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1.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6" r:id="rId1"/>
    <p:sldMasterId id="2147483807" r:id="rId2"/>
    <p:sldMasterId id="2147483879" r:id="rId3"/>
    <p:sldMasterId id="2147483891" r:id="rId4"/>
    <p:sldMasterId id="2147483903" r:id="rId5"/>
    <p:sldMasterId id="2147483915" r:id="rId6"/>
    <p:sldMasterId id="2147483927" r:id="rId7"/>
    <p:sldMasterId id="2147483939" r:id="rId8"/>
    <p:sldMasterId id="2147483951" r:id="rId9"/>
    <p:sldMasterId id="2147483963" r:id="rId10"/>
    <p:sldMasterId id="2147483975" r:id="rId11"/>
    <p:sldMasterId id="2147483987" r:id="rId12"/>
    <p:sldMasterId id="2147483999" r:id="rId13"/>
    <p:sldMasterId id="2147484011" r:id="rId14"/>
    <p:sldMasterId id="2147484023" r:id="rId15"/>
    <p:sldMasterId id="2147484035" r:id="rId16"/>
    <p:sldMasterId id="2147484048" r:id="rId17"/>
    <p:sldMasterId id="2147484060" r:id="rId18"/>
    <p:sldMasterId id="2147484072" r:id="rId19"/>
    <p:sldMasterId id="2147484084" r:id="rId20"/>
    <p:sldMasterId id="2147484096" r:id="rId21"/>
    <p:sldMasterId id="2147484108" r:id="rId22"/>
    <p:sldMasterId id="2147484120" r:id="rId23"/>
    <p:sldMasterId id="2147484132" r:id="rId24"/>
    <p:sldMasterId id="2147484144" r:id="rId25"/>
    <p:sldMasterId id="2147484156" r:id="rId26"/>
    <p:sldMasterId id="2147484168" r:id="rId27"/>
    <p:sldMasterId id="2147484180" r:id="rId28"/>
    <p:sldMasterId id="2147484192" r:id="rId29"/>
    <p:sldMasterId id="2147484195" r:id="rId30"/>
  </p:sldMasterIdLst>
  <p:notesMasterIdLst>
    <p:notesMasterId r:id="rId94"/>
  </p:notesMasterIdLst>
  <p:handoutMasterIdLst>
    <p:handoutMasterId r:id="rId95"/>
  </p:handoutMasterIdLst>
  <p:sldIdLst>
    <p:sldId id="256" r:id="rId31"/>
    <p:sldId id="257" r:id="rId32"/>
    <p:sldId id="258" r:id="rId33"/>
    <p:sldId id="346" r:id="rId34"/>
    <p:sldId id="260" r:id="rId35"/>
    <p:sldId id="261" r:id="rId36"/>
    <p:sldId id="262" r:id="rId37"/>
    <p:sldId id="263" r:id="rId38"/>
    <p:sldId id="264" r:id="rId39"/>
    <p:sldId id="265" r:id="rId40"/>
    <p:sldId id="266" r:id="rId41"/>
    <p:sldId id="379" r:id="rId42"/>
    <p:sldId id="268" r:id="rId43"/>
    <p:sldId id="269" r:id="rId44"/>
    <p:sldId id="270" r:id="rId45"/>
    <p:sldId id="271" r:id="rId46"/>
    <p:sldId id="272" r:id="rId47"/>
    <p:sldId id="273" r:id="rId48"/>
    <p:sldId id="274" r:id="rId49"/>
    <p:sldId id="275" r:id="rId50"/>
    <p:sldId id="276" r:id="rId51"/>
    <p:sldId id="277" r:id="rId52"/>
    <p:sldId id="278" r:id="rId53"/>
    <p:sldId id="279" r:id="rId54"/>
    <p:sldId id="280" r:id="rId55"/>
    <p:sldId id="281" r:id="rId56"/>
    <p:sldId id="282" r:id="rId57"/>
    <p:sldId id="283" r:id="rId58"/>
    <p:sldId id="284" r:id="rId59"/>
    <p:sldId id="285" r:id="rId60"/>
    <p:sldId id="286" r:id="rId61"/>
    <p:sldId id="287" r:id="rId62"/>
    <p:sldId id="288" r:id="rId63"/>
    <p:sldId id="289" r:id="rId64"/>
    <p:sldId id="290" r:id="rId65"/>
    <p:sldId id="291" r:id="rId66"/>
    <p:sldId id="292" r:id="rId67"/>
    <p:sldId id="293" r:id="rId68"/>
    <p:sldId id="294" r:id="rId69"/>
    <p:sldId id="295" r:id="rId70"/>
    <p:sldId id="296" r:id="rId71"/>
    <p:sldId id="297" r:id="rId72"/>
    <p:sldId id="298" r:id="rId73"/>
    <p:sldId id="299" r:id="rId74"/>
    <p:sldId id="300" r:id="rId75"/>
    <p:sldId id="301" r:id="rId76"/>
    <p:sldId id="302" r:id="rId77"/>
    <p:sldId id="380" r:id="rId78"/>
    <p:sldId id="304" r:id="rId79"/>
    <p:sldId id="305" r:id="rId80"/>
    <p:sldId id="306" r:id="rId81"/>
    <p:sldId id="513" r:id="rId82"/>
    <p:sldId id="514" r:id="rId83"/>
    <p:sldId id="515" r:id="rId84"/>
    <p:sldId id="377" r:id="rId85"/>
    <p:sldId id="307" r:id="rId86"/>
    <p:sldId id="308" r:id="rId87"/>
    <p:sldId id="309" r:id="rId88"/>
    <p:sldId id="333" r:id="rId89"/>
    <p:sldId id="516" r:id="rId90"/>
    <p:sldId id="310" r:id="rId91"/>
    <p:sldId id="303" r:id="rId92"/>
    <p:sldId id="542" r:id="rId9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Sand" pitchFamily="-12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Sand" pitchFamily="-12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Sand" pitchFamily="-12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Sand" pitchFamily="-12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Sand" pitchFamily="-128" charset="0"/>
        <a:ea typeface="+mn-ea"/>
        <a:cs typeface="Arial" panose="020B0604020202020204" pitchFamily="34" charset="0"/>
      </a:defRPr>
    </a:lvl5pPr>
    <a:lvl6pPr marL="2286000" algn="l" defTabSz="914400" rtl="0" eaLnBrk="1" latinLnBrk="0" hangingPunct="1">
      <a:defRPr kern="1200">
        <a:solidFill>
          <a:schemeClr val="tx1"/>
        </a:solidFill>
        <a:latin typeface="Sand" pitchFamily="-128" charset="0"/>
        <a:ea typeface="+mn-ea"/>
        <a:cs typeface="Arial" panose="020B0604020202020204" pitchFamily="34" charset="0"/>
      </a:defRPr>
    </a:lvl6pPr>
    <a:lvl7pPr marL="2743200" algn="l" defTabSz="914400" rtl="0" eaLnBrk="1" latinLnBrk="0" hangingPunct="1">
      <a:defRPr kern="1200">
        <a:solidFill>
          <a:schemeClr val="tx1"/>
        </a:solidFill>
        <a:latin typeface="Sand" pitchFamily="-128" charset="0"/>
        <a:ea typeface="+mn-ea"/>
        <a:cs typeface="Arial" panose="020B0604020202020204" pitchFamily="34" charset="0"/>
      </a:defRPr>
    </a:lvl7pPr>
    <a:lvl8pPr marL="3200400" algn="l" defTabSz="914400" rtl="0" eaLnBrk="1" latinLnBrk="0" hangingPunct="1">
      <a:defRPr kern="1200">
        <a:solidFill>
          <a:schemeClr val="tx1"/>
        </a:solidFill>
        <a:latin typeface="Sand" pitchFamily="-128" charset="0"/>
        <a:ea typeface="+mn-ea"/>
        <a:cs typeface="Arial" panose="020B0604020202020204" pitchFamily="34" charset="0"/>
      </a:defRPr>
    </a:lvl8pPr>
    <a:lvl9pPr marL="3657600" algn="l" defTabSz="914400" rtl="0" eaLnBrk="1" latinLnBrk="0" hangingPunct="1">
      <a:defRPr kern="1200">
        <a:solidFill>
          <a:schemeClr val="tx1"/>
        </a:solidFill>
        <a:latin typeface="Sand" pitchFamily="-12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74"/>
  </p:normalViewPr>
  <p:slideViewPr>
    <p:cSldViewPr>
      <p:cViewPr varScale="1">
        <p:scale>
          <a:sx n="124" d="100"/>
          <a:sy n="124" d="100"/>
        </p:scale>
        <p:origin x="182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53" d="100"/>
          <a:sy n="53" d="100"/>
        </p:scale>
        <p:origin x="-192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2.xml"/><Relationship Id="rId47" Type="http://schemas.openxmlformats.org/officeDocument/2006/relationships/slide" Target="slides/slide17.xml"/><Relationship Id="rId63" Type="http://schemas.openxmlformats.org/officeDocument/2006/relationships/slide" Target="slides/slide33.xml"/><Relationship Id="rId68" Type="http://schemas.openxmlformats.org/officeDocument/2006/relationships/slide" Target="slides/slide38.xml"/><Relationship Id="rId84" Type="http://schemas.openxmlformats.org/officeDocument/2006/relationships/slide" Target="slides/slide54.xml"/><Relationship Id="rId89" Type="http://schemas.openxmlformats.org/officeDocument/2006/relationships/slide" Target="slides/slide5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slide" Target="slides/slide49.xml"/><Relationship Id="rId5" Type="http://schemas.openxmlformats.org/officeDocument/2006/relationships/slideMaster" Target="slideMasters/slideMaster5.xml"/><Relationship Id="rId90" Type="http://schemas.openxmlformats.org/officeDocument/2006/relationships/slide" Target="slides/slide60.xml"/><Relationship Id="rId95" Type="http://schemas.openxmlformats.org/officeDocument/2006/relationships/handoutMaster" Target="handoutMasters/handoutMaster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3.xml"/><Relationship Id="rId48" Type="http://schemas.openxmlformats.org/officeDocument/2006/relationships/slide" Target="slides/slide18.xml"/><Relationship Id="rId64" Type="http://schemas.openxmlformats.org/officeDocument/2006/relationships/slide" Target="slides/slide34.xml"/><Relationship Id="rId69" Type="http://schemas.openxmlformats.org/officeDocument/2006/relationships/slide" Target="slides/slide39.xml"/><Relationship Id="rId80" Type="http://schemas.openxmlformats.org/officeDocument/2006/relationships/slide" Target="slides/slide50.xml"/><Relationship Id="rId85" Type="http://schemas.openxmlformats.org/officeDocument/2006/relationships/slide" Target="slides/slide5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20" Type="http://schemas.openxmlformats.org/officeDocument/2006/relationships/slideMaster" Target="slideMasters/slideMaster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slide" Target="slides/slide53.xml"/><Relationship Id="rId88" Type="http://schemas.openxmlformats.org/officeDocument/2006/relationships/slide" Target="slides/slide58.xml"/><Relationship Id="rId91" Type="http://schemas.openxmlformats.org/officeDocument/2006/relationships/slide" Target="slides/slide61.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 Type="http://schemas.openxmlformats.org/officeDocument/2006/relationships/slideMaster" Target="slideMasters/slideMaster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slide" Target="slides/slide56.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61" Type="http://schemas.openxmlformats.org/officeDocument/2006/relationships/slide" Target="slides/slide31.xml"/><Relationship Id="rId82" Type="http://schemas.openxmlformats.org/officeDocument/2006/relationships/slide" Target="slides/slide5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1FFA5EE0-A0C9-D949-8B49-56D000134318}"/>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Arial" charset="0"/>
                <a:cs typeface="Arial" charset="0"/>
              </a:defRPr>
            </a:lvl1pPr>
          </a:lstStyle>
          <a:p>
            <a:pPr>
              <a:defRPr/>
            </a:pPr>
            <a:endParaRPr lang="en-US"/>
          </a:p>
        </p:txBody>
      </p:sp>
      <p:sp>
        <p:nvSpPr>
          <p:cNvPr id="110595" name="Rectangle 3">
            <a:extLst>
              <a:ext uri="{FF2B5EF4-FFF2-40B4-BE49-F238E27FC236}">
                <a16:creationId xmlns:a16="http://schemas.microsoft.com/office/drawing/2014/main" id="{7CDF5AD3-840A-0F40-ABB0-BFB23CDA60DA}"/>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Arial" charset="0"/>
                <a:cs typeface="Arial" charset="0"/>
              </a:defRPr>
            </a:lvl1pPr>
          </a:lstStyle>
          <a:p>
            <a:pPr>
              <a:defRPr/>
            </a:pPr>
            <a:endParaRPr lang="en-US"/>
          </a:p>
        </p:txBody>
      </p:sp>
      <p:sp>
        <p:nvSpPr>
          <p:cNvPr id="110596" name="Rectangle 4">
            <a:extLst>
              <a:ext uri="{FF2B5EF4-FFF2-40B4-BE49-F238E27FC236}">
                <a16:creationId xmlns:a16="http://schemas.microsoft.com/office/drawing/2014/main" id="{9CAFE2C9-0AE1-B745-80AA-C4B367302F49}"/>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Arial" charset="0"/>
                <a:cs typeface="Arial" charset="0"/>
              </a:defRPr>
            </a:lvl1pPr>
          </a:lstStyle>
          <a:p>
            <a:pPr>
              <a:defRPr/>
            </a:pPr>
            <a:endParaRPr lang="en-US"/>
          </a:p>
        </p:txBody>
      </p:sp>
      <p:sp>
        <p:nvSpPr>
          <p:cNvPr id="110597" name="Rectangle 5">
            <a:extLst>
              <a:ext uri="{FF2B5EF4-FFF2-40B4-BE49-F238E27FC236}">
                <a16:creationId xmlns:a16="http://schemas.microsoft.com/office/drawing/2014/main" id="{DE76F2B5-DF59-0D48-BCC6-B7B845F2ABEC}"/>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9A8F49FC-F468-804D-9007-F8EB404912D9}"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30B65081-392A-8E45-BDD9-438723E1100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Arial" charset="0"/>
                <a:cs typeface="Arial" charset="0"/>
              </a:defRPr>
            </a:lvl1pPr>
          </a:lstStyle>
          <a:p>
            <a:pPr>
              <a:defRPr/>
            </a:pPr>
            <a:endParaRPr lang="en-US"/>
          </a:p>
        </p:txBody>
      </p:sp>
      <p:sp>
        <p:nvSpPr>
          <p:cNvPr id="108547" name="Rectangle 3">
            <a:extLst>
              <a:ext uri="{FF2B5EF4-FFF2-40B4-BE49-F238E27FC236}">
                <a16:creationId xmlns:a16="http://schemas.microsoft.com/office/drawing/2014/main" id="{3DBEBBCD-6ECF-8A46-865B-56025C5A77F8}"/>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Arial" charset="0"/>
                <a:cs typeface="Arial" charset="0"/>
              </a:defRPr>
            </a:lvl1pPr>
          </a:lstStyle>
          <a:p>
            <a:pPr>
              <a:defRPr/>
            </a:pPr>
            <a:endParaRPr lang="en-US"/>
          </a:p>
        </p:txBody>
      </p:sp>
      <p:sp>
        <p:nvSpPr>
          <p:cNvPr id="38916" name="Rectangle 4">
            <a:extLst>
              <a:ext uri="{FF2B5EF4-FFF2-40B4-BE49-F238E27FC236}">
                <a16:creationId xmlns:a16="http://schemas.microsoft.com/office/drawing/2014/main" id="{957F971E-A707-8447-9BEF-262BE00FBBC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9" name="Rectangle 5">
            <a:extLst>
              <a:ext uri="{FF2B5EF4-FFF2-40B4-BE49-F238E27FC236}">
                <a16:creationId xmlns:a16="http://schemas.microsoft.com/office/drawing/2014/main" id="{F570D31B-D920-B048-9FBF-F9A14FA05522}"/>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8550" name="Rectangle 6">
            <a:extLst>
              <a:ext uri="{FF2B5EF4-FFF2-40B4-BE49-F238E27FC236}">
                <a16:creationId xmlns:a16="http://schemas.microsoft.com/office/drawing/2014/main" id="{08D97D52-B85D-1B48-AF7B-316C00FF50F9}"/>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Arial" charset="0"/>
                <a:cs typeface="Arial" charset="0"/>
              </a:defRPr>
            </a:lvl1pPr>
          </a:lstStyle>
          <a:p>
            <a:pPr>
              <a:defRPr/>
            </a:pPr>
            <a:endParaRPr lang="en-US"/>
          </a:p>
        </p:txBody>
      </p:sp>
      <p:sp>
        <p:nvSpPr>
          <p:cNvPr id="108551" name="Rectangle 7">
            <a:extLst>
              <a:ext uri="{FF2B5EF4-FFF2-40B4-BE49-F238E27FC236}">
                <a16:creationId xmlns:a16="http://schemas.microsoft.com/office/drawing/2014/main" id="{8251F569-DA8E-F541-8955-76B10B9EF4F8}"/>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EB9EED5E-AC21-0A49-9871-3AD0891020A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1" name="Google Shape;220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02" name="Google Shape;2202;p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89831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5"/>
        <p:cNvGrpSpPr/>
        <p:nvPr/>
      </p:nvGrpSpPr>
      <p:grpSpPr>
        <a:xfrm>
          <a:off x="0" y="0"/>
          <a:ext cx="0" cy="0"/>
          <a:chOff x="0" y="0"/>
          <a:chExt cx="0" cy="0"/>
        </a:xfrm>
      </p:grpSpPr>
      <p:sp>
        <p:nvSpPr>
          <p:cNvPr id="2276" name="Google Shape;2276;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7" name="Google Shape;2277;p10:notes"/>
          <p:cNvSpPr>
            <a:spLocks noGrp="1" noRot="1" noChangeAspect="1"/>
          </p:cNvSpPr>
          <p:nvPr>
            <p:ph type="sldImg" idx="2"/>
          </p:nvPr>
        </p:nvSpPr>
        <p:spPr>
          <a:xfrm>
            <a:off x="1103313" y="674688"/>
            <a:ext cx="4603750" cy="345281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78" name="Google Shape;2278;p10:notes"/>
          <p:cNvSpPr txBox="1">
            <a:spLocks noGrp="1"/>
          </p:cNvSpPr>
          <p:nvPr>
            <p:ph type="body" idx="1"/>
          </p:nvPr>
        </p:nvSpPr>
        <p:spPr>
          <a:xfrm>
            <a:off x="898525" y="4352925"/>
            <a:ext cx="5011738" cy="41275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89925" tIns="44950" rIns="89925" bIns="4495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20024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1"/>
        <p:cNvGrpSpPr/>
        <p:nvPr/>
      </p:nvGrpSpPr>
      <p:grpSpPr>
        <a:xfrm>
          <a:off x="0" y="0"/>
          <a:ext cx="0" cy="0"/>
          <a:chOff x="0" y="0"/>
          <a:chExt cx="0" cy="0"/>
        </a:xfrm>
      </p:grpSpPr>
      <p:sp>
        <p:nvSpPr>
          <p:cNvPr id="2322" name="Google Shape;232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3" name="Google Shape;232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324" name="Google Shape;2324;p1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63629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8"/>
        <p:cNvGrpSpPr/>
        <p:nvPr/>
      </p:nvGrpSpPr>
      <p:grpSpPr>
        <a:xfrm>
          <a:off x="0" y="0"/>
          <a:ext cx="0" cy="0"/>
          <a:chOff x="0" y="0"/>
          <a:chExt cx="0" cy="0"/>
        </a:xfrm>
      </p:grpSpPr>
      <p:sp>
        <p:nvSpPr>
          <p:cNvPr id="2329" name="Google Shape;2329;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0" name="Google Shape;233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31" name="Google Shape;2331;p12: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59672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6"/>
        <p:cNvGrpSpPr/>
        <p:nvPr/>
      </p:nvGrpSpPr>
      <p:grpSpPr>
        <a:xfrm>
          <a:off x="0" y="0"/>
          <a:ext cx="0" cy="0"/>
          <a:chOff x="0" y="0"/>
          <a:chExt cx="0" cy="0"/>
        </a:xfrm>
      </p:grpSpPr>
      <p:sp>
        <p:nvSpPr>
          <p:cNvPr id="2337" name="Google Shape;233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8" name="Google Shape;233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39" name="Google Shape;2339;p1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41490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2"/>
        <p:cNvGrpSpPr/>
        <p:nvPr/>
      </p:nvGrpSpPr>
      <p:grpSpPr>
        <a:xfrm>
          <a:off x="0" y="0"/>
          <a:ext cx="0" cy="0"/>
          <a:chOff x="0" y="0"/>
          <a:chExt cx="0" cy="0"/>
        </a:xfrm>
      </p:grpSpPr>
      <p:sp>
        <p:nvSpPr>
          <p:cNvPr id="2363" name="Google Shape;2363;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64" name="Google Shape;236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65" name="Google Shape;2365;p1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4816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7" name="Google Shape;237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78" name="Google Shape;2378;p15: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9770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3"/>
        <p:cNvGrpSpPr/>
        <p:nvPr/>
      </p:nvGrpSpPr>
      <p:grpSpPr>
        <a:xfrm>
          <a:off x="0" y="0"/>
          <a:ext cx="0" cy="0"/>
          <a:chOff x="0" y="0"/>
          <a:chExt cx="0" cy="0"/>
        </a:xfrm>
      </p:grpSpPr>
      <p:sp>
        <p:nvSpPr>
          <p:cNvPr id="2384" name="Google Shape;2384;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5" name="Google Shape;238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386" name="Google Shape;2386;p1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92388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94" name="Google Shape;239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874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8"/>
        <p:cNvGrpSpPr/>
        <p:nvPr/>
      </p:nvGrpSpPr>
      <p:grpSpPr>
        <a:xfrm>
          <a:off x="0" y="0"/>
          <a:ext cx="0" cy="0"/>
          <a:chOff x="0" y="0"/>
          <a:chExt cx="0" cy="0"/>
        </a:xfrm>
      </p:grpSpPr>
      <p:sp>
        <p:nvSpPr>
          <p:cNvPr id="2399" name="Google Shape;2399;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0" name="Google Shape;2400;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01" name="Google Shape;2401;p1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a:t>Clarify b) what is age grp ministry?</a:t>
            </a: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5684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p:cNvGrpSpPr/>
        <p:nvPr/>
      </p:nvGrpSpPr>
      <p:grpSpPr>
        <a:xfrm>
          <a:off x="0" y="0"/>
          <a:ext cx="0" cy="0"/>
          <a:chOff x="0" y="0"/>
          <a:chExt cx="0" cy="0"/>
        </a:xfrm>
      </p:grpSpPr>
      <p:sp>
        <p:nvSpPr>
          <p:cNvPr id="2410" name="Google Shape;2410;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1" name="Google Shape;2411;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12" name="Google Shape;2412;p19: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46656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7"/>
        <p:cNvGrpSpPr/>
        <p:nvPr/>
      </p:nvGrpSpPr>
      <p:grpSpPr>
        <a:xfrm>
          <a:off x="0" y="0"/>
          <a:ext cx="0" cy="0"/>
          <a:chOff x="0" y="0"/>
          <a:chExt cx="0" cy="0"/>
        </a:xfrm>
      </p:grpSpPr>
      <p:sp>
        <p:nvSpPr>
          <p:cNvPr id="2208" name="Google Shape;2208;p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9" name="Google Shape;220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10" name="Google Shape;2210;p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0686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8"/>
        <p:cNvGrpSpPr/>
        <p:nvPr/>
      </p:nvGrpSpPr>
      <p:grpSpPr>
        <a:xfrm>
          <a:off x="0" y="0"/>
          <a:ext cx="0" cy="0"/>
          <a:chOff x="0" y="0"/>
          <a:chExt cx="0" cy="0"/>
        </a:xfrm>
      </p:grpSpPr>
      <p:sp>
        <p:nvSpPr>
          <p:cNvPr id="2419" name="Google Shape;2419;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0" name="Google Shape;242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421" name="Google Shape;2421;p2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673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5"/>
        <p:cNvGrpSpPr/>
        <p:nvPr/>
      </p:nvGrpSpPr>
      <p:grpSpPr>
        <a:xfrm>
          <a:off x="0" y="0"/>
          <a:ext cx="0" cy="0"/>
          <a:chOff x="0" y="0"/>
          <a:chExt cx="0" cy="0"/>
        </a:xfrm>
      </p:grpSpPr>
      <p:sp>
        <p:nvSpPr>
          <p:cNvPr id="2426" name="Google Shape;2426;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27" name="Google Shape;242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28" name="Google Shape;2428;p2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72761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5"/>
        <p:cNvGrpSpPr/>
        <p:nvPr/>
      </p:nvGrpSpPr>
      <p:grpSpPr>
        <a:xfrm>
          <a:off x="0" y="0"/>
          <a:ext cx="0" cy="0"/>
          <a:chOff x="0" y="0"/>
          <a:chExt cx="0" cy="0"/>
        </a:xfrm>
      </p:grpSpPr>
      <p:sp>
        <p:nvSpPr>
          <p:cNvPr id="2436" name="Google Shape;2436;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7" name="Google Shape;243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38" name="Google Shape;2438;p22: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51345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3"/>
        <p:cNvGrpSpPr/>
        <p:nvPr/>
      </p:nvGrpSpPr>
      <p:grpSpPr>
        <a:xfrm>
          <a:off x="0" y="0"/>
          <a:ext cx="0" cy="0"/>
          <a:chOff x="0" y="0"/>
          <a:chExt cx="0" cy="0"/>
        </a:xfrm>
      </p:grpSpPr>
      <p:sp>
        <p:nvSpPr>
          <p:cNvPr id="2444" name="Google Shape;2444;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45" name="Google Shape;2445;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446" name="Google Shape;2446;p2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78846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2"/>
        <p:cNvGrpSpPr/>
        <p:nvPr/>
      </p:nvGrpSpPr>
      <p:grpSpPr>
        <a:xfrm>
          <a:off x="0" y="0"/>
          <a:ext cx="0" cy="0"/>
          <a:chOff x="0" y="0"/>
          <a:chExt cx="0" cy="0"/>
        </a:xfrm>
      </p:grpSpPr>
      <p:sp>
        <p:nvSpPr>
          <p:cNvPr id="2453" name="Google Shape;2453;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54" name="Google Shape;245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55" name="Google Shape;2455;p2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27125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3"/>
        <p:cNvGrpSpPr/>
        <p:nvPr/>
      </p:nvGrpSpPr>
      <p:grpSpPr>
        <a:xfrm>
          <a:off x="0" y="0"/>
          <a:ext cx="0" cy="0"/>
          <a:chOff x="0" y="0"/>
          <a:chExt cx="0" cy="0"/>
        </a:xfrm>
      </p:grpSpPr>
      <p:sp>
        <p:nvSpPr>
          <p:cNvPr id="2464" name="Google Shape;2464;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65" name="Google Shape;2465;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66" name="Google Shape;2466;p25: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It's like a baby.  I remember when our first son was born.  Kurt came fully equipped!  Eyes, hands, legs, and belly button...  Yet his eyes couldn't focus, he couldn't control his hands, the legs seemed useless the first few months.  </a:t>
            </a:r>
            <a:endParaRPr/>
          </a:p>
          <a:p>
            <a:pPr marL="0" marR="0" lvl="0" indent="0" algn="l" rtl="0">
              <a:spcBef>
                <a:spcPts val="36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When you trusted Christ, the Spirit gave you an ability to use for Him.  But you were a </a:t>
            </a:r>
            <a:r>
              <a:rPr lang="en-US" sz="1200" b="0" i="1" u="none" strike="noStrike" cap="none">
                <a:solidFill>
                  <a:schemeClr val="dk1"/>
                </a:solidFill>
                <a:latin typeface="Arial"/>
                <a:ea typeface="Arial"/>
                <a:cs typeface="Arial"/>
                <a:sym typeface="Arial"/>
              </a:rPr>
              <a:t>baby</a:t>
            </a:r>
            <a:r>
              <a:rPr lang="en-US" sz="1200" b="0" i="0" u="none" strike="noStrike" cap="none">
                <a:solidFill>
                  <a:schemeClr val="dk1"/>
                </a:solidFill>
                <a:latin typeface="Arial"/>
                <a:ea typeface="Arial"/>
                <a:cs typeface="Arial"/>
                <a:sym typeface="Arial"/>
              </a:rPr>
              <a:t> in Christ—equipped but ignorant and unskilled in what you can do.</a:t>
            </a: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13628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0"/>
        <p:cNvGrpSpPr/>
        <p:nvPr/>
      </p:nvGrpSpPr>
      <p:grpSpPr>
        <a:xfrm>
          <a:off x="0" y="0"/>
          <a:ext cx="0" cy="0"/>
          <a:chOff x="0" y="0"/>
          <a:chExt cx="0" cy="0"/>
        </a:xfrm>
      </p:grpSpPr>
      <p:sp>
        <p:nvSpPr>
          <p:cNvPr id="2471" name="Google Shape;247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2" name="Google Shape;247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73" name="Google Shape;2473;p2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Maybe a computer provides another analogy.  You buy that computer with all the gadgets, but it takes years to understand and use all that it can do.</a:t>
            </a: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21898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9" name="Google Shape;247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480" name="Google Shape;2480;p2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18672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1"/>
        <p:cNvGrpSpPr/>
        <p:nvPr/>
      </p:nvGrpSpPr>
      <p:grpSpPr>
        <a:xfrm>
          <a:off x="0" y="0"/>
          <a:ext cx="0" cy="0"/>
          <a:chOff x="0" y="0"/>
          <a:chExt cx="0" cy="0"/>
        </a:xfrm>
      </p:grpSpPr>
      <p:sp>
        <p:nvSpPr>
          <p:cNvPr id="2492" name="Google Shape;2492;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93" name="Google Shape;2493;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94" name="Google Shape;2494;p2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Idols say nothing but gifted persons praise Christ as God (2-3).</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Some of us here used to follow idols that couldn't speak at all (</a:t>
            </a:r>
            <a:r>
              <a:rPr lang="en-US" sz="1200" b="0" i="0" u="sng" strike="noStrike" cap="none">
                <a:solidFill>
                  <a:schemeClr val="dk1"/>
                </a:solidFill>
                <a:latin typeface="Arial"/>
                <a:ea typeface="Arial"/>
                <a:cs typeface="Arial"/>
                <a:sym typeface="Arial"/>
              </a:rPr>
              <a:t>2</a:t>
            </a:r>
            <a:r>
              <a:rPr lang="en-US" sz="1200" b="0" i="0" u="none" strike="noStrike" cap="none">
                <a:solidFill>
                  <a:schemeClr val="dk1"/>
                </a:solidFill>
                <a:latin typeface="Arial"/>
                <a:ea typeface="Arial"/>
                <a:cs typeface="Arial"/>
                <a:sym typeface="Arial"/>
              </a:rPr>
              <a:t>).</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I've heard some of your stories how you were bound by joss sticks and the like.</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A grandma on the other side of our semi-D had this problem.  Once water flooded both of our homes—then the rain came the next day.  As the water rose, I went out to try to prevent flooding again.  She was in overdrive with her joss sticks on the porch "influenced and led away to mute idols." I put boards up to divert the rain!</a:t>
            </a:r>
            <a:endParaRPr/>
          </a:p>
          <a:p>
            <a:pPr marL="0" marR="0" lvl="0" indent="0" algn="l" rtl="0">
              <a:spcBef>
                <a:spcPts val="36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283979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8"/>
        <p:cNvGrpSpPr/>
        <p:nvPr/>
      </p:nvGrpSpPr>
      <p:grpSpPr>
        <a:xfrm>
          <a:off x="0" y="0"/>
          <a:ext cx="0" cy="0"/>
          <a:chOff x="0" y="0"/>
          <a:chExt cx="0" cy="0"/>
        </a:xfrm>
      </p:grpSpPr>
      <p:sp>
        <p:nvSpPr>
          <p:cNvPr id="2499" name="Google Shape;2499;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00" name="Google Shape;2500;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But now the Holy Spirit leads us—and He affirms Christ's deity (</a:t>
            </a:r>
            <a:r>
              <a:rPr lang="en-US" sz="1200" b="0" i="0" u="sng" strike="noStrike" cap="none">
                <a:solidFill>
                  <a:schemeClr val="dk1"/>
                </a:solidFill>
                <a:latin typeface="Arial"/>
                <a:ea typeface="Arial"/>
                <a:cs typeface="Arial"/>
                <a:sym typeface="Arial"/>
              </a:rPr>
              <a:t>3</a:t>
            </a:r>
            <a:r>
              <a:rPr lang="en-US" sz="1200" b="0" i="0" u="none" strike="noStrike" cap="none">
                <a:solidFill>
                  <a:schemeClr val="dk1"/>
                </a:solidFill>
                <a:latin typeface="Arial"/>
                <a:ea typeface="Arial"/>
                <a:cs typeface="Arial"/>
                <a:sym typeface="Arial"/>
              </a:rPr>
              <a:t>).</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The caution in verses 2-3 is against assuming that all manifestations that look like spiritual gifts are from God.  Satan is a master counterfeiter.  The gifts can be and are counterfeited by many present sects and religions.  And one way to test if they're real is if they acknowledge Christ as God.  </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In the first century the Christians were forced to acknowledge the emperor as deity or else they would be killed.  Paul said that to succumb to this was to deny the deity of Christ and deny the Spirit's leading in their lives.  Same today.</a:t>
            </a:r>
            <a:endParaRPr/>
          </a:p>
        </p:txBody>
      </p:sp>
      <p:sp>
        <p:nvSpPr>
          <p:cNvPr id="2501" name="Google Shape;2501;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851782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7" name="Google Shape;221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18" name="Google Shape;2218;p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914400" marR="0" lvl="2" indent="0" algn="l" rtl="0">
              <a:spcBef>
                <a:spcPts val="0"/>
              </a:spcBef>
              <a:spcAft>
                <a:spcPts val="0"/>
              </a:spcAft>
              <a:buNone/>
            </a:pPr>
            <a:r>
              <a:rPr lang="en-US" sz="1200" b="1" i="0" u="none" strike="noStrike" cap="none">
                <a:solidFill>
                  <a:schemeClr val="dk1"/>
                </a:solidFill>
                <a:latin typeface="Arial"/>
                <a:ea typeface="Arial"/>
                <a:cs typeface="Arial"/>
                <a:sym typeface="Arial"/>
              </a:rPr>
              <a:t>A pastor, Boy Scout, and IT expert once were the only passengers on a small plane.  The pilot came back to the cabin and announced that the plane was going down but there were only 3 parachutes and 4 people.  The pilot added, "I should have one of the parachutes because I have a wife and 3 small children."  So he took one and jumped.</a:t>
            </a:r>
            <a:endParaRPr/>
          </a:p>
          <a:p>
            <a:pPr marL="1371600" marR="0" lvl="3" indent="0" algn="l" rtl="0">
              <a:spcBef>
                <a:spcPts val="360"/>
              </a:spcBef>
              <a:spcAft>
                <a:spcPts val="0"/>
              </a:spcAft>
              <a:buNone/>
            </a:pPr>
            <a:r>
              <a:rPr lang="en-US" sz="1200" b="1" i="0" u="none" strike="noStrike" cap="none">
                <a:solidFill>
                  <a:schemeClr val="dk1"/>
                </a:solidFill>
                <a:latin typeface="Arial"/>
                <a:ea typeface="Arial"/>
                <a:cs typeface="Arial"/>
                <a:sym typeface="Arial"/>
              </a:rPr>
              <a:t>The IT whiz spoke up next: "I should have one of the parachutes because I am the smartest man in the world and everyone needs me."  So he took one and jumped.</a:t>
            </a:r>
            <a:endParaRPr/>
          </a:p>
          <a:p>
            <a:pPr marL="1371600" marR="0" lvl="3" indent="0" algn="l" rtl="0">
              <a:spcBef>
                <a:spcPts val="360"/>
              </a:spcBef>
              <a:spcAft>
                <a:spcPts val="0"/>
              </a:spcAft>
              <a:buNone/>
            </a:pPr>
            <a:r>
              <a:rPr lang="en-US" sz="1200" b="1" i="0" u="none" strike="noStrike" cap="none">
                <a:solidFill>
                  <a:schemeClr val="dk1"/>
                </a:solidFill>
                <a:latin typeface="Arial"/>
                <a:ea typeface="Arial"/>
                <a:cs typeface="Arial"/>
                <a:sym typeface="Arial"/>
              </a:rPr>
              <a:t>At this point the pastor turned to the young Scout.  With a sad smile he said, "You are young and I have lived a long life, so you take the last parachute and I'll go down with the plane."</a:t>
            </a:r>
            <a:endParaRPr sz="1200" b="1" i="0" u="none" strike="noStrike" cap="none">
              <a:solidFill>
                <a:schemeClr val="dk1"/>
              </a:solidFill>
              <a:latin typeface="Arial"/>
              <a:ea typeface="Arial"/>
              <a:cs typeface="Arial"/>
              <a:sym typeface="Arial"/>
            </a:endParaRPr>
          </a:p>
          <a:p>
            <a:pPr marL="1371600" marR="0" lvl="3" indent="0" algn="l" rtl="0">
              <a:spcBef>
                <a:spcPts val="360"/>
              </a:spcBef>
              <a:spcAft>
                <a:spcPts val="0"/>
              </a:spcAft>
              <a:buNone/>
            </a:pPr>
            <a:r>
              <a:rPr lang="en-US" sz="1200" b="1" i="0" u="none" strike="noStrike" cap="none">
                <a:solidFill>
                  <a:schemeClr val="dk1"/>
                </a:solidFill>
                <a:latin typeface="Arial"/>
                <a:ea typeface="Arial"/>
                <a:cs typeface="Arial"/>
                <a:sym typeface="Arial"/>
              </a:rPr>
              <a:t>The Boy Scout said, "Relax, Reverend, the smartest man in the world just picked up my backpack and jumped!"</a:t>
            </a:r>
            <a:endParaRPr sz="1200" b="1" i="0" u="none" strike="noStrike" cap="none">
              <a:solidFill>
                <a:schemeClr val="dk1"/>
              </a:solidFill>
              <a:latin typeface="Arial"/>
              <a:ea typeface="Arial"/>
              <a:cs typeface="Arial"/>
              <a:sym typeface="Arial"/>
            </a:endParaRPr>
          </a:p>
          <a:p>
            <a:pPr marL="0" marR="0" lvl="3" indent="0" algn="l" rtl="0">
              <a:spcBef>
                <a:spcPts val="360"/>
              </a:spcBef>
              <a:spcAft>
                <a:spcPts val="0"/>
              </a:spcAft>
              <a:buNone/>
            </a:pPr>
            <a:r>
              <a:rPr lang="en-US" sz="1200" b="1" i="0" u="none" strike="noStrike" cap="none">
                <a:solidFill>
                  <a:schemeClr val="dk1"/>
                </a:solidFill>
                <a:latin typeface="Arial"/>
                <a:ea typeface="Arial"/>
                <a:cs typeface="Arial"/>
                <a:sym typeface="Arial"/>
              </a:rPr>
              <a:t>Thus the proverb is true: "Pride goeth before destruction—and a haughty spirit before a fall."</a:t>
            </a:r>
            <a:endParaRPr sz="1200" b="1" i="0" u="none" strike="noStrike" cap="none">
              <a:solidFill>
                <a:schemeClr val="dk1"/>
              </a:solidFill>
              <a:latin typeface="Arial"/>
              <a:ea typeface="Arial"/>
              <a:cs typeface="Arial"/>
              <a:sym typeface="Arial"/>
            </a:endParaRPr>
          </a:p>
          <a:p>
            <a:pPr marL="0" marR="0" lvl="0" indent="0" algn="l" rtl="0">
              <a:spcBef>
                <a:spcPts val="360"/>
              </a:spcBef>
              <a:spcAft>
                <a:spcPts val="0"/>
              </a:spcAft>
              <a:buNone/>
            </a:pPr>
            <a:endParaRPr sz="1200" b="1"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47816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5"/>
        <p:cNvGrpSpPr/>
        <p:nvPr/>
      </p:nvGrpSpPr>
      <p:grpSpPr>
        <a:xfrm>
          <a:off x="0" y="0"/>
          <a:ext cx="0" cy="0"/>
          <a:chOff x="0" y="0"/>
          <a:chExt cx="0" cy="0"/>
        </a:xfrm>
      </p:grpSpPr>
      <p:sp>
        <p:nvSpPr>
          <p:cNvPr id="2506" name="Google Shape;2506;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07" name="Google Shape;2507;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508" name="Google Shape;2508;p3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5879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8"/>
        <p:cNvGrpSpPr/>
        <p:nvPr/>
      </p:nvGrpSpPr>
      <p:grpSpPr>
        <a:xfrm>
          <a:off x="0" y="0"/>
          <a:ext cx="0" cy="0"/>
          <a:chOff x="0" y="0"/>
          <a:chExt cx="0" cy="0"/>
        </a:xfrm>
      </p:grpSpPr>
      <p:sp>
        <p:nvSpPr>
          <p:cNvPr id="2539" name="Google Shape;2539;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0" name="Google Shape;2540;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541" name="Google Shape;2541;p3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876310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1"/>
        <p:cNvGrpSpPr/>
        <p:nvPr/>
      </p:nvGrpSpPr>
      <p:grpSpPr>
        <a:xfrm>
          <a:off x="0" y="0"/>
          <a:ext cx="0" cy="0"/>
          <a:chOff x="0" y="0"/>
          <a:chExt cx="0" cy="0"/>
        </a:xfrm>
      </p:grpSpPr>
      <p:sp>
        <p:nvSpPr>
          <p:cNvPr id="2552" name="Google Shape;2552;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3" name="Google Shape;2553;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554" name="Google Shape;2554;p32: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5216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6"/>
        <p:cNvGrpSpPr/>
        <p:nvPr/>
      </p:nvGrpSpPr>
      <p:grpSpPr>
        <a:xfrm>
          <a:off x="0" y="0"/>
          <a:ext cx="0" cy="0"/>
          <a:chOff x="0" y="0"/>
          <a:chExt cx="0" cy="0"/>
        </a:xfrm>
      </p:grpSpPr>
      <p:sp>
        <p:nvSpPr>
          <p:cNvPr id="2587" name="Google Shape;2587;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8" name="Google Shape;2588;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589" name="Google Shape;2589;p3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80385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3" name="Google Shape;2623;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624" name="Google Shape;2624;p3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09660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6"/>
        <p:cNvGrpSpPr/>
        <p:nvPr/>
      </p:nvGrpSpPr>
      <p:grpSpPr>
        <a:xfrm>
          <a:off x="0" y="0"/>
          <a:ext cx="0" cy="0"/>
          <a:chOff x="0" y="0"/>
          <a:chExt cx="0" cy="0"/>
        </a:xfrm>
      </p:grpSpPr>
      <p:sp>
        <p:nvSpPr>
          <p:cNvPr id="2657" name="Google Shape;2657;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58" name="Google Shape;2658;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659" name="Google Shape;2659;p35: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96890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9"/>
        <p:cNvGrpSpPr/>
        <p:nvPr/>
      </p:nvGrpSpPr>
      <p:grpSpPr>
        <a:xfrm>
          <a:off x="0" y="0"/>
          <a:ext cx="0" cy="0"/>
          <a:chOff x="0" y="0"/>
          <a:chExt cx="0" cy="0"/>
        </a:xfrm>
      </p:grpSpPr>
      <p:sp>
        <p:nvSpPr>
          <p:cNvPr id="2690" name="Google Shape;2690;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1" name="Google Shape;2691;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692" name="Google Shape;2692;p3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59483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1"/>
        <p:cNvGrpSpPr/>
        <p:nvPr/>
      </p:nvGrpSpPr>
      <p:grpSpPr>
        <a:xfrm>
          <a:off x="0" y="0"/>
          <a:ext cx="0" cy="0"/>
          <a:chOff x="0" y="0"/>
          <a:chExt cx="0" cy="0"/>
        </a:xfrm>
      </p:grpSpPr>
      <p:sp>
        <p:nvSpPr>
          <p:cNvPr id="2732" name="Google Shape;2732;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33" name="Google Shape;2733;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734" name="Google Shape;2734;p3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7262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0"/>
        <p:cNvGrpSpPr/>
        <p:nvPr/>
      </p:nvGrpSpPr>
      <p:grpSpPr>
        <a:xfrm>
          <a:off x="0" y="0"/>
          <a:ext cx="0" cy="0"/>
          <a:chOff x="0" y="0"/>
          <a:chExt cx="0" cy="0"/>
        </a:xfrm>
      </p:grpSpPr>
      <p:sp>
        <p:nvSpPr>
          <p:cNvPr id="2741" name="Google Shape;2741;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42" name="Google Shape;2742;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743" name="Google Shape;2743;p3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26697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p:cNvGrpSpPr/>
        <p:nvPr/>
      </p:nvGrpSpPr>
      <p:grpSpPr>
        <a:xfrm>
          <a:off x="0" y="0"/>
          <a:ext cx="0" cy="0"/>
          <a:chOff x="0" y="0"/>
          <a:chExt cx="0" cy="0"/>
        </a:xfrm>
      </p:grpSpPr>
      <p:sp>
        <p:nvSpPr>
          <p:cNvPr id="2750" name="Google Shape;2750;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51" name="Google Shape;2751;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752" name="Google Shape;2752;p39: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16638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85F546-5EC1-A346-8C1E-A06BDB7E817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sym typeface="Arial"/>
            </a:endParaRPr>
          </a:p>
        </p:txBody>
      </p:sp>
      <p:sp>
        <p:nvSpPr>
          <p:cNvPr id="186370" name="Rectangle 2"/>
          <p:cNvSpPr>
            <a:spLocks noGrp="1" noRot="1" noChangeAspect="1" noChangeArrowheads="1"/>
          </p:cNvSpPr>
          <p:nvPr>
            <p:ph type="sldImg"/>
          </p:nvPr>
        </p:nvSpPr>
        <p:spPr>
          <a:solidFill>
            <a:srgbClr val="FFFFFF"/>
          </a:solidFill>
          <a:ln/>
        </p:spPr>
      </p:sp>
      <p:sp>
        <p:nvSpPr>
          <p:cNvPr id="1863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dirty="0"/>
          </a:p>
          <a:p>
            <a:pPr eaLnBrk="1" hangingPunct="1"/>
            <a:r>
              <a:rPr lang="en-US" dirty="0"/>
              <a:t>People—and churches—too often get the idea that </a:t>
            </a:r>
            <a:r>
              <a:rPr lang="ru-RU" dirty="0"/>
              <a:t>"</a:t>
            </a:r>
            <a:r>
              <a:rPr lang="en-US" dirty="0"/>
              <a:t>it</a:t>
            </a:r>
            <a:r>
              <a:rPr lang="uk-UA" dirty="0"/>
              <a:t>'</a:t>
            </a:r>
            <a:r>
              <a:rPr lang="en-US" dirty="0"/>
              <a:t>s all about me.</a:t>
            </a:r>
            <a:r>
              <a:rPr lang="ru-RU" dirty="0"/>
              <a:t>"</a:t>
            </a:r>
            <a:r>
              <a:rPr lang="en-US" dirty="0"/>
              <a:t> </a:t>
            </a:r>
          </a:p>
        </p:txBody>
      </p:sp>
    </p:spTree>
    <p:extLst>
      <p:ext uri="{BB962C8B-B14F-4D97-AF65-F5344CB8AC3E}">
        <p14:creationId xmlns:p14="http://schemas.microsoft.com/office/powerpoint/2010/main" val="8667223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2"/>
        <p:cNvGrpSpPr/>
        <p:nvPr/>
      </p:nvGrpSpPr>
      <p:grpSpPr>
        <a:xfrm>
          <a:off x="0" y="0"/>
          <a:ext cx="0" cy="0"/>
          <a:chOff x="0" y="0"/>
          <a:chExt cx="0" cy="0"/>
        </a:xfrm>
      </p:grpSpPr>
      <p:sp>
        <p:nvSpPr>
          <p:cNvPr id="2773" name="Google Shape;2773;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4" name="Google Shape;2774;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775" name="Google Shape;2775;p4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37942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7"/>
        <p:cNvGrpSpPr/>
        <p:nvPr/>
      </p:nvGrpSpPr>
      <p:grpSpPr>
        <a:xfrm>
          <a:off x="0" y="0"/>
          <a:ext cx="0" cy="0"/>
          <a:chOff x="0" y="0"/>
          <a:chExt cx="0" cy="0"/>
        </a:xfrm>
      </p:grpSpPr>
      <p:sp>
        <p:nvSpPr>
          <p:cNvPr id="2788" name="Google Shape;2788;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9" name="Google Shape;2789;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790" name="Google Shape;2790;p4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0193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7"/>
        <p:cNvGrpSpPr/>
        <p:nvPr/>
      </p:nvGrpSpPr>
      <p:grpSpPr>
        <a:xfrm>
          <a:off x="0" y="0"/>
          <a:ext cx="0" cy="0"/>
          <a:chOff x="0" y="0"/>
          <a:chExt cx="0" cy="0"/>
        </a:xfrm>
      </p:grpSpPr>
      <p:sp>
        <p:nvSpPr>
          <p:cNvPr id="2798" name="Google Shape;2798;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99" name="Google Shape;2799;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800" name="Google Shape;2800;p42: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5489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7"/>
        <p:cNvGrpSpPr/>
        <p:nvPr/>
      </p:nvGrpSpPr>
      <p:grpSpPr>
        <a:xfrm>
          <a:off x="0" y="0"/>
          <a:ext cx="0" cy="0"/>
          <a:chOff x="0" y="0"/>
          <a:chExt cx="0" cy="0"/>
        </a:xfrm>
      </p:grpSpPr>
      <p:sp>
        <p:nvSpPr>
          <p:cNvPr id="2808" name="Google Shape;2808;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09" name="Google Shape;2809;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810" name="Google Shape;2810;p4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84125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7"/>
        <p:cNvGrpSpPr/>
        <p:nvPr/>
      </p:nvGrpSpPr>
      <p:grpSpPr>
        <a:xfrm>
          <a:off x="0" y="0"/>
          <a:ext cx="0" cy="0"/>
          <a:chOff x="0" y="0"/>
          <a:chExt cx="0" cy="0"/>
        </a:xfrm>
      </p:grpSpPr>
      <p:sp>
        <p:nvSpPr>
          <p:cNvPr id="2818" name="Google Shape;2818;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19" name="Google Shape;2819;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820" name="Google Shape;2820;p4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42028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6"/>
        <p:cNvGrpSpPr/>
        <p:nvPr/>
      </p:nvGrpSpPr>
      <p:grpSpPr>
        <a:xfrm>
          <a:off x="0" y="0"/>
          <a:ext cx="0" cy="0"/>
          <a:chOff x="0" y="0"/>
          <a:chExt cx="0" cy="0"/>
        </a:xfrm>
      </p:grpSpPr>
      <p:sp>
        <p:nvSpPr>
          <p:cNvPr id="2827" name="Google Shape;2827;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28" name="Google Shape;2828;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29" name="Google Shape;2829;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791002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6"/>
        <p:cNvGrpSpPr/>
        <p:nvPr/>
      </p:nvGrpSpPr>
      <p:grpSpPr>
        <a:xfrm>
          <a:off x="0" y="0"/>
          <a:ext cx="0" cy="0"/>
          <a:chOff x="0" y="0"/>
          <a:chExt cx="0" cy="0"/>
        </a:xfrm>
      </p:grpSpPr>
      <p:sp>
        <p:nvSpPr>
          <p:cNvPr id="2837" name="Google Shape;2837;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8" name="Google Shape;2838;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39" name="Google Shape;2839;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388212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6"/>
        <p:cNvGrpSpPr/>
        <p:nvPr/>
      </p:nvGrpSpPr>
      <p:grpSpPr>
        <a:xfrm>
          <a:off x="0" y="0"/>
          <a:ext cx="0" cy="0"/>
          <a:chOff x="0" y="0"/>
          <a:chExt cx="0" cy="0"/>
        </a:xfrm>
      </p:grpSpPr>
      <p:sp>
        <p:nvSpPr>
          <p:cNvPr id="2847" name="Google Shape;2847;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48" name="Google Shape;2848;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49" name="Google Shape;2849;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47808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6"/>
        <p:cNvGrpSpPr/>
        <p:nvPr/>
      </p:nvGrpSpPr>
      <p:grpSpPr>
        <a:xfrm>
          <a:off x="0" y="0"/>
          <a:ext cx="0" cy="0"/>
          <a:chOff x="0" y="0"/>
          <a:chExt cx="0" cy="0"/>
        </a:xfrm>
      </p:grpSpPr>
      <p:sp>
        <p:nvSpPr>
          <p:cNvPr id="2857" name="Google Shape;2857;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58" name="Google Shape;2858;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59" name="Google Shape;2859;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737366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4" name="Google Shape;2874;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875" name="Google Shape;2875;p49: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93083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5" name="Google Shape;223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36" name="Google Shape;2236;p5: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 like that story because it's a great reminder that it's </a:t>
            </a:r>
            <a:r>
              <a:rPr lang="en-US" sz="1200" b="0" i="1" u="none" strike="noStrike" cap="none">
                <a:solidFill>
                  <a:schemeClr val="dk1"/>
                </a:solidFill>
                <a:latin typeface="Arial"/>
                <a:ea typeface="Arial"/>
                <a:cs typeface="Arial"/>
                <a:sym typeface="Arial"/>
              </a:rPr>
              <a:t>not</a:t>
            </a:r>
            <a:r>
              <a:rPr lang="en-US" sz="1200" b="0" i="0" u="none" strike="noStrike" cap="none">
                <a:solidFill>
                  <a:schemeClr val="dk1"/>
                </a:solidFill>
                <a:latin typeface="Arial"/>
                <a:ea typeface="Arial"/>
                <a:cs typeface="Arial"/>
                <a:sym typeface="Arial"/>
              </a:rPr>
              <a:t> about me—or even us.</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Ultimately, all sin stems from pride—and churches can get proud over their size, worship, friendliness, music, teaching, small groups, money—or whatever.</a:t>
            </a:r>
            <a:endParaRPr/>
          </a:p>
        </p:txBody>
      </p:sp>
    </p:spTree>
    <p:extLst>
      <p:ext uri="{BB962C8B-B14F-4D97-AF65-F5344CB8AC3E}">
        <p14:creationId xmlns:p14="http://schemas.microsoft.com/office/powerpoint/2010/main" val="40330354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0"/>
        <p:cNvGrpSpPr/>
        <p:nvPr/>
      </p:nvGrpSpPr>
      <p:grpSpPr>
        <a:xfrm>
          <a:off x="0" y="0"/>
          <a:ext cx="0" cy="0"/>
          <a:chOff x="0" y="0"/>
          <a:chExt cx="0" cy="0"/>
        </a:xfrm>
      </p:grpSpPr>
      <p:sp>
        <p:nvSpPr>
          <p:cNvPr id="2891" name="Google Shape;2891;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92" name="Google Shape;2892;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3403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2"/>
        <p:cNvGrpSpPr/>
        <p:nvPr/>
      </p:nvGrpSpPr>
      <p:grpSpPr>
        <a:xfrm>
          <a:off x="0" y="0"/>
          <a:ext cx="0" cy="0"/>
          <a:chOff x="0" y="0"/>
          <a:chExt cx="0" cy="0"/>
        </a:xfrm>
      </p:grpSpPr>
      <p:sp>
        <p:nvSpPr>
          <p:cNvPr id="2903" name="Google Shape;2903;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4" name="Google Shape;2904;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05" name="Google Shape;2905;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solidFill>
                  <a:srgbClr val="000000"/>
                </a:solidFill>
              </a:rPr>
              <a:t>New Testament Gift Lists</a:t>
            </a:r>
            <a:endParaRPr b="1">
              <a:solidFill>
                <a:srgbClr val="000000"/>
              </a:solidFill>
            </a:endParaRPr>
          </a:p>
          <a:p>
            <a:pPr marL="0" lvl="0" indent="0" algn="l" rtl="0">
              <a:spcBef>
                <a:spcPts val="0"/>
              </a:spcBef>
              <a:spcAft>
                <a:spcPts val="0"/>
              </a:spcAft>
              <a:buNone/>
            </a:pPr>
            <a:r>
              <a:rPr lang="en-US" b="1">
                <a:solidFill>
                  <a:srgbClr val="000000"/>
                </a:solidFill>
              </a:rPr>
              <a:t>新约属灵恩赐单</a:t>
            </a:r>
            <a:endParaRPr>
              <a:solidFill>
                <a:srgbClr val="000000"/>
              </a:solidFill>
            </a:endParaRPr>
          </a:p>
          <a:p>
            <a:pPr marL="0" lvl="0" indent="0" algn="l" rtl="0">
              <a:spcBef>
                <a:spcPts val="0"/>
              </a:spcBef>
              <a:spcAft>
                <a:spcPts val="0"/>
              </a:spcAft>
              <a:buNone/>
            </a:pPr>
            <a:endParaRPr b="1">
              <a:solidFill>
                <a:srgbClr val="000000"/>
              </a:solidFill>
            </a:endParaRPr>
          </a:p>
          <a:p>
            <a:pPr marL="0" lvl="0" indent="0" algn="l" rtl="0">
              <a:spcBef>
                <a:spcPts val="0"/>
              </a:spcBef>
              <a:spcAft>
                <a:spcPts val="0"/>
              </a:spcAft>
              <a:buNone/>
            </a:pPr>
            <a:r>
              <a:rPr lang="en-US" b="1">
                <a:solidFill>
                  <a:srgbClr val="000000"/>
                </a:solidFill>
              </a:rPr>
              <a:t>永久性Permanent</a:t>
            </a:r>
            <a:endParaRPr b="1">
              <a:solidFill>
                <a:srgbClr val="000000"/>
              </a:solidFill>
            </a:endParaRPr>
          </a:p>
          <a:p>
            <a:pPr marL="0" lvl="0" indent="0" algn="l" rtl="0">
              <a:spcBef>
                <a:spcPts val="0"/>
              </a:spcBef>
              <a:spcAft>
                <a:spcPts val="0"/>
              </a:spcAft>
              <a:buNone/>
            </a:pPr>
            <a:endParaRPr b="1">
              <a:solidFill>
                <a:srgbClr val="000000"/>
              </a:solidFill>
            </a:endParaRPr>
          </a:p>
          <a:p>
            <a:pPr marL="0" lvl="0" indent="0" algn="l" rtl="0">
              <a:spcBef>
                <a:spcPts val="0"/>
              </a:spcBef>
              <a:spcAft>
                <a:spcPts val="0"/>
              </a:spcAft>
              <a:buNone/>
            </a:pPr>
            <a:r>
              <a:rPr lang="en-US" b="1">
                <a:solidFill>
                  <a:srgbClr val="000000"/>
                </a:solidFill>
              </a:rPr>
              <a:t>暂时性Temporary</a:t>
            </a:r>
            <a:endParaRPr b="1">
              <a:solidFill>
                <a:srgbClr val="000000"/>
              </a:solidFill>
            </a:endParaRPr>
          </a:p>
          <a:p>
            <a:pPr marL="0" lvl="0" indent="0" algn="l" rtl="0">
              <a:spcBef>
                <a:spcPts val="0"/>
              </a:spcBef>
              <a:spcAft>
                <a:spcPts val="0"/>
              </a:spcAft>
              <a:buNone/>
            </a:pPr>
            <a:endParaRPr b="1">
              <a:solidFill>
                <a:srgbClr val="000000"/>
              </a:solidFill>
            </a:endParaRPr>
          </a:p>
          <a:p>
            <a:pPr marL="0" lvl="0" indent="889000" algn="l" rtl="0">
              <a:lnSpc>
                <a:spcPct val="115000"/>
              </a:lnSpc>
              <a:spcBef>
                <a:spcPts val="400"/>
              </a:spcBef>
              <a:spcAft>
                <a:spcPts val="0"/>
              </a:spcAft>
              <a:buClr>
                <a:schemeClr val="dk1"/>
              </a:buClr>
              <a:buSzPts val="1100"/>
              <a:buFont typeface="Arial"/>
              <a:buNone/>
            </a:pPr>
            <a:r>
              <a:rPr lang="en-US" b="1"/>
              <a:t>Gifts: 恩赐</a:t>
            </a:r>
            <a:endParaRPr b="1"/>
          </a:p>
          <a:p>
            <a:pPr marL="0" lvl="0" indent="889000" algn="l" rtl="0">
              <a:lnSpc>
                <a:spcPct val="115000"/>
              </a:lnSpc>
              <a:spcBef>
                <a:spcPts val="400"/>
              </a:spcBef>
              <a:spcAft>
                <a:spcPts val="0"/>
              </a:spcAft>
              <a:buClr>
                <a:schemeClr val="dk1"/>
              </a:buClr>
              <a:buSzPts val="1100"/>
              <a:buFont typeface="Arial"/>
              <a:buNone/>
            </a:pPr>
            <a:r>
              <a:rPr lang="en-US" b="1"/>
              <a:t>Speaking: 语言</a:t>
            </a:r>
            <a:endParaRPr b="1"/>
          </a:p>
          <a:p>
            <a:pPr marL="0" lvl="0" indent="889000" algn="l" rtl="0">
              <a:lnSpc>
                <a:spcPct val="115000"/>
              </a:lnSpc>
              <a:spcBef>
                <a:spcPts val="400"/>
              </a:spcBef>
              <a:spcAft>
                <a:spcPts val="0"/>
              </a:spcAft>
              <a:buClr>
                <a:schemeClr val="dk1"/>
              </a:buClr>
              <a:buSzPts val="1100"/>
              <a:buFont typeface="Arial"/>
              <a:buNone/>
            </a:pPr>
            <a:r>
              <a:rPr lang="en-US" b="1"/>
              <a:t>Foundational: 基础</a:t>
            </a:r>
            <a:endParaRPr b="1"/>
          </a:p>
          <a:p>
            <a:pPr marL="0" lvl="0" indent="889000" algn="l" rtl="0">
              <a:lnSpc>
                <a:spcPct val="115000"/>
              </a:lnSpc>
              <a:spcBef>
                <a:spcPts val="400"/>
              </a:spcBef>
              <a:spcAft>
                <a:spcPts val="0"/>
              </a:spcAft>
              <a:buClr>
                <a:schemeClr val="dk1"/>
              </a:buClr>
              <a:buSzPts val="1100"/>
              <a:buFont typeface="Arial"/>
              <a:buNone/>
            </a:pPr>
            <a:r>
              <a:rPr lang="en-US" b="1"/>
              <a:t>Sign: 神迹/迹象</a:t>
            </a:r>
            <a:endParaRPr b="1"/>
          </a:p>
          <a:p>
            <a:pPr marL="0" lvl="0" indent="889000" algn="l" rtl="0">
              <a:lnSpc>
                <a:spcPct val="115000"/>
              </a:lnSpc>
              <a:spcBef>
                <a:spcPts val="400"/>
              </a:spcBef>
              <a:spcAft>
                <a:spcPts val="0"/>
              </a:spcAft>
              <a:buClr>
                <a:schemeClr val="dk1"/>
              </a:buClr>
              <a:buSzPts val="1100"/>
              <a:buFont typeface="Arial"/>
              <a:buNone/>
            </a:pPr>
            <a:r>
              <a:rPr lang="en-US" b="1"/>
              <a:t>Teaching: 教导</a:t>
            </a:r>
            <a:endParaRPr b="1"/>
          </a:p>
          <a:p>
            <a:pPr marL="0" lvl="0" indent="889000" algn="l" rtl="0">
              <a:lnSpc>
                <a:spcPct val="115000"/>
              </a:lnSpc>
              <a:spcBef>
                <a:spcPts val="400"/>
              </a:spcBef>
              <a:spcAft>
                <a:spcPts val="0"/>
              </a:spcAft>
              <a:buClr>
                <a:schemeClr val="dk1"/>
              </a:buClr>
              <a:buSzPts val="1100"/>
              <a:buFont typeface="Arial"/>
              <a:buNone/>
            </a:pPr>
            <a:r>
              <a:rPr lang="en-US" b="1"/>
              <a:t>Evangelism: 传福音</a:t>
            </a:r>
            <a:endParaRPr b="1"/>
          </a:p>
          <a:p>
            <a:pPr marL="0" lvl="0" indent="889000" algn="l" rtl="0">
              <a:lnSpc>
                <a:spcPct val="115000"/>
              </a:lnSpc>
              <a:spcBef>
                <a:spcPts val="400"/>
              </a:spcBef>
              <a:spcAft>
                <a:spcPts val="0"/>
              </a:spcAft>
              <a:buClr>
                <a:schemeClr val="dk1"/>
              </a:buClr>
              <a:buSzPts val="1100"/>
              <a:buFont typeface="Arial"/>
              <a:buNone/>
            </a:pPr>
            <a:r>
              <a:rPr lang="en-US" b="1"/>
              <a:t>Pastor-Teacher: 牧师-教师</a:t>
            </a:r>
            <a:endParaRPr b="1"/>
          </a:p>
          <a:p>
            <a:pPr marL="0" lvl="0" indent="889000" algn="l" rtl="0">
              <a:lnSpc>
                <a:spcPct val="115000"/>
              </a:lnSpc>
              <a:spcBef>
                <a:spcPts val="400"/>
              </a:spcBef>
              <a:spcAft>
                <a:spcPts val="0"/>
              </a:spcAft>
              <a:buClr>
                <a:schemeClr val="dk1"/>
              </a:buClr>
              <a:buSzPts val="1100"/>
              <a:buFont typeface="Arial"/>
              <a:buNone/>
            </a:pPr>
            <a:r>
              <a:rPr lang="en-US" b="1"/>
              <a:t>Exhortation： 勉励</a:t>
            </a:r>
            <a:endParaRPr b="1"/>
          </a:p>
          <a:p>
            <a:pPr marL="0" lvl="0" indent="889000" algn="l" rtl="0">
              <a:lnSpc>
                <a:spcPct val="115000"/>
              </a:lnSpc>
              <a:spcBef>
                <a:spcPts val="400"/>
              </a:spcBef>
              <a:spcAft>
                <a:spcPts val="0"/>
              </a:spcAft>
              <a:buClr>
                <a:schemeClr val="dk1"/>
              </a:buClr>
              <a:buSzPts val="1100"/>
              <a:buFont typeface="Arial"/>
              <a:buNone/>
            </a:pPr>
            <a:r>
              <a:rPr lang="en-US" b="1"/>
              <a:t>Administration：治理</a:t>
            </a:r>
            <a:endParaRPr b="1"/>
          </a:p>
          <a:p>
            <a:pPr marL="0" lvl="0" indent="889000" algn="l" rtl="0">
              <a:lnSpc>
                <a:spcPct val="115000"/>
              </a:lnSpc>
              <a:spcBef>
                <a:spcPts val="400"/>
              </a:spcBef>
              <a:spcAft>
                <a:spcPts val="0"/>
              </a:spcAft>
              <a:buClr>
                <a:schemeClr val="dk1"/>
              </a:buClr>
              <a:buSzPts val="1100"/>
              <a:buFont typeface="Arial"/>
              <a:buNone/>
            </a:pPr>
            <a:r>
              <a:rPr lang="en-US" b="1"/>
              <a:t>Faith: 信心</a:t>
            </a:r>
            <a:endParaRPr b="1"/>
          </a:p>
          <a:p>
            <a:pPr marL="0" lvl="0" indent="889000" algn="l" rtl="0">
              <a:lnSpc>
                <a:spcPct val="115000"/>
              </a:lnSpc>
              <a:spcBef>
                <a:spcPts val="400"/>
              </a:spcBef>
              <a:spcAft>
                <a:spcPts val="0"/>
              </a:spcAft>
              <a:buClr>
                <a:schemeClr val="dk1"/>
              </a:buClr>
              <a:buSzPts val="1100"/>
              <a:buFont typeface="Arial"/>
              <a:buNone/>
            </a:pPr>
            <a:r>
              <a:rPr lang="en-US" b="1"/>
              <a:t>Giving: 施舍</a:t>
            </a:r>
            <a:endParaRPr b="1"/>
          </a:p>
          <a:p>
            <a:pPr marL="0" lvl="0" indent="889000" algn="l" rtl="0">
              <a:lnSpc>
                <a:spcPct val="115000"/>
              </a:lnSpc>
              <a:spcBef>
                <a:spcPts val="400"/>
              </a:spcBef>
              <a:spcAft>
                <a:spcPts val="0"/>
              </a:spcAft>
              <a:buClr>
                <a:schemeClr val="dk1"/>
              </a:buClr>
              <a:buSzPts val="1100"/>
              <a:buFont typeface="Arial"/>
              <a:buNone/>
            </a:pPr>
            <a:r>
              <a:rPr lang="en-US" b="1"/>
              <a:t>Service: 服侍</a:t>
            </a:r>
            <a:endParaRPr b="1"/>
          </a:p>
          <a:p>
            <a:pPr marL="0" lvl="0" indent="889000" algn="l" rtl="0">
              <a:lnSpc>
                <a:spcPct val="115000"/>
              </a:lnSpc>
              <a:spcBef>
                <a:spcPts val="400"/>
              </a:spcBef>
              <a:spcAft>
                <a:spcPts val="0"/>
              </a:spcAft>
              <a:buClr>
                <a:schemeClr val="dk1"/>
              </a:buClr>
              <a:buSzPts val="1100"/>
              <a:buFont typeface="Arial"/>
              <a:buNone/>
            </a:pPr>
            <a:r>
              <a:rPr lang="en-US" b="1"/>
              <a:t>Showing Mercy: 施怜悯</a:t>
            </a:r>
            <a:endParaRPr b="1"/>
          </a:p>
          <a:p>
            <a:pPr marL="0" lvl="0" indent="889000" algn="l" rtl="0">
              <a:lnSpc>
                <a:spcPct val="115000"/>
              </a:lnSpc>
              <a:spcBef>
                <a:spcPts val="400"/>
              </a:spcBef>
              <a:spcAft>
                <a:spcPts val="0"/>
              </a:spcAft>
              <a:buClr>
                <a:schemeClr val="dk1"/>
              </a:buClr>
              <a:buSzPts val="1100"/>
              <a:buFont typeface="Arial"/>
              <a:buNone/>
            </a:pPr>
            <a:r>
              <a:rPr lang="en-US" b="1"/>
              <a:t>Apostleship:</a:t>
            </a:r>
            <a:r>
              <a:rPr lang="en-US" b="1">
                <a:solidFill>
                  <a:srgbClr val="000000"/>
                </a:solidFill>
              </a:rPr>
              <a:t> 使徒职分</a:t>
            </a:r>
            <a:endParaRPr b="1">
              <a:solidFill>
                <a:srgbClr val="000000"/>
              </a:solidFill>
            </a:endParaRPr>
          </a:p>
          <a:p>
            <a:pPr marL="0" lvl="0" indent="889000" algn="l" rtl="0">
              <a:lnSpc>
                <a:spcPct val="115000"/>
              </a:lnSpc>
              <a:spcBef>
                <a:spcPts val="400"/>
              </a:spcBef>
              <a:spcAft>
                <a:spcPts val="0"/>
              </a:spcAft>
              <a:buClr>
                <a:schemeClr val="dk1"/>
              </a:buClr>
              <a:buSzPts val="1100"/>
              <a:buFont typeface="Arial"/>
              <a:buNone/>
            </a:pPr>
            <a:r>
              <a:rPr lang="en-US" b="1"/>
              <a:t>Wisdom: 智慧</a:t>
            </a:r>
            <a:endParaRPr b="1"/>
          </a:p>
          <a:p>
            <a:pPr marL="0" lvl="0" indent="889000" algn="l" rtl="0">
              <a:lnSpc>
                <a:spcPct val="115000"/>
              </a:lnSpc>
              <a:spcBef>
                <a:spcPts val="400"/>
              </a:spcBef>
              <a:spcAft>
                <a:spcPts val="0"/>
              </a:spcAft>
              <a:buClr>
                <a:schemeClr val="dk1"/>
              </a:buClr>
              <a:buSzPts val="1100"/>
              <a:buFont typeface="Arial"/>
              <a:buNone/>
            </a:pPr>
            <a:r>
              <a:rPr lang="en-US" b="1"/>
              <a:t>Knowledge: 知识</a:t>
            </a:r>
            <a:endParaRPr b="1"/>
          </a:p>
          <a:p>
            <a:pPr marL="0" lvl="0" indent="889000" algn="l" rtl="0">
              <a:lnSpc>
                <a:spcPct val="115000"/>
              </a:lnSpc>
              <a:spcBef>
                <a:spcPts val="400"/>
              </a:spcBef>
              <a:spcAft>
                <a:spcPts val="0"/>
              </a:spcAft>
              <a:buClr>
                <a:schemeClr val="dk1"/>
              </a:buClr>
              <a:buSzPts val="1100"/>
              <a:buFont typeface="Arial"/>
              <a:buNone/>
            </a:pPr>
            <a:r>
              <a:rPr lang="en-US" b="1"/>
              <a:t>Prophecy: 预言</a:t>
            </a:r>
            <a:endParaRPr b="1"/>
          </a:p>
          <a:p>
            <a:pPr marL="0" lvl="0" indent="889000" algn="l" rtl="0">
              <a:lnSpc>
                <a:spcPct val="115000"/>
              </a:lnSpc>
              <a:spcBef>
                <a:spcPts val="400"/>
              </a:spcBef>
              <a:spcAft>
                <a:spcPts val="0"/>
              </a:spcAft>
              <a:buClr>
                <a:schemeClr val="dk1"/>
              </a:buClr>
              <a:buSzPts val="1100"/>
              <a:buFont typeface="Arial"/>
              <a:buNone/>
            </a:pPr>
            <a:r>
              <a:rPr lang="en-US" b="1"/>
              <a:t>Discerning Spirits: 分辨诸灵</a:t>
            </a:r>
            <a:endParaRPr b="1"/>
          </a:p>
          <a:p>
            <a:pPr marL="0" lvl="0" indent="889000" algn="l" rtl="0">
              <a:lnSpc>
                <a:spcPct val="115000"/>
              </a:lnSpc>
              <a:spcBef>
                <a:spcPts val="400"/>
              </a:spcBef>
              <a:spcAft>
                <a:spcPts val="0"/>
              </a:spcAft>
              <a:buClr>
                <a:schemeClr val="dk1"/>
              </a:buClr>
              <a:buSzPts val="1100"/>
              <a:buFont typeface="Arial"/>
              <a:buNone/>
            </a:pPr>
            <a:r>
              <a:rPr lang="en-US" b="1"/>
              <a:t>Tongues: 方言</a:t>
            </a:r>
            <a:endParaRPr b="1"/>
          </a:p>
          <a:p>
            <a:pPr marL="0" lvl="0" indent="889000" algn="l" rtl="0">
              <a:lnSpc>
                <a:spcPct val="115000"/>
              </a:lnSpc>
              <a:spcBef>
                <a:spcPts val="400"/>
              </a:spcBef>
              <a:spcAft>
                <a:spcPts val="0"/>
              </a:spcAft>
              <a:buClr>
                <a:schemeClr val="dk1"/>
              </a:buClr>
              <a:buSzPts val="1100"/>
              <a:buFont typeface="Arial"/>
              <a:buNone/>
            </a:pPr>
            <a:r>
              <a:rPr lang="en-US" b="1"/>
              <a:t>Interpretation: 翻译</a:t>
            </a:r>
            <a:endParaRPr b="1"/>
          </a:p>
          <a:p>
            <a:pPr marL="0" lvl="0" indent="889000" algn="l" rtl="0">
              <a:lnSpc>
                <a:spcPct val="115000"/>
              </a:lnSpc>
              <a:spcBef>
                <a:spcPts val="400"/>
              </a:spcBef>
              <a:spcAft>
                <a:spcPts val="0"/>
              </a:spcAft>
              <a:buClr>
                <a:schemeClr val="dk1"/>
              </a:buClr>
              <a:buSzPts val="1100"/>
              <a:buFont typeface="Arial"/>
              <a:buNone/>
            </a:pPr>
            <a:r>
              <a:rPr lang="en-US" b="1"/>
              <a:t>Miracles: 行神迹</a:t>
            </a:r>
            <a:endParaRPr b="1"/>
          </a:p>
          <a:p>
            <a:pPr marL="0" lvl="0" indent="889000" algn="l" rtl="0">
              <a:lnSpc>
                <a:spcPct val="115000"/>
              </a:lnSpc>
              <a:spcBef>
                <a:spcPts val="400"/>
              </a:spcBef>
              <a:spcAft>
                <a:spcPts val="0"/>
              </a:spcAft>
              <a:buClr>
                <a:schemeClr val="dk1"/>
              </a:buClr>
              <a:buSzPts val="1100"/>
              <a:buFont typeface="Arial"/>
              <a:buNone/>
            </a:pPr>
            <a:r>
              <a:rPr lang="en-US" b="1"/>
              <a:t>Healings: 医治</a:t>
            </a:r>
            <a:endParaRPr b="1"/>
          </a:p>
          <a:p>
            <a:pPr marL="0" lvl="0" indent="0" algn="l" rtl="0">
              <a:spcBef>
                <a:spcPts val="0"/>
              </a:spcBef>
              <a:spcAft>
                <a:spcPts val="0"/>
              </a:spcAft>
              <a:buClr>
                <a:schemeClr val="dk1"/>
              </a:buClr>
              <a:buFont typeface="Arial"/>
              <a:buNone/>
            </a:pPr>
            <a:endParaRPr b="1">
              <a:solidFill>
                <a:srgbClr val="000000"/>
              </a:solidFill>
            </a:endParaRPr>
          </a:p>
          <a:p>
            <a:pPr marL="0" marR="0" lvl="0" indent="0" algn="l" rtl="0">
              <a:spcBef>
                <a:spcPts val="0"/>
              </a:spcBef>
              <a:spcAft>
                <a:spcPts val="0"/>
              </a:spcAft>
              <a:buNone/>
            </a:pPr>
            <a:endParaRPr>
              <a:solidFill>
                <a:srgbClr val="000000"/>
              </a:solidFill>
            </a:endParaRPr>
          </a:p>
          <a:p>
            <a:pPr marL="0" lvl="0" indent="0" algn="ctr" rtl="0">
              <a:spcBef>
                <a:spcPts val="0"/>
              </a:spcBef>
              <a:spcAft>
                <a:spcPts val="0"/>
              </a:spcAft>
              <a:buNone/>
            </a:pPr>
            <a:r>
              <a:rPr lang="en-US" sz="4400" b="1">
                <a:solidFill>
                  <a:schemeClr val="lt1"/>
                </a:solidFill>
              </a:rPr>
              <a:t>New Testament Gift Lists</a:t>
            </a:r>
            <a:endParaRPr sz="4400"/>
          </a:p>
          <a:p>
            <a:pPr marL="0" marR="0" lvl="0" indent="0" algn="l" rtl="0">
              <a:spcBef>
                <a:spcPts val="0"/>
              </a:spcBef>
              <a:spcAft>
                <a:spcPts val="0"/>
              </a:spcAft>
              <a:buNone/>
            </a:pPr>
            <a:endParaRPr/>
          </a:p>
        </p:txBody>
      </p:sp>
    </p:spTree>
    <p:extLst>
      <p:ext uri="{BB962C8B-B14F-4D97-AF65-F5344CB8AC3E}">
        <p14:creationId xmlns:p14="http://schemas.microsoft.com/office/powerpoint/2010/main" val="29693633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5F378C-B3E3-C04C-92EF-E4BA0CABDB9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sym typeface="Arial"/>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sym typeface="Arial"/>
            </a:endParaRPr>
          </a:p>
        </p:txBody>
      </p:sp>
      <p:sp>
        <p:nvSpPr>
          <p:cNvPr id="395266" name="Rectangle 2"/>
          <p:cNvSpPr>
            <a:spLocks noGrp="1" noRot="1" noChangeAspect="1" noChangeArrowheads="1"/>
          </p:cNvSpPr>
          <p:nvPr>
            <p:ph type="sldImg"/>
          </p:nvPr>
        </p:nvSpPr>
        <p:spPr>
          <a:solidFill>
            <a:srgbClr val="FFFFFF"/>
          </a:solidFill>
          <a:ln/>
        </p:spPr>
      </p:sp>
      <p:sp>
        <p:nvSpPr>
          <p:cNvPr id="395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0268664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56E2CC-FA17-7248-A840-04CE3F668D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sym typeface="Arial"/>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sym typeface="Arial"/>
            </a:endParaRPr>
          </a:p>
        </p:txBody>
      </p:sp>
      <p:sp>
        <p:nvSpPr>
          <p:cNvPr id="397314" name="Rectangle 2"/>
          <p:cNvSpPr>
            <a:spLocks noGrp="1" noRot="1" noChangeAspect="1" noChangeArrowheads="1"/>
          </p:cNvSpPr>
          <p:nvPr>
            <p:ph type="sldImg"/>
          </p:nvPr>
        </p:nvSpPr>
        <p:spPr>
          <a:solidFill>
            <a:srgbClr val="FFFFFF"/>
          </a:solidFill>
          <a:ln/>
        </p:spPr>
      </p:sp>
      <p:sp>
        <p:nvSpPr>
          <p:cNvPr id="397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353631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8F2A61D-31C4-6048-985F-FA6569288EB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a:sym typeface="Arial"/>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a:sym typeface="Arial"/>
            </a:endParaRPr>
          </a:p>
        </p:txBody>
      </p:sp>
    </p:spTree>
    <p:extLst>
      <p:ext uri="{BB962C8B-B14F-4D97-AF65-F5344CB8AC3E}">
        <p14:creationId xmlns:p14="http://schemas.microsoft.com/office/powerpoint/2010/main" val="29555607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1"/>
        <p:cNvGrpSpPr/>
        <p:nvPr/>
      </p:nvGrpSpPr>
      <p:grpSpPr>
        <a:xfrm>
          <a:off x="0" y="0"/>
          <a:ext cx="0" cy="0"/>
          <a:chOff x="0" y="0"/>
          <a:chExt cx="0" cy="0"/>
        </a:xfrm>
      </p:grpSpPr>
      <p:sp>
        <p:nvSpPr>
          <p:cNvPr id="2922" name="Google Shape;2922;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3" name="Google Shape;2923;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924" name="Google Shape;2924;p5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584199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3"/>
        <p:cNvGrpSpPr/>
        <p:nvPr/>
      </p:nvGrpSpPr>
      <p:grpSpPr>
        <a:xfrm>
          <a:off x="0" y="0"/>
          <a:ext cx="0" cy="0"/>
          <a:chOff x="0" y="0"/>
          <a:chExt cx="0" cy="0"/>
        </a:xfrm>
      </p:grpSpPr>
      <p:sp>
        <p:nvSpPr>
          <p:cNvPr id="2934" name="Google Shape;2934;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5" name="Google Shape;2935;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936" name="Google Shape;2936;p5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Fairy tales like Snow White have popularized the idea that a woman will never be complete until she meets her Prince Charming.</a:t>
            </a: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474191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1"/>
        <p:cNvGrpSpPr/>
        <p:nvPr/>
      </p:nvGrpSpPr>
      <p:grpSpPr>
        <a:xfrm>
          <a:off x="0" y="0"/>
          <a:ext cx="0" cy="0"/>
          <a:chOff x="0" y="0"/>
          <a:chExt cx="0" cy="0"/>
        </a:xfrm>
      </p:grpSpPr>
      <p:sp>
        <p:nvSpPr>
          <p:cNvPr id="2942" name="Google Shape;2942;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3" name="Google Shape;2943;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944" name="Google Shape;2944;p5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422639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559341-B3E0-624B-B781-802A3ACFC45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sym typeface="Arial"/>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sym typeface="Arial"/>
            </a:endParaRPr>
          </a:p>
        </p:txBody>
      </p:sp>
      <p:sp>
        <p:nvSpPr>
          <p:cNvPr id="115714" name="Rectangle 2"/>
          <p:cNvSpPr>
            <a:spLocks noGrp="1" noRot="1" noChangeAspect="1" noChangeArrowheads="1"/>
          </p:cNvSpPr>
          <p:nvPr>
            <p:ph type="sldImg"/>
          </p:nvPr>
        </p:nvSpPr>
        <p:spPr>
          <a:solidFill>
            <a:srgbClr val="FFFFFF"/>
          </a:solidFill>
          <a:ln/>
        </p:spPr>
      </p:sp>
      <p:sp>
        <p:nvSpPr>
          <p:cNvPr id="115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ea typeface="ＭＳ Ｐゴシック" charset="0"/>
                <a:cs typeface="ＭＳ Ｐゴシック" charset="0"/>
              </a:rPr>
              <a:t>9</a:t>
            </a:r>
            <a:r>
              <a:rPr lang="zh-CN" altLang="en-US" dirty="0">
                <a:ea typeface="ＭＳ Ｐゴシック" charset="0"/>
                <a:cs typeface="ＭＳ Ｐゴシック" charset="0"/>
              </a:rPr>
              <a:t>）相信属灵恩赐与</a:t>
            </a:r>
            <a:r>
              <a:rPr lang="zh-CN" altLang="en-US" b="1" dirty="0">
                <a:ea typeface="ＭＳ Ｐゴシック" charset="0"/>
                <a:cs typeface="ＭＳ Ｐゴシック" charset="0"/>
              </a:rPr>
              <a:t>属灵生命</a:t>
            </a:r>
            <a:r>
              <a:rPr lang="zh-CN" altLang="en-US" dirty="0">
                <a:ea typeface="ＭＳ Ｐゴシック" charset="0"/>
                <a:cs typeface="ＭＳ Ｐゴシック" charset="0"/>
              </a:rPr>
              <a:t>之间含有一些的对应。</a:t>
            </a:r>
            <a:endParaRPr lang="en-SG" altLang="zh-CN" dirty="0">
              <a:ea typeface="ＭＳ Ｐゴシック" charset="0"/>
              <a:cs typeface="ＭＳ Ｐゴシック" charset="0"/>
            </a:endParaRPr>
          </a:p>
          <a:p>
            <a:pPr eaLnBrk="1" hangingPunct="1"/>
            <a:endParaRPr lang="en-SG" dirty="0">
              <a:ea typeface="ＭＳ Ｐゴシック" charset="0"/>
              <a:cs typeface="ＭＳ Ｐゴシック" charset="0"/>
            </a:endParaRPr>
          </a:p>
          <a:p>
            <a:pPr eaLnBrk="1" hangingPunct="1"/>
            <a:r>
              <a:rPr lang="en-US" altLang="zh-CN" dirty="0">
                <a:ea typeface="ＭＳ Ｐゴシック" charset="0"/>
                <a:cs typeface="ＭＳ Ｐゴシック" charset="0"/>
              </a:rPr>
              <a:t>10</a:t>
            </a:r>
            <a:r>
              <a:rPr lang="zh-CN" altLang="en-US" dirty="0">
                <a:ea typeface="ＭＳ Ｐゴシック" charset="0"/>
                <a:cs typeface="ＭＳ Ｐゴシック" charset="0"/>
              </a:rPr>
              <a:t>）认为自从你没有使用你的恩赐，神将即刻</a:t>
            </a:r>
            <a:r>
              <a:rPr lang="zh-CN" altLang="en-US" b="1" dirty="0">
                <a:ea typeface="ＭＳ Ｐゴシック" charset="0"/>
                <a:cs typeface="ＭＳ Ｐゴシック" charset="0"/>
              </a:rPr>
              <a:t>收回</a:t>
            </a:r>
            <a:endParaRPr lang="en-SG" altLang="zh-CN" b="1" dirty="0">
              <a:ea typeface="ＭＳ Ｐゴシック" charset="0"/>
              <a:cs typeface="ＭＳ Ｐゴシック" charset="0"/>
            </a:endParaRPr>
          </a:p>
          <a:p>
            <a:pPr eaLnBrk="1" hangingPunct="1"/>
            <a:r>
              <a:rPr lang="en-US" altLang="zh-CN" dirty="0">
                <a:ea typeface="ＭＳ Ｐゴシック" charset="0"/>
                <a:cs typeface="ＭＳ Ｐゴシック" charset="0"/>
              </a:rPr>
              <a:t>-</a:t>
            </a:r>
            <a:r>
              <a:rPr lang="zh-CN" altLang="en-US" dirty="0">
                <a:ea typeface="ＭＳ Ｐゴシック" charset="0"/>
                <a:cs typeface="ＭＳ Ｐゴシック" charset="0"/>
              </a:rPr>
              <a:t> </a:t>
            </a:r>
            <a:r>
              <a:rPr lang="en-US" altLang="zh-CN" dirty="0">
                <a:ea typeface="ＭＳ Ｐゴシック" charset="0"/>
                <a:cs typeface="ＭＳ Ｐゴシック" charset="0"/>
              </a:rPr>
              <a:t>“</a:t>
            </a:r>
            <a:r>
              <a:rPr lang="zh-CN" altLang="en-US" sz="1200" b="0" i="0" kern="1200" dirty="0">
                <a:solidFill>
                  <a:schemeClr val="tx1"/>
                </a:solidFill>
                <a:effectLst/>
                <a:latin typeface="Arial" charset="0"/>
                <a:ea typeface="ＭＳ Ｐゴシック" charset="-128"/>
                <a:cs typeface="ＭＳ Ｐゴシック" charset="-128"/>
              </a:rPr>
              <a:t>因为神的恩赐和选召是没有後悔的</a:t>
            </a:r>
            <a:r>
              <a:rPr lang="en-US" altLang="zh-CN" dirty="0">
                <a:ea typeface="ＭＳ Ｐゴシック" charset="0"/>
                <a:cs typeface="ＭＳ Ｐゴシック" charset="0"/>
              </a:rPr>
              <a:t>” (</a:t>
            </a:r>
            <a:r>
              <a:rPr lang="zh-CN" altLang="en-US" dirty="0">
                <a:ea typeface="ＭＳ Ｐゴシック" charset="0"/>
                <a:cs typeface="ＭＳ Ｐゴシック" charset="0"/>
              </a:rPr>
              <a:t>罗马书 </a:t>
            </a:r>
            <a:r>
              <a:rPr lang="en-US" altLang="zh-CN" dirty="0">
                <a:ea typeface="ＭＳ Ｐゴシック" charset="0"/>
                <a:cs typeface="ＭＳ Ｐゴシック" charset="0"/>
              </a:rPr>
              <a:t>11:29)</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2427687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0"/>
        <p:cNvGrpSpPr/>
        <p:nvPr/>
      </p:nvGrpSpPr>
      <p:grpSpPr>
        <a:xfrm>
          <a:off x="0" y="0"/>
          <a:ext cx="0" cy="0"/>
          <a:chOff x="0" y="0"/>
          <a:chExt cx="0" cy="0"/>
        </a:xfrm>
      </p:grpSpPr>
      <p:sp>
        <p:nvSpPr>
          <p:cNvPr id="2951" name="Google Shape;2951;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52" name="Google Shape;2952;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953" name="Google Shape;2953;p5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89082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2" name="Google Shape;224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43" name="Google Shape;2243;p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Today pride is often over whether a church is charismatic or non-charismatic.</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This movement began in 1901 with Pentecostal churches speaking what they considered the biblical gift of tongues (speaking a language never learned).</a:t>
            </a:r>
            <a:endParaRPr/>
          </a:p>
        </p:txBody>
      </p:sp>
    </p:spTree>
    <p:extLst>
      <p:ext uri="{BB962C8B-B14F-4D97-AF65-F5344CB8AC3E}">
        <p14:creationId xmlns:p14="http://schemas.microsoft.com/office/powerpoint/2010/main" val="37123129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D919CC7F-EA1B-7A40-ABF9-8894B70D3B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pitchFamily="-128" charset="0"/>
                <a:cs typeface="Arial" panose="020B0604020202020204" pitchFamily="34" charset="0"/>
              </a:defRPr>
            </a:lvl1pPr>
            <a:lvl2pPr marL="37931725" indent="-37474525" eaLnBrk="0" hangingPunct="0">
              <a:defRPr sz="2400">
                <a:solidFill>
                  <a:schemeClr val="tx1"/>
                </a:solidFill>
                <a:latin typeface="Sand" pitchFamily="-128" charset="0"/>
                <a:cs typeface="Arial" panose="020B0604020202020204" pitchFamily="34" charset="0"/>
              </a:defRPr>
            </a:lvl2pPr>
            <a:lvl3pPr eaLnBrk="0" hangingPunct="0">
              <a:defRPr sz="2400">
                <a:solidFill>
                  <a:schemeClr val="tx1"/>
                </a:solidFill>
                <a:latin typeface="Sand" pitchFamily="-128" charset="0"/>
                <a:cs typeface="Arial" panose="020B0604020202020204" pitchFamily="34" charset="0"/>
              </a:defRPr>
            </a:lvl3pPr>
            <a:lvl4pPr eaLnBrk="0" hangingPunct="0">
              <a:defRPr sz="2400">
                <a:solidFill>
                  <a:schemeClr val="tx1"/>
                </a:solidFill>
                <a:latin typeface="Sand" pitchFamily="-128" charset="0"/>
                <a:cs typeface="Arial" panose="020B0604020202020204" pitchFamily="34" charset="0"/>
              </a:defRPr>
            </a:lvl4pPr>
            <a:lvl5pPr eaLnBrk="0" hangingPunct="0">
              <a:defRPr sz="2400">
                <a:solidFill>
                  <a:schemeClr val="tx1"/>
                </a:solidFill>
                <a:latin typeface="Sand" pitchFamily="-128" charset="0"/>
                <a:cs typeface="Arial" panose="020B0604020202020204" pitchFamily="34" charset="0"/>
              </a:defRPr>
            </a:lvl5pPr>
            <a:lvl6pPr marL="457200" eaLnBrk="0" fontAlgn="base" hangingPunct="0">
              <a:spcBef>
                <a:spcPct val="0"/>
              </a:spcBef>
              <a:spcAft>
                <a:spcPct val="0"/>
              </a:spcAft>
              <a:defRPr sz="2400">
                <a:solidFill>
                  <a:schemeClr val="tx1"/>
                </a:solidFill>
                <a:latin typeface="Sand" pitchFamily="-128" charset="0"/>
                <a:cs typeface="Arial" panose="020B0604020202020204" pitchFamily="34" charset="0"/>
              </a:defRPr>
            </a:lvl6pPr>
            <a:lvl7pPr marL="914400" eaLnBrk="0" fontAlgn="base" hangingPunct="0">
              <a:spcBef>
                <a:spcPct val="0"/>
              </a:spcBef>
              <a:spcAft>
                <a:spcPct val="0"/>
              </a:spcAft>
              <a:defRPr sz="2400">
                <a:solidFill>
                  <a:schemeClr val="tx1"/>
                </a:solidFill>
                <a:latin typeface="Sand" pitchFamily="-128"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Sand" pitchFamily="-128"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Sand" pitchFamily="-12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212C55-4EAB-1242-83CB-D727965A9AF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8611" name="Rectangle 2">
            <a:extLst>
              <a:ext uri="{FF2B5EF4-FFF2-40B4-BE49-F238E27FC236}">
                <a16:creationId xmlns:a16="http://schemas.microsoft.com/office/drawing/2014/main" id="{36D8EDE5-5313-CA49-BE32-7250E4E91DBC}"/>
              </a:ext>
            </a:extLst>
          </p:cNvPr>
          <p:cNvSpPr>
            <a:spLocks noGrp="1" noRot="1" noChangeAspect="1" noChangeArrowheads="1"/>
          </p:cNvSpPr>
          <p:nvPr>
            <p:ph type="sldImg"/>
          </p:nvPr>
        </p:nvSpPr>
        <p:spPr>
          <a:solidFill>
            <a:srgbClr val="FFFFFF"/>
          </a:solidFill>
          <a:ln/>
        </p:spPr>
      </p:sp>
      <p:sp>
        <p:nvSpPr>
          <p:cNvPr id="68612" name="Rectangle 3">
            <a:extLst>
              <a:ext uri="{FF2B5EF4-FFF2-40B4-BE49-F238E27FC236}">
                <a16:creationId xmlns:a16="http://schemas.microsoft.com/office/drawing/2014/main" id="{85D3F238-E8A7-7946-AD78-17F7E4D1C344}"/>
              </a:ext>
            </a:extLst>
          </p:cNvPr>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07308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a:extLst>
              <a:ext uri="{FF2B5EF4-FFF2-40B4-BE49-F238E27FC236}">
                <a16:creationId xmlns:a16="http://schemas.microsoft.com/office/drawing/2014/main" id="{26FE7370-B5A9-3946-A60A-612C27CF69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0FC543-A90A-A349-A313-8B0C98A0EA7C}"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25314" name="Rectangle 2">
            <a:extLst>
              <a:ext uri="{FF2B5EF4-FFF2-40B4-BE49-F238E27FC236}">
                <a16:creationId xmlns:a16="http://schemas.microsoft.com/office/drawing/2014/main" id="{826FCD93-E63D-E243-A04F-1FF8EF31A563}"/>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25315" name="Rectangle 3">
            <a:extLst>
              <a:ext uri="{FF2B5EF4-FFF2-40B4-BE49-F238E27FC236}">
                <a16:creationId xmlns:a16="http://schemas.microsoft.com/office/drawing/2014/main" id="{A501DDF5-3CDF-4C46-A2E0-A5C6A09429B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CH Church (Ecclesiology)</a:t>
            </a:r>
          </a:p>
        </p:txBody>
      </p:sp>
    </p:spTree>
    <p:extLst>
      <p:ext uri="{BB962C8B-B14F-4D97-AF65-F5344CB8AC3E}">
        <p14:creationId xmlns:p14="http://schemas.microsoft.com/office/powerpoint/2010/main" val="3811361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7"/>
        <p:cNvGrpSpPr/>
        <p:nvPr/>
      </p:nvGrpSpPr>
      <p:grpSpPr>
        <a:xfrm>
          <a:off x="0" y="0"/>
          <a:ext cx="0" cy="0"/>
          <a:chOff x="0" y="0"/>
          <a:chExt cx="0" cy="0"/>
        </a:xfrm>
      </p:grpSpPr>
      <p:sp>
        <p:nvSpPr>
          <p:cNvPr id="2248" name="Google Shape;224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9" name="Google Shape;224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50" name="Google Shape;2250;p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It spread to mainline churches in 1960 under Episcopal priest Dennis Bennett.</a:t>
            </a:r>
            <a:endParaRPr/>
          </a:p>
          <a:p>
            <a:pPr marL="0" marR="0" lvl="0" indent="0" algn="l" rtl="0">
              <a:spcBef>
                <a:spcPts val="36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42055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8" name="Google Shape;225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59" name="Google Shape;2259;p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In 1985 a saxophonist named John Wimber spread it into evangelical and Bible churches, including many Baptist, EFC, and now some Brethren groups. </a:t>
            </a:r>
            <a:endParaRPr/>
          </a:p>
        </p:txBody>
      </p:sp>
    </p:spTree>
    <p:extLst>
      <p:ext uri="{BB962C8B-B14F-4D97-AF65-F5344CB8AC3E}">
        <p14:creationId xmlns:p14="http://schemas.microsoft.com/office/powerpoint/2010/main" val="644525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5"/>
        <p:cNvGrpSpPr/>
        <p:nvPr/>
      </p:nvGrpSpPr>
      <p:grpSpPr>
        <a:xfrm>
          <a:off x="0" y="0"/>
          <a:ext cx="0" cy="0"/>
          <a:chOff x="0" y="0"/>
          <a:chExt cx="0" cy="0"/>
        </a:xfrm>
      </p:grpSpPr>
      <p:sp>
        <p:nvSpPr>
          <p:cNvPr id="2266" name="Google Shape;2266;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7" name="Google Shape;2267;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68" name="Google Shape;2268;p9: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Now the growth is simply amazing—and spiritual gifts are probably the most controversial of issues in the church today.</a:t>
            </a:r>
            <a:endParaRPr/>
          </a:p>
        </p:txBody>
      </p:sp>
    </p:spTree>
    <p:extLst>
      <p:ext uri="{BB962C8B-B14F-4D97-AF65-F5344CB8AC3E}">
        <p14:creationId xmlns:p14="http://schemas.microsoft.com/office/powerpoint/2010/main" val="4265422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35571392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01744238"/>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46"/>
        <p:cNvGrpSpPr/>
        <p:nvPr/>
      </p:nvGrpSpPr>
      <p:grpSpPr>
        <a:xfrm>
          <a:off x="0" y="0"/>
          <a:ext cx="0" cy="0"/>
          <a:chOff x="0" y="0"/>
          <a:chExt cx="0" cy="0"/>
        </a:xfrm>
      </p:grpSpPr>
      <p:sp>
        <p:nvSpPr>
          <p:cNvPr id="547" name="Google Shape;547;p63"/>
          <p:cNvSpPr txBox="1">
            <a:spLocks noGrp="1"/>
          </p:cNvSpPr>
          <p:nvPr>
            <p:ph type="title"/>
          </p:nvPr>
        </p:nvSpPr>
        <p:spPr>
          <a:xfrm>
            <a:off x="1516393" y="381000"/>
            <a:ext cx="7592145" cy="114300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48" name="Google Shape;548;p63"/>
          <p:cNvSpPr txBox="1">
            <a:spLocks noGrp="1"/>
          </p:cNvSpPr>
          <p:nvPr>
            <p:ph type="body" idx="1"/>
          </p:nvPr>
        </p:nvSpPr>
        <p:spPr>
          <a:xfrm>
            <a:off x="1860586" y="2286000"/>
            <a:ext cx="6866920" cy="3886200"/>
          </a:xfrm>
          <a:prstGeom prst="rect">
            <a:avLst/>
          </a:prstGeom>
          <a:noFill/>
          <a:ln>
            <a:noFill/>
          </a:ln>
        </p:spPr>
        <p:txBody>
          <a:bodyPr spcFirstLastPara="1" wrap="square" lIns="91900" tIns="45950" rIns="91900" bIns="45950" anchor="t" anchorCtr="0"/>
          <a:lstStyle>
            <a:lvl1pPr marL="457200" marR="0" lvl="0" indent="-370840" algn="l" rtl="0">
              <a:spcBef>
                <a:spcPts val="640"/>
              </a:spcBef>
              <a:spcAft>
                <a:spcPts val="0"/>
              </a:spcAft>
              <a:buClr>
                <a:srgbClr val="00FFCC"/>
              </a:buClr>
              <a:buSzPts val="2240"/>
              <a:buFont typeface="Noto Sans Symbols"/>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549" name="Google Shape;549;p63"/>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50" name="Google Shape;550;p63"/>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51" name="Google Shape;551;p63"/>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49689242"/>
      </p:ext>
    </p:extLst>
  </p:cSld>
  <p:clrMapOvr>
    <a:masterClrMapping/>
  </p:clrMapOvr>
  <p:transition>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2"/>
        <p:cNvGrpSpPr/>
        <p:nvPr/>
      </p:nvGrpSpPr>
      <p:grpSpPr>
        <a:xfrm>
          <a:off x="0" y="0"/>
          <a:ext cx="0" cy="0"/>
          <a:chOff x="0" y="0"/>
          <a:chExt cx="0" cy="0"/>
        </a:xfrm>
      </p:grpSpPr>
      <p:sp>
        <p:nvSpPr>
          <p:cNvPr id="553" name="Google Shape;553;p64"/>
          <p:cNvSpPr txBox="1">
            <a:spLocks noGrp="1"/>
          </p:cNvSpPr>
          <p:nvPr>
            <p:ph type="title"/>
          </p:nvPr>
        </p:nvSpPr>
        <p:spPr>
          <a:xfrm>
            <a:off x="722313" y="4406936"/>
            <a:ext cx="7772400" cy="1362075"/>
          </a:xfrm>
          <a:prstGeom prst="rect">
            <a:avLst/>
          </a:prstGeom>
          <a:noFill/>
          <a:ln>
            <a:noFill/>
          </a:ln>
        </p:spPr>
        <p:txBody>
          <a:bodyPr spcFirstLastPara="1" wrap="square" lIns="91900" tIns="45950" rIns="91900" bIns="45950" anchor="t" anchorCtr="0"/>
          <a:lstStyle>
            <a:lvl1pPr marR="0" lvl="0" algn="l" rtl="0">
              <a:spcBef>
                <a:spcPts val="0"/>
              </a:spcBef>
              <a:spcAft>
                <a:spcPts val="0"/>
              </a:spcAft>
              <a:buSzPts val="1400"/>
              <a:buNone/>
              <a:defRPr sz="4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54" name="Google Shape;554;p64"/>
          <p:cNvSpPr txBox="1">
            <a:spLocks noGrp="1"/>
          </p:cNvSpPr>
          <p:nvPr>
            <p:ph type="body" idx="1"/>
          </p:nvPr>
        </p:nvSpPr>
        <p:spPr>
          <a:xfrm>
            <a:off x="722313" y="2906749"/>
            <a:ext cx="7772400" cy="1500187"/>
          </a:xfrm>
          <a:prstGeom prst="rect">
            <a:avLst/>
          </a:prstGeom>
          <a:noFill/>
          <a:ln>
            <a:noFill/>
          </a:ln>
        </p:spPr>
        <p:txBody>
          <a:bodyPr spcFirstLastPara="1" wrap="square" lIns="91900" tIns="45950" rIns="91900" bIns="45950" anchor="b" anchorCtr="0"/>
          <a:lstStyle>
            <a:lvl1pPr marL="457200" marR="0" lvl="0" indent="-228600" algn="l" rtl="0">
              <a:spcBef>
                <a:spcPts val="400"/>
              </a:spcBef>
              <a:spcAft>
                <a:spcPts val="0"/>
              </a:spcAft>
              <a:buClr>
                <a:srgbClr val="00FFCC"/>
              </a:buClr>
              <a:buSzPts val="1400"/>
              <a:buFont typeface="Noto Sans Symbols"/>
              <a:buNone/>
              <a:defRPr sz="20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00FFCC"/>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l" rtl="0">
              <a:spcBef>
                <a:spcPts val="320"/>
              </a:spcBef>
              <a:spcAft>
                <a:spcPts val="0"/>
              </a:spcAft>
              <a:buClr>
                <a:srgbClr val="00FFCC"/>
              </a:buClr>
              <a:buSzPts val="1040"/>
              <a:buFont typeface="Noto Sans Symbols"/>
              <a:buNone/>
              <a:defRPr sz="1600" b="0" i="0" u="none" strike="noStrike" cap="none">
                <a:solidFill>
                  <a:schemeClr val="lt1"/>
                </a:solidFill>
                <a:latin typeface="Arial"/>
                <a:ea typeface="Arial"/>
                <a:cs typeface="Arial"/>
                <a:sym typeface="Arial"/>
              </a:defRPr>
            </a:lvl3pPr>
            <a:lvl4pPr marL="1828800" marR="0" lvl="3" indent="-228600" algn="l" rtl="0">
              <a:spcBef>
                <a:spcPts val="280"/>
              </a:spcBef>
              <a:spcAft>
                <a:spcPts val="0"/>
              </a:spcAft>
              <a:buClr>
                <a:srgbClr val="00FFCC"/>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spcBef>
                <a:spcPts val="280"/>
              </a:spcBef>
              <a:spcAft>
                <a:spcPts val="0"/>
              </a:spcAft>
              <a:buClr>
                <a:srgbClr val="00FFCC"/>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9pPr>
          </a:lstStyle>
          <a:p>
            <a:endParaRPr/>
          </a:p>
        </p:txBody>
      </p:sp>
      <p:sp>
        <p:nvSpPr>
          <p:cNvPr id="555" name="Google Shape;555;p64"/>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56" name="Google Shape;556;p64"/>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57" name="Google Shape;557;p64"/>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96232557"/>
      </p:ext>
    </p:extLst>
  </p:cSld>
  <p:clrMapOvr>
    <a:masterClrMapping/>
  </p:clrMapOvr>
  <p:transition>
    <p:fade thruBlk="1"/>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58"/>
        <p:cNvGrpSpPr/>
        <p:nvPr/>
      </p:nvGrpSpPr>
      <p:grpSpPr>
        <a:xfrm>
          <a:off x="0" y="0"/>
          <a:ext cx="0" cy="0"/>
          <a:chOff x="0" y="0"/>
          <a:chExt cx="0" cy="0"/>
        </a:xfrm>
      </p:grpSpPr>
      <p:sp>
        <p:nvSpPr>
          <p:cNvPr id="559" name="Google Shape;559;p65"/>
          <p:cNvSpPr txBox="1">
            <a:spLocks noGrp="1"/>
          </p:cNvSpPr>
          <p:nvPr>
            <p:ph type="title"/>
          </p:nvPr>
        </p:nvSpPr>
        <p:spPr>
          <a:xfrm>
            <a:off x="1516393" y="381000"/>
            <a:ext cx="7592145" cy="114300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60" name="Google Shape;560;p65"/>
          <p:cNvSpPr txBox="1">
            <a:spLocks noGrp="1"/>
          </p:cNvSpPr>
          <p:nvPr>
            <p:ph type="body" idx="1"/>
          </p:nvPr>
        </p:nvSpPr>
        <p:spPr>
          <a:xfrm>
            <a:off x="2208214" y="2286000"/>
            <a:ext cx="3162300" cy="3886200"/>
          </a:xfrm>
          <a:prstGeom prst="rect">
            <a:avLst/>
          </a:prstGeom>
          <a:noFill/>
          <a:ln>
            <a:noFill/>
          </a:ln>
        </p:spPr>
        <p:txBody>
          <a:bodyPr spcFirstLastPara="1" wrap="square" lIns="91900" tIns="45950" rIns="91900" bIns="45950" anchor="t" anchorCtr="0"/>
          <a:lstStyle>
            <a:lvl1pPr marL="457200" marR="0" lvl="0" indent="-353060" algn="l" rtl="0">
              <a:spcBef>
                <a:spcPts val="560"/>
              </a:spcBef>
              <a:spcAft>
                <a:spcPts val="0"/>
              </a:spcAft>
              <a:buClr>
                <a:srgbClr val="00FFCC"/>
              </a:buClr>
              <a:buSzPts val="1960"/>
              <a:buFont typeface="Noto Sans Symbols"/>
              <a:buChar char="◆"/>
              <a:defRPr sz="28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rgbClr val="00FFCC"/>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11150" algn="l" rtl="0">
              <a:spcBef>
                <a:spcPts val="400"/>
              </a:spcBef>
              <a:spcAft>
                <a:spcPts val="0"/>
              </a:spcAft>
              <a:buClr>
                <a:srgbClr val="00FFCC"/>
              </a:buClr>
              <a:buSzPts val="1300"/>
              <a:buFont typeface="Noto Sans Symbols"/>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rgbClr val="00FFCC"/>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rgbClr val="00FFCC"/>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6pPr>
            <a:lvl7pPr marL="3200400" marR="0" lvl="6"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7pPr>
            <a:lvl8pPr marL="3657600" marR="0" lvl="7"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8pPr>
            <a:lvl9pPr marL="4114800" marR="0" lvl="8"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561" name="Google Shape;561;p65"/>
          <p:cNvSpPr txBox="1">
            <a:spLocks noGrp="1"/>
          </p:cNvSpPr>
          <p:nvPr>
            <p:ph type="body" idx="2"/>
          </p:nvPr>
        </p:nvSpPr>
        <p:spPr>
          <a:xfrm>
            <a:off x="5522915" y="2286000"/>
            <a:ext cx="3163887" cy="3886200"/>
          </a:xfrm>
          <a:prstGeom prst="rect">
            <a:avLst/>
          </a:prstGeom>
          <a:noFill/>
          <a:ln>
            <a:noFill/>
          </a:ln>
        </p:spPr>
        <p:txBody>
          <a:bodyPr spcFirstLastPara="1" wrap="square" lIns="91900" tIns="45950" rIns="91900" bIns="45950" anchor="t" anchorCtr="0"/>
          <a:lstStyle>
            <a:lvl1pPr marL="457200" marR="0" lvl="0" indent="-353060" algn="l" rtl="0">
              <a:spcBef>
                <a:spcPts val="560"/>
              </a:spcBef>
              <a:spcAft>
                <a:spcPts val="0"/>
              </a:spcAft>
              <a:buClr>
                <a:srgbClr val="00FFCC"/>
              </a:buClr>
              <a:buSzPts val="1960"/>
              <a:buFont typeface="Noto Sans Symbols"/>
              <a:buChar char="◆"/>
              <a:defRPr sz="28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rgbClr val="00FFCC"/>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11150" algn="l" rtl="0">
              <a:spcBef>
                <a:spcPts val="400"/>
              </a:spcBef>
              <a:spcAft>
                <a:spcPts val="0"/>
              </a:spcAft>
              <a:buClr>
                <a:srgbClr val="00FFCC"/>
              </a:buClr>
              <a:buSzPts val="1300"/>
              <a:buFont typeface="Noto Sans Symbols"/>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rgbClr val="00FFCC"/>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rgbClr val="00FFCC"/>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6pPr>
            <a:lvl7pPr marL="3200400" marR="0" lvl="6"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7pPr>
            <a:lvl8pPr marL="3657600" marR="0" lvl="7"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8pPr>
            <a:lvl9pPr marL="4114800" marR="0" lvl="8"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562" name="Google Shape;562;p65"/>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63" name="Google Shape;563;p65"/>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64" name="Google Shape;564;p65"/>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10426352"/>
      </p:ext>
    </p:extLst>
  </p:cSld>
  <p:clrMapOvr>
    <a:masterClrMapping/>
  </p:clrMapOvr>
  <p:transition>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65"/>
        <p:cNvGrpSpPr/>
        <p:nvPr/>
      </p:nvGrpSpPr>
      <p:grpSpPr>
        <a:xfrm>
          <a:off x="0" y="0"/>
          <a:ext cx="0" cy="0"/>
          <a:chOff x="0" y="0"/>
          <a:chExt cx="0" cy="0"/>
        </a:xfrm>
      </p:grpSpPr>
      <p:sp>
        <p:nvSpPr>
          <p:cNvPr id="566" name="Google Shape;566;p66"/>
          <p:cNvSpPr txBox="1">
            <a:spLocks noGrp="1"/>
          </p:cNvSpPr>
          <p:nvPr>
            <p:ph type="title"/>
          </p:nvPr>
        </p:nvSpPr>
        <p:spPr>
          <a:xfrm>
            <a:off x="457200" y="274638"/>
            <a:ext cx="8229600" cy="114300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67" name="Google Shape;567;p66"/>
          <p:cNvSpPr txBox="1">
            <a:spLocks noGrp="1"/>
          </p:cNvSpPr>
          <p:nvPr>
            <p:ph type="body" idx="1"/>
          </p:nvPr>
        </p:nvSpPr>
        <p:spPr>
          <a:xfrm>
            <a:off x="457200" y="1535113"/>
            <a:ext cx="4040188" cy="639762"/>
          </a:xfrm>
          <a:prstGeom prst="rect">
            <a:avLst/>
          </a:prstGeom>
          <a:noFill/>
          <a:ln>
            <a:noFill/>
          </a:ln>
        </p:spPr>
        <p:txBody>
          <a:bodyPr spcFirstLastPara="1" wrap="square" lIns="91900" tIns="45950" rIns="91900" bIns="45950" anchor="b" anchorCtr="0"/>
          <a:lstStyle>
            <a:lvl1pPr marL="457200" marR="0" lvl="0" indent="-228600" algn="l" rtl="0">
              <a:spcBef>
                <a:spcPts val="480"/>
              </a:spcBef>
              <a:spcAft>
                <a:spcPts val="0"/>
              </a:spcAft>
              <a:buClr>
                <a:srgbClr val="00FFCC"/>
              </a:buClr>
              <a:buSzPts val="1680"/>
              <a:buFont typeface="Noto Sans Symbols"/>
              <a:buNone/>
              <a:defRPr sz="2400" b="1" i="0" u="none" strike="noStrike" cap="none">
                <a:solidFill>
                  <a:schemeClr val="lt1"/>
                </a:solidFill>
                <a:latin typeface="Arial"/>
                <a:ea typeface="Arial"/>
                <a:cs typeface="Arial"/>
                <a:sym typeface="Arial"/>
              </a:defRPr>
            </a:lvl1pPr>
            <a:lvl2pPr marL="914400" marR="0" lvl="1" indent="-228600" algn="l" rtl="0">
              <a:spcBef>
                <a:spcPts val="400"/>
              </a:spcBef>
              <a:spcAft>
                <a:spcPts val="0"/>
              </a:spcAft>
              <a:buClr>
                <a:srgbClr val="00FFCC"/>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rgbClr val="00FFCC"/>
              </a:buClr>
              <a:buSzPts val="1170"/>
              <a:buFont typeface="Noto Sans Symbols"/>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rgbClr val="00FFCC"/>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rgbClr val="00FFCC"/>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6pPr>
            <a:lvl7pPr marL="3200400" marR="0" lvl="6"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7pPr>
            <a:lvl8pPr marL="3657600" marR="0" lvl="7"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8pPr>
            <a:lvl9pPr marL="4114800" marR="0" lvl="8"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9pPr>
          </a:lstStyle>
          <a:p>
            <a:endParaRPr/>
          </a:p>
        </p:txBody>
      </p:sp>
      <p:sp>
        <p:nvSpPr>
          <p:cNvPr id="568" name="Google Shape;568;p66"/>
          <p:cNvSpPr txBox="1">
            <a:spLocks noGrp="1"/>
          </p:cNvSpPr>
          <p:nvPr>
            <p:ph type="body" idx="2"/>
          </p:nvPr>
        </p:nvSpPr>
        <p:spPr>
          <a:xfrm>
            <a:off x="457200" y="2174875"/>
            <a:ext cx="4040188" cy="3951288"/>
          </a:xfrm>
          <a:prstGeom prst="rect">
            <a:avLst/>
          </a:prstGeom>
          <a:noFill/>
          <a:ln>
            <a:noFill/>
          </a:ln>
        </p:spPr>
        <p:txBody>
          <a:bodyPr spcFirstLastPara="1" wrap="square" lIns="91900" tIns="45950" rIns="91900" bIns="45950" anchor="t" anchorCtr="0"/>
          <a:lstStyle>
            <a:lvl1pPr marL="457200" marR="0" lvl="0" indent="-335280" algn="l" rtl="0">
              <a:spcBef>
                <a:spcPts val="480"/>
              </a:spcBef>
              <a:spcAft>
                <a:spcPts val="0"/>
              </a:spcAft>
              <a:buClr>
                <a:srgbClr val="00FFCC"/>
              </a:buClr>
              <a:buSzPts val="1680"/>
              <a:buFont typeface="Noto Sans Symbols"/>
              <a:buChar char="◆"/>
              <a:defRPr sz="2400" b="0" i="0" u="none" strike="noStrike" cap="none">
                <a:solidFill>
                  <a:schemeClr val="lt1"/>
                </a:solidFill>
                <a:latin typeface="Arial"/>
                <a:ea typeface="Arial"/>
                <a:cs typeface="Arial"/>
                <a:sym typeface="Arial"/>
              </a:defRPr>
            </a:lvl1pPr>
            <a:lvl2pPr marL="914400" marR="0" lvl="1"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02894" algn="l" rtl="0">
              <a:spcBef>
                <a:spcPts val="360"/>
              </a:spcBef>
              <a:spcAft>
                <a:spcPts val="0"/>
              </a:spcAft>
              <a:buClr>
                <a:srgbClr val="00FFCC"/>
              </a:buClr>
              <a:buSzPts val="1170"/>
              <a:buFont typeface="Noto Sans Symbols"/>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rgbClr val="00FFCC"/>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rgbClr val="00FFCC"/>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6pPr>
            <a:lvl7pPr marL="3200400" marR="0" lvl="6"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7pPr>
            <a:lvl8pPr marL="3657600" marR="0" lvl="7"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8pPr>
            <a:lvl9pPr marL="4114800" marR="0" lvl="8"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9pPr>
          </a:lstStyle>
          <a:p>
            <a:endParaRPr/>
          </a:p>
        </p:txBody>
      </p:sp>
      <p:sp>
        <p:nvSpPr>
          <p:cNvPr id="569" name="Google Shape;569;p66"/>
          <p:cNvSpPr txBox="1">
            <a:spLocks noGrp="1"/>
          </p:cNvSpPr>
          <p:nvPr>
            <p:ph type="body" idx="3"/>
          </p:nvPr>
        </p:nvSpPr>
        <p:spPr>
          <a:xfrm>
            <a:off x="4645026" y="1535113"/>
            <a:ext cx="4041775" cy="639762"/>
          </a:xfrm>
          <a:prstGeom prst="rect">
            <a:avLst/>
          </a:prstGeom>
          <a:noFill/>
          <a:ln>
            <a:noFill/>
          </a:ln>
        </p:spPr>
        <p:txBody>
          <a:bodyPr spcFirstLastPara="1" wrap="square" lIns="91900" tIns="45950" rIns="91900" bIns="45950" anchor="b" anchorCtr="0"/>
          <a:lstStyle>
            <a:lvl1pPr marL="457200" marR="0" lvl="0" indent="-228600" algn="l" rtl="0">
              <a:spcBef>
                <a:spcPts val="480"/>
              </a:spcBef>
              <a:spcAft>
                <a:spcPts val="0"/>
              </a:spcAft>
              <a:buClr>
                <a:srgbClr val="00FFCC"/>
              </a:buClr>
              <a:buSzPts val="1680"/>
              <a:buFont typeface="Noto Sans Symbols"/>
              <a:buNone/>
              <a:defRPr sz="2400" b="1" i="0" u="none" strike="noStrike" cap="none">
                <a:solidFill>
                  <a:schemeClr val="lt1"/>
                </a:solidFill>
                <a:latin typeface="Arial"/>
                <a:ea typeface="Arial"/>
                <a:cs typeface="Arial"/>
                <a:sym typeface="Arial"/>
              </a:defRPr>
            </a:lvl1pPr>
            <a:lvl2pPr marL="914400" marR="0" lvl="1" indent="-228600" algn="l" rtl="0">
              <a:spcBef>
                <a:spcPts val="400"/>
              </a:spcBef>
              <a:spcAft>
                <a:spcPts val="0"/>
              </a:spcAft>
              <a:buClr>
                <a:srgbClr val="00FFCC"/>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rgbClr val="00FFCC"/>
              </a:buClr>
              <a:buSzPts val="1170"/>
              <a:buFont typeface="Noto Sans Symbols"/>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rgbClr val="00FFCC"/>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rgbClr val="00FFCC"/>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6pPr>
            <a:lvl7pPr marL="3200400" marR="0" lvl="6"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7pPr>
            <a:lvl8pPr marL="3657600" marR="0" lvl="7"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8pPr>
            <a:lvl9pPr marL="4114800" marR="0" lvl="8"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9pPr>
          </a:lstStyle>
          <a:p>
            <a:endParaRPr/>
          </a:p>
        </p:txBody>
      </p:sp>
      <p:sp>
        <p:nvSpPr>
          <p:cNvPr id="570" name="Google Shape;570;p66"/>
          <p:cNvSpPr txBox="1">
            <a:spLocks noGrp="1"/>
          </p:cNvSpPr>
          <p:nvPr>
            <p:ph type="body" idx="4"/>
          </p:nvPr>
        </p:nvSpPr>
        <p:spPr>
          <a:xfrm>
            <a:off x="4645026" y="2174875"/>
            <a:ext cx="4041775" cy="3951288"/>
          </a:xfrm>
          <a:prstGeom prst="rect">
            <a:avLst/>
          </a:prstGeom>
          <a:noFill/>
          <a:ln>
            <a:noFill/>
          </a:ln>
        </p:spPr>
        <p:txBody>
          <a:bodyPr spcFirstLastPara="1" wrap="square" lIns="91900" tIns="45950" rIns="91900" bIns="45950" anchor="t" anchorCtr="0"/>
          <a:lstStyle>
            <a:lvl1pPr marL="457200" marR="0" lvl="0" indent="-335280" algn="l" rtl="0">
              <a:spcBef>
                <a:spcPts val="480"/>
              </a:spcBef>
              <a:spcAft>
                <a:spcPts val="0"/>
              </a:spcAft>
              <a:buClr>
                <a:srgbClr val="00FFCC"/>
              </a:buClr>
              <a:buSzPts val="1680"/>
              <a:buFont typeface="Noto Sans Symbols"/>
              <a:buChar char="◆"/>
              <a:defRPr sz="2400" b="0" i="0" u="none" strike="noStrike" cap="none">
                <a:solidFill>
                  <a:schemeClr val="lt1"/>
                </a:solidFill>
                <a:latin typeface="Arial"/>
                <a:ea typeface="Arial"/>
                <a:cs typeface="Arial"/>
                <a:sym typeface="Arial"/>
              </a:defRPr>
            </a:lvl1pPr>
            <a:lvl2pPr marL="914400" marR="0" lvl="1"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02894" algn="l" rtl="0">
              <a:spcBef>
                <a:spcPts val="360"/>
              </a:spcBef>
              <a:spcAft>
                <a:spcPts val="0"/>
              </a:spcAft>
              <a:buClr>
                <a:srgbClr val="00FFCC"/>
              </a:buClr>
              <a:buSzPts val="1170"/>
              <a:buFont typeface="Noto Sans Symbols"/>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rgbClr val="00FFCC"/>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rgbClr val="00FFCC"/>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6pPr>
            <a:lvl7pPr marL="3200400" marR="0" lvl="6"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7pPr>
            <a:lvl8pPr marL="3657600" marR="0" lvl="7"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8pPr>
            <a:lvl9pPr marL="4114800" marR="0" lvl="8"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9pPr>
          </a:lstStyle>
          <a:p>
            <a:endParaRPr/>
          </a:p>
        </p:txBody>
      </p:sp>
      <p:sp>
        <p:nvSpPr>
          <p:cNvPr id="571" name="Google Shape;571;p66"/>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72" name="Google Shape;572;p66"/>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73" name="Google Shape;573;p66"/>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7092324"/>
      </p:ext>
    </p:extLst>
  </p:cSld>
  <p:clrMapOvr>
    <a:masterClrMapping/>
  </p:clrMapOvr>
  <p:transition>
    <p:fade thruBlk="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74"/>
        <p:cNvGrpSpPr/>
        <p:nvPr/>
      </p:nvGrpSpPr>
      <p:grpSpPr>
        <a:xfrm>
          <a:off x="0" y="0"/>
          <a:ext cx="0" cy="0"/>
          <a:chOff x="0" y="0"/>
          <a:chExt cx="0" cy="0"/>
        </a:xfrm>
      </p:grpSpPr>
      <p:sp>
        <p:nvSpPr>
          <p:cNvPr id="575" name="Google Shape;575;p67"/>
          <p:cNvSpPr txBox="1">
            <a:spLocks noGrp="1"/>
          </p:cNvSpPr>
          <p:nvPr>
            <p:ph type="title"/>
          </p:nvPr>
        </p:nvSpPr>
        <p:spPr>
          <a:xfrm>
            <a:off x="1516393" y="381000"/>
            <a:ext cx="7592145" cy="114300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76" name="Google Shape;576;p67"/>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77" name="Google Shape;577;p67"/>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78" name="Google Shape;578;p67"/>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07519828"/>
      </p:ext>
    </p:extLst>
  </p:cSld>
  <p:clrMapOvr>
    <a:masterClrMapping/>
  </p:clrMapOvr>
  <p:transition>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9"/>
        <p:cNvGrpSpPr/>
        <p:nvPr/>
      </p:nvGrpSpPr>
      <p:grpSpPr>
        <a:xfrm>
          <a:off x="0" y="0"/>
          <a:ext cx="0" cy="0"/>
          <a:chOff x="0" y="0"/>
          <a:chExt cx="0" cy="0"/>
        </a:xfrm>
      </p:grpSpPr>
      <p:sp>
        <p:nvSpPr>
          <p:cNvPr id="580" name="Google Shape;580;p68"/>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81" name="Google Shape;581;p68"/>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82" name="Google Shape;582;p68"/>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2098828"/>
      </p:ext>
    </p:extLst>
  </p:cSld>
  <p:clrMapOvr>
    <a:masterClrMapping/>
  </p:clrMapOvr>
  <p:transition>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3"/>
        <p:cNvGrpSpPr/>
        <p:nvPr/>
      </p:nvGrpSpPr>
      <p:grpSpPr>
        <a:xfrm>
          <a:off x="0" y="0"/>
          <a:ext cx="0" cy="0"/>
          <a:chOff x="0" y="0"/>
          <a:chExt cx="0" cy="0"/>
        </a:xfrm>
      </p:grpSpPr>
      <p:sp>
        <p:nvSpPr>
          <p:cNvPr id="584" name="Google Shape;584;p69"/>
          <p:cNvSpPr txBox="1">
            <a:spLocks noGrp="1"/>
          </p:cNvSpPr>
          <p:nvPr>
            <p:ph type="title"/>
          </p:nvPr>
        </p:nvSpPr>
        <p:spPr>
          <a:xfrm>
            <a:off x="457202" y="273050"/>
            <a:ext cx="3008313" cy="1162050"/>
          </a:xfrm>
          <a:prstGeom prst="rect">
            <a:avLst/>
          </a:prstGeom>
          <a:noFill/>
          <a:ln>
            <a:noFill/>
          </a:ln>
        </p:spPr>
        <p:txBody>
          <a:bodyPr spcFirstLastPara="1" wrap="square" lIns="91900" tIns="45950" rIns="91900" bIns="45950" anchor="b" anchorCtr="0"/>
          <a:lstStyle>
            <a:lvl1pPr marR="0" lvl="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85" name="Google Shape;585;p69"/>
          <p:cNvSpPr txBox="1">
            <a:spLocks noGrp="1"/>
          </p:cNvSpPr>
          <p:nvPr>
            <p:ph type="body" idx="1"/>
          </p:nvPr>
        </p:nvSpPr>
        <p:spPr>
          <a:xfrm>
            <a:off x="3575050" y="273086"/>
            <a:ext cx="5111750" cy="5853113"/>
          </a:xfrm>
          <a:prstGeom prst="rect">
            <a:avLst/>
          </a:prstGeom>
          <a:noFill/>
          <a:ln>
            <a:noFill/>
          </a:ln>
        </p:spPr>
        <p:txBody>
          <a:bodyPr spcFirstLastPara="1" wrap="square" lIns="91900" tIns="45950" rIns="91900" bIns="45950" anchor="t" anchorCtr="0"/>
          <a:lstStyle>
            <a:lvl1pPr marL="457200" marR="0" lvl="0" indent="-370840" algn="l" rtl="0">
              <a:spcBef>
                <a:spcPts val="640"/>
              </a:spcBef>
              <a:spcAft>
                <a:spcPts val="0"/>
              </a:spcAft>
              <a:buClr>
                <a:srgbClr val="00FFCC"/>
              </a:buClr>
              <a:buSzPts val="2240"/>
              <a:buFont typeface="Noto Sans Symbols"/>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586" name="Google Shape;586;p69"/>
          <p:cNvSpPr txBox="1">
            <a:spLocks noGrp="1"/>
          </p:cNvSpPr>
          <p:nvPr>
            <p:ph type="body" idx="2"/>
          </p:nvPr>
        </p:nvSpPr>
        <p:spPr>
          <a:xfrm>
            <a:off x="457202" y="1435101"/>
            <a:ext cx="3008313" cy="4691063"/>
          </a:xfrm>
          <a:prstGeom prst="rect">
            <a:avLst/>
          </a:prstGeom>
          <a:noFill/>
          <a:ln>
            <a:noFill/>
          </a:ln>
        </p:spPr>
        <p:txBody>
          <a:bodyPr spcFirstLastPara="1" wrap="square" lIns="91900" tIns="45950" rIns="91900" bIns="45950" anchor="t" anchorCtr="0"/>
          <a:lstStyle>
            <a:lvl1pPr marL="457200" marR="0" lvl="0" indent="-228600" algn="l" rtl="0">
              <a:spcBef>
                <a:spcPts val="280"/>
              </a:spcBef>
              <a:spcAft>
                <a:spcPts val="0"/>
              </a:spcAft>
              <a:buClr>
                <a:srgbClr val="00FFCC"/>
              </a:buClr>
              <a:buSzPts val="980"/>
              <a:buFont typeface="Noto Sans Symbols"/>
              <a:buNone/>
              <a:defRPr sz="1400" b="0" i="0" u="none" strike="noStrike" cap="none">
                <a:solidFill>
                  <a:schemeClr val="lt1"/>
                </a:solidFill>
                <a:latin typeface="Arial"/>
                <a:ea typeface="Arial"/>
                <a:cs typeface="Arial"/>
                <a:sym typeface="Arial"/>
              </a:defRPr>
            </a:lvl1pPr>
            <a:lvl2pPr marL="914400" marR="0" lvl="1" indent="-228600" algn="l" rtl="0">
              <a:spcBef>
                <a:spcPts val="240"/>
              </a:spcBef>
              <a:spcAft>
                <a:spcPts val="0"/>
              </a:spcAft>
              <a:buClr>
                <a:srgbClr val="00FFCC"/>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spcBef>
                <a:spcPts val="200"/>
              </a:spcBef>
              <a:spcAft>
                <a:spcPts val="0"/>
              </a:spcAft>
              <a:buClr>
                <a:srgbClr val="00FFCC"/>
              </a:buClr>
              <a:buSzPts val="650"/>
              <a:buFont typeface="Noto Sans Symbols"/>
              <a:buNone/>
              <a:defRPr sz="1000" b="0" i="0" u="none" strike="noStrike" cap="none">
                <a:solidFill>
                  <a:schemeClr val="lt1"/>
                </a:solidFill>
                <a:latin typeface="Arial"/>
                <a:ea typeface="Arial"/>
                <a:cs typeface="Arial"/>
                <a:sym typeface="Arial"/>
              </a:defRPr>
            </a:lvl3pPr>
            <a:lvl4pPr marL="1828800" marR="0" lvl="3" indent="-228600" algn="l" rtl="0">
              <a:spcBef>
                <a:spcPts val="180"/>
              </a:spcBef>
              <a:spcAft>
                <a:spcPts val="0"/>
              </a:spcAft>
              <a:buClr>
                <a:srgbClr val="00FFCC"/>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spcBef>
                <a:spcPts val="180"/>
              </a:spcBef>
              <a:spcAft>
                <a:spcPts val="0"/>
              </a:spcAft>
              <a:buClr>
                <a:srgbClr val="00FFCC"/>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9pPr>
          </a:lstStyle>
          <a:p>
            <a:endParaRPr/>
          </a:p>
        </p:txBody>
      </p:sp>
      <p:sp>
        <p:nvSpPr>
          <p:cNvPr id="587" name="Google Shape;587;p69"/>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88" name="Google Shape;588;p69"/>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89" name="Google Shape;589;p69"/>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09254924"/>
      </p:ext>
    </p:extLst>
  </p:cSld>
  <p:clrMapOvr>
    <a:masterClrMapping/>
  </p:clrMapOvr>
  <p:transition>
    <p:fade thruBlk="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0"/>
        <p:cNvGrpSpPr/>
        <p:nvPr/>
      </p:nvGrpSpPr>
      <p:grpSpPr>
        <a:xfrm>
          <a:off x="0" y="0"/>
          <a:ext cx="0" cy="0"/>
          <a:chOff x="0" y="0"/>
          <a:chExt cx="0" cy="0"/>
        </a:xfrm>
      </p:grpSpPr>
      <p:sp>
        <p:nvSpPr>
          <p:cNvPr id="591" name="Google Shape;591;p70"/>
          <p:cNvSpPr txBox="1">
            <a:spLocks noGrp="1"/>
          </p:cNvSpPr>
          <p:nvPr>
            <p:ph type="title"/>
          </p:nvPr>
        </p:nvSpPr>
        <p:spPr>
          <a:xfrm>
            <a:off x="1792288" y="4800600"/>
            <a:ext cx="5486400" cy="566738"/>
          </a:xfrm>
          <a:prstGeom prst="rect">
            <a:avLst/>
          </a:prstGeom>
          <a:noFill/>
          <a:ln>
            <a:noFill/>
          </a:ln>
        </p:spPr>
        <p:txBody>
          <a:bodyPr spcFirstLastPara="1" wrap="square" lIns="91900" tIns="45950" rIns="91900" bIns="45950" anchor="b" anchorCtr="0"/>
          <a:lstStyle>
            <a:lvl1pPr marR="0" lvl="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92" name="Google Shape;592;p70"/>
          <p:cNvSpPr>
            <a:spLocks noGrp="1"/>
          </p:cNvSpPr>
          <p:nvPr>
            <p:ph type="pic" idx="2"/>
          </p:nvPr>
        </p:nvSpPr>
        <p:spPr>
          <a:xfrm>
            <a:off x="1792288" y="612775"/>
            <a:ext cx="5486400" cy="4114800"/>
          </a:xfrm>
          <a:prstGeom prst="rect">
            <a:avLst/>
          </a:prstGeom>
          <a:noFill/>
          <a:ln>
            <a:noFill/>
          </a:ln>
        </p:spPr>
        <p:txBody>
          <a:bodyPr spcFirstLastPara="1" wrap="square" lIns="91900" tIns="45950" rIns="91900" bIns="45950" anchor="t" anchorCtr="0"/>
          <a:lstStyle>
            <a:lvl1pPr marR="0" lvl="0" algn="l" rtl="0">
              <a:spcBef>
                <a:spcPts val="640"/>
              </a:spcBef>
              <a:spcAft>
                <a:spcPts val="0"/>
              </a:spcAft>
              <a:buClr>
                <a:srgbClr val="00FFCC"/>
              </a:buClr>
              <a:buSzPts val="2240"/>
              <a:buFont typeface="Noto Sans Symbols"/>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rgbClr val="00FFCC"/>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rgbClr val="00FFCC"/>
              </a:buClr>
              <a:buSzPts val="1560"/>
              <a:buFont typeface="Noto Sans Symbols"/>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rgbClr val="00FFCC"/>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rgbClr val="00FFCC"/>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6pPr>
            <a:lvl7pPr marR="0" lvl="6"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7pPr>
            <a:lvl8pPr marR="0" lvl="7"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8pPr>
            <a:lvl9pPr marR="0" lvl="8"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593" name="Google Shape;593;p70"/>
          <p:cNvSpPr txBox="1">
            <a:spLocks noGrp="1"/>
          </p:cNvSpPr>
          <p:nvPr>
            <p:ph type="body" idx="1"/>
          </p:nvPr>
        </p:nvSpPr>
        <p:spPr>
          <a:xfrm>
            <a:off x="1792288" y="5367338"/>
            <a:ext cx="5486400" cy="804862"/>
          </a:xfrm>
          <a:prstGeom prst="rect">
            <a:avLst/>
          </a:prstGeom>
          <a:noFill/>
          <a:ln>
            <a:noFill/>
          </a:ln>
        </p:spPr>
        <p:txBody>
          <a:bodyPr spcFirstLastPara="1" wrap="square" lIns="91900" tIns="45950" rIns="91900" bIns="45950" anchor="t" anchorCtr="0"/>
          <a:lstStyle>
            <a:lvl1pPr marL="457200" marR="0" lvl="0" indent="-228600" algn="l" rtl="0">
              <a:spcBef>
                <a:spcPts val="280"/>
              </a:spcBef>
              <a:spcAft>
                <a:spcPts val="0"/>
              </a:spcAft>
              <a:buClr>
                <a:srgbClr val="00FFCC"/>
              </a:buClr>
              <a:buSzPts val="980"/>
              <a:buFont typeface="Noto Sans Symbols"/>
              <a:buNone/>
              <a:defRPr sz="1400" b="0" i="0" u="none" strike="noStrike" cap="none">
                <a:solidFill>
                  <a:schemeClr val="lt1"/>
                </a:solidFill>
                <a:latin typeface="Arial"/>
                <a:ea typeface="Arial"/>
                <a:cs typeface="Arial"/>
                <a:sym typeface="Arial"/>
              </a:defRPr>
            </a:lvl1pPr>
            <a:lvl2pPr marL="914400" marR="0" lvl="1" indent="-228600" algn="l" rtl="0">
              <a:spcBef>
                <a:spcPts val="240"/>
              </a:spcBef>
              <a:spcAft>
                <a:spcPts val="0"/>
              </a:spcAft>
              <a:buClr>
                <a:srgbClr val="00FFCC"/>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spcBef>
                <a:spcPts val="200"/>
              </a:spcBef>
              <a:spcAft>
                <a:spcPts val="0"/>
              </a:spcAft>
              <a:buClr>
                <a:srgbClr val="00FFCC"/>
              </a:buClr>
              <a:buSzPts val="650"/>
              <a:buFont typeface="Noto Sans Symbols"/>
              <a:buNone/>
              <a:defRPr sz="1000" b="0" i="0" u="none" strike="noStrike" cap="none">
                <a:solidFill>
                  <a:schemeClr val="lt1"/>
                </a:solidFill>
                <a:latin typeface="Arial"/>
                <a:ea typeface="Arial"/>
                <a:cs typeface="Arial"/>
                <a:sym typeface="Arial"/>
              </a:defRPr>
            </a:lvl3pPr>
            <a:lvl4pPr marL="1828800" marR="0" lvl="3" indent="-228600" algn="l" rtl="0">
              <a:spcBef>
                <a:spcPts val="180"/>
              </a:spcBef>
              <a:spcAft>
                <a:spcPts val="0"/>
              </a:spcAft>
              <a:buClr>
                <a:srgbClr val="00FFCC"/>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spcBef>
                <a:spcPts val="180"/>
              </a:spcBef>
              <a:spcAft>
                <a:spcPts val="0"/>
              </a:spcAft>
              <a:buClr>
                <a:srgbClr val="00FFCC"/>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9pPr>
          </a:lstStyle>
          <a:p>
            <a:endParaRPr/>
          </a:p>
        </p:txBody>
      </p:sp>
      <p:sp>
        <p:nvSpPr>
          <p:cNvPr id="594" name="Google Shape;594;p70"/>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95" name="Google Shape;595;p70"/>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96" name="Google Shape;596;p70"/>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1426825"/>
      </p:ext>
    </p:extLst>
  </p:cSld>
  <p:clrMapOvr>
    <a:masterClrMapping/>
  </p:clrMapOvr>
  <p:transition>
    <p:fade thruBlk="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97"/>
        <p:cNvGrpSpPr/>
        <p:nvPr/>
      </p:nvGrpSpPr>
      <p:grpSpPr>
        <a:xfrm>
          <a:off x="0" y="0"/>
          <a:ext cx="0" cy="0"/>
          <a:chOff x="0" y="0"/>
          <a:chExt cx="0" cy="0"/>
        </a:xfrm>
      </p:grpSpPr>
      <p:sp>
        <p:nvSpPr>
          <p:cNvPr id="598" name="Google Shape;598;p71"/>
          <p:cNvSpPr txBox="1">
            <a:spLocks noGrp="1"/>
          </p:cNvSpPr>
          <p:nvPr>
            <p:ph type="title"/>
          </p:nvPr>
        </p:nvSpPr>
        <p:spPr>
          <a:xfrm>
            <a:off x="1516393" y="381000"/>
            <a:ext cx="7592145" cy="114300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99" name="Google Shape;599;p71"/>
          <p:cNvSpPr txBox="1">
            <a:spLocks noGrp="1"/>
          </p:cNvSpPr>
          <p:nvPr>
            <p:ph type="body" idx="1"/>
          </p:nvPr>
        </p:nvSpPr>
        <p:spPr>
          <a:xfrm rot="5400000">
            <a:off x="3350946" y="795640"/>
            <a:ext cx="3886200" cy="6866920"/>
          </a:xfrm>
          <a:prstGeom prst="rect">
            <a:avLst/>
          </a:prstGeom>
          <a:noFill/>
          <a:ln>
            <a:noFill/>
          </a:ln>
        </p:spPr>
        <p:txBody>
          <a:bodyPr spcFirstLastPara="1" wrap="square" lIns="91900" tIns="45950" rIns="91900" bIns="45950" anchor="t" anchorCtr="0"/>
          <a:lstStyle>
            <a:lvl1pPr marL="457200" marR="0" lvl="0" indent="-370840" algn="l" rtl="0">
              <a:spcBef>
                <a:spcPts val="640"/>
              </a:spcBef>
              <a:spcAft>
                <a:spcPts val="0"/>
              </a:spcAft>
              <a:buClr>
                <a:srgbClr val="00FFCC"/>
              </a:buClr>
              <a:buSzPts val="2240"/>
              <a:buFont typeface="Noto Sans Symbols"/>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600" name="Google Shape;600;p71"/>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01" name="Google Shape;601;p71"/>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02" name="Google Shape;602;p71"/>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7721396"/>
      </p:ext>
    </p:extLst>
  </p:cSld>
  <p:clrMapOvr>
    <a:masterClrMapping/>
  </p:clrMapOvr>
  <p:transition>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03"/>
        <p:cNvGrpSpPr/>
        <p:nvPr/>
      </p:nvGrpSpPr>
      <p:grpSpPr>
        <a:xfrm>
          <a:off x="0" y="0"/>
          <a:ext cx="0" cy="0"/>
          <a:chOff x="0" y="0"/>
          <a:chExt cx="0" cy="0"/>
        </a:xfrm>
      </p:grpSpPr>
      <p:sp>
        <p:nvSpPr>
          <p:cNvPr id="604" name="Google Shape;604;p72"/>
          <p:cNvSpPr txBox="1">
            <a:spLocks noGrp="1"/>
          </p:cNvSpPr>
          <p:nvPr>
            <p:ph type="title"/>
          </p:nvPr>
        </p:nvSpPr>
        <p:spPr>
          <a:xfrm rot="5400000">
            <a:off x="5276851" y="2381250"/>
            <a:ext cx="5791200" cy="179070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605" name="Google Shape;605;p72"/>
          <p:cNvSpPr txBox="1">
            <a:spLocks noGrp="1"/>
          </p:cNvSpPr>
          <p:nvPr>
            <p:ph type="body" idx="1"/>
          </p:nvPr>
        </p:nvSpPr>
        <p:spPr>
          <a:xfrm rot="5400000">
            <a:off x="1619251" y="666750"/>
            <a:ext cx="5791200" cy="5219700"/>
          </a:xfrm>
          <a:prstGeom prst="rect">
            <a:avLst/>
          </a:prstGeom>
          <a:noFill/>
          <a:ln>
            <a:noFill/>
          </a:ln>
        </p:spPr>
        <p:txBody>
          <a:bodyPr spcFirstLastPara="1" wrap="square" lIns="91900" tIns="45950" rIns="91900" bIns="45950" anchor="t" anchorCtr="0"/>
          <a:lstStyle>
            <a:lvl1pPr marL="457200" marR="0" lvl="0" indent="-370840" algn="l" rtl="0">
              <a:spcBef>
                <a:spcPts val="640"/>
              </a:spcBef>
              <a:spcAft>
                <a:spcPts val="0"/>
              </a:spcAft>
              <a:buClr>
                <a:srgbClr val="00FFCC"/>
              </a:buClr>
              <a:buSzPts val="2240"/>
              <a:buFont typeface="Noto Sans Symbols"/>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606" name="Google Shape;606;p72"/>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07" name="Google Shape;607;p72"/>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08" name="Google Shape;608;p72"/>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29547235"/>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54874EB-8691-E841-9EDA-8F1966F5FA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28EBE-97FF-0D42-8E68-5E4328716E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31BE63-D62F-5A41-943D-3647C41E3B2C}"/>
              </a:ext>
            </a:extLst>
          </p:cNvPr>
          <p:cNvSpPr>
            <a:spLocks noGrp="1" noChangeArrowheads="1"/>
          </p:cNvSpPr>
          <p:nvPr>
            <p:ph type="sldNum" sz="quarter" idx="12"/>
          </p:nvPr>
        </p:nvSpPr>
        <p:spPr>
          <a:ln/>
        </p:spPr>
        <p:txBody>
          <a:bodyPr/>
          <a:lstStyle>
            <a:lvl1pPr>
              <a:defRPr/>
            </a:lvl1pPr>
          </a:lstStyle>
          <a:p>
            <a:fld id="{74BF2E08-DC2B-BE49-B999-32F874E1582E}" type="slidenum">
              <a:rPr lang="en-US" altLang="en-US"/>
              <a:pPr/>
              <a:t>‹#›</a:t>
            </a:fld>
            <a:endParaRPr lang="en-US" altLang="en-US"/>
          </a:p>
        </p:txBody>
      </p:sp>
    </p:spTree>
    <p:extLst>
      <p:ext uri="{BB962C8B-B14F-4D97-AF65-F5344CB8AC3E}">
        <p14:creationId xmlns:p14="http://schemas.microsoft.com/office/powerpoint/2010/main" val="32686720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690"/>
        <p:cNvGrpSpPr/>
        <p:nvPr/>
      </p:nvGrpSpPr>
      <p:grpSpPr>
        <a:xfrm>
          <a:off x="0" y="0"/>
          <a:ext cx="0" cy="0"/>
          <a:chOff x="0" y="0"/>
          <a:chExt cx="0" cy="0"/>
        </a:xfrm>
      </p:grpSpPr>
      <p:grpSp>
        <p:nvGrpSpPr>
          <p:cNvPr id="691" name="Google Shape;691;p74"/>
          <p:cNvGrpSpPr/>
          <p:nvPr/>
        </p:nvGrpSpPr>
        <p:grpSpPr>
          <a:xfrm>
            <a:off x="152400" y="1981200"/>
            <a:ext cx="1676400" cy="4876800"/>
            <a:chOff x="96" y="1248"/>
            <a:chExt cx="1056" cy="3072"/>
          </a:xfrm>
        </p:grpSpPr>
        <p:sp>
          <p:nvSpPr>
            <p:cNvPr id="692" name="Google Shape;692;p74"/>
            <p:cNvSpPr/>
            <p:nvPr/>
          </p:nvSpPr>
          <p:spPr>
            <a:xfrm>
              <a:off x="288" y="1248"/>
              <a:ext cx="672" cy="3071"/>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93" name="Google Shape;693;p74"/>
            <p:cNvSpPr/>
            <p:nvPr/>
          </p:nvSpPr>
          <p:spPr>
            <a:xfrm>
              <a:off x="192"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94" name="Google Shape;694;p74"/>
            <p:cNvSpPr/>
            <p:nvPr/>
          </p:nvSpPr>
          <p:spPr>
            <a:xfrm>
              <a:off x="528"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95" name="Google Shape;695;p74"/>
            <p:cNvSpPr/>
            <p:nvPr/>
          </p:nvSpPr>
          <p:spPr>
            <a:xfrm>
              <a:off x="33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96" name="Google Shape;696;p74"/>
            <p:cNvSpPr/>
            <p:nvPr/>
          </p:nvSpPr>
          <p:spPr>
            <a:xfrm>
              <a:off x="624"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97" name="Google Shape;697;p74"/>
            <p:cNvSpPr/>
            <p:nvPr/>
          </p:nvSpPr>
          <p:spPr>
            <a:xfrm>
              <a:off x="288" y="12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98" name="Google Shape;698;p74"/>
            <p:cNvSpPr/>
            <p:nvPr/>
          </p:nvSpPr>
          <p:spPr>
            <a:xfrm>
              <a:off x="240" y="28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99" name="Google Shape;699;p74"/>
            <p:cNvSpPr/>
            <p:nvPr/>
          </p:nvSpPr>
          <p:spPr>
            <a:xfrm>
              <a:off x="768" y="15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0" name="Google Shape;700;p74"/>
            <p:cNvSpPr/>
            <p:nvPr/>
          </p:nvSpPr>
          <p:spPr>
            <a:xfrm>
              <a:off x="528" y="17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1" name="Google Shape;701;p74"/>
            <p:cNvSpPr/>
            <p:nvPr/>
          </p:nvSpPr>
          <p:spPr>
            <a:xfrm>
              <a:off x="576"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2" name="Google Shape;702;p74"/>
            <p:cNvSpPr/>
            <p:nvPr/>
          </p:nvSpPr>
          <p:spPr>
            <a:xfrm>
              <a:off x="38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3" name="Google Shape;703;p74"/>
            <p:cNvSpPr/>
            <p:nvPr/>
          </p:nvSpPr>
          <p:spPr>
            <a:xfrm>
              <a:off x="192" y="177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4" name="Google Shape;704;p74"/>
            <p:cNvSpPr/>
            <p:nvPr/>
          </p:nvSpPr>
          <p:spPr>
            <a:xfrm>
              <a:off x="240"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5" name="Google Shape;705;p74"/>
            <p:cNvSpPr/>
            <p:nvPr/>
          </p:nvSpPr>
          <p:spPr>
            <a:xfrm>
              <a:off x="576"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6" name="Google Shape;706;p74"/>
            <p:cNvSpPr/>
            <p:nvPr/>
          </p:nvSpPr>
          <p:spPr>
            <a:xfrm>
              <a:off x="432" y="225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7" name="Google Shape;707;p74"/>
            <p:cNvSpPr/>
            <p:nvPr/>
          </p:nvSpPr>
          <p:spPr>
            <a:xfrm>
              <a:off x="336"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8" name="Google Shape;708;p74"/>
            <p:cNvSpPr/>
            <p:nvPr/>
          </p:nvSpPr>
          <p:spPr>
            <a:xfrm>
              <a:off x="816" y="22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9" name="Google Shape;709;p74"/>
            <p:cNvSpPr/>
            <p:nvPr/>
          </p:nvSpPr>
          <p:spPr>
            <a:xfrm>
              <a:off x="672"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0" name="Google Shape;710;p74"/>
            <p:cNvSpPr/>
            <p:nvPr/>
          </p:nvSpPr>
          <p:spPr>
            <a:xfrm>
              <a:off x="528" y="29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1" name="Google Shape;711;p74"/>
            <p:cNvSpPr/>
            <p:nvPr/>
          </p:nvSpPr>
          <p:spPr>
            <a:xfrm>
              <a:off x="720" y="235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2" name="Google Shape;712;p74"/>
            <p:cNvSpPr/>
            <p:nvPr/>
          </p:nvSpPr>
          <p:spPr>
            <a:xfrm>
              <a:off x="192" y="25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3" name="Google Shape;713;p74"/>
            <p:cNvSpPr/>
            <p:nvPr/>
          </p:nvSpPr>
          <p:spPr>
            <a:xfrm>
              <a:off x="768" y="18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4" name="Google Shape;714;p74"/>
            <p:cNvSpPr/>
            <p:nvPr/>
          </p:nvSpPr>
          <p:spPr>
            <a:xfrm>
              <a:off x="14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5" name="Google Shape;715;p74"/>
            <p:cNvSpPr/>
            <p:nvPr/>
          </p:nvSpPr>
          <p:spPr>
            <a:xfrm>
              <a:off x="624" y="30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6" name="Google Shape;716;p74"/>
            <p:cNvSpPr/>
            <p:nvPr/>
          </p:nvSpPr>
          <p:spPr>
            <a:xfrm>
              <a:off x="240"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7" name="Google Shape;717;p74"/>
            <p:cNvSpPr/>
            <p:nvPr/>
          </p:nvSpPr>
          <p:spPr>
            <a:xfrm>
              <a:off x="384"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8" name="Google Shape;718;p74"/>
            <p:cNvSpPr/>
            <p:nvPr/>
          </p:nvSpPr>
          <p:spPr>
            <a:xfrm>
              <a:off x="336" y="312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9" name="Google Shape;719;p74"/>
            <p:cNvSpPr/>
            <p:nvPr/>
          </p:nvSpPr>
          <p:spPr>
            <a:xfrm>
              <a:off x="768"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0" name="Google Shape;720;p74"/>
            <p:cNvSpPr/>
            <p:nvPr/>
          </p:nvSpPr>
          <p:spPr>
            <a:xfrm>
              <a:off x="240"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1" name="Google Shape;721;p74"/>
            <p:cNvSpPr/>
            <p:nvPr/>
          </p:nvSpPr>
          <p:spPr>
            <a:xfrm>
              <a:off x="288"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2" name="Google Shape;722;p74"/>
            <p:cNvSpPr/>
            <p:nvPr/>
          </p:nvSpPr>
          <p:spPr>
            <a:xfrm>
              <a:off x="576" y="34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3" name="Google Shape;723;p74"/>
            <p:cNvSpPr/>
            <p:nvPr/>
          </p:nvSpPr>
          <p:spPr>
            <a:xfrm>
              <a:off x="528" y="36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4" name="Google Shape;724;p74"/>
            <p:cNvSpPr/>
            <p:nvPr/>
          </p:nvSpPr>
          <p:spPr>
            <a:xfrm>
              <a:off x="672"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5" name="Google Shape;725;p74"/>
            <p:cNvSpPr/>
            <p:nvPr/>
          </p:nvSpPr>
          <p:spPr>
            <a:xfrm>
              <a:off x="384" y="39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6" name="Google Shape;726;p74"/>
            <p:cNvSpPr/>
            <p:nvPr/>
          </p:nvSpPr>
          <p:spPr>
            <a:xfrm>
              <a:off x="576" y="3889"/>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7" name="Google Shape;727;p74"/>
            <p:cNvSpPr/>
            <p:nvPr/>
          </p:nvSpPr>
          <p:spPr>
            <a:xfrm>
              <a:off x="816" y="4031"/>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8" name="Google Shape;728;p74"/>
            <p:cNvSpPr/>
            <p:nvPr/>
          </p:nvSpPr>
          <p:spPr>
            <a:xfrm>
              <a:off x="480"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9" name="Google Shape;729;p74"/>
            <p:cNvSpPr/>
            <p:nvPr/>
          </p:nvSpPr>
          <p:spPr>
            <a:xfrm>
              <a:off x="144"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0" name="Google Shape;730;p74"/>
            <p:cNvSpPr/>
            <p:nvPr/>
          </p:nvSpPr>
          <p:spPr>
            <a:xfrm>
              <a:off x="528" y="259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1" name="Google Shape;731;p74"/>
            <p:cNvSpPr/>
            <p:nvPr/>
          </p:nvSpPr>
          <p:spPr>
            <a:xfrm>
              <a:off x="720"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2" name="Google Shape;732;p74"/>
            <p:cNvSpPr/>
            <p:nvPr/>
          </p:nvSpPr>
          <p:spPr>
            <a:xfrm>
              <a:off x="9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3" name="Google Shape;733;p74"/>
            <p:cNvSpPr/>
            <p:nvPr/>
          </p:nvSpPr>
          <p:spPr>
            <a:xfrm>
              <a:off x="864" y="28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4" name="Google Shape;734;p74"/>
            <p:cNvSpPr/>
            <p:nvPr/>
          </p:nvSpPr>
          <p:spPr>
            <a:xfrm>
              <a:off x="864" y="16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5" name="Google Shape;735;p74"/>
            <p:cNvSpPr/>
            <p:nvPr/>
          </p:nvSpPr>
          <p:spPr>
            <a:xfrm>
              <a:off x="864" y="31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6" name="Google Shape;736;p74"/>
            <p:cNvSpPr/>
            <p:nvPr/>
          </p:nvSpPr>
          <p:spPr>
            <a:xfrm>
              <a:off x="864"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7" name="Google Shape;737;p74"/>
            <p:cNvSpPr/>
            <p:nvPr/>
          </p:nvSpPr>
          <p:spPr>
            <a:xfrm>
              <a:off x="528"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grpSp>
      <p:sp>
        <p:nvSpPr>
          <p:cNvPr id="738" name="Google Shape;738;p74"/>
          <p:cNvSpPr/>
          <p:nvPr/>
        </p:nvSpPr>
        <p:spPr>
          <a:xfrm>
            <a:off x="1905000" y="1982788"/>
            <a:ext cx="7010400" cy="4875212"/>
          </a:xfrm>
          <a:prstGeom prst="rect">
            <a:avLst/>
          </a:prstGeom>
          <a:solidFill>
            <a:srgbClr val="70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739" name="Google Shape;739;p74"/>
          <p:cNvSpPr/>
          <p:nvPr/>
        </p:nvSpPr>
        <p:spPr>
          <a:xfrm>
            <a:off x="152400" y="1295400"/>
            <a:ext cx="87630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740" name="Google Shape;740;p74"/>
          <p:cNvSpPr/>
          <p:nvPr/>
        </p:nvSpPr>
        <p:spPr>
          <a:xfrm>
            <a:off x="457200" y="457200"/>
            <a:ext cx="1066800" cy="1219200"/>
          </a:xfrm>
          <a:prstGeom prst="rect">
            <a:avLst/>
          </a:prstGeom>
          <a:solidFill>
            <a:srgbClr val="70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grpSp>
        <p:nvGrpSpPr>
          <p:cNvPr id="741" name="Google Shape;741;p74"/>
          <p:cNvGrpSpPr/>
          <p:nvPr/>
        </p:nvGrpSpPr>
        <p:grpSpPr>
          <a:xfrm>
            <a:off x="150813" y="230188"/>
            <a:ext cx="1600200" cy="1598612"/>
            <a:chOff x="95" y="145"/>
            <a:chExt cx="1008" cy="1007"/>
          </a:xfrm>
        </p:grpSpPr>
        <p:sp>
          <p:nvSpPr>
            <p:cNvPr id="742" name="Google Shape;742;p74"/>
            <p:cNvSpPr/>
            <p:nvPr/>
          </p:nvSpPr>
          <p:spPr>
            <a:xfrm>
              <a:off x="431" y="289"/>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43" name="Google Shape;743;p74"/>
            <p:cNvSpPr/>
            <p:nvPr/>
          </p:nvSpPr>
          <p:spPr>
            <a:xfrm>
              <a:off x="527" y="62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44" name="Google Shape;744;p74"/>
            <p:cNvSpPr/>
            <p:nvPr/>
          </p:nvSpPr>
          <p:spPr>
            <a:xfrm>
              <a:off x="815" y="674"/>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45" name="Google Shape;745;p74"/>
            <p:cNvSpPr/>
            <p:nvPr/>
          </p:nvSpPr>
          <p:spPr>
            <a:xfrm>
              <a:off x="863" y="29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46" name="Google Shape;746;p74"/>
            <p:cNvSpPr/>
            <p:nvPr/>
          </p:nvSpPr>
          <p:spPr>
            <a:xfrm>
              <a:off x="338" y="81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47" name="Google Shape;747;p74"/>
            <p:cNvSpPr/>
            <p:nvPr/>
          </p:nvSpPr>
          <p:spPr>
            <a:xfrm>
              <a:off x="770"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48" name="Google Shape;748;p74"/>
            <p:cNvSpPr/>
            <p:nvPr/>
          </p:nvSpPr>
          <p:spPr>
            <a:xfrm>
              <a:off x="335" y="57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49" name="Google Shape;749;p74"/>
            <p:cNvSpPr/>
            <p:nvPr/>
          </p:nvSpPr>
          <p:spPr>
            <a:xfrm>
              <a:off x="671" y="768"/>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0" name="Google Shape;750;p74"/>
            <p:cNvSpPr/>
            <p:nvPr/>
          </p:nvSpPr>
          <p:spPr>
            <a:xfrm>
              <a:off x="431"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1" name="Google Shape;751;p74"/>
            <p:cNvSpPr/>
            <p:nvPr/>
          </p:nvSpPr>
          <p:spPr>
            <a:xfrm>
              <a:off x="623" y="33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2" name="Google Shape;752;p74"/>
            <p:cNvSpPr/>
            <p:nvPr/>
          </p:nvSpPr>
          <p:spPr>
            <a:xfrm>
              <a:off x="719" y="43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3" name="Google Shape;753;p74"/>
            <p:cNvSpPr/>
            <p:nvPr/>
          </p:nvSpPr>
          <p:spPr>
            <a:xfrm>
              <a:off x="383" y="48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4" name="Google Shape;754;p74"/>
            <p:cNvSpPr/>
            <p:nvPr/>
          </p:nvSpPr>
          <p:spPr>
            <a:xfrm>
              <a:off x="191" y="67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5" name="Google Shape;755;p74"/>
            <p:cNvSpPr/>
            <p:nvPr/>
          </p:nvSpPr>
          <p:spPr>
            <a:xfrm>
              <a:off x="143" y="38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6" name="Google Shape;756;p74"/>
            <p:cNvSpPr/>
            <p:nvPr/>
          </p:nvSpPr>
          <p:spPr>
            <a:xfrm>
              <a:off x="95" y="81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7" name="Google Shape;757;p74"/>
            <p:cNvSpPr/>
            <p:nvPr/>
          </p:nvSpPr>
          <p:spPr>
            <a:xfrm>
              <a:off x="719" y="14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8" name="Google Shape;758;p74"/>
            <p:cNvSpPr/>
            <p:nvPr/>
          </p:nvSpPr>
          <p:spPr>
            <a:xfrm>
              <a:off x="239" y="19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grpSp>
      <p:sp>
        <p:nvSpPr>
          <p:cNvPr id="759" name="Google Shape;759;p74"/>
          <p:cNvSpPr/>
          <p:nvPr/>
        </p:nvSpPr>
        <p:spPr>
          <a:xfrm>
            <a:off x="304800" y="152400"/>
            <a:ext cx="1295400" cy="3048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60" name="Google Shape;760;p74"/>
          <p:cNvSpPr/>
          <p:nvPr/>
        </p:nvSpPr>
        <p:spPr>
          <a:xfrm>
            <a:off x="76200" y="371475"/>
            <a:ext cx="381000" cy="6486525"/>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61" name="Google Shape;761;p74"/>
          <p:cNvSpPr/>
          <p:nvPr/>
        </p:nvSpPr>
        <p:spPr>
          <a:xfrm>
            <a:off x="152400" y="1295400"/>
            <a:ext cx="304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62" name="Google Shape;762;p74"/>
          <p:cNvSpPr/>
          <p:nvPr/>
        </p:nvSpPr>
        <p:spPr>
          <a:xfrm>
            <a:off x="304800" y="1676400"/>
            <a:ext cx="1295400" cy="292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63" name="Google Shape;763;p74"/>
          <p:cNvSpPr/>
          <p:nvPr/>
        </p:nvSpPr>
        <p:spPr>
          <a:xfrm>
            <a:off x="1524000" y="304800"/>
            <a:ext cx="381000" cy="6575425"/>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64" name="Google Shape;764;p74"/>
          <p:cNvSpPr/>
          <p:nvPr/>
        </p:nvSpPr>
        <p:spPr>
          <a:xfrm>
            <a:off x="1524000" y="1295400"/>
            <a:ext cx="685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65" name="Google Shape;765;p74"/>
          <p:cNvSpPr/>
          <p:nvPr/>
        </p:nvSpPr>
        <p:spPr>
          <a:xfrm>
            <a:off x="2286000" y="6029325"/>
            <a:ext cx="222250" cy="827088"/>
          </a:xfrm>
          <a:prstGeom prst="rect">
            <a:avLst/>
          </a:prstGeom>
          <a:solidFill>
            <a:srgbClr val="B2B2B2">
              <a:alpha val="4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766" name="Google Shape;766;p74"/>
          <p:cNvSpPr txBox="1">
            <a:spLocks noGrp="1"/>
          </p:cNvSpPr>
          <p:nvPr>
            <p:ph type="ctrTitle"/>
          </p:nvPr>
        </p:nvSpPr>
        <p:spPr>
          <a:xfrm>
            <a:off x="1480120" y="381000"/>
            <a:ext cx="7663880" cy="114300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767" name="Google Shape;767;p74"/>
          <p:cNvSpPr txBox="1">
            <a:spLocks noGrp="1"/>
          </p:cNvSpPr>
          <p:nvPr>
            <p:ph type="subTitle" idx="1"/>
          </p:nvPr>
        </p:nvSpPr>
        <p:spPr>
          <a:xfrm>
            <a:off x="2123728" y="2286000"/>
            <a:ext cx="6696743" cy="1752600"/>
          </a:xfrm>
          <a:prstGeom prst="rect">
            <a:avLst/>
          </a:prstGeom>
          <a:noFill/>
          <a:ln>
            <a:noFill/>
          </a:ln>
        </p:spPr>
        <p:txBody>
          <a:bodyPr spcFirstLastPara="1" wrap="square" lIns="92075" tIns="46025" rIns="92075" bIns="46025" anchor="t" anchorCtr="0"/>
          <a:lstStyle>
            <a:lvl1pPr marR="0" lvl="0" algn="l" rtl="0">
              <a:spcBef>
                <a:spcPts val="640"/>
              </a:spcBef>
              <a:spcAft>
                <a:spcPts val="0"/>
              </a:spcAft>
              <a:buClr>
                <a:srgbClr val="00FFCC"/>
              </a:buClr>
              <a:buSzPts val="2240"/>
              <a:buFont typeface="Noto Sans Symbols"/>
              <a:buNone/>
              <a:defRPr sz="3200" b="1" i="0" u="none" strike="noStrike" cap="none">
                <a:solidFill>
                  <a:srgbClr val="000000"/>
                </a:solidFill>
                <a:latin typeface="Arial"/>
                <a:ea typeface="Arial"/>
                <a:cs typeface="Arial"/>
                <a:sym typeface="Arial"/>
              </a:defRPr>
            </a:lvl1pPr>
            <a:lvl2pPr marR="0" lvl="1"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R="0" lvl="2"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R="0" lvl="3"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R="0" lvl="4"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R="0" lvl="5"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R="0" lvl="6"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R="0" lvl="7"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R="0" lvl="8"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768" name="Google Shape;768;p74"/>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69" name="Google Shape;769;p74"/>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70" name="Google Shape;770;p74"/>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31565930"/>
      </p:ext>
    </p:extLst>
  </p:cSld>
  <p:clrMapOvr>
    <a:masterClrMapping/>
  </p:clrMapOvr>
  <p:transition>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771"/>
        <p:cNvGrpSpPr/>
        <p:nvPr/>
      </p:nvGrpSpPr>
      <p:grpSpPr>
        <a:xfrm>
          <a:off x="0" y="0"/>
          <a:ext cx="0" cy="0"/>
          <a:chOff x="0" y="0"/>
          <a:chExt cx="0" cy="0"/>
        </a:xfrm>
      </p:grpSpPr>
      <p:sp>
        <p:nvSpPr>
          <p:cNvPr id="772" name="Google Shape;772;p75"/>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773" name="Google Shape;773;p75"/>
          <p:cNvSpPr txBox="1">
            <a:spLocks noGrp="1"/>
          </p:cNvSpPr>
          <p:nvPr>
            <p:ph type="body" idx="1"/>
          </p:nvPr>
        </p:nvSpPr>
        <p:spPr>
          <a:xfrm>
            <a:off x="2014538" y="2286000"/>
            <a:ext cx="6672262" cy="3886200"/>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774" name="Google Shape;774;p75"/>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75" name="Google Shape;775;p75"/>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76" name="Google Shape;776;p75"/>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64700658"/>
      </p:ext>
    </p:extLst>
  </p:cSld>
  <p:clrMapOvr>
    <a:masterClrMapping/>
  </p:clrMapOvr>
  <p:transition>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77"/>
        <p:cNvGrpSpPr/>
        <p:nvPr/>
      </p:nvGrpSpPr>
      <p:grpSpPr>
        <a:xfrm>
          <a:off x="0" y="0"/>
          <a:ext cx="0" cy="0"/>
          <a:chOff x="0" y="0"/>
          <a:chExt cx="0" cy="0"/>
        </a:xfrm>
      </p:grpSpPr>
      <p:sp>
        <p:nvSpPr>
          <p:cNvPr id="778" name="Google Shape;778;p76"/>
          <p:cNvSpPr txBox="1">
            <a:spLocks noGrp="1"/>
          </p:cNvSpPr>
          <p:nvPr>
            <p:ph type="title"/>
          </p:nvPr>
        </p:nvSpPr>
        <p:spPr>
          <a:xfrm>
            <a:off x="722313" y="4406900"/>
            <a:ext cx="7772400" cy="1362075"/>
          </a:xfrm>
          <a:prstGeom prst="rect">
            <a:avLst/>
          </a:prstGeom>
          <a:noFill/>
          <a:ln>
            <a:noFill/>
          </a:ln>
        </p:spPr>
        <p:txBody>
          <a:bodyPr spcFirstLastPara="1" wrap="square" lIns="92075" tIns="46025" rIns="92075" bIns="46025" anchor="t" anchorCtr="0"/>
          <a:lstStyle>
            <a:lvl1pPr marR="0" lvl="0" algn="l" rtl="0">
              <a:spcBef>
                <a:spcPts val="0"/>
              </a:spcBef>
              <a:spcAft>
                <a:spcPts val="0"/>
              </a:spcAft>
              <a:buSzPts val="1400"/>
              <a:buNone/>
              <a:defRPr sz="4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779" name="Google Shape;779;p76"/>
          <p:cNvSpPr txBox="1">
            <a:spLocks noGrp="1"/>
          </p:cNvSpPr>
          <p:nvPr>
            <p:ph type="body" idx="1"/>
          </p:nvPr>
        </p:nvSpPr>
        <p:spPr>
          <a:xfrm>
            <a:off x="722313" y="2906713"/>
            <a:ext cx="7772400" cy="1500187"/>
          </a:xfrm>
          <a:prstGeom prst="rect">
            <a:avLst/>
          </a:prstGeom>
          <a:noFill/>
          <a:ln>
            <a:noFill/>
          </a:ln>
        </p:spPr>
        <p:txBody>
          <a:bodyPr spcFirstLastPara="1" wrap="square" lIns="92075" tIns="46025" rIns="92075" bIns="46025" anchor="b" anchorCtr="0"/>
          <a:lstStyle>
            <a:lvl1pPr marL="457200" marR="0" lvl="0" indent="-228600" algn="l" rtl="0">
              <a:spcBef>
                <a:spcPts val="400"/>
              </a:spcBef>
              <a:spcAft>
                <a:spcPts val="0"/>
              </a:spcAft>
              <a:buClr>
                <a:srgbClr val="00FFCC"/>
              </a:buClr>
              <a:buSzPts val="1400"/>
              <a:buFont typeface="Noto Sans Symbols"/>
              <a:buNone/>
              <a:defRPr sz="2000" b="1" i="0" u="none" strike="noStrike" cap="none">
                <a:solidFill>
                  <a:srgbClr val="000000"/>
                </a:solidFill>
                <a:latin typeface="Arial"/>
                <a:ea typeface="Arial"/>
                <a:cs typeface="Arial"/>
                <a:sym typeface="Arial"/>
              </a:defRPr>
            </a:lvl1pPr>
            <a:lvl2pPr marL="914400" marR="0" lvl="1" indent="-228600" algn="l" rtl="0">
              <a:spcBef>
                <a:spcPts val="360"/>
              </a:spcBef>
              <a:spcAft>
                <a:spcPts val="0"/>
              </a:spcAft>
              <a:buClr>
                <a:srgbClr val="00FFCC"/>
              </a:buClr>
              <a:buSzPts val="1800"/>
              <a:buFont typeface="Arial"/>
              <a:buNone/>
              <a:defRPr sz="1800" b="1" i="0" u="none" strike="noStrike" cap="none">
                <a:solidFill>
                  <a:srgbClr val="000000"/>
                </a:solidFill>
                <a:latin typeface="Arial"/>
                <a:ea typeface="Arial"/>
                <a:cs typeface="Arial"/>
                <a:sym typeface="Arial"/>
              </a:defRPr>
            </a:lvl2pPr>
            <a:lvl3pPr marL="1371600" marR="0" lvl="2" indent="-228600" algn="l" rtl="0">
              <a:spcBef>
                <a:spcPts val="320"/>
              </a:spcBef>
              <a:spcAft>
                <a:spcPts val="0"/>
              </a:spcAft>
              <a:buClr>
                <a:srgbClr val="00FFCC"/>
              </a:buClr>
              <a:buSzPts val="1040"/>
              <a:buFont typeface="Noto Sans Symbols"/>
              <a:buNone/>
              <a:defRPr sz="1600" b="1" i="0" u="none" strike="noStrike" cap="none">
                <a:solidFill>
                  <a:srgbClr val="000000"/>
                </a:solidFill>
                <a:latin typeface="Arial"/>
                <a:ea typeface="Arial"/>
                <a:cs typeface="Arial"/>
                <a:sym typeface="Arial"/>
              </a:defRPr>
            </a:lvl3pPr>
            <a:lvl4pPr marL="1828800" marR="0" lvl="3" indent="-228600" algn="l" rtl="0">
              <a:spcBef>
                <a:spcPts val="280"/>
              </a:spcBef>
              <a:spcAft>
                <a:spcPts val="0"/>
              </a:spcAft>
              <a:buClr>
                <a:srgbClr val="00FFCC"/>
              </a:buClr>
              <a:buSzPts val="1400"/>
              <a:buFont typeface="Arial"/>
              <a:buNone/>
              <a:defRPr sz="1400" b="1" i="0" u="none" strike="noStrike" cap="none">
                <a:solidFill>
                  <a:srgbClr val="000000"/>
                </a:solidFill>
                <a:latin typeface="Arial"/>
                <a:ea typeface="Arial"/>
                <a:cs typeface="Arial"/>
                <a:sym typeface="Arial"/>
              </a:defRPr>
            </a:lvl4pPr>
            <a:lvl5pPr marL="2286000" marR="0" lvl="4" indent="-228600" algn="l" rtl="0">
              <a:spcBef>
                <a:spcPts val="280"/>
              </a:spcBef>
              <a:spcAft>
                <a:spcPts val="0"/>
              </a:spcAft>
              <a:buClr>
                <a:srgbClr val="00FFCC"/>
              </a:buClr>
              <a:buSzPts val="1400"/>
              <a:buFont typeface="Arial"/>
              <a:buNone/>
              <a:defRPr sz="1400" b="1" i="0" u="none" strike="noStrike" cap="none">
                <a:solidFill>
                  <a:srgbClr val="000000"/>
                </a:solidFill>
                <a:latin typeface="Arial"/>
                <a:ea typeface="Arial"/>
                <a:cs typeface="Arial"/>
                <a:sym typeface="Arial"/>
              </a:defRPr>
            </a:lvl5pPr>
            <a:lvl6pPr marL="2743200" marR="0" lvl="5"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9pPr>
          </a:lstStyle>
          <a:p>
            <a:endParaRPr/>
          </a:p>
        </p:txBody>
      </p:sp>
      <p:sp>
        <p:nvSpPr>
          <p:cNvPr id="780" name="Google Shape;780;p76"/>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81" name="Google Shape;781;p76"/>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82" name="Google Shape;782;p76"/>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09907768"/>
      </p:ext>
    </p:extLst>
  </p:cSld>
  <p:clrMapOvr>
    <a:masterClrMapping/>
  </p:clrMapOvr>
  <p:transition>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83"/>
        <p:cNvGrpSpPr/>
        <p:nvPr/>
      </p:nvGrpSpPr>
      <p:grpSpPr>
        <a:xfrm>
          <a:off x="0" y="0"/>
          <a:ext cx="0" cy="0"/>
          <a:chOff x="0" y="0"/>
          <a:chExt cx="0" cy="0"/>
        </a:xfrm>
      </p:grpSpPr>
      <p:sp>
        <p:nvSpPr>
          <p:cNvPr id="784" name="Google Shape;784;p77"/>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785" name="Google Shape;785;p77"/>
          <p:cNvSpPr txBox="1">
            <a:spLocks noGrp="1"/>
          </p:cNvSpPr>
          <p:nvPr>
            <p:ph type="body" idx="1"/>
          </p:nvPr>
        </p:nvSpPr>
        <p:spPr>
          <a:xfrm>
            <a:off x="2208213" y="2286000"/>
            <a:ext cx="3162300" cy="3886200"/>
          </a:xfrm>
          <a:prstGeom prst="rect">
            <a:avLst/>
          </a:prstGeom>
          <a:noFill/>
          <a:ln>
            <a:noFill/>
          </a:ln>
        </p:spPr>
        <p:txBody>
          <a:bodyPr spcFirstLastPara="1" wrap="square" lIns="92075" tIns="46025" rIns="92075" bIns="46025" anchor="t" anchorCtr="0"/>
          <a:lstStyle>
            <a:lvl1pPr marL="457200" marR="0" lvl="0" indent="-353060" algn="l" rtl="0">
              <a:spcBef>
                <a:spcPts val="560"/>
              </a:spcBef>
              <a:spcAft>
                <a:spcPts val="0"/>
              </a:spcAft>
              <a:buClr>
                <a:srgbClr val="00FFCC"/>
              </a:buClr>
              <a:buSzPts val="1960"/>
              <a:buFont typeface="Noto Sans Symbols"/>
              <a:buChar char="◆"/>
              <a:defRPr sz="2800" b="1" i="0" u="none" strike="noStrike" cap="none">
                <a:solidFill>
                  <a:srgbClr val="000000"/>
                </a:solidFill>
                <a:latin typeface="Arial"/>
                <a:ea typeface="Arial"/>
                <a:cs typeface="Arial"/>
                <a:sym typeface="Arial"/>
              </a:defRPr>
            </a:lvl1pPr>
            <a:lvl2pPr marL="914400" marR="0" lvl="1" indent="-381000" algn="l" rtl="0">
              <a:spcBef>
                <a:spcPts val="480"/>
              </a:spcBef>
              <a:spcAft>
                <a:spcPts val="0"/>
              </a:spcAft>
              <a:buClr>
                <a:srgbClr val="00FFCC"/>
              </a:buClr>
              <a:buSzPts val="2400"/>
              <a:buFont typeface="Arial"/>
              <a:buChar char="–"/>
              <a:defRPr sz="2400" b="1" i="0" u="none" strike="noStrike" cap="none">
                <a:solidFill>
                  <a:srgbClr val="000000"/>
                </a:solidFill>
                <a:latin typeface="Arial"/>
                <a:ea typeface="Arial"/>
                <a:cs typeface="Arial"/>
                <a:sym typeface="Arial"/>
              </a:defRPr>
            </a:lvl2pPr>
            <a:lvl3pPr marL="1371600" marR="0" lvl="2" indent="-311150" algn="l" rtl="0">
              <a:spcBef>
                <a:spcPts val="400"/>
              </a:spcBef>
              <a:spcAft>
                <a:spcPts val="0"/>
              </a:spcAft>
              <a:buClr>
                <a:srgbClr val="00FFCC"/>
              </a:buClr>
              <a:buSzPts val="1300"/>
              <a:buFont typeface="Noto Sans Symbols"/>
              <a:buChar char="♦"/>
              <a:defRPr sz="2000" b="1" i="0" u="none" strike="noStrike" cap="none">
                <a:solidFill>
                  <a:srgbClr val="000000"/>
                </a:solidFill>
                <a:latin typeface="Arial"/>
                <a:ea typeface="Arial"/>
                <a:cs typeface="Arial"/>
                <a:sym typeface="Arial"/>
              </a:defRPr>
            </a:lvl3pPr>
            <a:lvl4pPr marL="1828800" marR="0" lvl="3"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4pPr>
            <a:lvl5pPr marL="2286000" marR="0" lvl="4"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5pPr>
            <a:lvl6pPr marL="2743200" marR="0" lvl="5"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6pPr>
            <a:lvl7pPr marL="3200400" marR="0" lvl="6"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7pPr>
            <a:lvl8pPr marL="3657600" marR="0" lvl="7"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8pPr>
            <a:lvl9pPr marL="4114800" marR="0" lvl="8"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786" name="Google Shape;786;p77"/>
          <p:cNvSpPr txBox="1">
            <a:spLocks noGrp="1"/>
          </p:cNvSpPr>
          <p:nvPr>
            <p:ph type="body" idx="2"/>
          </p:nvPr>
        </p:nvSpPr>
        <p:spPr>
          <a:xfrm>
            <a:off x="5522913" y="2286000"/>
            <a:ext cx="3163887" cy="3886200"/>
          </a:xfrm>
          <a:prstGeom prst="rect">
            <a:avLst/>
          </a:prstGeom>
          <a:noFill/>
          <a:ln>
            <a:noFill/>
          </a:ln>
        </p:spPr>
        <p:txBody>
          <a:bodyPr spcFirstLastPara="1" wrap="square" lIns="92075" tIns="46025" rIns="92075" bIns="46025" anchor="t" anchorCtr="0"/>
          <a:lstStyle>
            <a:lvl1pPr marL="457200" marR="0" lvl="0" indent="-353060" algn="l" rtl="0">
              <a:spcBef>
                <a:spcPts val="560"/>
              </a:spcBef>
              <a:spcAft>
                <a:spcPts val="0"/>
              </a:spcAft>
              <a:buClr>
                <a:srgbClr val="00FFCC"/>
              </a:buClr>
              <a:buSzPts val="1960"/>
              <a:buFont typeface="Noto Sans Symbols"/>
              <a:buChar char="◆"/>
              <a:defRPr sz="2800" b="1" i="0" u="none" strike="noStrike" cap="none">
                <a:solidFill>
                  <a:srgbClr val="000000"/>
                </a:solidFill>
                <a:latin typeface="Arial"/>
                <a:ea typeface="Arial"/>
                <a:cs typeface="Arial"/>
                <a:sym typeface="Arial"/>
              </a:defRPr>
            </a:lvl1pPr>
            <a:lvl2pPr marL="914400" marR="0" lvl="1" indent="-381000" algn="l" rtl="0">
              <a:spcBef>
                <a:spcPts val="480"/>
              </a:spcBef>
              <a:spcAft>
                <a:spcPts val="0"/>
              </a:spcAft>
              <a:buClr>
                <a:srgbClr val="00FFCC"/>
              </a:buClr>
              <a:buSzPts val="2400"/>
              <a:buFont typeface="Arial"/>
              <a:buChar char="–"/>
              <a:defRPr sz="2400" b="1" i="0" u="none" strike="noStrike" cap="none">
                <a:solidFill>
                  <a:srgbClr val="000000"/>
                </a:solidFill>
                <a:latin typeface="Arial"/>
                <a:ea typeface="Arial"/>
                <a:cs typeface="Arial"/>
                <a:sym typeface="Arial"/>
              </a:defRPr>
            </a:lvl2pPr>
            <a:lvl3pPr marL="1371600" marR="0" lvl="2" indent="-311150" algn="l" rtl="0">
              <a:spcBef>
                <a:spcPts val="400"/>
              </a:spcBef>
              <a:spcAft>
                <a:spcPts val="0"/>
              </a:spcAft>
              <a:buClr>
                <a:srgbClr val="00FFCC"/>
              </a:buClr>
              <a:buSzPts val="1300"/>
              <a:buFont typeface="Noto Sans Symbols"/>
              <a:buChar char="♦"/>
              <a:defRPr sz="2000" b="1" i="0" u="none" strike="noStrike" cap="none">
                <a:solidFill>
                  <a:srgbClr val="000000"/>
                </a:solidFill>
                <a:latin typeface="Arial"/>
                <a:ea typeface="Arial"/>
                <a:cs typeface="Arial"/>
                <a:sym typeface="Arial"/>
              </a:defRPr>
            </a:lvl3pPr>
            <a:lvl4pPr marL="1828800" marR="0" lvl="3"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4pPr>
            <a:lvl5pPr marL="2286000" marR="0" lvl="4"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5pPr>
            <a:lvl6pPr marL="2743200" marR="0" lvl="5"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6pPr>
            <a:lvl7pPr marL="3200400" marR="0" lvl="6"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7pPr>
            <a:lvl8pPr marL="3657600" marR="0" lvl="7"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8pPr>
            <a:lvl9pPr marL="4114800" marR="0" lvl="8"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787" name="Google Shape;787;p77"/>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88" name="Google Shape;788;p77"/>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89" name="Google Shape;789;p77"/>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434852"/>
      </p:ext>
    </p:extLst>
  </p:cSld>
  <p:clrMapOvr>
    <a:masterClrMapping/>
  </p:clrMapOvr>
  <p:transition>
    <p:fade thruBlk="1"/>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90"/>
        <p:cNvGrpSpPr/>
        <p:nvPr/>
      </p:nvGrpSpPr>
      <p:grpSpPr>
        <a:xfrm>
          <a:off x="0" y="0"/>
          <a:ext cx="0" cy="0"/>
          <a:chOff x="0" y="0"/>
          <a:chExt cx="0" cy="0"/>
        </a:xfrm>
      </p:grpSpPr>
      <p:sp>
        <p:nvSpPr>
          <p:cNvPr id="791" name="Google Shape;791;p78"/>
          <p:cNvSpPr txBox="1">
            <a:spLocks noGrp="1"/>
          </p:cNvSpPr>
          <p:nvPr>
            <p:ph type="title"/>
          </p:nvPr>
        </p:nvSpPr>
        <p:spPr>
          <a:xfrm>
            <a:off x="457200" y="274638"/>
            <a:ext cx="8229600"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792" name="Google Shape;792;p78"/>
          <p:cNvSpPr txBox="1">
            <a:spLocks noGrp="1"/>
          </p:cNvSpPr>
          <p:nvPr>
            <p:ph type="body" idx="1"/>
          </p:nvPr>
        </p:nvSpPr>
        <p:spPr>
          <a:xfrm>
            <a:off x="457200" y="1535113"/>
            <a:ext cx="4040188" cy="639762"/>
          </a:xfrm>
          <a:prstGeom prst="rect">
            <a:avLst/>
          </a:prstGeom>
          <a:noFill/>
          <a:ln>
            <a:noFill/>
          </a:ln>
        </p:spPr>
        <p:txBody>
          <a:bodyPr spcFirstLastPara="1" wrap="square" lIns="92075" tIns="46025" rIns="92075" bIns="46025" anchor="b" anchorCtr="0"/>
          <a:lstStyle>
            <a:lvl1pPr marL="457200" marR="0" lvl="0" indent="-228600" algn="l" rtl="0">
              <a:spcBef>
                <a:spcPts val="480"/>
              </a:spcBef>
              <a:spcAft>
                <a:spcPts val="0"/>
              </a:spcAft>
              <a:buClr>
                <a:srgbClr val="00FFCC"/>
              </a:buClr>
              <a:buSzPts val="1680"/>
              <a:buFont typeface="Noto Sans Symbols"/>
              <a:buNone/>
              <a:defRPr sz="2400" b="1" i="0" u="none" strike="noStrike" cap="none">
                <a:solidFill>
                  <a:srgbClr val="000000"/>
                </a:solidFill>
                <a:latin typeface="Arial"/>
                <a:ea typeface="Arial"/>
                <a:cs typeface="Arial"/>
                <a:sym typeface="Arial"/>
              </a:defRPr>
            </a:lvl1pPr>
            <a:lvl2pPr marL="914400" marR="0" lvl="1" indent="-228600"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2pPr>
            <a:lvl3pPr marL="1371600" marR="0" lvl="2" indent="-228600" algn="l" rtl="0">
              <a:spcBef>
                <a:spcPts val="360"/>
              </a:spcBef>
              <a:spcAft>
                <a:spcPts val="0"/>
              </a:spcAft>
              <a:buClr>
                <a:srgbClr val="00FFCC"/>
              </a:buClr>
              <a:buSzPts val="1170"/>
              <a:buFont typeface="Noto Sans Symbols"/>
              <a:buNone/>
              <a:defRPr sz="1800" b="1" i="0" u="none" strike="noStrike" cap="none">
                <a:solidFill>
                  <a:srgbClr val="000000"/>
                </a:solidFill>
                <a:latin typeface="Arial"/>
                <a:ea typeface="Arial"/>
                <a:cs typeface="Arial"/>
                <a:sym typeface="Arial"/>
              </a:defRPr>
            </a:lvl3pPr>
            <a:lvl4pPr marL="1828800" marR="0" lvl="3"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4pPr>
            <a:lvl5pPr marL="2286000" marR="0" lvl="4"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5pPr>
            <a:lvl6pPr marL="2743200" marR="0" lvl="5"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6pPr>
            <a:lvl7pPr marL="3200400" marR="0" lvl="6"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7pPr>
            <a:lvl8pPr marL="3657600" marR="0" lvl="7"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8pPr>
            <a:lvl9pPr marL="4114800" marR="0" lvl="8"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9pPr>
          </a:lstStyle>
          <a:p>
            <a:endParaRPr/>
          </a:p>
        </p:txBody>
      </p:sp>
      <p:sp>
        <p:nvSpPr>
          <p:cNvPr id="793" name="Google Shape;793;p78"/>
          <p:cNvSpPr txBox="1">
            <a:spLocks noGrp="1"/>
          </p:cNvSpPr>
          <p:nvPr>
            <p:ph type="body" idx="2"/>
          </p:nvPr>
        </p:nvSpPr>
        <p:spPr>
          <a:xfrm>
            <a:off x="457200" y="2174875"/>
            <a:ext cx="4040188" cy="3951288"/>
          </a:xfrm>
          <a:prstGeom prst="rect">
            <a:avLst/>
          </a:prstGeom>
          <a:noFill/>
          <a:ln>
            <a:noFill/>
          </a:ln>
        </p:spPr>
        <p:txBody>
          <a:bodyPr spcFirstLastPara="1" wrap="square" lIns="92075" tIns="46025" rIns="92075" bIns="46025" anchor="t" anchorCtr="0"/>
          <a:lstStyle>
            <a:lvl1pPr marL="457200" marR="0" lvl="0" indent="-335280" algn="l" rtl="0">
              <a:spcBef>
                <a:spcPts val="480"/>
              </a:spcBef>
              <a:spcAft>
                <a:spcPts val="0"/>
              </a:spcAft>
              <a:buClr>
                <a:srgbClr val="00FFCC"/>
              </a:buClr>
              <a:buSzPts val="1680"/>
              <a:buFont typeface="Noto Sans Symbols"/>
              <a:buChar char="◆"/>
              <a:defRPr sz="2400" b="1" i="0" u="none" strike="noStrike" cap="none">
                <a:solidFill>
                  <a:srgbClr val="000000"/>
                </a:solidFill>
                <a:latin typeface="Arial"/>
                <a:ea typeface="Arial"/>
                <a:cs typeface="Arial"/>
                <a:sym typeface="Arial"/>
              </a:defRPr>
            </a:lvl1pPr>
            <a:lvl2pPr marL="914400" marR="0" lvl="1"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2pPr>
            <a:lvl3pPr marL="1371600" marR="0" lvl="2" indent="-302894" algn="l" rtl="0">
              <a:spcBef>
                <a:spcPts val="360"/>
              </a:spcBef>
              <a:spcAft>
                <a:spcPts val="0"/>
              </a:spcAft>
              <a:buClr>
                <a:srgbClr val="00FFCC"/>
              </a:buClr>
              <a:buSzPts val="1170"/>
              <a:buFont typeface="Noto Sans Symbols"/>
              <a:buChar char="♦"/>
              <a:defRPr sz="1800" b="1" i="0" u="none" strike="noStrike" cap="none">
                <a:solidFill>
                  <a:srgbClr val="000000"/>
                </a:solidFill>
                <a:latin typeface="Arial"/>
                <a:ea typeface="Arial"/>
                <a:cs typeface="Arial"/>
                <a:sym typeface="Arial"/>
              </a:defRPr>
            </a:lvl3pPr>
            <a:lvl4pPr marL="1828800" marR="0" lvl="3"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4pPr>
            <a:lvl5pPr marL="2286000" marR="0" lvl="4"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5pPr>
            <a:lvl6pPr marL="2743200" marR="0" lvl="5"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6pPr>
            <a:lvl7pPr marL="3200400" marR="0" lvl="6"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7pPr>
            <a:lvl8pPr marL="3657600" marR="0" lvl="7"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8pPr>
            <a:lvl9pPr marL="4114800" marR="0" lvl="8"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9pPr>
          </a:lstStyle>
          <a:p>
            <a:endParaRPr/>
          </a:p>
        </p:txBody>
      </p:sp>
      <p:sp>
        <p:nvSpPr>
          <p:cNvPr id="794" name="Google Shape;794;p78"/>
          <p:cNvSpPr txBox="1">
            <a:spLocks noGrp="1"/>
          </p:cNvSpPr>
          <p:nvPr>
            <p:ph type="body" idx="3"/>
          </p:nvPr>
        </p:nvSpPr>
        <p:spPr>
          <a:xfrm>
            <a:off x="4645025" y="1535113"/>
            <a:ext cx="4041775" cy="639762"/>
          </a:xfrm>
          <a:prstGeom prst="rect">
            <a:avLst/>
          </a:prstGeom>
          <a:noFill/>
          <a:ln>
            <a:noFill/>
          </a:ln>
        </p:spPr>
        <p:txBody>
          <a:bodyPr spcFirstLastPara="1" wrap="square" lIns="92075" tIns="46025" rIns="92075" bIns="46025" anchor="b" anchorCtr="0"/>
          <a:lstStyle>
            <a:lvl1pPr marL="457200" marR="0" lvl="0" indent="-228600" algn="l" rtl="0">
              <a:spcBef>
                <a:spcPts val="480"/>
              </a:spcBef>
              <a:spcAft>
                <a:spcPts val="0"/>
              </a:spcAft>
              <a:buClr>
                <a:srgbClr val="00FFCC"/>
              </a:buClr>
              <a:buSzPts val="1680"/>
              <a:buFont typeface="Noto Sans Symbols"/>
              <a:buNone/>
              <a:defRPr sz="2400" b="1" i="0" u="none" strike="noStrike" cap="none">
                <a:solidFill>
                  <a:srgbClr val="000000"/>
                </a:solidFill>
                <a:latin typeface="Arial"/>
                <a:ea typeface="Arial"/>
                <a:cs typeface="Arial"/>
                <a:sym typeface="Arial"/>
              </a:defRPr>
            </a:lvl1pPr>
            <a:lvl2pPr marL="914400" marR="0" lvl="1" indent="-228600"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2pPr>
            <a:lvl3pPr marL="1371600" marR="0" lvl="2" indent="-228600" algn="l" rtl="0">
              <a:spcBef>
                <a:spcPts val="360"/>
              </a:spcBef>
              <a:spcAft>
                <a:spcPts val="0"/>
              </a:spcAft>
              <a:buClr>
                <a:srgbClr val="00FFCC"/>
              </a:buClr>
              <a:buSzPts val="1170"/>
              <a:buFont typeface="Noto Sans Symbols"/>
              <a:buNone/>
              <a:defRPr sz="1800" b="1" i="0" u="none" strike="noStrike" cap="none">
                <a:solidFill>
                  <a:srgbClr val="000000"/>
                </a:solidFill>
                <a:latin typeface="Arial"/>
                <a:ea typeface="Arial"/>
                <a:cs typeface="Arial"/>
                <a:sym typeface="Arial"/>
              </a:defRPr>
            </a:lvl3pPr>
            <a:lvl4pPr marL="1828800" marR="0" lvl="3"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4pPr>
            <a:lvl5pPr marL="2286000" marR="0" lvl="4"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5pPr>
            <a:lvl6pPr marL="2743200" marR="0" lvl="5"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6pPr>
            <a:lvl7pPr marL="3200400" marR="0" lvl="6"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7pPr>
            <a:lvl8pPr marL="3657600" marR="0" lvl="7"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8pPr>
            <a:lvl9pPr marL="4114800" marR="0" lvl="8"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9pPr>
          </a:lstStyle>
          <a:p>
            <a:endParaRPr/>
          </a:p>
        </p:txBody>
      </p:sp>
      <p:sp>
        <p:nvSpPr>
          <p:cNvPr id="795" name="Google Shape;795;p78"/>
          <p:cNvSpPr txBox="1">
            <a:spLocks noGrp="1"/>
          </p:cNvSpPr>
          <p:nvPr>
            <p:ph type="body" idx="4"/>
          </p:nvPr>
        </p:nvSpPr>
        <p:spPr>
          <a:xfrm>
            <a:off x="4645025" y="2174875"/>
            <a:ext cx="4041775" cy="3951288"/>
          </a:xfrm>
          <a:prstGeom prst="rect">
            <a:avLst/>
          </a:prstGeom>
          <a:noFill/>
          <a:ln>
            <a:noFill/>
          </a:ln>
        </p:spPr>
        <p:txBody>
          <a:bodyPr spcFirstLastPara="1" wrap="square" lIns="92075" tIns="46025" rIns="92075" bIns="46025" anchor="t" anchorCtr="0"/>
          <a:lstStyle>
            <a:lvl1pPr marL="457200" marR="0" lvl="0" indent="-335280" algn="l" rtl="0">
              <a:spcBef>
                <a:spcPts val="480"/>
              </a:spcBef>
              <a:spcAft>
                <a:spcPts val="0"/>
              </a:spcAft>
              <a:buClr>
                <a:srgbClr val="00FFCC"/>
              </a:buClr>
              <a:buSzPts val="1680"/>
              <a:buFont typeface="Noto Sans Symbols"/>
              <a:buChar char="◆"/>
              <a:defRPr sz="2400" b="1" i="0" u="none" strike="noStrike" cap="none">
                <a:solidFill>
                  <a:srgbClr val="000000"/>
                </a:solidFill>
                <a:latin typeface="Arial"/>
                <a:ea typeface="Arial"/>
                <a:cs typeface="Arial"/>
                <a:sym typeface="Arial"/>
              </a:defRPr>
            </a:lvl1pPr>
            <a:lvl2pPr marL="914400" marR="0" lvl="1"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2pPr>
            <a:lvl3pPr marL="1371600" marR="0" lvl="2" indent="-302894" algn="l" rtl="0">
              <a:spcBef>
                <a:spcPts val="360"/>
              </a:spcBef>
              <a:spcAft>
                <a:spcPts val="0"/>
              </a:spcAft>
              <a:buClr>
                <a:srgbClr val="00FFCC"/>
              </a:buClr>
              <a:buSzPts val="1170"/>
              <a:buFont typeface="Noto Sans Symbols"/>
              <a:buChar char="♦"/>
              <a:defRPr sz="1800" b="1" i="0" u="none" strike="noStrike" cap="none">
                <a:solidFill>
                  <a:srgbClr val="000000"/>
                </a:solidFill>
                <a:latin typeface="Arial"/>
                <a:ea typeface="Arial"/>
                <a:cs typeface="Arial"/>
                <a:sym typeface="Arial"/>
              </a:defRPr>
            </a:lvl3pPr>
            <a:lvl4pPr marL="1828800" marR="0" lvl="3"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4pPr>
            <a:lvl5pPr marL="2286000" marR="0" lvl="4"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5pPr>
            <a:lvl6pPr marL="2743200" marR="0" lvl="5"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6pPr>
            <a:lvl7pPr marL="3200400" marR="0" lvl="6"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7pPr>
            <a:lvl8pPr marL="3657600" marR="0" lvl="7"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8pPr>
            <a:lvl9pPr marL="4114800" marR="0" lvl="8"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9pPr>
          </a:lstStyle>
          <a:p>
            <a:endParaRPr/>
          </a:p>
        </p:txBody>
      </p:sp>
      <p:sp>
        <p:nvSpPr>
          <p:cNvPr id="796" name="Google Shape;796;p78"/>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97" name="Google Shape;797;p78"/>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98" name="Google Shape;798;p78"/>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81656751"/>
      </p:ext>
    </p:extLst>
  </p:cSld>
  <p:clrMapOvr>
    <a:masterClrMapping/>
  </p:clrMapOvr>
  <p:transition>
    <p:fade thruBlk="1"/>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99"/>
        <p:cNvGrpSpPr/>
        <p:nvPr/>
      </p:nvGrpSpPr>
      <p:grpSpPr>
        <a:xfrm>
          <a:off x="0" y="0"/>
          <a:ext cx="0" cy="0"/>
          <a:chOff x="0" y="0"/>
          <a:chExt cx="0" cy="0"/>
        </a:xfrm>
      </p:grpSpPr>
      <p:sp>
        <p:nvSpPr>
          <p:cNvPr id="800" name="Google Shape;800;p79"/>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801" name="Google Shape;801;p79"/>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02" name="Google Shape;802;p79"/>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03" name="Google Shape;803;p79"/>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6383743"/>
      </p:ext>
    </p:extLst>
  </p:cSld>
  <p:clrMapOvr>
    <a:masterClrMapping/>
  </p:clrMapOvr>
  <p:transition>
    <p:fade thruBlk="1"/>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4"/>
        <p:cNvGrpSpPr/>
        <p:nvPr/>
      </p:nvGrpSpPr>
      <p:grpSpPr>
        <a:xfrm>
          <a:off x="0" y="0"/>
          <a:ext cx="0" cy="0"/>
          <a:chOff x="0" y="0"/>
          <a:chExt cx="0" cy="0"/>
        </a:xfrm>
      </p:grpSpPr>
      <p:sp>
        <p:nvSpPr>
          <p:cNvPr id="805" name="Google Shape;805;p80"/>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06" name="Google Shape;806;p80"/>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07" name="Google Shape;807;p80"/>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78051535"/>
      </p:ext>
    </p:extLst>
  </p:cSld>
  <p:clrMapOvr>
    <a:masterClrMapping/>
  </p:clrMapOvr>
  <p:transition>
    <p:fade thruBlk="1"/>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08"/>
        <p:cNvGrpSpPr/>
        <p:nvPr/>
      </p:nvGrpSpPr>
      <p:grpSpPr>
        <a:xfrm>
          <a:off x="0" y="0"/>
          <a:ext cx="0" cy="0"/>
          <a:chOff x="0" y="0"/>
          <a:chExt cx="0" cy="0"/>
        </a:xfrm>
      </p:grpSpPr>
      <p:sp>
        <p:nvSpPr>
          <p:cNvPr id="809" name="Google Shape;809;p81"/>
          <p:cNvSpPr txBox="1">
            <a:spLocks noGrp="1"/>
          </p:cNvSpPr>
          <p:nvPr>
            <p:ph type="title"/>
          </p:nvPr>
        </p:nvSpPr>
        <p:spPr>
          <a:xfrm>
            <a:off x="457200" y="273050"/>
            <a:ext cx="3008313" cy="1162050"/>
          </a:xfrm>
          <a:prstGeom prst="rect">
            <a:avLst/>
          </a:prstGeom>
          <a:noFill/>
          <a:ln>
            <a:noFill/>
          </a:ln>
        </p:spPr>
        <p:txBody>
          <a:bodyPr spcFirstLastPara="1" wrap="square" lIns="92075" tIns="46025" rIns="92075" bIns="46025" anchor="b" anchorCtr="0"/>
          <a:lstStyle>
            <a:lvl1pPr marR="0" lvl="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810" name="Google Shape;810;p81"/>
          <p:cNvSpPr txBox="1">
            <a:spLocks noGrp="1"/>
          </p:cNvSpPr>
          <p:nvPr>
            <p:ph type="body" idx="1"/>
          </p:nvPr>
        </p:nvSpPr>
        <p:spPr>
          <a:xfrm>
            <a:off x="3575050" y="273050"/>
            <a:ext cx="5111750" cy="5853113"/>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811" name="Google Shape;811;p81"/>
          <p:cNvSpPr txBox="1">
            <a:spLocks noGrp="1"/>
          </p:cNvSpPr>
          <p:nvPr>
            <p:ph type="body" idx="2"/>
          </p:nvPr>
        </p:nvSpPr>
        <p:spPr>
          <a:xfrm>
            <a:off x="457200" y="1435100"/>
            <a:ext cx="3008313" cy="4691063"/>
          </a:xfrm>
          <a:prstGeom prst="rect">
            <a:avLst/>
          </a:prstGeom>
          <a:noFill/>
          <a:ln>
            <a:noFill/>
          </a:ln>
        </p:spPr>
        <p:txBody>
          <a:bodyPr spcFirstLastPara="1" wrap="square" lIns="92075" tIns="46025" rIns="92075" bIns="46025" anchor="t" anchorCtr="0"/>
          <a:lstStyle>
            <a:lvl1pPr marL="457200" marR="0" lvl="0" indent="-228600" algn="l" rtl="0">
              <a:spcBef>
                <a:spcPts val="280"/>
              </a:spcBef>
              <a:spcAft>
                <a:spcPts val="0"/>
              </a:spcAft>
              <a:buClr>
                <a:srgbClr val="00FFCC"/>
              </a:buClr>
              <a:buSzPts val="980"/>
              <a:buFont typeface="Noto Sans Symbols"/>
              <a:buNone/>
              <a:defRPr sz="1400" b="1" i="0" u="none" strike="noStrike" cap="none">
                <a:solidFill>
                  <a:srgbClr val="000000"/>
                </a:solidFill>
                <a:latin typeface="Arial"/>
                <a:ea typeface="Arial"/>
                <a:cs typeface="Arial"/>
                <a:sym typeface="Arial"/>
              </a:defRPr>
            </a:lvl1pPr>
            <a:lvl2pPr marL="914400" marR="0" lvl="1" indent="-228600" algn="l" rtl="0">
              <a:spcBef>
                <a:spcPts val="240"/>
              </a:spcBef>
              <a:spcAft>
                <a:spcPts val="0"/>
              </a:spcAft>
              <a:buClr>
                <a:srgbClr val="00FFCC"/>
              </a:buClr>
              <a:buSzPts val="1200"/>
              <a:buFont typeface="Arial"/>
              <a:buNone/>
              <a:defRPr sz="1200" b="1" i="0" u="none" strike="noStrike" cap="none">
                <a:solidFill>
                  <a:srgbClr val="000000"/>
                </a:solidFill>
                <a:latin typeface="Arial"/>
                <a:ea typeface="Arial"/>
                <a:cs typeface="Arial"/>
                <a:sym typeface="Arial"/>
              </a:defRPr>
            </a:lvl2pPr>
            <a:lvl3pPr marL="1371600" marR="0" lvl="2" indent="-228600" algn="l" rtl="0">
              <a:spcBef>
                <a:spcPts val="200"/>
              </a:spcBef>
              <a:spcAft>
                <a:spcPts val="0"/>
              </a:spcAft>
              <a:buClr>
                <a:srgbClr val="00FFCC"/>
              </a:buClr>
              <a:buSzPts val="650"/>
              <a:buFont typeface="Noto Sans Symbols"/>
              <a:buNone/>
              <a:defRPr sz="1000" b="1" i="0" u="none" strike="noStrike" cap="none">
                <a:solidFill>
                  <a:srgbClr val="000000"/>
                </a:solidFill>
                <a:latin typeface="Arial"/>
                <a:ea typeface="Arial"/>
                <a:cs typeface="Arial"/>
                <a:sym typeface="Arial"/>
              </a:defRPr>
            </a:lvl3pPr>
            <a:lvl4pPr marL="1828800" marR="0" lvl="3"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4pPr>
            <a:lvl5pPr marL="2286000" marR="0" lvl="4"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5pPr>
            <a:lvl6pPr marL="2743200" marR="0" lvl="5"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9pPr>
          </a:lstStyle>
          <a:p>
            <a:endParaRPr/>
          </a:p>
        </p:txBody>
      </p:sp>
      <p:sp>
        <p:nvSpPr>
          <p:cNvPr id="812" name="Google Shape;812;p81"/>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13" name="Google Shape;813;p81"/>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14" name="Google Shape;814;p81"/>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01496582"/>
      </p:ext>
    </p:extLst>
  </p:cSld>
  <p:clrMapOvr>
    <a:masterClrMapping/>
  </p:clrMapOvr>
  <p:transition>
    <p:fade thruBlk="1"/>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15"/>
        <p:cNvGrpSpPr/>
        <p:nvPr/>
      </p:nvGrpSpPr>
      <p:grpSpPr>
        <a:xfrm>
          <a:off x="0" y="0"/>
          <a:ext cx="0" cy="0"/>
          <a:chOff x="0" y="0"/>
          <a:chExt cx="0" cy="0"/>
        </a:xfrm>
      </p:grpSpPr>
      <p:sp>
        <p:nvSpPr>
          <p:cNvPr id="816" name="Google Shape;816;p82"/>
          <p:cNvSpPr txBox="1">
            <a:spLocks noGrp="1"/>
          </p:cNvSpPr>
          <p:nvPr>
            <p:ph type="title"/>
          </p:nvPr>
        </p:nvSpPr>
        <p:spPr>
          <a:xfrm>
            <a:off x="1792288" y="4800600"/>
            <a:ext cx="5486400" cy="566738"/>
          </a:xfrm>
          <a:prstGeom prst="rect">
            <a:avLst/>
          </a:prstGeom>
          <a:noFill/>
          <a:ln>
            <a:noFill/>
          </a:ln>
        </p:spPr>
        <p:txBody>
          <a:bodyPr spcFirstLastPara="1" wrap="square" lIns="92075" tIns="46025" rIns="92075" bIns="46025" anchor="b" anchorCtr="0"/>
          <a:lstStyle>
            <a:lvl1pPr marR="0" lvl="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817" name="Google Shape;817;p82"/>
          <p:cNvSpPr>
            <a:spLocks noGrp="1"/>
          </p:cNvSpPr>
          <p:nvPr>
            <p:ph type="pic" idx="2"/>
          </p:nvPr>
        </p:nvSpPr>
        <p:spPr>
          <a:xfrm>
            <a:off x="1792288" y="612775"/>
            <a:ext cx="5486400" cy="4114800"/>
          </a:xfrm>
          <a:prstGeom prst="rect">
            <a:avLst/>
          </a:prstGeom>
          <a:noFill/>
          <a:ln>
            <a:noFill/>
          </a:ln>
        </p:spPr>
        <p:txBody>
          <a:bodyPr spcFirstLastPara="1" wrap="square" lIns="92075" tIns="46025" rIns="92075" bIns="46025" anchor="t" anchorCtr="0"/>
          <a:lstStyle>
            <a:lvl1pPr marR="0" lvl="0" algn="l" rtl="0">
              <a:spcBef>
                <a:spcPts val="640"/>
              </a:spcBef>
              <a:spcAft>
                <a:spcPts val="0"/>
              </a:spcAft>
              <a:buClr>
                <a:srgbClr val="00FFCC"/>
              </a:buClr>
              <a:buSzPts val="2240"/>
              <a:buFont typeface="Noto Sans Symbols"/>
              <a:buNone/>
              <a:defRPr sz="3200" b="1" i="0" u="none" strike="noStrike" cap="none">
                <a:solidFill>
                  <a:srgbClr val="000000"/>
                </a:solidFill>
                <a:latin typeface="Arial"/>
                <a:ea typeface="Arial"/>
                <a:cs typeface="Arial"/>
                <a:sym typeface="Arial"/>
              </a:defRPr>
            </a:lvl1pPr>
            <a:lvl2pPr marR="0" lvl="1" algn="l" rtl="0">
              <a:spcBef>
                <a:spcPts val="560"/>
              </a:spcBef>
              <a:spcAft>
                <a:spcPts val="0"/>
              </a:spcAft>
              <a:buClr>
                <a:srgbClr val="00FFCC"/>
              </a:buClr>
              <a:buSzPts val="2800"/>
              <a:buFont typeface="Arial"/>
              <a:buNone/>
              <a:defRPr sz="2800" b="1" i="0" u="none" strike="noStrike" cap="none">
                <a:solidFill>
                  <a:srgbClr val="000000"/>
                </a:solidFill>
                <a:latin typeface="Arial"/>
                <a:ea typeface="Arial"/>
                <a:cs typeface="Arial"/>
                <a:sym typeface="Arial"/>
              </a:defRPr>
            </a:lvl2pPr>
            <a:lvl3pPr marR="0" lvl="2" algn="l" rtl="0">
              <a:spcBef>
                <a:spcPts val="480"/>
              </a:spcBef>
              <a:spcAft>
                <a:spcPts val="0"/>
              </a:spcAft>
              <a:buClr>
                <a:srgbClr val="00FFCC"/>
              </a:buClr>
              <a:buSzPts val="1560"/>
              <a:buFont typeface="Noto Sans Symbols"/>
              <a:buNone/>
              <a:defRPr sz="2400" b="1" i="0" u="none" strike="noStrike" cap="none">
                <a:solidFill>
                  <a:srgbClr val="000000"/>
                </a:solidFill>
                <a:latin typeface="Arial"/>
                <a:ea typeface="Arial"/>
                <a:cs typeface="Arial"/>
                <a:sym typeface="Arial"/>
              </a:defRPr>
            </a:lvl3pPr>
            <a:lvl4pPr marR="0" lvl="3"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4pPr>
            <a:lvl5pPr marR="0" lvl="4"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5pPr>
            <a:lvl6pPr marR="0" lvl="5"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6pPr>
            <a:lvl7pPr marR="0" lvl="6"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7pPr>
            <a:lvl8pPr marR="0" lvl="7"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8pPr>
            <a:lvl9pPr marR="0" lvl="8"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818" name="Google Shape;818;p82"/>
          <p:cNvSpPr txBox="1">
            <a:spLocks noGrp="1"/>
          </p:cNvSpPr>
          <p:nvPr>
            <p:ph type="body" idx="1"/>
          </p:nvPr>
        </p:nvSpPr>
        <p:spPr>
          <a:xfrm>
            <a:off x="1792288" y="5367338"/>
            <a:ext cx="5486400" cy="804862"/>
          </a:xfrm>
          <a:prstGeom prst="rect">
            <a:avLst/>
          </a:prstGeom>
          <a:noFill/>
          <a:ln>
            <a:noFill/>
          </a:ln>
        </p:spPr>
        <p:txBody>
          <a:bodyPr spcFirstLastPara="1" wrap="square" lIns="92075" tIns="46025" rIns="92075" bIns="46025" anchor="t" anchorCtr="0"/>
          <a:lstStyle>
            <a:lvl1pPr marL="457200" marR="0" lvl="0" indent="-228600" algn="l" rtl="0">
              <a:spcBef>
                <a:spcPts val="280"/>
              </a:spcBef>
              <a:spcAft>
                <a:spcPts val="0"/>
              </a:spcAft>
              <a:buClr>
                <a:srgbClr val="00FFCC"/>
              </a:buClr>
              <a:buSzPts val="980"/>
              <a:buFont typeface="Noto Sans Symbols"/>
              <a:buNone/>
              <a:defRPr sz="1400" b="1" i="0" u="none" strike="noStrike" cap="none">
                <a:solidFill>
                  <a:srgbClr val="000000"/>
                </a:solidFill>
                <a:latin typeface="Arial"/>
                <a:ea typeface="Arial"/>
                <a:cs typeface="Arial"/>
                <a:sym typeface="Arial"/>
              </a:defRPr>
            </a:lvl1pPr>
            <a:lvl2pPr marL="914400" marR="0" lvl="1" indent="-228600" algn="l" rtl="0">
              <a:spcBef>
                <a:spcPts val="240"/>
              </a:spcBef>
              <a:spcAft>
                <a:spcPts val="0"/>
              </a:spcAft>
              <a:buClr>
                <a:srgbClr val="00FFCC"/>
              </a:buClr>
              <a:buSzPts val="1200"/>
              <a:buFont typeface="Arial"/>
              <a:buNone/>
              <a:defRPr sz="1200" b="1" i="0" u="none" strike="noStrike" cap="none">
                <a:solidFill>
                  <a:srgbClr val="000000"/>
                </a:solidFill>
                <a:latin typeface="Arial"/>
                <a:ea typeface="Arial"/>
                <a:cs typeface="Arial"/>
                <a:sym typeface="Arial"/>
              </a:defRPr>
            </a:lvl2pPr>
            <a:lvl3pPr marL="1371600" marR="0" lvl="2" indent="-228600" algn="l" rtl="0">
              <a:spcBef>
                <a:spcPts val="200"/>
              </a:spcBef>
              <a:spcAft>
                <a:spcPts val="0"/>
              </a:spcAft>
              <a:buClr>
                <a:srgbClr val="00FFCC"/>
              </a:buClr>
              <a:buSzPts val="650"/>
              <a:buFont typeface="Noto Sans Symbols"/>
              <a:buNone/>
              <a:defRPr sz="1000" b="1" i="0" u="none" strike="noStrike" cap="none">
                <a:solidFill>
                  <a:srgbClr val="000000"/>
                </a:solidFill>
                <a:latin typeface="Arial"/>
                <a:ea typeface="Arial"/>
                <a:cs typeface="Arial"/>
                <a:sym typeface="Arial"/>
              </a:defRPr>
            </a:lvl3pPr>
            <a:lvl4pPr marL="1828800" marR="0" lvl="3"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4pPr>
            <a:lvl5pPr marL="2286000" marR="0" lvl="4"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5pPr>
            <a:lvl6pPr marL="2743200" marR="0" lvl="5"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9pPr>
          </a:lstStyle>
          <a:p>
            <a:endParaRPr/>
          </a:p>
        </p:txBody>
      </p:sp>
      <p:sp>
        <p:nvSpPr>
          <p:cNvPr id="819" name="Google Shape;819;p82"/>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20" name="Google Shape;820;p82"/>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21" name="Google Shape;821;p82"/>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3397375"/>
      </p:ext>
    </p:extLst>
  </p:cSld>
  <p:clrMapOvr>
    <a:masterClrMapping/>
  </p:clrMapOvr>
  <p:transition>
    <p:fade thruBlk="1"/>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22"/>
        <p:cNvGrpSpPr/>
        <p:nvPr/>
      </p:nvGrpSpPr>
      <p:grpSpPr>
        <a:xfrm>
          <a:off x="0" y="0"/>
          <a:ext cx="0" cy="0"/>
          <a:chOff x="0" y="0"/>
          <a:chExt cx="0" cy="0"/>
        </a:xfrm>
      </p:grpSpPr>
      <p:sp>
        <p:nvSpPr>
          <p:cNvPr id="823" name="Google Shape;823;p83"/>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824" name="Google Shape;824;p83"/>
          <p:cNvSpPr txBox="1">
            <a:spLocks noGrp="1"/>
          </p:cNvSpPr>
          <p:nvPr>
            <p:ph type="body" idx="1"/>
          </p:nvPr>
        </p:nvSpPr>
        <p:spPr>
          <a:xfrm rot="5400000">
            <a:off x="3407569" y="892969"/>
            <a:ext cx="3886200" cy="6672262"/>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825" name="Google Shape;825;p83"/>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26" name="Google Shape;826;p83"/>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27" name="Google Shape;827;p83"/>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086837"/>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195938-05CD-3840-B005-1DDDAE785A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AC917D-5F35-DE46-961A-151B288159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C626DD-9DDE-2B43-B8B5-FF802740CF04}"/>
              </a:ext>
            </a:extLst>
          </p:cNvPr>
          <p:cNvSpPr>
            <a:spLocks noGrp="1" noChangeArrowheads="1"/>
          </p:cNvSpPr>
          <p:nvPr>
            <p:ph type="sldNum" sz="quarter" idx="12"/>
          </p:nvPr>
        </p:nvSpPr>
        <p:spPr>
          <a:ln/>
        </p:spPr>
        <p:txBody>
          <a:bodyPr/>
          <a:lstStyle>
            <a:lvl1pPr>
              <a:defRPr/>
            </a:lvl1pPr>
          </a:lstStyle>
          <a:p>
            <a:fld id="{3BED7F4D-5E5B-8346-B0D3-7CC4E91F3E11}" type="slidenum">
              <a:rPr lang="en-US" altLang="en-US"/>
              <a:pPr/>
              <a:t>‹#›</a:t>
            </a:fld>
            <a:endParaRPr lang="en-US" altLang="en-US"/>
          </a:p>
        </p:txBody>
      </p:sp>
    </p:spTree>
    <p:extLst>
      <p:ext uri="{BB962C8B-B14F-4D97-AF65-F5344CB8AC3E}">
        <p14:creationId xmlns:p14="http://schemas.microsoft.com/office/powerpoint/2010/main" val="37810993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28"/>
        <p:cNvGrpSpPr/>
        <p:nvPr/>
      </p:nvGrpSpPr>
      <p:grpSpPr>
        <a:xfrm>
          <a:off x="0" y="0"/>
          <a:ext cx="0" cy="0"/>
          <a:chOff x="0" y="0"/>
          <a:chExt cx="0" cy="0"/>
        </a:xfrm>
      </p:grpSpPr>
      <p:sp>
        <p:nvSpPr>
          <p:cNvPr id="829" name="Google Shape;829;p84"/>
          <p:cNvSpPr txBox="1">
            <a:spLocks noGrp="1"/>
          </p:cNvSpPr>
          <p:nvPr>
            <p:ph type="title"/>
          </p:nvPr>
        </p:nvSpPr>
        <p:spPr>
          <a:xfrm rot="5400000">
            <a:off x="5276850" y="2381250"/>
            <a:ext cx="5791200" cy="17907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830" name="Google Shape;830;p84"/>
          <p:cNvSpPr txBox="1">
            <a:spLocks noGrp="1"/>
          </p:cNvSpPr>
          <p:nvPr>
            <p:ph type="body" idx="1"/>
          </p:nvPr>
        </p:nvSpPr>
        <p:spPr>
          <a:xfrm rot="5400000">
            <a:off x="1619250" y="666750"/>
            <a:ext cx="5791200" cy="5219700"/>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831" name="Google Shape;831;p84"/>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32" name="Google Shape;832;p84"/>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33" name="Google Shape;833;p84"/>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2598689"/>
      </p:ext>
    </p:extLst>
  </p:cSld>
  <p:clrMapOvr>
    <a:masterClrMapping/>
  </p:clrMapOvr>
  <p:transition>
    <p:fade thruBlk="1"/>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915"/>
        <p:cNvGrpSpPr/>
        <p:nvPr/>
      </p:nvGrpSpPr>
      <p:grpSpPr>
        <a:xfrm>
          <a:off x="0" y="0"/>
          <a:ext cx="0" cy="0"/>
          <a:chOff x="0" y="0"/>
          <a:chExt cx="0" cy="0"/>
        </a:xfrm>
      </p:grpSpPr>
      <p:grpSp>
        <p:nvGrpSpPr>
          <p:cNvPr id="916" name="Google Shape;916;p86"/>
          <p:cNvGrpSpPr/>
          <p:nvPr/>
        </p:nvGrpSpPr>
        <p:grpSpPr>
          <a:xfrm>
            <a:off x="152400" y="1981200"/>
            <a:ext cx="1676400" cy="4876800"/>
            <a:chOff x="96" y="1248"/>
            <a:chExt cx="1056" cy="3072"/>
          </a:xfrm>
        </p:grpSpPr>
        <p:sp>
          <p:nvSpPr>
            <p:cNvPr id="917" name="Google Shape;917;p86"/>
            <p:cNvSpPr/>
            <p:nvPr/>
          </p:nvSpPr>
          <p:spPr>
            <a:xfrm>
              <a:off x="288" y="1248"/>
              <a:ext cx="672" cy="3071"/>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18" name="Google Shape;918;p86"/>
            <p:cNvSpPr/>
            <p:nvPr/>
          </p:nvSpPr>
          <p:spPr>
            <a:xfrm>
              <a:off x="192"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19" name="Google Shape;919;p86"/>
            <p:cNvSpPr/>
            <p:nvPr/>
          </p:nvSpPr>
          <p:spPr>
            <a:xfrm>
              <a:off x="528"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0" name="Google Shape;920;p86"/>
            <p:cNvSpPr/>
            <p:nvPr/>
          </p:nvSpPr>
          <p:spPr>
            <a:xfrm>
              <a:off x="33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1" name="Google Shape;921;p86"/>
            <p:cNvSpPr/>
            <p:nvPr/>
          </p:nvSpPr>
          <p:spPr>
            <a:xfrm>
              <a:off x="624"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2" name="Google Shape;922;p86"/>
            <p:cNvSpPr/>
            <p:nvPr/>
          </p:nvSpPr>
          <p:spPr>
            <a:xfrm>
              <a:off x="288" y="12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3" name="Google Shape;923;p86"/>
            <p:cNvSpPr/>
            <p:nvPr/>
          </p:nvSpPr>
          <p:spPr>
            <a:xfrm>
              <a:off x="240" y="28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4" name="Google Shape;924;p86"/>
            <p:cNvSpPr/>
            <p:nvPr/>
          </p:nvSpPr>
          <p:spPr>
            <a:xfrm>
              <a:off x="768" y="15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5" name="Google Shape;925;p86"/>
            <p:cNvSpPr/>
            <p:nvPr/>
          </p:nvSpPr>
          <p:spPr>
            <a:xfrm>
              <a:off x="528" y="17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6" name="Google Shape;926;p86"/>
            <p:cNvSpPr/>
            <p:nvPr/>
          </p:nvSpPr>
          <p:spPr>
            <a:xfrm>
              <a:off x="576"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7" name="Google Shape;927;p86"/>
            <p:cNvSpPr/>
            <p:nvPr/>
          </p:nvSpPr>
          <p:spPr>
            <a:xfrm>
              <a:off x="38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8" name="Google Shape;928;p86"/>
            <p:cNvSpPr/>
            <p:nvPr/>
          </p:nvSpPr>
          <p:spPr>
            <a:xfrm>
              <a:off x="192" y="177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9" name="Google Shape;929;p86"/>
            <p:cNvSpPr/>
            <p:nvPr/>
          </p:nvSpPr>
          <p:spPr>
            <a:xfrm>
              <a:off x="240"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0" name="Google Shape;930;p86"/>
            <p:cNvSpPr/>
            <p:nvPr/>
          </p:nvSpPr>
          <p:spPr>
            <a:xfrm>
              <a:off x="576"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1" name="Google Shape;931;p86"/>
            <p:cNvSpPr/>
            <p:nvPr/>
          </p:nvSpPr>
          <p:spPr>
            <a:xfrm>
              <a:off x="432" y="225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2" name="Google Shape;932;p86"/>
            <p:cNvSpPr/>
            <p:nvPr/>
          </p:nvSpPr>
          <p:spPr>
            <a:xfrm>
              <a:off x="336"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3" name="Google Shape;933;p86"/>
            <p:cNvSpPr/>
            <p:nvPr/>
          </p:nvSpPr>
          <p:spPr>
            <a:xfrm>
              <a:off x="816" y="22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4" name="Google Shape;934;p86"/>
            <p:cNvSpPr/>
            <p:nvPr/>
          </p:nvSpPr>
          <p:spPr>
            <a:xfrm>
              <a:off x="672"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5" name="Google Shape;935;p86"/>
            <p:cNvSpPr/>
            <p:nvPr/>
          </p:nvSpPr>
          <p:spPr>
            <a:xfrm>
              <a:off x="528" y="29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6" name="Google Shape;936;p86"/>
            <p:cNvSpPr/>
            <p:nvPr/>
          </p:nvSpPr>
          <p:spPr>
            <a:xfrm>
              <a:off x="720" y="235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7" name="Google Shape;937;p86"/>
            <p:cNvSpPr/>
            <p:nvPr/>
          </p:nvSpPr>
          <p:spPr>
            <a:xfrm>
              <a:off x="192" y="25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8" name="Google Shape;938;p86"/>
            <p:cNvSpPr/>
            <p:nvPr/>
          </p:nvSpPr>
          <p:spPr>
            <a:xfrm>
              <a:off x="768" y="18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9" name="Google Shape;939;p86"/>
            <p:cNvSpPr/>
            <p:nvPr/>
          </p:nvSpPr>
          <p:spPr>
            <a:xfrm>
              <a:off x="14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0" name="Google Shape;940;p86"/>
            <p:cNvSpPr/>
            <p:nvPr/>
          </p:nvSpPr>
          <p:spPr>
            <a:xfrm>
              <a:off x="624" y="30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1" name="Google Shape;941;p86"/>
            <p:cNvSpPr/>
            <p:nvPr/>
          </p:nvSpPr>
          <p:spPr>
            <a:xfrm>
              <a:off x="240"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2" name="Google Shape;942;p86"/>
            <p:cNvSpPr/>
            <p:nvPr/>
          </p:nvSpPr>
          <p:spPr>
            <a:xfrm>
              <a:off x="384"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3" name="Google Shape;943;p86"/>
            <p:cNvSpPr/>
            <p:nvPr/>
          </p:nvSpPr>
          <p:spPr>
            <a:xfrm>
              <a:off x="336" y="312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4" name="Google Shape;944;p86"/>
            <p:cNvSpPr/>
            <p:nvPr/>
          </p:nvSpPr>
          <p:spPr>
            <a:xfrm>
              <a:off x="768"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5" name="Google Shape;945;p86"/>
            <p:cNvSpPr/>
            <p:nvPr/>
          </p:nvSpPr>
          <p:spPr>
            <a:xfrm>
              <a:off x="240"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6" name="Google Shape;946;p86"/>
            <p:cNvSpPr/>
            <p:nvPr/>
          </p:nvSpPr>
          <p:spPr>
            <a:xfrm>
              <a:off x="288"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7" name="Google Shape;947;p86"/>
            <p:cNvSpPr/>
            <p:nvPr/>
          </p:nvSpPr>
          <p:spPr>
            <a:xfrm>
              <a:off x="576" y="34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8" name="Google Shape;948;p86"/>
            <p:cNvSpPr/>
            <p:nvPr/>
          </p:nvSpPr>
          <p:spPr>
            <a:xfrm>
              <a:off x="528" y="36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9" name="Google Shape;949;p86"/>
            <p:cNvSpPr/>
            <p:nvPr/>
          </p:nvSpPr>
          <p:spPr>
            <a:xfrm>
              <a:off x="672"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0" name="Google Shape;950;p86"/>
            <p:cNvSpPr/>
            <p:nvPr/>
          </p:nvSpPr>
          <p:spPr>
            <a:xfrm>
              <a:off x="384" y="39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1" name="Google Shape;951;p86"/>
            <p:cNvSpPr/>
            <p:nvPr/>
          </p:nvSpPr>
          <p:spPr>
            <a:xfrm>
              <a:off x="576" y="3889"/>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2" name="Google Shape;952;p86"/>
            <p:cNvSpPr/>
            <p:nvPr/>
          </p:nvSpPr>
          <p:spPr>
            <a:xfrm>
              <a:off x="816" y="4031"/>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3" name="Google Shape;953;p86"/>
            <p:cNvSpPr/>
            <p:nvPr/>
          </p:nvSpPr>
          <p:spPr>
            <a:xfrm>
              <a:off x="480"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4" name="Google Shape;954;p86"/>
            <p:cNvSpPr/>
            <p:nvPr/>
          </p:nvSpPr>
          <p:spPr>
            <a:xfrm>
              <a:off x="144"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5" name="Google Shape;955;p86"/>
            <p:cNvSpPr/>
            <p:nvPr/>
          </p:nvSpPr>
          <p:spPr>
            <a:xfrm>
              <a:off x="528" y="259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6" name="Google Shape;956;p86"/>
            <p:cNvSpPr/>
            <p:nvPr/>
          </p:nvSpPr>
          <p:spPr>
            <a:xfrm>
              <a:off x="720"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7" name="Google Shape;957;p86"/>
            <p:cNvSpPr/>
            <p:nvPr/>
          </p:nvSpPr>
          <p:spPr>
            <a:xfrm>
              <a:off x="9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8" name="Google Shape;958;p86"/>
            <p:cNvSpPr/>
            <p:nvPr/>
          </p:nvSpPr>
          <p:spPr>
            <a:xfrm>
              <a:off x="864" y="28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9" name="Google Shape;959;p86"/>
            <p:cNvSpPr/>
            <p:nvPr/>
          </p:nvSpPr>
          <p:spPr>
            <a:xfrm>
              <a:off x="864" y="16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60" name="Google Shape;960;p86"/>
            <p:cNvSpPr/>
            <p:nvPr/>
          </p:nvSpPr>
          <p:spPr>
            <a:xfrm>
              <a:off x="864" y="31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61" name="Google Shape;961;p86"/>
            <p:cNvSpPr/>
            <p:nvPr/>
          </p:nvSpPr>
          <p:spPr>
            <a:xfrm>
              <a:off x="864"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62" name="Google Shape;962;p86"/>
            <p:cNvSpPr/>
            <p:nvPr/>
          </p:nvSpPr>
          <p:spPr>
            <a:xfrm>
              <a:off x="528"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sp>
        <p:nvSpPr>
          <p:cNvPr id="963" name="Google Shape;963;p86"/>
          <p:cNvSpPr/>
          <p:nvPr/>
        </p:nvSpPr>
        <p:spPr>
          <a:xfrm>
            <a:off x="1905000" y="1982788"/>
            <a:ext cx="7010400" cy="4875212"/>
          </a:xfrm>
          <a:prstGeom prst="rect">
            <a:avLst/>
          </a:prstGeom>
          <a:solidFill>
            <a:srgbClr val="70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964" name="Google Shape;964;p86"/>
          <p:cNvSpPr/>
          <p:nvPr/>
        </p:nvSpPr>
        <p:spPr>
          <a:xfrm>
            <a:off x="152400" y="1295400"/>
            <a:ext cx="87630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965" name="Google Shape;965;p86"/>
          <p:cNvSpPr/>
          <p:nvPr/>
        </p:nvSpPr>
        <p:spPr>
          <a:xfrm>
            <a:off x="457200" y="457200"/>
            <a:ext cx="1066800" cy="1219200"/>
          </a:xfrm>
          <a:prstGeom prst="rect">
            <a:avLst/>
          </a:prstGeom>
          <a:solidFill>
            <a:srgbClr val="70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nvGrpSpPr>
          <p:cNvPr id="966" name="Google Shape;966;p86"/>
          <p:cNvGrpSpPr/>
          <p:nvPr/>
        </p:nvGrpSpPr>
        <p:grpSpPr>
          <a:xfrm>
            <a:off x="150813" y="230188"/>
            <a:ext cx="1600200" cy="1598612"/>
            <a:chOff x="95" y="145"/>
            <a:chExt cx="1008" cy="1007"/>
          </a:xfrm>
        </p:grpSpPr>
        <p:sp>
          <p:nvSpPr>
            <p:cNvPr id="967" name="Google Shape;967;p86"/>
            <p:cNvSpPr/>
            <p:nvPr/>
          </p:nvSpPr>
          <p:spPr>
            <a:xfrm>
              <a:off x="431" y="289"/>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68" name="Google Shape;968;p86"/>
            <p:cNvSpPr/>
            <p:nvPr/>
          </p:nvSpPr>
          <p:spPr>
            <a:xfrm>
              <a:off x="527" y="62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69" name="Google Shape;969;p86"/>
            <p:cNvSpPr/>
            <p:nvPr/>
          </p:nvSpPr>
          <p:spPr>
            <a:xfrm>
              <a:off x="815" y="674"/>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0" name="Google Shape;970;p86"/>
            <p:cNvSpPr/>
            <p:nvPr/>
          </p:nvSpPr>
          <p:spPr>
            <a:xfrm>
              <a:off x="863" y="29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1" name="Google Shape;971;p86"/>
            <p:cNvSpPr/>
            <p:nvPr/>
          </p:nvSpPr>
          <p:spPr>
            <a:xfrm>
              <a:off x="338" y="81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2" name="Google Shape;972;p86"/>
            <p:cNvSpPr/>
            <p:nvPr/>
          </p:nvSpPr>
          <p:spPr>
            <a:xfrm>
              <a:off x="770"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3" name="Google Shape;973;p86"/>
            <p:cNvSpPr/>
            <p:nvPr/>
          </p:nvSpPr>
          <p:spPr>
            <a:xfrm>
              <a:off x="335" y="57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4" name="Google Shape;974;p86"/>
            <p:cNvSpPr/>
            <p:nvPr/>
          </p:nvSpPr>
          <p:spPr>
            <a:xfrm>
              <a:off x="671" y="768"/>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5" name="Google Shape;975;p86"/>
            <p:cNvSpPr/>
            <p:nvPr/>
          </p:nvSpPr>
          <p:spPr>
            <a:xfrm>
              <a:off x="431"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6" name="Google Shape;976;p86"/>
            <p:cNvSpPr/>
            <p:nvPr/>
          </p:nvSpPr>
          <p:spPr>
            <a:xfrm>
              <a:off x="623" y="33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7" name="Google Shape;977;p86"/>
            <p:cNvSpPr/>
            <p:nvPr/>
          </p:nvSpPr>
          <p:spPr>
            <a:xfrm>
              <a:off x="719" y="43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8" name="Google Shape;978;p86"/>
            <p:cNvSpPr/>
            <p:nvPr/>
          </p:nvSpPr>
          <p:spPr>
            <a:xfrm>
              <a:off x="383" y="48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9" name="Google Shape;979;p86"/>
            <p:cNvSpPr/>
            <p:nvPr/>
          </p:nvSpPr>
          <p:spPr>
            <a:xfrm>
              <a:off x="191" y="67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0" name="Google Shape;980;p86"/>
            <p:cNvSpPr/>
            <p:nvPr/>
          </p:nvSpPr>
          <p:spPr>
            <a:xfrm>
              <a:off x="143" y="38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1" name="Google Shape;981;p86"/>
            <p:cNvSpPr/>
            <p:nvPr/>
          </p:nvSpPr>
          <p:spPr>
            <a:xfrm>
              <a:off x="95" y="81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2" name="Google Shape;982;p86"/>
            <p:cNvSpPr/>
            <p:nvPr/>
          </p:nvSpPr>
          <p:spPr>
            <a:xfrm>
              <a:off x="719" y="14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3" name="Google Shape;983;p86"/>
            <p:cNvSpPr/>
            <p:nvPr/>
          </p:nvSpPr>
          <p:spPr>
            <a:xfrm>
              <a:off x="239" y="19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sp>
        <p:nvSpPr>
          <p:cNvPr id="984" name="Google Shape;984;p86"/>
          <p:cNvSpPr/>
          <p:nvPr/>
        </p:nvSpPr>
        <p:spPr>
          <a:xfrm>
            <a:off x="304800" y="152400"/>
            <a:ext cx="1295400" cy="3048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5" name="Google Shape;985;p86"/>
          <p:cNvSpPr/>
          <p:nvPr/>
        </p:nvSpPr>
        <p:spPr>
          <a:xfrm>
            <a:off x="76200" y="371475"/>
            <a:ext cx="381000" cy="6486525"/>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6" name="Google Shape;986;p86"/>
          <p:cNvSpPr/>
          <p:nvPr/>
        </p:nvSpPr>
        <p:spPr>
          <a:xfrm>
            <a:off x="152400" y="1295400"/>
            <a:ext cx="304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7" name="Google Shape;987;p86"/>
          <p:cNvSpPr/>
          <p:nvPr/>
        </p:nvSpPr>
        <p:spPr>
          <a:xfrm>
            <a:off x="304800" y="1676400"/>
            <a:ext cx="1295400" cy="292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8" name="Google Shape;988;p86"/>
          <p:cNvSpPr/>
          <p:nvPr/>
        </p:nvSpPr>
        <p:spPr>
          <a:xfrm>
            <a:off x="1524000" y="304800"/>
            <a:ext cx="381000" cy="6575425"/>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9" name="Google Shape;989;p86"/>
          <p:cNvSpPr/>
          <p:nvPr/>
        </p:nvSpPr>
        <p:spPr>
          <a:xfrm>
            <a:off x="1524000" y="1295400"/>
            <a:ext cx="685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90" name="Google Shape;990;p86"/>
          <p:cNvSpPr/>
          <p:nvPr/>
        </p:nvSpPr>
        <p:spPr>
          <a:xfrm>
            <a:off x="2286000" y="6029325"/>
            <a:ext cx="222250" cy="827088"/>
          </a:xfrm>
          <a:prstGeom prst="rect">
            <a:avLst/>
          </a:prstGeom>
          <a:solidFill>
            <a:srgbClr val="B2B2B2">
              <a:alpha val="4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991" name="Google Shape;991;p86"/>
          <p:cNvSpPr txBox="1">
            <a:spLocks noGrp="1"/>
          </p:cNvSpPr>
          <p:nvPr>
            <p:ph type="ctrTitle"/>
          </p:nvPr>
        </p:nvSpPr>
        <p:spPr>
          <a:xfrm>
            <a:off x="1480120" y="381000"/>
            <a:ext cx="7663880" cy="114300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992" name="Google Shape;992;p86"/>
          <p:cNvSpPr txBox="1">
            <a:spLocks noGrp="1"/>
          </p:cNvSpPr>
          <p:nvPr>
            <p:ph type="subTitle" idx="1"/>
          </p:nvPr>
        </p:nvSpPr>
        <p:spPr>
          <a:xfrm>
            <a:off x="2123728" y="2286000"/>
            <a:ext cx="6696743" cy="1752600"/>
          </a:xfrm>
          <a:prstGeom prst="rect">
            <a:avLst/>
          </a:prstGeom>
          <a:noFill/>
          <a:ln>
            <a:noFill/>
          </a:ln>
        </p:spPr>
        <p:txBody>
          <a:bodyPr spcFirstLastPara="1" wrap="square" lIns="92075" tIns="46025" rIns="92075" bIns="46025" anchor="t" anchorCtr="0"/>
          <a:lstStyle>
            <a:lvl1pPr marR="0" lvl="0" algn="l" rtl="0">
              <a:spcBef>
                <a:spcPts val="640"/>
              </a:spcBef>
              <a:spcAft>
                <a:spcPts val="0"/>
              </a:spcAft>
              <a:buClr>
                <a:srgbClr val="00FFCC"/>
              </a:buClr>
              <a:buSzPts val="2240"/>
              <a:buFont typeface="Noto Sans Symbols"/>
              <a:buNone/>
              <a:defRPr sz="3200" b="1" i="0" u="none" strike="noStrike" cap="none">
                <a:solidFill>
                  <a:srgbClr val="000000"/>
                </a:solidFill>
                <a:latin typeface="Arial"/>
                <a:ea typeface="Arial"/>
                <a:cs typeface="Arial"/>
                <a:sym typeface="Arial"/>
              </a:defRPr>
            </a:lvl1pPr>
            <a:lvl2pPr marR="0" lvl="1"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R="0" lvl="2"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R="0" lvl="3"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R="0" lvl="4"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R="0" lvl="5"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R="0" lvl="6"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R="0" lvl="7"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R="0" lvl="8"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993" name="Google Shape;993;p86"/>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994" name="Google Shape;994;p86"/>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995" name="Google Shape;995;p86"/>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48415505"/>
      </p:ext>
    </p:extLst>
  </p:cSld>
  <p:clrMapOvr>
    <a:masterClrMapping/>
  </p:clrMapOvr>
  <p:transition>
    <p:fade thruBlk="1"/>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96"/>
        <p:cNvGrpSpPr/>
        <p:nvPr/>
      </p:nvGrpSpPr>
      <p:grpSpPr>
        <a:xfrm>
          <a:off x="0" y="0"/>
          <a:ext cx="0" cy="0"/>
          <a:chOff x="0" y="0"/>
          <a:chExt cx="0" cy="0"/>
        </a:xfrm>
      </p:grpSpPr>
      <p:sp>
        <p:nvSpPr>
          <p:cNvPr id="997" name="Google Shape;997;p87"/>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998" name="Google Shape;998;p87"/>
          <p:cNvSpPr txBox="1">
            <a:spLocks noGrp="1"/>
          </p:cNvSpPr>
          <p:nvPr>
            <p:ph type="body" idx="1"/>
          </p:nvPr>
        </p:nvSpPr>
        <p:spPr>
          <a:xfrm>
            <a:off x="2014538" y="2286000"/>
            <a:ext cx="6672262" cy="3886200"/>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999" name="Google Shape;999;p87"/>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00" name="Google Shape;1000;p87"/>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01" name="Google Shape;1001;p87"/>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2658036"/>
      </p:ext>
    </p:extLst>
  </p:cSld>
  <p:clrMapOvr>
    <a:masterClrMapping/>
  </p:clrMapOvr>
  <p:transition>
    <p:fade thruBlk="1"/>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2"/>
        <p:cNvGrpSpPr/>
        <p:nvPr/>
      </p:nvGrpSpPr>
      <p:grpSpPr>
        <a:xfrm>
          <a:off x="0" y="0"/>
          <a:ext cx="0" cy="0"/>
          <a:chOff x="0" y="0"/>
          <a:chExt cx="0" cy="0"/>
        </a:xfrm>
      </p:grpSpPr>
      <p:sp>
        <p:nvSpPr>
          <p:cNvPr id="1003" name="Google Shape;1003;p88"/>
          <p:cNvSpPr txBox="1">
            <a:spLocks noGrp="1"/>
          </p:cNvSpPr>
          <p:nvPr>
            <p:ph type="title"/>
          </p:nvPr>
        </p:nvSpPr>
        <p:spPr>
          <a:xfrm>
            <a:off x="722313" y="4406900"/>
            <a:ext cx="7772400" cy="1362075"/>
          </a:xfrm>
          <a:prstGeom prst="rect">
            <a:avLst/>
          </a:prstGeom>
          <a:noFill/>
          <a:ln>
            <a:noFill/>
          </a:ln>
        </p:spPr>
        <p:txBody>
          <a:bodyPr spcFirstLastPara="1" wrap="square" lIns="92075" tIns="46025" rIns="92075" bIns="46025" anchor="t" anchorCtr="0"/>
          <a:lstStyle>
            <a:lvl1pPr marR="0" lvl="0" algn="l" rtl="0">
              <a:spcBef>
                <a:spcPts val="0"/>
              </a:spcBef>
              <a:spcAft>
                <a:spcPts val="0"/>
              </a:spcAft>
              <a:buSzPts val="1400"/>
              <a:buNone/>
              <a:defRPr sz="4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04" name="Google Shape;1004;p88"/>
          <p:cNvSpPr txBox="1">
            <a:spLocks noGrp="1"/>
          </p:cNvSpPr>
          <p:nvPr>
            <p:ph type="body" idx="1"/>
          </p:nvPr>
        </p:nvSpPr>
        <p:spPr>
          <a:xfrm>
            <a:off x="722313" y="2906713"/>
            <a:ext cx="7772400" cy="1500187"/>
          </a:xfrm>
          <a:prstGeom prst="rect">
            <a:avLst/>
          </a:prstGeom>
          <a:noFill/>
          <a:ln>
            <a:noFill/>
          </a:ln>
        </p:spPr>
        <p:txBody>
          <a:bodyPr spcFirstLastPara="1" wrap="square" lIns="92075" tIns="46025" rIns="92075" bIns="46025" anchor="b" anchorCtr="0"/>
          <a:lstStyle>
            <a:lvl1pPr marL="457200" marR="0" lvl="0" indent="-228600" algn="l" rtl="0">
              <a:spcBef>
                <a:spcPts val="400"/>
              </a:spcBef>
              <a:spcAft>
                <a:spcPts val="0"/>
              </a:spcAft>
              <a:buClr>
                <a:srgbClr val="00FFCC"/>
              </a:buClr>
              <a:buSzPts val="1400"/>
              <a:buFont typeface="Noto Sans Symbols"/>
              <a:buNone/>
              <a:defRPr sz="2000" b="1" i="0" u="none" strike="noStrike" cap="none">
                <a:solidFill>
                  <a:srgbClr val="000000"/>
                </a:solidFill>
                <a:latin typeface="Arial"/>
                <a:ea typeface="Arial"/>
                <a:cs typeface="Arial"/>
                <a:sym typeface="Arial"/>
              </a:defRPr>
            </a:lvl1pPr>
            <a:lvl2pPr marL="914400" marR="0" lvl="1" indent="-228600" algn="l" rtl="0">
              <a:spcBef>
                <a:spcPts val="360"/>
              </a:spcBef>
              <a:spcAft>
                <a:spcPts val="0"/>
              </a:spcAft>
              <a:buClr>
                <a:srgbClr val="00FFCC"/>
              </a:buClr>
              <a:buSzPts val="1800"/>
              <a:buFont typeface="Arial"/>
              <a:buNone/>
              <a:defRPr sz="1800" b="1" i="0" u="none" strike="noStrike" cap="none">
                <a:solidFill>
                  <a:srgbClr val="000000"/>
                </a:solidFill>
                <a:latin typeface="Arial"/>
                <a:ea typeface="Arial"/>
                <a:cs typeface="Arial"/>
                <a:sym typeface="Arial"/>
              </a:defRPr>
            </a:lvl2pPr>
            <a:lvl3pPr marL="1371600" marR="0" lvl="2" indent="-228600" algn="l" rtl="0">
              <a:spcBef>
                <a:spcPts val="320"/>
              </a:spcBef>
              <a:spcAft>
                <a:spcPts val="0"/>
              </a:spcAft>
              <a:buClr>
                <a:srgbClr val="00FFCC"/>
              </a:buClr>
              <a:buSzPts val="1040"/>
              <a:buFont typeface="Noto Sans Symbols"/>
              <a:buNone/>
              <a:defRPr sz="1600" b="1" i="0" u="none" strike="noStrike" cap="none">
                <a:solidFill>
                  <a:srgbClr val="000000"/>
                </a:solidFill>
                <a:latin typeface="Arial"/>
                <a:ea typeface="Arial"/>
                <a:cs typeface="Arial"/>
                <a:sym typeface="Arial"/>
              </a:defRPr>
            </a:lvl3pPr>
            <a:lvl4pPr marL="1828800" marR="0" lvl="3" indent="-228600" algn="l" rtl="0">
              <a:spcBef>
                <a:spcPts val="280"/>
              </a:spcBef>
              <a:spcAft>
                <a:spcPts val="0"/>
              </a:spcAft>
              <a:buClr>
                <a:srgbClr val="00FFCC"/>
              </a:buClr>
              <a:buSzPts val="1400"/>
              <a:buFont typeface="Arial"/>
              <a:buNone/>
              <a:defRPr sz="1400" b="1" i="0" u="none" strike="noStrike" cap="none">
                <a:solidFill>
                  <a:srgbClr val="000000"/>
                </a:solidFill>
                <a:latin typeface="Arial"/>
                <a:ea typeface="Arial"/>
                <a:cs typeface="Arial"/>
                <a:sym typeface="Arial"/>
              </a:defRPr>
            </a:lvl4pPr>
            <a:lvl5pPr marL="2286000" marR="0" lvl="4" indent="-228600" algn="l" rtl="0">
              <a:spcBef>
                <a:spcPts val="280"/>
              </a:spcBef>
              <a:spcAft>
                <a:spcPts val="0"/>
              </a:spcAft>
              <a:buClr>
                <a:srgbClr val="00FFCC"/>
              </a:buClr>
              <a:buSzPts val="1400"/>
              <a:buFont typeface="Arial"/>
              <a:buNone/>
              <a:defRPr sz="1400" b="1" i="0" u="none" strike="noStrike" cap="none">
                <a:solidFill>
                  <a:srgbClr val="000000"/>
                </a:solidFill>
                <a:latin typeface="Arial"/>
                <a:ea typeface="Arial"/>
                <a:cs typeface="Arial"/>
                <a:sym typeface="Arial"/>
              </a:defRPr>
            </a:lvl5pPr>
            <a:lvl6pPr marL="2743200" marR="0" lvl="5"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9pPr>
          </a:lstStyle>
          <a:p>
            <a:endParaRPr/>
          </a:p>
        </p:txBody>
      </p:sp>
      <p:sp>
        <p:nvSpPr>
          <p:cNvPr id="1005" name="Google Shape;1005;p88"/>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06" name="Google Shape;1006;p88"/>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07" name="Google Shape;1007;p88"/>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9551624"/>
      </p:ext>
    </p:extLst>
  </p:cSld>
  <p:clrMapOvr>
    <a:masterClrMapping/>
  </p:clrMapOvr>
  <p:transition>
    <p:fade thruBlk="1"/>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08"/>
        <p:cNvGrpSpPr/>
        <p:nvPr/>
      </p:nvGrpSpPr>
      <p:grpSpPr>
        <a:xfrm>
          <a:off x="0" y="0"/>
          <a:ext cx="0" cy="0"/>
          <a:chOff x="0" y="0"/>
          <a:chExt cx="0" cy="0"/>
        </a:xfrm>
      </p:grpSpPr>
      <p:sp>
        <p:nvSpPr>
          <p:cNvPr id="1009" name="Google Shape;1009;p89"/>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10" name="Google Shape;1010;p89"/>
          <p:cNvSpPr txBox="1">
            <a:spLocks noGrp="1"/>
          </p:cNvSpPr>
          <p:nvPr>
            <p:ph type="body" idx="1"/>
          </p:nvPr>
        </p:nvSpPr>
        <p:spPr>
          <a:xfrm>
            <a:off x="2208213" y="2286000"/>
            <a:ext cx="3162300" cy="3886200"/>
          </a:xfrm>
          <a:prstGeom prst="rect">
            <a:avLst/>
          </a:prstGeom>
          <a:noFill/>
          <a:ln>
            <a:noFill/>
          </a:ln>
        </p:spPr>
        <p:txBody>
          <a:bodyPr spcFirstLastPara="1" wrap="square" lIns="92075" tIns="46025" rIns="92075" bIns="46025" anchor="t" anchorCtr="0"/>
          <a:lstStyle>
            <a:lvl1pPr marL="457200" marR="0" lvl="0" indent="-353060" algn="l" rtl="0">
              <a:spcBef>
                <a:spcPts val="560"/>
              </a:spcBef>
              <a:spcAft>
                <a:spcPts val="0"/>
              </a:spcAft>
              <a:buClr>
                <a:srgbClr val="00FFCC"/>
              </a:buClr>
              <a:buSzPts val="1960"/>
              <a:buFont typeface="Noto Sans Symbols"/>
              <a:buChar char="◆"/>
              <a:defRPr sz="2800" b="1" i="0" u="none" strike="noStrike" cap="none">
                <a:solidFill>
                  <a:srgbClr val="000000"/>
                </a:solidFill>
                <a:latin typeface="Arial"/>
                <a:ea typeface="Arial"/>
                <a:cs typeface="Arial"/>
                <a:sym typeface="Arial"/>
              </a:defRPr>
            </a:lvl1pPr>
            <a:lvl2pPr marL="914400" marR="0" lvl="1" indent="-381000" algn="l" rtl="0">
              <a:spcBef>
                <a:spcPts val="480"/>
              </a:spcBef>
              <a:spcAft>
                <a:spcPts val="0"/>
              </a:spcAft>
              <a:buClr>
                <a:srgbClr val="00FFCC"/>
              </a:buClr>
              <a:buSzPts val="2400"/>
              <a:buFont typeface="Arial"/>
              <a:buChar char="–"/>
              <a:defRPr sz="2400" b="1" i="0" u="none" strike="noStrike" cap="none">
                <a:solidFill>
                  <a:srgbClr val="000000"/>
                </a:solidFill>
                <a:latin typeface="Arial"/>
                <a:ea typeface="Arial"/>
                <a:cs typeface="Arial"/>
                <a:sym typeface="Arial"/>
              </a:defRPr>
            </a:lvl2pPr>
            <a:lvl3pPr marL="1371600" marR="0" lvl="2" indent="-311150" algn="l" rtl="0">
              <a:spcBef>
                <a:spcPts val="400"/>
              </a:spcBef>
              <a:spcAft>
                <a:spcPts val="0"/>
              </a:spcAft>
              <a:buClr>
                <a:srgbClr val="00FFCC"/>
              </a:buClr>
              <a:buSzPts val="1300"/>
              <a:buFont typeface="Noto Sans Symbols"/>
              <a:buChar char="♦"/>
              <a:defRPr sz="2000" b="1" i="0" u="none" strike="noStrike" cap="none">
                <a:solidFill>
                  <a:srgbClr val="000000"/>
                </a:solidFill>
                <a:latin typeface="Arial"/>
                <a:ea typeface="Arial"/>
                <a:cs typeface="Arial"/>
                <a:sym typeface="Arial"/>
              </a:defRPr>
            </a:lvl3pPr>
            <a:lvl4pPr marL="1828800" marR="0" lvl="3"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4pPr>
            <a:lvl5pPr marL="2286000" marR="0" lvl="4"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5pPr>
            <a:lvl6pPr marL="2743200" marR="0" lvl="5"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6pPr>
            <a:lvl7pPr marL="3200400" marR="0" lvl="6"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7pPr>
            <a:lvl8pPr marL="3657600" marR="0" lvl="7"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8pPr>
            <a:lvl9pPr marL="4114800" marR="0" lvl="8"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1011" name="Google Shape;1011;p89"/>
          <p:cNvSpPr txBox="1">
            <a:spLocks noGrp="1"/>
          </p:cNvSpPr>
          <p:nvPr>
            <p:ph type="body" idx="2"/>
          </p:nvPr>
        </p:nvSpPr>
        <p:spPr>
          <a:xfrm>
            <a:off x="5522913" y="2286000"/>
            <a:ext cx="3163887" cy="3886200"/>
          </a:xfrm>
          <a:prstGeom prst="rect">
            <a:avLst/>
          </a:prstGeom>
          <a:noFill/>
          <a:ln>
            <a:noFill/>
          </a:ln>
        </p:spPr>
        <p:txBody>
          <a:bodyPr spcFirstLastPara="1" wrap="square" lIns="92075" tIns="46025" rIns="92075" bIns="46025" anchor="t" anchorCtr="0"/>
          <a:lstStyle>
            <a:lvl1pPr marL="457200" marR="0" lvl="0" indent="-353060" algn="l" rtl="0">
              <a:spcBef>
                <a:spcPts val="560"/>
              </a:spcBef>
              <a:spcAft>
                <a:spcPts val="0"/>
              </a:spcAft>
              <a:buClr>
                <a:srgbClr val="00FFCC"/>
              </a:buClr>
              <a:buSzPts val="1960"/>
              <a:buFont typeface="Noto Sans Symbols"/>
              <a:buChar char="◆"/>
              <a:defRPr sz="2800" b="1" i="0" u="none" strike="noStrike" cap="none">
                <a:solidFill>
                  <a:srgbClr val="000000"/>
                </a:solidFill>
                <a:latin typeface="Arial"/>
                <a:ea typeface="Arial"/>
                <a:cs typeface="Arial"/>
                <a:sym typeface="Arial"/>
              </a:defRPr>
            </a:lvl1pPr>
            <a:lvl2pPr marL="914400" marR="0" lvl="1" indent="-381000" algn="l" rtl="0">
              <a:spcBef>
                <a:spcPts val="480"/>
              </a:spcBef>
              <a:spcAft>
                <a:spcPts val="0"/>
              </a:spcAft>
              <a:buClr>
                <a:srgbClr val="00FFCC"/>
              </a:buClr>
              <a:buSzPts val="2400"/>
              <a:buFont typeface="Arial"/>
              <a:buChar char="–"/>
              <a:defRPr sz="2400" b="1" i="0" u="none" strike="noStrike" cap="none">
                <a:solidFill>
                  <a:srgbClr val="000000"/>
                </a:solidFill>
                <a:latin typeface="Arial"/>
                <a:ea typeface="Arial"/>
                <a:cs typeface="Arial"/>
                <a:sym typeface="Arial"/>
              </a:defRPr>
            </a:lvl2pPr>
            <a:lvl3pPr marL="1371600" marR="0" lvl="2" indent="-311150" algn="l" rtl="0">
              <a:spcBef>
                <a:spcPts val="400"/>
              </a:spcBef>
              <a:spcAft>
                <a:spcPts val="0"/>
              </a:spcAft>
              <a:buClr>
                <a:srgbClr val="00FFCC"/>
              </a:buClr>
              <a:buSzPts val="1300"/>
              <a:buFont typeface="Noto Sans Symbols"/>
              <a:buChar char="♦"/>
              <a:defRPr sz="2000" b="1" i="0" u="none" strike="noStrike" cap="none">
                <a:solidFill>
                  <a:srgbClr val="000000"/>
                </a:solidFill>
                <a:latin typeface="Arial"/>
                <a:ea typeface="Arial"/>
                <a:cs typeface="Arial"/>
                <a:sym typeface="Arial"/>
              </a:defRPr>
            </a:lvl3pPr>
            <a:lvl4pPr marL="1828800" marR="0" lvl="3"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4pPr>
            <a:lvl5pPr marL="2286000" marR="0" lvl="4"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5pPr>
            <a:lvl6pPr marL="2743200" marR="0" lvl="5"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6pPr>
            <a:lvl7pPr marL="3200400" marR="0" lvl="6"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7pPr>
            <a:lvl8pPr marL="3657600" marR="0" lvl="7"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8pPr>
            <a:lvl9pPr marL="4114800" marR="0" lvl="8"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1012" name="Google Shape;1012;p89"/>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13" name="Google Shape;1013;p89"/>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14" name="Google Shape;1014;p89"/>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65237990"/>
      </p:ext>
    </p:extLst>
  </p:cSld>
  <p:clrMapOvr>
    <a:masterClrMapping/>
  </p:clrMapOvr>
  <p:transition>
    <p:fade thruBlk="1"/>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015"/>
        <p:cNvGrpSpPr/>
        <p:nvPr/>
      </p:nvGrpSpPr>
      <p:grpSpPr>
        <a:xfrm>
          <a:off x="0" y="0"/>
          <a:ext cx="0" cy="0"/>
          <a:chOff x="0" y="0"/>
          <a:chExt cx="0" cy="0"/>
        </a:xfrm>
      </p:grpSpPr>
      <p:sp>
        <p:nvSpPr>
          <p:cNvPr id="1016" name="Google Shape;1016;p90"/>
          <p:cNvSpPr txBox="1">
            <a:spLocks noGrp="1"/>
          </p:cNvSpPr>
          <p:nvPr>
            <p:ph type="title"/>
          </p:nvPr>
        </p:nvSpPr>
        <p:spPr>
          <a:xfrm>
            <a:off x="457200" y="274638"/>
            <a:ext cx="8229600"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17" name="Google Shape;1017;p90"/>
          <p:cNvSpPr txBox="1">
            <a:spLocks noGrp="1"/>
          </p:cNvSpPr>
          <p:nvPr>
            <p:ph type="body" idx="1"/>
          </p:nvPr>
        </p:nvSpPr>
        <p:spPr>
          <a:xfrm>
            <a:off x="457200" y="1535113"/>
            <a:ext cx="4040188" cy="639762"/>
          </a:xfrm>
          <a:prstGeom prst="rect">
            <a:avLst/>
          </a:prstGeom>
          <a:noFill/>
          <a:ln>
            <a:noFill/>
          </a:ln>
        </p:spPr>
        <p:txBody>
          <a:bodyPr spcFirstLastPara="1" wrap="square" lIns="92075" tIns="46025" rIns="92075" bIns="46025" anchor="b" anchorCtr="0"/>
          <a:lstStyle>
            <a:lvl1pPr marL="457200" marR="0" lvl="0" indent="-228600" algn="l" rtl="0">
              <a:spcBef>
                <a:spcPts val="480"/>
              </a:spcBef>
              <a:spcAft>
                <a:spcPts val="0"/>
              </a:spcAft>
              <a:buClr>
                <a:srgbClr val="00FFCC"/>
              </a:buClr>
              <a:buSzPts val="1680"/>
              <a:buFont typeface="Noto Sans Symbols"/>
              <a:buNone/>
              <a:defRPr sz="2400" b="1" i="0" u="none" strike="noStrike" cap="none">
                <a:solidFill>
                  <a:srgbClr val="000000"/>
                </a:solidFill>
                <a:latin typeface="Arial"/>
                <a:ea typeface="Arial"/>
                <a:cs typeface="Arial"/>
                <a:sym typeface="Arial"/>
              </a:defRPr>
            </a:lvl1pPr>
            <a:lvl2pPr marL="914400" marR="0" lvl="1" indent="-228600"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2pPr>
            <a:lvl3pPr marL="1371600" marR="0" lvl="2" indent="-228600" algn="l" rtl="0">
              <a:spcBef>
                <a:spcPts val="360"/>
              </a:spcBef>
              <a:spcAft>
                <a:spcPts val="0"/>
              </a:spcAft>
              <a:buClr>
                <a:srgbClr val="00FFCC"/>
              </a:buClr>
              <a:buSzPts val="1170"/>
              <a:buFont typeface="Noto Sans Symbols"/>
              <a:buNone/>
              <a:defRPr sz="1800" b="1" i="0" u="none" strike="noStrike" cap="none">
                <a:solidFill>
                  <a:srgbClr val="000000"/>
                </a:solidFill>
                <a:latin typeface="Arial"/>
                <a:ea typeface="Arial"/>
                <a:cs typeface="Arial"/>
                <a:sym typeface="Arial"/>
              </a:defRPr>
            </a:lvl3pPr>
            <a:lvl4pPr marL="1828800" marR="0" lvl="3"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4pPr>
            <a:lvl5pPr marL="2286000" marR="0" lvl="4"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5pPr>
            <a:lvl6pPr marL="2743200" marR="0" lvl="5"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6pPr>
            <a:lvl7pPr marL="3200400" marR="0" lvl="6"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7pPr>
            <a:lvl8pPr marL="3657600" marR="0" lvl="7"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8pPr>
            <a:lvl9pPr marL="4114800" marR="0" lvl="8"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9pPr>
          </a:lstStyle>
          <a:p>
            <a:endParaRPr/>
          </a:p>
        </p:txBody>
      </p:sp>
      <p:sp>
        <p:nvSpPr>
          <p:cNvPr id="1018" name="Google Shape;1018;p90"/>
          <p:cNvSpPr txBox="1">
            <a:spLocks noGrp="1"/>
          </p:cNvSpPr>
          <p:nvPr>
            <p:ph type="body" idx="2"/>
          </p:nvPr>
        </p:nvSpPr>
        <p:spPr>
          <a:xfrm>
            <a:off x="457200" y="2174875"/>
            <a:ext cx="4040188" cy="3951288"/>
          </a:xfrm>
          <a:prstGeom prst="rect">
            <a:avLst/>
          </a:prstGeom>
          <a:noFill/>
          <a:ln>
            <a:noFill/>
          </a:ln>
        </p:spPr>
        <p:txBody>
          <a:bodyPr spcFirstLastPara="1" wrap="square" lIns="92075" tIns="46025" rIns="92075" bIns="46025" anchor="t" anchorCtr="0"/>
          <a:lstStyle>
            <a:lvl1pPr marL="457200" marR="0" lvl="0" indent="-335280" algn="l" rtl="0">
              <a:spcBef>
                <a:spcPts val="480"/>
              </a:spcBef>
              <a:spcAft>
                <a:spcPts val="0"/>
              </a:spcAft>
              <a:buClr>
                <a:srgbClr val="00FFCC"/>
              </a:buClr>
              <a:buSzPts val="1680"/>
              <a:buFont typeface="Noto Sans Symbols"/>
              <a:buChar char="◆"/>
              <a:defRPr sz="2400" b="1" i="0" u="none" strike="noStrike" cap="none">
                <a:solidFill>
                  <a:srgbClr val="000000"/>
                </a:solidFill>
                <a:latin typeface="Arial"/>
                <a:ea typeface="Arial"/>
                <a:cs typeface="Arial"/>
                <a:sym typeface="Arial"/>
              </a:defRPr>
            </a:lvl1pPr>
            <a:lvl2pPr marL="914400" marR="0" lvl="1"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2pPr>
            <a:lvl3pPr marL="1371600" marR="0" lvl="2" indent="-302894" algn="l" rtl="0">
              <a:spcBef>
                <a:spcPts val="360"/>
              </a:spcBef>
              <a:spcAft>
                <a:spcPts val="0"/>
              </a:spcAft>
              <a:buClr>
                <a:srgbClr val="00FFCC"/>
              </a:buClr>
              <a:buSzPts val="1170"/>
              <a:buFont typeface="Noto Sans Symbols"/>
              <a:buChar char="♦"/>
              <a:defRPr sz="1800" b="1" i="0" u="none" strike="noStrike" cap="none">
                <a:solidFill>
                  <a:srgbClr val="000000"/>
                </a:solidFill>
                <a:latin typeface="Arial"/>
                <a:ea typeface="Arial"/>
                <a:cs typeface="Arial"/>
                <a:sym typeface="Arial"/>
              </a:defRPr>
            </a:lvl3pPr>
            <a:lvl4pPr marL="1828800" marR="0" lvl="3"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4pPr>
            <a:lvl5pPr marL="2286000" marR="0" lvl="4"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5pPr>
            <a:lvl6pPr marL="2743200" marR="0" lvl="5"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6pPr>
            <a:lvl7pPr marL="3200400" marR="0" lvl="6"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7pPr>
            <a:lvl8pPr marL="3657600" marR="0" lvl="7"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8pPr>
            <a:lvl9pPr marL="4114800" marR="0" lvl="8"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9pPr>
          </a:lstStyle>
          <a:p>
            <a:endParaRPr/>
          </a:p>
        </p:txBody>
      </p:sp>
      <p:sp>
        <p:nvSpPr>
          <p:cNvPr id="1019" name="Google Shape;1019;p90"/>
          <p:cNvSpPr txBox="1">
            <a:spLocks noGrp="1"/>
          </p:cNvSpPr>
          <p:nvPr>
            <p:ph type="body" idx="3"/>
          </p:nvPr>
        </p:nvSpPr>
        <p:spPr>
          <a:xfrm>
            <a:off x="4645025" y="1535113"/>
            <a:ext cx="4041775" cy="639762"/>
          </a:xfrm>
          <a:prstGeom prst="rect">
            <a:avLst/>
          </a:prstGeom>
          <a:noFill/>
          <a:ln>
            <a:noFill/>
          </a:ln>
        </p:spPr>
        <p:txBody>
          <a:bodyPr spcFirstLastPara="1" wrap="square" lIns="92075" tIns="46025" rIns="92075" bIns="46025" anchor="b" anchorCtr="0"/>
          <a:lstStyle>
            <a:lvl1pPr marL="457200" marR="0" lvl="0" indent="-228600" algn="l" rtl="0">
              <a:spcBef>
                <a:spcPts val="480"/>
              </a:spcBef>
              <a:spcAft>
                <a:spcPts val="0"/>
              </a:spcAft>
              <a:buClr>
                <a:srgbClr val="00FFCC"/>
              </a:buClr>
              <a:buSzPts val="1680"/>
              <a:buFont typeface="Noto Sans Symbols"/>
              <a:buNone/>
              <a:defRPr sz="2400" b="1" i="0" u="none" strike="noStrike" cap="none">
                <a:solidFill>
                  <a:srgbClr val="000000"/>
                </a:solidFill>
                <a:latin typeface="Arial"/>
                <a:ea typeface="Arial"/>
                <a:cs typeface="Arial"/>
                <a:sym typeface="Arial"/>
              </a:defRPr>
            </a:lvl1pPr>
            <a:lvl2pPr marL="914400" marR="0" lvl="1" indent="-228600"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2pPr>
            <a:lvl3pPr marL="1371600" marR="0" lvl="2" indent="-228600" algn="l" rtl="0">
              <a:spcBef>
                <a:spcPts val="360"/>
              </a:spcBef>
              <a:spcAft>
                <a:spcPts val="0"/>
              </a:spcAft>
              <a:buClr>
                <a:srgbClr val="00FFCC"/>
              </a:buClr>
              <a:buSzPts val="1170"/>
              <a:buFont typeface="Noto Sans Symbols"/>
              <a:buNone/>
              <a:defRPr sz="1800" b="1" i="0" u="none" strike="noStrike" cap="none">
                <a:solidFill>
                  <a:srgbClr val="000000"/>
                </a:solidFill>
                <a:latin typeface="Arial"/>
                <a:ea typeface="Arial"/>
                <a:cs typeface="Arial"/>
                <a:sym typeface="Arial"/>
              </a:defRPr>
            </a:lvl3pPr>
            <a:lvl4pPr marL="1828800" marR="0" lvl="3"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4pPr>
            <a:lvl5pPr marL="2286000" marR="0" lvl="4"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5pPr>
            <a:lvl6pPr marL="2743200" marR="0" lvl="5"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6pPr>
            <a:lvl7pPr marL="3200400" marR="0" lvl="6"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7pPr>
            <a:lvl8pPr marL="3657600" marR="0" lvl="7"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8pPr>
            <a:lvl9pPr marL="4114800" marR="0" lvl="8"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9pPr>
          </a:lstStyle>
          <a:p>
            <a:endParaRPr/>
          </a:p>
        </p:txBody>
      </p:sp>
      <p:sp>
        <p:nvSpPr>
          <p:cNvPr id="1020" name="Google Shape;1020;p90"/>
          <p:cNvSpPr txBox="1">
            <a:spLocks noGrp="1"/>
          </p:cNvSpPr>
          <p:nvPr>
            <p:ph type="body" idx="4"/>
          </p:nvPr>
        </p:nvSpPr>
        <p:spPr>
          <a:xfrm>
            <a:off x="4645025" y="2174875"/>
            <a:ext cx="4041775" cy="3951288"/>
          </a:xfrm>
          <a:prstGeom prst="rect">
            <a:avLst/>
          </a:prstGeom>
          <a:noFill/>
          <a:ln>
            <a:noFill/>
          </a:ln>
        </p:spPr>
        <p:txBody>
          <a:bodyPr spcFirstLastPara="1" wrap="square" lIns="92075" tIns="46025" rIns="92075" bIns="46025" anchor="t" anchorCtr="0"/>
          <a:lstStyle>
            <a:lvl1pPr marL="457200" marR="0" lvl="0" indent="-335280" algn="l" rtl="0">
              <a:spcBef>
                <a:spcPts val="480"/>
              </a:spcBef>
              <a:spcAft>
                <a:spcPts val="0"/>
              </a:spcAft>
              <a:buClr>
                <a:srgbClr val="00FFCC"/>
              </a:buClr>
              <a:buSzPts val="1680"/>
              <a:buFont typeface="Noto Sans Symbols"/>
              <a:buChar char="◆"/>
              <a:defRPr sz="2400" b="1" i="0" u="none" strike="noStrike" cap="none">
                <a:solidFill>
                  <a:srgbClr val="000000"/>
                </a:solidFill>
                <a:latin typeface="Arial"/>
                <a:ea typeface="Arial"/>
                <a:cs typeface="Arial"/>
                <a:sym typeface="Arial"/>
              </a:defRPr>
            </a:lvl1pPr>
            <a:lvl2pPr marL="914400" marR="0" lvl="1"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2pPr>
            <a:lvl3pPr marL="1371600" marR="0" lvl="2" indent="-302894" algn="l" rtl="0">
              <a:spcBef>
                <a:spcPts val="360"/>
              </a:spcBef>
              <a:spcAft>
                <a:spcPts val="0"/>
              </a:spcAft>
              <a:buClr>
                <a:srgbClr val="00FFCC"/>
              </a:buClr>
              <a:buSzPts val="1170"/>
              <a:buFont typeface="Noto Sans Symbols"/>
              <a:buChar char="♦"/>
              <a:defRPr sz="1800" b="1" i="0" u="none" strike="noStrike" cap="none">
                <a:solidFill>
                  <a:srgbClr val="000000"/>
                </a:solidFill>
                <a:latin typeface="Arial"/>
                <a:ea typeface="Arial"/>
                <a:cs typeface="Arial"/>
                <a:sym typeface="Arial"/>
              </a:defRPr>
            </a:lvl3pPr>
            <a:lvl4pPr marL="1828800" marR="0" lvl="3"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4pPr>
            <a:lvl5pPr marL="2286000" marR="0" lvl="4"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5pPr>
            <a:lvl6pPr marL="2743200" marR="0" lvl="5"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6pPr>
            <a:lvl7pPr marL="3200400" marR="0" lvl="6"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7pPr>
            <a:lvl8pPr marL="3657600" marR="0" lvl="7"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8pPr>
            <a:lvl9pPr marL="4114800" marR="0" lvl="8"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9pPr>
          </a:lstStyle>
          <a:p>
            <a:endParaRPr/>
          </a:p>
        </p:txBody>
      </p:sp>
      <p:sp>
        <p:nvSpPr>
          <p:cNvPr id="1021" name="Google Shape;1021;p90"/>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22" name="Google Shape;1022;p90"/>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23" name="Google Shape;1023;p90"/>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85483791"/>
      </p:ext>
    </p:extLst>
  </p:cSld>
  <p:clrMapOvr>
    <a:masterClrMapping/>
  </p:clrMapOvr>
  <p:transition>
    <p:fade thruBlk="1"/>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24"/>
        <p:cNvGrpSpPr/>
        <p:nvPr/>
      </p:nvGrpSpPr>
      <p:grpSpPr>
        <a:xfrm>
          <a:off x="0" y="0"/>
          <a:ext cx="0" cy="0"/>
          <a:chOff x="0" y="0"/>
          <a:chExt cx="0" cy="0"/>
        </a:xfrm>
      </p:grpSpPr>
      <p:sp>
        <p:nvSpPr>
          <p:cNvPr id="1025" name="Google Shape;1025;p91"/>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26" name="Google Shape;1026;p91"/>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27" name="Google Shape;1027;p91"/>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28" name="Google Shape;1028;p91"/>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5147323"/>
      </p:ext>
    </p:extLst>
  </p:cSld>
  <p:clrMapOvr>
    <a:masterClrMapping/>
  </p:clrMapOvr>
  <p:transition>
    <p:fade thruBlk="1"/>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9"/>
        <p:cNvGrpSpPr/>
        <p:nvPr/>
      </p:nvGrpSpPr>
      <p:grpSpPr>
        <a:xfrm>
          <a:off x="0" y="0"/>
          <a:ext cx="0" cy="0"/>
          <a:chOff x="0" y="0"/>
          <a:chExt cx="0" cy="0"/>
        </a:xfrm>
      </p:grpSpPr>
      <p:sp>
        <p:nvSpPr>
          <p:cNvPr id="1030" name="Google Shape;1030;p92"/>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31" name="Google Shape;1031;p92"/>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32" name="Google Shape;1032;p92"/>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35927429"/>
      </p:ext>
    </p:extLst>
  </p:cSld>
  <p:clrMapOvr>
    <a:masterClrMapping/>
  </p:clrMapOvr>
  <p:transition>
    <p:fade thruBlk="1"/>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33"/>
        <p:cNvGrpSpPr/>
        <p:nvPr/>
      </p:nvGrpSpPr>
      <p:grpSpPr>
        <a:xfrm>
          <a:off x="0" y="0"/>
          <a:ext cx="0" cy="0"/>
          <a:chOff x="0" y="0"/>
          <a:chExt cx="0" cy="0"/>
        </a:xfrm>
      </p:grpSpPr>
      <p:sp>
        <p:nvSpPr>
          <p:cNvPr id="1034" name="Google Shape;1034;p93"/>
          <p:cNvSpPr txBox="1">
            <a:spLocks noGrp="1"/>
          </p:cNvSpPr>
          <p:nvPr>
            <p:ph type="title"/>
          </p:nvPr>
        </p:nvSpPr>
        <p:spPr>
          <a:xfrm>
            <a:off x="457200" y="273050"/>
            <a:ext cx="3008313" cy="1162050"/>
          </a:xfrm>
          <a:prstGeom prst="rect">
            <a:avLst/>
          </a:prstGeom>
          <a:noFill/>
          <a:ln>
            <a:noFill/>
          </a:ln>
        </p:spPr>
        <p:txBody>
          <a:bodyPr spcFirstLastPara="1" wrap="square" lIns="92075" tIns="46025" rIns="92075" bIns="46025" anchor="b" anchorCtr="0"/>
          <a:lstStyle>
            <a:lvl1pPr marR="0" lvl="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35" name="Google Shape;1035;p93"/>
          <p:cNvSpPr txBox="1">
            <a:spLocks noGrp="1"/>
          </p:cNvSpPr>
          <p:nvPr>
            <p:ph type="body" idx="1"/>
          </p:nvPr>
        </p:nvSpPr>
        <p:spPr>
          <a:xfrm>
            <a:off x="3575050" y="273050"/>
            <a:ext cx="5111750" cy="5853113"/>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1036" name="Google Shape;1036;p93"/>
          <p:cNvSpPr txBox="1">
            <a:spLocks noGrp="1"/>
          </p:cNvSpPr>
          <p:nvPr>
            <p:ph type="body" idx="2"/>
          </p:nvPr>
        </p:nvSpPr>
        <p:spPr>
          <a:xfrm>
            <a:off x="457200" y="1435100"/>
            <a:ext cx="3008313" cy="4691063"/>
          </a:xfrm>
          <a:prstGeom prst="rect">
            <a:avLst/>
          </a:prstGeom>
          <a:noFill/>
          <a:ln>
            <a:noFill/>
          </a:ln>
        </p:spPr>
        <p:txBody>
          <a:bodyPr spcFirstLastPara="1" wrap="square" lIns="92075" tIns="46025" rIns="92075" bIns="46025" anchor="t" anchorCtr="0"/>
          <a:lstStyle>
            <a:lvl1pPr marL="457200" marR="0" lvl="0" indent="-228600" algn="l" rtl="0">
              <a:spcBef>
                <a:spcPts val="280"/>
              </a:spcBef>
              <a:spcAft>
                <a:spcPts val="0"/>
              </a:spcAft>
              <a:buClr>
                <a:srgbClr val="00FFCC"/>
              </a:buClr>
              <a:buSzPts val="980"/>
              <a:buFont typeface="Noto Sans Symbols"/>
              <a:buNone/>
              <a:defRPr sz="1400" b="1" i="0" u="none" strike="noStrike" cap="none">
                <a:solidFill>
                  <a:srgbClr val="000000"/>
                </a:solidFill>
                <a:latin typeface="Arial"/>
                <a:ea typeface="Arial"/>
                <a:cs typeface="Arial"/>
                <a:sym typeface="Arial"/>
              </a:defRPr>
            </a:lvl1pPr>
            <a:lvl2pPr marL="914400" marR="0" lvl="1" indent="-228600" algn="l" rtl="0">
              <a:spcBef>
                <a:spcPts val="240"/>
              </a:spcBef>
              <a:spcAft>
                <a:spcPts val="0"/>
              </a:spcAft>
              <a:buClr>
                <a:srgbClr val="00FFCC"/>
              </a:buClr>
              <a:buSzPts val="1200"/>
              <a:buFont typeface="Arial"/>
              <a:buNone/>
              <a:defRPr sz="1200" b="1" i="0" u="none" strike="noStrike" cap="none">
                <a:solidFill>
                  <a:srgbClr val="000000"/>
                </a:solidFill>
                <a:latin typeface="Arial"/>
                <a:ea typeface="Arial"/>
                <a:cs typeface="Arial"/>
                <a:sym typeface="Arial"/>
              </a:defRPr>
            </a:lvl2pPr>
            <a:lvl3pPr marL="1371600" marR="0" lvl="2" indent="-228600" algn="l" rtl="0">
              <a:spcBef>
                <a:spcPts val="200"/>
              </a:spcBef>
              <a:spcAft>
                <a:spcPts val="0"/>
              </a:spcAft>
              <a:buClr>
                <a:srgbClr val="00FFCC"/>
              </a:buClr>
              <a:buSzPts val="650"/>
              <a:buFont typeface="Noto Sans Symbols"/>
              <a:buNone/>
              <a:defRPr sz="1000" b="1" i="0" u="none" strike="noStrike" cap="none">
                <a:solidFill>
                  <a:srgbClr val="000000"/>
                </a:solidFill>
                <a:latin typeface="Arial"/>
                <a:ea typeface="Arial"/>
                <a:cs typeface="Arial"/>
                <a:sym typeface="Arial"/>
              </a:defRPr>
            </a:lvl3pPr>
            <a:lvl4pPr marL="1828800" marR="0" lvl="3"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4pPr>
            <a:lvl5pPr marL="2286000" marR="0" lvl="4"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5pPr>
            <a:lvl6pPr marL="2743200" marR="0" lvl="5"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9pPr>
          </a:lstStyle>
          <a:p>
            <a:endParaRPr/>
          </a:p>
        </p:txBody>
      </p:sp>
      <p:sp>
        <p:nvSpPr>
          <p:cNvPr id="1037" name="Google Shape;1037;p93"/>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38" name="Google Shape;1038;p93"/>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39" name="Google Shape;1039;p93"/>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13596185"/>
      </p:ext>
    </p:extLst>
  </p:cSld>
  <p:clrMapOvr>
    <a:masterClrMapping/>
  </p:clrMapOvr>
  <p:transition>
    <p:fade thruBlk="1"/>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40"/>
        <p:cNvGrpSpPr/>
        <p:nvPr/>
      </p:nvGrpSpPr>
      <p:grpSpPr>
        <a:xfrm>
          <a:off x="0" y="0"/>
          <a:ext cx="0" cy="0"/>
          <a:chOff x="0" y="0"/>
          <a:chExt cx="0" cy="0"/>
        </a:xfrm>
      </p:grpSpPr>
      <p:sp>
        <p:nvSpPr>
          <p:cNvPr id="1041" name="Google Shape;1041;p94"/>
          <p:cNvSpPr txBox="1">
            <a:spLocks noGrp="1"/>
          </p:cNvSpPr>
          <p:nvPr>
            <p:ph type="title"/>
          </p:nvPr>
        </p:nvSpPr>
        <p:spPr>
          <a:xfrm>
            <a:off x="1792288" y="4800600"/>
            <a:ext cx="5486400" cy="566738"/>
          </a:xfrm>
          <a:prstGeom prst="rect">
            <a:avLst/>
          </a:prstGeom>
          <a:noFill/>
          <a:ln>
            <a:noFill/>
          </a:ln>
        </p:spPr>
        <p:txBody>
          <a:bodyPr spcFirstLastPara="1" wrap="square" lIns="92075" tIns="46025" rIns="92075" bIns="46025" anchor="b" anchorCtr="0"/>
          <a:lstStyle>
            <a:lvl1pPr marR="0" lvl="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42" name="Google Shape;1042;p94"/>
          <p:cNvSpPr>
            <a:spLocks noGrp="1"/>
          </p:cNvSpPr>
          <p:nvPr>
            <p:ph type="pic" idx="2"/>
          </p:nvPr>
        </p:nvSpPr>
        <p:spPr>
          <a:xfrm>
            <a:off x="1792288" y="612775"/>
            <a:ext cx="5486400" cy="4114800"/>
          </a:xfrm>
          <a:prstGeom prst="rect">
            <a:avLst/>
          </a:prstGeom>
          <a:noFill/>
          <a:ln>
            <a:noFill/>
          </a:ln>
        </p:spPr>
        <p:txBody>
          <a:bodyPr spcFirstLastPara="1" wrap="square" lIns="92075" tIns="46025" rIns="92075" bIns="46025" anchor="t" anchorCtr="0"/>
          <a:lstStyle>
            <a:lvl1pPr marR="0" lvl="0" algn="l" rtl="0">
              <a:spcBef>
                <a:spcPts val="640"/>
              </a:spcBef>
              <a:spcAft>
                <a:spcPts val="0"/>
              </a:spcAft>
              <a:buClr>
                <a:srgbClr val="00FFCC"/>
              </a:buClr>
              <a:buSzPts val="2240"/>
              <a:buFont typeface="Noto Sans Symbols"/>
              <a:buNone/>
              <a:defRPr sz="3200" b="1" i="0" u="none" strike="noStrike" cap="none">
                <a:solidFill>
                  <a:srgbClr val="000000"/>
                </a:solidFill>
                <a:latin typeface="Arial"/>
                <a:ea typeface="Arial"/>
                <a:cs typeface="Arial"/>
                <a:sym typeface="Arial"/>
              </a:defRPr>
            </a:lvl1pPr>
            <a:lvl2pPr marR="0" lvl="1" algn="l" rtl="0">
              <a:spcBef>
                <a:spcPts val="560"/>
              </a:spcBef>
              <a:spcAft>
                <a:spcPts val="0"/>
              </a:spcAft>
              <a:buClr>
                <a:srgbClr val="00FFCC"/>
              </a:buClr>
              <a:buSzPts val="2800"/>
              <a:buFont typeface="Arial"/>
              <a:buNone/>
              <a:defRPr sz="2800" b="1" i="0" u="none" strike="noStrike" cap="none">
                <a:solidFill>
                  <a:srgbClr val="000000"/>
                </a:solidFill>
                <a:latin typeface="Arial"/>
                <a:ea typeface="Arial"/>
                <a:cs typeface="Arial"/>
                <a:sym typeface="Arial"/>
              </a:defRPr>
            </a:lvl2pPr>
            <a:lvl3pPr marR="0" lvl="2" algn="l" rtl="0">
              <a:spcBef>
                <a:spcPts val="480"/>
              </a:spcBef>
              <a:spcAft>
                <a:spcPts val="0"/>
              </a:spcAft>
              <a:buClr>
                <a:srgbClr val="00FFCC"/>
              </a:buClr>
              <a:buSzPts val="1560"/>
              <a:buFont typeface="Noto Sans Symbols"/>
              <a:buNone/>
              <a:defRPr sz="2400" b="1" i="0" u="none" strike="noStrike" cap="none">
                <a:solidFill>
                  <a:srgbClr val="000000"/>
                </a:solidFill>
                <a:latin typeface="Arial"/>
                <a:ea typeface="Arial"/>
                <a:cs typeface="Arial"/>
                <a:sym typeface="Arial"/>
              </a:defRPr>
            </a:lvl3pPr>
            <a:lvl4pPr marR="0" lvl="3"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4pPr>
            <a:lvl5pPr marR="0" lvl="4"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5pPr>
            <a:lvl6pPr marR="0" lvl="5"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6pPr>
            <a:lvl7pPr marR="0" lvl="6"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7pPr>
            <a:lvl8pPr marR="0" lvl="7"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8pPr>
            <a:lvl9pPr marR="0" lvl="8"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1043" name="Google Shape;1043;p94"/>
          <p:cNvSpPr txBox="1">
            <a:spLocks noGrp="1"/>
          </p:cNvSpPr>
          <p:nvPr>
            <p:ph type="body" idx="1"/>
          </p:nvPr>
        </p:nvSpPr>
        <p:spPr>
          <a:xfrm>
            <a:off x="1792288" y="5367338"/>
            <a:ext cx="5486400" cy="804862"/>
          </a:xfrm>
          <a:prstGeom prst="rect">
            <a:avLst/>
          </a:prstGeom>
          <a:noFill/>
          <a:ln>
            <a:noFill/>
          </a:ln>
        </p:spPr>
        <p:txBody>
          <a:bodyPr spcFirstLastPara="1" wrap="square" lIns="92075" tIns="46025" rIns="92075" bIns="46025" anchor="t" anchorCtr="0"/>
          <a:lstStyle>
            <a:lvl1pPr marL="457200" marR="0" lvl="0" indent="-228600" algn="l" rtl="0">
              <a:spcBef>
                <a:spcPts val="280"/>
              </a:spcBef>
              <a:spcAft>
                <a:spcPts val="0"/>
              </a:spcAft>
              <a:buClr>
                <a:srgbClr val="00FFCC"/>
              </a:buClr>
              <a:buSzPts val="980"/>
              <a:buFont typeface="Noto Sans Symbols"/>
              <a:buNone/>
              <a:defRPr sz="1400" b="1" i="0" u="none" strike="noStrike" cap="none">
                <a:solidFill>
                  <a:srgbClr val="000000"/>
                </a:solidFill>
                <a:latin typeface="Arial"/>
                <a:ea typeface="Arial"/>
                <a:cs typeface="Arial"/>
                <a:sym typeface="Arial"/>
              </a:defRPr>
            </a:lvl1pPr>
            <a:lvl2pPr marL="914400" marR="0" lvl="1" indent="-228600" algn="l" rtl="0">
              <a:spcBef>
                <a:spcPts val="240"/>
              </a:spcBef>
              <a:spcAft>
                <a:spcPts val="0"/>
              </a:spcAft>
              <a:buClr>
                <a:srgbClr val="00FFCC"/>
              </a:buClr>
              <a:buSzPts val="1200"/>
              <a:buFont typeface="Arial"/>
              <a:buNone/>
              <a:defRPr sz="1200" b="1" i="0" u="none" strike="noStrike" cap="none">
                <a:solidFill>
                  <a:srgbClr val="000000"/>
                </a:solidFill>
                <a:latin typeface="Arial"/>
                <a:ea typeface="Arial"/>
                <a:cs typeface="Arial"/>
                <a:sym typeface="Arial"/>
              </a:defRPr>
            </a:lvl2pPr>
            <a:lvl3pPr marL="1371600" marR="0" lvl="2" indent="-228600" algn="l" rtl="0">
              <a:spcBef>
                <a:spcPts val="200"/>
              </a:spcBef>
              <a:spcAft>
                <a:spcPts val="0"/>
              </a:spcAft>
              <a:buClr>
                <a:srgbClr val="00FFCC"/>
              </a:buClr>
              <a:buSzPts val="650"/>
              <a:buFont typeface="Noto Sans Symbols"/>
              <a:buNone/>
              <a:defRPr sz="1000" b="1" i="0" u="none" strike="noStrike" cap="none">
                <a:solidFill>
                  <a:srgbClr val="000000"/>
                </a:solidFill>
                <a:latin typeface="Arial"/>
                <a:ea typeface="Arial"/>
                <a:cs typeface="Arial"/>
                <a:sym typeface="Arial"/>
              </a:defRPr>
            </a:lvl3pPr>
            <a:lvl4pPr marL="1828800" marR="0" lvl="3"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4pPr>
            <a:lvl5pPr marL="2286000" marR="0" lvl="4"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5pPr>
            <a:lvl6pPr marL="2743200" marR="0" lvl="5"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9pPr>
          </a:lstStyle>
          <a:p>
            <a:endParaRPr/>
          </a:p>
        </p:txBody>
      </p:sp>
      <p:sp>
        <p:nvSpPr>
          <p:cNvPr id="1044" name="Google Shape;1044;p94"/>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45" name="Google Shape;1045;p94"/>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46" name="Google Shape;1046;p94"/>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5629309"/>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404EB5A-94B2-1942-B17E-34C732A095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004C8C-5835-A444-B6E0-8A25DA7CE5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B491AF-50CB-9444-8FA0-B50D1C274A24}"/>
              </a:ext>
            </a:extLst>
          </p:cNvPr>
          <p:cNvSpPr>
            <a:spLocks noGrp="1" noChangeArrowheads="1"/>
          </p:cNvSpPr>
          <p:nvPr>
            <p:ph type="sldNum" sz="quarter" idx="12"/>
          </p:nvPr>
        </p:nvSpPr>
        <p:spPr>
          <a:ln/>
        </p:spPr>
        <p:txBody>
          <a:bodyPr/>
          <a:lstStyle>
            <a:lvl1pPr>
              <a:defRPr/>
            </a:lvl1pPr>
          </a:lstStyle>
          <a:p>
            <a:fld id="{91169756-792C-B941-B2A1-039ED42835F2}" type="slidenum">
              <a:rPr lang="en-US" altLang="en-US"/>
              <a:pPr/>
              <a:t>‹#›</a:t>
            </a:fld>
            <a:endParaRPr lang="en-US" altLang="en-US"/>
          </a:p>
        </p:txBody>
      </p:sp>
    </p:spTree>
    <p:extLst>
      <p:ext uri="{BB962C8B-B14F-4D97-AF65-F5344CB8AC3E}">
        <p14:creationId xmlns:p14="http://schemas.microsoft.com/office/powerpoint/2010/main" val="38334783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047"/>
        <p:cNvGrpSpPr/>
        <p:nvPr/>
      </p:nvGrpSpPr>
      <p:grpSpPr>
        <a:xfrm>
          <a:off x="0" y="0"/>
          <a:ext cx="0" cy="0"/>
          <a:chOff x="0" y="0"/>
          <a:chExt cx="0" cy="0"/>
        </a:xfrm>
      </p:grpSpPr>
      <p:sp>
        <p:nvSpPr>
          <p:cNvPr id="1048" name="Google Shape;1048;p95"/>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49" name="Google Shape;1049;p95"/>
          <p:cNvSpPr txBox="1">
            <a:spLocks noGrp="1"/>
          </p:cNvSpPr>
          <p:nvPr>
            <p:ph type="body" idx="1"/>
          </p:nvPr>
        </p:nvSpPr>
        <p:spPr>
          <a:xfrm rot="5400000">
            <a:off x="3407569" y="892969"/>
            <a:ext cx="3886200" cy="6672262"/>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1050" name="Google Shape;1050;p95"/>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51" name="Google Shape;1051;p95"/>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52" name="Google Shape;1052;p95"/>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73470915"/>
      </p:ext>
    </p:extLst>
  </p:cSld>
  <p:clrMapOvr>
    <a:masterClrMapping/>
  </p:clrMapOvr>
  <p:transition>
    <p:fade thruBlk="1"/>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53"/>
        <p:cNvGrpSpPr/>
        <p:nvPr/>
      </p:nvGrpSpPr>
      <p:grpSpPr>
        <a:xfrm>
          <a:off x="0" y="0"/>
          <a:ext cx="0" cy="0"/>
          <a:chOff x="0" y="0"/>
          <a:chExt cx="0" cy="0"/>
        </a:xfrm>
      </p:grpSpPr>
      <p:sp>
        <p:nvSpPr>
          <p:cNvPr id="1054" name="Google Shape;1054;p96"/>
          <p:cNvSpPr txBox="1">
            <a:spLocks noGrp="1"/>
          </p:cNvSpPr>
          <p:nvPr>
            <p:ph type="title"/>
          </p:nvPr>
        </p:nvSpPr>
        <p:spPr>
          <a:xfrm rot="5400000">
            <a:off x="5276850" y="2381250"/>
            <a:ext cx="5791200" cy="17907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55" name="Google Shape;1055;p96"/>
          <p:cNvSpPr txBox="1">
            <a:spLocks noGrp="1"/>
          </p:cNvSpPr>
          <p:nvPr>
            <p:ph type="body" idx="1"/>
          </p:nvPr>
        </p:nvSpPr>
        <p:spPr>
          <a:xfrm rot="5400000">
            <a:off x="1619250" y="666750"/>
            <a:ext cx="5791200" cy="5219700"/>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1056" name="Google Shape;1056;p96"/>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57" name="Google Shape;1057;p96"/>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58" name="Google Shape;1058;p96"/>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4295147"/>
      </p:ext>
    </p:extLst>
  </p:cSld>
  <p:clrMapOvr>
    <a:masterClrMapping/>
  </p:clrMapOvr>
  <p:transition>
    <p:fade thruBlk="1"/>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5"/>
        <p:cNvGrpSpPr/>
        <p:nvPr/>
      </p:nvGrpSpPr>
      <p:grpSpPr>
        <a:xfrm>
          <a:off x="0" y="0"/>
          <a:ext cx="0" cy="0"/>
          <a:chOff x="0" y="0"/>
          <a:chExt cx="0" cy="0"/>
        </a:xfrm>
      </p:grpSpPr>
      <p:sp>
        <p:nvSpPr>
          <p:cNvPr id="1066" name="Google Shape;1066;p98"/>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67" name="Google Shape;1067;p98"/>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68" name="Google Shape;1068;p98"/>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262617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69"/>
        <p:cNvGrpSpPr/>
        <p:nvPr/>
      </p:nvGrpSpPr>
      <p:grpSpPr>
        <a:xfrm>
          <a:off x="0" y="0"/>
          <a:ext cx="0" cy="0"/>
          <a:chOff x="0" y="0"/>
          <a:chExt cx="0" cy="0"/>
        </a:xfrm>
      </p:grpSpPr>
      <p:sp>
        <p:nvSpPr>
          <p:cNvPr id="1070" name="Google Shape;1070;p99"/>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71" name="Google Shape;1071;p99"/>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072" name="Google Shape;1072;p99"/>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73" name="Google Shape;1073;p99"/>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74" name="Google Shape;1074;p99"/>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4695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75"/>
        <p:cNvGrpSpPr/>
        <p:nvPr/>
      </p:nvGrpSpPr>
      <p:grpSpPr>
        <a:xfrm>
          <a:off x="0" y="0"/>
          <a:ext cx="0" cy="0"/>
          <a:chOff x="0" y="0"/>
          <a:chExt cx="0" cy="0"/>
        </a:xfrm>
      </p:grpSpPr>
      <p:sp>
        <p:nvSpPr>
          <p:cNvPr id="1076" name="Google Shape;1076;p100"/>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77" name="Google Shape;1077;p100"/>
          <p:cNvSpPr txBox="1">
            <a:spLocks noGrp="1"/>
          </p:cNvSpPr>
          <p:nvPr>
            <p:ph type="body" idx="1"/>
          </p:nvPr>
        </p:nvSpPr>
        <p:spPr>
          <a:xfrm>
            <a:off x="685800" y="1981200"/>
            <a:ext cx="7772400" cy="4114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78" name="Google Shape;1078;p100"/>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79" name="Google Shape;1079;p100"/>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80" name="Google Shape;1080;p100"/>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268781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81"/>
        <p:cNvGrpSpPr/>
        <p:nvPr/>
      </p:nvGrpSpPr>
      <p:grpSpPr>
        <a:xfrm>
          <a:off x="0" y="0"/>
          <a:ext cx="0" cy="0"/>
          <a:chOff x="0" y="0"/>
          <a:chExt cx="0" cy="0"/>
        </a:xfrm>
      </p:grpSpPr>
      <p:sp>
        <p:nvSpPr>
          <p:cNvPr id="1082" name="Google Shape;1082;p101"/>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83" name="Google Shape;1083;p101"/>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084" name="Google Shape;1084;p101"/>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85" name="Google Shape;1085;p101"/>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86" name="Google Shape;1086;p101"/>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085150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7"/>
        <p:cNvGrpSpPr/>
        <p:nvPr/>
      </p:nvGrpSpPr>
      <p:grpSpPr>
        <a:xfrm>
          <a:off x="0" y="0"/>
          <a:ext cx="0" cy="0"/>
          <a:chOff x="0" y="0"/>
          <a:chExt cx="0" cy="0"/>
        </a:xfrm>
      </p:grpSpPr>
      <p:sp>
        <p:nvSpPr>
          <p:cNvPr id="1088" name="Google Shape;1088;p102"/>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89" name="Google Shape;1089;p102"/>
          <p:cNvSpPr txBox="1">
            <a:spLocks noGrp="1"/>
          </p:cNvSpPr>
          <p:nvPr>
            <p:ph type="body" idx="1"/>
          </p:nvPr>
        </p:nvSpPr>
        <p:spPr>
          <a:xfrm>
            <a:off x="685800" y="1981200"/>
            <a:ext cx="3810000" cy="4114800"/>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90" name="Google Shape;1090;p102"/>
          <p:cNvSpPr txBox="1">
            <a:spLocks noGrp="1"/>
          </p:cNvSpPr>
          <p:nvPr>
            <p:ph type="body" idx="2"/>
          </p:nvPr>
        </p:nvSpPr>
        <p:spPr>
          <a:xfrm>
            <a:off x="4648200" y="1981200"/>
            <a:ext cx="3810000" cy="4114800"/>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91" name="Google Shape;1091;p102"/>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92" name="Google Shape;1092;p102"/>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93" name="Google Shape;1093;p102"/>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83325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094"/>
        <p:cNvGrpSpPr/>
        <p:nvPr/>
      </p:nvGrpSpPr>
      <p:grpSpPr>
        <a:xfrm>
          <a:off x="0" y="0"/>
          <a:ext cx="0" cy="0"/>
          <a:chOff x="0" y="0"/>
          <a:chExt cx="0" cy="0"/>
        </a:xfrm>
      </p:grpSpPr>
      <p:sp>
        <p:nvSpPr>
          <p:cNvPr id="1095" name="Google Shape;1095;p103"/>
          <p:cNvSpPr txBox="1">
            <a:spLocks noGrp="1"/>
          </p:cNvSpPr>
          <p:nvPr>
            <p:ph type="title"/>
          </p:nvPr>
        </p:nvSpPr>
        <p:spPr>
          <a:xfrm>
            <a:off x="457200" y="274638"/>
            <a:ext cx="82296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96" name="Google Shape;1096;p103"/>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097" name="Google Shape;1097;p103"/>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098" name="Google Shape;1098;p103"/>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099" name="Google Shape;1099;p103"/>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100" name="Google Shape;1100;p103"/>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1" name="Google Shape;1101;p103"/>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2" name="Google Shape;1102;p103"/>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61664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03"/>
        <p:cNvGrpSpPr/>
        <p:nvPr/>
      </p:nvGrpSpPr>
      <p:grpSpPr>
        <a:xfrm>
          <a:off x="0" y="0"/>
          <a:ext cx="0" cy="0"/>
          <a:chOff x="0" y="0"/>
          <a:chExt cx="0" cy="0"/>
        </a:xfrm>
      </p:grpSpPr>
      <p:sp>
        <p:nvSpPr>
          <p:cNvPr id="1104" name="Google Shape;1104;p104"/>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05" name="Google Shape;1105;p104"/>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6" name="Google Shape;1106;p104"/>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7" name="Google Shape;1107;p104"/>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522713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108"/>
        <p:cNvGrpSpPr/>
        <p:nvPr/>
      </p:nvGrpSpPr>
      <p:grpSpPr>
        <a:xfrm>
          <a:off x="0" y="0"/>
          <a:ext cx="0" cy="0"/>
          <a:chOff x="0" y="0"/>
          <a:chExt cx="0" cy="0"/>
        </a:xfrm>
      </p:grpSpPr>
      <p:sp>
        <p:nvSpPr>
          <p:cNvPr id="1109" name="Google Shape;1109;p105"/>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10" name="Google Shape;1110;p105"/>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11" name="Google Shape;1111;p105"/>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112" name="Google Shape;1112;p105"/>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13" name="Google Shape;1113;p105"/>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14" name="Google Shape;1114;p105"/>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95257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7200E9D-2D2D-404F-83FC-68AB39A849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7F5614-0A9E-EA4B-AC8F-F76B4CC776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F15260-9EEC-B148-9208-2614999C1732}"/>
              </a:ext>
            </a:extLst>
          </p:cNvPr>
          <p:cNvSpPr>
            <a:spLocks noGrp="1" noChangeArrowheads="1"/>
          </p:cNvSpPr>
          <p:nvPr>
            <p:ph type="sldNum" sz="quarter" idx="12"/>
          </p:nvPr>
        </p:nvSpPr>
        <p:spPr>
          <a:ln/>
        </p:spPr>
        <p:txBody>
          <a:bodyPr/>
          <a:lstStyle>
            <a:lvl1pPr>
              <a:defRPr/>
            </a:lvl1pPr>
          </a:lstStyle>
          <a:p>
            <a:fld id="{1E56114D-0920-154C-A4BD-4874F8D6038A}" type="slidenum">
              <a:rPr lang="en-US" altLang="en-US"/>
              <a:pPr/>
              <a:t>‹#›</a:t>
            </a:fld>
            <a:endParaRPr lang="en-US" altLang="en-US"/>
          </a:p>
        </p:txBody>
      </p:sp>
    </p:spTree>
    <p:extLst>
      <p:ext uri="{BB962C8B-B14F-4D97-AF65-F5344CB8AC3E}">
        <p14:creationId xmlns:p14="http://schemas.microsoft.com/office/powerpoint/2010/main" val="12953754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15"/>
        <p:cNvGrpSpPr/>
        <p:nvPr/>
      </p:nvGrpSpPr>
      <p:grpSpPr>
        <a:xfrm>
          <a:off x="0" y="0"/>
          <a:ext cx="0" cy="0"/>
          <a:chOff x="0" y="0"/>
          <a:chExt cx="0" cy="0"/>
        </a:xfrm>
      </p:grpSpPr>
      <p:sp>
        <p:nvSpPr>
          <p:cNvPr id="1116" name="Google Shape;1116;p106"/>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17" name="Google Shape;1117;p106"/>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118" name="Google Shape;1118;p106"/>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119" name="Google Shape;1119;p106"/>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20" name="Google Shape;1120;p106"/>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21" name="Google Shape;1121;p106"/>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227777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22"/>
        <p:cNvGrpSpPr/>
        <p:nvPr/>
      </p:nvGrpSpPr>
      <p:grpSpPr>
        <a:xfrm>
          <a:off x="0" y="0"/>
          <a:ext cx="0" cy="0"/>
          <a:chOff x="0" y="0"/>
          <a:chExt cx="0" cy="0"/>
        </a:xfrm>
      </p:grpSpPr>
      <p:sp>
        <p:nvSpPr>
          <p:cNvPr id="1123" name="Google Shape;1123;p107"/>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24" name="Google Shape;1124;p107"/>
          <p:cNvSpPr txBox="1">
            <a:spLocks noGrp="1"/>
          </p:cNvSpPr>
          <p:nvPr>
            <p:ph type="body" idx="1"/>
          </p:nvPr>
        </p:nvSpPr>
        <p:spPr>
          <a:xfrm rot="5400000">
            <a:off x="2514600" y="152400"/>
            <a:ext cx="4114800" cy="77724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25" name="Google Shape;1125;p107"/>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26" name="Google Shape;1126;p107"/>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27" name="Google Shape;1127;p107"/>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751271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28"/>
        <p:cNvGrpSpPr/>
        <p:nvPr/>
      </p:nvGrpSpPr>
      <p:grpSpPr>
        <a:xfrm>
          <a:off x="0" y="0"/>
          <a:ext cx="0" cy="0"/>
          <a:chOff x="0" y="0"/>
          <a:chExt cx="0" cy="0"/>
        </a:xfrm>
      </p:grpSpPr>
      <p:sp>
        <p:nvSpPr>
          <p:cNvPr id="1129" name="Google Shape;1129;p108"/>
          <p:cNvSpPr txBox="1">
            <a:spLocks noGrp="1"/>
          </p:cNvSpPr>
          <p:nvPr>
            <p:ph type="title"/>
          </p:nvPr>
        </p:nvSpPr>
        <p:spPr>
          <a:xfrm rot="5400000">
            <a:off x="4743450" y="2381250"/>
            <a:ext cx="5486400" cy="19431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30" name="Google Shape;1130;p108"/>
          <p:cNvSpPr txBox="1">
            <a:spLocks noGrp="1"/>
          </p:cNvSpPr>
          <p:nvPr>
            <p:ph type="body" idx="1"/>
          </p:nvPr>
        </p:nvSpPr>
        <p:spPr>
          <a:xfrm rot="5400000">
            <a:off x="781050" y="514350"/>
            <a:ext cx="5486400" cy="56769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31" name="Google Shape;1131;p108"/>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32" name="Google Shape;1132;p108"/>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33" name="Google Shape;1133;p108"/>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46186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0"/>
        <p:cNvGrpSpPr/>
        <p:nvPr/>
      </p:nvGrpSpPr>
      <p:grpSpPr>
        <a:xfrm>
          <a:off x="0" y="0"/>
          <a:ext cx="0" cy="0"/>
          <a:chOff x="0" y="0"/>
          <a:chExt cx="0" cy="0"/>
        </a:xfrm>
      </p:grpSpPr>
      <p:sp>
        <p:nvSpPr>
          <p:cNvPr id="1141" name="Google Shape;1141;p1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42" name="Google Shape;1142;p1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43" name="Google Shape;1143;p1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747620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44"/>
        <p:cNvGrpSpPr/>
        <p:nvPr/>
      </p:nvGrpSpPr>
      <p:grpSpPr>
        <a:xfrm>
          <a:off x="0" y="0"/>
          <a:ext cx="0" cy="0"/>
          <a:chOff x="0" y="0"/>
          <a:chExt cx="0" cy="0"/>
        </a:xfrm>
      </p:grpSpPr>
      <p:sp>
        <p:nvSpPr>
          <p:cNvPr id="1145" name="Google Shape;1145;p1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46" name="Google Shape;1146;p11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47" name="Google Shape;1147;p1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48" name="Google Shape;1148;p1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49" name="Google Shape;1149;p1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57953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50"/>
        <p:cNvGrpSpPr/>
        <p:nvPr/>
      </p:nvGrpSpPr>
      <p:grpSpPr>
        <a:xfrm>
          <a:off x="0" y="0"/>
          <a:ext cx="0" cy="0"/>
          <a:chOff x="0" y="0"/>
          <a:chExt cx="0" cy="0"/>
        </a:xfrm>
      </p:grpSpPr>
      <p:sp>
        <p:nvSpPr>
          <p:cNvPr id="1151" name="Google Shape;1151;p11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52" name="Google Shape;1152;p11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153" name="Google Shape;1153;p1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54" name="Google Shape;1154;p1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55" name="Google Shape;1155;p1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50167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56"/>
        <p:cNvGrpSpPr/>
        <p:nvPr/>
      </p:nvGrpSpPr>
      <p:grpSpPr>
        <a:xfrm>
          <a:off x="0" y="0"/>
          <a:ext cx="0" cy="0"/>
          <a:chOff x="0" y="0"/>
          <a:chExt cx="0" cy="0"/>
        </a:xfrm>
      </p:grpSpPr>
      <p:sp>
        <p:nvSpPr>
          <p:cNvPr id="1157" name="Google Shape;1157;p11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58" name="Google Shape;1158;p11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159" name="Google Shape;1159;p1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60" name="Google Shape;1160;p1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61" name="Google Shape;1161;p1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8561703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62"/>
        <p:cNvGrpSpPr/>
        <p:nvPr/>
      </p:nvGrpSpPr>
      <p:grpSpPr>
        <a:xfrm>
          <a:off x="0" y="0"/>
          <a:ext cx="0" cy="0"/>
          <a:chOff x="0" y="0"/>
          <a:chExt cx="0" cy="0"/>
        </a:xfrm>
      </p:grpSpPr>
      <p:sp>
        <p:nvSpPr>
          <p:cNvPr id="1163" name="Google Shape;1163;p11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64" name="Google Shape;1164;p114"/>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5" name="Google Shape;1165;p114"/>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6" name="Google Shape;1166;p1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67" name="Google Shape;1167;p1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68" name="Google Shape;1168;p1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49234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69"/>
        <p:cNvGrpSpPr/>
        <p:nvPr/>
      </p:nvGrpSpPr>
      <p:grpSpPr>
        <a:xfrm>
          <a:off x="0" y="0"/>
          <a:ext cx="0" cy="0"/>
          <a:chOff x="0" y="0"/>
          <a:chExt cx="0" cy="0"/>
        </a:xfrm>
      </p:grpSpPr>
      <p:sp>
        <p:nvSpPr>
          <p:cNvPr id="1170" name="Google Shape;1170;p1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71" name="Google Shape;1171;p11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172" name="Google Shape;1172;p11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173" name="Google Shape;1173;p11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174" name="Google Shape;1174;p11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175" name="Google Shape;1175;p1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6" name="Google Shape;1176;p1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7" name="Google Shape;1177;p1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395453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78"/>
        <p:cNvGrpSpPr/>
        <p:nvPr/>
      </p:nvGrpSpPr>
      <p:grpSpPr>
        <a:xfrm>
          <a:off x="0" y="0"/>
          <a:ext cx="0" cy="0"/>
          <a:chOff x="0" y="0"/>
          <a:chExt cx="0" cy="0"/>
        </a:xfrm>
      </p:grpSpPr>
      <p:sp>
        <p:nvSpPr>
          <p:cNvPr id="1179" name="Google Shape;1179;p11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80" name="Google Shape;1180;p11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1" name="Google Shape;1181;p1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2" name="Google Shape;1182;p11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74820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7D2ECB8-1248-2449-BDD9-FF63EBDBD8F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E143BB8-F496-FD4D-B669-0CC96DA292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47D637F-95C9-4E4A-A18F-A832CCF56F08}"/>
              </a:ext>
            </a:extLst>
          </p:cNvPr>
          <p:cNvSpPr>
            <a:spLocks noGrp="1" noChangeArrowheads="1"/>
          </p:cNvSpPr>
          <p:nvPr>
            <p:ph type="sldNum" sz="quarter" idx="12"/>
          </p:nvPr>
        </p:nvSpPr>
        <p:spPr>
          <a:ln/>
        </p:spPr>
        <p:txBody>
          <a:bodyPr/>
          <a:lstStyle>
            <a:lvl1pPr>
              <a:defRPr/>
            </a:lvl1pPr>
          </a:lstStyle>
          <a:p>
            <a:fld id="{3EB815F8-972D-DF43-9689-3E02A39948DB}" type="slidenum">
              <a:rPr lang="en-US" altLang="en-US"/>
              <a:pPr/>
              <a:t>‹#›</a:t>
            </a:fld>
            <a:endParaRPr lang="en-US" altLang="en-US"/>
          </a:p>
        </p:txBody>
      </p:sp>
    </p:spTree>
    <p:extLst>
      <p:ext uri="{BB962C8B-B14F-4D97-AF65-F5344CB8AC3E}">
        <p14:creationId xmlns:p14="http://schemas.microsoft.com/office/powerpoint/2010/main" val="326622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183"/>
        <p:cNvGrpSpPr/>
        <p:nvPr/>
      </p:nvGrpSpPr>
      <p:grpSpPr>
        <a:xfrm>
          <a:off x="0" y="0"/>
          <a:ext cx="0" cy="0"/>
          <a:chOff x="0" y="0"/>
          <a:chExt cx="0" cy="0"/>
        </a:xfrm>
      </p:grpSpPr>
      <p:sp>
        <p:nvSpPr>
          <p:cNvPr id="1184" name="Google Shape;1184;p11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85" name="Google Shape;1185;p11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86" name="Google Shape;1186;p11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187" name="Google Shape;1187;p11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8" name="Google Shape;1188;p11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9" name="Google Shape;1189;p11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55559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90"/>
        <p:cNvGrpSpPr/>
        <p:nvPr/>
      </p:nvGrpSpPr>
      <p:grpSpPr>
        <a:xfrm>
          <a:off x="0" y="0"/>
          <a:ext cx="0" cy="0"/>
          <a:chOff x="0" y="0"/>
          <a:chExt cx="0" cy="0"/>
        </a:xfrm>
      </p:grpSpPr>
      <p:sp>
        <p:nvSpPr>
          <p:cNvPr id="1191" name="Google Shape;1191;p11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92" name="Google Shape;1192;p11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193" name="Google Shape;1193;p11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194" name="Google Shape;1194;p1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95" name="Google Shape;1195;p1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96" name="Google Shape;1196;p1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660516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97"/>
        <p:cNvGrpSpPr/>
        <p:nvPr/>
      </p:nvGrpSpPr>
      <p:grpSpPr>
        <a:xfrm>
          <a:off x="0" y="0"/>
          <a:ext cx="0" cy="0"/>
          <a:chOff x="0" y="0"/>
          <a:chExt cx="0" cy="0"/>
        </a:xfrm>
      </p:grpSpPr>
      <p:sp>
        <p:nvSpPr>
          <p:cNvPr id="1198" name="Google Shape;1198;p11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99" name="Google Shape;1199;p119"/>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00" name="Google Shape;1200;p1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01" name="Google Shape;1201;p1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02" name="Google Shape;1202;p1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684608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03"/>
        <p:cNvGrpSpPr/>
        <p:nvPr/>
      </p:nvGrpSpPr>
      <p:grpSpPr>
        <a:xfrm>
          <a:off x="0" y="0"/>
          <a:ext cx="0" cy="0"/>
          <a:chOff x="0" y="0"/>
          <a:chExt cx="0" cy="0"/>
        </a:xfrm>
      </p:grpSpPr>
      <p:sp>
        <p:nvSpPr>
          <p:cNvPr id="1204" name="Google Shape;1204;p120"/>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05" name="Google Shape;1205;p120"/>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06" name="Google Shape;1206;p12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07" name="Google Shape;1207;p1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08" name="Google Shape;1208;p12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681055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15"/>
        <p:cNvGrpSpPr/>
        <p:nvPr/>
      </p:nvGrpSpPr>
      <p:grpSpPr>
        <a:xfrm>
          <a:off x="0" y="0"/>
          <a:ext cx="0" cy="0"/>
          <a:chOff x="0" y="0"/>
          <a:chExt cx="0" cy="0"/>
        </a:xfrm>
      </p:grpSpPr>
      <p:sp>
        <p:nvSpPr>
          <p:cNvPr id="1216" name="Google Shape;1216;p12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7" name="Google Shape;1217;p12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8" name="Google Shape;1218;p12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68657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19"/>
        <p:cNvGrpSpPr/>
        <p:nvPr/>
      </p:nvGrpSpPr>
      <p:grpSpPr>
        <a:xfrm>
          <a:off x="0" y="0"/>
          <a:ext cx="0" cy="0"/>
          <a:chOff x="0" y="0"/>
          <a:chExt cx="0" cy="0"/>
        </a:xfrm>
      </p:grpSpPr>
      <p:sp>
        <p:nvSpPr>
          <p:cNvPr id="1220" name="Google Shape;1220;p12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21" name="Google Shape;1221;p12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222" name="Google Shape;1222;p12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23" name="Google Shape;1223;p12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24" name="Google Shape;1224;p12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421383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25"/>
        <p:cNvGrpSpPr/>
        <p:nvPr/>
      </p:nvGrpSpPr>
      <p:grpSpPr>
        <a:xfrm>
          <a:off x="0" y="0"/>
          <a:ext cx="0" cy="0"/>
          <a:chOff x="0" y="0"/>
          <a:chExt cx="0" cy="0"/>
        </a:xfrm>
      </p:grpSpPr>
      <p:sp>
        <p:nvSpPr>
          <p:cNvPr id="1226" name="Google Shape;1226;p12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27" name="Google Shape;1227;p124"/>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28" name="Google Shape;1228;p12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29" name="Google Shape;1229;p12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30" name="Google Shape;1230;p12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339157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31"/>
        <p:cNvGrpSpPr/>
        <p:nvPr/>
      </p:nvGrpSpPr>
      <p:grpSpPr>
        <a:xfrm>
          <a:off x="0" y="0"/>
          <a:ext cx="0" cy="0"/>
          <a:chOff x="0" y="0"/>
          <a:chExt cx="0" cy="0"/>
        </a:xfrm>
      </p:grpSpPr>
      <p:sp>
        <p:nvSpPr>
          <p:cNvPr id="1232" name="Google Shape;1232;p12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33" name="Google Shape;1233;p12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234" name="Google Shape;1234;p12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35" name="Google Shape;1235;p12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36" name="Google Shape;1236;p12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47350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237"/>
        <p:cNvGrpSpPr/>
        <p:nvPr/>
      </p:nvGrpSpPr>
      <p:grpSpPr>
        <a:xfrm>
          <a:off x="0" y="0"/>
          <a:ext cx="0" cy="0"/>
          <a:chOff x="0" y="0"/>
          <a:chExt cx="0" cy="0"/>
        </a:xfrm>
      </p:grpSpPr>
      <p:sp>
        <p:nvSpPr>
          <p:cNvPr id="1238" name="Google Shape;1238;p12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39" name="Google Shape;1239;p126"/>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40" name="Google Shape;1240;p126"/>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41" name="Google Shape;1241;p12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42" name="Google Shape;1242;p12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43" name="Google Shape;1243;p12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50027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44"/>
        <p:cNvGrpSpPr/>
        <p:nvPr/>
      </p:nvGrpSpPr>
      <p:grpSpPr>
        <a:xfrm>
          <a:off x="0" y="0"/>
          <a:ext cx="0" cy="0"/>
          <a:chOff x="0" y="0"/>
          <a:chExt cx="0" cy="0"/>
        </a:xfrm>
      </p:grpSpPr>
      <p:sp>
        <p:nvSpPr>
          <p:cNvPr id="1245" name="Google Shape;1245;p1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46" name="Google Shape;1246;p12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47" name="Google Shape;1247;p12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48" name="Google Shape;1248;p12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49" name="Google Shape;1249;p12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50" name="Google Shape;1250;p1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51" name="Google Shape;1251;p1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52" name="Google Shape;1252;p1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70568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1F343C6-1163-9741-9D3A-CDA949DAAAE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8E6F573-C536-7840-A179-D1E7FF21B6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FF36190-B7D2-E743-BBC3-7C22EDE32E2E}"/>
              </a:ext>
            </a:extLst>
          </p:cNvPr>
          <p:cNvSpPr>
            <a:spLocks noGrp="1" noChangeArrowheads="1"/>
          </p:cNvSpPr>
          <p:nvPr>
            <p:ph type="sldNum" sz="quarter" idx="12"/>
          </p:nvPr>
        </p:nvSpPr>
        <p:spPr>
          <a:ln/>
        </p:spPr>
        <p:txBody>
          <a:bodyPr/>
          <a:lstStyle>
            <a:lvl1pPr>
              <a:defRPr/>
            </a:lvl1pPr>
          </a:lstStyle>
          <a:p>
            <a:fld id="{B2B3D1D0-9786-7644-BDC3-CE24FDEB3E83}" type="slidenum">
              <a:rPr lang="en-US" altLang="en-US"/>
              <a:pPr/>
              <a:t>‹#›</a:t>
            </a:fld>
            <a:endParaRPr lang="en-US" altLang="en-US"/>
          </a:p>
        </p:txBody>
      </p:sp>
    </p:spTree>
    <p:extLst>
      <p:ext uri="{BB962C8B-B14F-4D97-AF65-F5344CB8AC3E}">
        <p14:creationId xmlns:p14="http://schemas.microsoft.com/office/powerpoint/2010/main" val="10809137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53"/>
        <p:cNvGrpSpPr/>
        <p:nvPr/>
      </p:nvGrpSpPr>
      <p:grpSpPr>
        <a:xfrm>
          <a:off x="0" y="0"/>
          <a:ext cx="0" cy="0"/>
          <a:chOff x="0" y="0"/>
          <a:chExt cx="0" cy="0"/>
        </a:xfrm>
      </p:grpSpPr>
      <p:sp>
        <p:nvSpPr>
          <p:cNvPr id="1254" name="Google Shape;1254;p12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55" name="Google Shape;1255;p1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56" name="Google Shape;1256;p1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57" name="Google Shape;1257;p1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207147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58"/>
        <p:cNvGrpSpPr/>
        <p:nvPr/>
      </p:nvGrpSpPr>
      <p:grpSpPr>
        <a:xfrm>
          <a:off x="0" y="0"/>
          <a:ext cx="0" cy="0"/>
          <a:chOff x="0" y="0"/>
          <a:chExt cx="0" cy="0"/>
        </a:xfrm>
      </p:grpSpPr>
      <p:sp>
        <p:nvSpPr>
          <p:cNvPr id="1259" name="Google Shape;1259;p12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60" name="Google Shape;1260;p12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61" name="Google Shape;1261;p12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262" name="Google Shape;1262;p1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63" name="Google Shape;1263;p1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64" name="Google Shape;1264;p1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02076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265"/>
        <p:cNvGrpSpPr/>
        <p:nvPr/>
      </p:nvGrpSpPr>
      <p:grpSpPr>
        <a:xfrm>
          <a:off x="0" y="0"/>
          <a:ext cx="0" cy="0"/>
          <a:chOff x="0" y="0"/>
          <a:chExt cx="0" cy="0"/>
        </a:xfrm>
      </p:grpSpPr>
      <p:sp>
        <p:nvSpPr>
          <p:cNvPr id="1266" name="Google Shape;1266;p13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67" name="Google Shape;1267;p13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268" name="Google Shape;1268;p13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269" name="Google Shape;1269;p1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70" name="Google Shape;1270;p1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71" name="Google Shape;1271;p1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970247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72"/>
        <p:cNvGrpSpPr/>
        <p:nvPr/>
      </p:nvGrpSpPr>
      <p:grpSpPr>
        <a:xfrm>
          <a:off x="0" y="0"/>
          <a:ext cx="0" cy="0"/>
          <a:chOff x="0" y="0"/>
          <a:chExt cx="0" cy="0"/>
        </a:xfrm>
      </p:grpSpPr>
      <p:sp>
        <p:nvSpPr>
          <p:cNvPr id="1273" name="Google Shape;1273;p13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74" name="Google Shape;1274;p13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75" name="Google Shape;1275;p1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76" name="Google Shape;1276;p1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77" name="Google Shape;1277;p1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3423686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78"/>
        <p:cNvGrpSpPr/>
        <p:nvPr/>
      </p:nvGrpSpPr>
      <p:grpSpPr>
        <a:xfrm>
          <a:off x="0" y="0"/>
          <a:ext cx="0" cy="0"/>
          <a:chOff x="0" y="0"/>
          <a:chExt cx="0" cy="0"/>
        </a:xfrm>
      </p:grpSpPr>
      <p:sp>
        <p:nvSpPr>
          <p:cNvPr id="1279" name="Google Shape;1279;p13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80" name="Google Shape;1280;p13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81" name="Google Shape;1281;p1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82" name="Google Shape;1282;p1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83" name="Google Shape;1283;p1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0649767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90"/>
        <p:cNvGrpSpPr/>
        <p:nvPr/>
      </p:nvGrpSpPr>
      <p:grpSpPr>
        <a:xfrm>
          <a:off x="0" y="0"/>
          <a:ext cx="0" cy="0"/>
          <a:chOff x="0" y="0"/>
          <a:chExt cx="0" cy="0"/>
        </a:xfrm>
      </p:grpSpPr>
      <p:sp>
        <p:nvSpPr>
          <p:cNvPr id="1291" name="Google Shape;1291;p1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92" name="Google Shape;1292;p13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93" name="Google Shape;1293;p13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94" name="Google Shape;1294;p13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95" name="Google Shape;1295;p1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66738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96"/>
        <p:cNvGrpSpPr/>
        <p:nvPr/>
      </p:nvGrpSpPr>
      <p:grpSpPr>
        <a:xfrm>
          <a:off x="0" y="0"/>
          <a:ext cx="0" cy="0"/>
          <a:chOff x="0" y="0"/>
          <a:chExt cx="0" cy="0"/>
        </a:xfrm>
      </p:grpSpPr>
      <p:sp>
        <p:nvSpPr>
          <p:cNvPr id="1297" name="Google Shape;1297;p13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98" name="Google Shape;1298;p13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299" name="Google Shape;1299;p1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00" name="Google Shape;1300;p13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01" name="Google Shape;1301;p1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77859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02"/>
        <p:cNvGrpSpPr/>
        <p:nvPr/>
      </p:nvGrpSpPr>
      <p:grpSpPr>
        <a:xfrm>
          <a:off x="0" y="0"/>
          <a:ext cx="0" cy="0"/>
          <a:chOff x="0" y="0"/>
          <a:chExt cx="0" cy="0"/>
        </a:xfrm>
      </p:grpSpPr>
      <p:sp>
        <p:nvSpPr>
          <p:cNvPr id="1303" name="Google Shape;1303;p1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04" name="Google Shape;1304;p1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305" name="Google Shape;1305;p13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06" name="Google Shape;1306;p13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07" name="Google Shape;1307;p1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433405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08"/>
        <p:cNvGrpSpPr/>
        <p:nvPr/>
      </p:nvGrpSpPr>
      <p:grpSpPr>
        <a:xfrm>
          <a:off x="0" y="0"/>
          <a:ext cx="0" cy="0"/>
          <a:chOff x="0" y="0"/>
          <a:chExt cx="0" cy="0"/>
        </a:xfrm>
      </p:grpSpPr>
      <p:sp>
        <p:nvSpPr>
          <p:cNvPr id="1309" name="Google Shape;1309;p1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10" name="Google Shape;1310;p13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11" name="Google Shape;1311;p13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12" name="Google Shape;1312;p13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13" name="Google Shape;1313;p13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14" name="Google Shape;1314;p13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6869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315"/>
        <p:cNvGrpSpPr/>
        <p:nvPr/>
      </p:nvGrpSpPr>
      <p:grpSpPr>
        <a:xfrm>
          <a:off x="0" y="0"/>
          <a:ext cx="0" cy="0"/>
          <a:chOff x="0" y="0"/>
          <a:chExt cx="0" cy="0"/>
        </a:xfrm>
      </p:grpSpPr>
      <p:sp>
        <p:nvSpPr>
          <p:cNvPr id="1316" name="Google Shape;1316;p1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17" name="Google Shape;1317;p13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318" name="Google Shape;1318;p13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319" name="Google Shape;1319;p13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320" name="Google Shape;1320;p13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321" name="Google Shape;1321;p13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22" name="Google Shape;1322;p13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23" name="Google Shape;1323;p13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4757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C3E1839-F808-6D4E-B767-BC7309F5486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151E22B-B0D3-064E-BEFB-46531B8BE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2B30A61-AC3A-DC43-88A8-BD049B46B436}"/>
              </a:ext>
            </a:extLst>
          </p:cNvPr>
          <p:cNvSpPr>
            <a:spLocks noGrp="1" noChangeArrowheads="1"/>
          </p:cNvSpPr>
          <p:nvPr>
            <p:ph type="sldNum" sz="quarter" idx="12"/>
          </p:nvPr>
        </p:nvSpPr>
        <p:spPr>
          <a:ln/>
        </p:spPr>
        <p:txBody>
          <a:bodyPr/>
          <a:lstStyle>
            <a:lvl1pPr>
              <a:defRPr/>
            </a:lvl1pPr>
          </a:lstStyle>
          <a:p>
            <a:fld id="{9CFD75A7-5CA6-DD4D-9F32-CF4C5CB835A4}" type="slidenum">
              <a:rPr lang="en-US" altLang="en-US"/>
              <a:pPr/>
              <a:t>‹#›</a:t>
            </a:fld>
            <a:endParaRPr lang="en-US" altLang="en-US"/>
          </a:p>
        </p:txBody>
      </p:sp>
    </p:spTree>
    <p:extLst>
      <p:ext uri="{BB962C8B-B14F-4D97-AF65-F5344CB8AC3E}">
        <p14:creationId xmlns:p14="http://schemas.microsoft.com/office/powerpoint/2010/main" val="25768052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24"/>
        <p:cNvGrpSpPr/>
        <p:nvPr/>
      </p:nvGrpSpPr>
      <p:grpSpPr>
        <a:xfrm>
          <a:off x="0" y="0"/>
          <a:ext cx="0" cy="0"/>
          <a:chOff x="0" y="0"/>
          <a:chExt cx="0" cy="0"/>
        </a:xfrm>
      </p:grpSpPr>
      <p:sp>
        <p:nvSpPr>
          <p:cNvPr id="1325" name="Google Shape;1325;p1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26" name="Google Shape;1326;p13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27" name="Google Shape;1327;p13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28" name="Google Shape;1328;p13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2724824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9"/>
        <p:cNvGrpSpPr/>
        <p:nvPr/>
      </p:nvGrpSpPr>
      <p:grpSpPr>
        <a:xfrm>
          <a:off x="0" y="0"/>
          <a:ext cx="0" cy="0"/>
          <a:chOff x="0" y="0"/>
          <a:chExt cx="0" cy="0"/>
        </a:xfrm>
      </p:grpSpPr>
      <p:sp>
        <p:nvSpPr>
          <p:cNvPr id="1330" name="Google Shape;1330;p14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31" name="Google Shape;1331;p14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32" name="Google Shape;1332;p14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208398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3"/>
        <p:cNvGrpSpPr/>
        <p:nvPr/>
      </p:nvGrpSpPr>
      <p:grpSpPr>
        <a:xfrm>
          <a:off x="0" y="0"/>
          <a:ext cx="0" cy="0"/>
          <a:chOff x="0" y="0"/>
          <a:chExt cx="0" cy="0"/>
        </a:xfrm>
      </p:grpSpPr>
      <p:sp>
        <p:nvSpPr>
          <p:cNvPr id="1334" name="Google Shape;1334;p14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35" name="Google Shape;1335;p14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36" name="Google Shape;1336;p14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337" name="Google Shape;1337;p14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38" name="Google Shape;1338;p14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39" name="Google Shape;1339;p14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8801922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40"/>
        <p:cNvGrpSpPr/>
        <p:nvPr/>
      </p:nvGrpSpPr>
      <p:grpSpPr>
        <a:xfrm>
          <a:off x="0" y="0"/>
          <a:ext cx="0" cy="0"/>
          <a:chOff x="0" y="0"/>
          <a:chExt cx="0" cy="0"/>
        </a:xfrm>
      </p:grpSpPr>
      <p:sp>
        <p:nvSpPr>
          <p:cNvPr id="1341" name="Google Shape;1341;p14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42" name="Google Shape;1342;p14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343" name="Google Shape;1343;p14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344" name="Google Shape;1344;p14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45" name="Google Shape;1345;p14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46" name="Google Shape;1346;p14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63089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347"/>
        <p:cNvGrpSpPr/>
        <p:nvPr/>
      </p:nvGrpSpPr>
      <p:grpSpPr>
        <a:xfrm>
          <a:off x="0" y="0"/>
          <a:ext cx="0" cy="0"/>
          <a:chOff x="0" y="0"/>
          <a:chExt cx="0" cy="0"/>
        </a:xfrm>
      </p:grpSpPr>
      <p:sp>
        <p:nvSpPr>
          <p:cNvPr id="1348" name="Google Shape;1348;p1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49" name="Google Shape;1349;p14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50" name="Google Shape;1350;p14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51" name="Google Shape;1351;p14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52" name="Google Shape;1352;p14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498285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353"/>
        <p:cNvGrpSpPr/>
        <p:nvPr/>
      </p:nvGrpSpPr>
      <p:grpSpPr>
        <a:xfrm>
          <a:off x="0" y="0"/>
          <a:ext cx="0" cy="0"/>
          <a:chOff x="0" y="0"/>
          <a:chExt cx="0" cy="0"/>
        </a:xfrm>
      </p:grpSpPr>
      <p:sp>
        <p:nvSpPr>
          <p:cNvPr id="1354" name="Google Shape;1354;p14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55" name="Google Shape;1355;p14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56" name="Google Shape;1356;p14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57" name="Google Shape;1357;p14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58" name="Google Shape;1358;p14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634571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Text, and Content" type="txAndObj">
  <p:cSld name="Title, Text, and Content">
    <p:spTree>
      <p:nvGrpSpPr>
        <p:cNvPr id="1" name="Shape 1359"/>
        <p:cNvGrpSpPr/>
        <p:nvPr/>
      </p:nvGrpSpPr>
      <p:grpSpPr>
        <a:xfrm>
          <a:off x="0" y="0"/>
          <a:ext cx="0" cy="0"/>
          <a:chOff x="0" y="0"/>
          <a:chExt cx="0" cy="0"/>
        </a:xfrm>
      </p:grpSpPr>
      <p:sp>
        <p:nvSpPr>
          <p:cNvPr id="1360" name="Google Shape;1360;p1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61" name="Google Shape;1361;p14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2" name="Google Shape;1362;p14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3" name="Google Shape;1363;p14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64" name="Google Shape;1364;p14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65" name="Google Shape;1365;p14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793207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2"/>
        <p:cNvGrpSpPr/>
        <p:nvPr/>
      </p:nvGrpSpPr>
      <p:grpSpPr>
        <a:xfrm>
          <a:off x="0" y="0"/>
          <a:ext cx="0" cy="0"/>
          <a:chOff x="0" y="0"/>
          <a:chExt cx="0" cy="0"/>
        </a:xfrm>
      </p:grpSpPr>
      <p:sp>
        <p:nvSpPr>
          <p:cNvPr id="1373" name="Google Shape;1373;p14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74" name="Google Shape;1374;p14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75" name="Google Shape;1375;p14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6777058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76"/>
        <p:cNvGrpSpPr/>
        <p:nvPr/>
      </p:nvGrpSpPr>
      <p:grpSpPr>
        <a:xfrm>
          <a:off x="0" y="0"/>
          <a:ext cx="0" cy="0"/>
          <a:chOff x="0" y="0"/>
          <a:chExt cx="0" cy="0"/>
        </a:xfrm>
      </p:grpSpPr>
      <p:sp>
        <p:nvSpPr>
          <p:cNvPr id="1377" name="Google Shape;1377;p148"/>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78" name="Google Shape;1378;p148"/>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379" name="Google Shape;1379;p14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0" name="Google Shape;1380;p14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1" name="Google Shape;1381;p14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023562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382"/>
        <p:cNvGrpSpPr/>
        <p:nvPr/>
      </p:nvGrpSpPr>
      <p:grpSpPr>
        <a:xfrm>
          <a:off x="0" y="0"/>
          <a:ext cx="0" cy="0"/>
          <a:chOff x="0" y="0"/>
          <a:chExt cx="0" cy="0"/>
        </a:xfrm>
      </p:grpSpPr>
      <p:sp>
        <p:nvSpPr>
          <p:cNvPr id="1383" name="Google Shape;1383;p149"/>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84" name="Google Shape;1384;p149"/>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85" name="Google Shape;1385;p14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6" name="Google Shape;1386;p14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7" name="Google Shape;1387;p14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451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196F2B-58E2-5E49-9856-C067C83B06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1D64594-0843-2547-91C5-95BD82471A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16DC588-2633-FB42-BD21-3BB3BB1081E8}"/>
              </a:ext>
            </a:extLst>
          </p:cNvPr>
          <p:cNvSpPr>
            <a:spLocks noGrp="1" noChangeArrowheads="1"/>
          </p:cNvSpPr>
          <p:nvPr>
            <p:ph type="sldNum" sz="quarter" idx="12"/>
          </p:nvPr>
        </p:nvSpPr>
        <p:spPr>
          <a:ln/>
        </p:spPr>
        <p:txBody>
          <a:bodyPr/>
          <a:lstStyle>
            <a:lvl1pPr>
              <a:defRPr/>
            </a:lvl1pPr>
          </a:lstStyle>
          <a:p>
            <a:fld id="{CBC98457-181E-A841-906D-BACB503E4401}" type="slidenum">
              <a:rPr lang="en-US" altLang="en-US"/>
              <a:pPr/>
              <a:t>‹#›</a:t>
            </a:fld>
            <a:endParaRPr lang="en-US" altLang="en-US"/>
          </a:p>
        </p:txBody>
      </p:sp>
    </p:spTree>
    <p:extLst>
      <p:ext uri="{BB962C8B-B14F-4D97-AF65-F5344CB8AC3E}">
        <p14:creationId xmlns:p14="http://schemas.microsoft.com/office/powerpoint/2010/main" val="40229584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88"/>
        <p:cNvGrpSpPr/>
        <p:nvPr/>
      </p:nvGrpSpPr>
      <p:grpSpPr>
        <a:xfrm>
          <a:off x="0" y="0"/>
          <a:ext cx="0" cy="0"/>
          <a:chOff x="0" y="0"/>
          <a:chExt cx="0" cy="0"/>
        </a:xfrm>
      </p:grpSpPr>
      <p:sp>
        <p:nvSpPr>
          <p:cNvPr id="1389" name="Google Shape;1389;p150"/>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90" name="Google Shape;1390;p150"/>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391" name="Google Shape;1391;p15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92" name="Google Shape;1392;p15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93" name="Google Shape;1393;p15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40045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94"/>
        <p:cNvGrpSpPr/>
        <p:nvPr/>
      </p:nvGrpSpPr>
      <p:grpSpPr>
        <a:xfrm>
          <a:off x="0" y="0"/>
          <a:ext cx="0" cy="0"/>
          <a:chOff x="0" y="0"/>
          <a:chExt cx="0" cy="0"/>
        </a:xfrm>
      </p:grpSpPr>
      <p:sp>
        <p:nvSpPr>
          <p:cNvPr id="1395" name="Google Shape;1395;p151"/>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96" name="Google Shape;1396;p151"/>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97" name="Google Shape;1397;p151"/>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98" name="Google Shape;1398;p15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99" name="Google Shape;1399;p15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00" name="Google Shape;1400;p15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74279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401"/>
        <p:cNvGrpSpPr/>
        <p:nvPr/>
      </p:nvGrpSpPr>
      <p:grpSpPr>
        <a:xfrm>
          <a:off x="0" y="0"/>
          <a:ext cx="0" cy="0"/>
          <a:chOff x="0" y="0"/>
          <a:chExt cx="0" cy="0"/>
        </a:xfrm>
      </p:grpSpPr>
      <p:sp>
        <p:nvSpPr>
          <p:cNvPr id="1402" name="Google Shape;1402;p152"/>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03" name="Google Shape;1403;p152"/>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404" name="Google Shape;1404;p152"/>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405" name="Google Shape;1405;p152"/>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406" name="Google Shape;1406;p152"/>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407" name="Google Shape;1407;p15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08" name="Google Shape;1408;p15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09" name="Google Shape;1409;p15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819624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10"/>
        <p:cNvGrpSpPr/>
        <p:nvPr/>
      </p:nvGrpSpPr>
      <p:grpSpPr>
        <a:xfrm>
          <a:off x="0" y="0"/>
          <a:ext cx="0" cy="0"/>
          <a:chOff x="0" y="0"/>
          <a:chExt cx="0" cy="0"/>
        </a:xfrm>
      </p:grpSpPr>
      <p:sp>
        <p:nvSpPr>
          <p:cNvPr id="1411" name="Google Shape;1411;p153"/>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12" name="Google Shape;1412;p15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13" name="Google Shape;1413;p15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14" name="Google Shape;1414;p15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66702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415"/>
        <p:cNvGrpSpPr/>
        <p:nvPr/>
      </p:nvGrpSpPr>
      <p:grpSpPr>
        <a:xfrm>
          <a:off x="0" y="0"/>
          <a:ext cx="0" cy="0"/>
          <a:chOff x="0" y="0"/>
          <a:chExt cx="0" cy="0"/>
        </a:xfrm>
      </p:grpSpPr>
      <p:sp>
        <p:nvSpPr>
          <p:cNvPr id="1416" name="Google Shape;1416;p154"/>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17" name="Google Shape;1417;p154"/>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18" name="Google Shape;1418;p154"/>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419" name="Google Shape;1419;p15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20" name="Google Shape;1420;p15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21" name="Google Shape;1421;p15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4216084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22"/>
        <p:cNvGrpSpPr/>
        <p:nvPr/>
      </p:nvGrpSpPr>
      <p:grpSpPr>
        <a:xfrm>
          <a:off x="0" y="0"/>
          <a:ext cx="0" cy="0"/>
          <a:chOff x="0" y="0"/>
          <a:chExt cx="0" cy="0"/>
        </a:xfrm>
      </p:grpSpPr>
      <p:sp>
        <p:nvSpPr>
          <p:cNvPr id="1423" name="Google Shape;1423;p155"/>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24" name="Google Shape;1424;p155"/>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25" name="Google Shape;1425;p155"/>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426" name="Google Shape;1426;p15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27" name="Google Shape;1427;p15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28" name="Google Shape;1428;p15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715408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29"/>
        <p:cNvGrpSpPr/>
        <p:nvPr/>
      </p:nvGrpSpPr>
      <p:grpSpPr>
        <a:xfrm>
          <a:off x="0" y="0"/>
          <a:ext cx="0" cy="0"/>
          <a:chOff x="0" y="0"/>
          <a:chExt cx="0" cy="0"/>
        </a:xfrm>
      </p:grpSpPr>
      <p:sp>
        <p:nvSpPr>
          <p:cNvPr id="1430" name="Google Shape;1430;p156"/>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31" name="Google Shape;1431;p156"/>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32" name="Google Shape;1432;p15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33" name="Google Shape;1433;p15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34" name="Google Shape;1434;p15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1350760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35"/>
        <p:cNvGrpSpPr/>
        <p:nvPr/>
      </p:nvGrpSpPr>
      <p:grpSpPr>
        <a:xfrm>
          <a:off x="0" y="0"/>
          <a:ext cx="0" cy="0"/>
          <a:chOff x="0" y="0"/>
          <a:chExt cx="0" cy="0"/>
        </a:xfrm>
      </p:grpSpPr>
      <p:sp>
        <p:nvSpPr>
          <p:cNvPr id="1436" name="Google Shape;1436;p157"/>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37" name="Google Shape;1437;p157"/>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38" name="Google Shape;1438;p15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39" name="Google Shape;1439;p15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40" name="Google Shape;1440;p15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347008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7"/>
        <p:cNvGrpSpPr/>
        <p:nvPr/>
      </p:nvGrpSpPr>
      <p:grpSpPr>
        <a:xfrm>
          <a:off x="0" y="0"/>
          <a:ext cx="0" cy="0"/>
          <a:chOff x="0" y="0"/>
          <a:chExt cx="0" cy="0"/>
        </a:xfrm>
      </p:grpSpPr>
      <p:sp>
        <p:nvSpPr>
          <p:cNvPr id="1448" name="Google Shape;1448;p15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49" name="Google Shape;1449;p15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50" name="Google Shape;1450;p15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117095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51"/>
        <p:cNvGrpSpPr/>
        <p:nvPr/>
      </p:nvGrpSpPr>
      <p:grpSpPr>
        <a:xfrm>
          <a:off x="0" y="0"/>
          <a:ext cx="0" cy="0"/>
          <a:chOff x="0" y="0"/>
          <a:chExt cx="0" cy="0"/>
        </a:xfrm>
      </p:grpSpPr>
      <p:sp>
        <p:nvSpPr>
          <p:cNvPr id="1452" name="Google Shape;1452;p160"/>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53" name="Google Shape;1453;p160"/>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54" name="Google Shape;1454;p16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55" name="Google Shape;1455;p16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56" name="Google Shape;1456;p16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814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3FFE210-949C-174D-9DFD-A95B3B932B4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D0DD85-6EE1-5046-911F-5A5A92C6C0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B6A7C04-E511-0240-BA5F-D2A8D2654517}"/>
              </a:ext>
            </a:extLst>
          </p:cNvPr>
          <p:cNvSpPr>
            <a:spLocks noGrp="1" noChangeArrowheads="1"/>
          </p:cNvSpPr>
          <p:nvPr>
            <p:ph type="sldNum" sz="quarter" idx="12"/>
          </p:nvPr>
        </p:nvSpPr>
        <p:spPr>
          <a:ln/>
        </p:spPr>
        <p:txBody>
          <a:bodyPr/>
          <a:lstStyle>
            <a:lvl1pPr>
              <a:defRPr/>
            </a:lvl1pPr>
          </a:lstStyle>
          <a:p>
            <a:fld id="{5543AB3E-E40C-6B45-85C3-62A775B71D91}" type="slidenum">
              <a:rPr lang="en-US" altLang="en-US"/>
              <a:pPr/>
              <a:t>‹#›</a:t>
            </a:fld>
            <a:endParaRPr lang="en-US" altLang="en-US"/>
          </a:p>
        </p:txBody>
      </p:sp>
    </p:spTree>
    <p:extLst>
      <p:ext uri="{BB962C8B-B14F-4D97-AF65-F5344CB8AC3E}">
        <p14:creationId xmlns:p14="http://schemas.microsoft.com/office/powerpoint/2010/main" val="285630498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57"/>
        <p:cNvGrpSpPr/>
        <p:nvPr/>
      </p:nvGrpSpPr>
      <p:grpSpPr>
        <a:xfrm>
          <a:off x="0" y="0"/>
          <a:ext cx="0" cy="0"/>
          <a:chOff x="0" y="0"/>
          <a:chExt cx="0" cy="0"/>
        </a:xfrm>
      </p:grpSpPr>
      <p:sp>
        <p:nvSpPr>
          <p:cNvPr id="1458" name="Google Shape;1458;p161"/>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59" name="Google Shape;1459;p161"/>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60" name="Google Shape;1460;p16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61" name="Google Shape;1461;p16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62" name="Google Shape;1462;p16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7824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63"/>
        <p:cNvGrpSpPr/>
        <p:nvPr/>
      </p:nvGrpSpPr>
      <p:grpSpPr>
        <a:xfrm>
          <a:off x="0" y="0"/>
          <a:ext cx="0" cy="0"/>
          <a:chOff x="0" y="0"/>
          <a:chExt cx="0" cy="0"/>
        </a:xfrm>
      </p:grpSpPr>
      <p:sp>
        <p:nvSpPr>
          <p:cNvPr id="1464" name="Google Shape;1464;p162"/>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65" name="Google Shape;1465;p162"/>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466" name="Google Shape;1466;p16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67" name="Google Shape;1467;p16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68" name="Google Shape;1468;p16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63494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469"/>
        <p:cNvGrpSpPr/>
        <p:nvPr/>
      </p:nvGrpSpPr>
      <p:grpSpPr>
        <a:xfrm>
          <a:off x="0" y="0"/>
          <a:ext cx="0" cy="0"/>
          <a:chOff x="0" y="0"/>
          <a:chExt cx="0" cy="0"/>
        </a:xfrm>
      </p:grpSpPr>
      <p:sp>
        <p:nvSpPr>
          <p:cNvPr id="1470" name="Google Shape;1470;p163"/>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71" name="Google Shape;1471;p163"/>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72" name="Google Shape;1472;p163"/>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73" name="Google Shape;1473;p16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74" name="Google Shape;1474;p16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75" name="Google Shape;1475;p16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8027114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476"/>
        <p:cNvGrpSpPr/>
        <p:nvPr/>
      </p:nvGrpSpPr>
      <p:grpSpPr>
        <a:xfrm>
          <a:off x="0" y="0"/>
          <a:ext cx="0" cy="0"/>
          <a:chOff x="0" y="0"/>
          <a:chExt cx="0" cy="0"/>
        </a:xfrm>
      </p:grpSpPr>
      <p:sp>
        <p:nvSpPr>
          <p:cNvPr id="1477" name="Google Shape;1477;p164"/>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78" name="Google Shape;1478;p164"/>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479" name="Google Shape;1479;p164"/>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480" name="Google Shape;1480;p164"/>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481" name="Google Shape;1481;p164"/>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482" name="Google Shape;1482;p16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83" name="Google Shape;1483;p16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84" name="Google Shape;1484;p16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283740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85"/>
        <p:cNvGrpSpPr/>
        <p:nvPr/>
      </p:nvGrpSpPr>
      <p:grpSpPr>
        <a:xfrm>
          <a:off x="0" y="0"/>
          <a:ext cx="0" cy="0"/>
          <a:chOff x="0" y="0"/>
          <a:chExt cx="0" cy="0"/>
        </a:xfrm>
      </p:grpSpPr>
      <p:sp>
        <p:nvSpPr>
          <p:cNvPr id="1486" name="Google Shape;1486;p165"/>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87" name="Google Shape;1487;p16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88" name="Google Shape;1488;p16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89" name="Google Shape;1489;p16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511772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490"/>
        <p:cNvGrpSpPr/>
        <p:nvPr/>
      </p:nvGrpSpPr>
      <p:grpSpPr>
        <a:xfrm>
          <a:off x="0" y="0"/>
          <a:ext cx="0" cy="0"/>
          <a:chOff x="0" y="0"/>
          <a:chExt cx="0" cy="0"/>
        </a:xfrm>
      </p:grpSpPr>
      <p:sp>
        <p:nvSpPr>
          <p:cNvPr id="1491" name="Google Shape;1491;p166"/>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92" name="Google Shape;1492;p166"/>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93" name="Google Shape;1493;p166"/>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494" name="Google Shape;1494;p16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95" name="Google Shape;1495;p16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96" name="Google Shape;1496;p16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1898830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97"/>
        <p:cNvGrpSpPr/>
        <p:nvPr/>
      </p:nvGrpSpPr>
      <p:grpSpPr>
        <a:xfrm>
          <a:off x="0" y="0"/>
          <a:ext cx="0" cy="0"/>
          <a:chOff x="0" y="0"/>
          <a:chExt cx="0" cy="0"/>
        </a:xfrm>
      </p:grpSpPr>
      <p:sp>
        <p:nvSpPr>
          <p:cNvPr id="1498" name="Google Shape;1498;p167"/>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99" name="Google Shape;1499;p167"/>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500" name="Google Shape;1500;p167"/>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501" name="Google Shape;1501;p16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2" name="Google Shape;1502;p16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3" name="Google Shape;1503;p16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79859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04"/>
        <p:cNvGrpSpPr/>
        <p:nvPr/>
      </p:nvGrpSpPr>
      <p:grpSpPr>
        <a:xfrm>
          <a:off x="0" y="0"/>
          <a:ext cx="0" cy="0"/>
          <a:chOff x="0" y="0"/>
          <a:chExt cx="0" cy="0"/>
        </a:xfrm>
      </p:grpSpPr>
      <p:sp>
        <p:nvSpPr>
          <p:cNvPr id="1505" name="Google Shape;1505;p168"/>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06" name="Google Shape;1506;p168"/>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07" name="Google Shape;1507;p16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8" name="Google Shape;1508;p16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9" name="Google Shape;1509;p16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7152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10"/>
        <p:cNvGrpSpPr/>
        <p:nvPr/>
      </p:nvGrpSpPr>
      <p:grpSpPr>
        <a:xfrm>
          <a:off x="0" y="0"/>
          <a:ext cx="0" cy="0"/>
          <a:chOff x="0" y="0"/>
          <a:chExt cx="0" cy="0"/>
        </a:xfrm>
      </p:grpSpPr>
      <p:sp>
        <p:nvSpPr>
          <p:cNvPr id="1511" name="Google Shape;1511;p169"/>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12" name="Google Shape;1512;p169"/>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13" name="Google Shape;1513;p16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14" name="Google Shape;1514;p16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15" name="Google Shape;1515;p16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422840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22"/>
        <p:cNvGrpSpPr/>
        <p:nvPr/>
      </p:nvGrpSpPr>
      <p:grpSpPr>
        <a:xfrm>
          <a:off x="0" y="0"/>
          <a:ext cx="0" cy="0"/>
          <a:chOff x="0" y="0"/>
          <a:chExt cx="0" cy="0"/>
        </a:xfrm>
      </p:grpSpPr>
      <p:sp>
        <p:nvSpPr>
          <p:cNvPr id="1523" name="Google Shape;1523;p17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24" name="Google Shape;1524;p17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25" name="Google Shape;1525;p17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89976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643374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704658-EB7B-0E45-BDFC-B81CC0AFEC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3BD253-1CC3-3942-85F3-AE9CFC5DCC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32F4F3-D1B3-A942-A9E9-95B6D9D57881}"/>
              </a:ext>
            </a:extLst>
          </p:cNvPr>
          <p:cNvSpPr>
            <a:spLocks noGrp="1" noChangeArrowheads="1"/>
          </p:cNvSpPr>
          <p:nvPr>
            <p:ph type="sldNum" sz="quarter" idx="12"/>
          </p:nvPr>
        </p:nvSpPr>
        <p:spPr>
          <a:ln/>
        </p:spPr>
        <p:txBody>
          <a:bodyPr/>
          <a:lstStyle>
            <a:lvl1pPr>
              <a:defRPr/>
            </a:lvl1pPr>
          </a:lstStyle>
          <a:p>
            <a:fld id="{9C4354A5-13EB-C74A-B04D-9C230DD26832}" type="slidenum">
              <a:rPr lang="en-US" altLang="en-US"/>
              <a:pPr/>
              <a:t>‹#›</a:t>
            </a:fld>
            <a:endParaRPr lang="en-US" altLang="en-US"/>
          </a:p>
        </p:txBody>
      </p:sp>
    </p:spTree>
    <p:extLst>
      <p:ext uri="{BB962C8B-B14F-4D97-AF65-F5344CB8AC3E}">
        <p14:creationId xmlns:p14="http://schemas.microsoft.com/office/powerpoint/2010/main" val="117448736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26"/>
        <p:cNvGrpSpPr/>
        <p:nvPr/>
      </p:nvGrpSpPr>
      <p:grpSpPr>
        <a:xfrm>
          <a:off x="0" y="0"/>
          <a:ext cx="0" cy="0"/>
          <a:chOff x="0" y="0"/>
          <a:chExt cx="0" cy="0"/>
        </a:xfrm>
      </p:grpSpPr>
      <p:sp>
        <p:nvSpPr>
          <p:cNvPr id="1527" name="Google Shape;1527;p172"/>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28" name="Google Shape;1528;p172"/>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529" name="Google Shape;1529;p17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30" name="Google Shape;1530;p17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31" name="Google Shape;1531;p17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0584266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32"/>
        <p:cNvGrpSpPr/>
        <p:nvPr/>
      </p:nvGrpSpPr>
      <p:grpSpPr>
        <a:xfrm>
          <a:off x="0" y="0"/>
          <a:ext cx="0" cy="0"/>
          <a:chOff x="0" y="0"/>
          <a:chExt cx="0" cy="0"/>
        </a:xfrm>
      </p:grpSpPr>
      <p:sp>
        <p:nvSpPr>
          <p:cNvPr id="1533" name="Google Shape;1533;p173"/>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34" name="Google Shape;1534;p173"/>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35" name="Google Shape;1535;p17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36" name="Google Shape;1536;p17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37" name="Google Shape;1537;p17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668945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38"/>
        <p:cNvGrpSpPr/>
        <p:nvPr/>
      </p:nvGrpSpPr>
      <p:grpSpPr>
        <a:xfrm>
          <a:off x="0" y="0"/>
          <a:ext cx="0" cy="0"/>
          <a:chOff x="0" y="0"/>
          <a:chExt cx="0" cy="0"/>
        </a:xfrm>
      </p:grpSpPr>
      <p:sp>
        <p:nvSpPr>
          <p:cNvPr id="1539" name="Google Shape;1539;p174"/>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40" name="Google Shape;1540;p174"/>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541" name="Google Shape;1541;p17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42" name="Google Shape;1542;p17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43" name="Google Shape;1543;p17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963732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544"/>
        <p:cNvGrpSpPr/>
        <p:nvPr/>
      </p:nvGrpSpPr>
      <p:grpSpPr>
        <a:xfrm>
          <a:off x="0" y="0"/>
          <a:ext cx="0" cy="0"/>
          <a:chOff x="0" y="0"/>
          <a:chExt cx="0" cy="0"/>
        </a:xfrm>
      </p:grpSpPr>
      <p:sp>
        <p:nvSpPr>
          <p:cNvPr id="1545" name="Google Shape;1545;p175"/>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46" name="Google Shape;1546;p175"/>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47" name="Google Shape;1547;p175"/>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48" name="Google Shape;1548;p17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49" name="Google Shape;1549;p17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50" name="Google Shape;1550;p17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7650835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551"/>
        <p:cNvGrpSpPr/>
        <p:nvPr/>
      </p:nvGrpSpPr>
      <p:grpSpPr>
        <a:xfrm>
          <a:off x="0" y="0"/>
          <a:ext cx="0" cy="0"/>
          <a:chOff x="0" y="0"/>
          <a:chExt cx="0" cy="0"/>
        </a:xfrm>
      </p:grpSpPr>
      <p:sp>
        <p:nvSpPr>
          <p:cNvPr id="1552" name="Google Shape;1552;p176"/>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53" name="Google Shape;1553;p176"/>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554" name="Google Shape;1554;p176"/>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555" name="Google Shape;1555;p176"/>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556" name="Google Shape;1556;p176"/>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557" name="Google Shape;1557;p17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58" name="Google Shape;1558;p17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59" name="Google Shape;1559;p17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176150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60"/>
        <p:cNvGrpSpPr/>
        <p:nvPr/>
      </p:nvGrpSpPr>
      <p:grpSpPr>
        <a:xfrm>
          <a:off x="0" y="0"/>
          <a:ext cx="0" cy="0"/>
          <a:chOff x="0" y="0"/>
          <a:chExt cx="0" cy="0"/>
        </a:xfrm>
      </p:grpSpPr>
      <p:sp>
        <p:nvSpPr>
          <p:cNvPr id="1561" name="Google Shape;1561;p177"/>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62" name="Google Shape;1562;p17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63" name="Google Shape;1563;p17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64" name="Google Shape;1564;p17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18728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565"/>
        <p:cNvGrpSpPr/>
        <p:nvPr/>
      </p:nvGrpSpPr>
      <p:grpSpPr>
        <a:xfrm>
          <a:off x="0" y="0"/>
          <a:ext cx="0" cy="0"/>
          <a:chOff x="0" y="0"/>
          <a:chExt cx="0" cy="0"/>
        </a:xfrm>
      </p:grpSpPr>
      <p:sp>
        <p:nvSpPr>
          <p:cNvPr id="1566" name="Google Shape;1566;p178"/>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67" name="Google Shape;1567;p178"/>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68" name="Google Shape;1568;p178"/>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569" name="Google Shape;1569;p17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70" name="Google Shape;1570;p17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71" name="Google Shape;1571;p17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0011760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572"/>
        <p:cNvGrpSpPr/>
        <p:nvPr/>
      </p:nvGrpSpPr>
      <p:grpSpPr>
        <a:xfrm>
          <a:off x="0" y="0"/>
          <a:ext cx="0" cy="0"/>
          <a:chOff x="0" y="0"/>
          <a:chExt cx="0" cy="0"/>
        </a:xfrm>
      </p:grpSpPr>
      <p:sp>
        <p:nvSpPr>
          <p:cNvPr id="1573" name="Google Shape;1573;p179"/>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74" name="Google Shape;1574;p179"/>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575" name="Google Shape;1575;p179"/>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576" name="Google Shape;1576;p17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77" name="Google Shape;1577;p17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78" name="Google Shape;1578;p17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2025527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79"/>
        <p:cNvGrpSpPr/>
        <p:nvPr/>
      </p:nvGrpSpPr>
      <p:grpSpPr>
        <a:xfrm>
          <a:off x="0" y="0"/>
          <a:ext cx="0" cy="0"/>
          <a:chOff x="0" y="0"/>
          <a:chExt cx="0" cy="0"/>
        </a:xfrm>
      </p:grpSpPr>
      <p:sp>
        <p:nvSpPr>
          <p:cNvPr id="1580" name="Google Shape;1580;p180"/>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81" name="Google Shape;1581;p180"/>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82" name="Google Shape;1582;p18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83" name="Google Shape;1583;p18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84" name="Google Shape;1584;p18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6667144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85"/>
        <p:cNvGrpSpPr/>
        <p:nvPr/>
      </p:nvGrpSpPr>
      <p:grpSpPr>
        <a:xfrm>
          <a:off x="0" y="0"/>
          <a:ext cx="0" cy="0"/>
          <a:chOff x="0" y="0"/>
          <a:chExt cx="0" cy="0"/>
        </a:xfrm>
      </p:grpSpPr>
      <p:sp>
        <p:nvSpPr>
          <p:cNvPr id="1586" name="Google Shape;1586;p181"/>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87" name="Google Shape;1587;p181"/>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88" name="Google Shape;1588;p18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89" name="Google Shape;1589;p18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90" name="Google Shape;1590;p18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43419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35FD539-60A1-0847-9DAE-0506032705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080F2C-436C-3A49-9EEA-85B4B29D8F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8BBD84-D029-394C-8A5B-A6E85ECE4653}"/>
              </a:ext>
            </a:extLst>
          </p:cNvPr>
          <p:cNvSpPr>
            <a:spLocks noGrp="1" noChangeArrowheads="1"/>
          </p:cNvSpPr>
          <p:nvPr>
            <p:ph type="sldNum" sz="quarter" idx="12"/>
          </p:nvPr>
        </p:nvSpPr>
        <p:spPr>
          <a:ln/>
        </p:spPr>
        <p:txBody>
          <a:bodyPr/>
          <a:lstStyle>
            <a:lvl1pPr>
              <a:defRPr/>
            </a:lvl1pPr>
          </a:lstStyle>
          <a:p>
            <a:fld id="{DA4C9196-1F6C-514F-A288-B5BFFFF866B9}" type="slidenum">
              <a:rPr lang="en-US" altLang="en-US"/>
              <a:pPr/>
              <a:t>‹#›</a:t>
            </a:fld>
            <a:endParaRPr lang="en-US" altLang="en-US"/>
          </a:p>
        </p:txBody>
      </p:sp>
    </p:spTree>
    <p:extLst>
      <p:ext uri="{BB962C8B-B14F-4D97-AF65-F5344CB8AC3E}">
        <p14:creationId xmlns:p14="http://schemas.microsoft.com/office/powerpoint/2010/main" val="108428135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97"/>
        <p:cNvGrpSpPr/>
        <p:nvPr/>
      </p:nvGrpSpPr>
      <p:grpSpPr>
        <a:xfrm>
          <a:off x="0" y="0"/>
          <a:ext cx="0" cy="0"/>
          <a:chOff x="0" y="0"/>
          <a:chExt cx="0" cy="0"/>
        </a:xfrm>
      </p:grpSpPr>
      <p:sp>
        <p:nvSpPr>
          <p:cNvPr id="1598" name="Google Shape;1598;p18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99" name="Google Shape;1599;p18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00" name="Google Shape;1600;p18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9877264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01"/>
        <p:cNvGrpSpPr/>
        <p:nvPr/>
      </p:nvGrpSpPr>
      <p:grpSpPr>
        <a:xfrm>
          <a:off x="0" y="0"/>
          <a:ext cx="0" cy="0"/>
          <a:chOff x="0" y="0"/>
          <a:chExt cx="0" cy="0"/>
        </a:xfrm>
      </p:grpSpPr>
      <p:sp>
        <p:nvSpPr>
          <p:cNvPr id="1602" name="Google Shape;1602;p184"/>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03" name="Google Shape;1603;p184"/>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604" name="Google Shape;1604;p18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05" name="Google Shape;1605;p18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06" name="Google Shape;1606;p18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7626019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07"/>
        <p:cNvGrpSpPr/>
        <p:nvPr/>
      </p:nvGrpSpPr>
      <p:grpSpPr>
        <a:xfrm>
          <a:off x="0" y="0"/>
          <a:ext cx="0" cy="0"/>
          <a:chOff x="0" y="0"/>
          <a:chExt cx="0" cy="0"/>
        </a:xfrm>
      </p:grpSpPr>
      <p:sp>
        <p:nvSpPr>
          <p:cNvPr id="1608" name="Google Shape;1608;p185"/>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09" name="Google Shape;1609;p185"/>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10" name="Google Shape;1610;p18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11" name="Google Shape;1611;p18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12" name="Google Shape;1612;p18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3396343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13"/>
        <p:cNvGrpSpPr/>
        <p:nvPr/>
      </p:nvGrpSpPr>
      <p:grpSpPr>
        <a:xfrm>
          <a:off x="0" y="0"/>
          <a:ext cx="0" cy="0"/>
          <a:chOff x="0" y="0"/>
          <a:chExt cx="0" cy="0"/>
        </a:xfrm>
      </p:grpSpPr>
      <p:sp>
        <p:nvSpPr>
          <p:cNvPr id="1614" name="Google Shape;1614;p186"/>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15" name="Google Shape;1615;p186"/>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616" name="Google Shape;1616;p18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17" name="Google Shape;1617;p18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18" name="Google Shape;1618;p18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094902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619"/>
        <p:cNvGrpSpPr/>
        <p:nvPr/>
      </p:nvGrpSpPr>
      <p:grpSpPr>
        <a:xfrm>
          <a:off x="0" y="0"/>
          <a:ext cx="0" cy="0"/>
          <a:chOff x="0" y="0"/>
          <a:chExt cx="0" cy="0"/>
        </a:xfrm>
      </p:grpSpPr>
      <p:sp>
        <p:nvSpPr>
          <p:cNvPr id="1620" name="Google Shape;1620;p187"/>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21" name="Google Shape;1621;p187"/>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22" name="Google Shape;1622;p187"/>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23" name="Google Shape;1623;p18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24" name="Google Shape;1624;p18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25" name="Google Shape;1625;p18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4000447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626"/>
        <p:cNvGrpSpPr/>
        <p:nvPr/>
      </p:nvGrpSpPr>
      <p:grpSpPr>
        <a:xfrm>
          <a:off x="0" y="0"/>
          <a:ext cx="0" cy="0"/>
          <a:chOff x="0" y="0"/>
          <a:chExt cx="0" cy="0"/>
        </a:xfrm>
      </p:grpSpPr>
      <p:sp>
        <p:nvSpPr>
          <p:cNvPr id="1627" name="Google Shape;1627;p188"/>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28" name="Google Shape;1628;p188"/>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629" name="Google Shape;1629;p188"/>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630" name="Google Shape;1630;p188"/>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631" name="Google Shape;1631;p188"/>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632" name="Google Shape;1632;p18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33" name="Google Shape;1633;p18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34" name="Google Shape;1634;p18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9935638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35"/>
        <p:cNvGrpSpPr/>
        <p:nvPr/>
      </p:nvGrpSpPr>
      <p:grpSpPr>
        <a:xfrm>
          <a:off x="0" y="0"/>
          <a:ext cx="0" cy="0"/>
          <a:chOff x="0" y="0"/>
          <a:chExt cx="0" cy="0"/>
        </a:xfrm>
      </p:grpSpPr>
      <p:sp>
        <p:nvSpPr>
          <p:cNvPr id="1636" name="Google Shape;1636;p189"/>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37" name="Google Shape;1637;p18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38" name="Google Shape;1638;p18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39" name="Google Shape;1639;p18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2780040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640"/>
        <p:cNvGrpSpPr/>
        <p:nvPr/>
      </p:nvGrpSpPr>
      <p:grpSpPr>
        <a:xfrm>
          <a:off x="0" y="0"/>
          <a:ext cx="0" cy="0"/>
          <a:chOff x="0" y="0"/>
          <a:chExt cx="0" cy="0"/>
        </a:xfrm>
      </p:grpSpPr>
      <p:sp>
        <p:nvSpPr>
          <p:cNvPr id="1641" name="Google Shape;1641;p190"/>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42" name="Google Shape;1642;p190"/>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43" name="Google Shape;1643;p190"/>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644" name="Google Shape;1644;p19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45" name="Google Shape;1645;p19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46" name="Google Shape;1646;p19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9118968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647"/>
        <p:cNvGrpSpPr/>
        <p:nvPr/>
      </p:nvGrpSpPr>
      <p:grpSpPr>
        <a:xfrm>
          <a:off x="0" y="0"/>
          <a:ext cx="0" cy="0"/>
          <a:chOff x="0" y="0"/>
          <a:chExt cx="0" cy="0"/>
        </a:xfrm>
      </p:grpSpPr>
      <p:sp>
        <p:nvSpPr>
          <p:cNvPr id="1648" name="Google Shape;1648;p191"/>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49" name="Google Shape;1649;p191"/>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650" name="Google Shape;1650;p191"/>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651" name="Google Shape;1651;p19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52" name="Google Shape;1652;p19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53" name="Google Shape;1653;p19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3272515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654"/>
        <p:cNvGrpSpPr/>
        <p:nvPr/>
      </p:nvGrpSpPr>
      <p:grpSpPr>
        <a:xfrm>
          <a:off x="0" y="0"/>
          <a:ext cx="0" cy="0"/>
          <a:chOff x="0" y="0"/>
          <a:chExt cx="0" cy="0"/>
        </a:xfrm>
      </p:grpSpPr>
      <p:sp>
        <p:nvSpPr>
          <p:cNvPr id="1655" name="Google Shape;1655;p192"/>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56" name="Google Shape;1656;p192"/>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57" name="Google Shape;1657;p19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58" name="Google Shape;1658;p19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59" name="Google Shape;1659;p19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63397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17629859"/>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660"/>
        <p:cNvGrpSpPr/>
        <p:nvPr/>
      </p:nvGrpSpPr>
      <p:grpSpPr>
        <a:xfrm>
          <a:off x="0" y="0"/>
          <a:ext cx="0" cy="0"/>
          <a:chOff x="0" y="0"/>
          <a:chExt cx="0" cy="0"/>
        </a:xfrm>
      </p:grpSpPr>
      <p:sp>
        <p:nvSpPr>
          <p:cNvPr id="1661" name="Google Shape;1661;p193"/>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62" name="Google Shape;1662;p193"/>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63" name="Google Shape;1663;p19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64" name="Google Shape;1664;p19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65" name="Google Shape;1665;p19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2083843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72"/>
        <p:cNvGrpSpPr/>
        <p:nvPr/>
      </p:nvGrpSpPr>
      <p:grpSpPr>
        <a:xfrm>
          <a:off x="0" y="0"/>
          <a:ext cx="0" cy="0"/>
          <a:chOff x="0" y="0"/>
          <a:chExt cx="0" cy="0"/>
        </a:xfrm>
      </p:grpSpPr>
      <p:sp>
        <p:nvSpPr>
          <p:cNvPr id="1673" name="Google Shape;1673;p19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4" name="Google Shape;1674;p19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5" name="Google Shape;1675;p19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4445332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76"/>
        <p:cNvGrpSpPr/>
        <p:nvPr/>
      </p:nvGrpSpPr>
      <p:grpSpPr>
        <a:xfrm>
          <a:off x="0" y="0"/>
          <a:ext cx="0" cy="0"/>
          <a:chOff x="0" y="0"/>
          <a:chExt cx="0" cy="0"/>
        </a:xfrm>
      </p:grpSpPr>
      <p:sp>
        <p:nvSpPr>
          <p:cNvPr id="1677" name="Google Shape;1677;p196"/>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78" name="Google Shape;1678;p196"/>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679" name="Google Shape;1679;p19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80" name="Google Shape;1680;p19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81" name="Google Shape;1681;p19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521776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82"/>
        <p:cNvGrpSpPr/>
        <p:nvPr/>
      </p:nvGrpSpPr>
      <p:grpSpPr>
        <a:xfrm>
          <a:off x="0" y="0"/>
          <a:ext cx="0" cy="0"/>
          <a:chOff x="0" y="0"/>
          <a:chExt cx="0" cy="0"/>
        </a:xfrm>
      </p:grpSpPr>
      <p:sp>
        <p:nvSpPr>
          <p:cNvPr id="1683" name="Google Shape;1683;p197"/>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84" name="Google Shape;1684;p197"/>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85" name="Google Shape;1685;p19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86" name="Google Shape;1686;p19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87" name="Google Shape;1687;p19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0688494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88"/>
        <p:cNvGrpSpPr/>
        <p:nvPr/>
      </p:nvGrpSpPr>
      <p:grpSpPr>
        <a:xfrm>
          <a:off x="0" y="0"/>
          <a:ext cx="0" cy="0"/>
          <a:chOff x="0" y="0"/>
          <a:chExt cx="0" cy="0"/>
        </a:xfrm>
      </p:grpSpPr>
      <p:sp>
        <p:nvSpPr>
          <p:cNvPr id="1689" name="Google Shape;1689;p198"/>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90" name="Google Shape;1690;p198"/>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691" name="Google Shape;1691;p19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92" name="Google Shape;1692;p19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93" name="Google Shape;1693;p19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7466540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694"/>
        <p:cNvGrpSpPr/>
        <p:nvPr/>
      </p:nvGrpSpPr>
      <p:grpSpPr>
        <a:xfrm>
          <a:off x="0" y="0"/>
          <a:ext cx="0" cy="0"/>
          <a:chOff x="0" y="0"/>
          <a:chExt cx="0" cy="0"/>
        </a:xfrm>
      </p:grpSpPr>
      <p:sp>
        <p:nvSpPr>
          <p:cNvPr id="1695" name="Google Shape;1695;p199"/>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96" name="Google Shape;1696;p199"/>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97" name="Google Shape;1697;p199"/>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98" name="Google Shape;1698;p19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99" name="Google Shape;1699;p19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00" name="Google Shape;1700;p19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5105631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701"/>
        <p:cNvGrpSpPr/>
        <p:nvPr/>
      </p:nvGrpSpPr>
      <p:grpSpPr>
        <a:xfrm>
          <a:off x="0" y="0"/>
          <a:ext cx="0" cy="0"/>
          <a:chOff x="0" y="0"/>
          <a:chExt cx="0" cy="0"/>
        </a:xfrm>
      </p:grpSpPr>
      <p:sp>
        <p:nvSpPr>
          <p:cNvPr id="1702" name="Google Shape;1702;p200"/>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03" name="Google Shape;1703;p200"/>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704" name="Google Shape;1704;p200"/>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705" name="Google Shape;1705;p200"/>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706" name="Google Shape;1706;p200"/>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707" name="Google Shape;1707;p20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08" name="Google Shape;1708;p20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09" name="Google Shape;1709;p20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3240283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10"/>
        <p:cNvGrpSpPr/>
        <p:nvPr/>
      </p:nvGrpSpPr>
      <p:grpSpPr>
        <a:xfrm>
          <a:off x="0" y="0"/>
          <a:ext cx="0" cy="0"/>
          <a:chOff x="0" y="0"/>
          <a:chExt cx="0" cy="0"/>
        </a:xfrm>
      </p:grpSpPr>
      <p:sp>
        <p:nvSpPr>
          <p:cNvPr id="1711" name="Google Shape;1711;p201"/>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12" name="Google Shape;1712;p20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13" name="Google Shape;1713;p20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14" name="Google Shape;1714;p20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220406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715"/>
        <p:cNvGrpSpPr/>
        <p:nvPr/>
      </p:nvGrpSpPr>
      <p:grpSpPr>
        <a:xfrm>
          <a:off x="0" y="0"/>
          <a:ext cx="0" cy="0"/>
          <a:chOff x="0" y="0"/>
          <a:chExt cx="0" cy="0"/>
        </a:xfrm>
      </p:grpSpPr>
      <p:sp>
        <p:nvSpPr>
          <p:cNvPr id="1716" name="Google Shape;1716;p202"/>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17" name="Google Shape;1717;p202"/>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18" name="Google Shape;1718;p202"/>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719" name="Google Shape;1719;p20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20" name="Google Shape;1720;p20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21" name="Google Shape;1721;p20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777984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22"/>
        <p:cNvGrpSpPr/>
        <p:nvPr/>
      </p:nvGrpSpPr>
      <p:grpSpPr>
        <a:xfrm>
          <a:off x="0" y="0"/>
          <a:ext cx="0" cy="0"/>
          <a:chOff x="0" y="0"/>
          <a:chExt cx="0" cy="0"/>
        </a:xfrm>
      </p:grpSpPr>
      <p:sp>
        <p:nvSpPr>
          <p:cNvPr id="1723" name="Google Shape;1723;p203"/>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24" name="Google Shape;1724;p203"/>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725" name="Google Shape;1725;p203"/>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726" name="Google Shape;1726;p20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27" name="Google Shape;1727;p20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28" name="Google Shape;1728;p20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40511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92197656"/>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729"/>
        <p:cNvGrpSpPr/>
        <p:nvPr/>
      </p:nvGrpSpPr>
      <p:grpSpPr>
        <a:xfrm>
          <a:off x="0" y="0"/>
          <a:ext cx="0" cy="0"/>
          <a:chOff x="0" y="0"/>
          <a:chExt cx="0" cy="0"/>
        </a:xfrm>
      </p:grpSpPr>
      <p:sp>
        <p:nvSpPr>
          <p:cNvPr id="1730" name="Google Shape;1730;p204"/>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31" name="Google Shape;1731;p204"/>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32" name="Google Shape;1732;p20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33" name="Google Shape;1733;p20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34" name="Google Shape;1734;p20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2740420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735"/>
        <p:cNvGrpSpPr/>
        <p:nvPr/>
      </p:nvGrpSpPr>
      <p:grpSpPr>
        <a:xfrm>
          <a:off x="0" y="0"/>
          <a:ext cx="0" cy="0"/>
          <a:chOff x="0" y="0"/>
          <a:chExt cx="0" cy="0"/>
        </a:xfrm>
      </p:grpSpPr>
      <p:sp>
        <p:nvSpPr>
          <p:cNvPr id="1736" name="Google Shape;1736;p205"/>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37" name="Google Shape;1737;p205"/>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38" name="Google Shape;1738;p20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39" name="Google Shape;1739;p20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40" name="Google Shape;1740;p20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243062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47"/>
        <p:cNvGrpSpPr/>
        <p:nvPr/>
      </p:nvGrpSpPr>
      <p:grpSpPr>
        <a:xfrm>
          <a:off x="0" y="0"/>
          <a:ext cx="0" cy="0"/>
          <a:chOff x="0" y="0"/>
          <a:chExt cx="0" cy="0"/>
        </a:xfrm>
      </p:grpSpPr>
      <p:sp>
        <p:nvSpPr>
          <p:cNvPr id="1748" name="Google Shape;1748;p20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49" name="Google Shape;1749;p20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50" name="Google Shape;1750;p20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3447517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51"/>
        <p:cNvGrpSpPr/>
        <p:nvPr/>
      </p:nvGrpSpPr>
      <p:grpSpPr>
        <a:xfrm>
          <a:off x="0" y="0"/>
          <a:ext cx="0" cy="0"/>
          <a:chOff x="0" y="0"/>
          <a:chExt cx="0" cy="0"/>
        </a:xfrm>
      </p:grpSpPr>
      <p:sp>
        <p:nvSpPr>
          <p:cNvPr id="1752" name="Google Shape;1752;p208"/>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53" name="Google Shape;1753;p208"/>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754" name="Google Shape;1754;p20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55" name="Google Shape;1755;p20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56" name="Google Shape;1756;p20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7675410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57"/>
        <p:cNvGrpSpPr/>
        <p:nvPr/>
      </p:nvGrpSpPr>
      <p:grpSpPr>
        <a:xfrm>
          <a:off x="0" y="0"/>
          <a:ext cx="0" cy="0"/>
          <a:chOff x="0" y="0"/>
          <a:chExt cx="0" cy="0"/>
        </a:xfrm>
      </p:grpSpPr>
      <p:sp>
        <p:nvSpPr>
          <p:cNvPr id="1758" name="Google Shape;1758;p209"/>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59" name="Google Shape;1759;p209"/>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60" name="Google Shape;1760;p20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61" name="Google Shape;1761;p20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62" name="Google Shape;1762;p20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151752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63"/>
        <p:cNvGrpSpPr/>
        <p:nvPr/>
      </p:nvGrpSpPr>
      <p:grpSpPr>
        <a:xfrm>
          <a:off x="0" y="0"/>
          <a:ext cx="0" cy="0"/>
          <a:chOff x="0" y="0"/>
          <a:chExt cx="0" cy="0"/>
        </a:xfrm>
      </p:grpSpPr>
      <p:sp>
        <p:nvSpPr>
          <p:cNvPr id="1764" name="Google Shape;1764;p210"/>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65" name="Google Shape;1765;p210"/>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766" name="Google Shape;1766;p21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67" name="Google Shape;1767;p21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68" name="Google Shape;1768;p21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5991903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769"/>
        <p:cNvGrpSpPr/>
        <p:nvPr/>
      </p:nvGrpSpPr>
      <p:grpSpPr>
        <a:xfrm>
          <a:off x="0" y="0"/>
          <a:ext cx="0" cy="0"/>
          <a:chOff x="0" y="0"/>
          <a:chExt cx="0" cy="0"/>
        </a:xfrm>
      </p:grpSpPr>
      <p:sp>
        <p:nvSpPr>
          <p:cNvPr id="1770" name="Google Shape;1770;p211"/>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71" name="Google Shape;1771;p211"/>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72" name="Google Shape;1772;p211"/>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73" name="Google Shape;1773;p21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74" name="Google Shape;1774;p21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75" name="Google Shape;1775;p21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459249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776"/>
        <p:cNvGrpSpPr/>
        <p:nvPr/>
      </p:nvGrpSpPr>
      <p:grpSpPr>
        <a:xfrm>
          <a:off x="0" y="0"/>
          <a:ext cx="0" cy="0"/>
          <a:chOff x="0" y="0"/>
          <a:chExt cx="0" cy="0"/>
        </a:xfrm>
      </p:grpSpPr>
      <p:sp>
        <p:nvSpPr>
          <p:cNvPr id="1777" name="Google Shape;1777;p212"/>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78" name="Google Shape;1778;p212"/>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779" name="Google Shape;1779;p212"/>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780" name="Google Shape;1780;p212"/>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781" name="Google Shape;1781;p212"/>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782" name="Google Shape;1782;p21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83" name="Google Shape;1783;p21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84" name="Google Shape;1784;p21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093462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85"/>
        <p:cNvGrpSpPr/>
        <p:nvPr/>
      </p:nvGrpSpPr>
      <p:grpSpPr>
        <a:xfrm>
          <a:off x="0" y="0"/>
          <a:ext cx="0" cy="0"/>
          <a:chOff x="0" y="0"/>
          <a:chExt cx="0" cy="0"/>
        </a:xfrm>
      </p:grpSpPr>
      <p:sp>
        <p:nvSpPr>
          <p:cNvPr id="1786" name="Google Shape;1786;p213"/>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87" name="Google Shape;1787;p21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88" name="Google Shape;1788;p21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89" name="Google Shape;1789;p21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205219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790"/>
        <p:cNvGrpSpPr/>
        <p:nvPr/>
      </p:nvGrpSpPr>
      <p:grpSpPr>
        <a:xfrm>
          <a:off x="0" y="0"/>
          <a:ext cx="0" cy="0"/>
          <a:chOff x="0" y="0"/>
          <a:chExt cx="0" cy="0"/>
        </a:xfrm>
      </p:grpSpPr>
      <p:sp>
        <p:nvSpPr>
          <p:cNvPr id="1791" name="Google Shape;1791;p214"/>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92" name="Google Shape;1792;p214"/>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93" name="Google Shape;1793;p214"/>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794" name="Google Shape;1794;p21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95" name="Google Shape;1795;p21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96" name="Google Shape;1796;p21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715459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73925565"/>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97"/>
        <p:cNvGrpSpPr/>
        <p:nvPr/>
      </p:nvGrpSpPr>
      <p:grpSpPr>
        <a:xfrm>
          <a:off x="0" y="0"/>
          <a:ext cx="0" cy="0"/>
          <a:chOff x="0" y="0"/>
          <a:chExt cx="0" cy="0"/>
        </a:xfrm>
      </p:grpSpPr>
      <p:sp>
        <p:nvSpPr>
          <p:cNvPr id="1798" name="Google Shape;1798;p215"/>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99" name="Google Shape;1799;p215"/>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00" name="Google Shape;1800;p215"/>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801" name="Google Shape;1801;p21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2" name="Google Shape;1802;p21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3" name="Google Shape;1803;p21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7206987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804"/>
        <p:cNvGrpSpPr/>
        <p:nvPr/>
      </p:nvGrpSpPr>
      <p:grpSpPr>
        <a:xfrm>
          <a:off x="0" y="0"/>
          <a:ext cx="0" cy="0"/>
          <a:chOff x="0" y="0"/>
          <a:chExt cx="0" cy="0"/>
        </a:xfrm>
      </p:grpSpPr>
      <p:sp>
        <p:nvSpPr>
          <p:cNvPr id="1805" name="Google Shape;1805;p216"/>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06" name="Google Shape;1806;p216"/>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07" name="Google Shape;1807;p21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8" name="Google Shape;1808;p21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9" name="Google Shape;1809;p21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6343213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810"/>
        <p:cNvGrpSpPr/>
        <p:nvPr/>
      </p:nvGrpSpPr>
      <p:grpSpPr>
        <a:xfrm>
          <a:off x="0" y="0"/>
          <a:ext cx="0" cy="0"/>
          <a:chOff x="0" y="0"/>
          <a:chExt cx="0" cy="0"/>
        </a:xfrm>
      </p:grpSpPr>
      <p:sp>
        <p:nvSpPr>
          <p:cNvPr id="1811" name="Google Shape;1811;p217"/>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12" name="Google Shape;1812;p217"/>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13" name="Google Shape;1813;p21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14" name="Google Shape;1814;p21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15" name="Google Shape;1815;p21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92409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22"/>
        <p:cNvGrpSpPr/>
        <p:nvPr/>
      </p:nvGrpSpPr>
      <p:grpSpPr>
        <a:xfrm>
          <a:off x="0" y="0"/>
          <a:ext cx="0" cy="0"/>
          <a:chOff x="0" y="0"/>
          <a:chExt cx="0" cy="0"/>
        </a:xfrm>
      </p:grpSpPr>
      <p:sp>
        <p:nvSpPr>
          <p:cNvPr id="1823" name="Google Shape;1823;p2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24" name="Google Shape;1824;p2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25" name="Google Shape;1825;p21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26" name="Google Shape;1826;p21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27" name="Google Shape;1827;p21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505960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828"/>
        <p:cNvGrpSpPr/>
        <p:nvPr/>
      </p:nvGrpSpPr>
      <p:grpSpPr>
        <a:xfrm>
          <a:off x="0" y="0"/>
          <a:ext cx="0" cy="0"/>
          <a:chOff x="0" y="0"/>
          <a:chExt cx="0" cy="0"/>
        </a:xfrm>
      </p:grpSpPr>
      <p:sp>
        <p:nvSpPr>
          <p:cNvPr id="1829" name="Google Shape;1829;p22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30" name="Google Shape;1830;p22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31" name="Google Shape;1831;p22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32" name="Google Shape;1832;p22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33" name="Google Shape;1833;p22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801017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34"/>
        <p:cNvGrpSpPr/>
        <p:nvPr/>
      </p:nvGrpSpPr>
      <p:grpSpPr>
        <a:xfrm>
          <a:off x="0" y="0"/>
          <a:ext cx="0" cy="0"/>
          <a:chOff x="0" y="0"/>
          <a:chExt cx="0" cy="0"/>
        </a:xfrm>
      </p:grpSpPr>
      <p:sp>
        <p:nvSpPr>
          <p:cNvPr id="1835" name="Google Shape;1835;p2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36" name="Google Shape;1836;p22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37" name="Google Shape;1837;p22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38" name="Google Shape;1838;p2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637060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39"/>
        <p:cNvGrpSpPr/>
        <p:nvPr/>
      </p:nvGrpSpPr>
      <p:grpSpPr>
        <a:xfrm>
          <a:off x="0" y="0"/>
          <a:ext cx="0" cy="0"/>
          <a:chOff x="0" y="0"/>
          <a:chExt cx="0" cy="0"/>
        </a:xfrm>
      </p:grpSpPr>
      <p:sp>
        <p:nvSpPr>
          <p:cNvPr id="1840" name="Google Shape;1840;p22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41" name="Google Shape;1841;p22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842" name="Google Shape;1842;p22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43" name="Google Shape;1843;p22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44" name="Google Shape;1844;p22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9786596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45"/>
        <p:cNvGrpSpPr/>
        <p:nvPr/>
      </p:nvGrpSpPr>
      <p:grpSpPr>
        <a:xfrm>
          <a:off x="0" y="0"/>
          <a:ext cx="0" cy="0"/>
          <a:chOff x="0" y="0"/>
          <a:chExt cx="0" cy="0"/>
        </a:xfrm>
      </p:grpSpPr>
      <p:sp>
        <p:nvSpPr>
          <p:cNvPr id="1846" name="Google Shape;1846;p2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47" name="Google Shape;1847;p22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48" name="Google Shape;1848;p22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49" name="Google Shape;1849;p22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50" name="Google Shape;1850;p22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51" name="Google Shape;1851;p2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176381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852"/>
        <p:cNvGrpSpPr/>
        <p:nvPr/>
      </p:nvGrpSpPr>
      <p:grpSpPr>
        <a:xfrm>
          <a:off x="0" y="0"/>
          <a:ext cx="0" cy="0"/>
          <a:chOff x="0" y="0"/>
          <a:chExt cx="0" cy="0"/>
        </a:xfrm>
      </p:grpSpPr>
      <p:sp>
        <p:nvSpPr>
          <p:cNvPr id="1853" name="Google Shape;1853;p2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54" name="Google Shape;1854;p22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855" name="Google Shape;1855;p22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856" name="Google Shape;1856;p22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857" name="Google Shape;1857;p22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858" name="Google Shape;1858;p2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59" name="Google Shape;1859;p2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60" name="Google Shape;1860;p2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582230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61"/>
        <p:cNvGrpSpPr/>
        <p:nvPr/>
      </p:nvGrpSpPr>
      <p:grpSpPr>
        <a:xfrm>
          <a:off x="0" y="0"/>
          <a:ext cx="0" cy="0"/>
          <a:chOff x="0" y="0"/>
          <a:chExt cx="0" cy="0"/>
        </a:xfrm>
      </p:grpSpPr>
      <p:sp>
        <p:nvSpPr>
          <p:cNvPr id="1862" name="Google Shape;1862;p2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63" name="Google Shape;1863;p2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64" name="Google Shape;1864;p2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52000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35265551"/>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865"/>
        <p:cNvGrpSpPr/>
        <p:nvPr/>
      </p:nvGrpSpPr>
      <p:grpSpPr>
        <a:xfrm>
          <a:off x="0" y="0"/>
          <a:ext cx="0" cy="0"/>
          <a:chOff x="0" y="0"/>
          <a:chExt cx="0" cy="0"/>
        </a:xfrm>
      </p:grpSpPr>
      <p:sp>
        <p:nvSpPr>
          <p:cNvPr id="1866" name="Google Shape;1866;p22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67" name="Google Shape;1867;p22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68" name="Google Shape;1868;p22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869" name="Google Shape;1869;p2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70" name="Google Shape;1870;p2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71" name="Google Shape;1871;p2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7058098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872"/>
        <p:cNvGrpSpPr/>
        <p:nvPr/>
      </p:nvGrpSpPr>
      <p:grpSpPr>
        <a:xfrm>
          <a:off x="0" y="0"/>
          <a:ext cx="0" cy="0"/>
          <a:chOff x="0" y="0"/>
          <a:chExt cx="0" cy="0"/>
        </a:xfrm>
      </p:grpSpPr>
      <p:sp>
        <p:nvSpPr>
          <p:cNvPr id="1873" name="Google Shape;1873;p22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74" name="Google Shape;1874;p22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75" name="Google Shape;1875;p22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876" name="Google Shape;1876;p2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77" name="Google Shape;1877;p2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78" name="Google Shape;1878;p2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1977179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879"/>
        <p:cNvGrpSpPr/>
        <p:nvPr/>
      </p:nvGrpSpPr>
      <p:grpSpPr>
        <a:xfrm>
          <a:off x="0" y="0"/>
          <a:ext cx="0" cy="0"/>
          <a:chOff x="0" y="0"/>
          <a:chExt cx="0" cy="0"/>
        </a:xfrm>
      </p:grpSpPr>
      <p:sp>
        <p:nvSpPr>
          <p:cNvPr id="1880" name="Google Shape;1880;p2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81" name="Google Shape;1881;p22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82" name="Google Shape;1882;p2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83" name="Google Shape;1883;p2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84" name="Google Shape;1884;p2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5191014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885"/>
        <p:cNvGrpSpPr/>
        <p:nvPr/>
      </p:nvGrpSpPr>
      <p:grpSpPr>
        <a:xfrm>
          <a:off x="0" y="0"/>
          <a:ext cx="0" cy="0"/>
          <a:chOff x="0" y="0"/>
          <a:chExt cx="0" cy="0"/>
        </a:xfrm>
      </p:grpSpPr>
      <p:sp>
        <p:nvSpPr>
          <p:cNvPr id="1886" name="Google Shape;1886;p2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87" name="Google Shape;1887;p2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88" name="Google Shape;1888;p2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89" name="Google Shape;1889;p2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90" name="Google Shape;1890;p2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5938618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97"/>
        <p:cNvGrpSpPr/>
        <p:nvPr/>
      </p:nvGrpSpPr>
      <p:grpSpPr>
        <a:xfrm>
          <a:off x="0" y="0"/>
          <a:ext cx="0" cy="0"/>
          <a:chOff x="0" y="0"/>
          <a:chExt cx="0" cy="0"/>
        </a:xfrm>
      </p:grpSpPr>
      <p:sp>
        <p:nvSpPr>
          <p:cNvPr id="1898" name="Google Shape;1898;p23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99" name="Google Shape;1899;p23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00" name="Google Shape;1900;p23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2623193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01"/>
        <p:cNvGrpSpPr/>
        <p:nvPr/>
      </p:nvGrpSpPr>
      <p:grpSpPr>
        <a:xfrm>
          <a:off x="0" y="0"/>
          <a:ext cx="0" cy="0"/>
          <a:chOff x="0" y="0"/>
          <a:chExt cx="0" cy="0"/>
        </a:xfrm>
      </p:grpSpPr>
      <p:sp>
        <p:nvSpPr>
          <p:cNvPr id="1902" name="Google Shape;1902;p232"/>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03" name="Google Shape;1903;p232"/>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904" name="Google Shape;1904;p23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05" name="Google Shape;1905;p23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06" name="Google Shape;1906;p23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9557171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07"/>
        <p:cNvGrpSpPr/>
        <p:nvPr/>
      </p:nvGrpSpPr>
      <p:grpSpPr>
        <a:xfrm>
          <a:off x="0" y="0"/>
          <a:ext cx="0" cy="0"/>
          <a:chOff x="0" y="0"/>
          <a:chExt cx="0" cy="0"/>
        </a:xfrm>
      </p:grpSpPr>
      <p:sp>
        <p:nvSpPr>
          <p:cNvPr id="1908" name="Google Shape;1908;p233"/>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09" name="Google Shape;1909;p233"/>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10" name="Google Shape;1910;p23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11" name="Google Shape;1911;p23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12" name="Google Shape;1912;p23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5827178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13"/>
        <p:cNvGrpSpPr/>
        <p:nvPr/>
      </p:nvGrpSpPr>
      <p:grpSpPr>
        <a:xfrm>
          <a:off x="0" y="0"/>
          <a:ext cx="0" cy="0"/>
          <a:chOff x="0" y="0"/>
          <a:chExt cx="0" cy="0"/>
        </a:xfrm>
      </p:grpSpPr>
      <p:sp>
        <p:nvSpPr>
          <p:cNvPr id="1914" name="Google Shape;1914;p234"/>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15" name="Google Shape;1915;p234"/>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916" name="Google Shape;1916;p23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17" name="Google Shape;1917;p23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18" name="Google Shape;1918;p23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341900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919"/>
        <p:cNvGrpSpPr/>
        <p:nvPr/>
      </p:nvGrpSpPr>
      <p:grpSpPr>
        <a:xfrm>
          <a:off x="0" y="0"/>
          <a:ext cx="0" cy="0"/>
          <a:chOff x="0" y="0"/>
          <a:chExt cx="0" cy="0"/>
        </a:xfrm>
      </p:grpSpPr>
      <p:sp>
        <p:nvSpPr>
          <p:cNvPr id="1920" name="Google Shape;1920;p235"/>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21" name="Google Shape;1921;p235"/>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22" name="Google Shape;1922;p235"/>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23" name="Google Shape;1923;p23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24" name="Google Shape;1924;p23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25" name="Google Shape;1925;p23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2419290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926"/>
        <p:cNvGrpSpPr/>
        <p:nvPr/>
      </p:nvGrpSpPr>
      <p:grpSpPr>
        <a:xfrm>
          <a:off x="0" y="0"/>
          <a:ext cx="0" cy="0"/>
          <a:chOff x="0" y="0"/>
          <a:chExt cx="0" cy="0"/>
        </a:xfrm>
      </p:grpSpPr>
      <p:sp>
        <p:nvSpPr>
          <p:cNvPr id="1927" name="Google Shape;1927;p236"/>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28" name="Google Shape;1928;p236"/>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929" name="Google Shape;1929;p236"/>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930" name="Google Shape;1930;p236"/>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931" name="Google Shape;1931;p236"/>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932" name="Google Shape;1932;p23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33" name="Google Shape;1933;p23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34" name="Google Shape;1934;p23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97924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28546832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35"/>
        <p:cNvGrpSpPr/>
        <p:nvPr/>
      </p:nvGrpSpPr>
      <p:grpSpPr>
        <a:xfrm>
          <a:off x="0" y="0"/>
          <a:ext cx="0" cy="0"/>
          <a:chOff x="0" y="0"/>
          <a:chExt cx="0" cy="0"/>
        </a:xfrm>
      </p:grpSpPr>
      <p:sp>
        <p:nvSpPr>
          <p:cNvPr id="1936" name="Google Shape;1936;p237"/>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37" name="Google Shape;1937;p23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38" name="Google Shape;1938;p23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39" name="Google Shape;1939;p23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758394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940"/>
        <p:cNvGrpSpPr/>
        <p:nvPr/>
      </p:nvGrpSpPr>
      <p:grpSpPr>
        <a:xfrm>
          <a:off x="0" y="0"/>
          <a:ext cx="0" cy="0"/>
          <a:chOff x="0" y="0"/>
          <a:chExt cx="0" cy="0"/>
        </a:xfrm>
      </p:grpSpPr>
      <p:sp>
        <p:nvSpPr>
          <p:cNvPr id="1941" name="Google Shape;1941;p238"/>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42" name="Google Shape;1942;p238"/>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43" name="Google Shape;1943;p238"/>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944" name="Google Shape;1944;p23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45" name="Google Shape;1945;p23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46" name="Google Shape;1946;p23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2512889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947"/>
        <p:cNvGrpSpPr/>
        <p:nvPr/>
      </p:nvGrpSpPr>
      <p:grpSpPr>
        <a:xfrm>
          <a:off x="0" y="0"/>
          <a:ext cx="0" cy="0"/>
          <a:chOff x="0" y="0"/>
          <a:chExt cx="0" cy="0"/>
        </a:xfrm>
      </p:grpSpPr>
      <p:sp>
        <p:nvSpPr>
          <p:cNvPr id="1948" name="Google Shape;1948;p239"/>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49" name="Google Shape;1949;p239"/>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950" name="Google Shape;1950;p239"/>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951" name="Google Shape;1951;p23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52" name="Google Shape;1952;p23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53" name="Google Shape;1953;p23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7294215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954"/>
        <p:cNvGrpSpPr/>
        <p:nvPr/>
      </p:nvGrpSpPr>
      <p:grpSpPr>
        <a:xfrm>
          <a:off x="0" y="0"/>
          <a:ext cx="0" cy="0"/>
          <a:chOff x="0" y="0"/>
          <a:chExt cx="0" cy="0"/>
        </a:xfrm>
      </p:grpSpPr>
      <p:sp>
        <p:nvSpPr>
          <p:cNvPr id="1955" name="Google Shape;1955;p240"/>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56" name="Google Shape;1956;p240"/>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57" name="Google Shape;1957;p24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58" name="Google Shape;1958;p24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59" name="Google Shape;1959;p24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762379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960"/>
        <p:cNvGrpSpPr/>
        <p:nvPr/>
      </p:nvGrpSpPr>
      <p:grpSpPr>
        <a:xfrm>
          <a:off x="0" y="0"/>
          <a:ext cx="0" cy="0"/>
          <a:chOff x="0" y="0"/>
          <a:chExt cx="0" cy="0"/>
        </a:xfrm>
      </p:grpSpPr>
      <p:sp>
        <p:nvSpPr>
          <p:cNvPr id="1961" name="Google Shape;1961;p241"/>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62" name="Google Shape;1962;p241"/>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63" name="Google Shape;1963;p24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64" name="Google Shape;1964;p24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65" name="Google Shape;1965;p24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7941466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43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843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05892DB8-1914-4643-8EEA-DD335285B5F5}"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2263703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2BD27B-62AB-9448-90CE-46E13514F2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63963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D6E85C-FF17-9D4B-8D5F-B135300892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601028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78FC7D-62E3-3148-8CB6-08A36D52BF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436445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D61429-379C-F84F-B1B3-B8DED0E5C2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6039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577339167"/>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2C7FC3-8AFD-3147-BBDF-C35D2C615F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001309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24F62C-3FC7-214E-A47F-02760675B2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47043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E80B59-4A05-0A4B-9A78-F38FA7B731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204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B8D8D6-A1D4-BD4E-BC95-113322D710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903716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41911B-A9F4-A04C-A843-DAFAE66FD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53587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82B03C-7224-3D4E-8D7D-AFE2DCA547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814987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9BD58F-F8D1-451E-915F-C2CFBBDBDF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815279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26FEFFA-4BDE-4EF2-B864-E6740125EB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371848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EA7457-7508-4AD9-93F8-8A6C1C0FBB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23584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BC826B8-A5A6-4BAC-A5A9-49901B2C63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1664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9243684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471FCA9-A0D6-4DB6-898B-801A46FCA2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589612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174019C-2330-44F1-A229-CA0CA1FC39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217751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D1CB582-6E14-4C60-9A56-4587CE25C4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130341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9ABCBA-C0FC-4747-937F-23A463D0B7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15243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7BAD979-9EE1-4D21-BD9E-FEFA686BC9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15358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D5726B-6014-48BA-A48C-CA65ECA7BA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975384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5CE5D3-29C8-4C84-8589-984E84FD40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181056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72"/>
        <p:cNvGrpSpPr/>
        <p:nvPr/>
      </p:nvGrpSpPr>
      <p:grpSpPr>
        <a:xfrm>
          <a:off x="0" y="0"/>
          <a:ext cx="0" cy="0"/>
          <a:chOff x="0" y="0"/>
          <a:chExt cx="0" cy="0"/>
        </a:xfrm>
      </p:grpSpPr>
      <p:sp>
        <p:nvSpPr>
          <p:cNvPr id="1973" name="Google Shape;1973;p24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74" name="Google Shape;1974;p24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75" name="Google Shape;1975;p24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0976664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76"/>
        <p:cNvGrpSpPr/>
        <p:nvPr/>
      </p:nvGrpSpPr>
      <p:grpSpPr>
        <a:xfrm>
          <a:off x="0" y="0"/>
          <a:ext cx="0" cy="0"/>
          <a:chOff x="0" y="0"/>
          <a:chExt cx="0" cy="0"/>
        </a:xfrm>
      </p:grpSpPr>
      <p:sp>
        <p:nvSpPr>
          <p:cNvPr id="1977" name="Google Shape;1977;p24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78" name="Google Shape;1978;p24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979" name="Google Shape;1979;p24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80" name="Google Shape;1980;p24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81" name="Google Shape;1981;p24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714387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82"/>
        <p:cNvGrpSpPr/>
        <p:nvPr/>
      </p:nvGrpSpPr>
      <p:grpSpPr>
        <a:xfrm>
          <a:off x="0" y="0"/>
          <a:ext cx="0" cy="0"/>
          <a:chOff x="0" y="0"/>
          <a:chExt cx="0" cy="0"/>
        </a:xfrm>
      </p:grpSpPr>
      <p:sp>
        <p:nvSpPr>
          <p:cNvPr id="1983" name="Google Shape;1983;p24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84" name="Google Shape;1984;p24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85" name="Google Shape;1985;p24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86" name="Google Shape;1986;p24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87" name="Google Shape;1987;p24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9698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128992028"/>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88"/>
        <p:cNvGrpSpPr/>
        <p:nvPr/>
      </p:nvGrpSpPr>
      <p:grpSpPr>
        <a:xfrm>
          <a:off x="0" y="0"/>
          <a:ext cx="0" cy="0"/>
          <a:chOff x="0" y="0"/>
          <a:chExt cx="0" cy="0"/>
        </a:xfrm>
      </p:grpSpPr>
      <p:sp>
        <p:nvSpPr>
          <p:cNvPr id="1989" name="Google Shape;1989;p24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90" name="Google Shape;1990;p24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991" name="Google Shape;1991;p24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92" name="Google Shape;1992;p24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93" name="Google Shape;1993;p24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3181837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994"/>
        <p:cNvGrpSpPr/>
        <p:nvPr/>
      </p:nvGrpSpPr>
      <p:grpSpPr>
        <a:xfrm>
          <a:off x="0" y="0"/>
          <a:ext cx="0" cy="0"/>
          <a:chOff x="0" y="0"/>
          <a:chExt cx="0" cy="0"/>
        </a:xfrm>
      </p:grpSpPr>
      <p:sp>
        <p:nvSpPr>
          <p:cNvPr id="1995" name="Google Shape;1995;p24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96" name="Google Shape;1996;p24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97" name="Google Shape;1997;p24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98" name="Google Shape;1998;p24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99" name="Google Shape;1999;p24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00" name="Google Shape;2000;p24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285522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001"/>
        <p:cNvGrpSpPr/>
        <p:nvPr/>
      </p:nvGrpSpPr>
      <p:grpSpPr>
        <a:xfrm>
          <a:off x="0" y="0"/>
          <a:ext cx="0" cy="0"/>
          <a:chOff x="0" y="0"/>
          <a:chExt cx="0" cy="0"/>
        </a:xfrm>
      </p:grpSpPr>
      <p:sp>
        <p:nvSpPr>
          <p:cNvPr id="2002" name="Google Shape;2002;p2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03" name="Google Shape;2003;p24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004" name="Google Shape;2004;p24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05" name="Google Shape;2005;p24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006" name="Google Shape;2006;p24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07" name="Google Shape;2007;p24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08" name="Google Shape;2008;p24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09" name="Google Shape;2009;p24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371565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10"/>
        <p:cNvGrpSpPr/>
        <p:nvPr/>
      </p:nvGrpSpPr>
      <p:grpSpPr>
        <a:xfrm>
          <a:off x="0" y="0"/>
          <a:ext cx="0" cy="0"/>
          <a:chOff x="0" y="0"/>
          <a:chExt cx="0" cy="0"/>
        </a:xfrm>
      </p:grpSpPr>
      <p:sp>
        <p:nvSpPr>
          <p:cNvPr id="2011" name="Google Shape;2011;p24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12" name="Google Shape;2012;p24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13" name="Google Shape;2013;p24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14" name="Google Shape;2014;p24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369582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015"/>
        <p:cNvGrpSpPr/>
        <p:nvPr/>
      </p:nvGrpSpPr>
      <p:grpSpPr>
        <a:xfrm>
          <a:off x="0" y="0"/>
          <a:ext cx="0" cy="0"/>
          <a:chOff x="0" y="0"/>
          <a:chExt cx="0" cy="0"/>
        </a:xfrm>
      </p:grpSpPr>
      <p:sp>
        <p:nvSpPr>
          <p:cNvPr id="2016" name="Google Shape;2016;p25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17" name="Google Shape;2017;p25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18" name="Google Shape;2018;p25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019" name="Google Shape;2019;p25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20" name="Google Shape;2020;p25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21" name="Google Shape;2021;p25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2227366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022"/>
        <p:cNvGrpSpPr/>
        <p:nvPr/>
      </p:nvGrpSpPr>
      <p:grpSpPr>
        <a:xfrm>
          <a:off x="0" y="0"/>
          <a:ext cx="0" cy="0"/>
          <a:chOff x="0" y="0"/>
          <a:chExt cx="0" cy="0"/>
        </a:xfrm>
      </p:grpSpPr>
      <p:sp>
        <p:nvSpPr>
          <p:cNvPr id="2023" name="Google Shape;2023;p25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24" name="Google Shape;2024;p25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025" name="Google Shape;2025;p25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026" name="Google Shape;2026;p25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27" name="Google Shape;2027;p25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28" name="Google Shape;2028;p25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5393743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029"/>
        <p:cNvGrpSpPr/>
        <p:nvPr/>
      </p:nvGrpSpPr>
      <p:grpSpPr>
        <a:xfrm>
          <a:off x="0" y="0"/>
          <a:ext cx="0" cy="0"/>
          <a:chOff x="0" y="0"/>
          <a:chExt cx="0" cy="0"/>
        </a:xfrm>
      </p:grpSpPr>
      <p:sp>
        <p:nvSpPr>
          <p:cNvPr id="2030" name="Google Shape;2030;p25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31" name="Google Shape;2031;p252"/>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32" name="Google Shape;2032;p25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33" name="Google Shape;2033;p25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34" name="Google Shape;2034;p25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8520699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035"/>
        <p:cNvGrpSpPr/>
        <p:nvPr/>
      </p:nvGrpSpPr>
      <p:grpSpPr>
        <a:xfrm>
          <a:off x="0" y="0"/>
          <a:ext cx="0" cy="0"/>
          <a:chOff x="0" y="0"/>
          <a:chExt cx="0" cy="0"/>
        </a:xfrm>
      </p:grpSpPr>
      <p:sp>
        <p:nvSpPr>
          <p:cNvPr id="2036" name="Google Shape;2036;p253"/>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37" name="Google Shape;2037;p253"/>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38" name="Google Shape;2038;p25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39" name="Google Shape;2039;p25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40" name="Google Shape;2040;p25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799855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7"/>
        <p:cNvGrpSpPr/>
        <p:nvPr/>
      </p:nvGrpSpPr>
      <p:grpSpPr>
        <a:xfrm>
          <a:off x="0" y="0"/>
          <a:ext cx="0" cy="0"/>
          <a:chOff x="0" y="0"/>
          <a:chExt cx="0" cy="0"/>
        </a:xfrm>
      </p:grpSpPr>
      <p:sp>
        <p:nvSpPr>
          <p:cNvPr id="2048" name="Google Shape;2048;p255"/>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49" name="Google Shape;2049;p255"/>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50" name="Google Shape;2050;p255"/>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5744370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051"/>
        <p:cNvGrpSpPr/>
        <p:nvPr/>
      </p:nvGrpSpPr>
      <p:grpSpPr>
        <a:xfrm>
          <a:off x="0" y="0"/>
          <a:ext cx="0" cy="0"/>
          <a:chOff x="0" y="0"/>
          <a:chExt cx="0" cy="0"/>
        </a:xfrm>
      </p:grpSpPr>
      <p:sp>
        <p:nvSpPr>
          <p:cNvPr id="2052" name="Google Shape;2052;p256"/>
          <p:cNvSpPr txBox="1">
            <a:spLocks noGrp="1"/>
          </p:cNvSpPr>
          <p:nvPr>
            <p:ph type="ctrTitle"/>
          </p:nvPr>
        </p:nvSpPr>
        <p:spPr>
          <a:xfrm>
            <a:off x="685800" y="2130426"/>
            <a:ext cx="7772400" cy="1470025"/>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53" name="Google Shape;2053;p256"/>
          <p:cNvSpPr txBox="1">
            <a:spLocks noGrp="1"/>
          </p:cNvSpPr>
          <p:nvPr>
            <p:ph type="subTitle" idx="1"/>
          </p:nvPr>
        </p:nvSpPr>
        <p:spPr>
          <a:xfrm>
            <a:off x="1371600" y="3886200"/>
            <a:ext cx="6400800" cy="1752600"/>
          </a:xfrm>
          <a:prstGeom prst="rect">
            <a:avLst/>
          </a:prstGeom>
          <a:noFill/>
          <a:ln>
            <a:noFill/>
          </a:ln>
        </p:spPr>
        <p:txBody>
          <a:bodyPr spcFirstLastPara="1" wrap="square" lIns="91375" tIns="45675" rIns="91375" bIns="45675"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054" name="Google Shape;2054;p256"/>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55" name="Google Shape;2055;p256"/>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56" name="Google Shape;2056;p256"/>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10914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93384699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17829446"/>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57"/>
        <p:cNvGrpSpPr/>
        <p:nvPr/>
      </p:nvGrpSpPr>
      <p:grpSpPr>
        <a:xfrm>
          <a:off x="0" y="0"/>
          <a:ext cx="0" cy="0"/>
          <a:chOff x="0" y="0"/>
          <a:chExt cx="0" cy="0"/>
        </a:xfrm>
      </p:grpSpPr>
      <p:sp>
        <p:nvSpPr>
          <p:cNvPr id="2058" name="Google Shape;2058;p257"/>
          <p:cNvSpPr txBox="1">
            <a:spLocks noGrp="1"/>
          </p:cNvSpPr>
          <p:nvPr>
            <p:ph type="title"/>
          </p:nvPr>
        </p:nvSpPr>
        <p:spPr>
          <a:xfrm>
            <a:off x="685800" y="609600"/>
            <a:ext cx="7772400" cy="1143000"/>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59" name="Google Shape;2059;p257"/>
          <p:cNvSpPr txBox="1">
            <a:spLocks noGrp="1"/>
          </p:cNvSpPr>
          <p:nvPr>
            <p:ph type="body" idx="1"/>
          </p:nvPr>
        </p:nvSpPr>
        <p:spPr>
          <a:xfrm>
            <a:off x="685800" y="1981200"/>
            <a:ext cx="7772400" cy="4114800"/>
          </a:xfrm>
          <a:prstGeom prst="rect">
            <a:avLst/>
          </a:prstGeom>
          <a:noFill/>
          <a:ln>
            <a:noFill/>
          </a:ln>
        </p:spPr>
        <p:txBody>
          <a:bodyPr spcFirstLastPara="1" wrap="square" lIns="91375" tIns="45675" rIns="91375" bIns="4567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60" name="Google Shape;2060;p257"/>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61" name="Google Shape;2061;p257"/>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62" name="Google Shape;2062;p257"/>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3491762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63"/>
        <p:cNvGrpSpPr/>
        <p:nvPr/>
      </p:nvGrpSpPr>
      <p:grpSpPr>
        <a:xfrm>
          <a:off x="0" y="0"/>
          <a:ext cx="0" cy="0"/>
          <a:chOff x="0" y="0"/>
          <a:chExt cx="0" cy="0"/>
        </a:xfrm>
      </p:grpSpPr>
      <p:sp>
        <p:nvSpPr>
          <p:cNvPr id="2064" name="Google Shape;2064;p258"/>
          <p:cNvSpPr txBox="1">
            <a:spLocks noGrp="1"/>
          </p:cNvSpPr>
          <p:nvPr>
            <p:ph type="title"/>
          </p:nvPr>
        </p:nvSpPr>
        <p:spPr>
          <a:xfrm>
            <a:off x="722313" y="4406913"/>
            <a:ext cx="7772400" cy="1362075"/>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65" name="Google Shape;2065;p258"/>
          <p:cNvSpPr txBox="1">
            <a:spLocks noGrp="1"/>
          </p:cNvSpPr>
          <p:nvPr>
            <p:ph type="body" idx="1"/>
          </p:nvPr>
        </p:nvSpPr>
        <p:spPr>
          <a:xfrm>
            <a:off x="722313" y="2906726"/>
            <a:ext cx="7772400" cy="1500187"/>
          </a:xfrm>
          <a:prstGeom prst="rect">
            <a:avLst/>
          </a:prstGeom>
          <a:noFill/>
          <a:ln>
            <a:noFill/>
          </a:ln>
        </p:spPr>
        <p:txBody>
          <a:bodyPr spcFirstLastPara="1" wrap="square" lIns="91375" tIns="45675" rIns="91375" bIns="45675"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2066" name="Google Shape;2066;p258"/>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67" name="Google Shape;2067;p258"/>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68" name="Google Shape;2068;p258"/>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601424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069"/>
        <p:cNvGrpSpPr/>
        <p:nvPr/>
      </p:nvGrpSpPr>
      <p:grpSpPr>
        <a:xfrm>
          <a:off x="0" y="0"/>
          <a:ext cx="0" cy="0"/>
          <a:chOff x="0" y="0"/>
          <a:chExt cx="0" cy="0"/>
        </a:xfrm>
      </p:grpSpPr>
      <p:sp>
        <p:nvSpPr>
          <p:cNvPr id="2070" name="Google Shape;2070;p259"/>
          <p:cNvSpPr txBox="1">
            <a:spLocks noGrp="1"/>
          </p:cNvSpPr>
          <p:nvPr>
            <p:ph type="title"/>
          </p:nvPr>
        </p:nvSpPr>
        <p:spPr>
          <a:xfrm>
            <a:off x="685800" y="609600"/>
            <a:ext cx="7772400" cy="1143000"/>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71" name="Google Shape;2071;p259"/>
          <p:cNvSpPr txBox="1">
            <a:spLocks noGrp="1"/>
          </p:cNvSpPr>
          <p:nvPr>
            <p:ph type="body" idx="1"/>
          </p:nvPr>
        </p:nvSpPr>
        <p:spPr>
          <a:xfrm>
            <a:off x="685800" y="1981200"/>
            <a:ext cx="3810000" cy="4114800"/>
          </a:xfrm>
          <a:prstGeom prst="rect">
            <a:avLst/>
          </a:prstGeom>
          <a:noFill/>
          <a:ln>
            <a:noFill/>
          </a:ln>
        </p:spPr>
        <p:txBody>
          <a:bodyPr spcFirstLastPara="1" wrap="square" lIns="91375" tIns="45675" rIns="91375" bIns="4567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72" name="Google Shape;2072;p259"/>
          <p:cNvSpPr txBox="1">
            <a:spLocks noGrp="1"/>
          </p:cNvSpPr>
          <p:nvPr>
            <p:ph type="body" idx="2"/>
          </p:nvPr>
        </p:nvSpPr>
        <p:spPr>
          <a:xfrm>
            <a:off x="4648200" y="1981200"/>
            <a:ext cx="3810000" cy="4114800"/>
          </a:xfrm>
          <a:prstGeom prst="rect">
            <a:avLst/>
          </a:prstGeom>
          <a:noFill/>
          <a:ln>
            <a:noFill/>
          </a:ln>
        </p:spPr>
        <p:txBody>
          <a:bodyPr spcFirstLastPara="1" wrap="square" lIns="91375" tIns="45675" rIns="91375" bIns="4567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73" name="Google Shape;2073;p259"/>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74" name="Google Shape;2074;p259"/>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75" name="Google Shape;2075;p259"/>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4421019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076"/>
        <p:cNvGrpSpPr/>
        <p:nvPr/>
      </p:nvGrpSpPr>
      <p:grpSpPr>
        <a:xfrm>
          <a:off x="0" y="0"/>
          <a:ext cx="0" cy="0"/>
          <a:chOff x="0" y="0"/>
          <a:chExt cx="0" cy="0"/>
        </a:xfrm>
      </p:grpSpPr>
      <p:sp>
        <p:nvSpPr>
          <p:cNvPr id="2077" name="Google Shape;2077;p260"/>
          <p:cNvSpPr txBox="1">
            <a:spLocks noGrp="1"/>
          </p:cNvSpPr>
          <p:nvPr>
            <p:ph type="title"/>
          </p:nvPr>
        </p:nvSpPr>
        <p:spPr>
          <a:xfrm>
            <a:off x="457200" y="274638"/>
            <a:ext cx="8229600" cy="1143000"/>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78" name="Google Shape;2078;p260"/>
          <p:cNvSpPr txBox="1">
            <a:spLocks noGrp="1"/>
          </p:cNvSpPr>
          <p:nvPr>
            <p:ph type="body" idx="1"/>
          </p:nvPr>
        </p:nvSpPr>
        <p:spPr>
          <a:xfrm>
            <a:off x="457200" y="1535113"/>
            <a:ext cx="4040188" cy="639762"/>
          </a:xfrm>
          <a:prstGeom prst="rect">
            <a:avLst/>
          </a:prstGeom>
          <a:noFill/>
          <a:ln>
            <a:noFill/>
          </a:ln>
        </p:spPr>
        <p:txBody>
          <a:bodyPr spcFirstLastPara="1" wrap="square" lIns="91375" tIns="45675" rIns="91375" bIns="4567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079" name="Google Shape;2079;p260"/>
          <p:cNvSpPr txBox="1">
            <a:spLocks noGrp="1"/>
          </p:cNvSpPr>
          <p:nvPr>
            <p:ph type="body" idx="2"/>
          </p:nvPr>
        </p:nvSpPr>
        <p:spPr>
          <a:xfrm>
            <a:off x="457200" y="2174875"/>
            <a:ext cx="4040188" cy="3951288"/>
          </a:xfrm>
          <a:prstGeom prst="rect">
            <a:avLst/>
          </a:prstGeom>
          <a:noFill/>
          <a:ln>
            <a:noFill/>
          </a:ln>
        </p:spPr>
        <p:txBody>
          <a:bodyPr spcFirstLastPara="1" wrap="square" lIns="91375" tIns="45675" rIns="91375" bIns="4567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80" name="Google Shape;2080;p260"/>
          <p:cNvSpPr txBox="1">
            <a:spLocks noGrp="1"/>
          </p:cNvSpPr>
          <p:nvPr>
            <p:ph type="body" idx="3"/>
          </p:nvPr>
        </p:nvSpPr>
        <p:spPr>
          <a:xfrm>
            <a:off x="4645026" y="1535113"/>
            <a:ext cx="4041775" cy="639762"/>
          </a:xfrm>
          <a:prstGeom prst="rect">
            <a:avLst/>
          </a:prstGeom>
          <a:noFill/>
          <a:ln>
            <a:noFill/>
          </a:ln>
        </p:spPr>
        <p:txBody>
          <a:bodyPr spcFirstLastPara="1" wrap="square" lIns="91375" tIns="45675" rIns="91375" bIns="4567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081" name="Google Shape;2081;p260"/>
          <p:cNvSpPr txBox="1">
            <a:spLocks noGrp="1"/>
          </p:cNvSpPr>
          <p:nvPr>
            <p:ph type="body" idx="4"/>
          </p:nvPr>
        </p:nvSpPr>
        <p:spPr>
          <a:xfrm>
            <a:off x="4645026" y="2174875"/>
            <a:ext cx="4041775" cy="3951288"/>
          </a:xfrm>
          <a:prstGeom prst="rect">
            <a:avLst/>
          </a:prstGeom>
          <a:noFill/>
          <a:ln>
            <a:noFill/>
          </a:ln>
        </p:spPr>
        <p:txBody>
          <a:bodyPr spcFirstLastPara="1" wrap="square" lIns="91375" tIns="45675" rIns="91375" bIns="4567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82" name="Google Shape;2082;p260"/>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83" name="Google Shape;2083;p260"/>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84" name="Google Shape;2084;p260"/>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0673686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85"/>
        <p:cNvGrpSpPr/>
        <p:nvPr/>
      </p:nvGrpSpPr>
      <p:grpSpPr>
        <a:xfrm>
          <a:off x="0" y="0"/>
          <a:ext cx="0" cy="0"/>
          <a:chOff x="0" y="0"/>
          <a:chExt cx="0" cy="0"/>
        </a:xfrm>
      </p:grpSpPr>
      <p:sp>
        <p:nvSpPr>
          <p:cNvPr id="2086" name="Google Shape;2086;p261"/>
          <p:cNvSpPr txBox="1">
            <a:spLocks noGrp="1"/>
          </p:cNvSpPr>
          <p:nvPr>
            <p:ph type="title"/>
          </p:nvPr>
        </p:nvSpPr>
        <p:spPr>
          <a:xfrm>
            <a:off x="685800" y="609600"/>
            <a:ext cx="7772400" cy="1143000"/>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87" name="Google Shape;2087;p261"/>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88" name="Google Shape;2088;p261"/>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89" name="Google Shape;2089;p261"/>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6230689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090"/>
        <p:cNvGrpSpPr/>
        <p:nvPr/>
      </p:nvGrpSpPr>
      <p:grpSpPr>
        <a:xfrm>
          <a:off x="0" y="0"/>
          <a:ext cx="0" cy="0"/>
          <a:chOff x="0" y="0"/>
          <a:chExt cx="0" cy="0"/>
        </a:xfrm>
      </p:grpSpPr>
      <p:sp>
        <p:nvSpPr>
          <p:cNvPr id="2091" name="Google Shape;2091;p262"/>
          <p:cNvSpPr txBox="1">
            <a:spLocks noGrp="1"/>
          </p:cNvSpPr>
          <p:nvPr>
            <p:ph type="title"/>
          </p:nvPr>
        </p:nvSpPr>
        <p:spPr>
          <a:xfrm>
            <a:off x="457202" y="273050"/>
            <a:ext cx="3008313" cy="1162050"/>
          </a:xfrm>
          <a:prstGeom prst="rect">
            <a:avLst/>
          </a:prstGeom>
          <a:noFill/>
          <a:ln>
            <a:noFill/>
          </a:ln>
        </p:spPr>
        <p:txBody>
          <a:bodyPr spcFirstLastPara="1" wrap="square" lIns="91375" tIns="45675" rIns="91375" bIns="45675"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92" name="Google Shape;2092;p262"/>
          <p:cNvSpPr txBox="1">
            <a:spLocks noGrp="1"/>
          </p:cNvSpPr>
          <p:nvPr>
            <p:ph type="body" idx="1"/>
          </p:nvPr>
        </p:nvSpPr>
        <p:spPr>
          <a:xfrm>
            <a:off x="3575050" y="273063"/>
            <a:ext cx="5111750" cy="5853113"/>
          </a:xfrm>
          <a:prstGeom prst="rect">
            <a:avLst/>
          </a:prstGeom>
          <a:noFill/>
          <a:ln>
            <a:noFill/>
          </a:ln>
        </p:spPr>
        <p:txBody>
          <a:bodyPr spcFirstLastPara="1" wrap="square" lIns="91375" tIns="45675" rIns="91375" bIns="4567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93" name="Google Shape;2093;p262"/>
          <p:cNvSpPr txBox="1">
            <a:spLocks noGrp="1"/>
          </p:cNvSpPr>
          <p:nvPr>
            <p:ph type="body" idx="2"/>
          </p:nvPr>
        </p:nvSpPr>
        <p:spPr>
          <a:xfrm>
            <a:off x="457202" y="1435101"/>
            <a:ext cx="3008313" cy="4691063"/>
          </a:xfrm>
          <a:prstGeom prst="rect">
            <a:avLst/>
          </a:prstGeom>
          <a:noFill/>
          <a:ln>
            <a:noFill/>
          </a:ln>
        </p:spPr>
        <p:txBody>
          <a:bodyPr spcFirstLastPara="1" wrap="square" lIns="91375" tIns="45675" rIns="91375" bIns="4567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094" name="Google Shape;2094;p262"/>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95" name="Google Shape;2095;p262"/>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96" name="Google Shape;2096;p262"/>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982282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097"/>
        <p:cNvGrpSpPr/>
        <p:nvPr/>
      </p:nvGrpSpPr>
      <p:grpSpPr>
        <a:xfrm>
          <a:off x="0" y="0"/>
          <a:ext cx="0" cy="0"/>
          <a:chOff x="0" y="0"/>
          <a:chExt cx="0" cy="0"/>
        </a:xfrm>
      </p:grpSpPr>
      <p:sp>
        <p:nvSpPr>
          <p:cNvPr id="2098" name="Google Shape;2098;p263"/>
          <p:cNvSpPr txBox="1">
            <a:spLocks noGrp="1"/>
          </p:cNvSpPr>
          <p:nvPr>
            <p:ph type="title"/>
          </p:nvPr>
        </p:nvSpPr>
        <p:spPr>
          <a:xfrm>
            <a:off x="1792288" y="4800600"/>
            <a:ext cx="5486400" cy="566738"/>
          </a:xfrm>
          <a:prstGeom prst="rect">
            <a:avLst/>
          </a:prstGeom>
          <a:noFill/>
          <a:ln>
            <a:noFill/>
          </a:ln>
        </p:spPr>
        <p:txBody>
          <a:bodyPr spcFirstLastPara="1" wrap="square" lIns="91375" tIns="45675" rIns="91375" bIns="45675"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99" name="Google Shape;2099;p263"/>
          <p:cNvSpPr>
            <a:spLocks noGrp="1"/>
          </p:cNvSpPr>
          <p:nvPr>
            <p:ph type="pic" idx="2"/>
          </p:nvPr>
        </p:nvSpPr>
        <p:spPr>
          <a:xfrm>
            <a:off x="1792288" y="612775"/>
            <a:ext cx="5486400" cy="4114800"/>
          </a:xfrm>
          <a:prstGeom prst="rect">
            <a:avLst/>
          </a:prstGeom>
          <a:noFill/>
          <a:ln>
            <a:noFill/>
          </a:ln>
        </p:spPr>
        <p:txBody>
          <a:bodyPr spcFirstLastPara="1" wrap="square" lIns="91375" tIns="45675" rIns="91375" bIns="4567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100" name="Google Shape;2100;p263"/>
          <p:cNvSpPr txBox="1">
            <a:spLocks noGrp="1"/>
          </p:cNvSpPr>
          <p:nvPr>
            <p:ph type="body" idx="1"/>
          </p:nvPr>
        </p:nvSpPr>
        <p:spPr>
          <a:xfrm>
            <a:off x="1792288" y="5367338"/>
            <a:ext cx="5486400" cy="804862"/>
          </a:xfrm>
          <a:prstGeom prst="rect">
            <a:avLst/>
          </a:prstGeom>
          <a:noFill/>
          <a:ln>
            <a:noFill/>
          </a:ln>
        </p:spPr>
        <p:txBody>
          <a:bodyPr spcFirstLastPara="1" wrap="square" lIns="91375" tIns="45675" rIns="91375" bIns="4567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101" name="Google Shape;2101;p263"/>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02" name="Google Shape;2102;p263"/>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03" name="Google Shape;2103;p263"/>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4303264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104"/>
        <p:cNvGrpSpPr/>
        <p:nvPr/>
      </p:nvGrpSpPr>
      <p:grpSpPr>
        <a:xfrm>
          <a:off x="0" y="0"/>
          <a:ext cx="0" cy="0"/>
          <a:chOff x="0" y="0"/>
          <a:chExt cx="0" cy="0"/>
        </a:xfrm>
      </p:grpSpPr>
      <p:sp>
        <p:nvSpPr>
          <p:cNvPr id="2105" name="Google Shape;2105;p264"/>
          <p:cNvSpPr txBox="1">
            <a:spLocks noGrp="1"/>
          </p:cNvSpPr>
          <p:nvPr>
            <p:ph type="title"/>
          </p:nvPr>
        </p:nvSpPr>
        <p:spPr>
          <a:xfrm>
            <a:off x="685800" y="609600"/>
            <a:ext cx="7772400" cy="1143000"/>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106" name="Google Shape;2106;p264"/>
          <p:cNvSpPr txBox="1">
            <a:spLocks noGrp="1"/>
          </p:cNvSpPr>
          <p:nvPr>
            <p:ph type="body" idx="1"/>
          </p:nvPr>
        </p:nvSpPr>
        <p:spPr>
          <a:xfrm rot="5400000">
            <a:off x="2514600" y="152400"/>
            <a:ext cx="4114800" cy="7772400"/>
          </a:xfrm>
          <a:prstGeom prst="rect">
            <a:avLst/>
          </a:prstGeom>
          <a:noFill/>
          <a:ln>
            <a:noFill/>
          </a:ln>
        </p:spPr>
        <p:txBody>
          <a:bodyPr spcFirstLastPara="1" wrap="square" lIns="91375" tIns="45675" rIns="91375" bIns="4567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07" name="Google Shape;2107;p264"/>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08" name="Google Shape;2108;p264"/>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09" name="Google Shape;2109;p264"/>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531807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110"/>
        <p:cNvGrpSpPr/>
        <p:nvPr/>
      </p:nvGrpSpPr>
      <p:grpSpPr>
        <a:xfrm>
          <a:off x="0" y="0"/>
          <a:ext cx="0" cy="0"/>
          <a:chOff x="0" y="0"/>
          <a:chExt cx="0" cy="0"/>
        </a:xfrm>
      </p:grpSpPr>
      <p:sp>
        <p:nvSpPr>
          <p:cNvPr id="2111" name="Google Shape;2111;p265"/>
          <p:cNvSpPr txBox="1">
            <a:spLocks noGrp="1"/>
          </p:cNvSpPr>
          <p:nvPr>
            <p:ph type="title"/>
          </p:nvPr>
        </p:nvSpPr>
        <p:spPr>
          <a:xfrm rot="5400000">
            <a:off x="4743450" y="2381250"/>
            <a:ext cx="5486400" cy="1943100"/>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112" name="Google Shape;2112;p265"/>
          <p:cNvSpPr txBox="1">
            <a:spLocks noGrp="1"/>
          </p:cNvSpPr>
          <p:nvPr>
            <p:ph type="body" idx="1"/>
          </p:nvPr>
        </p:nvSpPr>
        <p:spPr>
          <a:xfrm rot="5400000">
            <a:off x="781050" y="514350"/>
            <a:ext cx="5486400" cy="5676900"/>
          </a:xfrm>
          <a:prstGeom prst="rect">
            <a:avLst/>
          </a:prstGeom>
          <a:noFill/>
          <a:ln>
            <a:noFill/>
          </a:ln>
        </p:spPr>
        <p:txBody>
          <a:bodyPr spcFirstLastPara="1" wrap="square" lIns="91375" tIns="45675" rIns="91375" bIns="4567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13" name="Google Shape;2113;p265"/>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14" name="Google Shape;2114;p265"/>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15" name="Google Shape;2115;p265"/>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4274027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endParaRPr lang="en-SG"/>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endParaRPr lang="en-SG"/>
          </a:p>
        </p:txBody>
      </p:sp>
      <p:sp>
        <p:nvSpPr>
          <p:cNvPr id="6" name="Rectangle 6"/>
          <p:cNvSpPr>
            <a:spLocks noGrp="1" noChangeArrowheads="1"/>
          </p:cNvSpPr>
          <p:nvPr>
            <p:ph type="sldNum" sz="quarter" idx="12"/>
          </p:nvPr>
        </p:nvSpPr>
        <p:spPr/>
        <p:txBody>
          <a:bodyPr/>
          <a:lstStyle>
            <a:lvl1pPr>
              <a:defRPr>
                <a:cs typeface="Arial" charset="0"/>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97058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348900018"/>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endParaRPr lang="en-SG"/>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endParaRPr lang="en-SG"/>
          </a:p>
        </p:txBody>
      </p:sp>
      <p:sp>
        <p:nvSpPr>
          <p:cNvPr id="6" name="Rectangle 6"/>
          <p:cNvSpPr>
            <a:spLocks noGrp="1" noChangeArrowheads="1"/>
          </p:cNvSpPr>
          <p:nvPr>
            <p:ph type="sldNum" sz="quarter" idx="12"/>
          </p:nvPr>
        </p:nvSpPr>
        <p:spPr/>
        <p:txBody>
          <a:bodyPr/>
          <a:lstStyle>
            <a:lvl1pPr>
              <a:defRPr>
                <a:cs typeface="Arial" charset="0"/>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54828294"/>
      </p:ext>
    </p:extLst>
  </p:cSld>
  <p:clrMapOvr>
    <a:masterClrMapping/>
  </p:clrMapOvr>
  <p:hf sldNum="0" hdr="0" ftr="0" dt="0"/>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 name="AutoShape 4"/>
            <p:cNvSpPr>
              <a:spLocks noChangeArrowheads="1"/>
            </p:cNvSpPr>
            <p:nvPr/>
          </p:nvSpPr>
          <p:spPr bwMode="auto">
            <a:xfrm rot="-5400000">
              <a:off x="4711" y="3319"/>
              <a:ext cx="858" cy="852"/>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 name="AutoShape 6"/>
            <p:cNvSpPr>
              <a:spLocks noChangeArrowheads="1"/>
            </p:cNvSpPr>
            <p:nvPr/>
          </p:nvSpPr>
          <p:spPr bwMode="auto">
            <a:xfrm rot="-8100000">
              <a:off x="2750" y="3164"/>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1" name="AutoShape 13"/>
            <p:cNvSpPr>
              <a:spLocks noChangeArrowheads="1"/>
            </p:cNvSpPr>
            <p:nvPr/>
          </p:nvSpPr>
          <p:spPr bwMode="auto">
            <a:xfrm rot="-2700000">
              <a:off x="4388" y="1229"/>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16" name="Group 15"/>
          <p:cNvGrpSpPr>
            <a:grpSpLocks/>
          </p:cNvGrpSpPr>
          <p:nvPr/>
        </p:nvGrpSpPr>
        <p:grpSpPr bwMode="auto">
          <a:xfrm>
            <a:off x="3344863" y="2457450"/>
            <a:ext cx="5449887" cy="4497388"/>
            <a:chOff x="2107" y="1548"/>
            <a:chExt cx="3433" cy="2833"/>
          </a:xfrm>
          <a:solidFill>
            <a:schemeClr val="accent2">
              <a:lumMod val="50000"/>
            </a:schemeClr>
          </a:solidFill>
        </p:grpSpPr>
        <p:sp>
          <p:nvSpPr>
            <p:cNvPr id="17" name="AutoShape 16"/>
            <p:cNvSpPr>
              <a:spLocks noChangeArrowheads="1"/>
            </p:cNvSpPr>
            <p:nvPr/>
          </p:nvSpPr>
          <p:spPr bwMode="auto">
            <a:xfrm>
              <a:off x="4732" y="2114"/>
              <a:ext cx="808" cy="808"/>
            </a:xfrm>
            <a:prstGeom prst="diamond">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8" name="Freeform 17"/>
            <p:cNvSpPr>
              <a:spLocks/>
            </p:cNvSpPr>
            <p:nvPr/>
          </p:nvSpPr>
          <p:spPr bwMode="auto">
            <a:xfrm>
              <a:off x="4061" y="1935"/>
              <a:ext cx="403" cy="1192"/>
            </a:xfrm>
            <a:custGeom>
              <a:avLst/>
              <a:gdLst/>
              <a:ahLst/>
              <a:cxnLst>
                <a:cxn ang="0">
                  <a:pos x="399" y="0"/>
                </a:cxn>
                <a:cxn ang="0">
                  <a:pos x="0" y="399"/>
                </a:cxn>
                <a:cxn ang="0">
                  <a:pos x="0" y="1191"/>
                </a:cxn>
                <a:cxn ang="0">
                  <a:pos x="402" y="789"/>
                </a:cxn>
                <a:cxn ang="0">
                  <a:pos x="399" y="0"/>
                </a:cxn>
              </a:cxnLst>
              <a:rect l="0" t="0" r="r" b="b"/>
              <a:pathLst>
                <a:path w="403" h="1192">
                  <a:moveTo>
                    <a:pt x="399" y="0"/>
                  </a:moveTo>
                  <a:lnTo>
                    <a:pt x="0" y="399"/>
                  </a:lnTo>
                  <a:lnTo>
                    <a:pt x="0" y="1191"/>
                  </a:lnTo>
                  <a:lnTo>
                    <a:pt x="402" y="789"/>
                  </a:lnTo>
                  <a:lnTo>
                    <a:pt x="399" y="0"/>
                  </a:lnTo>
                </a:path>
              </a:pathLst>
            </a:custGeom>
            <a:grpFill/>
            <a:ln w="12700" cap="flat" cmpd="sng">
              <a:solidFill>
                <a:schemeClr val="accent1"/>
              </a:solidFill>
              <a:prstDash val="solid"/>
              <a:round/>
              <a:headEnd/>
              <a:tailEnd/>
            </a:ln>
            <a:effectLst/>
          </p:spPr>
          <p:txBody>
            <a:bodyPr wrap="none" anchor="ctr"/>
            <a:lstStyle/>
            <a:p>
              <a:pPr>
                <a:defRPr/>
              </a:pPr>
              <a:endParaRPr lang="en-US">
                <a:ea typeface="ＭＳ Ｐゴシック" charset="-128"/>
                <a:cs typeface="ＭＳ Ｐゴシック" charset="-128"/>
              </a:endParaRPr>
            </a:p>
          </p:txBody>
        </p:sp>
        <p:sp>
          <p:nvSpPr>
            <p:cNvPr id="19" name="AutoShape 18"/>
            <p:cNvSpPr>
              <a:spLocks noChangeArrowheads="1"/>
            </p:cNvSpPr>
            <p:nvPr/>
          </p:nvSpPr>
          <p:spPr bwMode="auto">
            <a:xfrm rot="18900000">
              <a:off x="2527" y="2630"/>
              <a:ext cx="1254" cy="1254"/>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0" name="AutoShape 19"/>
            <p:cNvSpPr>
              <a:spLocks noChangeArrowheads="1"/>
            </p:cNvSpPr>
            <p:nvPr/>
          </p:nvSpPr>
          <p:spPr bwMode="auto">
            <a:xfrm rot="13500000" flipH="1">
              <a:off x="3812" y="3813"/>
              <a:ext cx="568" cy="568"/>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1" name="AutoShape 20"/>
            <p:cNvSpPr>
              <a:spLocks noChangeArrowheads="1"/>
            </p:cNvSpPr>
            <p:nvPr/>
          </p:nvSpPr>
          <p:spPr bwMode="auto">
            <a:xfrm rot="16200000">
              <a:off x="4423" y="2927"/>
              <a:ext cx="858" cy="852"/>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2" name="AutoShape 21"/>
            <p:cNvSpPr>
              <a:spLocks noChangeArrowheads="1"/>
            </p:cNvSpPr>
            <p:nvPr/>
          </p:nvSpPr>
          <p:spPr bwMode="auto">
            <a:xfrm rot="10800000">
              <a:off x="2107" y="1548"/>
              <a:ext cx="1254" cy="1254"/>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3" name="AutoShape 22"/>
            <p:cNvSpPr>
              <a:spLocks noChangeArrowheads="1"/>
            </p:cNvSpPr>
            <p:nvPr/>
          </p:nvSpPr>
          <p:spPr bwMode="auto">
            <a:xfrm rot="8100000" flipH="1">
              <a:off x="3410" y="2702"/>
              <a:ext cx="568" cy="568"/>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grpSp>
      <p:sp>
        <p:nvSpPr>
          <p:cNvPr id="24" name="Rectangle 23"/>
          <p:cNvSpPr>
            <a:spLocks noChangeArrowheads="1"/>
          </p:cNvSpPr>
          <p:nvPr/>
        </p:nvSpPr>
        <p:spPr bwMode="auto">
          <a:xfrm>
            <a:off x="6588125" y="5181600"/>
            <a:ext cx="2555875" cy="381000"/>
          </a:xfrm>
          <a:prstGeom prst="rect">
            <a:avLst/>
          </a:prstGeom>
          <a:solidFill>
            <a:schemeClr val="tx2">
              <a:lumMod val="50000"/>
            </a:schemeClr>
          </a:solidFill>
          <a:ln w="9525">
            <a:noFill/>
            <a:miter lim="800000"/>
            <a:headEnd/>
            <a:tailEnd/>
          </a:ln>
          <a:effectLst/>
        </p:spPr>
        <p:txBody>
          <a:bodyPr wrap="none" anchor="ctr"/>
          <a:lstStyle/>
          <a:p>
            <a:pPr eaLnBrk="1" hangingPunct="1">
              <a:defRPr/>
            </a:pPr>
            <a:endParaRPr kumimoji="1" lang="en-US">
              <a:ea typeface="ＭＳ Ｐゴシック" charset="-128"/>
              <a:cs typeface="ＭＳ Ｐゴシック" charset="-128"/>
            </a:endParaRPr>
          </a:p>
        </p:txBody>
      </p:sp>
      <p:sp>
        <p:nvSpPr>
          <p:cNvPr id="408590"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r>
              <a:rPr lang="en-US"/>
              <a:t>Click to edit Master title style</a:t>
            </a:r>
          </a:p>
        </p:txBody>
      </p:sp>
      <p:sp>
        <p:nvSpPr>
          <p:cNvPr id="408600"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ln>
        </p:spPr>
        <p:txBody>
          <a:bodyPr lIns="91440" tIns="0" rIns="91440" bIns="0" anchor="b">
            <a:spAutoFit/>
          </a:bodyPr>
          <a:lstStyle>
            <a:lvl1pPr marL="0" indent="0">
              <a:spcBef>
                <a:spcPct val="0"/>
              </a:spcBef>
              <a:buClrTx/>
              <a:buSzTx/>
              <a:buFontTx/>
              <a:buNone/>
              <a:defRPr sz="2400">
                <a:solidFill>
                  <a:schemeClr val="bg1"/>
                </a:solidFill>
              </a:defRPr>
            </a:lvl1pPr>
          </a:lstStyle>
          <a:p>
            <a:r>
              <a:rPr lang="en-US"/>
              <a:t>Click to edit Master subtitle style</a:t>
            </a:r>
          </a:p>
        </p:txBody>
      </p:sp>
      <p:sp>
        <p:nvSpPr>
          <p:cNvPr id="25" name="Rectangle 25"/>
          <p:cNvSpPr>
            <a:spLocks noGrp="1" noChangeArrowheads="1"/>
          </p:cNvSpPr>
          <p:nvPr>
            <p:ph type="dt" sz="half" idx="10"/>
          </p:nvPr>
        </p:nvSpPr>
        <p:spPr/>
        <p:txBody>
          <a:bodyPr/>
          <a:lstStyle>
            <a:lvl1pPr>
              <a:defRPr/>
            </a:lvl1pPr>
          </a:lstStyle>
          <a:p>
            <a:pPr>
              <a:defRPr/>
            </a:pPr>
            <a:endParaRPr lang="en-US"/>
          </a:p>
        </p:txBody>
      </p:sp>
      <p:sp>
        <p:nvSpPr>
          <p:cNvPr id="26" name="Rectangle 26"/>
          <p:cNvSpPr>
            <a:spLocks noGrp="1" noChangeArrowheads="1"/>
          </p:cNvSpPr>
          <p:nvPr>
            <p:ph type="ftr" sz="quarter" idx="11"/>
          </p:nvPr>
        </p:nvSpPr>
        <p:spPr/>
        <p:txBody>
          <a:bodyPr/>
          <a:lstStyle>
            <a:lvl1pPr>
              <a:defRPr/>
            </a:lvl1pPr>
          </a:lstStyle>
          <a:p>
            <a:pPr>
              <a:defRPr/>
            </a:pPr>
            <a:endParaRPr lang="en-US"/>
          </a:p>
        </p:txBody>
      </p:sp>
      <p:sp>
        <p:nvSpPr>
          <p:cNvPr id="27" name="Rectangle 27"/>
          <p:cNvSpPr>
            <a:spLocks noGrp="1" noChangeArrowheads="1"/>
          </p:cNvSpPr>
          <p:nvPr>
            <p:ph type="sldNum" sz="quarter" idx="12"/>
          </p:nvPr>
        </p:nvSpPr>
        <p:spPr/>
        <p:txBody>
          <a:bodyPr/>
          <a:lstStyle>
            <a:lvl1pPr>
              <a:defRPr smtClean="0"/>
            </a:lvl1pPr>
          </a:lstStyle>
          <a:p>
            <a:pPr>
              <a:defRPr/>
            </a:pPr>
            <a:fld id="{39157448-FA68-9C46-802E-743D247F0F08}" type="slidenum">
              <a:rPr lang="en-US"/>
              <a:pPr>
                <a:defRPr/>
              </a:pPr>
              <a:t>‹#›</a:t>
            </a:fld>
            <a:endParaRPr lang="en-US"/>
          </a:p>
        </p:txBody>
      </p:sp>
    </p:spTree>
    <p:extLst>
      <p:ext uri="{BB962C8B-B14F-4D97-AF65-F5344CB8AC3E}">
        <p14:creationId xmlns:p14="http://schemas.microsoft.com/office/powerpoint/2010/main" val="3030383541"/>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A6AD85A-8A9B-A649-93B7-C0FCFEB3E810}" type="slidenum">
              <a:rPr lang="en-US"/>
              <a:pPr>
                <a:defRPr/>
              </a:pPr>
              <a:t>‹#›</a:t>
            </a:fld>
            <a:endParaRPr lang="en-US"/>
          </a:p>
        </p:txBody>
      </p:sp>
    </p:spTree>
    <p:extLst>
      <p:ext uri="{BB962C8B-B14F-4D97-AF65-F5344CB8AC3E}">
        <p14:creationId xmlns:p14="http://schemas.microsoft.com/office/powerpoint/2010/main" val="769108563"/>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BFA4A6E-1596-3941-94C0-5C3F1793D8D4}" type="slidenum">
              <a:rPr lang="en-US"/>
              <a:pPr>
                <a:defRPr/>
              </a:pPr>
              <a:t>‹#›</a:t>
            </a:fld>
            <a:endParaRPr lang="en-US"/>
          </a:p>
        </p:txBody>
      </p:sp>
    </p:spTree>
    <p:extLst>
      <p:ext uri="{BB962C8B-B14F-4D97-AF65-F5344CB8AC3E}">
        <p14:creationId xmlns:p14="http://schemas.microsoft.com/office/powerpoint/2010/main" val="1491288080"/>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BCF713A-3F51-3942-B1D7-D71BF0651B98}" type="slidenum">
              <a:rPr lang="en-US"/>
              <a:pPr>
                <a:defRPr/>
              </a:pPr>
              <a:t>‹#›</a:t>
            </a:fld>
            <a:endParaRPr lang="en-US"/>
          </a:p>
        </p:txBody>
      </p:sp>
    </p:spTree>
    <p:extLst>
      <p:ext uri="{BB962C8B-B14F-4D97-AF65-F5344CB8AC3E}">
        <p14:creationId xmlns:p14="http://schemas.microsoft.com/office/powerpoint/2010/main" val="3498899450"/>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BAA5FE39-BCAF-6346-8EF8-E7394DF88486}" type="slidenum">
              <a:rPr lang="en-US"/>
              <a:pPr>
                <a:defRPr/>
              </a:pPr>
              <a:t>‹#›</a:t>
            </a:fld>
            <a:endParaRPr lang="en-US"/>
          </a:p>
        </p:txBody>
      </p:sp>
    </p:spTree>
    <p:extLst>
      <p:ext uri="{BB962C8B-B14F-4D97-AF65-F5344CB8AC3E}">
        <p14:creationId xmlns:p14="http://schemas.microsoft.com/office/powerpoint/2010/main" val="1968853607"/>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C341C22D-E235-4848-A4BC-ABDBB8640802}" type="slidenum">
              <a:rPr lang="en-US"/>
              <a:pPr>
                <a:defRPr/>
              </a:pPr>
              <a:t>‹#›</a:t>
            </a:fld>
            <a:endParaRPr lang="en-US"/>
          </a:p>
        </p:txBody>
      </p:sp>
    </p:spTree>
    <p:extLst>
      <p:ext uri="{BB962C8B-B14F-4D97-AF65-F5344CB8AC3E}">
        <p14:creationId xmlns:p14="http://schemas.microsoft.com/office/powerpoint/2010/main" val="75322275"/>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348742B0-EA27-8A43-8736-11F249C108DF}" type="slidenum">
              <a:rPr lang="en-US"/>
              <a:pPr>
                <a:defRPr/>
              </a:pPr>
              <a:t>‹#›</a:t>
            </a:fld>
            <a:endParaRPr lang="en-US"/>
          </a:p>
        </p:txBody>
      </p:sp>
    </p:spTree>
    <p:extLst>
      <p:ext uri="{BB962C8B-B14F-4D97-AF65-F5344CB8AC3E}">
        <p14:creationId xmlns:p14="http://schemas.microsoft.com/office/powerpoint/2010/main" val="3487384150"/>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BABCA2B-7172-8749-9BD7-20C93F853260}" type="slidenum">
              <a:rPr lang="en-US"/>
              <a:pPr>
                <a:defRPr/>
              </a:pPr>
              <a:t>‹#›</a:t>
            </a:fld>
            <a:endParaRPr lang="en-US"/>
          </a:p>
        </p:txBody>
      </p:sp>
    </p:spTree>
    <p:extLst>
      <p:ext uri="{BB962C8B-B14F-4D97-AF65-F5344CB8AC3E}">
        <p14:creationId xmlns:p14="http://schemas.microsoft.com/office/powerpoint/2010/main" val="4112651082"/>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FABED7D-364D-ED4C-B76B-35247555DDDE}" type="slidenum">
              <a:rPr lang="en-US"/>
              <a:pPr>
                <a:defRPr/>
              </a:pPr>
              <a:t>‹#›</a:t>
            </a:fld>
            <a:endParaRPr lang="en-US"/>
          </a:p>
        </p:txBody>
      </p:sp>
    </p:spTree>
    <p:extLst>
      <p:ext uri="{BB962C8B-B14F-4D97-AF65-F5344CB8AC3E}">
        <p14:creationId xmlns:p14="http://schemas.microsoft.com/office/powerpoint/2010/main" val="183283658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203504012"/>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5528EFB-C5EC-884F-B392-5AAAD38BD003}" type="slidenum">
              <a:rPr lang="en-US"/>
              <a:pPr>
                <a:defRPr/>
              </a:pPr>
              <a:t>‹#›</a:t>
            </a:fld>
            <a:endParaRPr lang="en-US"/>
          </a:p>
        </p:txBody>
      </p:sp>
    </p:spTree>
    <p:extLst>
      <p:ext uri="{BB962C8B-B14F-4D97-AF65-F5344CB8AC3E}">
        <p14:creationId xmlns:p14="http://schemas.microsoft.com/office/powerpoint/2010/main" val="3423568011"/>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11D5870-88D7-154D-8015-C8E100618BF1}" type="slidenum">
              <a:rPr lang="en-US"/>
              <a:pPr>
                <a:defRPr/>
              </a:pPr>
              <a:t>‹#›</a:t>
            </a:fld>
            <a:endParaRPr lang="en-US"/>
          </a:p>
        </p:txBody>
      </p:sp>
    </p:spTree>
    <p:extLst>
      <p:ext uri="{BB962C8B-B14F-4D97-AF65-F5344CB8AC3E}">
        <p14:creationId xmlns:p14="http://schemas.microsoft.com/office/powerpoint/2010/main" val="181652545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 name="Google Shape;18;p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 name="Google Shape;19;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436437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3" name="Google Shape;23;p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 name="Google Shape;24;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Google Shape;25;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36168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 name="Google Shape;29;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 name="Google Shape;30;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563675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 name="Google Shape;33;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34" name="Google Shape;34;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 name="Google Shape;35;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6" name="Google Shape;36;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48302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9" name="Google Shape;39;p6"/>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 name="Google Shape;40;p6"/>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 name="Google Shape;41;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 name="Google Shape;42;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 name="Google Shape;43;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03044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6" name="Google Shape;46;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7" name="Google Shape;47;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8" name="Google Shape;48;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9" name="Google Shape;49;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0" name="Google Shape;50;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 name="Google Shape;51;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2" name="Google Shape;52;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62213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5" name="Google Shape;55;p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 name="Google Shape;56;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 name="Google Shape;57;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8386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10002029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2" name="Google Shape;62;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3" name="Google Shape;63;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 name="Google Shape;64;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98247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9" name="Google Shape;69;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0" name="Google Shape;70;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1" name="Google Shape;71;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76970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4" name="Google Shape;74;p1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 name="Google Shape;75;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6" name="Google Shape;76;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7" name="Google Shape;77;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523443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0" name="Google Shape;80;p1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1" name="Google Shape;81;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2" name="Google Shape;82;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3" name="Google Shape;83;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4368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2" name="Google Shape;92;p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3" name="Google Shape;93;p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64274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4"/>
        <p:cNvGrpSpPr/>
        <p:nvPr/>
      </p:nvGrpSpPr>
      <p:grpSpPr>
        <a:xfrm>
          <a:off x="0" y="0"/>
          <a:ext cx="0" cy="0"/>
          <a:chOff x="0" y="0"/>
          <a:chExt cx="0" cy="0"/>
        </a:xfrm>
      </p:grpSpPr>
      <p:sp>
        <p:nvSpPr>
          <p:cNvPr id="95" name="Google Shape;95;p1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6" name="Google Shape;96;p1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97" name="Google Shape;97;p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8" name="Google Shape;98;p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9" name="Google Shape;99;p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269390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2" name="Google Shape;102;p1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3" name="Google Shape;103;p1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4" name="Google Shape;104;p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5" name="Google Shape;105;p1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509641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6"/>
        <p:cNvGrpSpPr/>
        <p:nvPr/>
      </p:nvGrpSpPr>
      <p:grpSpPr>
        <a:xfrm>
          <a:off x="0" y="0"/>
          <a:ext cx="0" cy="0"/>
          <a:chOff x="0" y="0"/>
          <a:chExt cx="0" cy="0"/>
        </a:xfrm>
      </p:grpSpPr>
      <p:sp>
        <p:nvSpPr>
          <p:cNvPr id="107" name="Google Shape;107;p1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8" name="Google Shape;108;p1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09" name="Google Shape;109;p1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 name="Google Shape;110;p1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1" name="Google Shape;111;p1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1924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4" name="Google Shape;114;p18"/>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5" name="Google Shape;115;p18"/>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 name="Google Shape;116;p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 name="Google Shape;117;p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 name="Google Shape;118;p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22163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1" name="Google Shape;121;p1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2" name="Google Shape;122;p1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3" name="Google Shape;123;p1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4" name="Google Shape;124;p1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5" name="Google Shape;125;p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6" name="Google Shape;126;p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7" name="Google Shape;127;p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657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38745574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0" name="Google Shape;130;p2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1" name="Google Shape;131;p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2" name="Google Shape;132;p2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440121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5" name="Google Shape;135;p2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 name="Google Shape;136;p2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37" name="Google Shape;137;p2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 name="Google Shape;138;p2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9" name="Google Shape;139;p2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539126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2" name="Google Shape;142;p2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3" name="Google Shape;143;p2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44" name="Google Shape;144;p2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5" name="Google Shape;145;p2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6" name="Google Shape;146;p2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988751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9" name="Google Shape;149;p23"/>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0" name="Google Shape;150;p2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1" name="Google Shape;151;p2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2" name="Google Shape;152;p2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216389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5" name="Google Shape;155;p24"/>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6" name="Google Shape;156;p2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7" name="Google Shape;157;p2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8" name="Google Shape;158;p2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17906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844B144-07F7-804E-9E5C-618FCD65A805}" type="slidenum">
              <a:rPr lang="en-US"/>
              <a:pPr>
                <a:defRPr/>
              </a:pPr>
              <a:t>‹#›</a:t>
            </a:fld>
            <a:endParaRPr lang="en-US"/>
          </a:p>
        </p:txBody>
      </p:sp>
    </p:spTree>
    <p:extLst>
      <p:ext uri="{BB962C8B-B14F-4D97-AF65-F5344CB8AC3E}">
        <p14:creationId xmlns:p14="http://schemas.microsoft.com/office/powerpoint/2010/main" val="27989214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1F99441-6E22-324B-B7CA-1E04B24DD3A6}" type="slidenum">
              <a:rPr lang="en-US"/>
              <a:pPr>
                <a:defRPr/>
              </a:pPr>
              <a:t>‹#›</a:t>
            </a:fld>
            <a:endParaRPr lang="en-US"/>
          </a:p>
        </p:txBody>
      </p:sp>
    </p:spTree>
    <p:extLst>
      <p:ext uri="{BB962C8B-B14F-4D97-AF65-F5344CB8AC3E}">
        <p14:creationId xmlns:p14="http://schemas.microsoft.com/office/powerpoint/2010/main" val="4230432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1BE9797-F16C-8941-9886-B42EAE2C27EA}" type="slidenum">
              <a:rPr lang="en-US"/>
              <a:pPr>
                <a:defRPr/>
              </a:pPr>
              <a:t>‹#›</a:t>
            </a:fld>
            <a:endParaRPr lang="en-US"/>
          </a:p>
        </p:txBody>
      </p:sp>
    </p:spTree>
    <p:extLst>
      <p:ext uri="{BB962C8B-B14F-4D97-AF65-F5344CB8AC3E}">
        <p14:creationId xmlns:p14="http://schemas.microsoft.com/office/powerpoint/2010/main" val="3008787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E28B070-AE97-5346-8CD2-DF2886249EEC}" type="slidenum">
              <a:rPr lang="en-US"/>
              <a:pPr>
                <a:defRPr/>
              </a:pPr>
              <a:t>‹#›</a:t>
            </a:fld>
            <a:endParaRPr lang="en-US"/>
          </a:p>
        </p:txBody>
      </p:sp>
    </p:spTree>
    <p:extLst>
      <p:ext uri="{BB962C8B-B14F-4D97-AF65-F5344CB8AC3E}">
        <p14:creationId xmlns:p14="http://schemas.microsoft.com/office/powerpoint/2010/main" val="39375157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CFA115FE-FD4F-F644-9D7A-31B1B18B5669}" type="slidenum">
              <a:rPr lang="en-US"/>
              <a:pPr>
                <a:defRPr/>
              </a:pPr>
              <a:t>‹#›</a:t>
            </a:fld>
            <a:endParaRPr lang="en-US"/>
          </a:p>
        </p:txBody>
      </p:sp>
    </p:spTree>
    <p:extLst>
      <p:ext uri="{BB962C8B-B14F-4D97-AF65-F5344CB8AC3E}">
        <p14:creationId xmlns:p14="http://schemas.microsoft.com/office/powerpoint/2010/main" val="780074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75296690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6E9F07B-D416-1441-B9A6-7366B796B303}" type="slidenum">
              <a:rPr lang="en-US"/>
              <a:pPr>
                <a:defRPr/>
              </a:pPr>
              <a:t>‹#›</a:t>
            </a:fld>
            <a:endParaRPr lang="en-US"/>
          </a:p>
        </p:txBody>
      </p:sp>
    </p:spTree>
    <p:extLst>
      <p:ext uri="{BB962C8B-B14F-4D97-AF65-F5344CB8AC3E}">
        <p14:creationId xmlns:p14="http://schemas.microsoft.com/office/powerpoint/2010/main" val="39920055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C7547A5-0335-EB44-8130-A5D2C028335F}" type="slidenum">
              <a:rPr lang="en-US"/>
              <a:pPr>
                <a:defRPr/>
              </a:pPr>
              <a:t>‹#›</a:t>
            </a:fld>
            <a:endParaRPr lang="en-US"/>
          </a:p>
        </p:txBody>
      </p:sp>
    </p:spTree>
    <p:extLst>
      <p:ext uri="{BB962C8B-B14F-4D97-AF65-F5344CB8AC3E}">
        <p14:creationId xmlns:p14="http://schemas.microsoft.com/office/powerpoint/2010/main" val="7246127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0396FE4-740D-0641-ABA9-BB28F8D2025B}" type="slidenum">
              <a:rPr lang="en-US"/>
              <a:pPr>
                <a:defRPr/>
              </a:pPr>
              <a:t>‹#›</a:t>
            </a:fld>
            <a:endParaRPr lang="en-US"/>
          </a:p>
        </p:txBody>
      </p:sp>
    </p:spTree>
    <p:extLst>
      <p:ext uri="{BB962C8B-B14F-4D97-AF65-F5344CB8AC3E}">
        <p14:creationId xmlns:p14="http://schemas.microsoft.com/office/powerpoint/2010/main" val="21428197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A764333-9F23-1D47-9991-02EBF22D45E9}" type="slidenum">
              <a:rPr lang="en-US"/>
              <a:pPr>
                <a:defRPr/>
              </a:pPr>
              <a:t>‹#›</a:t>
            </a:fld>
            <a:endParaRPr lang="en-US"/>
          </a:p>
        </p:txBody>
      </p:sp>
    </p:spTree>
    <p:extLst>
      <p:ext uri="{BB962C8B-B14F-4D97-AF65-F5344CB8AC3E}">
        <p14:creationId xmlns:p14="http://schemas.microsoft.com/office/powerpoint/2010/main" val="4467369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8DB3295-319F-D540-9FF9-CCEBB7C7C586}" type="slidenum">
              <a:rPr lang="en-US"/>
              <a:pPr>
                <a:defRPr/>
              </a:pPr>
              <a:t>‹#›</a:t>
            </a:fld>
            <a:endParaRPr lang="en-US"/>
          </a:p>
        </p:txBody>
      </p:sp>
    </p:spTree>
    <p:extLst>
      <p:ext uri="{BB962C8B-B14F-4D97-AF65-F5344CB8AC3E}">
        <p14:creationId xmlns:p14="http://schemas.microsoft.com/office/powerpoint/2010/main" val="26189118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B35F73-B89A-8F42-AB72-6F610AAC73EA}" type="slidenum">
              <a:rPr lang="en-US"/>
              <a:pPr>
                <a:defRPr/>
              </a:pPr>
              <a:t>‹#›</a:t>
            </a:fld>
            <a:endParaRPr lang="en-US"/>
          </a:p>
        </p:txBody>
      </p:sp>
    </p:spTree>
    <p:extLst>
      <p:ext uri="{BB962C8B-B14F-4D97-AF65-F5344CB8AC3E}">
        <p14:creationId xmlns:p14="http://schemas.microsoft.com/office/powerpoint/2010/main" val="38192588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
        <p:nvSpPr>
          <p:cNvPr id="166" name="Google Shape;166;p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 name="Google Shape;167;p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8" name="Google Shape;168;p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902666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9"/>
        <p:cNvGrpSpPr/>
        <p:nvPr/>
      </p:nvGrpSpPr>
      <p:grpSpPr>
        <a:xfrm>
          <a:off x="0" y="0"/>
          <a:ext cx="0" cy="0"/>
          <a:chOff x="0" y="0"/>
          <a:chExt cx="0" cy="0"/>
        </a:xfrm>
      </p:grpSpPr>
      <p:sp>
        <p:nvSpPr>
          <p:cNvPr id="170" name="Google Shape;170;p2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1" name="Google Shape;171;p2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72" name="Google Shape;172;p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3" name="Google Shape;173;p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4" name="Google Shape;174;p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238103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7" name="Google Shape;177;p2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8" name="Google Shape;178;p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9" name="Google Shape;179;p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 name="Google Shape;180;p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32852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3" name="Google Shape;183;p2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84" name="Google Shape;184;p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5" name="Google Shape;185;p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6" name="Google Shape;186;p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82764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681691952"/>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7"/>
        <p:cNvGrpSpPr/>
        <p:nvPr/>
      </p:nvGrpSpPr>
      <p:grpSpPr>
        <a:xfrm>
          <a:off x="0" y="0"/>
          <a:ext cx="0" cy="0"/>
          <a:chOff x="0" y="0"/>
          <a:chExt cx="0" cy="0"/>
        </a:xfrm>
      </p:grpSpPr>
      <p:sp>
        <p:nvSpPr>
          <p:cNvPr id="188" name="Google Shape;188;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9" name="Google Shape;189;p3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0" name="Google Shape;190;p3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1" name="Google Shape;191;p3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2" name="Google Shape;192;p3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3" name="Google Shape;193;p3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51478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94"/>
        <p:cNvGrpSpPr/>
        <p:nvPr/>
      </p:nvGrpSpPr>
      <p:grpSpPr>
        <a:xfrm>
          <a:off x="0" y="0"/>
          <a:ext cx="0" cy="0"/>
          <a:chOff x="0" y="0"/>
          <a:chExt cx="0" cy="0"/>
        </a:xfrm>
      </p:grpSpPr>
      <p:sp>
        <p:nvSpPr>
          <p:cNvPr id="195" name="Google Shape;195;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6" name="Google Shape;196;p3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97" name="Google Shape;197;p3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98" name="Google Shape;198;p3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99" name="Google Shape;199;p3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0" name="Google Shape;200;p3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1" name="Google Shape;201;p3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2" name="Google Shape;202;p3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246872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3"/>
        <p:cNvGrpSpPr/>
        <p:nvPr/>
      </p:nvGrpSpPr>
      <p:grpSpPr>
        <a:xfrm>
          <a:off x="0" y="0"/>
          <a:ext cx="0" cy="0"/>
          <a:chOff x="0" y="0"/>
          <a:chExt cx="0" cy="0"/>
        </a:xfrm>
      </p:grpSpPr>
      <p:sp>
        <p:nvSpPr>
          <p:cNvPr id="204" name="Google Shape;204;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5" name="Google Shape;205;p3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6" name="Google Shape;206;p3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7" name="Google Shape;207;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879722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08"/>
        <p:cNvGrpSpPr/>
        <p:nvPr/>
      </p:nvGrpSpPr>
      <p:grpSpPr>
        <a:xfrm>
          <a:off x="0" y="0"/>
          <a:ext cx="0" cy="0"/>
          <a:chOff x="0" y="0"/>
          <a:chExt cx="0" cy="0"/>
        </a:xfrm>
      </p:grpSpPr>
      <p:sp>
        <p:nvSpPr>
          <p:cNvPr id="209" name="Google Shape;209;p3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10" name="Google Shape;210;p3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1" name="Google Shape;211;p3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12" name="Google Shape;212;p3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3" name="Google Shape;213;p3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4" name="Google Shape;214;p3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12372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15"/>
        <p:cNvGrpSpPr/>
        <p:nvPr/>
      </p:nvGrpSpPr>
      <p:grpSpPr>
        <a:xfrm>
          <a:off x="0" y="0"/>
          <a:ext cx="0" cy="0"/>
          <a:chOff x="0" y="0"/>
          <a:chExt cx="0" cy="0"/>
        </a:xfrm>
      </p:grpSpPr>
      <p:sp>
        <p:nvSpPr>
          <p:cNvPr id="216" name="Google Shape;216;p3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17" name="Google Shape;217;p3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18" name="Google Shape;218;p3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19" name="Google Shape;219;p3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0" name="Google Shape;220;p3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1" name="Google Shape;221;p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005055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24" name="Google Shape;224;p35"/>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5" name="Google Shape;225;p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6" name="Google Shape;226;p3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7" name="Google Shape;227;p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346763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28"/>
        <p:cNvGrpSpPr/>
        <p:nvPr/>
      </p:nvGrpSpPr>
      <p:grpSpPr>
        <a:xfrm>
          <a:off x="0" y="0"/>
          <a:ext cx="0" cy="0"/>
          <a:chOff x="0" y="0"/>
          <a:chExt cx="0" cy="0"/>
        </a:xfrm>
      </p:grpSpPr>
      <p:sp>
        <p:nvSpPr>
          <p:cNvPr id="229" name="Google Shape;229;p3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30" name="Google Shape;230;p3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1" name="Google Shape;231;p3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2" name="Google Shape;232;p3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3" name="Google Shape;233;p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710732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40"/>
        <p:cNvGrpSpPr/>
        <p:nvPr/>
      </p:nvGrpSpPr>
      <p:grpSpPr>
        <a:xfrm>
          <a:off x="0" y="0"/>
          <a:ext cx="0" cy="0"/>
          <a:chOff x="0" y="0"/>
          <a:chExt cx="0" cy="0"/>
        </a:xfrm>
      </p:grpSpPr>
      <p:sp>
        <p:nvSpPr>
          <p:cNvPr id="241" name="Google Shape;241;p38"/>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42" name="Google Shape;242;p38"/>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43" name="Google Shape;243;p38"/>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4" name="Google Shape;244;p38"/>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5" name="Google Shape;245;p38"/>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623895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6"/>
        <p:cNvGrpSpPr/>
        <p:nvPr/>
      </p:nvGrpSpPr>
      <p:grpSpPr>
        <a:xfrm>
          <a:off x="0" y="0"/>
          <a:ext cx="0" cy="0"/>
          <a:chOff x="0" y="0"/>
          <a:chExt cx="0" cy="0"/>
        </a:xfrm>
      </p:grpSpPr>
      <p:sp>
        <p:nvSpPr>
          <p:cNvPr id="247" name="Google Shape;247;p39"/>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48" name="Google Shape;248;p39"/>
          <p:cNvSpPr txBox="1">
            <a:spLocks noGrp="1"/>
          </p:cNvSpPr>
          <p:nvPr>
            <p:ph type="body" idx="1"/>
          </p:nvPr>
        </p:nvSpPr>
        <p:spPr>
          <a:xfrm>
            <a:off x="685800" y="1981200"/>
            <a:ext cx="7772400" cy="4114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9" name="Google Shape;249;p39"/>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0" name="Google Shape;250;p39"/>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1" name="Google Shape;251;p39"/>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22449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2"/>
        <p:cNvGrpSpPr/>
        <p:nvPr/>
      </p:nvGrpSpPr>
      <p:grpSpPr>
        <a:xfrm>
          <a:off x="0" y="0"/>
          <a:ext cx="0" cy="0"/>
          <a:chOff x="0" y="0"/>
          <a:chExt cx="0" cy="0"/>
        </a:xfrm>
      </p:grpSpPr>
      <p:sp>
        <p:nvSpPr>
          <p:cNvPr id="253" name="Google Shape;253;p40"/>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54" name="Google Shape;254;p40"/>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255" name="Google Shape;255;p40"/>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6" name="Google Shape;256;p40"/>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7" name="Google Shape;257;p40"/>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48769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037481417"/>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8"/>
        <p:cNvGrpSpPr/>
        <p:nvPr/>
      </p:nvGrpSpPr>
      <p:grpSpPr>
        <a:xfrm>
          <a:off x="0" y="0"/>
          <a:ext cx="0" cy="0"/>
          <a:chOff x="0" y="0"/>
          <a:chExt cx="0" cy="0"/>
        </a:xfrm>
      </p:grpSpPr>
      <p:sp>
        <p:nvSpPr>
          <p:cNvPr id="259" name="Google Shape;259;p41"/>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0" name="Google Shape;260;p41"/>
          <p:cNvSpPr txBox="1">
            <a:spLocks noGrp="1"/>
          </p:cNvSpPr>
          <p:nvPr>
            <p:ph type="body" idx="1"/>
          </p:nvPr>
        </p:nvSpPr>
        <p:spPr>
          <a:xfrm>
            <a:off x="685800" y="1981200"/>
            <a:ext cx="3810000" cy="4114800"/>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1" name="Google Shape;261;p41"/>
          <p:cNvSpPr txBox="1">
            <a:spLocks noGrp="1"/>
          </p:cNvSpPr>
          <p:nvPr>
            <p:ph type="body" idx="2"/>
          </p:nvPr>
        </p:nvSpPr>
        <p:spPr>
          <a:xfrm>
            <a:off x="4648200" y="1981200"/>
            <a:ext cx="3810000" cy="4114800"/>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2" name="Google Shape;262;p41"/>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3" name="Google Shape;263;p41"/>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4" name="Google Shape;264;p41"/>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031319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65"/>
        <p:cNvGrpSpPr/>
        <p:nvPr/>
      </p:nvGrpSpPr>
      <p:grpSpPr>
        <a:xfrm>
          <a:off x="0" y="0"/>
          <a:ext cx="0" cy="0"/>
          <a:chOff x="0" y="0"/>
          <a:chExt cx="0" cy="0"/>
        </a:xfrm>
      </p:grpSpPr>
      <p:sp>
        <p:nvSpPr>
          <p:cNvPr id="266" name="Google Shape;266;p42"/>
          <p:cNvSpPr txBox="1">
            <a:spLocks noGrp="1"/>
          </p:cNvSpPr>
          <p:nvPr>
            <p:ph type="title"/>
          </p:nvPr>
        </p:nvSpPr>
        <p:spPr>
          <a:xfrm>
            <a:off x="457200" y="274638"/>
            <a:ext cx="82296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7" name="Google Shape;267;p42"/>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68" name="Google Shape;268;p42"/>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69" name="Google Shape;269;p42"/>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70" name="Google Shape;270;p42"/>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71" name="Google Shape;271;p42"/>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2" name="Google Shape;272;p42"/>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3" name="Google Shape;273;p42"/>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310630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4"/>
        <p:cNvGrpSpPr/>
        <p:nvPr/>
      </p:nvGrpSpPr>
      <p:grpSpPr>
        <a:xfrm>
          <a:off x="0" y="0"/>
          <a:ext cx="0" cy="0"/>
          <a:chOff x="0" y="0"/>
          <a:chExt cx="0" cy="0"/>
        </a:xfrm>
      </p:grpSpPr>
      <p:sp>
        <p:nvSpPr>
          <p:cNvPr id="275" name="Google Shape;275;p43"/>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76" name="Google Shape;276;p43"/>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7" name="Google Shape;277;p43"/>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8" name="Google Shape;278;p43"/>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796915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9"/>
        <p:cNvGrpSpPr/>
        <p:nvPr/>
      </p:nvGrpSpPr>
      <p:grpSpPr>
        <a:xfrm>
          <a:off x="0" y="0"/>
          <a:ext cx="0" cy="0"/>
          <a:chOff x="0" y="0"/>
          <a:chExt cx="0" cy="0"/>
        </a:xfrm>
      </p:grpSpPr>
      <p:sp>
        <p:nvSpPr>
          <p:cNvPr id="280" name="Google Shape;280;p44"/>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1" name="Google Shape;281;p44"/>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2" name="Google Shape;282;p44"/>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26601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83"/>
        <p:cNvGrpSpPr/>
        <p:nvPr/>
      </p:nvGrpSpPr>
      <p:grpSpPr>
        <a:xfrm>
          <a:off x="0" y="0"/>
          <a:ext cx="0" cy="0"/>
          <a:chOff x="0" y="0"/>
          <a:chExt cx="0" cy="0"/>
        </a:xfrm>
      </p:grpSpPr>
      <p:sp>
        <p:nvSpPr>
          <p:cNvPr id="284" name="Google Shape;284;p45"/>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5" name="Google Shape;285;p45"/>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6" name="Google Shape;286;p45"/>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87" name="Google Shape;287;p45"/>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8" name="Google Shape;288;p45"/>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9" name="Google Shape;289;p45"/>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43723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90"/>
        <p:cNvGrpSpPr/>
        <p:nvPr/>
      </p:nvGrpSpPr>
      <p:grpSpPr>
        <a:xfrm>
          <a:off x="0" y="0"/>
          <a:ext cx="0" cy="0"/>
          <a:chOff x="0" y="0"/>
          <a:chExt cx="0" cy="0"/>
        </a:xfrm>
      </p:grpSpPr>
      <p:sp>
        <p:nvSpPr>
          <p:cNvPr id="291" name="Google Shape;291;p46"/>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2" name="Google Shape;292;p46"/>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93" name="Google Shape;293;p46"/>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94" name="Google Shape;294;p46"/>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5" name="Google Shape;295;p46"/>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6" name="Google Shape;296;p46"/>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252336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97"/>
        <p:cNvGrpSpPr/>
        <p:nvPr/>
      </p:nvGrpSpPr>
      <p:grpSpPr>
        <a:xfrm>
          <a:off x="0" y="0"/>
          <a:ext cx="0" cy="0"/>
          <a:chOff x="0" y="0"/>
          <a:chExt cx="0" cy="0"/>
        </a:xfrm>
      </p:grpSpPr>
      <p:sp>
        <p:nvSpPr>
          <p:cNvPr id="298" name="Google Shape;298;p47"/>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9" name="Google Shape;299;p47"/>
          <p:cNvSpPr txBox="1">
            <a:spLocks noGrp="1"/>
          </p:cNvSpPr>
          <p:nvPr>
            <p:ph type="body" idx="1"/>
          </p:nvPr>
        </p:nvSpPr>
        <p:spPr>
          <a:xfrm rot="5400000">
            <a:off x="2514600" y="152400"/>
            <a:ext cx="4114800" cy="77724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0" name="Google Shape;300;p47"/>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1" name="Google Shape;301;p47"/>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2" name="Google Shape;302;p47"/>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534943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03"/>
        <p:cNvGrpSpPr/>
        <p:nvPr/>
      </p:nvGrpSpPr>
      <p:grpSpPr>
        <a:xfrm>
          <a:off x="0" y="0"/>
          <a:ext cx="0" cy="0"/>
          <a:chOff x="0" y="0"/>
          <a:chExt cx="0" cy="0"/>
        </a:xfrm>
      </p:grpSpPr>
      <p:sp>
        <p:nvSpPr>
          <p:cNvPr id="304" name="Google Shape;304;p48"/>
          <p:cNvSpPr txBox="1">
            <a:spLocks noGrp="1"/>
          </p:cNvSpPr>
          <p:nvPr>
            <p:ph type="title"/>
          </p:nvPr>
        </p:nvSpPr>
        <p:spPr>
          <a:xfrm rot="5400000">
            <a:off x="4743450" y="2381250"/>
            <a:ext cx="5486400" cy="19431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5" name="Google Shape;305;p48"/>
          <p:cNvSpPr txBox="1">
            <a:spLocks noGrp="1"/>
          </p:cNvSpPr>
          <p:nvPr>
            <p:ph type="body" idx="1"/>
          </p:nvPr>
        </p:nvSpPr>
        <p:spPr>
          <a:xfrm rot="5400000">
            <a:off x="781050" y="514350"/>
            <a:ext cx="5486400" cy="56769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6" name="Google Shape;306;p48"/>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7" name="Google Shape;307;p48"/>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8" name="Google Shape;308;p48"/>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46043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5"/>
        <p:cNvGrpSpPr/>
        <p:nvPr/>
      </p:nvGrpSpPr>
      <p:grpSpPr>
        <a:xfrm>
          <a:off x="0" y="0"/>
          <a:ext cx="0" cy="0"/>
          <a:chOff x="0" y="0"/>
          <a:chExt cx="0" cy="0"/>
        </a:xfrm>
      </p:grpSpPr>
      <p:sp>
        <p:nvSpPr>
          <p:cNvPr id="316" name="Google Shape;316;p5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7" name="Google Shape;317;p5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8" name="Google Shape;318;p5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828936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19"/>
        <p:cNvGrpSpPr/>
        <p:nvPr/>
      </p:nvGrpSpPr>
      <p:grpSpPr>
        <a:xfrm>
          <a:off x="0" y="0"/>
          <a:ext cx="0" cy="0"/>
          <a:chOff x="0" y="0"/>
          <a:chExt cx="0" cy="0"/>
        </a:xfrm>
      </p:grpSpPr>
      <p:sp>
        <p:nvSpPr>
          <p:cNvPr id="320" name="Google Shape;320;p51"/>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21" name="Google Shape;321;p51"/>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22" name="Google Shape;322;p5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3" name="Google Shape;323;p5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4" name="Google Shape;324;p5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4032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73726607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5"/>
        <p:cNvGrpSpPr/>
        <p:nvPr/>
      </p:nvGrpSpPr>
      <p:grpSpPr>
        <a:xfrm>
          <a:off x="0" y="0"/>
          <a:ext cx="0" cy="0"/>
          <a:chOff x="0" y="0"/>
          <a:chExt cx="0" cy="0"/>
        </a:xfrm>
      </p:grpSpPr>
      <p:sp>
        <p:nvSpPr>
          <p:cNvPr id="326" name="Google Shape;326;p52"/>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27" name="Google Shape;327;p52"/>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8" name="Google Shape;328;p5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9" name="Google Shape;329;p5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0" name="Google Shape;330;p5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14792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3" name="Google Shape;333;p53"/>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334" name="Google Shape;334;p5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5" name="Google Shape;335;p5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6" name="Google Shape;336;p5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11643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7"/>
        <p:cNvGrpSpPr/>
        <p:nvPr/>
      </p:nvGrpSpPr>
      <p:grpSpPr>
        <a:xfrm>
          <a:off x="0" y="0"/>
          <a:ext cx="0" cy="0"/>
          <a:chOff x="0" y="0"/>
          <a:chExt cx="0" cy="0"/>
        </a:xfrm>
      </p:grpSpPr>
      <p:sp>
        <p:nvSpPr>
          <p:cNvPr id="338" name="Google Shape;338;p54"/>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9" name="Google Shape;339;p54"/>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0" name="Google Shape;340;p54"/>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1" name="Google Shape;341;p5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2" name="Google Shape;342;p5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3" name="Google Shape;343;p5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27954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44"/>
        <p:cNvGrpSpPr/>
        <p:nvPr/>
      </p:nvGrpSpPr>
      <p:grpSpPr>
        <a:xfrm>
          <a:off x="0" y="0"/>
          <a:ext cx="0" cy="0"/>
          <a:chOff x="0" y="0"/>
          <a:chExt cx="0" cy="0"/>
        </a:xfrm>
      </p:grpSpPr>
      <p:sp>
        <p:nvSpPr>
          <p:cNvPr id="345" name="Google Shape;345;p55"/>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46" name="Google Shape;346;p55"/>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47" name="Google Shape;347;p55"/>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48" name="Google Shape;348;p55"/>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49" name="Google Shape;349;p55"/>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50" name="Google Shape;350;p5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1" name="Google Shape;351;p5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2" name="Google Shape;352;p5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882874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3"/>
        <p:cNvGrpSpPr/>
        <p:nvPr/>
      </p:nvGrpSpPr>
      <p:grpSpPr>
        <a:xfrm>
          <a:off x="0" y="0"/>
          <a:ext cx="0" cy="0"/>
          <a:chOff x="0" y="0"/>
          <a:chExt cx="0" cy="0"/>
        </a:xfrm>
      </p:grpSpPr>
      <p:sp>
        <p:nvSpPr>
          <p:cNvPr id="354" name="Google Shape;354;p56"/>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55" name="Google Shape;355;p5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6" name="Google Shape;356;p5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7" name="Google Shape;357;p5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52590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58"/>
        <p:cNvGrpSpPr/>
        <p:nvPr/>
      </p:nvGrpSpPr>
      <p:grpSpPr>
        <a:xfrm>
          <a:off x="0" y="0"/>
          <a:ext cx="0" cy="0"/>
          <a:chOff x="0" y="0"/>
          <a:chExt cx="0" cy="0"/>
        </a:xfrm>
      </p:grpSpPr>
      <p:sp>
        <p:nvSpPr>
          <p:cNvPr id="359" name="Google Shape;359;p57"/>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60" name="Google Shape;360;p57"/>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1" name="Google Shape;361;p57"/>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362" name="Google Shape;362;p5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63" name="Google Shape;363;p5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64" name="Google Shape;364;p5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422228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65"/>
        <p:cNvGrpSpPr/>
        <p:nvPr/>
      </p:nvGrpSpPr>
      <p:grpSpPr>
        <a:xfrm>
          <a:off x="0" y="0"/>
          <a:ext cx="0" cy="0"/>
          <a:chOff x="0" y="0"/>
          <a:chExt cx="0" cy="0"/>
        </a:xfrm>
      </p:grpSpPr>
      <p:sp>
        <p:nvSpPr>
          <p:cNvPr id="366" name="Google Shape;366;p58"/>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67" name="Google Shape;367;p58"/>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68" name="Google Shape;368;p58"/>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369" name="Google Shape;369;p5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0" name="Google Shape;370;p5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1" name="Google Shape;371;p5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825802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72"/>
        <p:cNvGrpSpPr/>
        <p:nvPr/>
      </p:nvGrpSpPr>
      <p:grpSpPr>
        <a:xfrm>
          <a:off x="0" y="0"/>
          <a:ext cx="0" cy="0"/>
          <a:chOff x="0" y="0"/>
          <a:chExt cx="0" cy="0"/>
        </a:xfrm>
      </p:grpSpPr>
      <p:sp>
        <p:nvSpPr>
          <p:cNvPr id="373" name="Google Shape;373;p59"/>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74" name="Google Shape;374;p59"/>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75" name="Google Shape;375;p5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6" name="Google Shape;376;p5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7" name="Google Shape;377;p5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48007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78"/>
        <p:cNvGrpSpPr/>
        <p:nvPr/>
      </p:nvGrpSpPr>
      <p:grpSpPr>
        <a:xfrm>
          <a:off x="0" y="0"/>
          <a:ext cx="0" cy="0"/>
          <a:chOff x="0" y="0"/>
          <a:chExt cx="0" cy="0"/>
        </a:xfrm>
      </p:grpSpPr>
      <p:sp>
        <p:nvSpPr>
          <p:cNvPr id="379" name="Google Shape;379;p60"/>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80" name="Google Shape;380;p60"/>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1" name="Google Shape;381;p6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2" name="Google Shape;382;p6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3" name="Google Shape;383;p6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002787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465"/>
        <p:cNvGrpSpPr/>
        <p:nvPr/>
      </p:nvGrpSpPr>
      <p:grpSpPr>
        <a:xfrm>
          <a:off x="0" y="0"/>
          <a:ext cx="0" cy="0"/>
          <a:chOff x="0" y="0"/>
          <a:chExt cx="0" cy="0"/>
        </a:xfrm>
      </p:grpSpPr>
      <p:grpSp>
        <p:nvGrpSpPr>
          <p:cNvPr id="466" name="Google Shape;466;p62"/>
          <p:cNvGrpSpPr/>
          <p:nvPr/>
        </p:nvGrpSpPr>
        <p:grpSpPr>
          <a:xfrm>
            <a:off x="152400" y="1981200"/>
            <a:ext cx="1676400" cy="4876800"/>
            <a:chOff x="96" y="1248"/>
            <a:chExt cx="1056" cy="3072"/>
          </a:xfrm>
        </p:grpSpPr>
        <p:sp>
          <p:nvSpPr>
            <p:cNvPr id="467" name="Google Shape;467;p62"/>
            <p:cNvSpPr/>
            <p:nvPr/>
          </p:nvSpPr>
          <p:spPr>
            <a:xfrm>
              <a:off x="288" y="1248"/>
              <a:ext cx="672" cy="3071"/>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68" name="Google Shape;468;p62"/>
            <p:cNvSpPr/>
            <p:nvPr/>
          </p:nvSpPr>
          <p:spPr>
            <a:xfrm>
              <a:off x="192"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69" name="Google Shape;469;p62"/>
            <p:cNvSpPr/>
            <p:nvPr/>
          </p:nvSpPr>
          <p:spPr>
            <a:xfrm>
              <a:off x="528"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0" name="Google Shape;470;p62"/>
            <p:cNvSpPr/>
            <p:nvPr/>
          </p:nvSpPr>
          <p:spPr>
            <a:xfrm>
              <a:off x="33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1" name="Google Shape;471;p62"/>
            <p:cNvSpPr/>
            <p:nvPr/>
          </p:nvSpPr>
          <p:spPr>
            <a:xfrm>
              <a:off x="624"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2" name="Google Shape;472;p62"/>
            <p:cNvSpPr/>
            <p:nvPr/>
          </p:nvSpPr>
          <p:spPr>
            <a:xfrm>
              <a:off x="288" y="12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3" name="Google Shape;473;p62"/>
            <p:cNvSpPr/>
            <p:nvPr/>
          </p:nvSpPr>
          <p:spPr>
            <a:xfrm>
              <a:off x="240" y="28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4" name="Google Shape;474;p62"/>
            <p:cNvSpPr/>
            <p:nvPr/>
          </p:nvSpPr>
          <p:spPr>
            <a:xfrm>
              <a:off x="768" y="15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5" name="Google Shape;475;p62"/>
            <p:cNvSpPr/>
            <p:nvPr/>
          </p:nvSpPr>
          <p:spPr>
            <a:xfrm>
              <a:off x="528" y="17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6" name="Google Shape;476;p62"/>
            <p:cNvSpPr/>
            <p:nvPr/>
          </p:nvSpPr>
          <p:spPr>
            <a:xfrm>
              <a:off x="576"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7" name="Google Shape;477;p62"/>
            <p:cNvSpPr/>
            <p:nvPr/>
          </p:nvSpPr>
          <p:spPr>
            <a:xfrm>
              <a:off x="38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8" name="Google Shape;478;p62"/>
            <p:cNvSpPr/>
            <p:nvPr/>
          </p:nvSpPr>
          <p:spPr>
            <a:xfrm>
              <a:off x="192" y="177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9" name="Google Shape;479;p62"/>
            <p:cNvSpPr/>
            <p:nvPr/>
          </p:nvSpPr>
          <p:spPr>
            <a:xfrm>
              <a:off x="240"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0" name="Google Shape;480;p62"/>
            <p:cNvSpPr/>
            <p:nvPr/>
          </p:nvSpPr>
          <p:spPr>
            <a:xfrm>
              <a:off x="576"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1" name="Google Shape;481;p62"/>
            <p:cNvSpPr/>
            <p:nvPr/>
          </p:nvSpPr>
          <p:spPr>
            <a:xfrm>
              <a:off x="432" y="225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2" name="Google Shape;482;p62"/>
            <p:cNvSpPr/>
            <p:nvPr/>
          </p:nvSpPr>
          <p:spPr>
            <a:xfrm>
              <a:off x="336"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3" name="Google Shape;483;p62"/>
            <p:cNvSpPr/>
            <p:nvPr/>
          </p:nvSpPr>
          <p:spPr>
            <a:xfrm>
              <a:off x="816" y="22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4" name="Google Shape;484;p62"/>
            <p:cNvSpPr/>
            <p:nvPr/>
          </p:nvSpPr>
          <p:spPr>
            <a:xfrm>
              <a:off x="672"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5" name="Google Shape;485;p62"/>
            <p:cNvSpPr/>
            <p:nvPr/>
          </p:nvSpPr>
          <p:spPr>
            <a:xfrm>
              <a:off x="528" y="29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6" name="Google Shape;486;p62"/>
            <p:cNvSpPr/>
            <p:nvPr/>
          </p:nvSpPr>
          <p:spPr>
            <a:xfrm>
              <a:off x="720" y="235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7" name="Google Shape;487;p62"/>
            <p:cNvSpPr/>
            <p:nvPr/>
          </p:nvSpPr>
          <p:spPr>
            <a:xfrm>
              <a:off x="192" y="25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8" name="Google Shape;488;p62"/>
            <p:cNvSpPr/>
            <p:nvPr/>
          </p:nvSpPr>
          <p:spPr>
            <a:xfrm>
              <a:off x="768" y="18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9" name="Google Shape;489;p62"/>
            <p:cNvSpPr/>
            <p:nvPr/>
          </p:nvSpPr>
          <p:spPr>
            <a:xfrm>
              <a:off x="14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0" name="Google Shape;490;p62"/>
            <p:cNvSpPr/>
            <p:nvPr/>
          </p:nvSpPr>
          <p:spPr>
            <a:xfrm>
              <a:off x="624" y="30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1" name="Google Shape;491;p62"/>
            <p:cNvSpPr/>
            <p:nvPr/>
          </p:nvSpPr>
          <p:spPr>
            <a:xfrm>
              <a:off x="240"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2" name="Google Shape;492;p62"/>
            <p:cNvSpPr/>
            <p:nvPr/>
          </p:nvSpPr>
          <p:spPr>
            <a:xfrm>
              <a:off x="384"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3" name="Google Shape;493;p62"/>
            <p:cNvSpPr/>
            <p:nvPr/>
          </p:nvSpPr>
          <p:spPr>
            <a:xfrm>
              <a:off x="336" y="312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4" name="Google Shape;494;p62"/>
            <p:cNvSpPr/>
            <p:nvPr/>
          </p:nvSpPr>
          <p:spPr>
            <a:xfrm>
              <a:off x="768"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5" name="Google Shape;495;p62"/>
            <p:cNvSpPr/>
            <p:nvPr/>
          </p:nvSpPr>
          <p:spPr>
            <a:xfrm>
              <a:off x="240"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6" name="Google Shape;496;p62"/>
            <p:cNvSpPr/>
            <p:nvPr/>
          </p:nvSpPr>
          <p:spPr>
            <a:xfrm>
              <a:off x="288"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7" name="Google Shape;497;p62"/>
            <p:cNvSpPr/>
            <p:nvPr/>
          </p:nvSpPr>
          <p:spPr>
            <a:xfrm>
              <a:off x="576" y="34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8" name="Google Shape;498;p62"/>
            <p:cNvSpPr/>
            <p:nvPr/>
          </p:nvSpPr>
          <p:spPr>
            <a:xfrm>
              <a:off x="528" y="36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9" name="Google Shape;499;p62"/>
            <p:cNvSpPr/>
            <p:nvPr/>
          </p:nvSpPr>
          <p:spPr>
            <a:xfrm>
              <a:off x="672"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0" name="Google Shape;500;p62"/>
            <p:cNvSpPr/>
            <p:nvPr/>
          </p:nvSpPr>
          <p:spPr>
            <a:xfrm>
              <a:off x="384" y="39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1" name="Google Shape;501;p62"/>
            <p:cNvSpPr/>
            <p:nvPr/>
          </p:nvSpPr>
          <p:spPr>
            <a:xfrm>
              <a:off x="576" y="3889"/>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2" name="Google Shape;502;p62"/>
            <p:cNvSpPr/>
            <p:nvPr/>
          </p:nvSpPr>
          <p:spPr>
            <a:xfrm>
              <a:off x="816" y="4031"/>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3" name="Google Shape;503;p62"/>
            <p:cNvSpPr/>
            <p:nvPr/>
          </p:nvSpPr>
          <p:spPr>
            <a:xfrm>
              <a:off x="480"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4" name="Google Shape;504;p62"/>
            <p:cNvSpPr/>
            <p:nvPr/>
          </p:nvSpPr>
          <p:spPr>
            <a:xfrm>
              <a:off x="144"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5" name="Google Shape;505;p62"/>
            <p:cNvSpPr/>
            <p:nvPr/>
          </p:nvSpPr>
          <p:spPr>
            <a:xfrm>
              <a:off x="528" y="259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6" name="Google Shape;506;p62"/>
            <p:cNvSpPr/>
            <p:nvPr/>
          </p:nvSpPr>
          <p:spPr>
            <a:xfrm>
              <a:off x="720"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7" name="Google Shape;507;p62"/>
            <p:cNvSpPr/>
            <p:nvPr/>
          </p:nvSpPr>
          <p:spPr>
            <a:xfrm>
              <a:off x="9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8" name="Google Shape;508;p62"/>
            <p:cNvSpPr/>
            <p:nvPr/>
          </p:nvSpPr>
          <p:spPr>
            <a:xfrm>
              <a:off x="864" y="28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9" name="Google Shape;509;p62"/>
            <p:cNvSpPr/>
            <p:nvPr/>
          </p:nvSpPr>
          <p:spPr>
            <a:xfrm>
              <a:off x="864" y="16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10" name="Google Shape;510;p62"/>
            <p:cNvSpPr/>
            <p:nvPr/>
          </p:nvSpPr>
          <p:spPr>
            <a:xfrm>
              <a:off x="864" y="31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11" name="Google Shape;511;p62"/>
            <p:cNvSpPr/>
            <p:nvPr/>
          </p:nvSpPr>
          <p:spPr>
            <a:xfrm>
              <a:off x="864"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12" name="Google Shape;512;p62"/>
            <p:cNvSpPr/>
            <p:nvPr/>
          </p:nvSpPr>
          <p:spPr>
            <a:xfrm>
              <a:off x="528"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grpSp>
      <p:sp>
        <p:nvSpPr>
          <p:cNvPr id="513" name="Google Shape;513;p62"/>
          <p:cNvSpPr/>
          <p:nvPr/>
        </p:nvSpPr>
        <p:spPr>
          <a:xfrm>
            <a:off x="1905000" y="1982788"/>
            <a:ext cx="7010400" cy="4875212"/>
          </a:xfrm>
          <a:prstGeom prst="rect">
            <a:avLst/>
          </a:prstGeom>
          <a:solidFill>
            <a:schemeClr val="accent1"/>
          </a:solidFill>
          <a:ln>
            <a:noFill/>
          </a:ln>
        </p:spPr>
        <p:txBody>
          <a:bodyPr spcFirstLastPara="1" wrap="square" lIns="91250" tIns="45625" rIns="91250" bIns="45625"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514" name="Google Shape;514;p62"/>
          <p:cNvSpPr/>
          <p:nvPr/>
        </p:nvSpPr>
        <p:spPr>
          <a:xfrm>
            <a:off x="152400" y="1295401"/>
            <a:ext cx="8763000" cy="152400"/>
          </a:xfrm>
          <a:prstGeom prst="rect">
            <a:avLst/>
          </a:prstGeom>
          <a:solidFill>
            <a:schemeClr val="hlink"/>
          </a:solidFill>
          <a:ln>
            <a:noFill/>
          </a:ln>
        </p:spPr>
        <p:txBody>
          <a:bodyPr spcFirstLastPara="1" wrap="square" lIns="91250" tIns="45625" rIns="91250" bIns="45625"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515" name="Google Shape;515;p62"/>
          <p:cNvSpPr/>
          <p:nvPr/>
        </p:nvSpPr>
        <p:spPr>
          <a:xfrm>
            <a:off x="457200" y="457200"/>
            <a:ext cx="1066800" cy="1219200"/>
          </a:xfrm>
          <a:prstGeom prst="rect">
            <a:avLst/>
          </a:prstGeom>
          <a:solidFill>
            <a:schemeClr val="accent1"/>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grpSp>
        <p:nvGrpSpPr>
          <p:cNvPr id="516" name="Google Shape;516;p62"/>
          <p:cNvGrpSpPr/>
          <p:nvPr/>
        </p:nvGrpSpPr>
        <p:grpSpPr>
          <a:xfrm>
            <a:off x="150813" y="230188"/>
            <a:ext cx="1600200" cy="1598612"/>
            <a:chOff x="95" y="145"/>
            <a:chExt cx="1008" cy="1007"/>
          </a:xfrm>
        </p:grpSpPr>
        <p:sp>
          <p:nvSpPr>
            <p:cNvPr id="517" name="Google Shape;517;p62"/>
            <p:cNvSpPr/>
            <p:nvPr/>
          </p:nvSpPr>
          <p:spPr>
            <a:xfrm>
              <a:off x="431" y="289"/>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18" name="Google Shape;518;p62"/>
            <p:cNvSpPr/>
            <p:nvPr/>
          </p:nvSpPr>
          <p:spPr>
            <a:xfrm>
              <a:off x="527" y="62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19" name="Google Shape;519;p62"/>
            <p:cNvSpPr/>
            <p:nvPr/>
          </p:nvSpPr>
          <p:spPr>
            <a:xfrm>
              <a:off x="815" y="674"/>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0" name="Google Shape;520;p62"/>
            <p:cNvSpPr/>
            <p:nvPr/>
          </p:nvSpPr>
          <p:spPr>
            <a:xfrm>
              <a:off x="863" y="29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1" name="Google Shape;521;p62"/>
            <p:cNvSpPr/>
            <p:nvPr/>
          </p:nvSpPr>
          <p:spPr>
            <a:xfrm>
              <a:off x="338" y="81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2" name="Google Shape;522;p62"/>
            <p:cNvSpPr/>
            <p:nvPr/>
          </p:nvSpPr>
          <p:spPr>
            <a:xfrm>
              <a:off x="770"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3" name="Google Shape;523;p62"/>
            <p:cNvSpPr/>
            <p:nvPr/>
          </p:nvSpPr>
          <p:spPr>
            <a:xfrm>
              <a:off x="335" y="57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4" name="Google Shape;524;p62"/>
            <p:cNvSpPr/>
            <p:nvPr/>
          </p:nvSpPr>
          <p:spPr>
            <a:xfrm>
              <a:off x="671" y="768"/>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5" name="Google Shape;525;p62"/>
            <p:cNvSpPr/>
            <p:nvPr/>
          </p:nvSpPr>
          <p:spPr>
            <a:xfrm>
              <a:off x="431"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6" name="Google Shape;526;p62"/>
            <p:cNvSpPr/>
            <p:nvPr/>
          </p:nvSpPr>
          <p:spPr>
            <a:xfrm>
              <a:off x="623" y="33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7" name="Google Shape;527;p62"/>
            <p:cNvSpPr/>
            <p:nvPr/>
          </p:nvSpPr>
          <p:spPr>
            <a:xfrm>
              <a:off x="719" y="43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8" name="Google Shape;528;p62"/>
            <p:cNvSpPr/>
            <p:nvPr/>
          </p:nvSpPr>
          <p:spPr>
            <a:xfrm>
              <a:off x="383" y="48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9" name="Google Shape;529;p62"/>
            <p:cNvSpPr/>
            <p:nvPr/>
          </p:nvSpPr>
          <p:spPr>
            <a:xfrm>
              <a:off x="191" y="67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0" name="Google Shape;530;p62"/>
            <p:cNvSpPr/>
            <p:nvPr/>
          </p:nvSpPr>
          <p:spPr>
            <a:xfrm>
              <a:off x="143" y="38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1" name="Google Shape;531;p62"/>
            <p:cNvSpPr/>
            <p:nvPr/>
          </p:nvSpPr>
          <p:spPr>
            <a:xfrm>
              <a:off x="95" y="81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2" name="Google Shape;532;p62"/>
            <p:cNvSpPr/>
            <p:nvPr/>
          </p:nvSpPr>
          <p:spPr>
            <a:xfrm>
              <a:off x="719" y="14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3" name="Google Shape;533;p62"/>
            <p:cNvSpPr/>
            <p:nvPr/>
          </p:nvSpPr>
          <p:spPr>
            <a:xfrm>
              <a:off x="239" y="19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grpSp>
      <p:sp>
        <p:nvSpPr>
          <p:cNvPr id="534" name="Google Shape;534;p62"/>
          <p:cNvSpPr/>
          <p:nvPr/>
        </p:nvSpPr>
        <p:spPr>
          <a:xfrm>
            <a:off x="304800" y="152400"/>
            <a:ext cx="1295400" cy="304800"/>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5" name="Google Shape;535;p62"/>
          <p:cNvSpPr/>
          <p:nvPr/>
        </p:nvSpPr>
        <p:spPr>
          <a:xfrm>
            <a:off x="76200" y="371476"/>
            <a:ext cx="381000" cy="6486525"/>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6" name="Google Shape;536;p62"/>
          <p:cNvSpPr/>
          <p:nvPr/>
        </p:nvSpPr>
        <p:spPr>
          <a:xfrm>
            <a:off x="152400" y="1295401"/>
            <a:ext cx="304800" cy="152400"/>
          </a:xfrm>
          <a:prstGeom prst="rect">
            <a:avLst/>
          </a:prstGeom>
          <a:solidFill>
            <a:schemeClr val="hlink"/>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7" name="Google Shape;537;p62"/>
          <p:cNvSpPr/>
          <p:nvPr/>
        </p:nvSpPr>
        <p:spPr>
          <a:xfrm>
            <a:off x="304800" y="1676400"/>
            <a:ext cx="1295400" cy="292100"/>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8" name="Google Shape;538;p62"/>
          <p:cNvSpPr/>
          <p:nvPr/>
        </p:nvSpPr>
        <p:spPr>
          <a:xfrm>
            <a:off x="1524001" y="304801"/>
            <a:ext cx="381000" cy="6575425"/>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9" name="Google Shape;539;p62"/>
          <p:cNvSpPr/>
          <p:nvPr/>
        </p:nvSpPr>
        <p:spPr>
          <a:xfrm>
            <a:off x="1524000" y="1295401"/>
            <a:ext cx="685800" cy="152400"/>
          </a:xfrm>
          <a:prstGeom prst="rect">
            <a:avLst/>
          </a:prstGeom>
          <a:solidFill>
            <a:schemeClr val="hlink"/>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40" name="Google Shape;540;p62"/>
          <p:cNvSpPr txBox="1">
            <a:spLocks noGrp="1"/>
          </p:cNvSpPr>
          <p:nvPr>
            <p:ph type="ctrTitle"/>
          </p:nvPr>
        </p:nvSpPr>
        <p:spPr>
          <a:xfrm>
            <a:off x="1066800" y="381000"/>
            <a:ext cx="7772400" cy="1143000"/>
          </a:xfrm>
          <a:prstGeom prst="rect">
            <a:avLst/>
          </a:prstGeom>
          <a:noFill/>
          <a:ln>
            <a:noFill/>
          </a:ln>
        </p:spPr>
        <p:txBody>
          <a:bodyPr spcFirstLastPara="1" wrap="square" lIns="91900" tIns="45950" rIns="91900" bIns="45950" anchor="ctr" anchorCtr="0"/>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41" name="Google Shape;541;p62"/>
          <p:cNvSpPr txBox="1">
            <a:spLocks noGrp="1"/>
          </p:cNvSpPr>
          <p:nvPr>
            <p:ph type="subTitle" idx="1"/>
          </p:nvPr>
        </p:nvSpPr>
        <p:spPr>
          <a:xfrm>
            <a:off x="2562255" y="2286000"/>
            <a:ext cx="5819775" cy="1752600"/>
          </a:xfrm>
          <a:prstGeom prst="rect">
            <a:avLst/>
          </a:prstGeom>
          <a:noFill/>
          <a:ln>
            <a:noFill/>
          </a:ln>
        </p:spPr>
        <p:txBody>
          <a:bodyPr spcFirstLastPara="1" wrap="square" lIns="91900" tIns="45950" rIns="91900" bIns="45950" anchor="t" anchorCtr="0"/>
          <a:lstStyle>
            <a:lvl1pPr marR="0" lvl="0" algn="l" rtl="0">
              <a:spcBef>
                <a:spcPts val="640"/>
              </a:spcBef>
              <a:spcAft>
                <a:spcPts val="0"/>
              </a:spcAft>
              <a:buClr>
                <a:srgbClr val="00FFCC"/>
              </a:buClr>
              <a:buSzPts val="2240"/>
              <a:buFont typeface="Noto Sans Symbols"/>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rgbClr val="00FFCC"/>
              </a:buClr>
              <a:buSzPts val="2800"/>
              <a:buFont typeface="Arial"/>
              <a:buChar char="–"/>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rgbClr val="00FFCC"/>
              </a:buClr>
              <a:buSzPts val="1560"/>
              <a:buFont typeface="Noto Sans Symbols"/>
              <a:buChar char="♦"/>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R="0" lvl="6"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R="0" lvl="7"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R="0" lvl="8"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542" name="Google Shape;542;p62"/>
          <p:cNvSpPr/>
          <p:nvPr/>
        </p:nvSpPr>
        <p:spPr>
          <a:xfrm>
            <a:off x="2286000" y="6029325"/>
            <a:ext cx="222250" cy="827088"/>
          </a:xfrm>
          <a:prstGeom prst="rect">
            <a:avLst/>
          </a:prstGeom>
          <a:solidFill>
            <a:srgbClr val="B2B2B2">
              <a:alpha val="49803"/>
            </a:srgbClr>
          </a:solidFill>
          <a:ln>
            <a:noFill/>
          </a:ln>
        </p:spPr>
        <p:txBody>
          <a:bodyPr spcFirstLastPara="1" wrap="square" lIns="91250" tIns="45625" rIns="91250" bIns="45625"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543" name="Google Shape;543;p62"/>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44" name="Google Shape;544;p62"/>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45" name="Google Shape;545;p62"/>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5810028"/>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16.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image" Target="../media/image1.jp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2.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937865585"/>
      </p:ext>
    </p:extLst>
  </p:cSld>
  <p:clrMap bg1="dk2" tx1="lt1" bg2="dk1"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84"/>
        <p:cNvGrpSpPr/>
        <p:nvPr/>
      </p:nvGrpSpPr>
      <p:grpSpPr>
        <a:xfrm>
          <a:off x="0" y="0"/>
          <a:ext cx="0" cy="0"/>
          <a:chOff x="0" y="0"/>
          <a:chExt cx="0" cy="0"/>
        </a:xfrm>
      </p:grpSpPr>
      <p:grpSp>
        <p:nvGrpSpPr>
          <p:cNvPr id="385" name="Google Shape;385;p61"/>
          <p:cNvGrpSpPr/>
          <p:nvPr/>
        </p:nvGrpSpPr>
        <p:grpSpPr>
          <a:xfrm>
            <a:off x="152400" y="1981200"/>
            <a:ext cx="1676400" cy="4876800"/>
            <a:chOff x="96" y="1248"/>
            <a:chExt cx="1056" cy="3072"/>
          </a:xfrm>
        </p:grpSpPr>
        <p:sp>
          <p:nvSpPr>
            <p:cNvPr id="386" name="Google Shape;386;p61"/>
            <p:cNvSpPr/>
            <p:nvPr/>
          </p:nvSpPr>
          <p:spPr>
            <a:xfrm>
              <a:off x="288" y="1248"/>
              <a:ext cx="672" cy="3071"/>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87" name="Google Shape;387;p61"/>
            <p:cNvSpPr/>
            <p:nvPr/>
          </p:nvSpPr>
          <p:spPr>
            <a:xfrm>
              <a:off x="192"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88" name="Google Shape;388;p61"/>
            <p:cNvSpPr/>
            <p:nvPr/>
          </p:nvSpPr>
          <p:spPr>
            <a:xfrm>
              <a:off x="528"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89" name="Google Shape;389;p61"/>
            <p:cNvSpPr/>
            <p:nvPr/>
          </p:nvSpPr>
          <p:spPr>
            <a:xfrm>
              <a:off x="33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0" name="Google Shape;390;p61"/>
            <p:cNvSpPr/>
            <p:nvPr/>
          </p:nvSpPr>
          <p:spPr>
            <a:xfrm>
              <a:off x="624"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1" name="Google Shape;391;p61"/>
            <p:cNvSpPr/>
            <p:nvPr/>
          </p:nvSpPr>
          <p:spPr>
            <a:xfrm>
              <a:off x="288" y="12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2" name="Google Shape;392;p61"/>
            <p:cNvSpPr/>
            <p:nvPr/>
          </p:nvSpPr>
          <p:spPr>
            <a:xfrm>
              <a:off x="240" y="28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3" name="Google Shape;393;p61"/>
            <p:cNvSpPr/>
            <p:nvPr/>
          </p:nvSpPr>
          <p:spPr>
            <a:xfrm>
              <a:off x="768" y="15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4" name="Google Shape;394;p61"/>
            <p:cNvSpPr/>
            <p:nvPr/>
          </p:nvSpPr>
          <p:spPr>
            <a:xfrm>
              <a:off x="528" y="17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5" name="Google Shape;395;p61"/>
            <p:cNvSpPr/>
            <p:nvPr/>
          </p:nvSpPr>
          <p:spPr>
            <a:xfrm>
              <a:off x="576"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6" name="Google Shape;396;p61"/>
            <p:cNvSpPr/>
            <p:nvPr/>
          </p:nvSpPr>
          <p:spPr>
            <a:xfrm>
              <a:off x="38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7" name="Google Shape;397;p61"/>
            <p:cNvSpPr/>
            <p:nvPr/>
          </p:nvSpPr>
          <p:spPr>
            <a:xfrm>
              <a:off x="192" y="177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8" name="Google Shape;398;p61"/>
            <p:cNvSpPr/>
            <p:nvPr/>
          </p:nvSpPr>
          <p:spPr>
            <a:xfrm>
              <a:off x="240"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9" name="Google Shape;399;p61"/>
            <p:cNvSpPr/>
            <p:nvPr/>
          </p:nvSpPr>
          <p:spPr>
            <a:xfrm>
              <a:off x="576"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0" name="Google Shape;400;p61"/>
            <p:cNvSpPr/>
            <p:nvPr/>
          </p:nvSpPr>
          <p:spPr>
            <a:xfrm>
              <a:off x="432" y="225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1" name="Google Shape;401;p61"/>
            <p:cNvSpPr/>
            <p:nvPr/>
          </p:nvSpPr>
          <p:spPr>
            <a:xfrm>
              <a:off x="336"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2" name="Google Shape;402;p61"/>
            <p:cNvSpPr/>
            <p:nvPr/>
          </p:nvSpPr>
          <p:spPr>
            <a:xfrm>
              <a:off x="816" y="22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3" name="Google Shape;403;p61"/>
            <p:cNvSpPr/>
            <p:nvPr/>
          </p:nvSpPr>
          <p:spPr>
            <a:xfrm>
              <a:off x="672"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4" name="Google Shape;404;p61"/>
            <p:cNvSpPr/>
            <p:nvPr/>
          </p:nvSpPr>
          <p:spPr>
            <a:xfrm>
              <a:off x="528" y="29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5" name="Google Shape;405;p61"/>
            <p:cNvSpPr/>
            <p:nvPr/>
          </p:nvSpPr>
          <p:spPr>
            <a:xfrm>
              <a:off x="720" y="235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6" name="Google Shape;406;p61"/>
            <p:cNvSpPr/>
            <p:nvPr/>
          </p:nvSpPr>
          <p:spPr>
            <a:xfrm>
              <a:off x="192" y="25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7" name="Google Shape;407;p61"/>
            <p:cNvSpPr/>
            <p:nvPr/>
          </p:nvSpPr>
          <p:spPr>
            <a:xfrm>
              <a:off x="768" y="18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8" name="Google Shape;408;p61"/>
            <p:cNvSpPr/>
            <p:nvPr/>
          </p:nvSpPr>
          <p:spPr>
            <a:xfrm>
              <a:off x="14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9" name="Google Shape;409;p61"/>
            <p:cNvSpPr/>
            <p:nvPr/>
          </p:nvSpPr>
          <p:spPr>
            <a:xfrm>
              <a:off x="624" y="30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0" name="Google Shape;410;p61"/>
            <p:cNvSpPr/>
            <p:nvPr/>
          </p:nvSpPr>
          <p:spPr>
            <a:xfrm>
              <a:off x="240"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1" name="Google Shape;411;p61"/>
            <p:cNvSpPr/>
            <p:nvPr/>
          </p:nvSpPr>
          <p:spPr>
            <a:xfrm>
              <a:off x="384"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2" name="Google Shape;412;p61"/>
            <p:cNvSpPr/>
            <p:nvPr/>
          </p:nvSpPr>
          <p:spPr>
            <a:xfrm>
              <a:off x="336" y="312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3" name="Google Shape;413;p61"/>
            <p:cNvSpPr/>
            <p:nvPr/>
          </p:nvSpPr>
          <p:spPr>
            <a:xfrm>
              <a:off x="768"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4" name="Google Shape;414;p61"/>
            <p:cNvSpPr/>
            <p:nvPr/>
          </p:nvSpPr>
          <p:spPr>
            <a:xfrm>
              <a:off x="240"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5" name="Google Shape;415;p61"/>
            <p:cNvSpPr/>
            <p:nvPr/>
          </p:nvSpPr>
          <p:spPr>
            <a:xfrm>
              <a:off x="288"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6" name="Google Shape;416;p61"/>
            <p:cNvSpPr/>
            <p:nvPr/>
          </p:nvSpPr>
          <p:spPr>
            <a:xfrm>
              <a:off x="576" y="34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7" name="Google Shape;417;p61"/>
            <p:cNvSpPr/>
            <p:nvPr/>
          </p:nvSpPr>
          <p:spPr>
            <a:xfrm>
              <a:off x="528" y="36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8" name="Google Shape;418;p61"/>
            <p:cNvSpPr/>
            <p:nvPr/>
          </p:nvSpPr>
          <p:spPr>
            <a:xfrm>
              <a:off x="672"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9" name="Google Shape;419;p61"/>
            <p:cNvSpPr/>
            <p:nvPr/>
          </p:nvSpPr>
          <p:spPr>
            <a:xfrm>
              <a:off x="384" y="39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0" name="Google Shape;420;p61"/>
            <p:cNvSpPr/>
            <p:nvPr/>
          </p:nvSpPr>
          <p:spPr>
            <a:xfrm>
              <a:off x="576" y="3889"/>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1" name="Google Shape;421;p61"/>
            <p:cNvSpPr/>
            <p:nvPr/>
          </p:nvSpPr>
          <p:spPr>
            <a:xfrm>
              <a:off x="816" y="4031"/>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2" name="Google Shape;422;p61"/>
            <p:cNvSpPr/>
            <p:nvPr/>
          </p:nvSpPr>
          <p:spPr>
            <a:xfrm>
              <a:off x="480"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3" name="Google Shape;423;p61"/>
            <p:cNvSpPr/>
            <p:nvPr/>
          </p:nvSpPr>
          <p:spPr>
            <a:xfrm>
              <a:off x="144"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4" name="Google Shape;424;p61"/>
            <p:cNvSpPr/>
            <p:nvPr/>
          </p:nvSpPr>
          <p:spPr>
            <a:xfrm>
              <a:off x="528" y="259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5" name="Google Shape;425;p61"/>
            <p:cNvSpPr/>
            <p:nvPr/>
          </p:nvSpPr>
          <p:spPr>
            <a:xfrm>
              <a:off x="720"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6" name="Google Shape;426;p61"/>
            <p:cNvSpPr/>
            <p:nvPr/>
          </p:nvSpPr>
          <p:spPr>
            <a:xfrm>
              <a:off x="9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7" name="Google Shape;427;p61"/>
            <p:cNvSpPr/>
            <p:nvPr/>
          </p:nvSpPr>
          <p:spPr>
            <a:xfrm>
              <a:off x="864" y="28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8" name="Google Shape;428;p61"/>
            <p:cNvSpPr/>
            <p:nvPr/>
          </p:nvSpPr>
          <p:spPr>
            <a:xfrm>
              <a:off x="864" y="16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9" name="Google Shape;429;p61"/>
            <p:cNvSpPr/>
            <p:nvPr/>
          </p:nvSpPr>
          <p:spPr>
            <a:xfrm>
              <a:off x="864" y="31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30" name="Google Shape;430;p61"/>
            <p:cNvSpPr/>
            <p:nvPr/>
          </p:nvSpPr>
          <p:spPr>
            <a:xfrm>
              <a:off x="864"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31" name="Google Shape;431;p61"/>
            <p:cNvSpPr/>
            <p:nvPr/>
          </p:nvSpPr>
          <p:spPr>
            <a:xfrm>
              <a:off x="528"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grpSp>
      <p:sp>
        <p:nvSpPr>
          <p:cNvPr id="432" name="Google Shape;432;p61"/>
          <p:cNvSpPr/>
          <p:nvPr/>
        </p:nvSpPr>
        <p:spPr>
          <a:xfrm>
            <a:off x="1905000" y="1982788"/>
            <a:ext cx="7010400" cy="4875212"/>
          </a:xfrm>
          <a:prstGeom prst="rect">
            <a:avLst/>
          </a:prstGeom>
          <a:solidFill>
            <a:schemeClr val="accent1"/>
          </a:solidFill>
          <a:ln>
            <a:noFill/>
          </a:ln>
        </p:spPr>
        <p:txBody>
          <a:bodyPr spcFirstLastPara="1" wrap="square" lIns="91250" tIns="45625" rIns="91250" bIns="45625"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433" name="Google Shape;433;p61"/>
          <p:cNvSpPr/>
          <p:nvPr/>
        </p:nvSpPr>
        <p:spPr>
          <a:xfrm>
            <a:off x="152400" y="1295401"/>
            <a:ext cx="8763000" cy="152400"/>
          </a:xfrm>
          <a:prstGeom prst="rect">
            <a:avLst/>
          </a:prstGeom>
          <a:solidFill>
            <a:schemeClr val="hlink"/>
          </a:solidFill>
          <a:ln>
            <a:noFill/>
          </a:ln>
        </p:spPr>
        <p:txBody>
          <a:bodyPr spcFirstLastPara="1" wrap="square" lIns="91250" tIns="45625" rIns="91250" bIns="45625"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434" name="Google Shape;434;p61"/>
          <p:cNvSpPr txBox="1">
            <a:spLocks noGrp="1"/>
          </p:cNvSpPr>
          <p:nvPr>
            <p:ph type="body" idx="1"/>
          </p:nvPr>
        </p:nvSpPr>
        <p:spPr>
          <a:xfrm>
            <a:off x="1860586" y="2286000"/>
            <a:ext cx="6866920" cy="3886200"/>
          </a:xfrm>
          <a:prstGeom prst="rect">
            <a:avLst/>
          </a:prstGeom>
          <a:noFill/>
          <a:ln>
            <a:noFill/>
          </a:ln>
        </p:spPr>
        <p:txBody>
          <a:bodyPr spcFirstLastPara="1" wrap="square" lIns="91900" tIns="45950" rIns="91900" bIns="45950" anchor="t" anchorCtr="0"/>
          <a:lstStyle>
            <a:lvl1pPr marL="457200" marR="0" lvl="0" indent="-370840" algn="l" rtl="0">
              <a:spcBef>
                <a:spcPts val="640"/>
              </a:spcBef>
              <a:spcAft>
                <a:spcPts val="0"/>
              </a:spcAft>
              <a:buClr>
                <a:srgbClr val="00FFCC"/>
              </a:buClr>
              <a:buSzPts val="2240"/>
              <a:buFont typeface="Noto Sans Symbols"/>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435" name="Google Shape;435;p61"/>
          <p:cNvSpPr txBox="1">
            <a:spLocks noGrp="1"/>
          </p:cNvSpPr>
          <p:nvPr>
            <p:ph type="title"/>
          </p:nvPr>
        </p:nvSpPr>
        <p:spPr>
          <a:xfrm>
            <a:off x="1516393" y="381000"/>
            <a:ext cx="7592145" cy="114300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436" name="Google Shape;436;p61"/>
          <p:cNvSpPr/>
          <p:nvPr/>
        </p:nvSpPr>
        <p:spPr>
          <a:xfrm>
            <a:off x="457200" y="457200"/>
            <a:ext cx="1066800" cy="1219200"/>
          </a:xfrm>
          <a:prstGeom prst="rect">
            <a:avLst/>
          </a:prstGeom>
          <a:solidFill>
            <a:schemeClr val="accent1"/>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grpSp>
        <p:nvGrpSpPr>
          <p:cNvPr id="437" name="Google Shape;437;p61"/>
          <p:cNvGrpSpPr/>
          <p:nvPr/>
        </p:nvGrpSpPr>
        <p:grpSpPr>
          <a:xfrm>
            <a:off x="150813" y="230188"/>
            <a:ext cx="1600200" cy="1598612"/>
            <a:chOff x="95" y="145"/>
            <a:chExt cx="1008" cy="1007"/>
          </a:xfrm>
        </p:grpSpPr>
        <p:sp>
          <p:nvSpPr>
            <p:cNvPr id="438" name="Google Shape;438;p61"/>
            <p:cNvSpPr/>
            <p:nvPr/>
          </p:nvSpPr>
          <p:spPr>
            <a:xfrm>
              <a:off x="431" y="289"/>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39" name="Google Shape;439;p61"/>
            <p:cNvSpPr/>
            <p:nvPr/>
          </p:nvSpPr>
          <p:spPr>
            <a:xfrm>
              <a:off x="527" y="62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0" name="Google Shape;440;p61"/>
            <p:cNvSpPr/>
            <p:nvPr/>
          </p:nvSpPr>
          <p:spPr>
            <a:xfrm>
              <a:off x="815" y="674"/>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1" name="Google Shape;441;p61"/>
            <p:cNvSpPr/>
            <p:nvPr/>
          </p:nvSpPr>
          <p:spPr>
            <a:xfrm>
              <a:off x="863" y="29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2" name="Google Shape;442;p61"/>
            <p:cNvSpPr/>
            <p:nvPr/>
          </p:nvSpPr>
          <p:spPr>
            <a:xfrm>
              <a:off x="338" y="81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3" name="Google Shape;443;p61"/>
            <p:cNvSpPr/>
            <p:nvPr/>
          </p:nvSpPr>
          <p:spPr>
            <a:xfrm>
              <a:off x="770"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4" name="Google Shape;444;p61"/>
            <p:cNvSpPr/>
            <p:nvPr/>
          </p:nvSpPr>
          <p:spPr>
            <a:xfrm>
              <a:off x="335" y="57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5" name="Google Shape;445;p61"/>
            <p:cNvSpPr/>
            <p:nvPr/>
          </p:nvSpPr>
          <p:spPr>
            <a:xfrm>
              <a:off x="671" y="768"/>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6" name="Google Shape;446;p61"/>
            <p:cNvSpPr/>
            <p:nvPr/>
          </p:nvSpPr>
          <p:spPr>
            <a:xfrm>
              <a:off x="431"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7" name="Google Shape;447;p61"/>
            <p:cNvSpPr/>
            <p:nvPr/>
          </p:nvSpPr>
          <p:spPr>
            <a:xfrm>
              <a:off x="623" y="33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8" name="Google Shape;448;p61"/>
            <p:cNvSpPr/>
            <p:nvPr/>
          </p:nvSpPr>
          <p:spPr>
            <a:xfrm>
              <a:off x="719" y="43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9" name="Google Shape;449;p61"/>
            <p:cNvSpPr/>
            <p:nvPr/>
          </p:nvSpPr>
          <p:spPr>
            <a:xfrm>
              <a:off x="383" y="48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0" name="Google Shape;450;p61"/>
            <p:cNvSpPr/>
            <p:nvPr/>
          </p:nvSpPr>
          <p:spPr>
            <a:xfrm>
              <a:off x="191" y="67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1" name="Google Shape;451;p61"/>
            <p:cNvSpPr/>
            <p:nvPr/>
          </p:nvSpPr>
          <p:spPr>
            <a:xfrm>
              <a:off x="143" y="38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2" name="Google Shape;452;p61"/>
            <p:cNvSpPr/>
            <p:nvPr/>
          </p:nvSpPr>
          <p:spPr>
            <a:xfrm>
              <a:off x="95" y="81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3" name="Google Shape;453;p61"/>
            <p:cNvSpPr/>
            <p:nvPr/>
          </p:nvSpPr>
          <p:spPr>
            <a:xfrm>
              <a:off x="719" y="14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4" name="Google Shape;454;p61"/>
            <p:cNvSpPr/>
            <p:nvPr/>
          </p:nvSpPr>
          <p:spPr>
            <a:xfrm>
              <a:off x="239" y="19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grpSp>
      <p:sp>
        <p:nvSpPr>
          <p:cNvPr id="455" name="Google Shape;455;p61"/>
          <p:cNvSpPr/>
          <p:nvPr/>
        </p:nvSpPr>
        <p:spPr>
          <a:xfrm>
            <a:off x="304800" y="165100"/>
            <a:ext cx="1295400" cy="292100"/>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6" name="Google Shape;456;p61"/>
          <p:cNvSpPr/>
          <p:nvPr/>
        </p:nvSpPr>
        <p:spPr>
          <a:xfrm>
            <a:off x="76200" y="381000"/>
            <a:ext cx="381000" cy="6499225"/>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7" name="Google Shape;457;p61"/>
          <p:cNvSpPr/>
          <p:nvPr/>
        </p:nvSpPr>
        <p:spPr>
          <a:xfrm>
            <a:off x="152400" y="1295401"/>
            <a:ext cx="304800" cy="152400"/>
          </a:xfrm>
          <a:prstGeom prst="rect">
            <a:avLst/>
          </a:prstGeom>
          <a:solidFill>
            <a:schemeClr val="hlink"/>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8" name="Google Shape;458;p61"/>
          <p:cNvSpPr/>
          <p:nvPr/>
        </p:nvSpPr>
        <p:spPr>
          <a:xfrm>
            <a:off x="304800" y="1676400"/>
            <a:ext cx="1295400" cy="292100"/>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9" name="Google Shape;459;p61"/>
          <p:cNvSpPr/>
          <p:nvPr/>
        </p:nvSpPr>
        <p:spPr>
          <a:xfrm>
            <a:off x="1524001" y="304800"/>
            <a:ext cx="381000" cy="6586538"/>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60" name="Google Shape;460;p61"/>
          <p:cNvSpPr/>
          <p:nvPr/>
        </p:nvSpPr>
        <p:spPr>
          <a:xfrm>
            <a:off x="1524000" y="1295401"/>
            <a:ext cx="685800" cy="152400"/>
          </a:xfrm>
          <a:prstGeom prst="rect">
            <a:avLst/>
          </a:prstGeom>
          <a:solidFill>
            <a:schemeClr val="hlink"/>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61" name="Google Shape;461;p61"/>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62" name="Google Shape;462;p61"/>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63" name="Google Shape;463;p61"/>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464" name="Google Shape;464;p61"/>
          <p:cNvSpPr/>
          <p:nvPr/>
        </p:nvSpPr>
        <p:spPr>
          <a:xfrm>
            <a:off x="2286000" y="6029325"/>
            <a:ext cx="222250" cy="827088"/>
          </a:xfrm>
          <a:prstGeom prst="rect">
            <a:avLst/>
          </a:prstGeom>
          <a:solidFill>
            <a:srgbClr val="B2B2B2">
              <a:alpha val="49803"/>
            </a:srgbClr>
          </a:solidFill>
          <a:ln>
            <a:noFill/>
          </a:ln>
        </p:spPr>
        <p:txBody>
          <a:bodyPr spcFirstLastPara="1" wrap="square" lIns="91250" tIns="45625" rIns="91250" bIns="45625"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56296255"/>
      </p:ext>
    </p:extLst>
  </p:cSld>
  <p:clrMap bg1="lt1" tx1="dk1" bg2="dk2" tx2="lt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09"/>
        <p:cNvGrpSpPr/>
        <p:nvPr/>
      </p:nvGrpSpPr>
      <p:grpSpPr>
        <a:xfrm>
          <a:off x="0" y="0"/>
          <a:ext cx="0" cy="0"/>
          <a:chOff x="0" y="0"/>
          <a:chExt cx="0" cy="0"/>
        </a:xfrm>
      </p:grpSpPr>
      <p:grpSp>
        <p:nvGrpSpPr>
          <p:cNvPr id="610" name="Google Shape;610;p73"/>
          <p:cNvGrpSpPr/>
          <p:nvPr/>
        </p:nvGrpSpPr>
        <p:grpSpPr>
          <a:xfrm>
            <a:off x="152400" y="1981200"/>
            <a:ext cx="1676400" cy="4876800"/>
            <a:chOff x="96" y="1248"/>
            <a:chExt cx="1056" cy="3072"/>
          </a:xfrm>
        </p:grpSpPr>
        <p:sp>
          <p:nvSpPr>
            <p:cNvPr id="611" name="Google Shape;611;p73"/>
            <p:cNvSpPr/>
            <p:nvPr/>
          </p:nvSpPr>
          <p:spPr>
            <a:xfrm>
              <a:off x="288" y="1248"/>
              <a:ext cx="672" cy="3071"/>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2" name="Google Shape;612;p73"/>
            <p:cNvSpPr/>
            <p:nvPr/>
          </p:nvSpPr>
          <p:spPr>
            <a:xfrm>
              <a:off x="192"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3" name="Google Shape;613;p73"/>
            <p:cNvSpPr/>
            <p:nvPr/>
          </p:nvSpPr>
          <p:spPr>
            <a:xfrm>
              <a:off x="528"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4" name="Google Shape;614;p73"/>
            <p:cNvSpPr/>
            <p:nvPr/>
          </p:nvSpPr>
          <p:spPr>
            <a:xfrm>
              <a:off x="33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5" name="Google Shape;615;p73"/>
            <p:cNvSpPr/>
            <p:nvPr/>
          </p:nvSpPr>
          <p:spPr>
            <a:xfrm>
              <a:off x="624"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6" name="Google Shape;616;p73"/>
            <p:cNvSpPr/>
            <p:nvPr/>
          </p:nvSpPr>
          <p:spPr>
            <a:xfrm>
              <a:off x="288" y="12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7" name="Google Shape;617;p73"/>
            <p:cNvSpPr/>
            <p:nvPr/>
          </p:nvSpPr>
          <p:spPr>
            <a:xfrm>
              <a:off x="240" y="28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8" name="Google Shape;618;p73"/>
            <p:cNvSpPr/>
            <p:nvPr/>
          </p:nvSpPr>
          <p:spPr>
            <a:xfrm>
              <a:off x="768" y="15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9" name="Google Shape;619;p73"/>
            <p:cNvSpPr/>
            <p:nvPr/>
          </p:nvSpPr>
          <p:spPr>
            <a:xfrm>
              <a:off x="528" y="17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0" name="Google Shape;620;p73"/>
            <p:cNvSpPr/>
            <p:nvPr/>
          </p:nvSpPr>
          <p:spPr>
            <a:xfrm>
              <a:off x="576"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1" name="Google Shape;621;p73"/>
            <p:cNvSpPr/>
            <p:nvPr/>
          </p:nvSpPr>
          <p:spPr>
            <a:xfrm>
              <a:off x="38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2" name="Google Shape;622;p73"/>
            <p:cNvSpPr/>
            <p:nvPr/>
          </p:nvSpPr>
          <p:spPr>
            <a:xfrm>
              <a:off x="192" y="177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3" name="Google Shape;623;p73"/>
            <p:cNvSpPr/>
            <p:nvPr/>
          </p:nvSpPr>
          <p:spPr>
            <a:xfrm>
              <a:off x="240"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4" name="Google Shape;624;p73"/>
            <p:cNvSpPr/>
            <p:nvPr/>
          </p:nvSpPr>
          <p:spPr>
            <a:xfrm>
              <a:off x="576"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5" name="Google Shape;625;p73"/>
            <p:cNvSpPr/>
            <p:nvPr/>
          </p:nvSpPr>
          <p:spPr>
            <a:xfrm>
              <a:off x="432" y="225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6" name="Google Shape;626;p73"/>
            <p:cNvSpPr/>
            <p:nvPr/>
          </p:nvSpPr>
          <p:spPr>
            <a:xfrm>
              <a:off x="336"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7" name="Google Shape;627;p73"/>
            <p:cNvSpPr/>
            <p:nvPr/>
          </p:nvSpPr>
          <p:spPr>
            <a:xfrm>
              <a:off x="816" y="22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8" name="Google Shape;628;p73"/>
            <p:cNvSpPr/>
            <p:nvPr/>
          </p:nvSpPr>
          <p:spPr>
            <a:xfrm>
              <a:off x="672"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9" name="Google Shape;629;p73"/>
            <p:cNvSpPr/>
            <p:nvPr/>
          </p:nvSpPr>
          <p:spPr>
            <a:xfrm>
              <a:off x="528" y="29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0" name="Google Shape;630;p73"/>
            <p:cNvSpPr/>
            <p:nvPr/>
          </p:nvSpPr>
          <p:spPr>
            <a:xfrm>
              <a:off x="720" y="235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1" name="Google Shape;631;p73"/>
            <p:cNvSpPr/>
            <p:nvPr/>
          </p:nvSpPr>
          <p:spPr>
            <a:xfrm>
              <a:off x="192" y="25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2" name="Google Shape;632;p73"/>
            <p:cNvSpPr/>
            <p:nvPr/>
          </p:nvSpPr>
          <p:spPr>
            <a:xfrm>
              <a:off x="768" y="18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3" name="Google Shape;633;p73"/>
            <p:cNvSpPr/>
            <p:nvPr/>
          </p:nvSpPr>
          <p:spPr>
            <a:xfrm>
              <a:off x="14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4" name="Google Shape;634;p73"/>
            <p:cNvSpPr/>
            <p:nvPr/>
          </p:nvSpPr>
          <p:spPr>
            <a:xfrm>
              <a:off x="624" y="30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5" name="Google Shape;635;p73"/>
            <p:cNvSpPr/>
            <p:nvPr/>
          </p:nvSpPr>
          <p:spPr>
            <a:xfrm>
              <a:off x="240"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6" name="Google Shape;636;p73"/>
            <p:cNvSpPr/>
            <p:nvPr/>
          </p:nvSpPr>
          <p:spPr>
            <a:xfrm>
              <a:off x="384"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7" name="Google Shape;637;p73"/>
            <p:cNvSpPr/>
            <p:nvPr/>
          </p:nvSpPr>
          <p:spPr>
            <a:xfrm>
              <a:off x="336" y="312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8" name="Google Shape;638;p73"/>
            <p:cNvSpPr/>
            <p:nvPr/>
          </p:nvSpPr>
          <p:spPr>
            <a:xfrm>
              <a:off x="768"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9" name="Google Shape;639;p73"/>
            <p:cNvSpPr/>
            <p:nvPr/>
          </p:nvSpPr>
          <p:spPr>
            <a:xfrm>
              <a:off x="240"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0" name="Google Shape;640;p73"/>
            <p:cNvSpPr/>
            <p:nvPr/>
          </p:nvSpPr>
          <p:spPr>
            <a:xfrm>
              <a:off x="288"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1" name="Google Shape;641;p73"/>
            <p:cNvSpPr/>
            <p:nvPr/>
          </p:nvSpPr>
          <p:spPr>
            <a:xfrm>
              <a:off x="576" y="34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2" name="Google Shape;642;p73"/>
            <p:cNvSpPr/>
            <p:nvPr/>
          </p:nvSpPr>
          <p:spPr>
            <a:xfrm>
              <a:off x="528" y="36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3" name="Google Shape;643;p73"/>
            <p:cNvSpPr/>
            <p:nvPr/>
          </p:nvSpPr>
          <p:spPr>
            <a:xfrm>
              <a:off x="672"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4" name="Google Shape;644;p73"/>
            <p:cNvSpPr/>
            <p:nvPr/>
          </p:nvSpPr>
          <p:spPr>
            <a:xfrm>
              <a:off x="384" y="39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5" name="Google Shape;645;p73"/>
            <p:cNvSpPr/>
            <p:nvPr/>
          </p:nvSpPr>
          <p:spPr>
            <a:xfrm>
              <a:off x="576" y="3889"/>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6" name="Google Shape;646;p73"/>
            <p:cNvSpPr/>
            <p:nvPr/>
          </p:nvSpPr>
          <p:spPr>
            <a:xfrm>
              <a:off x="816" y="4031"/>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7" name="Google Shape;647;p73"/>
            <p:cNvSpPr/>
            <p:nvPr/>
          </p:nvSpPr>
          <p:spPr>
            <a:xfrm>
              <a:off x="480"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8" name="Google Shape;648;p73"/>
            <p:cNvSpPr/>
            <p:nvPr/>
          </p:nvSpPr>
          <p:spPr>
            <a:xfrm>
              <a:off x="144"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9" name="Google Shape;649;p73"/>
            <p:cNvSpPr/>
            <p:nvPr/>
          </p:nvSpPr>
          <p:spPr>
            <a:xfrm>
              <a:off x="528" y="259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50" name="Google Shape;650;p73"/>
            <p:cNvSpPr/>
            <p:nvPr/>
          </p:nvSpPr>
          <p:spPr>
            <a:xfrm>
              <a:off x="720"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51" name="Google Shape;651;p73"/>
            <p:cNvSpPr/>
            <p:nvPr/>
          </p:nvSpPr>
          <p:spPr>
            <a:xfrm>
              <a:off x="9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52" name="Google Shape;652;p73"/>
            <p:cNvSpPr/>
            <p:nvPr/>
          </p:nvSpPr>
          <p:spPr>
            <a:xfrm>
              <a:off x="864" y="28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53" name="Google Shape;653;p73"/>
            <p:cNvSpPr/>
            <p:nvPr/>
          </p:nvSpPr>
          <p:spPr>
            <a:xfrm>
              <a:off x="864" y="16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54" name="Google Shape;654;p73"/>
            <p:cNvSpPr/>
            <p:nvPr/>
          </p:nvSpPr>
          <p:spPr>
            <a:xfrm>
              <a:off x="864" y="31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55" name="Google Shape;655;p73"/>
            <p:cNvSpPr/>
            <p:nvPr/>
          </p:nvSpPr>
          <p:spPr>
            <a:xfrm>
              <a:off x="864"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56" name="Google Shape;656;p73"/>
            <p:cNvSpPr/>
            <p:nvPr/>
          </p:nvSpPr>
          <p:spPr>
            <a:xfrm>
              <a:off x="528"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grpSp>
      <p:sp>
        <p:nvSpPr>
          <p:cNvPr id="657" name="Google Shape;657;p73"/>
          <p:cNvSpPr/>
          <p:nvPr/>
        </p:nvSpPr>
        <p:spPr>
          <a:xfrm>
            <a:off x="1905000" y="1982788"/>
            <a:ext cx="7010400" cy="4875212"/>
          </a:xfrm>
          <a:prstGeom prst="rect">
            <a:avLst/>
          </a:prstGeom>
          <a:solidFill>
            <a:srgbClr val="70FF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658" name="Google Shape;658;p73"/>
          <p:cNvSpPr/>
          <p:nvPr/>
        </p:nvSpPr>
        <p:spPr>
          <a:xfrm>
            <a:off x="152400" y="1295400"/>
            <a:ext cx="87630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659" name="Google Shape;659;p73"/>
          <p:cNvSpPr/>
          <p:nvPr/>
        </p:nvSpPr>
        <p:spPr>
          <a:xfrm>
            <a:off x="457200" y="457200"/>
            <a:ext cx="1066800" cy="1219200"/>
          </a:xfrm>
          <a:prstGeom prst="rect">
            <a:avLst/>
          </a:prstGeom>
          <a:solidFill>
            <a:srgbClr val="70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grpSp>
        <p:nvGrpSpPr>
          <p:cNvPr id="660" name="Google Shape;660;p73"/>
          <p:cNvGrpSpPr/>
          <p:nvPr/>
        </p:nvGrpSpPr>
        <p:grpSpPr>
          <a:xfrm>
            <a:off x="150813" y="230188"/>
            <a:ext cx="1600200" cy="1598612"/>
            <a:chOff x="95" y="145"/>
            <a:chExt cx="1008" cy="1007"/>
          </a:xfrm>
        </p:grpSpPr>
        <p:sp>
          <p:nvSpPr>
            <p:cNvPr id="661" name="Google Shape;661;p73"/>
            <p:cNvSpPr/>
            <p:nvPr/>
          </p:nvSpPr>
          <p:spPr>
            <a:xfrm>
              <a:off x="431" y="289"/>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2" name="Google Shape;662;p73"/>
            <p:cNvSpPr/>
            <p:nvPr/>
          </p:nvSpPr>
          <p:spPr>
            <a:xfrm>
              <a:off x="527" y="62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3" name="Google Shape;663;p73"/>
            <p:cNvSpPr/>
            <p:nvPr/>
          </p:nvSpPr>
          <p:spPr>
            <a:xfrm>
              <a:off x="815" y="674"/>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4" name="Google Shape;664;p73"/>
            <p:cNvSpPr/>
            <p:nvPr/>
          </p:nvSpPr>
          <p:spPr>
            <a:xfrm>
              <a:off x="863" y="29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5" name="Google Shape;665;p73"/>
            <p:cNvSpPr/>
            <p:nvPr/>
          </p:nvSpPr>
          <p:spPr>
            <a:xfrm>
              <a:off x="338" y="81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6" name="Google Shape;666;p73"/>
            <p:cNvSpPr/>
            <p:nvPr/>
          </p:nvSpPr>
          <p:spPr>
            <a:xfrm>
              <a:off x="770"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7" name="Google Shape;667;p73"/>
            <p:cNvSpPr/>
            <p:nvPr/>
          </p:nvSpPr>
          <p:spPr>
            <a:xfrm>
              <a:off x="335" y="57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8" name="Google Shape;668;p73"/>
            <p:cNvSpPr/>
            <p:nvPr/>
          </p:nvSpPr>
          <p:spPr>
            <a:xfrm>
              <a:off x="671" y="768"/>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9" name="Google Shape;669;p73"/>
            <p:cNvSpPr/>
            <p:nvPr/>
          </p:nvSpPr>
          <p:spPr>
            <a:xfrm>
              <a:off x="431"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0" name="Google Shape;670;p73"/>
            <p:cNvSpPr/>
            <p:nvPr/>
          </p:nvSpPr>
          <p:spPr>
            <a:xfrm>
              <a:off x="623" y="33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1" name="Google Shape;671;p73"/>
            <p:cNvSpPr/>
            <p:nvPr/>
          </p:nvSpPr>
          <p:spPr>
            <a:xfrm>
              <a:off x="719" y="43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2" name="Google Shape;672;p73"/>
            <p:cNvSpPr/>
            <p:nvPr/>
          </p:nvSpPr>
          <p:spPr>
            <a:xfrm>
              <a:off x="383" y="48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3" name="Google Shape;673;p73"/>
            <p:cNvSpPr/>
            <p:nvPr/>
          </p:nvSpPr>
          <p:spPr>
            <a:xfrm>
              <a:off x="191" y="67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4" name="Google Shape;674;p73"/>
            <p:cNvSpPr/>
            <p:nvPr/>
          </p:nvSpPr>
          <p:spPr>
            <a:xfrm>
              <a:off x="143" y="38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5" name="Google Shape;675;p73"/>
            <p:cNvSpPr/>
            <p:nvPr/>
          </p:nvSpPr>
          <p:spPr>
            <a:xfrm>
              <a:off x="95" y="81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6" name="Google Shape;676;p73"/>
            <p:cNvSpPr/>
            <p:nvPr/>
          </p:nvSpPr>
          <p:spPr>
            <a:xfrm>
              <a:off x="719" y="14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7" name="Google Shape;677;p73"/>
            <p:cNvSpPr/>
            <p:nvPr/>
          </p:nvSpPr>
          <p:spPr>
            <a:xfrm>
              <a:off x="239" y="19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grpSp>
      <p:sp>
        <p:nvSpPr>
          <p:cNvPr id="678" name="Google Shape;678;p73"/>
          <p:cNvSpPr/>
          <p:nvPr/>
        </p:nvSpPr>
        <p:spPr>
          <a:xfrm>
            <a:off x="304800" y="165100"/>
            <a:ext cx="1295400" cy="292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9" name="Google Shape;679;p73"/>
          <p:cNvSpPr/>
          <p:nvPr/>
        </p:nvSpPr>
        <p:spPr>
          <a:xfrm>
            <a:off x="76200" y="381000"/>
            <a:ext cx="381000" cy="6499225"/>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80" name="Google Shape;680;p73"/>
          <p:cNvSpPr/>
          <p:nvPr/>
        </p:nvSpPr>
        <p:spPr>
          <a:xfrm>
            <a:off x="152400" y="1295400"/>
            <a:ext cx="304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81" name="Google Shape;681;p73"/>
          <p:cNvSpPr/>
          <p:nvPr/>
        </p:nvSpPr>
        <p:spPr>
          <a:xfrm>
            <a:off x="304800" y="1676400"/>
            <a:ext cx="1295400" cy="292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82" name="Google Shape;682;p73"/>
          <p:cNvSpPr/>
          <p:nvPr/>
        </p:nvSpPr>
        <p:spPr>
          <a:xfrm>
            <a:off x="1524000" y="304800"/>
            <a:ext cx="381000" cy="6586538"/>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83" name="Google Shape;683;p73"/>
          <p:cNvSpPr/>
          <p:nvPr/>
        </p:nvSpPr>
        <p:spPr>
          <a:xfrm>
            <a:off x="1524000" y="1295400"/>
            <a:ext cx="685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84" name="Google Shape;684;p73"/>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85" name="Google Shape;685;p73"/>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86" name="Google Shape;686;p73"/>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687" name="Google Shape;687;p73"/>
          <p:cNvSpPr/>
          <p:nvPr/>
        </p:nvSpPr>
        <p:spPr>
          <a:xfrm>
            <a:off x="2286000" y="6029325"/>
            <a:ext cx="222250" cy="827088"/>
          </a:xfrm>
          <a:prstGeom prst="rect">
            <a:avLst/>
          </a:prstGeom>
          <a:solidFill>
            <a:srgbClr val="B2B2B2">
              <a:alpha val="4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688" name="Google Shape;688;p73"/>
          <p:cNvSpPr txBox="1">
            <a:spLocks noGrp="1"/>
          </p:cNvSpPr>
          <p:nvPr>
            <p:ph type="body" idx="1"/>
          </p:nvPr>
        </p:nvSpPr>
        <p:spPr>
          <a:xfrm>
            <a:off x="2014538" y="2286000"/>
            <a:ext cx="6672262" cy="3886200"/>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689" name="Google Shape;689;p73"/>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Tree>
    <p:extLst>
      <p:ext uri="{BB962C8B-B14F-4D97-AF65-F5344CB8AC3E}">
        <p14:creationId xmlns:p14="http://schemas.microsoft.com/office/powerpoint/2010/main" val="1680696088"/>
      </p:ext>
    </p:extLst>
  </p:cSld>
  <p:clrMap bg1="lt1" tx1="dk1" bg2="dk2" tx2="lt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34"/>
        <p:cNvGrpSpPr/>
        <p:nvPr/>
      </p:nvGrpSpPr>
      <p:grpSpPr>
        <a:xfrm>
          <a:off x="0" y="0"/>
          <a:ext cx="0" cy="0"/>
          <a:chOff x="0" y="0"/>
          <a:chExt cx="0" cy="0"/>
        </a:xfrm>
      </p:grpSpPr>
      <p:grpSp>
        <p:nvGrpSpPr>
          <p:cNvPr id="835" name="Google Shape;835;p85"/>
          <p:cNvGrpSpPr/>
          <p:nvPr/>
        </p:nvGrpSpPr>
        <p:grpSpPr>
          <a:xfrm>
            <a:off x="152400" y="1981200"/>
            <a:ext cx="1676400" cy="4876800"/>
            <a:chOff x="96" y="1248"/>
            <a:chExt cx="1056" cy="3072"/>
          </a:xfrm>
        </p:grpSpPr>
        <p:sp>
          <p:nvSpPr>
            <p:cNvPr id="836" name="Google Shape;836;p85"/>
            <p:cNvSpPr/>
            <p:nvPr/>
          </p:nvSpPr>
          <p:spPr>
            <a:xfrm>
              <a:off x="288" y="1248"/>
              <a:ext cx="672" cy="3071"/>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37" name="Google Shape;837;p85"/>
            <p:cNvSpPr/>
            <p:nvPr/>
          </p:nvSpPr>
          <p:spPr>
            <a:xfrm>
              <a:off x="192"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38" name="Google Shape;838;p85"/>
            <p:cNvSpPr/>
            <p:nvPr/>
          </p:nvSpPr>
          <p:spPr>
            <a:xfrm>
              <a:off x="528"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39" name="Google Shape;839;p85"/>
            <p:cNvSpPr/>
            <p:nvPr/>
          </p:nvSpPr>
          <p:spPr>
            <a:xfrm>
              <a:off x="33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0" name="Google Shape;840;p85"/>
            <p:cNvSpPr/>
            <p:nvPr/>
          </p:nvSpPr>
          <p:spPr>
            <a:xfrm>
              <a:off x="624"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1" name="Google Shape;841;p85"/>
            <p:cNvSpPr/>
            <p:nvPr/>
          </p:nvSpPr>
          <p:spPr>
            <a:xfrm>
              <a:off x="288" y="12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2" name="Google Shape;842;p85"/>
            <p:cNvSpPr/>
            <p:nvPr/>
          </p:nvSpPr>
          <p:spPr>
            <a:xfrm>
              <a:off x="240" y="28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3" name="Google Shape;843;p85"/>
            <p:cNvSpPr/>
            <p:nvPr/>
          </p:nvSpPr>
          <p:spPr>
            <a:xfrm>
              <a:off x="768" y="15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4" name="Google Shape;844;p85"/>
            <p:cNvSpPr/>
            <p:nvPr/>
          </p:nvSpPr>
          <p:spPr>
            <a:xfrm>
              <a:off x="528" y="17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5" name="Google Shape;845;p85"/>
            <p:cNvSpPr/>
            <p:nvPr/>
          </p:nvSpPr>
          <p:spPr>
            <a:xfrm>
              <a:off x="576"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6" name="Google Shape;846;p85"/>
            <p:cNvSpPr/>
            <p:nvPr/>
          </p:nvSpPr>
          <p:spPr>
            <a:xfrm>
              <a:off x="38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7" name="Google Shape;847;p85"/>
            <p:cNvSpPr/>
            <p:nvPr/>
          </p:nvSpPr>
          <p:spPr>
            <a:xfrm>
              <a:off x="192" y="177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8" name="Google Shape;848;p85"/>
            <p:cNvSpPr/>
            <p:nvPr/>
          </p:nvSpPr>
          <p:spPr>
            <a:xfrm>
              <a:off x="240"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9" name="Google Shape;849;p85"/>
            <p:cNvSpPr/>
            <p:nvPr/>
          </p:nvSpPr>
          <p:spPr>
            <a:xfrm>
              <a:off x="576"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0" name="Google Shape;850;p85"/>
            <p:cNvSpPr/>
            <p:nvPr/>
          </p:nvSpPr>
          <p:spPr>
            <a:xfrm>
              <a:off x="432" y="225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1" name="Google Shape;851;p85"/>
            <p:cNvSpPr/>
            <p:nvPr/>
          </p:nvSpPr>
          <p:spPr>
            <a:xfrm>
              <a:off x="336"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2" name="Google Shape;852;p85"/>
            <p:cNvSpPr/>
            <p:nvPr/>
          </p:nvSpPr>
          <p:spPr>
            <a:xfrm>
              <a:off x="816" y="22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3" name="Google Shape;853;p85"/>
            <p:cNvSpPr/>
            <p:nvPr/>
          </p:nvSpPr>
          <p:spPr>
            <a:xfrm>
              <a:off x="672"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4" name="Google Shape;854;p85"/>
            <p:cNvSpPr/>
            <p:nvPr/>
          </p:nvSpPr>
          <p:spPr>
            <a:xfrm>
              <a:off x="528" y="29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5" name="Google Shape;855;p85"/>
            <p:cNvSpPr/>
            <p:nvPr/>
          </p:nvSpPr>
          <p:spPr>
            <a:xfrm>
              <a:off x="720" y="235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6" name="Google Shape;856;p85"/>
            <p:cNvSpPr/>
            <p:nvPr/>
          </p:nvSpPr>
          <p:spPr>
            <a:xfrm>
              <a:off x="192" y="25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7" name="Google Shape;857;p85"/>
            <p:cNvSpPr/>
            <p:nvPr/>
          </p:nvSpPr>
          <p:spPr>
            <a:xfrm>
              <a:off x="768" y="18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8" name="Google Shape;858;p85"/>
            <p:cNvSpPr/>
            <p:nvPr/>
          </p:nvSpPr>
          <p:spPr>
            <a:xfrm>
              <a:off x="14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9" name="Google Shape;859;p85"/>
            <p:cNvSpPr/>
            <p:nvPr/>
          </p:nvSpPr>
          <p:spPr>
            <a:xfrm>
              <a:off x="624" y="30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0" name="Google Shape;860;p85"/>
            <p:cNvSpPr/>
            <p:nvPr/>
          </p:nvSpPr>
          <p:spPr>
            <a:xfrm>
              <a:off x="240"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1" name="Google Shape;861;p85"/>
            <p:cNvSpPr/>
            <p:nvPr/>
          </p:nvSpPr>
          <p:spPr>
            <a:xfrm>
              <a:off x="384"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2" name="Google Shape;862;p85"/>
            <p:cNvSpPr/>
            <p:nvPr/>
          </p:nvSpPr>
          <p:spPr>
            <a:xfrm>
              <a:off x="336" y="312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3" name="Google Shape;863;p85"/>
            <p:cNvSpPr/>
            <p:nvPr/>
          </p:nvSpPr>
          <p:spPr>
            <a:xfrm>
              <a:off x="768"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4" name="Google Shape;864;p85"/>
            <p:cNvSpPr/>
            <p:nvPr/>
          </p:nvSpPr>
          <p:spPr>
            <a:xfrm>
              <a:off x="240"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5" name="Google Shape;865;p85"/>
            <p:cNvSpPr/>
            <p:nvPr/>
          </p:nvSpPr>
          <p:spPr>
            <a:xfrm>
              <a:off x="288"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6" name="Google Shape;866;p85"/>
            <p:cNvSpPr/>
            <p:nvPr/>
          </p:nvSpPr>
          <p:spPr>
            <a:xfrm>
              <a:off x="576" y="34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7" name="Google Shape;867;p85"/>
            <p:cNvSpPr/>
            <p:nvPr/>
          </p:nvSpPr>
          <p:spPr>
            <a:xfrm>
              <a:off x="528" y="36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8" name="Google Shape;868;p85"/>
            <p:cNvSpPr/>
            <p:nvPr/>
          </p:nvSpPr>
          <p:spPr>
            <a:xfrm>
              <a:off x="672"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9" name="Google Shape;869;p85"/>
            <p:cNvSpPr/>
            <p:nvPr/>
          </p:nvSpPr>
          <p:spPr>
            <a:xfrm>
              <a:off x="384" y="39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0" name="Google Shape;870;p85"/>
            <p:cNvSpPr/>
            <p:nvPr/>
          </p:nvSpPr>
          <p:spPr>
            <a:xfrm>
              <a:off x="576" y="3889"/>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1" name="Google Shape;871;p85"/>
            <p:cNvSpPr/>
            <p:nvPr/>
          </p:nvSpPr>
          <p:spPr>
            <a:xfrm>
              <a:off x="816" y="4031"/>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2" name="Google Shape;872;p85"/>
            <p:cNvSpPr/>
            <p:nvPr/>
          </p:nvSpPr>
          <p:spPr>
            <a:xfrm>
              <a:off x="480"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3" name="Google Shape;873;p85"/>
            <p:cNvSpPr/>
            <p:nvPr/>
          </p:nvSpPr>
          <p:spPr>
            <a:xfrm>
              <a:off x="144"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4" name="Google Shape;874;p85"/>
            <p:cNvSpPr/>
            <p:nvPr/>
          </p:nvSpPr>
          <p:spPr>
            <a:xfrm>
              <a:off x="528" y="259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5" name="Google Shape;875;p85"/>
            <p:cNvSpPr/>
            <p:nvPr/>
          </p:nvSpPr>
          <p:spPr>
            <a:xfrm>
              <a:off x="720"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6" name="Google Shape;876;p85"/>
            <p:cNvSpPr/>
            <p:nvPr/>
          </p:nvSpPr>
          <p:spPr>
            <a:xfrm>
              <a:off x="9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7" name="Google Shape;877;p85"/>
            <p:cNvSpPr/>
            <p:nvPr/>
          </p:nvSpPr>
          <p:spPr>
            <a:xfrm>
              <a:off x="864" y="28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8" name="Google Shape;878;p85"/>
            <p:cNvSpPr/>
            <p:nvPr/>
          </p:nvSpPr>
          <p:spPr>
            <a:xfrm>
              <a:off x="864" y="16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9" name="Google Shape;879;p85"/>
            <p:cNvSpPr/>
            <p:nvPr/>
          </p:nvSpPr>
          <p:spPr>
            <a:xfrm>
              <a:off x="864" y="31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80" name="Google Shape;880;p85"/>
            <p:cNvSpPr/>
            <p:nvPr/>
          </p:nvSpPr>
          <p:spPr>
            <a:xfrm>
              <a:off x="864"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81" name="Google Shape;881;p85"/>
            <p:cNvSpPr/>
            <p:nvPr/>
          </p:nvSpPr>
          <p:spPr>
            <a:xfrm>
              <a:off x="528"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sp>
        <p:nvSpPr>
          <p:cNvPr id="882" name="Google Shape;882;p85"/>
          <p:cNvSpPr/>
          <p:nvPr/>
        </p:nvSpPr>
        <p:spPr>
          <a:xfrm>
            <a:off x="1905000" y="1982788"/>
            <a:ext cx="7010400" cy="4875212"/>
          </a:xfrm>
          <a:prstGeom prst="rect">
            <a:avLst/>
          </a:prstGeom>
          <a:solidFill>
            <a:srgbClr val="70FF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883" name="Google Shape;883;p85"/>
          <p:cNvSpPr/>
          <p:nvPr/>
        </p:nvSpPr>
        <p:spPr>
          <a:xfrm>
            <a:off x="152400" y="1295400"/>
            <a:ext cx="87630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884" name="Google Shape;884;p85"/>
          <p:cNvSpPr/>
          <p:nvPr/>
        </p:nvSpPr>
        <p:spPr>
          <a:xfrm>
            <a:off x="457200" y="457200"/>
            <a:ext cx="1066800" cy="1219200"/>
          </a:xfrm>
          <a:prstGeom prst="rect">
            <a:avLst/>
          </a:prstGeom>
          <a:solidFill>
            <a:srgbClr val="70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nvGrpSpPr>
          <p:cNvPr id="885" name="Google Shape;885;p85"/>
          <p:cNvGrpSpPr/>
          <p:nvPr/>
        </p:nvGrpSpPr>
        <p:grpSpPr>
          <a:xfrm>
            <a:off x="150813" y="230188"/>
            <a:ext cx="1600200" cy="1598612"/>
            <a:chOff x="95" y="145"/>
            <a:chExt cx="1008" cy="1007"/>
          </a:xfrm>
        </p:grpSpPr>
        <p:sp>
          <p:nvSpPr>
            <p:cNvPr id="886" name="Google Shape;886;p85"/>
            <p:cNvSpPr/>
            <p:nvPr/>
          </p:nvSpPr>
          <p:spPr>
            <a:xfrm>
              <a:off x="431" y="289"/>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87" name="Google Shape;887;p85"/>
            <p:cNvSpPr/>
            <p:nvPr/>
          </p:nvSpPr>
          <p:spPr>
            <a:xfrm>
              <a:off x="527" y="62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88" name="Google Shape;888;p85"/>
            <p:cNvSpPr/>
            <p:nvPr/>
          </p:nvSpPr>
          <p:spPr>
            <a:xfrm>
              <a:off x="815" y="674"/>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89" name="Google Shape;889;p85"/>
            <p:cNvSpPr/>
            <p:nvPr/>
          </p:nvSpPr>
          <p:spPr>
            <a:xfrm>
              <a:off x="863" y="29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0" name="Google Shape;890;p85"/>
            <p:cNvSpPr/>
            <p:nvPr/>
          </p:nvSpPr>
          <p:spPr>
            <a:xfrm>
              <a:off x="338" y="81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1" name="Google Shape;891;p85"/>
            <p:cNvSpPr/>
            <p:nvPr/>
          </p:nvSpPr>
          <p:spPr>
            <a:xfrm>
              <a:off x="770"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2" name="Google Shape;892;p85"/>
            <p:cNvSpPr/>
            <p:nvPr/>
          </p:nvSpPr>
          <p:spPr>
            <a:xfrm>
              <a:off x="335" y="57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3" name="Google Shape;893;p85"/>
            <p:cNvSpPr/>
            <p:nvPr/>
          </p:nvSpPr>
          <p:spPr>
            <a:xfrm>
              <a:off x="671" y="768"/>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4" name="Google Shape;894;p85"/>
            <p:cNvSpPr/>
            <p:nvPr/>
          </p:nvSpPr>
          <p:spPr>
            <a:xfrm>
              <a:off x="431"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5" name="Google Shape;895;p85"/>
            <p:cNvSpPr/>
            <p:nvPr/>
          </p:nvSpPr>
          <p:spPr>
            <a:xfrm>
              <a:off x="623" y="33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6" name="Google Shape;896;p85"/>
            <p:cNvSpPr/>
            <p:nvPr/>
          </p:nvSpPr>
          <p:spPr>
            <a:xfrm>
              <a:off x="719" y="43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7" name="Google Shape;897;p85"/>
            <p:cNvSpPr/>
            <p:nvPr/>
          </p:nvSpPr>
          <p:spPr>
            <a:xfrm>
              <a:off x="383" y="48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8" name="Google Shape;898;p85"/>
            <p:cNvSpPr/>
            <p:nvPr/>
          </p:nvSpPr>
          <p:spPr>
            <a:xfrm>
              <a:off x="191" y="67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9" name="Google Shape;899;p85"/>
            <p:cNvSpPr/>
            <p:nvPr/>
          </p:nvSpPr>
          <p:spPr>
            <a:xfrm>
              <a:off x="143" y="38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0" name="Google Shape;900;p85"/>
            <p:cNvSpPr/>
            <p:nvPr/>
          </p:nvSpPr>
          <p:spPr>
            <a:xfrm>
              <a:off x="95" y="81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1" name="Google Shape;901;p85"/>
            <p:cNvSpPr/>
            <p:nvPr/>
          </p:nvSpPr>
          <p:spPr>
            <a:xfrm>
              <a:off x="719" y="14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2" name="Google Shape;902;p85"/>
            <p:cNvSpPr/>
            <p:nvPr/>
          </p:nvSpPr>
          <p:spPr>
            <a:xfrm>
              <a:off x="239" y="19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sp>
        <p:nvSpPr>
          <p:cNvPr id="903" name="Google Shape;903;p85"/>
          <p:cNvSpPr/>
          <p:nvPr/>
        </p:nvSpPr>
        <p:spPr>
          <a:xfrm>
            <a:off x="304800" y="165100"/>
            <a:ext cx="1295400" cy="292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4" name="Google Shape;904;p85"/>
          <p:cNvSpPr/>
          <p:nvPr/>
        </p:nvSpPr>
        <p:spPr>
          <a:xfrm>
            <a:off x="76200" y="381000"/>
            <a:ext cx="381000" cy="6499225"/>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5" name="Google Shape;905;p85"/>
          <p:cNvSpPr/>
          <p:nvPr/>
        </p:nvSpPr>
        <p:spPr>
          <a:xfrm>
            <a:off x="152400" y="1295400"/>
            <a:ext cx="304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6" name="Google Shape;906;p85"/>
          <p:cNvSpPr/>
          <p:nvPr/>
        </p:nvSpPr>
        <p:spPr>
          <a:xfrm>
            <a:off x="304800" y="1676400"/>
            <a:ext cx="1295400" cy="292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7" name="Google Shape;907;p85"/>
          <p:cNvSpPr/>
          <p:nvPr/>
        </p:nvSpPr>
        <p:spPr>
          <a:xfrm>
            <a:off x="1524000" y="304800"/>
            <a:ext cx="381000" cy="6586538"/>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8" name="Google Shape;908;p85"/>
          <p:cNvSpPr/>
          <p:nvPr/>
        </p:nvSpPr>
        <p:spPr>
          <a:xfrm>
            <a:off x="1524000" y="1295400"/>
            <a:ext cx="685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9" name="Google Shape;909;p85"/>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910" name="Google Shape;910;p85"/>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911" name="Google Shape;911;p85"/>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912" name="Google Shape;912;p85"/>
          <p:cNvSpPr/>
          <p:nvPr/>
        </p:nvSpPr>
        <p:spPr>
          <a:xfrm>
            <a:off x="2286000" y="6029325"/>
            <a:ext cx="222250" cy="827088"/>
          </a:xfrm>
          <a:prstGeom prst="rect">
            <a:avLst/>
          </a:prstGeom>
          <a:solidFill>
            <a:srgbClr val="B2B2B2">
              <a:alpha val="4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913" name="Google Shape;913;p85"/>
          <p:cNvSpPr txBox="1">
            <a:spLocks noGrp="1"/>
          </p:cNvSpPr>
          <p:nvPr>
            <p:ph type="body" idx="1"/>
          </p:nvPr>
        </p:nvSpPr>
        <p:spPr>
          <a:xfrm>
            <a:off x="2014538" y="2286000"/>
            <a:ext cx="6672262" cy="3886200"/>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914" name="Google Shape;914;p85"/>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Tree>
    <p:extLst>
      <p:ext uri="{BB962C8B-B14F-4D97-AF65-F5344CB8AC3E}">
        <p14:creationId xmlns:p14="http://schemas.microsoft.com/office/powerpoint/2010/main" val="2001867926"/>
      </p:ext>
    </p:extLst>
  </p:cSld>
  <p:clrMap bg1="lt1" tx1="dk1" bg2="dk2" tx2="lt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9"/>
        <p:cNvGrpSpPr/>
        <p:nvPr/>
      </p:nvGrpSpPr>
      <p:grpSpPr>
        <a:xfrm>
          <a:off x="0" y="0"/>
          <a:ext cx="0" cy="0"/>
          <a:chOff x="0" y="0"/>
          <a:chExt cx="0" cy="0"/>
        </a:xfrm>
      </p:grpSpPr>
      <p:sp>
        <p:nvSpPr>
          <p:cNvPr id="1060" name="Google Shape;1060;p97"/>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61" name="Google Shape;1061;p97"/>
          <p:cNvSpPr txBox="1">
            <a:spLocks noGrp="1"/>
          </p:cNvSpPr>
          <p:nvPr>
            <p:ph type="body" idx="1"/>
          </p:nvPr>
        </p:nvSpPr>
        <p:spPr>
          <a:xfrm>
            <a:off x="685800" y="1981200"/>
            <a:ext cx="7772400" cy="4114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62" name="Google Shape;1062;p97"/>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63" name="Google Shape;1063;p97"/>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64" name="Google Shape;1064;p97"/>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93293757"/>
      </p:ext>
    </p:extLst>
  </p:cSld>
  <p:clrMap bg1="lt1" tx1="dk1" bg2="dk2" tx2="lt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4"/>
        <p:cNvGrpSpPr/>
        <p:nvPr/>
      </p:nvGrpSpPr>
      <p:grpSpPr>
        <a:xfrm>
          <a:off x="0" y="0"/>
          <a:ext cx="0" cy="0"/>
          <a:chOff x="0" y="0"/>
          <a:chExt cx="0" cy="0"/>
        </a:xfrm>
      </p:grpSpPr>
      <p:sp>
        <p:nvSpPr>
          <p:cNvPr id="1135" name="Google Shape;1135;p10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36" name="Google Shape;1136;p10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37" name="Google Shape;1137;p10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38" name="Google Shape;1138;p10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39" name="Google Shape;1139;p10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26303644"/>
      </p:ext>
    </p:extLst>
  </p:cSld>
  <p:clrMap bg1="lt1" tx1="dk1" bg2="dk2" tx2="lt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9"/>
        <p:cNvGrpSpPr/>
        <p:nvPr/>
      </p:nvGrpSpPr>
      <p:grpSpPr>
        <a:xfrm>
          <a:off x="0" y="0"/>
          <a:ext cx="0" cy="0"/>
          <a:chOff x="0" y="0"/>
          <a:chExt cx="0" cy="0"/>
        </a:xfrm>
      </p:grpSpPr>
      <p:sp>
        <p:nvSpPr>
          <p:cNvPr id="1210" name="Google Shape;1210;p12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11" name="Google Shape;1211;p12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12" name="Google Shape;1212;p12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3" name="Google Shape;1213;p12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4" name="Google Shape;1214;p12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2327201"/>
      </p:ext>
    </p:extLst>
  </p:cSld>
  <p:clrMap bg1="lt1" tx1="dk1" bg2="dk2" tx2="lt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tile tx="0" ty="0" sx="100000" sy="100000" flip="none" algn="tl"/>
        </a:blipFill>
        <a:effectLst/>
      </p:bgPr>
    </p:bg>
    <p:spTree>
      <p:nvGrpSpPr>
        <p:cNvPr id="1" name="Shape 1284"/>
        <p:cNvGrpSpPr/>
        <p:nvPr/>
      </p:nvGrpSpPr>
      <p:grpSpPr>
        <a:xfrm>
          <a:off x="0" y="0"/>
          <a:ext cx="0" cy="0"/>
          <a:chOff x="0" y="0"/>
          <a:chExt cx="0" cy="0"/>
        </a:xfrm>
      </p:grpSpPr>
      <p:sp>
        <p:nvSpPr>
          <p:cNvPr id="1285" name="Google Shape;1285;p1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86" name="Google Shape;1286;p1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87" name="Google Shape;1287;p13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88" name="Google Shape;1288;p13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89" name="Google Shape;1289;p13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06559314"/>
      </p:ext>
    </p:extLst>
  </p:cSld>
  <p:clrMap bg1="lt1" tx1="dk1" bg2="dk2" tx2="lt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366"/>
        <p:cNvGrpSpPr/>
        <p:nvPr/>
      </p:nvGrpSpPr>
      <p:grpSpPr>
        <a:xfrm>
          <a:off x="0" y="0"/>
          <a:ext cx="0" cy="0"/>
          <a:chOff x="0" y="0"/>
          <a:chExt cx="0" cy="0"/>
        </a:xfrm>
      </p:grpSpPr>
      <p:sp>
        <p:nvSpPr>
          <p:cNvPr id="1367" name="Google Shape;1367;p146"/>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68" name="Google Shape;1368;p146"/>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9" name="Google Shape;1369;p14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70" name="Google Shape;1370;p14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71" name="Google Shape;1371;p14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59220833"/>
      </p:ext>
    </p:extLst>
  </p:cSld>
  <p:clrMap bg1="lt1" tx1="dk1" bg2="dk2" tx2="lt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441"/>
        <p:cNvGrpSpPr/>
        <p:nvPr/>
      </p:nvGrpSpPr>
      <p:grpSpPr>
        <a:xfrm>
          <a:off x="0" y="0"/>
          <a:ext cx="0" cy="0"/>
          <a:chOff x="0" y="0"/>
          <a:chExt cx="0" cy="0"/>
        </a:xfrm>
      </p:grpSpPr>
      <p:sp>
        <p:nvSpPr>
          <p:cNvPr id="1442" name="Google Shape;1442;p158"/>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43" name="Google Shape;1443;p158"/>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44" name="Google Shape;1444;p15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45" name="Google Shape;1445;p15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46" name="Google Shape;1446;p15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2079635"/>
      </p:ext>
    </p:extLst>
  </p:cSld>
  <p:clrMap bg1="lt1" tx1="dk1" bg2="dk2" tx2="lt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516"/>
        <p:cNvGrpSpPr/>
        <p:nvPr/>
      </p:nvGrpSpPr>
      <p:grpSpPr>
        <a:xfrm>
          <a:off x="0" y="0"/>
          <a:ext cx="0" cy="0"/>
          <a:chOff x="0" y="0"/>
          <a:chExt cx="0" cy="0"/>
        </a:xfrm>
      </p:grpSpPr>
      <p:sp>
        <p:nvSpPr>
          <p:cNvPr id="1517" name="Google Shape;1517;p170"/>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18" name="Google Shape;1518;p170"/>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19" name="Google Shape;1519;p17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20" name="Google Shape;1520;p17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21" name="Google Shape;1521;p17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40180500"/>
      </p:ext>
    </p:extLst>
  </p:cSld>
  <p:clrMap bg1="lt1" tx1="dk1" bg2="dk2" tx2="lt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59CF99F-CAA9-4C43-B8FC-155F18E8C8F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AA92BA71-BBBD-004A-BA24-7BC81A5569B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7876" name="Rectangle 4">
            <a:extLst>
              <a:ext uri="{FF2B5EF4-FFF2-40B4-BE49-F238E27FC236}">
                <a16:creationId xmlns:a16="http://schemas.microsoft.com/office/drawing/2014/main" id="{10BAD9F8-71F3-2A46-89A8-2228C73D3CB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207877" name="Rectangle 5">
            <a:extLst>
              <a:ext uri="{FF2B5EF4-FFF2-40B4-BE49-F238E27FC236}">
                <a16:creationId xmlns:a16="http://schemas.microsoft.com/office/drawing/2014/main" id="{50CB3778-803B-3149-BC33-E1DE9763EA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207878" name="Rectangle 6">
            <a:extLst>
              <a:ext uri="{FF2B5EF4-FFF2-40B4-BE49-F238E27FC236}">
                <a16:creationId xmlns:a16="http://schemas.microsoft.com/office/drawing/2014/main" id="{A62A29E5-C788-FA46-B79B-1451C4926B3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panose="020B0604020202020204" pitchFamily="34" charset="0"/>
              </a:defRPr>
            </a:lvl1pPr>
          </a:lstStyle>
          <a:p>
            <a:fld id="{10DA6FFE-6257-6145-AF60-CBEDE92DA46D}" type="slidenum">
              <a:rPr lang="en-US" altLang="en-US"/>
              <a:pPr/>
              <a:t>‹#›</a:t>
            </a:fld>
            <a:endParaRPr lang="en-US" altLang="en-US"/>
          </a:p>
        </p:txBody>
      </p:sp>
    </p:spTree>
    <p:extLst>
      <p:ext uri="{BB962C8B-B14F-4D97-AF65-F5344CB8AC3E}">
        <p14:creationId xmlns:p14="http://schemas.microsoft.com/office/powerpoint/2010/main" val="346302275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591"/>
        <p:cNvGrpSpPr/>
        <p:nvPr/>
      </p:nvGrpSpPr>
      <p:grpSpPr>
        <a:xfrm>
          <a:off x="0" y="0"/>
          <a:ext cx="0" cy="0"/>
          <a:chOff x="0" y="0"/>
          <a:chExt cx="0" cy="0"/>
        </a:xfrm>
      </p:grpSpPr>
      <p:sp>
        <p:nvSpPr>
          <p:cNvPr id="1592" name="Google Shape;1592;p182"/>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93" name="Google Shape;1593;p182"/>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94" name="Google Shape;1594;p18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95" name="Google Shape;1595;p18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96" name="Google Shape;1596;p18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80397337"/>
      </p:ext>
    </p:extLst>
  </p:cSld>
  <p:clrMap bg1="lt1" tx1="dk1" bg2="dk2" tx2="lt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666"/>
        <p:cNvGrpSpPr/>
        <p:nvPr/>
      </p:nvGrpSpPr>
      <p:grpSpPr>
        <a:xfrm>
          <a:off x="0" y="0"/>
          <a:ext cx="0" cy="0"/>
          <a:chOff x="0" y="0"/>
          <a:chExt cx="0" cy="0"/>
        </a:xfrm>
      </p:grpSpPr>
      <p:sp>
        <p:nvSpPr>
          <p:cNvPr id="1667" name="Google Shape;1667;p194"/>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68" name="Google Shape;1668;p194"/>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69" name="Google Shape;1669;p19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0" name="Google Shape;1670;p19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1" name="Google Shape;1671;p19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0061977"/>
      </p:ext>
    </p:extLst>
  </p:cSld>
  <p:clrMap bg1="lt1" tx1="dk1" bg2="dk2" tx2="lt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741"/>
        <p:cNvGrpSpPr/>
        <p:nvPr/>
      </p:nvGrpSpPr>
      <p:grpSpPr>
        <a:xfrm>
          <a:off x="0" y="0"/>
          <a:ext cx="0" cy="0"/>
          <a:chOff x="0" y="0"/>
          <a:chExt cx="0" cy="0"/>
        </a:xfrm>
      </p:grpSpPr>
      <p:sp>
        <p:nvSpPr>
          <p:cNvPr id="1742" name="Google Shape;1742;p206"/>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43" name="Google Shape;1743;p206"/>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44" name="Google Shape;1744;p20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45" name="Google Shape;1745;p20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46" name="Google Shape;1746;p20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9197018"/>
      </p:ext>
    </p:extLst>
  </p:cSld>
  <p:clrMap bg1="lt1" tx1="dk1" bg2="dk2" tx2="lt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816"/>
        <p:cNvGrpSpPr/>
        <p:nvPr/>
      </p:nvGrpSpPr>
      <p:grpSpPr>
        <a:xfrm>
          <a:off x="0" y="0"/>
          <a:ext cx="0" cy="0"/>
          <a:chOff x="0" y="0"/>
          <a:chExt cx="0" cy="0"/>
        </a:xfrm>
      </p:grpSpPr>
      <p:sp>
        <p:nvSpPr>
          <p:cNvPr id="1817" name="Google Shape;1817;p2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18" name="Google Shape;1818;p21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19" name="Google Shape;1819;p21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20" name="Google Shape;1820;p21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21" name="Google Shape;1821;p21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48287"/>
      </p:ext>
    </p:extLst>
  </p:cSld>
  <p:clrMap bg1="lt1" tx1="dk1" bg2="dk2" tx2="lt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891"/>
        <p:cNvGrpSpPr/>
        <p:nvPr/>
      </p:nvGrpSpPr>
      <p:grpSpPr>
        <a:xfrm>
          <a:off x="0" y="0"/>
          <a:ext cx="0" cy="0"/>
          <a:chOff x="0" y="0"/>
          <a:chExt cx="0" cy="0"/>
        </a:xfrm>
      </p:grpSpPr>
      <p:sp>
        <p:nvSpPr>
          <p:cNvPr id="1892" name="Google Shape;1892;p230"/>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93" name="Google Shape;1893;p230"/>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94" name="Google Shape;1894;p23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95" name="Google Shape;1895;p23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96" name="Google Shape;1896;p23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4790193"/>
      </p:ext>
    </p:extLst>
  </p:cSld>
  <p:clrMap bg1="lt1" tx1="dk1" bg2="dk2" tx2="lt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329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83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83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58554B46-9CDE-D048-8FBE-4B8B041D61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2668466"/>
      </p:ext>
    </p:extLst>
  </p:cSld>
  <p:clrMap bg1="dk2" tx1="lt1" bg2="dk1" tx2="lt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pitchFamily="18" charset="0"/>
              </a:defRPr>
            </a:lvl1pPr>
          </a:lstStyle>
          <a:p>
            <a:endParaRPr lang="en-US" altLang="en-US">
              <a:solidFill>
                <a:srgbClr val="000000"/>
              </a:solidFill>
              <a:ea typeface="MS PGothic" pitchFamily="34" charset="-128"/>
              <a:cs typeface="+mn-cs"/>
            </a:endParaRPr>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pitchFamily="18" charset="0"/>
              </a:defRPr>
            </a:lvl1pPr>
          </a:lstStyle>
          <a:p>
            <a:endParaRPr lang="en-US" altLang="en-US">
              <a:solidFill>
                <a:srgbClr val="000000"/>
              </a:solidFill>
              <a:ea typeface="MS PGothic" pitchFamily="34" charset="-128"/>
              <a:cs typeface="+mn-cs"/>
            </a:endParaRPr>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pitchFamily="18" charset="0"/>
              </a:defRPr>
            </a:lvl1pPr>
          </a:lstStyle>
          <a:p>
            <a:fld id="{7C5B42FF-E8B5-4D3E-97C2-4DAC6A9AC09B}" type="slidenum">
              <a:rPr lang="en-US" altLang="en-US">
                <a:solidFill>
                  <a:srgbClr val="000000"/>
                </a:solidFill>
                <a:ea typeface="MS PGothic" pitchFamily="34" charset="-128"/>
                <a:cs typeface="+mn-cs"/>
              </a:rPr>
              <a:pPr/>
              <a:t>‹#›</a:t>
            </a:fld>
            <a:endParaRPr lang="en-US" altLang="en-US">
              <a:solidFill>
                <a:srgbClr val="000000"/>
              </a:solidFill>
              <a:ea typeface="MS PGothic" pitchFamily="34" charset="-128"/>
              <a:cs typeface="+mn-cs"/>
            </a:endParaRPr>
          </a:p>
        </p:txBody>
      </p:sp>
    </p:spTree>
    <p:extLst>
      <p:ext uri="{BB962C8B-B14F-4D97-AF65-F5344CB8AC3E}">
        <p14:creationId xmlns:p14="http://schemas.microsoft.com/office/powerpoint/2010/main" val="3391484090"/>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6"/>
        <p:cNvGrpSpPr/>
        <p:nvPr/>
      </p:nvGrpSpPr>
      <p:grpSpPr>
        <a:xfrm>
          <a:off x="0" y="0"/>
          <a:ext cx="0" cy="0"/>
          <a:chOff x="0" y="0"/>
          <a:chExt cx="0" cy="0"/>
        </a:xfrm>
      </p:grpSpPr>
      <p:sp>
        <p:nvSpPr>
          <p:cNvPr id="1967" name="Google Shape;1967;p24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68" name="Google Shape;1968;p242"/>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69" name="Google Shape;1969;p24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70" name="Google Shape;1970;p24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71" name="Google Shape;1971;p24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62880402"/>
      </p:ext>
    </p:extLst>
  </p:cSld>
  <p:clrMap bg1="lt1" tx1="dk1" bg2="dk2" tx2="lt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1"/>
        <p:cNvGrpSpPr/>
        <p:nvPr/>
      </p:nvGrpSpPr>
      <p:grpSpPr>
        <a:xfrm>
          <a:off x="0" y="0"/>
          <a:ext cx="0" cy="0"/>
          <a:chOff x="0" y="0"/>
          <a:chExt cx="0" cy="0"/>
        </a:xfrm>
      </p:grpSpPr>
      <p:sp>
        <p:nvSpPr>
          <p:cNvPr id="2042" name="Google Shape;2042;p254"/>
          <p:cNvSpPr txBox="1">
            <a:spLocks noGrp="1"/>
          </p:cNvSpPr>
          <p:nvPr>
            <p:ph type="title"/>
          </p:nvPr>
        </p:nvSpPr>
        <p:spPr>
          <a:xfrm>
            <a:off x="685800" y="609600"/>
            <a:ext cx="7772400" cy="1143000"/>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43" name="Google Shape;2043;p254"/>
          <p:cNvSpPr txBox="1">
            <a:spLocks noGrp="1"/>
          </p:cNvSpPr>
          <p:nvPr>
            <p:ph type="body" idx="1"/>
          </p:nvPr>
        </p:nvSpPr>
        <p:spPr>
          <a:xfrm>
            <a:off x="685800" y="1981200"/>
            <a:ext cx="7772400" cy="4114800"/>
          </a:xfrm>
          <a:prstGeom prst="rect">
            <a:avLst/>
          </a:prstGeom>
          <a:noFill/>
          <a:ln>
            <a:noFill/>
          </a:ln>
        </p:spPr>
        <p:txBody>
          <a:bodyPr spcFirstLastPara="1" wrap="square" lIns="91375" tIns="45675" rIns="91375" bIns="4567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44" name="Google Shape;2044;p254"/>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45" name="Google Shape;2045;p254"/>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46" name="Google Shape;2046;p254"/>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29772155"/>
      </p:ext>
    </p:extLst>
  </p:cSld>
  <p:clrMap bg1="lt1" tx1="dk1" bg2="dk2" tx2="lt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endParaRPr lang="en-SG"/>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endParaRPr lang="en-SG"/>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38922077"/>
      </p:ext>
    </p:extLst>
  </p:cSld>
  <p:clrMap bg1="lt1" tx1="dk1" bg2="lt2" tx2="dk2" accent1="accent1" accent2="accent2" accent3="accent3" accent4="accent4" accent5="accent5" accent6="accent6" hlink="hlink" folHlink="folHlink"/>
  <p:sldLayoutIdLst>
    <p:sldLayoutId id="2147484193" r:id="rId1"/>
    <p:sldLayoutId id="2147484194" r:id="rId2"/>
  </p:sldLayoutIdLst>
  <p:hf sldNum="0" hdr="0" ftr="0" dt="0"/>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4076536334"/>
      </p:ext>
    </p:extLst>
  </p:cSld>
  <p:clrMap bg1="dk2" tx1="lt1" bg2="dk1"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AutoShape 2"/>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rot="10800000" vert="eaVert" wrap="none" anchor="ctr"/>
          <a:lstStyle/>
          <a:p>
            <a:pPr algn="ctr" eaLnBrk="1" hangingPunct="1"/>
            <a:endParaRPr kumimoji="1" lang="en-US"/>
          </a:p>
        </p:txBody>
      </p:sp>
      <p:sp>
        <p:nvSpPr>
          <p:cNvPr id="13315" name="Rectangle 3"/>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6" name="Rectangle 4"/>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57" name="Rectangle 5"/>
          <p:cNvSpPr>
            <a:spLocks noGrp="1" noChangeArrowheads="1"/>
          </p:cNvSpPr>
          <p:nvPr>
            <p:ph type="dt" sz="half" idx="2"/>
          </p:nvPr>
        </p:nvSpPr>
        <p:spPr bwMode="auto">
          <a:xfrm>
            <a:off x="0" y="6145213"/>
            <a:ext cx="1371600" cy="712787"/>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407558" name="Rectangle 6"/>
          <p:cNvSpPr>
            <a:spLocks noGrp="1" noChangeArrowheads="1"/>
          </p:cNvSpPr>
          <p:nvPr>
            <p:ph type="ftr" sz="quarter" idx="3"/>
          </p:nvPr>
        </p:nvSpPr>
        <p:spPr bwMode="auto">
          <a:xfrm>
            <a:off x="1676400" y="6400800"/>
            <a:ext cx="33528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407559" name="Rectangle 7"/>
          <p:cNvSpPr>
            <a:spLocks noGrp="1" noChangeArrowheads="1"/>
          </p:cNvSpPr>
          <p:nvPr>
            <p:ph type="sldNum" sz="quarter" idx="4"/>
          </p:nvPr>
        </p:nvSpPr>
        <p:spPr bwMode="auto">
          <a:xfrm>
            <a:off x="1371600" y="6477000"/>
            <a:ext cx="304800" cy="381000"/>
          </a:xfrm>
          <a:prstGeom prst="rect">
            <a:avLst/>
          </a:prstGeom>
          <a:solidFill>
            <a:schemeClr val="accent1"/>
          </a:solid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1" hangingPunct="1">
              <a:defRPr sz="1400" smtClean="0"/>
            </a:lvl1pPr>
          </a:lstStyle>
          <a:p>
            <a:pPr>
              <a:defRPr/>
            </a:pPr>
            <a:fld id="{2A7E7A61-3FF9-924C-A2F3-590699976D91}" type="slidenum">
              <a:rPr lang="en-US"/>
              <a:pPr>
                <a:defRPr/>
              </a:pPr>
              <a:t>‹#›</a:t>
            </a:fld>
            <a:endParaRPr lang="en-US"/>
          </a:p>
        </p:txBody>
      </p:sp>
      <p:grpSp>
        <p:nvGrpSpPr>
          <p:cNvPr id="13320" name="Group 8"/>
          <p:cNvGrpSpPr>
            <a:grpSpLocks/>
          </p:cNvGrpSpPr>
          <p:nvPr/>
        </p:nvGrpSpPr>
        <p:grpSpPr bwMode="auto">
          <a:xfrm>
            <a:off x="4365625" y="1951038"/>
            <a:ext cx="4770438" cy="5062537"/>
            <a:chOff x="2750" y="1229"/>
            <a:chExt cx="3005" cy="3189"/>
          </a:xfrm>
        </p:grpSpPr>
        <p:sp>
          <p:nvSpPr>
            <p:cNvPr id="13321" name="AutoShape 9"/>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22" name="AutoShape 10"/>
            <p:cNvSpPr>
              <a:spLocks noChangeArrowheads="1"/>
            </p:cNvSpPr>
            <p:nvPr/>
          </p:nvSpPr>
          <p:spPr bwMode="auto">
            <a:xfrm rot="-5400000">
              <a:off x="4711" y="3319"/>
              <a:ext cx="858" cy="852"/>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23" name="AutoShape 11"/>
            <p:cNvSpPr>
              <a:spLocks noChangeArrowheads="1"/>
            </p:cNvSpPr>
            <p:nvPr/>
          </p:nvSpPr>
          <p:spPr bwMode="auto">
            <a:xfrm>
              <a:off x="4947" y="2612"/>
              <a:ext cx="808" cy="808"/>
            </a:xfrm>
            <a:prstGeom prst="diamond">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24" name="AutoShape 12"/>
            <p:cNvSpPr>
              <a:spLocks noChangeArrowheads="1"/>
            </p:cNvSpPr>
            <p:nvPr/>
          </p:nvSpPr>
          <p:spPr bwMode="auto">
            <a:xfrm rot="-8100000">
              <a:off x="2750" y="3164"/>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25" name="AutoShape 13"/>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13326" name="Group 14"/>
            <p:cNvGrpSpPr>
              <a:grpSpLocks/>
            </p:cNvGrpSpPr>
            <p:nvPr/>
          </p:nvGrpSpPr>
          <p:grpSpPr bwMode="auto">
            <a:xfrm>
              <a:off x="4384" y="2184"/>
              <a:ext cx="402" cy="1198"/>
              <a:chOff x="4384" y="2184"/>
              <a:chExt cx="402" cy="1198"/>
            </a:xfrm>
          </p:grpSpPr>
          <p:sp>
            <p:nvSpPr>
              <p:cNvPr id="13328" name="Line 15"/>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29" name="Line 16"/>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30" name="Line 17"/>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31" name="Line 18"/>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3327" name="AutoShape 19"/>
            <p:cNvSpPr>
              <a:spLocks noChangeArrowheads="1"/>
            </p:cNvSpPr>
            <p:nvPr/>
          </p:nvSpPr>
          <p:spPr bwMode="auto">
            <a:xfrm rot="-2700000">
              <a:off x="4388" y="1229"/>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Tree>
    <p:extLst>
      <p:ext uri="{BB962C8B-B14F-4D97-AF65-F5344CB8AC3E}">
        <p14:creationId xmlns:p14="http://schemas.microsoft.com/office/powerpoint/2010/main" val="3397479622"/>
      </p:ext>
    </p:extLst>
  </p:cSld>
  <p:clrMap bg1="dk2" tx1="lt1" bg2="dk1" tx2="lt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ＭＳ Ｐゴシック" charset="-128"/>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defRPr>
      </a:lvl6pPr>
      <a:lvl7pPr marL="914400" algn="r" rtl="0" fontAlgn="base">
        <a:lnSpc>
          <a:spcPct val="90000"/>
        </a:lnSpc>
        <a:spcBef>
          <a:spcPct val="0"/>
        </a:spcBef>
        <a:spcAft>
          <a:spcPct val="0"/>
        </a:spcAft>
        <a:defRPr sz="5400">
          <a:solidFill>
            <a:schemeClr val="bg2"/>
          </a:solidFill>
          <a:latin typeface="Arial" charset="0"/>
        </a:defRPr>
      </a:lvl7pPr>
      <a:lvl8pPr marL="1371600" algn="r" rtl="0" fontAlgn="base">
        <a:lnSpc>
          <a:spcPct val="90000"/>
        </a:lnSpc>
        <a:spcBef>
          <a:spcPct val="0"/>
        </a:spcBef>
        <a:spcAft>
          <a:spcPct val="0"/>
        </a:spcAft>
        <a:defRPr sz="5400">
          <a:solidFill>
            <a:schemeClr val="bg2"/>
          </a:solidFill>
          <a:latin typeface="Arial" charset="0"/>
        </a:defRPr>
      </a:lvl8pPr>
      <a:lvl9pPr marL="1828800" algn="r" rtl="0" fontAlgn="base">
        <a:lnSpc>
          <a:spcPct val="90000"/>
        </a:lnSpc>
        <a:spcBef>
          <a:spcPct val="0"/>
        </a:spcBef>
        <a:spcAft>
          <a:spcPct val="0"/>
        </a:spcAft>
        <a:defRPr sz="5400">
          <a:solidFill>
            <a:schemeClr val="bg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ＭＳ Ｐゴシック" charset="-128"/>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ＭＳ Ｐゴシック" charset="-128"/>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ＭＳ Ｐゴシック" charset="-128"/>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ＭＳ Ｐゴシック" charset="-128"/>
        </a:defRPr>
      </a:lvl5pPr>
      <a:lvl6pPr marL="22288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6pPr>
      <a:lvl7pPr marL="26860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7pPr>
      <a:lvl8pPr marL="31432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8pPr>
      <a:lvl9pPr marL="36004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0698373"/>
      </p:ext>
    </p:extLst>
  </p:cSld>
  <p:clrMap bg1="lt1" tx1="dk1" bg2="dk2"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6" name="Google Shape;86;p1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7" name="Google Shape;87;p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9403953"/>
      </p:ext>
    </p:extLst>
  </p:cSld>
  <p:clrMap bg1="lt1" tx1="dk1" bg2="dk2" tx2="lt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1626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a:cs typeface="ＭＳ Ｐゴシック"/>
              </a:defRPr>
            </a:lvl1pPr>
          </a:lstStyle>
          <a:p>
            <a:pPr>
              <a:defRPr/>
            </a:pPr>
            <a:endParaRPr lang="en-US"/>
          </a:p>
        </p:txBody>
      </p:sp>
      <p:sp>
        <p:nvSpPr>
          <p:cNvPr id="201626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a:cs typeface="ＭＳ Ｐゴシック"/>
              </a:defRPr>
            </a:lvl1pPr>
          </a:lstStyle>
          <a:p>
            <a:pPr>
              <a:defRPr/>
            </a:pPr>
            <a:endParaRPr lang="en-US"/>
          </a:p>
        </p:txBody>
      </p:sp>
      <p:sp>
        <p:nvSpPr>
          <p:cNvPr id="201626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a:cs typeface="ＭＳ Ｐゴシック"/>
              </a:defRPr>
            </a:lvl1pPr>
          </a:lstStyle>
          <a:p>
            <a:pPr>
              <a:defRPr/>
            </a:pPr>
            <a:fld id="{3C140C12-C02E-134A-9853-B86AED884254}" type="slidenum">
              <a:rPr lang="en-US"/>
              <a:pPr>
                <a:defRPr/>
              </a:pPr>
              <a:t>‹#›</a:t>
            </a:fld>
            <a:endParaRPr lang="en-US"/>
          </a:p>
        </p:txBody>
      </p:sp>
    </p:spTree>
    <p:extLst>
      <p:ext uri="{BB962C8B-B14F-4D97-AF65-F5344CB8AC3E}">
        <p14:creationId xmlns:p14="http://schemas.microsoft.com/office/powerpoint/2010/main" val="3704539086"/>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1" name="Google Shape;161;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2" name="Google Shape;162;p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3" name="Google Shape;163;p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4" name="Google Shape;164;p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78848901"/>
      </p:ext>
    </p:extLst>
  </p:cSld>
  <p:clrMap bg1="lt1" tx1="dk1" bg2="dk2"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37"/>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36" name="Google Shape;236;p37"/>
          <p:cNvSpPr txBox="1">
            <a:spLocks noGrp="1"/>
          </p:cNvSpPr>
          <p:nvPr>
            <p:ph type="body" idx="1"/>
          </p:nvPr>
        </p:nvSpPr>
        <p:spPr>
          <a:xfrm>
            <a:off x="685800" y="1981200"/>
            <a:ext cx="7772400" cy="4114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7" name="Google Shape;237;p37"/>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8" name="Google Shape;238;p37"/>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9" name="Google Shape;239;p37"/>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7916511"/>
      </p:ext>
    </p:extLst>
  </p:cSld>
  <p:clrMap bg1="lt1" tx1="dk1" bg2="dk2" tx2="lt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309"/>
        <p:cNvGrpSpPr/>
        <p:nvPr/>
      </p:nvGrpSpPr>
      <p:grpSpPr>
        <a:xfrm>
          <a:off x="0" y="0"/>
          <a:ext cx="0" cy="0"/>
          <a:chOff x="0" y="0"/>
          <a:chExt cx="0" cy="0"/>
        </a:xfrm>
      </p:grpSpPr>
      <p:sp>
        <p:nvSpPr>
          <p:cNvPr id="310" name="Google Shape;310;p49"/>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1" name="Google Shape;311;p49"/>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2" name="Google Shape;312;p4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3" name="Google Shape;313;p4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4" name="Google Shape;314;p4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3898378"/>
      </p:ext>
    </p:extLst>
  </p:cSld>
  <p:clrMap bg1="lt1" tx1="dk1" bg2="dk2" tx2="lt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10.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2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3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43.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14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4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5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5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4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65.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21.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121.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1.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43.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54.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54.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54.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43.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44.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44.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244.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44.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244.xml"/><Relationship Id="rId4" Type="http://schemas.openxmlformats.org/officeDocument/2006/relationships/hyperlink" Target="https://holybible.com.cn/cuvmps/colossians/3.htm#footnot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0.xml"/><Relationship Id="rId1" Type="http://schemas.openxmlformats.org/officeDocument/2006/relationships/slideLayout" Target="../slideLayouts/slideLayout244.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44.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2.xml"/><Relationship Id="rId1" Type="http://schemas.openxmlformats.org/officeDocument/2006/relationships/slideLayout" Target="../slideLayouts/slideLayout265.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3.xml"/><Relationship Id="rId1" Type="http://schemas.openxmlformats.org/officeDocument/2006/relationships/slideLayout" Target="../slideLayouts/slideLayout26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8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287.xml"/><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287.xml"/><Relationship Id="rId4" Type="http://schemas.openxmlformats.org/officeDocument/2006/relationships/image" Target="../media/image40.jpg"/></Relationships>
</file>

<file path=ppt/slides/_rels/slide5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7.xml"/><Relationship Id="rId1" Type="http://schemas.openxmlformats.org/officeDocument/2006/relationships/slideLayout" Target="../slideLayouts/slideLayout298.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309.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8.xml"/><Relationship Id="rId1" Type="http://schemas.openxmlformats.org/officeDocument/2006/relationships/slideLayout" Target="../slideLayouts/slideLayout311.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32.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44.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3"/>
        <p:cNvGrpSpPr/>
        <p:nvPr/>
      </p:nvGrpSpPr>
      <p:grpSpPr>
        <a:xfrm>
          <a:off x="0" y="0"/>
          <a:ext cx="0" cy="0"/>
          <a:chOff x="0" y="0"/>
          <a:chExt cx="0" cy="0"/>
        </a:xfrm>
      </p:grpSpPr>
      <p:pic>
        <p:nvPicPr>
          <p:cNvPr id="2204" name="Google Shape;2204;p278"/>
          <p:cNvPicPr preferRelativeResize="0"/>
          <p:nvPr/>
        </p:nvPicPr>
        <p:blipFill rotWithShape="1">
          <a:blip r:embed="rId4">
            <a:alphaModFix/>
          </a:blip>
          <a:srcRect/>
          <a:stretch/>
        </p:blipFill>
        <p:spPr>
          <a:xfrm>
            <a:off x="-14288" y="0"/>
            <a:ext cx="9204326" cy="6891338"/>
          </a:xfrm>
          <a:prstGeom prst="rect">
            <a:avLst/>
          </a:prstGeom>
          <a:noFill/>
          <a:ln>
            <a:noFill/>
          </a:ln>
        </p:spPr>
      </p:pic>
      <p:sp>
        <p:nvSpPr>
          <p:cNvPr id="2205" name="Google Shape;2205;p278"/>
          <p:cNvSpPr txBox="1">
            <a:spLocks noGrp="1"/>
          </p:cNvSpPr>
          <p:nvPr>
            <p:ph type="ctrTitle"/>
          </p:nvPr>
        </p:nvSpPr>
        <p:spPr>
          <a:xfrm>
            <a:off x="342900" y="2895600"/>
            <a:ext cx="8534400" cy="1089025"/>
          </a:xfrm>
          <a:prstGeom prst="rect">
            <a:avLst/>
          </a:prstGeom>
          <a:noFill/>
          <a:ln>
            <a:noFill/>
          </a:ln>
          <a:effectLst>
            <a:outerShdw blurRad="63500" dist="107763"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9600" b="1" dirty="0" err="1">
                <a:solidFill>
                  <a:schemeClr val="lt1"/>
                </a:solidFill>
              </a:rPr>
              <a:t>属灵</a:t>
            </a:r>
            <a:r>
              <a:rPr lang="en-US" sz="9600" b="1" i="0" u="none" strike="noStrike" cap="none" dirty="0" err="1">
                <a:solidFill>
                  <a:schemeClr val="lt1"/>
                </a:solidFill>
                <a:latin typeface="Arial"/>
                <a:ea typeface="Arial"/>
                <a:cs typeface="Arial"/>
                <a:sym typeface="Arial"/>
              </a:rPr>
              <a:t>恩赐介</a:t>
            </a:r>
            <a:r>
              <a:rPr lang="en-US" sz="9600" b="1" dirty="0" err="1">
                <a:solidFill>
                  <a:schemeClr val="lt1"/>
                </a:solidFill>
              </a:rPr>
              <a:t>绍</a:t>
            </a:r>
            <a:r>
              <a:rPr lang="en-US" sz="9600" b="1" dirty="0">
                <a:solidFill>
                  <a:schemeClr val="lt1"/>
                </a:solidFill>
              </a:rPr>
              <a:t> （</a:t>
            </a:r>
            <a:r>
              <a:rPr lang="en-US" sz="9600" b="1" dirty="0" err="1">
                <a:solidFill>
                  <a:schemeClr val="lt1"/>
                </a:solidFill>
              </a:rPr>
              <a:t>单元一</a:t>
            </a:r>
            <a:r>
              <a:rPr lang="en-US" sz="9600" b="1" dirty="0">
                <a:solidFill>
                  <a:schemeClr val="lt1"/>
                </a:solidFill>
              </a:rPr>
              <a:t>）</a:t>
            </a:r>
            <a:endParaRPr sz="7200" b="1" i="0" u="none" strike="noStrike" cap="none" dirty="0">
              <a:solidFill>
                <a:schemeClr val="dk2"/>
              </a:solidFill>
              <a:latin typeface="Arial"/>
              <a:ea typeface="Arial"/>
              <a:cs typeface="Arial"/>
              <a:sym typeface="Arial"/>
            </a:endParaRPr>
          </a:p>
        </p:txBody>
      </p:sp>
      <p:sp>
        <p:nvSpPr>
          <p:cNvPr id="2206" name="Google Shape;2206;p278"/>
          <p:cNvSpPr txBox="1"/>
          <p:nvPr/>
        </p:nvSpPr>
        <p:spPr>
          <a:xfrm>
            <a:off x="0" y="5970984"/>
            <a:ext cx="9180512" cy="914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Dr. Rick Griffith, 新加坡神学院</a:t>
            </a:r>
            <a:endParaRPr kumimoji="0" sz="28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BibleStudyDownloads.org</a:t>
            </a:r>
            <a:endParaRPr kumimoji="0" sz="2800" b="1"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5727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9"/>
        <p:cNvGrpSpPr/>
        <p:nvPr/>
      </p:nvGrpSpPr>
      <p:grpSpPr>
        <a:xfrm>
          <a:off x="0" y="0"/>
          <a:ext cx="0" cy="0"/>
          <a:chOff x="0" y="0"/>
          <a:chExt cx="0" cy="0"/>
        </a:xfrm>
      </p:grpSpPr>
      <p:sp>
        <p:nvSpPr>
          <p:cNvPr id="2280" name="Google Shape;2280;p287"/>
          <p:cNvSpPr txBox="1">
            <a:spLocks noGrp="1"/>
          </p:cNvSpPr>
          <p:nvPr>
            <p:ph type="title" idx="4294967295"/>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2"/>
                </a:solidFill>
                <a:latin typeface="Arial"/>
                <a:ea typeface="Arial"/>
                <a:cs typeface="Arial"/>
                <a:sym typeface="Arial"/>
              </a:rPr>
              <a:t>The Wayward Local Church</a:t>
            </a:r>
            <a:endParaRPr/>
          </a:p>
        </p:txBody>
      </p:sp>
      <p:sp>
        <p:nvSpPr>
          <p:cNvPr id="2281" name="Google Shape;2281;p287"/>
          <p:cNvSpPr/>
          <p:nvPr/>
        </p:nvSpPr>
        <p:spPr>
          <a:xfrm>
            <a:off x="0" y="0"/>
            <a:ext cx="9144000" cy="6858000"/>
          </a:xfrm>
          <a:prstGeom prst="rect">
            <a:avLst/>
          </a:prstGeom>
          <a:gradFill>
            <a:gsLst>
              <a:gs pos="0">
                <a:srgbClr val="000066"/>
              </a:gs>
              <a:gs pos="50000">
                <a:schemeClr val="dk1"/>
              </a:gs>
              <a:gs pos="100000">
                <a:srgbClr val="000066"/>
              </a:gs>
            </a:gsLst>
            <a:lin ang="2700000" scaled="0"/>
          </a:gra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2" name="Google Shape;2282;p287"/>
          <p:cNvSpPr txBox="1"/>
          <p:nvPr/>
        </p:nvSpPr>
        <p:spPr>
          <a:xfrm>
            <a:off x="0" y="5581650"/>
            <a:ext cx="8748713" cy="544513"/>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Arial"/>
                <a:cs typeface="Arial"/>
                <a:sym typeface="Arial"/>
              </a:rPr>
              <a:t>应用神学来解决教会的问题</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283" name="Google Shape;2283;p287"/>
          <p:cNvCxnSpPr/>
          <p:nvPr/>
        </p:nvCxnSpPr>
        <p:spPr>
          <a:xfrm>
            <a:off x="781050" y="914400"/>
            <a:ext cx="7981950" cy="0"/>
          </a:xfrm>
          <a:prstGeom prst="straightConnector1">
            <a:avLst/>
          </a:prstGeom>
          <a:noFill/>
          <a:ln w="57150" cap="flat" cmpd="sng">
            <a:solidFill>
              <a:schemeClr val="lt1"/>
            </a:solidFill>
            <a:prstDash val="solid"/>
            <a:round/>
            <a:headEnd type="none" w="med" len="med"/>
            <a:tailEnd type="none" w="med" len="med"/>
          </a:ln>
          <a:effectLst>
            <a:outerShdw blurRad="63500" dist="29783" dir="1514402" algn="ctr" rotWithShape="0">
              <a:schemeClr val="dk1">
                <a:alpha val="74901"/>
              </a:schemeClr>
            </a:outerShdw>
          </a:effectLst>
        </p:spPr>
      </p:cxnSp>
      <p:cxnSp>
        <p:nvCxnSpPr>
          <p:cNvPr id="2284" name="Google Shape;2284;p287"/>
          <p:cNvCxnSpPr/>
          <p:nvPr/>
        </p:nvCxnSpPr>
        <p:spPr>
          <a:xfrm flipH="1">
            <a:off x="3048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285" name="Google Shape;2285;p287"/>
          <p:cNvCxnSpPr/>
          <p:nvPr/>
        </p:nvCxnSpPr>
        <p:spPr>
          <a:xfrm>
            <a:off x="4343400" y="914400"/>
            <a:ext cx="25400" cy="2133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sp>
        <p:nvSpPr>
          <p:cNvPr id="2286" name="Google Shape;2286;p287"/>
          <p:cNvSpPr txBox="1"/>
          <p:nvPr/>
        </p:nvSpPr>
        <p:spPr>
          <a:xfrm>
            <a:off x="4686300" y="914400"/>
            <a:ext cx="3886200" cy="5238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Arial"/>
                <a:cs typeface="Arial"/>
                <a:sym typeface="Arial"/>
              </a:rPr>
              <a:t> 问题</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287"/>
          <p:cNvSpPr txBox="1"/>
          <p:nvPr/>
        </p:nvSpPr>
        <p:spPr>
          <a:xfrm rot="-4784211">
            <a:off x="4972356" y="3806868"/>
            <a:ext cx="2470122" cy="876199"/>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敬拜</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11–14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287"/>
          <p:cNvSpPr txBox="1"/>
          <p:nvPr/>
        </p:nvSpPr>
        <p:spPr>
          <a:xfrm>
            <a:off x="5335588" y="2133600"/>
            <a:ext cx="2589300" cy="8748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训词</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7–16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289" name="Google Shape;2289;p287"/>
          <p:cNvCxnSpPr/>
          <p:nvPr/>
        </p:nvCxnSpPr>
        <p:spPr>
          <a:xfrm>
            <a:off x="2514600" y="1524000"/>
            <a:ext cx="0" cy="1524000"/>
          </a:xfrm>
          <a:prstGeom prst="straightConnector1">
            <a:avLst/>
          </a:prstGeom>
          <a:noFill/>
          <a:ln w="57150" cap="flat" cmpd="sng">
            <a:solidFill>
              <a:schemeClr val="lt1"/>
            </a:solidFill>
            <a:prstDash val="solid"/>
            <a:round/>
            <a:headEnd type="none" w="med" len="med"/>
            <a:tailEnd type="none" w="med" len="med"/>
          </a:ln>
          <a:effectLst>
            <a:outerShdw blurRad="63500" dist="29783" dir="1514402" algn="ctr" rotWithShape="0">
              <a:schemeClr val="dk1">
                <a:alpha val="74901"/>
              </a:schemeClr>
            </a:outerShdw>
          </a:effectLst>
        </p:spPr>
      </p:cxnSp>
      <p:sp>
        <p:nvSpPr>
          <p:cNvPr id="2290" name="Google Shape;2290;p287"/>
          <p:cNvSpPr txBox="1"/>
          <p:nvPr/>
        </p:nvSpPr>
        <p:spPr>
          <a:xfrm rot="-4769185">
            <a:off x="6793415" y="4042626"/>
            <a:ext cx="2717726" cy="48726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捐献给圣徒</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 16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287"/>
          <p:cNvSpPr txBox="1"/>
          <p:nvPr/>
        </p:nvSpPr>
        <p:spPr>
          <a:xfrm>
            <a:off x="533400" y="2133600"/>
            <a:ext cx="2286000" cy="83502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关注</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1–4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287"/>
          <p:cNvSpPr txBox="1"/>
          <p:nvPr/>
        </p:nvSpPr>
        <p:spPr>
          <a:xfrm rot="-4800917">
            <a:off x="5854790" y="3919473"/>
            <a:ext cx="2867024" cy="876347"/>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复活</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 </a:t>
            </a:r>
            <a:br>
              <a:rPr kumimoji="0" lang="en-US" sz="2800" b="1" i="0" u="none" strike="noStrike" kern="0" cap="none" spc="0" normalizeH="0" baseline="0" noProof="0">
                <a:ln>
                  <a:noFill/>
                </a:ln>
                <a:solidFill>
                  <a:srgbClr val="FFFFFF"/>
                </a:solidFill>
                <a:effectLst/>
                <a:uLnTx/>
                <a:uFillTx/>
                <a:latin typeface="Arial"/>
                <a:ea typeface="Arial"/>
                <a:cs typeface="Arial"/>
                <a:sym typeface="Arial"/>
              </a:rPr>
            </a:b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15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293" name="Google Shape;2293;p287"/>
          <p:cNvCxnSpPr/>
          <p:nvPr/>
        </p:nvCxnSpPr>
        <p:spPr>
          <a:xfrm>
            <a:off x="762000" y="1524000"/>
            <a:ext cx="8001000" cy="0"/>
          </a:xfrm>
          <a:prstGeom prst="straightConnector1">
            <a:avLst/>
          </a:prstGeom>
          <a:noFill/>
          <a:ln w="57150" cap="flat" cmpd="sng">
            <a:solidFill>
              <a:schemeClr val="lt1"/>
            </a:solidFill>
            <a:prstDash val="solid"/>
            <a:round/>
            <a:headEnd type="none" w="med" len="med"/>
            <a:tailEnd type="none" w="med" len="med"/>
          </a:ln>
          <a:effectLst>
            <a:outerShdw blurRad="63500" dist="29783" dir="1514402" algn="ctr" rotWithShape="0">
              <a:schemeClr val="dk1">
                <a:alpha val="74901"/>
              </a:schemeClr>
            </a:outerShdw>
          </a:effectLst>
        </p:spPr>
      </p:cxnSp>
      <p:sp>
        <p:nvSpPr>
          <p:cNvPr id="2294" name="Google Shape;2294;p287"/>
          <p:cNvSpPr/>
          <p:nvPr/>
        </p:nvSpPr>
        <p:spPr>
          <a:xfrm>
            <a:off x="762000" y="211120"/>
            <a:ext cx="8001000" cy="2771700"/>
          </a:xfrm>
          <a:prstGeom prst="rect">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95" name="Google Shape;2295;p287"/>
          <p:cNvSpPr txBox="1"/>
          <p:nvPr/>
        </p:nvSpPr>
        <p:spPr>
          <a:xfrm>
            <a:off x="762000" y="1600200"/>
            <a:ext cx="1752600" cy="4699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分裂</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287"/>
          <p:cNvSpPr txBox="1"/>
          <p:nvPr/>
        </p:nvSpPr>
        <p:spPr>
          <a:xfrm>
            <a:off x="2171700" y="1600200"/>
            <a:ext cx="2552700" cy="4699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紊乱</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287"/>
          <p:cNvSpPr txBox="1"/>
          <p:nvPr/>
        </p:nvSpPr>
        <p:spPr>
          <a:xfrm>
            <a:off x="4648200" y="1600200"/>
            <a:ext cx="3962400" cy="4699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困难</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287"/>
          <p:cNvSpPr txBox="1"/>
          <p:nvPr/>
        </p:nvSpPr>
        <p:spPr>
          <a:xfrm>
            <a:off x="2286000" y="2133600"/>
            <a:ext cx="2286000" cy="83502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纪律</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85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5–6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287"/>
          <p:cNvSpPr txBox="1"/>
          <p:nvPr/>
        </p:nvSpPr>
        <p:spPr>
          <a:xfrm rot="-4789336">
            <a:off x="3983038" y="4008437"/>
            <a:ext cx="2470150" cy="4857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偶像</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 8–10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287"/>
          <p:cNvSpPr txBox="1"/>
          <p:nvPr/>
        </p:nvSpPr>
        <p:spPr>
          <a:xfrm rot="-4808628">
            <a:off x="3221038" y="3832225"/>
            <a:ext cx="2470150" cy="4857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婚姻</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 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301" name="Google Shape;2301;p287"/>
          <p:cNvCxnSpPr/>
          <p:nvPr/>
        </p:nvCxnSpPr>
        <p:spPr>
          <a:xfrm flipH="1">
            <a:off x="12192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2" name="Google Shape;2302;p287"/>
          <p:cNvCxnSpPr/>
          <p:nvPr/>
        </p:nvCxnSpPr>
        <p:spPr>
          <a:xfrm flipH="1">
            <a:off x="20574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3" name="Google Shape;2303;p287"/>
          <p:cNvCxnSpPr/>
          <p:nvPr/>
        </p:nvCxnSpPr>
        <p:spPr>
          <a:xfrm flipH="1">
            <a:off x="26670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4" name="Google Shape;2304;p287"/>
          <p:cNvCxnSpPr/>
          <p:nvPr/>
        </p:nvCxnSpPr>
        <p:spPr>
          <a:xfrm flipH="1">
            <a:off x="390525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5" name="Google Shape;2305;p287"/>
          <p:cNvCxnSpPr/>
          <p:nvPr/>
        </p:nvCxnSpPr>
        <p:spPr>
          <a:xfrm flipH="1">
            <a:off x="44958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6" name="Google Shape;2306;p287"/>
          <p:cNvCxnSpPr/>
          <p:nvPr/>
        </p:nvCxnSpPr>
        <p:spPr>
          <a:xfrm flipH="1">
            <a:off x="54864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7" name="Google Shape;2307;p287"/>
          <p:cNvCxnSpPr/>
          <p:nvPr/>
        </p:nvCxnSpPr>
        <p:spPr>
          <a:xfrm flipH="1">
            <a:off x="66294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8" name="Google Shape;2308;p287"/>
          <p:cNvCxnSpPr/>
          <p:nvPr/>
        </p:nvCxnSpPr>
        <p:spPr>
          <a:xfrm flipH="1">
            <a:off x="75438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9" name="Google Shape;2309;p287"/>
          <p:cNvCxnSpPr/>
          <p:nvPr/>
        </p:nvCxnSpPr>
        <p:spPr>
          <a:xfrm flipH="1">
            <a:off x="83058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sp>
        <p:nvSpPr>
          <p:cNvPr id="2310" name="Google Shape;2310;p287"/>
          <p:cNvSpPr/>
          <p:nvPr/>
        </p:nvSpPr>
        <p:spPr>
          <a:xfrm>
            <a:off x="304800" y="5536018"/>
            <a:ext cx="8001000" cy="692100"/>
          </a:xfrm>
          <a:prstGeom prst="rect">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311" name="Google Shape;2311;p287"/>
          <p:cNvCxnSpPr/>
          <p:nvPr/>
        </p:nvCxnSpPr>
        <p:spPr>
          <a:xfrm>
            <a:off x="762000" y="2133600"/>
            <a:ext cx="8001000" cy="0"/>
          </a:xfrm>
          <a:prstGeom prst="straightConnector1">
            <a:avLst/>
          </a:prstGeom>
          <a:noFill/>
          <a:ln w="57150" cap="flat" cmpd="sng">
            <a:solidFill>
              <a:schemeClr val="lt1"/>
            </a:solidFill>
            <a:prstDash val="solid"/>
            <a:round/>
            <a:headEnd type="none" w="med" len="med"/>
            <a:tailEnd type="none" w="med" len="med"/>
          </a:ln>
          <a:effectLst>
            <a:outerShdw blurRad="63500" dist="29783" dir="1514402" algn="ctr" rotWithShape="0">
              <a:schemeClr val="dk1">
                <a:alpha val="74901"/>
              </a:schemeClr>
            </a:outerShdw>
          </a:effectLst>
        </p:spPr>
      </p:cxnSp>
      <p:sp>
        <p:nvSpPr>
          <p:cNvPr id="2312" name="Google Shape;2312;p287"/>
          <p:cNvSpPr txBox="1"/>
          <p:nvPr/>
        </p:nvSpPr>
        <p:spPr>
          <a:xfrm rot="-4808628">
            <a:off x="1392238" y="3963987"/>
            <a:ext cx="2470150" cy="4857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乱伦</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 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287"/>
          <p:cNvSpPr txBox="1"/>
          <p:nvPr/>
        </p:nvSpPr>
        <p:spPr>
          <a:xfrm rot="-4808628">
            <a:off x="2001838" y="4040187"/>
            <a:ext cx="2470150" cy="4857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诉讼与官司</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 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287"/>
          <p:cNvSpPr txBox="1"/>
          <p:nvPr/>
        </p:nvSpPr>
        <p:spPr>
          <a:xfrm rot="-4808628">
            <a:off x="2611438" y="4038600"/>
            <a:ext cx="2470150" cy="4857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放荡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315" name="Google Shape;2315;p287"/>
          <p:cNvCxnSpPr/>
          <p:nvPr/>
        </p:nvCxnSpPr>
        <p:spPr>
          <a:xfrm flipH="1">
            <a:off x="33528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sp>
        <p:nvSpPr>
          <p:cNvPr id="2316" name="Google Shape;2316;p287"/>
          <p:cNvSpPr txBox="1"/>
          <p:nvPr/>
        </p:nvSpPr>
        <p:spPr>
          <a:xfrm rot="-4808628">
            <a:off x="-228600" y="3995738"/>
            <a:ext cx="2511425" cy="4857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派别 </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1–2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287"/>
          <p:cNvSpPr txBox="1"/>
          <p:nvPr/>
        </p:nvSpPr>
        <p:spPr>
          <a:xfrm>
            <a:off x="1241925" y="313557"/>
            <a:ext cx="7060200" cy="4698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FFFFFF"/>
                </a:solidFill>
                <a:effectLst/>
                <a:uLnTx/>
                <a:uFillTx/>
                <a:latin typeface="Arial"/>
                <a:cs typeface="Arial"/>
                <a:sym typeface="Arial"/>
              </a:rPr>
              <a:t>任性的地方教会 (哥林多前书)</a:t>
            </a:r>
            <a:endParaRPr kumimoji="0" sz="3000" b="1" i="0" u="none" strike="noStrike" kern="0" cap="none" spc="0" normalizeH="0" baseline="0" noProof="0">
              <a:ln>
                <a:noFill/>
              </a:ln>
              <a:solidFill>
                <a:srgbClr val="FFFFFF"/>
              </a:solidFill>
              <a:effectLst/>
              <a:uLnTx/>
              <a:uFillTx/>
              <a:latin typeface="Arial"/>
              <a:cs typeface="Arial"/>
              <a:sym typeface="Arial"/>
            </a:endParaRPr>
          </a:p>
        </p:txBody>
      </p:sp>
      <p:sp>
        <p:nvSpPr>
          <p:cNvPr id="2318" name="Google Shape;2318;p287"/>
          <p:cNvSpPr txBox="1"/>
          <p:nvPr/>
        </p:nvSpPr>
        <p:spPr>
          <a:xfrm rot="-4808628">
            <a:off x="696913" y="3806825"/>
            <a:ext cx="2470150" cy="8763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肉欲</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3–4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287"/>
          <p:cNvSpPr/>
          <p:nvPr/>
        </p:nvSpPr>
        <p:spPr>
          <a:xfrm rot="689131">
            <a:off x="5732463" y="3074988"/>
            <a:ext cx="1014412" cy="2362200"/>
          </a:xfrm>
          <a:prstGeom prst="ellipse">
            <a:avLst/>
          </a:prstGeom>
          <a:noFill/>
          <a:ln w="76200"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0" name="Google Shape;2320;p287"/>
          <p:cNvSpPr txBox="1"/>
          <p:nvPr/>
        </p:nvSpPr>
        <p:spPr>
          <a:xfrm>
            <a:off x="830350" y="999475"/>
            <a:ext cx="3466800" cy="4698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报导</a:t>
            </a:r>
            <a:endParaRPr kumimoji="0" sz="28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04913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19"/>
                                        </p:tgtEl>
                                        <p:attrNameLst>
                                          <p:attrName>style.visibility</p:attrName>
                                        </p:attrNameLst>
                                      </p:cBhvr>
                                      <p:to>
                                        <p:strVal val="visible"/>
                                      </p:to>
                                    </p:set>
                                    <p:animEffect transition="in" filter="fade">
                                      <p:cBhvr>
                                        <p:cTn id="7" dur="500"/>
                                        <p:tgtEl>
                                          <p:spTgt spid="2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25"/>
        <p:cNvGrpSpPr/>
        <p:nvPr/>
      </p:nvGrpSpPr>
      <p:grpSpPr>
        <a:xfrm>
          <a:off x="0" y="0"/>
          <a:ext cx="0" cy="0"/>
          <a:chOff x="0" y="0"/>
          <a:chExt cx="0" cy="0"/>
        </a:xfrm>
      </p:grpSpPr>
      <p:sp>
        <p:nvSpPr>
          <p:cNvPr id="2326" name="Google Shape;2326;p288"/>
          <p:cNvSpPr txBox="1">
            <a:spLocks noGrp="1"/>
          </p:cNvSpPr>
          <p:nvPr>
            <p:ph type="title"/>
          </p:nvPr>
        </p:nvSpPr>
        <p:spPr>
          <a:xfrm>
            <a:off x="1042988" y="609600"/>
            <a:ext cx="7415212"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t>今天我们会探讨的课题</a:t>
            </a:r>
            <a:r>
              <a:rPr lang="en-US" sz="4400" b="1" i="0" u="none" strike="noStrike" cap="none">
                <a:solidFill>
                  <a:schemeClr val="dk2"/>
                </a:solidFill>
                <a:latin typeface="Arial"/>
                <a:ea typeface="Arial"/>
                <a:cs typeface="Arial"/>
                <a:sym typeface="Arial"/>
              </a:rPr>
              <a:t>…</a:t>
            </a:r>
            <a:endParaRPr/>
          </a:p>
        </p:txBody>
      </p:sp>
      <p:sp>
        <p:nvSpPr>
          <p:cNvPr id="2327" name="Google Shape;2327;p288"/>
          <p:cNvSpPr/>
          <p:nvPr/>
        </p:nvSpPr>
        <p:spPr>
          <a:xfrm>
            <a:off x="685800" y="2133600"/>
            <a:ext cx="7772400" cy="411480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Pts val="3600"/>
              <a:buFont typeface="Arial"/>
              <a:buChar char="•"/>
              <a:tabLst/>
              <a:defRPr/>
            </a:pPr>
            <a:r>
              <a:rPr kumimoji="0" lang="en-US" sz="3600" b="1" i="0" u="none" strike="noStrike" kern="0" cap="none" spc="0" normalizeH="0" baseline="0" noProof="0" dirty="0" err="1">
                <a:ln>
                  <a:noFill/>
                </a:ln>
                <a:solidFill>
                  <a:srgbClr val="000000"/>
                </a:solidFill>
                <a:effectLst/>
                <a:uLnTx/>
                <a:uFillTx/>
                <a:latin typeface="Arial"/>
                <a:cs typeface="Arial"/>
                <a:sym typeface="Arial"/>
              </a:rPr>
              <a:t>哥林多前书十二章的</a:t>
            </a:r>
            <a:r>
              <a:rPr kumimoji="0" lang="en-US" sz="3600" b="1" i="0" u="sng" strike="noStrike" kern="0" cap="none" spc="0" normalizeH="0" baseline="0" noProof="0" dirty="0" err="1">
                <a:ln>
                  <a:noFill/>
                </a:ln>
                <a:solidFill>
                  <a:srgbClr val="000000"/>
                </a:solidFill>
                <a:effectLst/>
                <a:uLnTx/>
                <a:uFillTx/>
                <a:latin typeface="Arial"/>
                <a:cs typeface="Arial"/>
                <a:sym typeface="Arial"/>
              </a:rPr>
              <a:t>基本议题</a:t>
            </a:r>
            <a:endParaRPr kumimoji="0" sz="1400" b="0" i="0" u="sng"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720"/>
              </a:spcBef>
              <a:spcAft>
                <a:spcPts val="0"/>
              </a:spcAft>
              <a:buClr>
                <a:srgbClr val="000000"/>
              </a:buClr>
              <a:buSzPts val="3600"/>
              <a:buFont typeface="Arial"/>
              <a:buChar char="•"/>
              <a:tabLst/>
              <a:defRPr/>
            </a:pPr>
            <a:r>
              <a:rPr kumimoji="0" lang="en-US" sz="3600" b="1" i="0" u="sng" strike="noStrike" kern="0" cap="none" spc="0" normalizeH="0" baseline="0" noProof="0" dirty="0" err="1">
                <a:ln>
                  <a:noFill/>
                </a:ln>
                <a:solidFill>
                  <a:srgbClr val="000000"/>
                </a:solidFill>
                <a:effectLst/>
                <a:uLnTx/>
                <a:uFillTx/>
                <a:latin typeface="Arial"/>
                <a:cs typeface="Arial"/>
                <a:sym typeface="Arial"/>
              </a:rPr>
              <a:t>天赋</a:t>
            </a:r>
            <a:r>
              <a:rPr kumimoji="0" lang="en-US" sz="3600" b="1" i="0" u="sng" strike="noStrike" kern="0" cap="none" spc="0" normalizeH="0" baseline="0" noProof="0" dirty="0">
                <a:ln>
                  <a:noFill/>
                </a:ln>
                <a:solidFill>
                  <a:srgbClr val="000000"/>
                </a:solidFill>
                <a:effectLst/>
                <a:uLnTx/>
                <a:uFillTx/>
                <a:latin typeface="Arial"/>
                <a:cs typeface="Arial"/>
                <a:sym typeface="Arial"/>
              </a:rPr>
              <a:t>/</a:t>
            </a:r>
            <a:r>
              <a:rPr kumimoji="0" lang="en-US" sz="3600" b="1" i="0" u="sng" strike="noStrike" kern="0" cap="none" spc="0" normalizeH="0" baseline="0" noProof="0" dirty="0" err="1">
                <a:ln>
                  <a:noFill/>
                </a:ln>
                <a:solidFill>
                  <a:srgbClr val="000000"/>
                </a:solidFill>
                <a:effectLst/>
                <a:uLnTx/>
                <a:uFillTx/>
                <a:latin typeface="Arial"/>
                <a:cs typeface="Arial"/>
                <a:sym typeface="Arial"/>
              </a:rPr>
              <a:t>才能</a:t>
            </a:r>
            <a:r>
              <a:rPr kumimoji="0" lang="en-US" sz="36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3600" b="1" i="0" u="none" strike="noStrike" kern="0" cap="none" spc="0" normalizeH="0" baseline="0" noProof="0" dirty="0">
                <a:ln>
                  <a:noFill/>
                </a:ln>
                <a:solidFill>
                  <a:srgbClr val="000000"/>
                </a:solidFill>
                <a:effectLst/>
                <a:uLnTx/>
                <a:uFillTx/>
                <a:latin typeface="Arial"/>
                <a:cs typeface="Arial"/>
                <a:sym typeface="Arial"/>
              </a:rPr>
              <a:t>与 </a:t>
            </a:r>
            <a:r>
              <a:rPr kumimoji="0" lang="en-US" sz="3600" b="1" i="0" u="none" strike="noStrike" kern="0" cap="none" spc="0" normalizeH="0" baseline="0" noProof="0" dirty="0" err="1">
                <a:ln>
                  <a:noFill/>
                </a:ln>
                <a:solidFill>
                  <a:srgbClr val="000000"/>
                </a:solidFill>
                <a:effectLst/>
                <a:uLnTx/>
                <a:uFillTx/>
                <a:latin typeface="Arial"/>
                <a:cs typeface="Arial"/>
                <a:sym typeface="Arial"/>
              </a:rPr>
              <a:t>恩赐</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720"/>
              </a:spcBef>
              <a:spcAft>
                <a:spcPts val="0"/>
              </a:spcAft>
              <a:buClr>
                <a:srgbClr val="000000"/>
              </a:buClr>
              <a:buSzPts val="3600"/>
              <a:buFont typeface="Arial"/>
              <a:buChar char="•"/>
              <a:tabLst/>
              <a:defRPr/>
            </a:pPr>
            <a:r>
              <a:rPr kumimoji="0" lang="en-US" sz="3600" b="1" i="0" u="sng" strike="noStrike" kern="0" cap="none" spc="0" normalizeH="0" baseline="0" noProof="0" dirty="0" err="1">
                <a:ln>
                  <a:noFill/>
                </a:ln>
                <a:solidFill>
                  <a:srgbClr val="000000"/>
                </a:solidFill>
                <a:effectLst/>
                <a:uLnTx/>
                <a:uFillTx/>
                <a:latin typeface="Arial"/>
                <a:cs typeface="Arial"/>
                <a:sym typeface="Arial"/>
              </a:rPr>
              <a:t>为何要考察</a:t>
            </a:r>
            <a:r>
              <a:rPr kumimoji="0" lang="en-US" sz="3600" b="1" i="0" u="none" strike="noStrike" kern="0" cap="none" spc="0" normalizeH="0" baseline="0" noProof="0" dirty="0" err="1">
                <a:ln>
                  <a:noFill/>
                </a:ln>
                <a:solidFill>
                  <a:srgbClr val="000000"/>
                </a:solidFill>
                <a:effectLst/>
                <a:uLnTx/>
                <a:uFillTx/>
                <a:latin typeface="Arial"/>
                <a:cs typeface="Arial"/>
                <a:sym typeface="Arial"/>
              </a:rPr>
              <a:t>并认知我们的恩赐</a:t>
            </a:r>
            <a:r>
              <a:rPr kumimoji="0" lang="en-US" sz="3600" b="1" i="0" u="none" strike="noStrike" kern="0" cap="none" spc="0" normalizeH="0" baseline="0" noProof="0" dirty="0">
                <a:ln>
                  <a:noFill/>
                </a:ln>
                <a:solidFill>
                  <a:srgbClr val="000000"/>
                </a:solidFill>
                <a:effectLst/>
                <a:uLnTx/>
                <a:uFillTx/>
                <a:latin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720"/>
              </a:spcBef>
              <a:spcAft>
                <a:spcPts val="0"/>
              </a:spcAft>
              <a:buClr>
                <a:srgbClr val="000000"/>
              </a:buClr>
              <a:buSzPts val="3600"/>
              <a:buFont typeface="Arial"/>
              <a:buChar char="•"/>
              <a:tabLst/>
              <a:defRPr/>
            </a:pPr>
            <a:r>
              <a:rPr kumimoji="0" lang="en-US" sz="3600" b="1" i="0" u="none" strike="noStrike" kern="0" cap="none" spc="0" normalizeH="0" baseline="0" noProof="0" dirty="0" err="1">
                <a:ln>
                  <a:noFill/>
                </a:ln>
                <a:solidFill>
                  <a:srgbClr val="000000"/>
                </a:solidFill>
                <a:effectLst/>
                <a:uLnTx/>
                <a:uFillTx/>
                <a:latin typeface="Arial"/>
                <a:cs typeface="Arial"/>
                <a:sym typeface="Arial"/>
              </a:rPr>
              <a:t>关于属灵恩赐的</a:t>
            </a:r>
            <a:r>
              <a:rPr kumimoji="0" lang="en-US" sz="3600" b="1" i="0" u="sng" strike="noStrike" kern="0" cap="none" spc="0" normalizeH="0" baseline="0" noProof="0" dirty="0" err="1">
                <a:ln>
                  <a:noFill/>
                </a:ln>
                <a:solidFill>
                  <a:srgbClr val="000000"/>
                </a:solidFill>
                <a:effectLst/>
                <a:uLnTx/>
                <a:uFillTx/>
                <a:latin typeface="Arial"/>
                <a:cs typeface="Arial"/>
                <a:sym typeface="Arial"/>
              </a:rPr>
              <a:t>戒命</a:t>
            </a:r>
            <a:endParaRPr kumimoji="0" sz="3600" b="1" i="0" u="sng"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720"/>
              </a:spcBef>
              <a:spcAft>
                <a:spcPts val="0"/>
              </a:spcAft>
              <a:buClr>
                <a:srgbClr val="000000"/>
              </a:buClr>
              <a:buSzPts val="3600"/>
              <a:buFont typeface="Arial"/>
              <a:buChar char="•"/>
              <a:tabLst/>
              <a:defRPr/>
            </a:pPr>
            <a:r>
              <a:rPr kumimoji="0" lang="en-US" sz="3600" b="1" i="0" u="sng" strike="noStrike" kern="0" cap="none" spc="0" normalizeH="0" baseline="0" noProof="0" dirty="0" err="1">
                <a:ln>
                  <a:noFill/>
                </a:ln>
                <a:solidFill>
                  <a:srgbClr val="000000"/>
                </a:solidFill>
                <a:effectLst/>
                <a:uLnTx/>
                <a:uFillTx/>
                <a:latin typeface="Arial"/>
                <a:cs typeface="Arial"/>
                <a:sym typeface="Arial"/>
              </a:rPr>
              <a:t>在新约里所列举的属灵恩赐</a:t>
            </a:r>
            <a:endParaRPr kumimoji="0" sz="1400" b="0" i="0" u="sng"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56666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2"/>
        <p:cNvGrpSpPr/>
        <p:nvPr/>
      </p:nvGrpSpPr>
      <p:grpSpPr>
        <a:xfrm>
          <a:off x="0" y="0"/>
          <a:ext cx="0" cy="0"/>
          <a:chOff x="0" y="0"/>
          <a:chExt cx="0" cy="0"/>
        </a:xfrm>
      </p:grpSpPr>
      <p:pic>
        <p:nvPicPr>
          <p:cNvPr id="2333" name="Google Shape;2333;p289" descr="Holiday 005"/>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334" name="Google Shape;2334;p289"/>
          <p:cNvSpPr txBox="1">
            <a:spLocks noGrp="1"/>
          </p:cNvSpPr>
          <p:nvPr>
            <p:ph type="ctrTitle"/>
          </p:nvPr>
        </p:nvSpPr>
        <p:spPr>
          <a:xfrm>
            <a:off x="685800" y="228600"/>
            <a:ext cx="7772400" cy="1143000"/>
          </a:xfrm>
          <a:prstGeom prst="rect">
            <a:avLst/>
          </a:prstGeom>
          <a:noFill/>
          <a:ln>
            <a:noFill/>
          </a:ln>
          <a:effectLst>
            <a:outerShdw blurRad="63500" dist="107763" dir="18900000" algn="ctr" rotWithShape="0">
              <a:srgbClr val="000000">
                <a:alpha val="74901"/>
              </a:srgb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6000" b="1" i="0" u="none" strike="noStrike" cap="none">
                <a:solidFill>
                  <a:schemeClr val="lt1"/>
                </a:solidFill>
                <a:latin typeface="Arial"/>
                <a:ea typeface="Arial"/>
                <a:cs typeface="Arial"/>
                <a:sym typeface="Arial"/>
              </a:rPr>
              <a:t>属灵的恩赐</a:t>
            </a:r>
            <a:endParaRPr sz="6000" b="1" i="0" u="none" strike="noStrike" cap="none">
              <a:solidFill>
                <a:schemeClr val="lt1"/>
              </a:solidFill>
              <a:latin typeface="Arial"/>
              <a:ea typeface="Arial"/>
              <a:cs typeface="Arial"/>
              <a:sym typeface="Arial"/>
            </a:endParaRPr>
          </a:p>
        </p:txBody>
      </p:sp>
      <p:sp>
        <p:nvSpPr>
          <p:cNvPr id="2335" name="Google Shape;2335;p289"/>
          <p:cNvSpPr txBox="1">
            <a:spLocks noGrp="1"/>
          </p:cNvSpPr>
          <p:nvPr>
            <p:ph type="subTitle" idx="1"/>
          </p:nvPr>
        </p:nvSpPr>
        <p:spPr>
          <a:xfrm>
            <a:off x="533401" y="5105400"/>
            <a:ext cx="8077200" cy="1524000"/>
          </a:xfrm>
          <a:prstGeom prst="rect">
            <a:avLst/>
          </a:prstGeom>
          <a:noFill/>
          <a:ln>
            <a:noFill/>
          </a:ln>
          <a:effectLst>
            <a:outerShdw blurRad="63500" dist="107763" dir="18900000" algn="ctr" rotWithShape="0">
              <a:srgbClr val="000000">
                <a:alpha val="74901"/>
              </a:srgbClr>
            </a:outerShdw>
          </a:effectLst>
        </p:spPr>
        <p:txBody>
          <a:bodyPr spcFirstLastPara="1" wrap="square" lIns="91250" tIns="45625" rIns="91250" bIns="45625" anchor="t" anchorCtr="0">
            <a:noAutofit/>
          </a:bodyPr>
          <a:lstStyle/>
          <a:p>
            <a:pPr marL="0" marR="0" lvl="0" indent="0" algn="ctr" rtl="0">
              <a:spcBef>
                <a:spcPts val="0"/>
              </a:spcBef>
              <a:spcAft>
                <a:spcPts val="0"/>
              </a:spcAft>
              <a:buClr>
                <a:schemeClr val="lt1"/>
              </a:buClr>
              <a:buSzPts val="4800"/>
              <a:buFont typeface="Arial"/>
              <a:buNone/>
            </a:pPr>
            <a:r>
              <a:rPr lang="en-US" sz="4800" b="1" i="1" u="none" strike="noStrike" cap="none">
                <a:solidFill>
                  <a:schemeClr val="lt1"/>
                </a:solidFill>
                <a:latin typeface="Arial"/>
                <a:ea typeface="Arial"/>
                <a:cs typeface="Arial"/>
                <a:sym typeface="Arial"/>
              </a:rPr>
              <a:t>我们应该从哪里</a:t>
            </a:r>
            <a:r>
              <a:rPr lang="en-US" sz="4800" b="1" i="1" u="none" strike="noStrike" cap="none">
                <a:solidFill>
                  <a:srgbClr val="FFFF00"/>
                </a:solidFill>
                <a:latin typeface="Arial"/>
                <a:ea typeface="Arial"/>
                <a:cs typeface="Arial"/>
                <a:sym typeface="Arial"/>
              </a:rPr>
              <a:t>开始</a:t>
            </a:r>
            <a:r>
              <a:rPr lang="en-US" sz="4800" b="1" i="1" u="none" strike="noStrike" cap="none">
                <a:solidFill>
                  <a:schemeClr val="lt1"/>
                </a:solidFill>
                <a:latin typeface="Arial"/>
                <a:ea typeface="Arial"/>
                <a:cs typeface="Arial"/>
                <a:sym typeface="Arial"/>
              </a:rPr>
              <a:t>?</a:t>
            </a:r>
            <a:endParaRPr/>
          </a:p>
        </p:txBody>
      </p:sp>
    </p:spTree>
    <p:extLst>
      <p:ext uri="{BB962C8B-B14F-4D97-AF65-F5344CB8AC3E}">
        <p14:creationId xmlns:p14="http://schemas.microsoft.com/office/powerpoint/2010/main" val="78945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40"/>
        <p:cNvGrpSpPr/>
        <p:nvPr/>
      </p:nvGrpSpPr>
      <p:grpSpPr>
        <a:xfrm>
          <a:off x="0" y="0"/>
          <a:ext cx="0" cy="0"/>
          <a:chOff x="0" y="0"/>
          <a:chExt cx="0" cy="0"/>
        </a:xfrm>
      </p:grpSpPr>
      <p:grpSp>
        <p:nvGrpSpPr>
          <p:cNvPr id="2341" name="Google Shape;2341;p290"/>
          <p:cNvGrpSpPr/>
          <p:nvPr/>
        </p:nvGrpSpPr>
        <p:grpSpPr>
          <a:xfrm>
            <a:off x="-53939" y="0"/>
            <a:ext cx="9350375" cy="7031038"/>
            <a:chOff x="-34" y="0"/>
            <a:chExt cx="5890" cy="4429"/>
          </a:xfrm>
        </p:grpSpPr>
        <p:sp>
          <p:nvSpPr>
            <p:cNvPr id="2342" name="Google Shape;2342;p290"/>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343" name="Google Shape;2343;p290"/>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nvGrpSpPr>
          <p:cNvPr id="2344" name="Google Shape;2344;p290"/>
          <p:cNvGrpSpPr/>
          <p:nvPr/>
        </p:nvGrpSpPr>
        <p:grpSpPr>
          <a:xfrm>
            <a:off x="1905001" y="1181100"/>
            <a:ext cx="5219700" cy="5219700"/>
            <a:chOff x="1200" y="696"/>
            <a:chExt cx="3288" cy="3288"/>
          </a:xfrm>
        </p:grpSpPr>
        <p:sp>
          <p:nvSpPr>
            <p:cNvPr id="2345" name="Google Shape;2345;p290"/>
            <p:cNvSpPr/>
            <p:nvPr/>
          </p:nvSpPr>
          <p:spPr>
            <a:xfrm>
              <a:off x="1200" y="696"/>
              <a:ext cx="3288" cy="32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346" name="Google Shape;2346;p290"/>
            <p:cNvSpPr/>
            <p:nvPr/>
          </p:nvSpPr>
          <p:spPr>
            <a:xfrm>
              <a:off x="1500" y="996"/>
              <a:ext cx="2688" cy="26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sp>
        <p:nvSpPr>
          <p:cNvPr id="2347" name="Google Shape;2347;p290"/>
          <p:cNvSpPr txBox="1"/>
          <p:nvPr/>
        </p:nvSpPr>
        <p:spPr>
          <a:xfrm>
            <a:off x="3581400" y="381000"/>
            <a:ext cx="5562600" cy="457200"/>
          </a:xfrm>
          <a:prstGeom prst="rect">
            <a:avLst/>
          </a:prstGeom>
          <a:noFill/>
          <a:ln>
            <a:noFill/>
          </a:ln>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348" name="Google Shape;2348;p290"/>
          <p:cNvSpPr/>
          <p:nvPr/>
        </p:nvSpPr>
        <p:spPr>
          <a:xfrm>
            <a:off x="1733551" y="609601"/>
            <a:ext cx="5791200" cy="4773613"/>
          </a:xfrm>
          <a:prstGeom prst="triangle">
            <a:avLst>
              <a:gd name="adj" fmla="val 50000"/>
            </a:avLst>
          </a:prstGeom>
          <a:gradFill>
            <a:gsLst>
              <a:gs pos="0">
                <a:srgbClr val="8F0000"/>
              </a:gs>
              <a:gs pos="100000">
                <a:srgbClr val="CC0000"/>
              </a:gs>
            </a:gsLst>
            <a:path path="circle">
              <a:fillToRect l="50000" t="50000" r="50000" b="50000"/>
            </a:path>
            <a:tileRect/>
          </a:gradFill>
          <a:ln>
            <a:noFill/>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349" name="Google Shape;2349;p290"/>
          <p:cNvSpPr txBox="1"/>
          <p:nvPr/>
        </p:nvSpPr>
        <p:spPr>
          <a:xfrm>
            <a:off x="4114800" y="2041561"/>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是</a:t>
            </a:r>
            <a:endParaRPr kumimoji="0"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350" name="Google Shape;2350;p290"/>
          <p:cNvSpPr txBox="1"/>
          <p:nvPr/>
        </p:nvSpPr>
        <p:spPr>
          <a:xfrm>
            <a:off x="5608638" y="4251360"/>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是</a:t>
            </a:r>
            <a:endParaRPr kumimoji="0"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351" name="Google Shape;2351;p290"/>
          <p:cNvSpPr txBox="1"/>
          <p:nvPr/>
        </p:nvSpPr>
        <p:spPr>
          <a:xfrm>
            <a:off x="2438401" y="4251360"/>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是</a:t>
            </a:r>
            <a:endParaRPr kumimoji="0"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352" name="Google Shape;2352;p290"/>
          <p:cNvSpPr txBox="1"/>
          <p:nvPr/>
        </p:nvSpPr>
        <p:spPr>
          <a:xfrm>
            <a:off x="1905000" y="47085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儿子</a:t>
            </a:r>
            <a:endParaRPr kumimoji="0"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grpSp>
        <p:nvGrpSpPr>
          <p:cNvPr id="2353" name="Google Shape;2353;p290"/>
          <p:cNvGrpSpPr/>
          <p:nvPr/>
        </p:nvGrpSpPr>
        <p:grpSpPr>
          <a:xfrm>
            <a:off x="3629025" y="2862263"/>
            <a:ext cx="1981200" cy="1752600"/>
            <a:chOff x="2286" y="1803"/>
            <a:chExt cx="1248" cy="1104"/>
          </a:xfrm>
        </p:grpSpPr>
        <p:sp>
          <p:nvSpPr>
            <p:cNvPr id="2354" name="Google Shape;2354;p290"/>
            <p:cNvSpPr txBox="1"/>
            <p:nvPr/>
          </p:nvSpPr>
          <p:spPr>
            <a:xfrm>
              <a:off x="2448" y="2112"/>
              <a:ext cx="86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神</a:t>
              </a:r>
              <a:endParaRPr kumimoji="0"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355" name="Google Shape;2355;p290"/>
            <p:cNvSpPr/>
            <p:nvPr/>
          </p:nvSpPr>
          <p:spPr>
            <a:xfrm>
              <a:off x="2286" y="1803"/>
              <a:ext cx="1248" cy="1104"/>
            </a:xfrm>
            <a:prstGeom prst="irregularSeal1">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sp>
        <p:nvSpPr>
          <p:cNvPr id="2356" name="Google Shape;2356;p290"/>
          <p:cNvSpPr txBox="1"/>
          <p:nvPr/>
        </p:nvSpPr>
        <p:spPr>
          <a:xfrm>
            <a:off x="3714750" y="1431961"/>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父</a:t>
            </a:r>
            <a:endParaRPr kumimoji="0"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357" name="Google Shape;2357;p290"/>
          <p:cNvSpPr txBox="1"/>
          <p:nvPr/>
        </p:nvSpPr>
        <p:spPr>
          <a:xfrm>
            <a:off x="5486400" y="47085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圣灵</a:t>
            </a:r>
            <a:endParaRPr kumimoji="0"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358" name="Google Shape;2358;p290"/>
          <p:cNvSpPr/>
          <p:nvPr/>
        </p:nvSpPr>
        <p:spPr>
          <a:xfrm rot="-3731304">
            <a:off x="1997077" y="2557498"/>
            <a:ext cx="1066800" cy="27622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Times New Roman"/>
                <a:cs typeface="Arial"/>
                <a:sym typeface="Arial"/>
              </a:rPr>
              <a:t>不是</a:t>
            </a:r>
          </a:p>
        </p:txBody>
      </p:sp>
      <p:sp>
        <p:nvSpPr>
          <p:cNvPr id="2359" name="Google Shape;2359;p290"/>
          <p:cNvSpPr/>
          <p:nvPr/>
        </p:nvSpPr>
        <p:spPr>
          <a:xfrm rot="3668274">
            <a:off x="5957889" y="2557498"/>
            <a:ext cx="1066800" cy="27622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Times New Roman"/>
                <a:cs typeface="Arial"/>
                <a:sym typeface="Arial"/>
              </a:rPr>
              <a:t>不是</a:t>
            </a:r>
          </a:p>
        </p:txBody>
      </p:sp>
      <p:sp>
        <p:nvSpPr>
          <p:cNvPr id="2360" name="Google Shape;2360;p290"/>
          <p:cNvSpPr/>
          <p:nvPr/>
        </p:nvSpPr>
        <p:spPr>
          <a:xfrm>
            <a:off x="4038600" y="5972175"/>
            <a:ext cx="1119188" cy="204788"/>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Times New Roman"/>
                <a:cs typeface="Arial"/>
                <a:sym typeface="Arial"/>
              </a:rPr>
              <a:t>不是</a:t>
            </a:r>
          </a:p>
        </p:txBody>
      </p:sp>
      <p:sp>
        <p:nvSpPr>
          <p:cNvPr id="2361" name="Google Shape;2361;p290"/>
          <p:cNvSpPr txBox="1">
            <a:spLocks noGrp="1"/>
          </p:cNvSpPr>
          <p:nvPr>
            <p:ph type="title" idx="4294967295"/>
          </p:nvPr>
        </p:nvSpPr>
        <p:spPr>
          <a:xfrm>
            <a:off x="0" y="228600"/>
            <a:ext cx="9144000" cy="1143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4000" b="1" i="1" u="none" strike="noStrike" cap="none">
                <a:solidFill>
                  <a:schemeClr val="lt1"/>
                </a:solidFill>
                <a:latin typeface="Arial"/>
                <a:ea typeface="Arial"/>
                <a:cs typeface="Arial"/>
                <a:sym typeface="Arial"/>
              </a:rPr>
              <a:t>I. 理解属灵恩赐应当从尊基督为</a:t>
            </a:r>
            <a:r>
              <a:rPr lang="en-US" sz="4000" b="1" i="1" u="none" strike="noStrike" cap="none">
                <a:solidFill>
                  <a:srgbClr val="FFFF00"/>
                </a:solidFill>
                <a:latin typeface="Arial"/>
                <a:ea typeface="Arial"/>
                <a:cs typeface="Arial"/>
                <a:sym typeface="Arial"/>
              </a:rPr>
              <a:t>主</a:t>
            </a:r>
            <a:r>
              <a:rPr lang="en-US" sz="4000" b="1" i="1" u="none" strike="noStrike" cap="none">
                <a:solidFill>
                  <a:schemeClr val="lt1"/>
                </a:solidFill>
                <a:latin typeface="Arial"/>
                <a:ea typeface="Arial"/>
                <a:cs typeface="Arial"/>
                <a:sym typeface="Arial"/>
              </a:rPr>
              <a:t>开始(12:1-3).</a:t>
            </a:r>
            <a:endParaRPr/>
          </a:p>
        </p:txBody>
      </p:sp>
    </p:spTree>
    <p:extLst>
      <p:ext uri="{BB962C8B-B14F-4D97-AF65-F5344CB8AC3E}">
        <p14:creationId xmlns:p14="http://schemas.microsoft.com/office/powerpoint/2010/main" val="239706049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53"/>
                                        </p:tgtEl>
                                        <p:attrNameLst>
                                          <p:attrName>style.visibility</p:attrName>
                                        </p:attrNameLst>
                                      </p:cBhvr>
                                      <p:to>
                                        <p:strVal val="visible"/>
                                      </p:to>
                                    </p:set>
                                    <p:animEffect transition="in" filter="fade">
                                      <p:cBhvr>
                                        <p:cTn id="7" dur="2000"/>
                                        <p:tgtEl>
                                          <p:spTgt spid="23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6"/>
                                        </p:tgtEl>
                                        <p:attrNameLst>
                                          <p:attrName>style.visibility</p:attrName>
                                        </p:attrNameLst>
                                      </p:cBhvr>
                                      <p:to>
                                        <p:strVal val="visible"/>
                                      </p:to>
                                    </p:set>
                                    <p:animEffect transition="in" filter="fade">
                                      <p:cBhvr>
                                        <p:cTn id="12" dur="2000"/>
                                        <p:tgtEl>
                                          <p:spTgt spid="2356"/>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2349"/>
                                        </p:tgtEl>
                                        <p:attrNameLst>
                                          <p:attrName>style.visibility</p:attrName>
                                        </p:attrNameLst>
                                      </p:cBhvr>
                                      <p:to>
                                        <p:strVal val="visible"/>
                                      </p:to>
                                    </p:set>
                                    <p:animEffect transition="in" filter="fade">
                                      <p:cBhvr>
                                        <p:cTn id="16" dur="2000"/>
                                        <p:tgtEl>
                                          <p:spTgt spid="234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52"/>
                                        </p:tgtEl>
                                        <p:attrNameLst>
                                          <p:attrName>style.visibility</p:attrName>
                                        </p:attrNameLst>
                                      </p:cBhvr>
                                      <p:to>
                                        <p:strVal val="visible"/>
                                      </p:to>
                                    </p:set>
                                    <p:animEffect transition="in" filter="fade">
                                      <p:cBhvr>
                                        <p:cTn id="21" dur="2000"/>
                                        <p:tgtEl>
                                          <p:spTgt spid="2352"/>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351"/>
                                        </p:tgtEl>
                                        <p:attrNameLst>
                                          <p:attrName>style.visibility</p:attrName>
                                        </p:attrNameLst>
                                      </p:cBhvr>
                                      <p:to>
                                        <p:strVal val="visible"/>
                                      </p:to>
                                    </p:set>
                                    <p:animEffect transition="in" filter="fade">
                                      <p:cBhvr>
                                        <p:cTn id="25" dur="2000"/>
                                        <p:tgtEl>
                                          <p:spTgt spid="235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57"/>
                                        </p:tgtEl>
                                        <p:attrNameLst>
                                          <p:attrName>style.visibility</p:attrName>
                                        </p:attrNameLst>
                                      </p:cBhvr>
                                      <p:to>
                                        <p:strVal val="visible"/>
                                      </p:to>
                                    </p:set>
                                    <p:animEffect transition="in" filter="fade">
                                      <p:cBhvr>
                                        <p:cTn id="30" dur="2000"/>
                                        <p:tgtEl>
                                          <p:spTgt spid="2357"/>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2350"/>
                                        </p:tgtEl>
                                        <p:attrNameLst>
                                          <p:attrName>style.visibility</p:attrName>
                                        </p:attrNameLst>
                                      </p:cBhvr>
                                      <p:to>
                                        <p:strVal val="visible"/>
                                      </p:to>
                                    </p:set>
                                    <p:animEffect transition="in" filter="fade">
                                      <p:cBhvr>
                                        <p:cTn id="34" dur="2000"/>
                                        <p:tgtEl>
                                          <p:spTgt spid="235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58"/>
                                        </p:tgtEl>
                                        <p:attrNameLst>
                                          <p:attrName>style.visibility</p:attrName>
                                        </p:attrNameLst>
                                      </p:cBhvr>
                                      <p:to>
                                        <p:strVal val="visible"/>
                                      </p:to>
                                    </p:set>
                                    <p:animEffect transition="in" filter="fade">
                                      <p:cBhvr>
                                        <p:cTn id="39" dur="2000"/>
                                        <p:tgtEl>
                                          <p:spTgt spid="235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60"/>
                                        </p:tgtEl>
                                        <p:attrNameLst>
                                          <p:attrName>style.visibility</p:attrName>
                                        </p:attrNameLst>
                                      </p:cBhvr>
                                      <p:to>
                                        <p:strVal val="visible"/>
                                      </p:to>
                                    </p:set>
                                    <p:animEffect transition="in" filter="fade">
                                      <p:cBhvr>
                                        <p:cTn id="44" dur="2000"/>
                                        <p:tgtEl>
                                          <p:spTgt spid="236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359"/>
                                        </p:tgtEl>
                                        <p:attrNameLst>
                                          <p:attrName>style.visibility</p:attrName>
                                        </p:attrNameLst>
                                      </p:cBhvr>
                                      <p:to>
                                        <p:strVal val="visible"/>
                                      </p:to>
                                    </p:set>
                                    <p:animEffect transition="in" filter="fade">
                                      <p:cBhvr>
                                        <p:cTn id="49" dur="2000"/>
                                        <p:tgtEl>
                                          <p:spTgt spid="2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6"/>
        <p:cNvGrpSpPr/>
        <p:nvPr/>
      </p:nvGrpSpPr>
      <p:grpSpPr>
        <a:xfrm>
          <a:off x="0" y="0"/>
          <a:ext cx="0" cy="0"/>
          <a:chOff x="0" y="0"/>
          <a:chExt cx="0" cy="0"/>
        </a:xfrm>
      </p:grpSpPr>
      <p:sp>
        <p:nvSpPr>
          <p:cNvPr id="2367" name="Google Shape;2367;p291"/>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2368" name="Google Shape;2368;p291"/>
          <p:cNvGrpSpPr/>
          <p:nvPr/>
        </p:nvGrpSpPr>
        <p:grpSpPr>
          <a:xfrm>
            <a:off x="-53939" y="0"/>
            <a:ext cx="9350375" cy="7031038"/>
            <a:chOff x="-34" y="0"/>
            <a:chExt cx="5890" cy="4429"/>
          </a:xfrm>
        </p:grpSpPr>
        <p:sp>
          <p:nvSpPr>
            <p:cNvPr id="2369" name="Google Shape;2369;p291"/>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370" name="Google Shape;2370;p291"/>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sp>
        <p:nvSpPr>
          <p:cNvPr id="2371" name="Google Shape;2371;p291"/>
          <p:cNvSpPr/>
          <p:nvPr/>
        </p:nvSpPr>
        <p:spPr>
          <a:xfrm>
            <a:off x="2209800" y="1295401"/>
            <a:ext cx="4876800" cy="4038600"/>
          </a:xfrm>
          <a:prstGeom prst="triangle">
            <a:avLst>
              <a:gd name="adj" fmla="val 50000"/>
            </a:avLst>
          </a:prstGeom>
          <a:noFill/>
          <a:ln w="76200" cap="flat" cmpd="sng">
            <a:solidFill>
              <a:srgbClr val="FF33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372" name="Google Shape;2372;p291"/>
          <p:cNvSpPr txBox="1"/>
          <p:nvPr/>
        </p:nvSpPr>
        <p:spPr>
          <a:xfrm>
            <a:off x="3581400" y="381000"/>
            <a:ext cx="5562600" cy="457200"/>
          </a:xfrm>
          <a:prstGeom prst="rect">
            <a:avLst/>
          </a:prstGeom>
          <a:noFill/>
          <a:ln>
            <a:noFill/>
          </a:ln>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373" name="Google Shape;2373;p291"/>
          <p:cNvSpPr txBox="1"/>
          <p:nvPr/>
        </p:nvSpPr>
        <p:spPr>
          <a:xfrm>
            <a:off x="228600" y="381009"/>
            <a:ext cx="8915400" cy="4524144"/>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919163" marR="0" lvl="0" indent="-81121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30000" noProof="0">
                <a:ln>
                  <a:noFill/>
                </a:ln>
                <a:solidFill>
                  <a:srgbClr val="FFFFFF"/>
                </a:solidFill>
                <a:effectLst/>
                <a:uLnTx/>
                <a:uFillTx/>
                <a:latin typeface="Arial"/>
                <a:ea typeface="Arial"/>
                <a:cs typeface="Arial"/>
                <a:sym typeface="Arial"/>
              </a:rPr>
              <a:t>1</a:t>
            </a: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弟兄们，论到属灵的恩赐，</a:t>
            </a:r>
            <a:br>
              <a:rPr kumimoji="0" lang="en-US" sz="3600" b="1" i="1" u="none" strike="noStrike" kern="0" cap="none" spc="0" normalizeH="0" baseline="0" noProof="0">
                <a:ln>
                  <a:noFill/>
                </a:ln>
                <a:solidFill>
                  <a:srgbClr val="FFFFFF"/>
                </a:solidFill>
                <a:effectLst/>
                <a:uLnTx/>
                <a:uFillTx/>
                <a:latin typeface="Arial"/>
                <a:ea typeface="Arial"/>
                <a:cs typeface="Arial"/>
                <a:sym typeface="Arial"/>
              </a:rPr>
            </a:b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我不愿意你们不明白.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919163" marR="0" lvl="0" indent="-81121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30000" noProof="0">
                <a:ln>
                  <a:noFill/>
                </a:ln>
                <a:solidFill>
                  <a:srgbClr val="FFFFFF"/>
                </a:solidFill>
                <a:effectLst/>
                <a:uLnTx/>
                <a:uFillTx/>
                <a:latin typeface="Arial"/>
                <a:ea typeface="Arial"/>
                <a:cs typeface="Arial"/>
                <a:sym typeface="Arial"/>
              </a:rPr>
              <a:t>2</a:t>
            </a: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你们作为外邦（异教）人的时候，随事被牵引，受迷惑，</a:t>
            </a:r>
            <a:br>
              <a:rPr kumimoji="0" lang="en-US" sz="3600" b="1" i="1" u="none" strike="noStrike" kern="0" cap="none" spc="0" normalizeH="0" baseline="0" noProof="0">
                <a:ln>
                  <a:noFill/>
                </a:ln>
                <a:solidFill>
                  <a:srgbClr val="FFFFFF"/>
                </a:solidFill>
                <a:effectLst/>
                <a:uLnTx/>
                <a:uFillTx/>
                <a:latin typeface="Arial"/>
                <a:ea typeface="Arial"/>
                <a:cs typeface="Arial"/>
                <a:sym typeface="Arial"/>
              </a:rPr>
            </a:b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去服侍那哑的偶像.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919163" marR="0" lvl="0" indent="-81121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30000" noProof="0">
                <a:ln>
                  <a:noFill/>
                </a:ln>
                <a:solidFill>
                  <a:srgbClr val="FFFFFF"/>
                </a:solidFill>
                <a:effectLst/>
                <a:uLnTx/>
                <a:uFillTx/>
                <a:latin typeface="Arial"/>
                <a:ea typeface="Arial"/>
                <a:cs typeface="Arial"/>
                <a:sym typeface="Arial"/>
              </a:rPr>
              <a:t>3</a:t>
            </a: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因此我告诉你们， 没有人会被神的灵所感动而说, “基督是主,” 除非被圣灵所感动.</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291"/>
          <p:cNvSpPr txBox="1">
            <a:spLocks noGrp="1"/>
          </p:cNvSpPr>
          <p:nvPr>
            <p:ph type="title" idx="4294967295"/>
          </p:nvPr>
        </p:nvSpPr>
        <p:spPr>
          <a:xfrm>
            <a:off x="0" y="6278564"/>
            <a:ext cx="8229600" cy="523212"/>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2800" b="1" i="0" u="none" strike="noStrike" cap="none">
                <a:solidFill>
                  <a:schemeClr val="lt1"/>
                </a:solidFill>
                <a:latin typeface="Arial"/>
                <a:ea typeface="Arial"/>
                <a:cs typeface="Arial"/>
                <a:sym typeface="Arial"/>
              </a:rPr>
              <a:t>格林多前 12:1-3 (CNV)</a:t>
            </a:r>
            <a:endParaRPr/>
          </a:p>
        </p:txBody>
      </p:sp>
    </p:spTree>
    <p:extLst>
      <p:ext uri="{BB962C8B-B14F-4D97-AF65-F5344CB8AC3E}">
        <p14:creationId xmlns:p14="http://schemas.microsoft.com/office/powerpoint/2010/main" val="1066840985"/>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9"/>
        <p:cNvGrpSpPr/>
        <p:nvPr/>
      </p:nvGrpSpPr>
      <p:grpSpPr>
        <a:xfrm>
          <a:off x="0" y="0"/>
          <a:ext cx="0" cy="0"/>
          <a:chOff x="0" y="0"/>
          <a:chExt cx="0" cy="0"/>
        </a:xfrm>
      </p:grpSpPr>
      <p:sp>
        <p:nvSpPr>
          <p:cNvPr id="2380" name="Google Shape;2380;p292"/>
          <p:cNvSpPr txBox="1">
            <a:spLocks noGrp="1"/>
          </p:cNvSpPr>
          <p:nvPr>
            <p:ph type="ctrTitle"/>
          </p:nvPr>
        </p:nvSpPr>
        <p:spPr>
          <a:xfrm>
            <a:off x="1691680" y="368424"/>
            <a:ext cx="7452320" cy="900336"/>
          </a:xfrm>
          <a:prstGeom prst="rect">
            <a:avLst/>
          </a:prstGeom>
          <a:noFill/>
          <a:ln>
            <a:noFill/>
          </a:ln>
        </p:spPr>
        <p:txBody>
          <a:bodyPr spcFirstLastPara="1" wrap="square" lIns="91900" tIns="45950" rIns="91900" bIns="45950" anchor="ctr" anchorCtr="0">
            <a:noAutofit/>
          </a:bodyPr>
          <a:lstStyle/>
          <a:p>
            <a:pPr marL="0" marR="0" lvl="0" indent="0" algn="l" rtl="0">
              <a:spcBef>
                <a:spcPts val="0"/>
              </a:spcBef>
              <a:spcAft>
                <a:spcPts val="0"/>
              </a:spcAft>
              <a:buNone/>
            </a:pPr>
            <a:r>
              <a:rPr lang="en-US" sz="4800" b="1" i="0" u="none" strike="noStrike" cap="none">
                <a:solidFill>
                  <a:srgbClr val="FFFFFF"/>
                </a:solidFill>
                <a:latin typeface="Arial"/>
                <a:ea typeface="Arial"/>
                <a:cs typeface="Arial"/>
                <a:sym typeface="Arial"/>
              </a:rPr>
              <a:t>哥林多前12 的基本议题</a:t>
            </a:r>
            <a:endParaRPr sz="5400" b="0" i="0" u="none" strike="noStrike" cap="none">
              <a:solidFill>
                <a:schemeClr val="dk2"/>
              </a:solidFill>
              <a:latin typeface="Arial"/>
              <a:ea typeface="Arial"/>
              <a:cs typeface="Arial"/>
              <a:sym typeface="Arial"/>
            </a:endParaRPr>
          </a:p>
        </p:txBody>
      </p:sp>
      <p:sp>
        <p:nvSpPr>
          <p:cNvPr id="2381" name="Google Shape;2381;p292"/>
          <p:cNvSpPr txBox="1"/>
          <p:nvPr/>
        </p:nvSpPr>
        <p:spPr>
          <a:xfrm>
            <a:off x="1768316" y="1988850"/>
            <a:ext cx="8380200" cy="4708800"/>
          </a:xfrm>
          <a:prstGeom prst="rect">
            <a:avLst/>
          </a:prstGeom>
          <a:noFill/>
          <a:ln>
            <a:noFill/>
          </a:ln>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00"/>
                </a:solidFill>
                <a:effectLst/>
                <a:uLnTx/>
                <a:uFillTx/>
                <a:latin typeface="Arial"/>
                <a:ea typeface="Arial"/>
                <a:cs typeface="Arial"/>
                <a:sym typeface="Arial"/>
              </a:rPr>
              <a:t>什么</a:t>
            </a:r>
            <a:r>
              <a:rPr kumimoji="0" lang="en-US" sz="4800" b="1" i="0" u="none" strike="noStrike" kern="0" cap="none" spc="0" normalizeH="0" baseline="0" noProof="0">
                <a:ln>
                  <a:noFill/>
                </a:ln>
                <a:solidFill>
                  <a:srgbClr val="FFFF00"/>
                </a:solidFill>
                <a:effectLst/>
                <a:uLnTx/>
                <a:uFillTx/>
                <a:latin typeface="Arial"/>
                <a:cs typeface="Arial"/>
                <a:sym typeface="Arial"/>
              </a:rPr>
              <a:t>是属灵恩赐？</a:t>
            </a:r>
            <a:endParaRPr kumimoji="0" sz="4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00"/>
                </a:solidFill>
                <a:effectLst/>
                <a:uLnTx/>
                <a:uFillTx/>
                <a:latin typeface="Arial"/>
                <a:cs typeface="Arial"/>
                <a:sym typeface="Arial"/>
              </a:rPr>
              <a:t>谁会得到属灵恩赐？</a:t>
            </a:r>
            <a:endParaRPr kumimoji="0" sz="4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00"/>
                </a:solidFill>
                <a:effectLst/>
                <a:uLnTx/>
                <a:uFillTx/>
                <a:latin typeface="Arial"/>
                <a:cs typeface="Arial"/>
                <a:sym typeface="Arial"/>
              </a:rPr>
              <a:t>属灵恩赐用在</a:t>
            </a:r>
            <a:r>
              <a:rPr kumimoji="0" lang="en-US" sz="4800" b="1" i="0" u="none" strike="noStrike" kern="0" cap="none" spc="0" normalizeH="0" baseline="0" noProof="0">
                <a:ln>
                  <a:noFill/>
                </a:ln>
                <a:solidFill>
                  <a:srgbClr val="FFFF00"/>
                </a:solidFill>
                <a:effectLst/>
                <a:uLnTx/>
                <a:uFillTx/>
                <a:latin typeface="Arial"/>
                <a:ea typeface="Arial"/>
                <a:cs typeface="Arial"/>
                <a:sym typeface="Arial"/>
              </a:rPr>
              <a:t>哪里</a:t>
            </a:r>
            <a:r>
              <a:rPr kumimoji="0" lang="en-US" sz="4800" b="1" i="0" u="none" strike="noStrike" kern="0" cap="none" spc="0" normalizeH="0" baseline="0" noProof="0">
                <a:ln>
                  <a:noFill/>
                </a:ln>
                <a:solidFill>
                  <a:srgbClr val="FFFF00"/>
                </a:solidFill>
                <a:effectLst/>
                <a:uLnTx/>
                <a:uFillTx/>
                <a:latin typeface="Arial"/>
                <a:cs typeface="Arial"/>
                <a:sym typeface="Arial"/>
              </a:rPr>
              <a:t>？</a:t>
            </a:r>
            <a:endParaRPr kumimoji="0" sz="4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00"/>
                </a:solidFill>
                <a:effectLst/>
                <a:uLnTx/>
                <a:uFillTx/>
                <a:latin typeface="Arial"/>
                <a:ea typeface="Arial"/>
                <a:cs typeface="Arial"/>
                <a:sym typeface="Arial"/>
              </a:rPr>
              <a:t>何时</a:t>
            </a:r>
            <a:r>
              <a:rPr kumimoji="0" lang="en-US" sz="4800" b="1" i="0" u="none" strike="noStrike" kern="0" cap="none" spc="0" normalizeH="0" baseline="0" noProof="0">
                <a:ln>
                  <a:noFill/>
                </a:ln>
                <a:solidFill>
                  <a:srgbClr val="FFFF00"/>
                </a:solidFill>
                <a:effectLst/>
                <a:uLnTx/>
                <a:uFillTx/>
                <a:latin typeface="Arial"/>
                <a:cs typeface="Arial"/>
                <a:sym typeface="Arial"/>
              </a:rPr>
              <a:t>得到恩赐？</a:t>
            </a:r>
            <a:endParaRPr kumimoji="0" sz="4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00"/>
                </a:solidFill>
                <a:effectLst/>
                <a:uLnTx/>
                <a:uFillTx/>
                <a:latin typeface="Arial"/>
                <a:ea typeface="Arial"/>
                <a:cs typeface="Arial"/>
                <a:sym typeface="Arial"/>
              </a:rPr>
              <a:t>为何</a:t>
            </a:r>
            <a:r>
              <a:rPr kumimoji="0" lang="en-US" sz="4800" b="1" i="0" u="none" strike="noStrike" kern="0" cap="none" spc="0" normalizeH="0" baseline="0" noProof="0">
                <a:ln>
                  <a:noFill/>
                </a:ln>
                <a:solidFill>
                  <a:srgbClr val="FFFF00"/>
                </a:solidFill>
                <a:effectLst/>
                <a:uLnTx/>
                <a:uFillTx/>
                <a:latin typeface="Arial"/>
                <a:cs typeface="Arial"/>
                <a:sym typeface="Arial"/>
              </a:rPr>
              <a:t>给予恩赐？</a:t>
            </a:r>
            <a:endParaRPr kumimoji="0" sz="48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292"/>
          <p:cNvSpPr txBox="1"/>
          <p:nvPr/>
        </p:nvSpPr>
        <p:spPr>
          <a:xfrm>
            <a:off x="8382000" y="76203"/>
            <a:ext cx="685800" cy="461493"/>
          </a:xfrm>
          <a:prstGeom prst="rect">
            <a:avLst/>
          </a:prstGeom>
          <a:noFill/>
          <a:ln>
            <a:noFill/>
          </a:ln>
          <a:effectLst>
            <a:outerShdw blurRad="63500" dist="38099" dir="2700000" algn="ctr" rotWithShape="0">
              <a:schemeClr val="dk2">
                <a:alpha val="74901"/>
              </a:schemeClr>
            </a:outerShdw>
          </a:effectLst>
        </p:spPr>
        <p:txBody>
          <a:bodyPr spcFirstLastPara="1" wrap="square" lIns="91250" tIns="45625" rIns="91250" bIns="45625" anchor="t" anchorCtr="0">
            <a:noAutofit/>
          </a:bodyPr>
          <a:lstStyle/>
          <a:p>
            <a:pPr marL="914400" marR="0" lvl="0" indent="-91440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CC99"/>
                </a:solidFill>
                <a:effectLst/>
                <a:uLnTx/>
                <a:uFillTx/>
                <a:latin typeface="Arial"/>
                <a:ea typeface="Arial"/>
                <a:cs typeface="Arial"/>
                <a:sym typeface="Arial"/>
              </a:rPr>
              <a:t>2</a:t>
            </a:r>
            <a:endParaRPr kumimoji="0" sz="2400" b="1" i="1" u="none" strike="noStrike" kern="0" cap="none" spc="0" normalizeH="0" baseline="0" noProof="0">
              <a:ln>
                <a:noFill/>
              </a:ln>
              <a:solidFill>
                <a:srgbClr val="FFCC99"/>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345660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8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7"/>
        <p:cNvGrpSpPr/>
        <p:nvPr/>
      </p:nvGrpSpPr>
      <p:grpSpPr>
        <a:xfrm>
          <a:off x="0" y="0"/>
          <a:ext cx="0" cy="0"/>
          <a:chOff x="0" y="0"/>
          <a:chExt cx="0" cy="0"/>
        </a:xfrm>
      </p:grpSpPr>
      <p:sp>
        <p:nvSpPr>
          <p:cNvPr id="2388" name="Google Shape;2388;p293"/>
          <p:cNvSpPr txBox="1">
            <a:spLocks noGrp="1"/>
          </p:cNvSpPr>
          <p:nvPr>
            <p:ph type="ctrTitle"/>
          </p:nvPr>
        </p:nvSpPr>
        <p:spPr>
          <a:xfrm>
            <a:off x="1371600" y="152400"/>
            <a:ext cx="7772400" cy="1447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r>
              <a:rPr lang="en-US" sz="4800" b="1">
                <a:solidFill>
                  <a:srgbClr val="FFFFFF"/>
                </a:solidFill>
              </a:rPr>
              <a:t>什么是属灵恩赐</a:t>
            </a:r>
            <a:r>
              <a:rPr lang="en-US" sz="4800" b="1" i="0" u="none" strike="noStrike" cap="none">
                <a:solidFill>
                  <a:srgbClr val="FFFFFF"/>
                </a:solidFill>
                <a:latin typeface="Arial"/>
                <a:ea typeface="Arial"/>
                <a:cs typeface="Arial"/>
                <a:sym typeface="Arial"/>
              </a:rPr>
              <a:t>?</a:t>
            </a:r>
            <a:endParaRPr sz="5400" b="0" i="0" u="none" strike="noStrike" cap="none">
              <a:solidFill>
                <a:schemeClr val="dk2"/>
              </a:solidFill>
              <a:latin typeface="Arial"/>
              <a:ea typeface="Arial"/>
              <a:cs typeface="Arial"/>
              <a:sym typeface="Arial"/>
            </a:endParaRPr>
          </a:p>
        </p:txBody>
      </p:sp>
      <p:sp>
        <p:nvSpPr>
          <p:cNvPr id="2389" name="Google Shape;2389;p293"/>
          <p:cNvSpPr txBox="1"/>
          <p:nvPr/>
        </p:nvSpPr>
        <p:spPr>
          <a:xfrm>
            <a:off x="8382000" y="76200"/>
            <a:ext cx="6858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914400" marR="0" lvl="0" indent="-91440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CC99"/>
                </a:solidFill>
                <a:effectLst/>
                <a:uLnTx/>
                <a:uFillTx/>
                <a:latin typeface="Arial"/>
                <a:ea typeface="Arial"/>
                <a:cs typeface="Arial"/>
                <a:sym typeface="Arial"/>
              </a:rPr>
              <a:t>2</a:t>
            </a:r>
            <a:endParaRPr kumimoji="0" sz="2400" b="1" i="1" u="none" strike="noStrike" kern="0" cap="none" spc="0" normalizeH="0" baseline="0" noProof="0">
              <a:ln>
                <a:noFill/>
              </a:ln>
              <a:solidFill>
                <a:srgbClr val="FFCC99"/>
              </a:solidFill>
              <a:effectLst/>
              <a:uLnTx/>
              <a:uFillTx/>
              <a:latin typeface="Arial"/>
              <a:ea typeface="Arial"/>
              <a:cs typeface="Arial"/>
              <a:sym typeface="Arial"/>
            </a:endParaRPr>
          </a:p>
        </p:txBody>
      </p:sp>
      <p:sp>
        <p:nvSpPr>
          <p:cNvPr id="2390" name="Google Shape;2390;p293"/>
          <p:cNvSpPr txBox="1"/>
          <p:nvPr/>
        </p:nvSpPr>
        <p:spPr>
          <a:xfrm>
            <a:off x="1979613" y="2125663"/>
            <a:ext cx="6913562" cy="35702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Arial"/>
                <a:cs typeface="Arial"/>
                <a:sym typeface="Arial"/>
              </a:rPr>
              <a:t>“属灵恩赐乃是一种被圣灵所赐予或添加，并在</a:t>
            </a:r>
            <a:r>
              <a:rPr kumimoji="0" lang="en-US" sz="3600" b="1" i="0" u="none" strike="noStrike" kern="0" cap="none" spc="0" normalizeH="0" baseline="0" noProof="0">
                <a:ln>
                  <a:noFill/>
                </a:ln>
                <a:solidFill>
                  <a:srgbClr val="FF0000"/>
                </a:solidFill>
                <a:effectLst/>
                <a:uLnTx/>
                <a:uFillTx/>
                <a:latin typeface="Arial"/>
                <a:cs typeface="Arial"/>
                <a:sym typeface="Arial"/>
              </a:rPr>
              <a:t>教会事奉中</a:t>
            </a:r>
            <a:r>
              <a:rPr kumimoji="0" lang="en-US" sz="3600" b="1" i="0" u="none" strike="noStrike" kern="0" cap="none" spc="0" normalizeH="0" baseline="0" noProof="0">
                <a:ln>
                  <a:noFill/>
                </a:ln>
                <a:solidFill>
                  <a:srgbClr val="000000"/>
                </a:solidFill>
                <a:effectLst/>
                <a:uLnTx/>
                <a:uFillTx/>
                <a:latin typeface="Arial"/>
                <a:cs typeface="Arial"/>
                <a:sym typeface="Arial"/>
              </a:rPr>
              <a:t>被使用的</a:t>
            </a:r>
            <a:r>
              <a:rPr kumimoji="0" lang="en-US" sz="3600" b="1" i="0" u="none" strike="noStrike" kern="0" cap="none" spc="0" normalizeH="0" baseline="0" noProof="0">
                <a:ln>
                  <a:noFill/>
                </a:ln>
                <a:solidFill>
                  <a:srgbClr val="FF0000"/>
                </a:solidFill>
                <a:effectLst/>
                <a:uLnTx/>
                <a:uFillTx/>
                <a:latin typeface="Arial"/>
                <a:cs typeface="Arial"/>
                <a:sym typeface="Arial"/>
              </a:rPr>
              <a:t>能力</a:t>
            </a:r>
            <a:r>
              <a:rPr kumimoji="0" lang="en-US" sz="3600" b="1" i="0" u="none" strike="noStrike" kern="0" cap="none" spc="0" normalizeH="0" baseline="0" noProof="0">
                <a:ln>
                  <a:noFill/>
                </a:ln>
                <a:solidFill>
                  <a:srgbClr val="000000"/>
                </a:solidFill>
                <a:effectLst/>
                <a:uLnTx/>
                <a:uFillTx/>
                <a:latin typeface="Arial"/>
                <a:cs typeface="Arial"/>
                <a:sym typeface="Arial"/>
              </a:rPr>
              <a:t>。”</a:t>
            </a: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Arial"/>
                <a:cs typeface="Arial"/>
                <a:sym typeface="Arial"/>
              </a:rPr>
              <a:t>韦恩。格鲁登</a:t>
            </a: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 </a:t>
            </a:r>
            <a:br>
              <a:rPr kumimoji="0" lang="en-US" sz="32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cs typeface="Arial"/>
                <a:sym typeface="Arial"/>
              </a:rPr>
              <a:t>系统神学</a:t>
            </a: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 1016</a:t>
            </a:r>
            <a:endParaRPr kumimoji="0" sz="4400" b="1"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391" name="Google Shape;2391;p293"/>
          <p:cNvPicPr preferRelativeResize="0"/>
          <p:nvPr/>
        </p:nvPicPr>
        <p:blipFill rotWithShape="1">
          <a:blip r:embed="rId3">
            <a:alphaModFix/>
          </a:blip>
          <a:srcRect/>
          <a:stretch/>
        </p:blipFill>
        <p:spPr>
          <a:xfrm>
            <a:off x="0" y="-20638"/>
            <a:ext cx="1749425" cy="2170113"/>
          </a:xfrm>
          <a:prstGeom prst="rect">
            <a:avLst/>
          </a:prstGeom>
          <a:noFill/>
          <a:ln>
            <a:noFill/>
          </a:ln>
        </p:spPr>
      </p:pic>
    </p:spTree>
    <p:extLst>
      <p:ext uri="{BB962C8B-B14F-4D97-AF65-F5344CB8AC3E}">
        <p14:creationId xmlns:p14="http://schemas.microsoft.com/office/powerpoint/2010/main" val="4098197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sp>
        <p:nvSpPr>
          <p:cNvPr id="2396" name="Google Shape;2396;p294"/>
          <p:cNvSpPr txBox="1">
            <a:spLocks noGrp="1"/>
          </p:cNvSpPr>
          <p:nvPr>
            <p:ph type="ctrTitle"/>
          </p:nvPr>
        </p:nvSpPr>
        <p:spPr>
          <a:xfrm>
            <a:off x="1371600" y="381000"/>
            <a:ext cx="7772400" cy="1143000"/>
          </a:xfrm>
          <a:prstGeom prst="rect">
            <a:avLst/>
          </a:prstGeom>
          <a:noFill/>
          <a:ln>
            <a:noFill/>
          </a:ln>
        </p:spPr>
        <p:txBody>
          <a:bodyPr spcFirstLastPara="1" wrap="square" lIns="91900" tIns="45950" rIns="91900" bIns="45950" anchor="ctr" anchorCtr="0">
            <a:noAutofit/>
          </a:bodyPr>
          <a:lstStyle/>
          <a:p>
            <a:pPr marL="0" marR="0" lvl="0" indent="0" algn="ctr" rtl="0">
              <a:spcBef>
                <a:spcPts val="0"/>
              </a:spcBef>
              <a:spcAft>
                <a:spcPts val="0"/>
              </a:spcAft>
              <a:buNone/>
            </a:pPr>
            <a:r>
              <a:rPr lang="en-US" sz="4800" b="1" i="0" u="none" strike="noStrike" cap="none">
                <a:solidFill>
                  <a:schemeClr val="lt2"/>
                </a:solidFill>
                <a:latin typeface="Arial"/>
                <a:ea typeface="Arial"/>
                <a:cs typeface="Arial"/>
                <a:sym typeface="Arial"/>
              </a:rPr>
              <a:t>什么是属灵的恩赐?</a:t>
            </a:r>
            <a:endParaRPr sz="4400" b="0" i="0" u="none" strike="noStrike" cap="none">
              <a:solidFill>
                <a:schemeClr val="lt2"/>
              </a:solidFill>
              <a:latin typeface="Arial"/>
              <a:ea typeface="Arial"/>
              <a:cs typeface="Arial"/>
              <a:sym typeface="Arial"/>
            </a:endParaRPr>
          </a:p>
        </p:txBody>
      </p:sp>
      <p:sp>
        <p:nvSpPr>
          <p:cNvPr id="2397" name="Google Shape;2397;p294"/>
          <p:cNvSpPr/>
          <p:nvPr/>
        </p:nvSpPr>
        <p:spPr>
          <a:xfrm>
            <a:off x="2123729" y="2514601"/>
            <a:ext cx="6768752" cy="2123602"/>
          </a:xfrm>
          <a:prstGeom prst="rect">
            <a:avLst/>
          </a:prstGeom>
          <a:noFill/>
          <a:ln>
            <a:noFill/>
          </a:ln>
        </p:spPr>
        <p:txBody>
          <a:bodyPr spcFirstLastPara="1" wrap="square" lIns="91250" tIns="45625" rIns="91250" bIns="45625" anchor="t" anchorCtr="0">
            <a:noAutofit/>
          </a:bodyPr>
          <a:lstStyle/>
          <a:p>
            <a:pPr marL="684610" marR="0" lvl="0" indent="-684610" algn="l" defTabSz="914400" rtl="0" eaLnBrk="1" fontAlgn="auto" latinLnBrk="0" hangingPunct="1">
              <a:lnSpc>
                <a:spcPct val="100000"/>
              </a:lnSpc>
              <a:spcBef>
                <a:spcPts val="0"/>
              </a:spcBef>
              <a:spcAft>
                <a:spcPts val="0"/>
              </a:spcAft>
              <a:buClr>
                <a:srgbClr val="FFFF00"/>
              </a:buClr>
              <a:buSzPts val="4400"/>
              <a:buFont typeface="Arial"/>
              <a:buChar char="•"/>
              <a:tabLst/>
              <a:defRPr/>
            </a:pPr>
            <a:r>
              <a:rPr kumimoji="0" lang="en-US" sz="4400" b="1" i="0" u="none" strike="noStrike" kern="0" cap="none" spc="0" normalizeH="0" baseline="0" noProof="0">
                <a:ln>
                  <a:noFill/>
                </a:ln>
                <a:solidFill>
                  <a:srgbClr val="FFFF00"/>
                </a:solidFill>
                <a:effectLst/>
                <a:uLnTx/>
                <a:uFillTx/>
                <a:latin typeface="Arial"/>
                <a:ea typeface="Arial"/>
                <a:cs typeface="Arial"/>
                <a:sym typeface="Arial"/>
              </a:rPr>
              <a:t>“神赐的服事的能力” (莱瑞)</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684610" marR="0" lvl="0" indent="-684610" algn="l" defTabSz="914400" rtl="0" eaLnBrk="1" fontAlgn="auto" latinLnBrk="0" hangingPunct="1">
              <a:lnSpc>
                <a:spcPct val="100000"/>
              </a:lnSpc>
              <a:spcBef>
                <a:spcPts val="0"/>
              </a:spcBef>
              <a:spcAft>
                <a:spcPts val="0"/>
              </a:spcAft>
              <a:buClr>
                <a:srgbClr val="FFFF00"/>
              </a:buClr>
              <a:buSzPts val="4400"/>
              <a:buFont typeface="Arial"/>
              <a:buChar char="•"/>
              <a:tabLst/>
              <a:defRPr/>
            </a:pPr>
            <a:r>
              <a:rPr kumimoji="0" lang="en-US" sz="4400" b="1" i="0" u="none" strike="noStrike" kern="0" cap="none" spc="0" normalizeH="0" baseline="0" noProof="0">
                <a:ln>
                  <a:noFill/>
                </a:ln>
                <a:solidFill>
                  <a:srgbClr val="FFFF00"/>
                </a:solidFill>
                <a:effectLst/>
                <a:uLnTx/>
                <a:uFillTx/>
                <a:latin typeface="Arial"/>
                <a:ea typeface="Arial"/>
                <a:cs typeface="Arial"/>
                <a:sym typeface="Arial"/>
              </a:rPr>
              <a:t>“灵里增长的能力”</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32065476"/>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2"/>
        <p:cNvGrpSpPr/>
        <p:nvPr/>
      </p:nvGrpSpPr>
      <p:grpSpPr>
        <a:xfrm>
          <a:off x="0" y="0"/>
          <a:ext cx="0" cy="0"/>
          <a:chOff x="0" y="0"/>
          <a:chExt cx="0" cy="0"/>
        </a:xfrm>
      </p:grpSpPr>
      <p:sp>
        <p:nvSpPr>
          <p:cNvPr id="2403" name="Google Shape;2403;p295"/>
          <p:cNvSpPr txBox="1">
            <a:spLocks noGrp="1"/>
          </p:cNvSpPr>
          <p:nvPr>
            <p:ph type="ctrTitle"/>
          </p:nvPr>
        </p:nvSpPr>
        <p:spPr>
          <a:xfrm>
            <a:off x="1371600" y="152400"/>
            <a:ext cx="7772400" cy="1447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Clr>
                <a:schemeClr val="dk2"/>
              </a:buClr>
              <a:buFont typeface="Arial"/>
              <a:buNone/>
            </a:pPr>
            <a:r>
              <a:rPr lang="en-US" sz="4800" b="1">
                <a:solidFill>
                  <a:srgbClr val="FFFFFF"/>
                </a:solidFill>
              </a:rPr>
              <a:t>什么是属灵恩赐?</a:t>
            </a:r>
            <a:endParaRPr sz="5400">
              <a:solidFill>
                <a:schemeClr val="dk2"/>
              </a:solidFill>
            </a:endParaRPr>
          </a:p>
          <a:p>
            <a:pPr marL="0" marR="0" lvl="0" indent="0" algn="l" rtl="0">
              <a:spcBef>
                <a:spcPts val="0"/>
              </a:spcBef>
              <a:spcAft>
                <a:spcPts val="0"/>
              </a:spcAft>
              <a:buNone/>
            </a:pPr>
            <a:endParaRPr sz="4800" b="1">
              <a:solidFill>
                <a:srgbClr val="FFFFFF"/>
              </a:solidFill>
            </a:endParaRPr>
          </a:p>
        </p:txBody>
      </p:sp>
      <p:sp>
        <p:nvSpPr>
          <p:cNvPr id="2404" name="Google Shape;2404;p295"/>
          <p:cNvSpPr txBox="1"/>
          <p:nvPr/>
        </p:nvSpPr>
        <p:spPr>
          <a:xfrm>
            <a:off x="8382000" y="76200"/>
            <a:ext cx="6858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914400" marR="0" lvl="0" indent="-91440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CC99"/>
                </a:solidFill>
                <a:effectLst/>
                <a:uLnTx/>
                <a:uFillTx/>
                <a:latin typeface="Arial"/>
                <a:ea typeface="Arial"/>
                <a:cs typeface="Arial"/>
                <a:sym typeface="Arial"/>
              </a:rPr>
              <a:t>2</a:t>
            </a:r>
            <a:endParaRPr kumimoji="0" sz="2400" b="1" i="1" u="none" strike="noStrike" kern="0" cap="none" spc="0" normalizeH="0" baseline="0" noProof="0">
              <a:ln>
                <a:noFill/>
              </a:ln>
              <a:solidFill>
                <a:srgbClr val="FFCC99"/>
              </a:solidFill>
              <a:effectLst/>
              <a:uLnTx/>
              <a:uFillTx/>
              <a:latin typeface="Arial"/>
              <a:ea typeface="Arial"/>
              <a:cs typeface="Arial"/>
              <a:sym typeface="Arial"/>
            </a:endParaRPr>
          </a:p>
        </p:txBody>
      </p:sp>
      <p:sp>
        <p:nvSpPr>
          <p:cNvPr id="2405" name="Google Shape;2405;p295"/>
          <p:cNvSpPr txBox="1"/>
          <p:nvPr/>
        </p:nvSpPr>
        <p:spPr>
          <a:xfrm>
            <a:off x="1993900" y="2125663"/>
            <a:ext cx="6538913" cy="64611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Arial"/>
                <a:cs typeface="Arial"/>
                <a:sym typeface="Arial"/>
              </a:rPr>
              <a:t>属灵恩赐</a:t>
            </a:r>
            <a:r>
              <a:rPr kumimoji="0" lang="en-US" sz="3600" b="1" i="0" u="none" strike="noStrike" kern="0" cap="none" spc="0" normalizeH="0" baseline="0" noProof="0">
                <a:ln>
                  <a:noFill/>
                </a:ln>
                <a:solidFill>
                  <a:srgbClr val="FF0000"/>
                </a:solidFill>
                <a:effectLst/>
                <a:uLnTx/>
                <a:uFillTx/>
                <a:latin typeface="Arial"/>
                <a:cs typeface="Arial"/>
                <a:sym typeface="Arial"/>
              </a:rPr>
              <a:t>不能被理解为</a:t>
            </a:r>
            <a:r>
              <a:rPr kumimoji="0" lang="en-US" sz="3600" b="1" i="0"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295"/>
          <p:cNvSpPr txBox="1"/>
          <p:nvPr/>
        </p:nvSpPr>
        <p:spPr>
          <a:xfrm>
            <a:off x="1979613" y="3068638"/>
            <a:ext cx="6985000" cy="2678112"/>
          </a:xfrm>
          <a:prstGeom prst="rect">
            <a:avLst/>
          </a:prstGeom>
          <a:noFill/>
          <a:ln>
            <a:noFill/>
          </a:ln>
        </p:spPr>
        <p:txBody>
          <a:bodyPr spcFirstLastPara="1" wrap="square" lIns="91425" tIns="45700" rIns="91425" bIns="45700" anchor="t" anchorCtr="0">
            <a:noAutofit/>
          </a:bodyPr>
          <a:lstStyle/>
          <a:p>
            <a:pPr marL="538162" marR="0" lvl="0" indent="-538162" algn="l" defTabSz="914400" rtl="0" eaLnBrk="1" fontAlgn="auto" latinLnBrk="0" hangingPunct="1">
              <a:lnSpc>
                <a:spcPct val="100000"/>
              </a:lnSpc>
              <a:spcBef>
                <a:spcPts val="0"/>
              </a:spcBef>
              <a:spcAft>
                <a:spcPts val="0"/>
              </a:spcAft>
              <a:buClr>
                <a:srgbClr val="FF0000"/>
              </a:buClr>
              <a:buSzPts val="2800"/>
              <a:buFont typeface="Times New Roman"/>
              <a:buAutoNum type="alphaLcParenR"/>
              <a:tabLst/>
              <a:defRPr/>
            </a:pPr>
            <a:r>
              <a:rPr kumimoji="0" lang="en-US" sz="2800" b="1" i="0" u="none" strike="noStrike" kern="0" cap="none" spc="0" normalizeH="0" baseline="0" noProof="0">
                <a:ln>
                  <a:noFill/>
                </a:ln>
                <a:solidFill>
                  <a:srgbClr val="FF0000"/>
                </a:solidFill>
                <a:effectLst/>
                <a:uLnTx/>
                <a:uFillTx/>
                <a:latin typeface="Arial"/>
                <a:cs typeface="Arial"/>
                <a:sym typeface="Arial"/>
              </a:rPr>
              <a:t>事奉的地方</a:t>
            </a: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 </a:t>
            </a:r>
            <a:r>
              <a:rPr kumimoji="0" lang="en-US" sz="2800" b="1" i="0" u="none" strike="noStrike" kern="0" cap="none" spc="0" normalizeH="0" baseline="0" noProof="0">
                <a:ln>
                  <a:noFill/>
                </a:ln>
                <a:solidFill>
                  <a:srgbClr val="000000"/>
                </a:solidFill>
                <a:effectLst/>
                <a:uLnTx/>
                <a:uFillTx/>
                <a:latin typeface="Arial"/>
                <a:cs typeface="Arial"/>
                <a:sym typeface="Arial"/>
              </a:rPr>
              <a:t>恩赐是能力， 不是指能力被应用在的地方</a:t>
            </a:r>
            <a:r>
              <a:rPr kumimoji="0" lang="en-US" sz="2800" b="1" i="1" u="none" strike="noStrike" kern="0" cap="none" spc="0" normalizeH="0" baseline="0" noProof="0">
                <a:ln>
                  <a:noFill/>
                </a:ln>
                <a:solidFill>
                  <a:srgbClr val="000000"/>
                </a:solidFill>
                <a:effectLst/>
                <a:uLnTx/>
                <a:uFillTx/>
                <a:latin typeface="Arial"/>
                <a:cs typeface="Arial"/>
                <a:sym typeface="Arial"/>
              </a:rPr>
              <a:t>。</a:t>
            </a:r>
            <a:endParaRPr kumimoji="0" sz="2800" b="1" i="1" u="none" strike="noStrike" kern="0" cap="none" spc="0" normalizeH="0" baseline="0" noProof="0">
              <a:ln>
                <a:noFill/>
              </a:ln>
              <a:solidFill>
                <a:srgbClr val="000000"/>
              </a:solidFill>
              <a:effectLst/>
              <a:uLnTx/>
              <a:uFillTx/>
              <a:latin typeface="Arial"/>
              <a:cs typeface="Arial"/>
              <a:sym typeface="Arial"/>
            </a:endParaRPr>
          </a:p>
          <a:p>
            <a:pPr marL="538162" marR="0" lvl="0" indent="-538162" algn="l" defTabSz="914400" rtl="0" eaLnBrk="1" fontAlgn="auto" latinLnBrk="0" hangingPunct="1">
              <a:lnSpc>
                <a:spcPct val="100000"/>
              </a:lnSpc>
              <a:spcBef>
                <a:spcPts val="0"/>
              </a:spcBef>
              <a:spcAft>
                <a:spcPts val="0"/>
              </a:spcAft>
              <a:buClr>
                <a:srgbClr val="FF0000"/>
              </a:buClr>
              <a:buSzPts val="2800"/>
              <a:buFont typeface="Times New Roman"/>
              <a:buAutoNum type="alphaLcParenR"/>
              <a:tabLst/>
              <a:defRPr/>
            </a:pPr>
            <a:r>
              <a:rPr kumimoji="0" lang="en-US" sz="2800" b="1" i="0" u="none" strike="noStrike" kern="0" cap="none" spc="0" normalizeH="0" baseline="0" noProof="0">
                <a:ln>
                  <a:noFill/>
                </a:ln>
                <a:solidFill>
                  <a:srgbClr val="FF0000"/>
                </a:solidFill>
                <a:effectLst/>
                <a:uLnTx/>
                <a:uFillTx/>
                <a:latin typeface="Arial"/>
                <a:ea typeface="Arial"/>
                <a:cs typeface="Arial"/>
                <a:sym typeface="Arial"/>
              </a:rPr>
              <a:t>Age Group Ministry</a:t>
            </a: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 </a:t>
            </a:r>
            <a:r>
              <a:rPr kumimoji="0" lang="en-US" sz="2800" b="1" i="1" u="none" strike="noStrike" kern="0" cap="none" spc="0" normalizeH="0" baseline="0" noProof="0">
                <a:ln>
                  <a:noFill/>
                </a:ln>
                <a:solidFill>
                  <a:srgbClr val="000000"/>
                </a:solidFill>
                <a:effectLst/>
                <a:uLnTx/>
                <a:uFillTx/>
                <a:latin typeface="Arial"/>
                <a:cs typeface="Arial"/>
                <a:sym typeface="Arial"/>
              </a:rPr>
              <a:t>恩赐是能力</a:t>
            </a:r>
            <a:r>
              <a:rPr kumimoji="0" lang="en-US" sz="2800" b="1" i="1" u="none" strike="noStrike" kern="0" cap="none" spc="0" normalizeH="0" baseline="0" noProof="0">
                <a:ln>
                  <a:noFill/>
                </a:ln>
                <a:solidFill>
                  <a:srgbClr val="000000"/>
                </a:solidFill>
                <a:effectLst/>
                <a:uLnTx/>
                <a:uFillTx/>
                <a:latin typeface="Arial"/>
                <a:ea typeface="Arial"/>
                <a:cs typeface="Arial"/>
                <a:sym typeface="Arial"/>
              </a:rPr>
              <a:t>, </a:t>
            </a:r>
            <a:r>
              <a:rPr kumimoji="0" lang="en-US" sz="2800" b="1" i="1" u="none" strike="noStrike" kern="0" cap="none" spc="0" normalizeH="0" baseline="0" noProof="0">
                <a:ln>
                  <a:noFill/>
                </a:ln>
                <a:solidFill>
                  <a:srgbClr val="000000"/>
                </a:solidFill>
                <a:effectLst/>
                <a:uLnTx/>
                <a:uFillTx/>
                <a:latin typeface="Arial"/>
                <a:cs typeface="Arial"/>
                <a:sym typeface="Arial"/>
              </a:rPr>
              <a:t>不是指谁能从能力中得益处。</a:t>
            </a:r>
            <a:endParaRPr kumimoji="0" sz="2800" b="1" i="1" u="none" strike="noStrike" kern="0" cap="none" spc="0" normalizeH="0" baseline="0" noProof="0">
              <a:ln>
                <a:noFill/>
              </a:ln>
              <a:solidFill>
                <a:srgbClr val="000000"/>
              </a:solidFill>
              <a:effectLst/>
              <a:uLnTx/>
              <a:uFillTx/>
              <a:latin typeface="Arial"/>
              <a:cs typeface="Arial"/>
              <a:sym typeface="Arial"/>
            </a:endParaRPr>
          </a:p>
          <a:p>
            <a:pPr marL="538163" marR="0" lvl="0" indent="-538163" algn="l" defTabSz="914400" rtl="0" eaLnBrk="1" fontAlgn="auto" latinLnBrk="0" hangingPunct="1">
              <a:lnSpc>
                <a:spcPct val="100000"/>
              </a:lnSpc>
              <a:spcBef>
                <a:spcPts val="0"/>
              </a:spcBef>
              <a:spcAft>
                <a:spcPts val="0"/>
              </a:spcAft>
              <a:buClr>
                <a:srgbClr val="FF0000"/>
              </a:buClr>
              <a:buSzPts val="2800"/>
              <a:buFont typeface="Times New Roman"/>
              <a:buAutoNum type="alphaLcParenR"/>
              <a:tabLst/>
              <a:defRPr/>
            </a:pPr>
            <a:r>
              <a:rPr kumimoji="0" lang="en-US" sz="2800" b="1" i="0" u="none" strike="noStrike" kern="0" cap="none" spc="0" normalizeH="0" baseline="0" noProof="0">
                <a:ln>
                  <a:noFill/>
                </a:ln>
                <a:solidFill>
                  <a:srgbClr val="FF0000"/>
                </a:solidFill>
                <a:effectLst/>
                <a:uLnTx/>
                <a:uFillTx/>
                <a:latin typeface="Arial"/>
                <a:cs typeface="Arial"/>
                <a:sym typeface="Arial"/>
              </a:rPr>
              <a:t>天生的才能</a:t>
            </a: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 </a:t>
            </a:r>
            <a:r>
              <a:rPr kumimoji="0" lang="en-US" sz="2800" b="1" i="0" u="none" strike="noStrike" kern="0" cap="none" spc="0" normalizeH="0" baseline="0" noProof="0">
                <a:ln>
                  <a:noFill/>
                </a:ln>
                <a:solidFill>
                  <a:srgbClr val="000000"/>
                </a:solidFill>
                <a:effectLst/>
                <a:uLnTx/>
                <a:uFillTx/>
                <a:latin typeface="Arial"/>
                <a:cs typeface="Arial"/>
                <a:sym typeface="Arial"/>
              </a:rPr>
              <a:t>恩赐是能力，不限于是否是天生的才能。</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295"/>
          <p:cNvSpPr txBox="1"/>
          <p:nvPr/>
        </p:nvSpPr>
        <p:spPr>
          <a:xfrm>
            <a:off x="1843258" y="6100414"/>
            <a:ext cx="7411500" cy="954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90"/>
                </a:solidFill>
                <a:effectLst/>
                <a:uLnTx/>
                <a:uFillTx/>
                <a:latin typeface="Arial"/>
                <a:cs typeface="Arial"/>
                <a:sym typeface="Arial"/>
              </a:rPr>
              <a:t>只有那些被列在圣经中的恩赐才是属灵恩赐</a:t>
            </a:r>
            <a:endParaRPr kumimoji="0" sz="2800" b="1" i="1" u="none" strike="noStrike" kern="0" cap="none" spc="0" normalizeH="0" baseline="0" noProof="0">
              <a:ln>
                <a:noFill/>
              </a:ln>
              <a:solidFill>
                <a:srgbClr val="000090"/>
              </a:solidFill>
              <a:effectLst/>
              <a:uLnTx/>
              <a:uFillTx/>
              <a:latin typeface="Arial"/>
              <a:ea typeface="Arial"/>
              <a:cs typeface="Arial"/>
              <a:sym typeface="Arial"/>
            </a:endParaRPr>
          </a:p>
        </p:txBody>
      </p:sp>
      <p:pic>
        <p:nvPicPr>
          <p:cNvPr id="2408" name="Google Shape;2408;p295"/>
          <p:cNvPicPr preferRelativeResize="0"/>
          <p:nvPr/>
        </p:nvPicPr>
        <p:blipFill rotWithShape="1">
          <a:blip r:embed="rId3">
            <a:alphaModFix/>
          </a:blip>
          <a:srcRect/>
          <a:stretch/>
        </p:blipFill>
        <p:spPr>
          <a:xfrm>
            <a:off x="0" y="-20638"/>
            <a:ext cx="1749425" cy="2170113"/>
          </a:xfrm>
          <a:prstGeom prst="rect">
            <a:avLst/>
          </a:prstGeom>
          <a:noFill/>
          <a:ln>
            <a:noFill/>
          </a:ln>
        </p:spPr>
      </p:pic>
    </p:spTree>
    <p:extLst>
      <p:ext uri="{BB962C8B-B14F-4D97-AF65-F5344CB8AC3E}">
        <p14:creationId xmlns:p14="http://schemas.microsoft.com/office/powerpoint/2010/main" val="233855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6">
                                            <p:txEl>
                                              <p:pRg st="0" end="0"/>
                                            </p:txEl>
                                          </p:spTgt>
                                        </p:tgtEl>
                                        <p:attrNameLst>
                                          <p:attrName>style.visibility</p:attrName>
                                        </p:attrNameLst>
                                      </p:cBhvr>
                                      <p:to>
                                        <p:strVal val="visible"/>
                                      </p:to>
                                    </p:set>
                                    <p:animEffect transition="in" filter="fade">
                                      <p:cBhvr>
                                        <p:cTn id="7" dur="500"/>
                                        <p:tgtEl>
                                          <p:spTgt spid="24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06">
                                            <p:txEl>
                                              <p:pRg st="1" end="1"/>
                                            </p:txEl>
                                          </p:spTgt>
                                        </p:tgtEl>
                                        <p:attrNameLst>
                                          <p:attrName>style.visibility</p:attrName>
                                        </p:attrNameLst>
                                      </p:cBhvr>
                                      <p:to>
                                        <p:strVal val="visible"/>
                                      </p:to>
                                    </p:set>
                                    <p:animEffect transition="in" filter="fade">
                                      <p:cBhvr>
                                        <p:cTn id="12" dur="500"/>
                                        <p:tgtEl>
                                          <p:spTgt spid="24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06">
                                            <p:txEl>
                                              <p:pRg st="2" end="2"/>
                                            </p:txEl>
                                          </p:spTgt>
                                        </p:tgtEl>
                                        <p:attrNameLst>
                                          <p:attrName>style.visibility</p:attrName>
                                        </p:attrNameLst>
                                      </p:cBhvr>
                                      <p:to>
                                        <p:strVal val="visible"/>
                                      </p:to>
                                    </p:set>
                                    <p:animEffect transition="in" filter="fade">
                                      <p:cBhvr>
                                        <p:cTn id="17" dur="500"/>
                                        <p:tgtEl>
                                          <p:spTgt spid="240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07"/>
                                        </p:tgtEl>
                                        <p:attrNameLst>
                                          <p:attrName>style.visibility</p:attrName>
                                        </p:attrNameLst>
                                      </p:cBhvr>
                                      <p:to>
                                        <p:strVal val="visible"/>
                                      </p:to>
                                    </p:set>
                                    <p:animEffect transition="in" filter="fade">
                                      <p:cBhvr>
                                        <p:cTn id="22" dur="500"/>
                                        <p:tgtEl>
                                          <p:spTgt spid="2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3"/>
        <p:cNvGrpSpPr/>
        <p:nvPr/>
      </p:nvGrpSpPr>
      <p:grpSpPr>
        <a:xfrm>
          <a:off x="0" y="0"/>
          <a:ext cx="0" cy="0"/>
          <a:chOff x="0" y="0"/>
          <a:chExt cx="0" cy="0"/>
        </a:xfrm>
      </p:grpSpPr>
      <p:sp>
        <p:nvSpPr>
          <p:cNvPr id="2414" name="Google Shape;2414;p296"/>
          <p:cNvSpPr txBox="1">
            <a:spLocks noGrp="1"/>
          </p:cNvSpPr>
          <p:nvPr>
            <p:ph type="ctrTitle"/>
          </p:nvPr>
        </p:nvSpPr>
        <p:spPr>
          <a:xfrm>
            <a:off x="2324964" y="76200"/>
            <a:ext cx="7772400" cy="1447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Clr>
                <a:schemeClr val="dk2"/>
              </a:buClr>
              <a:buFont typeface="Arial"/>
              <a:buNone/>
            </a:pPr>
            <a:r>
              <a:rPr lang="en-US" sz="4800" b="1">
                <a:solidFill>
                  <a:srgbClr val="FFFFFF"/>
                </a:solidFill>
              </a:rPr>
              <a:t>谁会得到属灵恩赐？</a:t>
            </a:r>
            <a:endParaRPr sz="4800" b="0" i="0" u="none" strike="noStrike" cap="none">
              <a:solidFill>
                <a:srgbClr val="FFFFFF"/>
              </a:solidFill>
              <a:latin typeface="Arial"/>
              <a:ea typeface="Arial"/>
              <a:cs typeface="Arial"/>
              <a:sym typeface="Arial"/>
            </a:endParaRPr>
          </a:p>
        </p:txBody>
      </p:sp>
      <p:sp>
        <p:nvSpPr>
          <p:cNvPr id="2415" name="Google Shape;2415;p296"/>
          <p:cNvSpPr txBox="1"/>
          <p:nvPr/>
        </p:nvSpPr>
        <p:spPr>
          <a:xfrm>
            <a:off x="8458200" y="76200"/>
            <a:ext cx="6858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914400" marR="0" lvl="0" indent="-91440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CC99"/>
                </a:solidFill>
                <a:effectLst/>
                <a:uLnTx/>
                <a:uFillTx/>
                <a:latin typeface="Arial"/>
                <a:ea typeface="Arial"/>
                <a:cs typeface="Arial"/>
                <a:sym typeface="Arial"/>
              </a:rPr>
              <a:t>2</a:t>
            </a:r>
            <a:endParaRPr kumimoji="0" sz="2400" b="1" i="1" u="none" strike="noStrike" kern="0" cap="none" spc="0" normalizeH="0" baseline="0" noProof="0">
              <a:ln>
                <a:noFill/>
              </a:ln>
              <a:solidFill>
                <a:srgbClr val="FFCC99"/>
              </a:solidFill>
              <a:effectLst/>
              <a:uLnTx/>
              <a:uFillTx/>
              <a:latin typeface="Arial"/>
              <a:ea typeface="Arial"/>
              <a:cs typeface="Arial"/>
              <a:sym typeface="Arial"/>
            </a:endParaRPr>
          </a:p>
        </p:txBody>
      </p:sp>
      <p:sp>
        <p:nvSpPr>
          <p:cNvPr id="2416" name="Google Shape;2416;p296"/>
          <p:cNvSpPr/>
          <p:nvPr/>
        </p:nvSpPr>
        <p:spPr>
          <a:xfrm>
            <a:off x="1908175" y="1989138"/>
            <a:ext cx="7056438" cy="41544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Arial"/>
                <a:cs typeface="Arial"/>
                <a:sym typeface="Arial"/>
              </a:rPr>
              <a:t>谁拥有属灵恩赐？谁给予属灵恩赐？属灵恩赐的性质和分配是由谁来决定？</a:t>
            </a:r>
            <a:endParaRPr kumimoji="0" sz="2400" b="1" i="0" u="none" strike="noStrike" kern="0" cap="none" spc="0" normalizeH="0" baseline="0" noProof="0">
              <a:ln>
                <a:noFill/>
              </a:ln>
              <a:solidFill>
                <a:srgbClr val="660066"/>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82563" marR="0" lvl="0" indent="-182563" algn="l" defTabSz="914400" rtl="0" eaLnBrk="1" fontAlgn="auto" latinLnBrk="0" hangingPunct="1">
              <a:lnSpc>
                <a:spcPct val="100000"/>
              </a:lnSpc>
              <a:spcBef>
                <a:spcPts val="0"/>
              </a:spcBef>
              <a:spcAft>
                <a:spcPts val="0"/>
              </a:spcAft>
              <a:buClr>
                <a:srgbClr val="0033CC"/>
              </a:buClr>
              <a:buSzPts val="2400"/>
              <a:buFont typeface="Arial"/>
              <a:buChar char="•"/>
              <a:tabLst/>
              <a:defRPr/>
            </a:pPr>
            <a:r>
              <a:rPr kumimoji="0" lang="en-US" sz="2400" b="1" i="0" u="none" strike="noStrike" kern="0" cap="none" spc="0" normalizeH="0" baseline="0" noProof="0">
                <a:ln>
                  <a:noFill/>
                </a:ln>
                <a:solidFill>
                  <a:srgbClr val="0033CC"/>
                </a:solidFill>
                <a:effectLst/>
                <a:uLnTx/>
                <a:uFillTx/>
                <a:latin typeface="Arial"/>
                <a:cs typeface="Arial"/>
                <a:sym typeface="Arial"/>
              </a:rPr>
              <a:t>每一位信徒都拥有属灵恩赐 </a:t>
            </a: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(vv. 7, 11, 18).</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82563" marR="0" lvl="0" indent="-18256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82563" marR="0" lvl="0" indent="-182563"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Arial"/>
                <a:cs typeface="Arial"/>
                <a:sym typeface="Arial"/>
              </a:rPr>
              <a:t>圣灵给予属灵恩赐</a:t>
            </a: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 (vv. 4, 7-9, 11, 18).</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82563" marR="0" lvl="0" indent="-18256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82563" marR="0" lvl="0" indent="-182563"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Arial"/>
                <a:cs typeface="Arial"/>
                <a:sym typeface="Arial"/>
              </a:rPr>
              <a:t>圣灵决定和分配各信徒的属灵恩赐 </a:t>
            </a: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(vv. 7, 8, 10, 11).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417" name="Google Shape;2417;p296"/>
          <p:cNvPicPr preferRelativeResize="0"/>
          <p:nvPr/>
        </p:nvPicPr>
        <p:blipFill rotWithShape="1">
          <a:blip r:embed="rId3">
            <a:alphaModFix/>
          </a:blip>
          <a:srcRect/>
          <a:stretch/>
        </p:blipFill>
        <p:spPr>
          <a:xfrm>
            <a:off x="0" y="-20638"/>
            <a:ext cx="1749425" cy="2170113"/>
          </a:xfrm>
          <a:prstGeom prst="rect">
            <a:avLst/>
          </a:prstGeom>
          <a:noFill/>
          <a:ln>
            <a:noFill/>
          </a:ln>
        </p:spPr>
      </p:pic>
    </p:spTree>
    <p:extLst>
      <p:ext uri="{BB962C8B-B14F-4D97-AF65-F5344CB8AC3E}">
        <p14:creationId xmlns:p14="http://schemas.microsoft.com/office/powerpoint/2010/main" val="171077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11"/>
        <p:cNvGrpSpPr/>
        <p:nvPr/>
      </p:nvGrpSpPr>
      <p:grpSpPr>
        <a:xfrm>
          <a:off x="0" y="0"/>
          <a:ext cx="0" cy="0"/>
          <a:chOff x="0" y="0"/>
          <a:chExt cx="0" cy="0"/>
        </a:xfrm>
      </p:grpSpPr>
      <p:pic>
        <p:nvPicPr>
          <p:cNvPr id="2212" name="Google Shape;2212;p279"/>
          <p:cNvPicPr preferRelativeResize="0"/>
          <p:nvPr/>
        </p:nvPicPr>
        <p:blipFill rotWithShape="1">
          <a:blip r:embed="rId3">
            <a:alphaModFix/>
          </a:blip>
          <a:srcRect/>
          <a:stretch/>
        </p:blipFill>
        <p:spPr>
          <a:xfrm>
            <a:off x="-36513" y="836613"/>
            <a:ext cx="9240838" cy="6026150"/>
          </a:xfrm>
          <a:prstGeom prst="rect">
            <a:avLst/>
          </a:prstGeom>
          <a:noFill/>
          <a:ln>
            <a:noFill/>
          </a:ln>
        </p:spPr>
      </p:pic>
      <p:sp>
        <p:nvSpPr>
          <p:cNvPr id="2213" name="Google Shape;2213;p279"/>
          <p:cNvSpPr txBox="1">
            <a:spLocks noGrp="1"/>
          </p:cNvSpPr>
          <p:nvPr>
            <p:ph type="title" idx="4294967295"/>
          </p:nvPr>
        </p:nvSpPr>
        <p:spPr>
          <a:xfrm>
            <a:off x="0" y="0"/>
            <a:ext cx="9144000" cy="838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i="1">
                <a:solidFill>
                  <a:schemeClr val="lt1"/>
                </a:solidFill>
              </a:rPr>
              <a:t>发掘您的恩赐</a:t>
            </a:r>
            <a:endParaRPr/>
          </a:p>
        </p:txBody>
      </p:sp>
      <p:sp>
        <p:nvSpPr>
          <p:cNvPr id="2214" name="Google Shape;2214;p279"/>
          <p:cNvSpPr txBox="1"/>
          <p:nvPr/>
        </p:nvSpPr>
        <p:spPr>
          <a:xfrm>
            <a:off x="250949" y="692696"/>
            <a:ext cx="8569523" cy="877887"/>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600" b="1" i="0" u="none" strike="noStrike" kern="0" cap="none" spc="0" normalizeH="0" baseline="0" noProof="0">
                <a:ln>
                  <a:noFill/>
                </a:ln>
                <a:solidFill>
                  <a:srgbClr val="FFFFFF"/>
                </a:solidFill>
                <a:effectLst/>
                <a:uLnTx/>
                <a:uFillTx/>
                <a:latin typeface="Arial"/>
                <a:cs typeface="Arial"/>
                <a:sym typeface="Arial"/>
              </a:rPr>
              <a:t>哥前</a:t>
            </a: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 12:1-6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16336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22"/>
        <p:cNvGrpSpPr/>
        <p:nvPr/>
      </p:nvGrpSpPr>
      <p:grpSpPr>
        <a:xfrm>
          <a:off x="0" y="0"/>
          <a:ext cx="0" cy="0"/>
          <a:chOff x="0" y="0"/>
          <a:chExt cx="0" cy="0"/>
        </a:xfrm>
      </p:grpSpPr>
      <p:pic>
        <p:nvPicPr>
          <p:cNvPr id="2423" name="Google Shape;2423;p297" descr="image014"/>
          <p:cNvPicPr preferRelativeResize="0"/>
          <p:nvPr/>
        </p:nvPicPr>
        <p:blipFill rotWithShape="1">
          <a:blip r:embed="rId3">
            <a:alphaModFix/>
          </a:blip>
          <a:srcRect/>
          <a:stretch/>
        </p:blipFill>
        <p:spPr>
          <a:xfrm>
            <a:off x="2555776" y="8077"/>
            <a:ext cx="4536504" cy="6839923"/>
          </a:xfrm>
          <a:prstGeom prst="rect">
            <a:avLst/>
          </a:prstGeom>
          <a:noFill/>
          <a:ln>
            <a:noFill/>
          </a:ln>
        </p:spPr>
      </p:pic>
      <p:sp>
        <p:nvSpPr>
          <p:cNvPr id="2424" name="Google Shape;2424;p297"/>
          <p:cNvSpPr txBox="1">
            <a:spLocks noGrp="1"/>
          </p:cNvSpPr>
          <p:nvPr>
            <p:ph type="title" idx="4294967295"/>
          </p:nvPr>
        </p:nvSpPr>
        <p:spPr>
          <a:xfrm>
            <a:off x="323528" y="457200"/>
            <a:ext cx="8820472" cy="990600"/>
          </a:xfrm>
          <a:prstGeom prst="rect">
            <a:avLst/>
          </a:prstGeom>
          <a:noFill/>
          <a:ln>
            <a:noFill/>
          </a:ln>
          <a:effectLst>
            <a:outerShdw blurRad="63500" dist="35921" dir="2700000" algn="ctr" rotWithShape="0">
              <a:schemeClr val="dk2">
                <a:alpha val="74901"/>
              </a:schemeClr>
            </a:outerShdw>
          </a:effectLst>
        </p:spPr>
        <p:txBody>
          <a:bodyPr spcFirstLastPara="1" wrap="square" lIns="91250" tIns="45625" rIns="91250" bIns="45625" anchor="ctr" anchorCtr="0">
            <a:noAutofit/>
          </a:bodyPr>
          <a:lstStyle/>
          <a:p>
            <a:pPr marL="0" marR="0" lvl="0" indent="0" algn="l" rtl="0">
              <a:spcBef>
                <a:spcPts val="0"/>
              </a:spcBef>
              <a:spcAft>
                <a:spcPts val="0"/>
              </a:spcAft>
              <a:buNone/>
            </a:pPr>
            <a:r>
              <a:rPr lang="en-US" sz="4400" b="1" i="0" u="none" strike="noStrike" cap="none">
                <a:solidFill>
                  <a:schemeClr val="lt1"/>
                </a:solidFill>
                <a:latin typeface="Arial"/>
                <a:ea typeface="Arial"/>
                <a:cs typeface="Arial"/>
                <a:sym typeface="Arial"/>
              </a:rPr>
              <a:t>我?  天才?</a:t>
            </a:r>
            <a:endParaRPr sz="18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910097549"/>
      </p:ext>
    </p:extLst>
  </p:cSld>
  <p:clrMapOvr>
    <a:masterClrMapping/>
  </p:clrMapOvr>
  <p:transition spd="med">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29"/>
        <p:cNvGrpSpPr/>
        <p:nvPr/>
      </p:nvGrpSpPr>
      <p:grpSpPr>
        <a:xfrm>
          <a:off x="0" y="0"/>
          <a:ext cx="0" cy="0"/>
          <a:chOff x="0" y="0"/>
          <a:chExt cx="0" cy="0"/>
        </a:xfrm>
      </p:grpSpPr>
      <p:pic>
        <p:nvPicPr>
          <p:cNvPr id="2430" name="Google Shape;2430;p298"/>
          <p:cNvPicPr preferRelativeResize="0"/>
          <p:nvPr/>
        </p:nvPicPr>
        <p:blipFill rotWithShape="1">
          <a:blip r:embed="rId3">
            <a:alphaModFix/>
          </a:blip>
          <a:srcRect/>
          <a:stretch/>
        </p:blipFill>
        <p:spPr>
          <a:xfrm>
            <a:off x="0" y="765175"/>
            <a:ext cx="9158288" cy="6092825"/>
          </a:xfrm>
          <a:prstGeom prst="rect">
            <a:avLst/>
          </a:prstGeom>
          <a:noFill/>
          <a:ln>
            <a:noFill/>
          </a:ln>
        </p:spPr>
      </p:pic>
      <p:sp>
        <p:nvSpPr>
          <p:cNvPr id="2431" name="Google Shape;2431;p298"/>
          <p:cNvSpPr txBox="1">
            <a:spLocks noGrp="1"/>
          </p:cNvSpPr>
          <p:nvPr>
            <p:ph type="title" idx="4294967295"/>
          </p:nvPr>
        </p:nvSpPr>
        <p:spPr>
          <a:xfrm>
            <a:off x="0" y="-26988"/>
            <a:ext cx="9144000" cy="7921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每一位信徒都有恩赐</a:t>
            </a:r>
            <a:endParaRPr sz="1800" b="1" i="0" u="none" strike="noStrike" cap="none">
              <a:solidFill>
                <a:schemeClr val="lt1"/>
              </a:solidFill>
              <a:latin typeface="Arial"/>
              <a:ea typeface="Arial"/>
              <a:cs typeface="Arial"/>
              <a:sym typeface="Arial"/>
            </a:endParaRPr>
          </a:p>
        </p:txBody>
      </p:sp>
      <p:sp>
        <p:nvSpPr>
          <p:cNvPr id="2432" name="Google Shape;2432;p298"/>
          <p:cNvSpPr/>
          <p:nvPr/>
        </p:nvSpPr>
        <p:spPr>
          <a:xfrm>
            <a:off x="107950" y="836613"/>
            <a:ext cx="3887788" cy="255428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Arial"/>
                <a:cs typeface="Arial"/>
                <a:sym typeface="Arial"/>
              </a:rPr>
              <a:t>“</a:t>
            </a:r>
            <a:r>
              <a:rPr kumimoji="0" lang="en-US" sz="2800" b="1" i="0" u="none" strike="noStrike" kern="0" cap="none" spc="0" normalizeH="0" baseline="0" noProof="0">
                <a:ln>
                  <a:noFill/>
                </a:ln>
                <a:solidFill>
                  <a:srgbClr val="001320"/>
                </a:solidFill>
                <a:effectLst/>
                <a:highlight>
                  <a:srgbClr val="FDFEFF"/>
                </a:highlight>
                <a:uLnTx/>
                <a:uFillTx/>
                <a:latin typeface="Arial"/>
                <a:cs typeface="Arial"/>
                <a:sym typeface="Arial"/>
              </a:rPr>
              <a:t>圣灵显在</a:t>
            </a:r>
            <a:r>
              <a:rPr kumimoji="0" lang="en-US" sz="2800" b="1" i="0" u="none" strike="noStrike" kern="0" cap="none" spc="0" normalizeH="0" baseline="0" noProof="0">
                <a:ln>
                  <a:noFill/>
                </a:ln>
                <a:solidFill>
                  <a:srgbClr val="0000FF"/>
                </a:solidFill>
                <a:effectLst/>
                <a:highlight>
                  <a:srgbClr val="FDFEFF"/>
                </a:highlight>
                <a:uLnTx/>
                <a:uFillTx/>
                <a:latin typeface="Arial"/>
                <a:cs typeface="Arial"/>
                <a:sym typeface="Arial"/>
              </a:rPr>
              <a:t>各人</a:t>
            </a:r>
            <a:r>
              <a:rPr kumimoji="0" lang="en-US" sz="2800" b="1" i="0" u="none" strike="noStrike" kern="0" cap="none" spc="0" normalizeH="0" baseline="0" noProof="0">
                <a:ln>
                  <a:noFill/>
                </a:ln>
                <a:solidFill>
                  <a:srgbClr val="001320"/>
                </a:solidFill>
                <a:effectLst/>
                <a:highlight>
                  <a:srgbClr val="FDFEFF"/>
                </a:highlight>
                <a:uLnTx/>
                <a:uFillTx/>
                <a:latin typeface="Arial"/>
                <a:cs typeface="Arial"/>
                <a:sym typeface="Arial"/>
              </a:rPr>
              <a:t>身上，是叫人得益处。</a:t>
            </a:r>
            <a:r>
              <a:rPr kumimoji="0" lang="en-US" sz="3200" b="1" i="0" u="none" strike="noStrike" kern="0" cap="none" spc="0" normalizeH="0" baseline="0" noProof="0">
                <a:ln>
                  <a:noFill/>
                </a:ln>
                <a:solidFill>
                  <a:srgbClr val="000000"/>
                </a:solidFill>
                <a:effectLst/>
                <a:uLnTx/>
                <a:uFillTx/>
                <a:latin typeface="Arial"/>
                <a:cs typeface="Arial"/>
                <a:sym typeface="Arial"/>
              </a:rPr>
              <a:t> ”</a:t>
            </a:r>
            <a:endParaRPr kumimoji="0" sz="3200" b="1"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Arial"/>
                <a:cs typeface="Arial"/>
                <a:sym typeface="Arial"/>
              </a:rPr>
              <a:t>（</a:t>
            </a:r>
            <a:r>
              <a:rPr kumimoji="0" lang="en-US" sz="2800" b="1" i="0" u="none" strike="noStrike" kern="0" cap="none" spc="0" normalizeH="0" baseline="0" noProof="0">
                <a:ln>
                  <a:noFill/>
                </a:ln>
                <a:solidFill>
                  <a:srgbClr val="000000"/>
                </a:solidFill>
                <a:effectLst/>
                <a:uLnTx/>
                <a:uFillTx/>
                <a:latin typeface="Arial"/>
                <a:cs typeface="Arial"/>
                <a:sym typeface="Arial"/>
              </a:rPr>
              <a:t>12：7</a:t>
            </a: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 </a:t>
            </a:r>
            <a:r>
              <a:rPr kumimoji="0" lang="en-US" sz="2800" b="1" i="0" u="none" strike="noStrike" kern="0" cap="none" spc="0" normalizeH="0" baseline="0" noProof="0">
                <a:ln>
                  <a:noFill/>
                </a:ln>
                <a:solidFill>
                  <a:srgbClr val="000000"/>
                </a:solidFill>
                <a:effectLst/>
                <a:uLnTx/>
                <a:uFillTx/>
                <a:latin typeface="Arial"/>
                <a:cs typeface="Arial"/>
                <a:sym typeface="Arial"/>
              </a:rPr>
              <a:t>合和本</a:t>
            </a:r>
            <a:r>
              <a:rPr kumimoji="0" lang="en-US" sz="3200" b="1" i="0" u="none" strike="noStrike" kern="0" cap="none" spc="0" normalizeH="0" baseline="0" noProof="0">
                <a:ln>
                  <a:noFill/>
                </a:ln>
                <a:solidFill>
                  <a:srgbClr val="000000"/>
                </a:solidFill>
                <a:effectLst/>
                <a:uLnTx/>
                <a:uFillTx/>
                <a:latin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298"/>
          <p:cNvSpPr/>
          <p:nvPr/>
        </p:nvSpPr>
        <p:spPr>
          <a:xfrm>
            <a:off x="4782850" y="722400"/>
            <a:ext cx="4454100" cy="2554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Arial"/>
                <a:cs typeface="Arial"/>
                <a:sym typeface="Arial"/>
              </a:rPr>
              <a:t>“</a:t>
            </a:r>
            <a:r>
              <a:rPr kumimoji="0" lang="en-US" sz="2800" b="1" i="0" u="none" strike="noStrike" kern="0" cap="none" spc="0" normalizeH="0" baseline="0" noProof="0">
                <a:ln>
                  <a:noFill/>
                </a:ln>
                <a:solidFill>
                  <a:srgbClr val="001320"/>
                </a:solidFill>
                <a:effectLst/>
                <a:highlight>
                  <a:srgbClr val="FDFEFF"/>
                </a:highlight>
                <a:uLnTx/>
                <a:uFillTx/>
                <a:latin typeface="Arial"/>
                <a:cs typeface="Arial"/>
                <a:sym typeface="Arial"/>
              </a:rPr>
              <a:t>这一切都是这位圣灵所运行，随己意分给各人的。”</a:t>
            </a:r>
            <a:r>
              <a:rPr kumimoji="0" lang="en-US" sz="3200" b="1" i="0" u="none" strike="noStrike" kern="0" cap="none" spc="0" normalizeH="0" baseline="0" noProof="0">
                <a:ln>
                  <a:noFill/>
                </a:ln>
                <a:solidFill>
                  <a:srgbClr val="000000"/>
                </a:solidFill>
                <a:effectLst/>
                <a:uLnTx/>
                <a:uFillTx/>
                <a:latin typeface="Arial"/>
                <a:cs typeface="Arial"/>
                <a:sym typeface="Arial"/>
              </a:rPr>
              <a:t>（</a:t>
            </a:r>
            <a:r>
              <a:rPr kumimoji="0" lang="en-US" sz="2800" b="1" i="0" u="none" strike="noStrike" kern="0" cap="none" spc="0" normalizeH="0" baseline="0" noProof="0">
                <a:ln>
                  <a:noFill/>
                </a:ln>
                <a:solidFill>
                  <a:srgbClr val="000000"/>
                </a:solidFill>
                <a:effectLst/>
                <a:uLnTx/>
                <a:uFillTx/>
                <a:latin typeface="Arial"/>
                <a:cs typeface="Arial"/>
                <a:sym typeface="Arial"/>
              </a:rPr>
              <a:t>12：11合和本</a:t>
            </a:r>
            <a:r>
              <a:rPr kumimoji="0" lang="en-US" sz="3200" b="1" i="0" u="none" strike="noStrike" kern="0" cap="none" spc="0" normalizeH="0" baseline="0" noProof="0">
                <a:ln>
                  <a:noFill/>
                </a:ln>
                <a:solidFill>
                  <a:srgbClr val="000000"/>
                </a:solidFill>
                <a:effectLst/>
                <a:uLnTx/>
                <a:uFillTx/>
                <a:latin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298"/>
          <p:cNvSpPr/>
          <p:nvPr/>
        </p:nvSpPr>
        <p:spPr>
          <a:xfrm>
            <a:off x="2555876" y="3118950"/>
            <a:ext cx="5178600" cy="2554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Arial"/>
                <a:cs typeface="Arial"/>
                <a:sym typeface="Arial"/>
              </a:rPr>
              <a:t>“</a:t>
            </a:r>
            <a:r>
              <a:rPr kumimoji="0" lang="en-US" sz="2800" b="1" i="0" u="none" strike="noStrike" kern="0" cap="none" spc="0" normalizeH="0" baseline="0" noProof="0">
                <a:ln>
                  <a:noFill/>
                </a:ln>
                <a:solidFill>
                  <a:srgbClr val="001320"/>
                </a:solidFill>
                <a:effectLst/>
                <a:highlight>
                  <a:srgbClr val="FDFEFF"/>
                </a:highlight>
                <a:uLnTx/>
                <a:uFillTx/>
                <a:latin typeface="Arial"/>
                <a:cs typeface="Arial"/>
                <a:sym typeface="Arial"/>
              </a:rPr>
              <a:t>但如今，神随自己的意思把肢体</a:t>
            </a:r>
            <a:r>
              <a:rPr kumimoji="0" lang="en-US" sz="2800" b="1" i="0" u="none" strike="noStrike" kern="0" cap="none" spc="0" normalizeH="0" baseline="0" noProof="0">
                <a:ln>
                  <a:noFill/>
                </a:ln>
                <a:solidFill>
                  <a:srgbClr val="4A86E8"/>
                </a:solidFill>
                <a:effectLst/>
                <a:highlight>
                  <a:srgbClr val="FDFEFF"/>
                </a:highlight>
                <a:uLnTx/>
                <a:uFillTx/>
                <a:latin typeface="Arial"/>
                <a:cs typeface="Arial"/>
                <a:sym typeface="Arial"/>
              </a:rPr>
              <a:t>俱各</a:t>
            </a:r>
            <a:r>
              <a:rPr kumimoji="0" lang="en-US" sz="2800" b="1" i="0" u="none" strike="noStrike" kern="0" cap="none" spc="0" normalizeH="0" baseline="0" noProof="0">
                <a:ln>
                  <a:noFill/>
                </a:ln>
                <a:solidFill>
                  <a:srgbClr val="001320"/>
                </a:solidFill>
                <a:effectLst/>
                <a:highlight>
                  <a:srgbClr val="FDFEFF"/>
                </a:highlight>
                <a:uLnTx/>
                <a:uFillTx/>
                <a:latin typeface="Arial"/>
                <a:cs typeface="Arial"/>
                <a:sym typeface="Arial"/>
              </a:rPr>
              <a:t>安排在身上了</a:t>
            </a:r>
            <a:r>
              <a:rPr kumimoji="0" lang="en-US" sz="3200" b="1" i="0" u="none" strike="noStrike" kern="0" cap="none" spc="0" normalizeH="0" baseline="0" noProof="0">
                <a:ln>
                  <a:noFill/>
                </a:ln>
                <a:solidFill>
                  <a:srgbClr val="000000"/>
                </a:solidFill>
                <a:effectLst/>
                <a:uLnTx/>
                <a:uFillTx/>
                <a:latin typeface="Arial"/>
                <a:cs typeface="Arial"/>
                <a:sym typeface="Arial"/>
              </a:rPr>
              <a:t>”</a:t>
            </a: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 </a:t>
            </a:r>
            <a:endParaRPr kumimoji="0" sz="32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Arial"/>
                <a:cs typeface="Arial"/>
                <a:sym typeface="Arial"/>
              </a:rPr>
              <a:t>（</a:t>
            </a:r>
            <a:r>
              <a:rPr kumimoji="0" lang="en-US" sz="2800" b="1" i="0" u="none" strike="noStrike" kern="0" cap="none" spc="0" normalizeH="0" baseline="0" noProof="0">
                <a:ln>
                  <a:noFill/>
                </a:ln>
                <a:solidFill>
                  <a:srgbClr val="000000"/>
                </a:solidFill>
                <a:effectLst/>
                <a:uLnTx/>
                <a:uFillTx/>
                <a:latin typeface="Arial"/>
                <a:cs typeface="Arial"/>
                <a:sym typeface="Arial"/>
              </a:rPr>
              <a:t>12：18 合和本</a:t>
            </a:r>
            <a:r>
              <a:rPr kumimoji="0" lang="en-US" sz="3200" b="1" i="0" u="none" strike="noStrike" kern="0" cap="none" spc="0" normalizeH="0" baseline="0" noProof="0">
                <a:ln>
                  <a:noFill/>
                </a:ln>
                <a:solidFill>
                  <a:srgbClr val="000000"/>
                </a:solidFill>
                <a:effectLst/>
                <a:uLnTx/>
                <a:uFillTx/>
                <a:latin typeface="Arial"/>
                <a:cs typeface="Arial"/>
                <a:sym typeface="Arial"/>
              </a:rPr>
              <a:t>）</a:t>
            </a:r>
            <a:br>
              <a:rPr kumimoji="0" lang="en-US" sz="3200" b="1" i="0" u="none" strike="noStrike" kern="0" cap="none" spc="0" normalizeH="0" baseline="0" noProof="0">
                <a:ln>
                  <a:noFill/>
                </a:ln>
                <a:solidFill>
                  <a:srgbClr val="000000"/>
                </a:solidFill>
                <a:effectLst/>
                <a:uLnTx/>
                <a:uFillTx/>
                <a:latin typeface="Arial"/>
                <a:ea typeface="Arial"/>
                <a:cs typeface="Arial"/>
                <a:sym typeface="Arial"/>
              </a:rPr>
            </a:b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6524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3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3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3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39"/>
        <p:cNvGrpSpPr/>
        <p:nvPr/>
      </p:nvGrpSpPr>
      <p:grpSpPr>
        <a:xfrm>
          <a:off x="0" y="0"/>
          <a:ext cx="0" cy="0"/>
          <a:chOff x="0" y="0"/>
          <a:chExt cx="0" cy="0"/>
        </a:xfrm>
      </p:grpSpPr>
      <p:sp>
        <p:nvSpPr>
          <p:cNvPr id="2440" name="Google Shape;2440;p299"/>
          <p:cNvSpPr/>
          <p:nvPr/>
        </p:nvSpPr>
        <p:spPr>
          <a:xfrm>
            <a:off x="-36513" y="-26988"/>
            <a:ext cx="9251951" cy="6956426"/>
          </a:xfrm>
          <a:prstGeom prst="rect">
            <a:avLst/>
          </a:prstGeom>
          <a:solidFill>
            <a:schemeClr val="lt1"/>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pic>
        <p:nvPicPr>
          <p:cNvPr id="2441" name="Google Shape;2441;p299"/>
          <p:cNvPicPr preferRelativeResize="0"/>
          <p:nvPr/>
        </p:nvPicPr>
        <p:blipFill rotWithShape="1">
          <a:blip r:embed="rId4">
            <a:alphaModFix/>
          </a:blip>
          <a:srcRect/>
          <a:stretch/>
        </p:blipFill>
        <p:spPr>
          <a:xfrm>
            <a:off x="-46038" y="906463"/>
            <a:ext cx="9297988" cy="6051550"/>
          </a:xfrm>
          <a:prstGeom prst="rect">
            <a:avLst/>
          </a:prstGeom>
          <a:noFill/>
          <a:ln>
            <a:noFill/>
          </a:ln>
        </p:spPr>
      </p:pic>
      <p:sp>
        <p:nvSpPr>
          <p:cNvPr id="2442" name="Google Shape;2442;p299"/>
          <p:cNvSpPr txBox="1">
            <a:spLocks noGrp="1"/>
          </p:cNvSpPr>
          <p:nvPr>
            <p:ph type="title"/>
          </p:nvPr>
        </p:nvSpPr>
        <p:spPr>
          <a:xfrm>
            <a:off x="-154850" y="0"/>
            <a:ext cx="9559200" cy="18003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b="1">
                <a:solidFill>
                  <a:srgbClr val="008000"/>
                </a:solidFill>
              </a:rPr>
              <a:t>你是否发掘你的恩赐了？</a:t>
            </a:r>
            <a:endParaRPr/>
          </a:p>
        </p:txBody>
      </p:sp>
    </p:spTree>
    <p:extLst>
      <p:ext uri="{BB962C8B-B14F-4D97-AF65-F5344CB8AC3E}">
        <p14:creationId xmlns:p14="http://schemas.microsoft.com/office/powerpoint/2010/main" val="17471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47"/>
        <p:cNvGrpSpPr/>
        <p:nvPr/>
      </p:nvGrpSpPr>
      <p:grpSpPr>
        <a:xfrm>
          <a:off x="0" y="0"/>
          <a:ext cx="0" cy="0"/>
          <a:chOff x="0" y="0"/>
          <a:chExt cx="0" cy="0"/>
        </a:xfrm>
      </p:grpSpPr>
      <p:sp>
        <p:nvSpPr>
          <p:cNvPr id="2448" name="Google Shape;2448;p300"/>
          <p:cNvSpPr txBox="1">
            <a:spLocks noGrp="1"/>
          </p:cNvSpPr>
          <p:nvPr>
            <p:ph type="ctrTitle"/>
          </p:nvPr>
        </p:nvSpPr>
        <p:spPr>
          <a:xfrm>
            <a:off x="1691680" y="368424"/>
            <a:ext cx="7452300" cy="900300"/>
          </a:xfrm>
          <a:prstGeom prst="rect">
            <a:avLst/>
          </a:prstGeom>
          <a:noFill/>
          <a:ln>
            <a:noFill/>
          </a:ln>
        </p:spPr>
        <p:txBody>
          <a:bodyPr spcFirstLastPara="1" wrap="square" lIns="91900" tIns="45950" rIns="91900" bIns="45950" anchor="ctr" anchorCtr="0">
            <a:noAutofit/>
          </a:bodyPr>
          <a:lstStyle/>
          <a:p>
            <a:pPr marL="0" marR="0" lvl="0" indent="0" algn="l" rtl="0">
              <a:spcBef>
                <a:spcPts val="0"/>
              </a:spcBef>
              <a:spcAft>
                <a:spcPts val="0"/>
              </a:spcAft>
              <a:buNone/>
            </a:pPr>
            <a:r>
              <a:rPr lang="en-US" sz="4800" b="1" i="0" u="none" strike="noStrike" cap="none">
                <a:solidFill>
                  <a:srgbClr val="FFFFFF"/>
                </a:solidFill>
                <a:latin typeface="Arial"/>
                <a:ea typeface="Arial"/>
                <a:cs typeface="Arial"/>
                <a:sym typeface="Arial"/>
              </a:rPr>
              <a:t>哥林多前12 的基本议题</a:t>
            </a:r>
            <a:endParaRPr sz="5400" b="0" i="0" u="none" strike="noStrike" cap="none">
              <a:solidFill>
                <a:schemeClr val="dk2"/>
              </a:solidFill>
              <a:latin typeface="Arial"/>
              <a:ea typeface="Arial"/>
              <a:cs typeface="Arial"/>
              <a:sym typeface="Arial"/>
            </a:endParaRPr>
          </a:p>
        </p:txBody>
      </p:sp>
      <p:sp>
        <p:nvSpPr>
          <p:cNvPr id="2449" name="Google Shape;2449;p300"/>
          <p:cNvSpPr txBox="1"/>
          <p:nvPr/>
        </p:nvSpPr>
        <p:spPr>
          <a:xfrm>
            <a:off x="1894326" y="1988850"/>
            <a:ext cx="7047000" cy="4708800"/>
          </a:xfrm>
          <a:prstGeom prst="rect">
            <a:avLst/>
          </a:prstGeom>
          <a:noFill/>
          <a:ln>
            <a:noFill/>
          </a:ln>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00"/>
                </a:solidFill>
                <a:effectLst/>
                <a:uLnTx/>
                <a:uFillTx/>
                <a:latin typeface="Arial"/>
                <a:cs typeface="Arial"/>
                <a:sym typeface="Arial"/>
              </a:rPr>
              <a:t>什么是属灵恩赐？</a:t>
            </a:r>
            <a:endParaRPr kumimoji="0" sz="4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00"/>
                </a:solidFill>
                <a:effectLst/>
                <a:uLnTx/>
                <a:uFillTx/>
                <a:latin typeface="Arial"/>
                <a:cs typeface="Arial"/>
                <a:sym typeface="Arial"/>
              </a:rPr>
              <a:t>谁会得到属灵恩赐？</a:t>
            </a:r>
            <a:endParaRPr kumimoji="0" sz="4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00"/>
                </a:solidFill>
                <a:effectLst/>
                <a:uLnTx/>
                <a:uFillTx/>
                <a:latin typeface="Arial"/>
                <a:cs typeface="Arial"/>
                <a:sym typeface="Arial"/>
              </a:rPr>
              <a:t>属灵恩赐用在哪里？</a:t>
            </a:r>
            <a:endParaRPr kumimoji="0" sz="4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00"/>
                </a:solidFill>
                <a:effectLst/>
                <a:uLnTx/>
                <a:uFillTx/>
                <a:latin typeface="Arial"/>
                <a:cs typeface="Arial"/>
                <a:sym typeface="Arial"/>
              </a:rPr>
              <a:t>何时得到恩赐？</a:t>
            </a:r>
            <a:endParaRPr kumimoji="0" sz="48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00"/>
                </a:solidFill>
                <a:effectLst/>
                <a:uLnTx/>
                <a:uFillTx/>
                <a:latin typeface="Arial"/>
                <a:cs typeface="Arial"/>
                <a:sym typeface="Arial"/>
              </a:rPr>
              <a:t>为何给予恩赐？</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00"/>
          <p:cNvSpPr txBox="1"/>
          <p:nvPr/>
        </p:nvSpPr>
        <p:spPr>
          <a:xfrm>
            <a:off x="8382000" y="76203"/>
            <a:ext cx="685800" cy="461400"/>
          </a:xfrm>
          <a:prstGeom prst="rect">
            <a:avLst/>
          </a:prstGeom>
          <a:noFill/>
          <a:ln>
            <a:noFill/>
          </a:ln>
          <a:effectLst>
            <a:outerShdw blurRad="63500" dist="38099" dir="2700000" algn="ctr" rotWithShape="0">
              <a:schemeClr val="dk2">
                <a:alpha val="74900"/>
              </a:schemeClr>
            </a:outerShdw>
          </a:effectLst>
        </p:spPr>
        <p:txBody>
          <a:bodyPr spcFirstLastPara="1" wrap="square" lIns="91250" tIns="45625" rIns="91250" bIns="45625" anchor="t" anchorCtr="0">
            <a:noAutofit/>
          </a:bodyPr>
          <a:lstStyle/>
          <a:p>
            <a:pPr marL="914400" marR="0" lvl="0" indent="-91440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CC99"/>
                </a:solidFill>
                <a:effectLst/>
                <a:uLnTx/>
                <a:uFillTx/>
                <a:latin typeface="Arial"/>
                <a:ea typeface="Arial"/>
                <a:cs typeface="Arial"/>
                <a:sym typeface="Arial"/>
              </a:rPr>
              <a:t>2</a:t>
            </a:r>
            <a:endParaRPr kumimoji="0" sz="2400" b="1" i="1" u="none" strike="noStrike" kern="0" cap="none" spc="0" normalizeH="0" baseline="0" noProof="0">
              <a:ln>
                <a:noFill/>
              </a:ln>
              <a:solidFill>
                <a:srgbClr val="FFCC99"/>
              </a:solidFill>
              <a:effectLst/>
              <a:uLnTx/>
              <a:uFillTx/>
              <a:latin typeface="Times New Roman"/>
              <a:ea typeface="Times New Roman"/>
              <a:cs typeface="Times New Roman"/>
              <a:sym typeface="Times New Roman"/>
            </a:endParaRPr>
          </a:p>
        </p:txBody>
      </p:sp>
      <p:sp>
        <p:nvSpPr>
          <p:cNvPr id="2451" name="Google Shape;2451;p300"/>
          <p:cNvSpPr/>
          <p:nvPr/>
        </p:nvSpPr>
        <p:spPr>
          <a:xfrm>
            <a:off x="1376267" y="4125470"/>
            <a:ext cx="5094300" cy="1082700"/>
          </a:xfrm>
          <a:prstGeom prst="ellipse">
            <a:avLst/>
          </a:prstGeom>
          <a:noFill/>
          <a:ln w="76200" cap="flat" cmpd="sng">
            <a:solidFill>
              <a:srgbClr val="FF0000"/>
            </a:solidFill>
            <a:prstDash val="solid"/>
            <a:round/>
            <a:headEnd type="none" w="sm" len="sm"/>
            <a:tailEnd type="none" w="sm" len="sm"/>
          </a:ln>
        </p:spPr>
        <p:txBody>
          <a:bodyPr spcFirstLastPara="1" wrap="square" lIns="129150" tIns="64575" rIns="129150" bIns="645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1" i="0" u="none" strike="noStrike" kern="0" cap="none" spc="0" normalizeH="0" baseline="0" noProof="0">
              <a:ln>
                <a:noFill/>
              </a:ln>
              <a:solidFill>
                <a:srgbClr val="FFCC99"/>
              </a:solidFill>
              <a:effectLst/>
              <a:uLnTx/>
              <a:uFillTx/>
              <a:latin typeface="Arial"/>
              <a:ea typeface="Arial"/>
              <a:cs typeface="Arial"/>
              <a:sym typeface="Arial"/>
            </a:endParaRPr>
          </a:p>
        </p:txBody>
      </p:sp>
    </p:spTree>
    <p:extLst>
      <p:ext uri="{BB962C8B-B14F-4D97-AF65-F5344CB8AC3E}">
        <p14:creationId xmlns:p14="http://schemas.microsoft.com/office/powerpoint/2010/main" val="168730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4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56"/>
        <p:cNvGrpSpPr/>
        <p:nvPr/>
      </p:nvGrpSpPr>
      <p:grpSpPr>
        <a:xfrm>
          <a:off x="0" y="0"/>
          <a:ext cx="0" cy="0"/>
          <a:chOff x="0" y="0"/>
          <a:chExt cx="0" cy="0"/>
        </a:xfrm>
      </p:grpSpPr>
      <p:pic>
        <p:nvPicPr>
          <p:cNvPr id="2457" name="Google Shape;2457;p301"/>
          <p:cNvPicPr preferRelativeResize="0"/>
          <p:nvPr/>
        </p:nvPicPr>
        <p:blipFill rotWithShape="1">
          <a:blip r:embed="rId3">
            <a:alphaModFix/>
          </a:blip>
          <a:srcRect/>
          <a:stretch/>
        </p:blipFill>
        <p:spPr>
          <a:xfrm>
            <a:off x="0" y="765175"/>
            <a:ext cx="9158288" cy="6092825"/>
          </a:xfrm>
          <a:prstGeom prst="rect">
            <a:avLst/>
          </a:prstGeom>
          <a:noFill/>
          <a:ln>
            <a:noFill/>
          </a:ln>
        </p:spPr>
      </p:pic>
      <p:sp>
        <p:nvSpPr>
          <p:cNvPr id="2458" name="Google Shape;2458;p301"/>
          <p:cNvSpPr txBox="1">
            <a:spLocks noGrp="1"/>
          </p:cNvSpPr>
          <p:nvPr>
            <p:ph type="title" idx="4294967295"/>
          </p:nvPr>
        </p:nvSpPr>
        <p:spPr>
          <a:xfrm>
            <a:off x="0" y="-26988"/>
            <a:ext cx="9144000" cy="7921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每位信徒是在</a:t>
            </a:r>
            <a:r>
              <a:rPr lang="en-US" b="1">
                <a:solidFill>
                  <a:srgbClr val="FFFF00"/>
                </a:solidFill>
              </a:rPr>
              <a:t>何时</a:t>
            </a:r>
            <a:r>
              <a:rPr lang="en-US" b="1">
                <a:solidFill>
                  <a:schemeClr val="lt1"/>
                </a:solidFill>
              </a:rPr>
              <a:t>得到恩赐</a:t>
            </a:r>
            <a:r>
              <a:rPr lang="en-US" sz="4400" b="1" i="0" u="none" strike="noStrike" cap="none">
                <a:solidFill>
                  <a:srgbClr val="FFFF00"/>
                </a:solidFill>
                <a:latin typeface="Arial"/>
                <a:ea typeface="Arial"/>
                <a:cs typeface="Arial"/>
                <a:sym typeface="Arial"/>
              </a:rPr>
              <a:t>?</a:t>
            </a:r>
            <a:endParaRPr sz="1800" b="1" i="0" u="none" strike="noStrike" cap="none">
              <a:solidFill>
                <a:srgbClr val="FFFF00"/>
              </a:solidFill>
              <a:latin typeface="Arial"/>
              <a:ea typeface="Arial"/>
              <a:cs typeface="Arial"/>
              <a:sym typeface="Arial"/>
            </a:endParaRPr>
          </a:p>
        </p:txBody>
      </p:sp>
      <p:sp>
        <p:nvSpPr>
          <p:cNvPr id="2459" name="Google Shape;2459;p301"/>
          <p:cNvSpPr/>
          <p:nvPr/>
        </p:nvSpPr>
        <p:spPr>
          <a:xfrm>
            <a:off x="107950" y="836613"/>
            <a:ext cx="3887700" cy="2554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Arial"/>
                <a:cs typeface="Arial"/>
                <a:sym typeface="Arial"/>
              </a:rPr>
              <a:t>“</a:t>
            </a:r>
            <a:r>
              <a:rPr kumimoji="0" lang="en-US" sz="2800" b="1" i="0" u="none" strike="noStrike" kern="0" cap="none" spc="0" normalizeH="0" baseline="0" noProof="0">
                <a:ln>
                  <a:noFill/>
                </a:ln>
                <a:solidFill>
                  <a:srgbClr val="001320"/>
                </a:solidFill>
                <a:effectLst/>
                <a:highlight>
                  <a:srgbClr val="FDFEFF"/>
                </a:highlight>
                <a:uLnTx/>
                <a:uFillTx/>
                <a:latin typeface="Arial"/>
                <a:cs typeface="Arial"/>
                <a:sym typeface="Arial"/>
              </a:rPr>
              <a:t>圣灵显在</a:t>
            </a:r>
            <a:r>
              <a:rPr kumimoji="0" lang="en-US" sz="2800" b="1" i="0" u="none" strike="noStrike" kern="0" cap="none" spc="0" normalizeH="0" baseline="0" noProof="0">
                <a:ln>
                  <a:noFill/>
                </a:ln>
                <a:solidFill>
                  <a:srgbClr val="0000FF"/>
                </a:solidFill>
                <a:effectLst/>
                <a:highlight>
                  <a:srgbClr val="FDFEFF"/>
                </a:highlight>
                <a:uLnTx/>
                <a:uFillTx/>
                <a:latin typeface="Arial"/>
                <a:cs typeface="Arial"/>
                <a:sym typeface="Arial"/>
              </a:rPr>
              <a:t>各人</a:t>
            </a:r>
            <a:r>
              <a:rPr kumimoji="0" lang="en-US" sz="2800" b="1" i="0" u="none" strike="noStrike" kern="0" cap="none" spc="0" normalizeH="0" baseline="0" noProof="0">
                <a:ln>
                  <a:noFill/>
                </a:ln>
                <a:solidFill>
                  <a:srgbClr val="001320"/>
                </a:solidFill>
                <a:effectLst/>
                <a:highlight>
                  <a:srgbClr val="FDFEFF"/>
                </a:highlight>
                <a:uLnTx/>
                <a:uFillTx/>
                <a:latin typeface="Arial"/>
                <a:cs typeface="Arial"/>
                <a:sym typeface="Arial"/>
              </a:rPr>
              <a:t>身上，是叫人得益处。</a:t>
            </a:r>
            <a:r>
              <a:rPr kumimoji="0" lang="en-US" sz="3200" b="1" i="0" u="none" strike="noStrike" kern="0" cap="none" spc="0" normalizeH="0" baseline="0" noProof="0">
                <a:ln>
                  <a:noFill/>
                </a:ln>
                <a:solidFill>
                  <a:srgbClr val="000000"/>
                </a:solidFill>
                <a:effectLst/>
                <a:uLnTx/>
                <a:uFillTx/>
                <a:latin typeface="Arial"/>
                <a:cs typeface="Arial"/>
                <a:sym typeface="Arial"/>
              </a:rPr>
              <a:t> ”</a:t>
            </a:r>
            <a:endParaRPr kumimoji="0" sz="3200" b="1"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Arial"/>
                <a:cs typeface="Arial"/>
                <a:sym typeface="Arial"/>
              </a:rPr>
              <a:t>（</a:t>
            </a:r>
            <a:r>
              <a:rPr kumimoji="0" lang="en-US" sz="2800" b="1" i="0" u="none" strike="noStrike" kern="0" cap="none" spc="0" normalizeH="0" baseline="0" noProof="0">
                <a:ln>
                  <a:noFill/>
                </a:ln>
                <a:solidFill>
                  <a:srgbClr val="000000"/>
                </a:solidFill>
                <a:effectLst/>
                <a:uLnTx/>
                <a:uFillTx/>
                <a:latin typeface="Arial"/>
                <a:cs typeface="Arial"/>
                <a:sym typeface="Arial"/>
              </a:rPr>
              <a:t>12：7</a:t>
            </a:r>
            <a:r>
              <a:rPr kumimoji="0" lang="en-US" sz="2800" b="1" i="0" u="none" strike="noStrike" kern="0" cap="none" spc="0" normalizeH="0" baseline="0" noProof="0">
                <a:ln>
                  <a:noFill/>
                </a:ln>
                <a:solidFill>
                  <a:srgbClr val="000000"/>
                </a:solidFill>
                <a:effectLst/>
                <a:uLnTx/>
                <a:uFillTx/>
                <a:latin typeface="Arial"/>
                <a:ea typeface="Arial"/>
                <a:cs typeface="Arial"/>
                <a:sym typeface="Arial"/>
              </a:rPr>
              <a:t> </a:t>
            </a:r>
            <a:r>
              <a:rPr kumimoji="0" lang="en-US" sz="2800" b="1" i="0" u="none" strike="noStrike" kern="0" cap="none" spc="0" normalizeH="0" baseline="0" noProof="0">
                <a:ln>
                  <a:noFill/>
                </a:ln>
                <a:solidFill>
                  <a:srgbClr val="000000"/>
                </a:solidFill>
                <a:effectLst/>
                <a:uLnTx/>
                <a:uFillTx/>
                <a:latin typeface="Arial"/>
                <a:cs typeface="Arial"/>
                <a:sym typeface="Arial"/>
              </a:rPr>
              <a:t>合和本</a:t>
            </a:r>
            <a:r>
              <a:rPr kumimoji="0" lang="en-US" sz="3200" b="1" i="0" u="none" strike="noStrike" kern="0" cap="none" spc="0" normalizeH="0" baseline="0" noProof="0">
                <a:ln>
                  <a:noFill/>
                </a:ln>
                <a:solidFill>
                  <a:srgbClr val="000000"/>
                </a:solidFill>
                <a:effectLst/>
                <a:uLnTx/>
                <a:uFillTx/>
                <a:latin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01"/>
          <p:cNvSpPr/>
          <p:nvPr/>
        </p:nvSpPr>
        <p:spPr>
          <a:xfrm>
            <a:off x="4782850" y="722400"/>
            <a:ext cx="4454100" cy="2554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Arial"/>
                <a:cs typeface="Arial"/>
                <a:sym typeface="Arial"/>
              </a:rPr>
              <a:t>“</a:t>
            </a:r>
            <a:r>
              <a:rPr kumimoji="0" lang="en-US" sz="2800" b="1" i="0" u="none" strike="noStrike" kern="0" cap="none" spc="0" normalizeH="0" baseline="0" noProof="0">
                <a:ln>
                  <a:noFill/>
                </a:ln>
                <a:solidFill>
                  <a:srgbClr val="001320"/>
                </a:solidFill>
                <a:effectLst/>
                <a:highlight>
                  <a:srgbClr val="FDFEFF"/>
                </a:highlight>
                <a:uLnTx/>
                <a:uFillTx/>
                <a:latin typeface="Arial"/>
                <a:cs typeface="Arial"/>
                <a:sym typeface="Arial"/>
              </a:rPr>
              <a:t>这一切都是这位圣灵所运行，随己意分给各人的。”</a:t>
            </a:r>
            <a:r>
              <a:rPr kumimoji="0" lang="en-US" sz="3200" b="1" i="0" u="none" strike="noStrike" kern="0" cap="none" spc="0" normalizeH="0" baseline="0" noProof="0">
                <a:ln>
                  <a:noFill/>
                </a:ln>
                <a:solidFill>
                  <a:srgbClr val="000000"/>
                </a:solidFill>
                <a:effectLst/>
                <a:uLnTx/>
                <a:uFillTx/>
                <a:latin typeface="Arial"/>
                <a:cs typeface="Arial"/>
                <a:sym typeface="Arial"/>
              </a:rPr>
              <a:t>（</a:t>
            </a:r>
            <a:r>
              <a:rPr kumimoji="0" lang="en-US" sz="2800" b="1" i="0" u="none" strike="noStrike" kern="0" cap="none" spc="0" normalizeH="0" baseline="0" noProof="0">
                <a:ln>
                  <a:noFill/>
                </a:ln>
                <a:solidFill>
                  <a:srgbClr val="000000"/>
                </a:solidFill>
                <a:effectLst/>
                <a:uLnTx/>
                <a:uFillTx/>
                <a:latin typeface="Arial"/>
                <a:cs typeface="Arial"/>
                <a:sym typeface="Arial"/>
              </a:rPr>
              <a:t>12：11合和本</a:t>
            </a:r>
            <a:r>
              <a:rPr kumimoji="0" lang="en-US" sz="3200" b="1" i="0" u="none" strike="noStrike" kern="0" cap="none" spc="0" normalizeH="0" baseline="0" noProof="0">
                <a:ln>
                  <a:noFill/>
                </a:ln>
                <a:solidFill>
                  <a:srgbClr val="000000"/>
                </a:solidFill>
                <a:effectLst/>
                <a:uLnTx/>
                <a:uFillTx/>
                <a:latin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01"/>
          <p:cNvSpPr/>
          <p:nvPr/>
        </p:nvSpPr>
        <p:spPr>
          <a:xfrm>
            <a:off x="2555876" y="3118950"/>
            <a:ext cx="5178600" cy="2554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Arial"/>
                <a:cs typeface="Arial"/>
                <a:sym typeface="Arial"/>
              </a:rPr>
              <a:t>“</a:t>
            </a:r>
            <a:r>
              <a:rPr kumimoji="0" lang="en-US" sz="2800" b="1" i="0" u="none" strike="noStrike" kern="0" cap="none" spc="0" normalizeH="0" baseline="0" noProof="0">
                <a:ln>
                  <a:noFill/>
                </a:ln>
                <a:solidFill>
                  <a:srgbClr val="001320"/>
                </a:solidFill>
                <a:effectLst/>
                <a:highlight>
                  <a:srgbClr val="FDFEFF"/>
                </a:highlight>
                <a:uLnTx/>
                <a:uFillTx/>
                <a:latin typeface="Arial"/>
                <a:cs typeface="Arial"/>
                <a:sym typeface="Arial"/>
              </a:rPr>
              <a:t>但如今，神随自己的意思把肢体</a:t>
            </a:r>
            <a:r>
              <a:rPr kumimoji="0" lang="en-US" sz="2800" b="1" i="0" u="none" strike="noStrike" kern="0" cap="none" spc="0" normalizeH="0" baseline="0" noProof="0">
                <a:ln>
                  <a:noFill/>
                </a:ln>
                <a:solidFill>
                  <a:srgbClr val="4A86E8"/>
                </a:solidFill>
                <a:effectLst/>
                <a:highlight>
                  <a:srgbClr val="FDFEFF"/>
                </a:highlight>
                <a:uLnTx/>
                <a:uFillTx/>
                <a:latin typeface="Arial"/>
                <a:cs typeface="Arial"/>
                <a:sym typeface="Arial"/>
              </a:rPr>
              <a:t>俱各</a:t>
            </a:r>
            <a:r>
              <a:rPr kumimoji="0" lang="en-US" sz="2800" b="1" i="0" u="none" strike="noStrike" kern="0" cap="none" spc="0" normalizeH="0" baseline="0" noProof="0">
                <a:ln>
                  <a:noFill/>
                </a:ln>
                <a:solidFill>
                  <a:srgbClr val="001320"/>
                </a:solidFill>
                <a:effectLst/>
                <a:highlight>
                  <a:srgbClr val="FDFEFF"/>
                </a:highlight>
                <a:uLnTx/>
                <a:uFillTx/>
                <a:latin typeface="Arial"/>
                <a:cs typeface="Arial"/>
                <a:sym typeface="Arial"/>
              </a:rPr>
              <a:t>安排在身上了</a:t>
            </a:r>
            <a:r>
              <a:rPr kumimoji="0" lang="en-US" sz="3200" b="1" i="0" u="none" strike="noStrike" kern="0" cap="none" spc="0" normalizeH="0" baseline="0" noProof="0">
                <a:ln>
                  <a:noFill/>
                </a:ln>
                <a:solidFill>
                  <a:srgbClr val="000000"/>
                </a:solidFill>
                <a:effectLst/>
                <a:uLnTx/>
                <a:uFillTx/>
                <a:latin typeface="Arial"/>
                <a:cs typeface="Arial"/>
                <a:sym typeface="Arial"/>
              </a:rPr>
              <a:t>”</a:t>
            </a: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 </a:t>
            </a:r>
            <a:endParaRPr kumimoji="0" sz="32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Arial"/>
                <a:cs typeface="Arial"/>
                <a:sym typeface="Arial"/>
              </a:rPr>
              <a:t>（</a:t>
            </a:r>
            <a:r>
              <a:rPr kumimoji="0" lang="en-US" sz="2800" b="1" i="0" u="none" strike="noStrike" kern="0" cap="none" spc="0" normalizeH="0" baseline="0" noProof="0">
                <a:ln>
                  <a:noFill/>
                </a:ln>
                <a:solidFill>
                  <a:srgbClr val="000000"/>
                </a:solidFill>
                <a:effectLst/>
                <a:uLnTx/>
                <a:uFillTx/>
                <a:latin typeface="Arial"/>
                <a:cs typeface="Arial"/>
                <a:sym typeface="Arial"/>
              </a:rPr>
              <a:t>12：18 合和本</a:t>
            </a:r>
            <a:r>
              <a:rPr kumimoji="0" lang="en-US" sz="3200" b="1" i="0" u="none" strike="noStrike" kern="0" cap="none" spc="0" normalizeH="0" baseline="0" noProof="0">
                <a:ln>
                  <a:noFill/>
                </a:ln>
                <a:solidFill>
                  <a:srgbClr val="000000"/>
                </a:solidFill>
                <a:effectLst/>
                <a:uLnTx/>
                <a:uFillTx/>
                <a:latin typeface="Arial"/>
                <a:cs typeface="Arial"/>
                <a:sym typeface="Arial"/>
              </a:rPr>
              <a:t>）</a:t>
            </a:r>
            <a:br>
              <a:rPr kumimoji="0" lang="en-US" sz="3200" b="1" i="0" u="none" strike="noStrike" kern="0" cap="none" spc="0" normalizeH="0" baseline="0" noProof="0">
                <a:ln>
                  <a:noFill/>
                </a:ln>
                <a:solidFill>
                  <a:srgbClr val="000000"/>
                </a:solidFill>
                <a:effectLst/>
                <a:uLnTx/>
                <a:uFillTx/>
                <a:latin typeface="Arial"/>
                <a:ea typeface="Arial"/>
                <a:cs typeface="Arial"/>
                <a:sym typeface="Arial"/>
              </a:rPr>
            </a:b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01"/>
          <p:cNvSpPr/>
          <p:nvPr/>
        </p:nvSpPr>
        <p:spPr>
          <a:xfrm rot="-985544">
            <a:off x="398207" y="2476984"/>
            <a:ext cx="6699736" cy="1323281"/>
          </a:xfrm>
          <a:prstGeom prst="rect">
            <a:avLst/>
          </a:prstGeom>
          <a:solidFill>
            <a:srgbClr val="000000"/>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sng" strike="noStrike" kern="0" cap="none" spc="0" normalizeH="0" baseline="0" noProof="0">
                <a:ln>
                  <a:noFill/>
                </a:ln>
                <a:solidFill>
                  <a:srgbClr val="FFFF00"/>
                </a:solidFill>
                <a:effectLst/>
                <a:uLnTx/>
                <a:uFillTx/>
                <a:latin typeface="Arial"/>
                <a:cs typeface="Arial"/>
                <a:sym typeface="Arial"/>
              </a:rPr>
              <a:t>在得救恩时！</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5141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67"/>
        <p:cNvGrpSpPr/>
        <p:nvPr/>
      </p:nvGrpSpPr>
      <p:grpSpPr>
        <a:xfrm>
          <a:off x="0" y="0"/>
          <a:ext cx="0" cy="0"/>
          <a:chOff x="0" y="0"/>
          <a:chExt cx="0" cy="0"/>
        </a:xfrm>
      </p:grpSpPr>
      <p:sp>
        <p:nvSpPr>
          <p:cNvPr id="2468" name="Google Shape;2468;p302"/>
          <p:cNvSpPr txBox="1">
            <a:spLocks noGrp="1"/>
          </p:cNvSpPr>
          <p:nvPr>
            <p:ph type="title" idx="4294967295"/>
          </p:nvPr>
        </p:nvSpPr>
        <p:spPr>
          <a:xfrm>
            <a:off x="-152400" y="45720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1"/>
                </a:solidFill>
                <a:latin typeface="Arial"/>
                <a:ea typeface="Arial"/>
                <a:cs typeface="Arial"/>
                <a:sym typeface="Arial"/>
              </a:rPr>
              <a:t>Black</a:t>
            </a:r>
            <a:endParaRPr sz="1800" b="1" i="0" u="none" strike="noStrike" cap="none">
              <a:solidFill>
                <a:schemeClr val="lt1"/>
              </a:solidFill>
              <a:latin typeface="Arial"/>
              <a:ea typeface="Arial"/>
              <a:cs typeface="Arial"/>
              <a:sym typeface="Arial"/>
            </a:endParaRPr>
          </a:p>
        </p:txBody>
      </p:sp>
      <p:pic>
        <p:nvPicPr>
          <p:cNvPr id="2469" name="Google Shape;2469;p302"/>
          <p:cNvPicPr preferRelativeResize="0"/>
          <p:nvPr/>
        </p:nvPicPr>
        <p:blipFill rotWithShape="1">
          <a:blip r:embed="rId3">
            <a:alphaModFix/>
          </a:blip>
          <a:src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819289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74"/>
        <p:cNvGrpSpPr/>
        <p:nvPr/>
      </p:nvGrpSpPr>
      <p:grpSpPr>
        <a:xfrm>
          <a:off x="0" y="0"/>
          <a:ext cx="0" cy="0"/>
          <a:chOff x="0" y="0"/>
          <a:chExt cx="0" cy="0"/>
        </a:xfrm>
      </p:grpSpPr>
      <p:sp>
        <p:nvSpPr>
          <p:cNvPr id="2475" name="Google Shape;2475;p303"/>
          <p:cNvSpPr txBox="1">
            <a:spLocks noGrp="1"/>
          </p:cNvSpPr>
          <p:nvPr>
            <p:ph type="title" idx="4294967295"/>
          </p:nvPr>
        </p:nvSpPr>
        <p:spPr>
          <a:xfrm>
            <a:off x="-152400" y="45720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1"/>
                </a:solidFill>
                <a:latin typeface="Arial"/>
                <a:ea typeface="Arial"/>
                <a:cs typeface="Arial"/>
                <a:sym typeface="Arial"/>
              </a:rPr>
              <a:t>Black</a:t>
            </a:r>
            <a:endParaRPr sz="1800" b="1" i="0" u="none" strike="noStrike" cap="none">
              <a:solidFill>
                <a:schemeClr val="lt1"/>
              </a:solidFill>
              <a:latin typeface="Arial"/>
              <a:ea typeface="Arial"/>
              <a:cs typeface="Arial"/>
              <a:sym typeface="Arial"/>
            </a:endParaRPr>
          </a:p>
        </p:txBody>
      </p:sp>
      <p:pic>
        <p:nvPicPr>
          <p:cNvPr id="2476" name="Google Shape;2476;p303"/>
          <p:cNvPicPr preferRelativeResize="0"/>
          <p:nvPr/>
        </p:nvPicPr>
        <p:blipFill rotWithShape="1">
          <a:blip r:embed="rId3">
            <a:alphaModFix/>
          </a:blip>
          <a:srcRect/>
          <a:stretch/>
        </p:blipFill>
        <p:spPr>
          <a:xfrm>
            <a:off x="0" y="850900"/>
            <a:ext cx="9144000" cy="5140325"/>
          </a:xfrm>
          <a:prstGeom prst="rect">
            <a:avLst/>
          </a:prstGeom>
          <a:noFill/>
          <a:ln>
            <a:noFill/>
          </a:ln>
        </p:spPr>
      </p:pic>
    </p:spTree>
    <p:extLst>
      <p:ext uri="{BB962C8B-B14F-4D97-AF65-F5344CB8AC3E}">
        <p14:creationId xmlns:p14="http://schemas.microsoft.com/office/powerpoint/2010/main" val="339529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81"/>
        <p:cNvGrpSpPr/>
        <p:nvPr/>
      </p:nvGrpSpPr>
      <p:grpSpPr>
        <a:xfrm>
          <a:off x="0" y="0"/>
          <a:ext cx="0" cy="0"/>
          <a:chOff x="0" y="0"/>
          <a:chExt cx="0" cy="0"/>
        </a:xfrm>
      </p:grpSpPr>
      <p:sp>
        <p:nvSpPr>
          <p:cNvPr id="2482" name="Google Shape;2482;p304"/>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2483" name="Google Shape;2483;p304"/>
          <p:cNvGrpSpPr/>
          <p:nvPr/>
        </p:nvGrpSpPr>
        <p:grpSpPr>
          <a:xfrm>
            <a:off x="-53939" y="0"/>
            <a:ext cx="9350375" cy="7031038"/>
            <a:chOff x="-34" y="0"/>
            <a:chExt cx="5890" cy="4429"/>
          </a:xfrm>
        </p:grpSpPr>
        <p:sp>
          <p:nvSpPr>
            <p:cNvPr id="2484" name="Google Shape;2484;p304"/>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485" name="Google Shape;2485;p304"/>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sp>
        <p:nvSpPr>
          <p:cNvPr id="2486" name="Google Shape;2486;p304"/>
          <p:cNvSpPr/>
          <p:nvPr/>
        </p:nvSpPr>
        <p:spPr>
          <a:xfrm>
            <a:off x="2209800" y="1295401"/>
            <a:ext cx="4876800" cy="4038600"/>
          </a:xfrm>
          <a:prstGeom prst="triangle">
            <a:avLst>
              <a:gd name="adj" fmla="val 50000"/>
            </a:avLst>
          </a:prstGeom>
          <a:noFill/>
          <a:ln w="76200" cap="flat" cmpd="sng">
            <a:solidFill>
              <a:srgbClr val="FF33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487" name="Google Shape;2487;p304"/>
          <p:cNvSpPr txBox="1"/>
          <p:nvPr/>
        </p:nvSpPr>
        <p:spPr>
          <a:xfrm>
            <a:off x="3581400" y="381000"/>
            <a:ext cx="5562600" cy="457200"/>
          </a:xfrm>
          <a:prstGeom prst="rect">
            <a:avLst/>
          </a:prstGeom>
          <a:noFill/>
          <a:ln>
            <a:noFill/>
          </a:ln>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488" name="Google Shape;2488;p304"/>
          <p:cNvSpPr txBox="1"/>
          <p:nvPr/>
        </p:nvSpPr>
        <p:spPr>
          <a:xfrm>
            <a:off x="1744489" y="0"/>
            <a:ext cx="8915400" cy="4524144"/>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919163" marR="0" lvl="0" indent="-81121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30000" noProof="0">
                <a:ln>
                  <a:noFill/>
                </a:ln>
                <a:solidFill>
                  <a:srgbClr val="FFFFFF"/>
                </a:solidFill>
                <a:effectLst/>
                <a:uLnTx/>
                <a:uFillTx/>
                <a:latin typeface="Arial"/>
                <a:ea typeface="Arial"/>
                <a:cs typeface="Arial"/>
                <a:sym typeface="Arial"/>
              </a:rPr>
              <a:t>1</a:t>
            </a: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弟兄们，论到属灵的恩赐，</a:t>
            </a:r>
            <a:br>
              <a:rPr kumimoji="0" lang="en-US" sz="3600" b="1" i="1" u="none" strike="noStrike" kern="0" cap="none" spc="0" normalizeH="0" baseline="0" noProof="0">
                <a:ln>
                  <a:noFill/>
                </a:ln>
                <a:solidFill>
                  <a:srgbClr val="FFFFFF"/>
                </a:solidFill>
                <a:effectLst/>
                <a:uLnTx/>
                <a:uFillTx/>
                <a:latin typeface="Arial"/>
                <a:ea typeface="Arial"/>
                <a:cs typeface="Arial"/>
                <a:sym typeface="Arial"/>
              </a:rPr>
            </a:b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我不愿意你们不明白.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919163" marR="0" lvl="0" indent="-81121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30000" noProof="0">
                <a:ln>
                  <a:noFill/>
                </a:ln>
                <a:solidFill>
                  <a:srgbClr val="FFFFFF"/>
                </a:solidFill>
                <a:effectLst/>
                <a:uLnTx/>
                <a:uFillTx/>
                <a:latin typeface="Arial"/>
                <a:ea typeface="Arial"/>
                <a:cs typeface="Arial"/>
                <a:sym typeface="Arial"/>
              </a:rPr>
              <a:t>2</a:t>
            </a: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你们作为外邦（异教）人的时候，</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a:p>
            <a:pPr marL="919163" marR="0" lvl="0" indent="-81121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随事被牵引，受迷惑，</a:t>
            </a:r>
            <a:br>
              <a:rPr kumimoji="0" lang="en-US" sz="3600" b="1" i="1" u="none" strike="noStrike" kern="0" cap="none" spc="0" normalizeH="0" baseline="0" noProof="0">
                <a:ln>
                  <a:noFill/>
                </a:ln>
                <a:solidFill>
                  <a:srgbClr val="FFFFFF"/>
                </a:solidFill>
                <a:effectLst/>
                <a:uLnTx/>
                <a:uFillTx/>
                <a:latin typeface="Arial"/>
                <a:ea typeface="Arial"/>
                <a:cs typeface="Arial"/>
                <a:sym typeface="Arial"/>
              </a:rPr>
            </a:b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去服侍那哑的偶像.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919163" marR="0" lvl="0" indent="-81121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30000" noProof="0">
                <a:ln>
                  <a:noFill/>
                </a:ln>
                <a:solidFill>
                  <a:srgbClr val="FFFFFF"/>
                </a:solidFill>
                <a:effectLst/>
                <a:uLnTx/>
                <a:uFillTx/>
                <a:latin typeface="Arial"/>
                <a:ea typeface="Arial"/>
                <a:cs typeface="Arial"/>
                <a:sym typeface="Arial"/>
              </a:rPr>
              <a:t>3</a:t>
            </a: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因此我告诉你们， 没有人</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a:p>
            <a:pPr marL="919163" marR="0" lvl="0" indent="-81121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会被神的灵所感动而说, </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a:p>
            <a:pPr marL="919163" marR="0" lvl="0" indent="-81121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“基督是主,” 除非被圣灵所感动.</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04"/>
          <p:cNvSpPr txBox="1">
            <a:spLocks noGrp="1"/>
          </p:cNvSpPr>
          <p:nvPr>
            <p:ph type="title" idx="4294967295"/>
          </p:nvPr>
        </p:nvSpPr>
        <p:spPr>
          <a:xfrm>
            <a:off x="0" y="6278564"/>
            <a:ext cx="8229600" cy="523212"/>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2800" b="1" i="0" u="none" strike="noStrike" cap="none">
                <a:solidFill>
                  <a:schemeClr val="lt1"/>
                </a:solidFill>
                <a:latin typeface="Arial"/>
                <a:ea typeface="Arial"/>
                <a:cs typeface="Arial"/>
                <a:sym typeface="Arial"/>
              </a:rPr>
              <a:t>格林多前 12:1-3 (CNV)</a:t>
            </a:r>
            <a:endParaRPr/>
          </a:p>
        </p:txBody>
      </p:sp>
      <p:pic>
        <p:nvPicPr>
          <p:cNvPr id="2490" name="Google Shape;2490;p304"/>
          <p:cNvPicPr preferRelativeResize="0"/>
          <p:nvPr/>
        </p:nvPicPr>
        <p:blipFill rotWithShape="1">
          <a:blip r:embed="rId3">
            <a:alphaModFix/>
          </a:blip>
          <a:srcRect/>
          <a:stretch/>
        </p:blipFill>
        <p:spPr>
          <a:xfrm>
            <a:off x="0" y="-20638"/>
            <a:ext cx="1749425" cy="2170113"/>
          </a:xfrm>
          <a:prstGeom prst="rect">
            <a:avLst/>
          </a:prstGeom>
          <a:noFill/>
          <a:ln>
            <a:noFill/>
          </a:ln>
        </p:spPr>
      </p:pic>
    </p:spTree>
    <p:extLst>
      <p:ext uri="{BB962C8B-B14F-4D97-AF65-F5344CB8AC3E}">
        <p14:creationId xmlns:p14="http://schemas.microsoft.com/office/powerpoint/2010/main" val="3627912463"/>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95"/>
        <p:cNvGrpSpPr/>
        <p:nvPr/>
      </p:nvGrpSpPr>
      <p:grpSpPr>
        <a:xfrm>
          <a:off x="0" y="0"/>
          <a:ext cx="0" cy="0"/>
          <a:chOff x="0" y="0"/>
          <a:chExt cx="0" cy="0"/>
        </a:xfrm>
      </p:grpSpPr>
      <p:sp>
        <p:nvSpPr>
          <p:cNvPr id="2496" name="Google Shape;2496;p305"/>
          <p:cNvSpPr txBox="1">
            <a:spLocks noGrp="1"/>
          </p:cNvSpPr>
          <p:nvPr>
            <p:ph type="title" idx="4294967295"/>
          </p:nvPr>
        </p:nvSpPr>
        <p:spPr>
          <a:xfrm>
            <a:off x="-152400" y="45720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1"/>
                </a:solidFill>
                <a:latin typeface="Arial"/>
                <a:ea typeface="Arial"/>
                <a:cs typeface="Arial"/>
                <a:sym typeface="Arial"/>
              </a:rPr>
              <a:t>Black</a:t>
            </a:r>
            <a:endParaRPr sz="1800" b="1" i="0" u="none" strike="noStrike" cap="none">
              <a:solidFill>
                <a:schemeClr val="lt1"/>
              </a:solidFill>
              <a:latin typeface="Arial"/>
              <a:ea typeface="Arial"/>
              <a:cs typeface="Arial"/>
              <a:sym typeface="Arial"/>
            </a:endParaRPr>
          </a:p>
        </p:txBody>
      </p:sp>
      <p:pic>
        <p:nvPicPr>
          <p:cNvPr id="2497" name="Google Shape;2497;p305"/>
          <p:cNvPicPr preferRelativeResize="0"/>
          <p:nvPr/>
        </p:nvPicPr>
        <p:blipFill rotWithShape="1">
          <a:blip r:embed="rId3">
            <a:alphaModFix/>
          </a:blip>
          <a:srcRect/>
          <a:stretch/>
        </p:blipFill>
        <p:spPr>
          <a:xfrm>
            <a:off x="0" y="-26988"/>
            <a:ext cx="9144000" cy="6884988"/>
          </a:xfrm>
          <a:prstGeom prst="rect">
            <a:avLst/>
          </a:prstGeom>
          <a:noFill/>
          <a:ln>
            <a:noFill/>
          </a:ln>
        </p:spPr>
      </p:pic>
    </p:spTree>
    <p:extLst>
      <p:ext uri="{BB962C8B-B14F-4D97-AF65-F5344CB8AC3E}">
        <p14:creationId xmlns:p14="http://schemas.microsoft.com/office/powerpoint/2010/main" val="2379818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pic>
        <p:nvPicPr>
          <p:cNvPr id="2503" name="Google Shape;2503;p306" descr="king-of-kings"/>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504" name="Google Shape;2504;p306"/>
          <p:cNvSpPr txBox="1">
            <a:spLocks noGrp="1"/>
          </p:cNvSpPr>
          <p:nvPr>
            <p:ph type="title"/>
          </p:nvPr>
        </p:nvSpPr>
        <p:spPr>
          <a:xfrm>
            <a:off x="0" y="533400"/>
            <a:ext cx="91440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a:t>耶稣基督是主</a:t>
            </a:r>
            <a:r>
              <a:rPr lang="en-US" sz="4800" b="1" i="0" u="none" strike="noStrike" cap="none">
                <a:solidFill>
                  <a:schemeClr val="dk2"/>
                </a:solidFill>
                <a:latin typeface="Arial"/>
                <a:ea typeface="Arial"/>
                <a:cs typeface="Arial"/>
                <a:sym typeface="Arial"/>
              </a:rPr>
              <a:t> = </a:t>
            </a:r>
            <a:r>
              <a:rPr lang="en-US" sz="4800" b="1"/>
              <a:t>神</a:t>
            </a:r>
            <a:endParaRPr sz="4800" b="1" i="0"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2484741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19"/>
        <p:cNvGrpSpPr/>
        <p:nvPr/>
      </p:nvGrpSpPr>
      <p:grpSpPr>
        <a:xfrm>
          <a:off x="0" y="0"/>
          <a:ext cx="0" cy="0"/>
          <a:chOff x="0" y="0"/>
          <a:chExt cx="0" cy="0"/>
        </a:xfrm>
      </p:grpSpPr>
      <p:sp>
        <p:nvSpPr>
          <p:cNvPr id="2220" name="Google Shape;2220;p280"/>
          <p:cNvSpPr txBox="1">
            <a:spLocks noGrp="1"/>
          </p:cNvSpPr>
          <p:nvPr>
            <p:ph type="title" idx="4294967295"/>
          </p:nvPr>
        </p:nvSpPr>
        <p:spPr>
          <a:xfrm>
            <a:off x="-152400" y="45720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飞机引擎出状况</a:t>
            </a:r>
            <a:endParaRPr sz="1800" b="1" i="0" u="none" strike="noStrike" cap="none">
              <a:solidFill>
                <a:schemeClr val="lt1"/>
              </a:solidFill>
              <a:latin typeface="Arial"/>
              <a:ea typeface="Arial"/>
              <a:cs typeface="Arial"/>
              <a:sym typeface="Arial"/>
            </a:endParaRPr>
          </a:p>
        </p:txBody>
      </p:sp>
      <p:pic>
        <p:nvPicPr>
          <p:cNvPr id="2221" name="Google Shape;2221;p280" descr="CESSNA"/>
          <p:cNvPicPr preferRelativeResize="0"/>
          <p:nvPr/>
        </p:nvPicPr>
        <p:blipFill rotWithShape="1">
          <a:blip r:embed="rId3">
            <a:alphaModFix/>
          </a:blip>
          <a:srcRect/>
          <a:stretch/>
        </p:blipFill>
        <p:spPr>
          <a:xfrm>
            <a:off x="1600200" y="1676400"/>
            <a:ext cx="5410200" cy="3381375"/>
          </a:xfrm>
          <a:prstGeom prst="rect">
            <a:avLst/>
          </a:prstGeom>
          <a:noFill/>
          <a:ln>
            <a:noFill/>
          </a:ln>
        </p:spPr>
      </p:pic>
      <p:sp>
        <p:nvSpPr>
          <p:cNvPr id="2222" name="Google Shape;2222;p280"/>
          <p:cNvSpPr/>
          <p:nvPr/>
        </p:nvSpPr>
        <p:spPr>
          <a:xfrm>
            <a:off x="-152400" y="541020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highlight>
                  <a:srgbClr val="000000"/>
                </a:highlight>
                <a:uLnTx/>
                <a:uFillTx/>
                <a:latin typeface="Arial"/>
                <a:cs typeface="Arial"/>
                <a:sym typeface="Arial"/>
              </a:rPr>
              <a:t>“在灭亡以先，必有骄傲；</a:t>
            </a:r>
            <a:endParaRPr kumimoji="0" sz="3600" b="1" i="0" u="none" strike="noStrike" kern="0" cap="none" spc="0" normalizeH="0" baseline="0" noProof="0">
              <a:ln>
                <a:noFill/>
              </a:ln>
              <a:solidFill>
                <a:srgbClr val="FFFFFF"/>
              </a:solidFill>
              <a:effectLst/>
              <a:highlight>
                <a:srgbClr val="000000"/>
              </a:highligh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highlight>
                  <a:srgbClr val="000000"/>
                </a:highlight>
                <a:uLnTx/>
                <a:uFillTx/>
                <a:latin typeface="Arial"/>
                <a:cs typeface="Arial"/>
                <a:sym typeface="Arial"/>
              </a:rPr>
              <a:t>在跌倒以前，心中高傲。” (箴言16:18)</a:t>
            </a:r>
            <a:endParaRPr kumimoji="0" sz="3600" b="1" i="0" u="none" strike="noStrike" kern="0" cap="none" spc="0" normalizeH="0" baseline="0" noProof="0">
              <a:ln>
                <a:noFill/>
              </a:ln>
              <a:solidFill>
                <a:srgbClr val="FFFFFF"/>
              </a:solidFill>
              <a:effectLst/>
              <a:highlight>
                <a:srgbClr val="000000"/>
              </a:highlight>
              <a:uLnTx/>
              <a:uFillTx/>
              <a:latin typeface="Arial"/>
              <a:ea typeface="Arial"/>
              <a:cs typeface="Arial"/>
              <a:sym typeface="Arial"/>
            </a:endParaRPr>
          </a:p>
        </p:txBody>
      </p:sp>
    </p:spTree>
    <p:extLst>
      <p:ext uri="{BB962C8B-B14F-4D97-AF65-F5344CB8AC3E}">
        <p14:creationId xmlns:p14="http://schemas.microsoft.com/office/powerpoint/2010/main" val="80954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09"/>
        <p:cNvGrpSpPr/>
        <p:nvPr/>
      </p:nvGrpSpPr>
      <p:grpSpPr>
        <a:xfrm>
          <a:off x="0" y="0"/>
          <a:ext cx="0" cy="0"/>
          <a:chOff x="0" y="0"/>
          <a:chExt cx="0" cy="0"/>
        </a:xfrm>
      </p:grpSpPr>
      <p:sp>
        <p:nvSpPr>
          <p:cNvPr id="2510" name="Google Shape;2510;p307"/>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511" name="Google Shape;2511;p307"/>
          <p:cNvGrpSpPr/>
          <p:nvPr/>
        </p:nvGrpSpPr>
        <p:grpSpPr>
          <a:xfrm>
            <a:off x="-53939" y="0"/>
            <a:ext cx="9350375" cy="7031038"/>
            <a:chOff x="-34" y="0"/>
            <a:chExt cx="5890" cy="4429"/>
          </a:xfrm>
        </p:grpSpPr>
        <p:sp>
          <p:nvSpPr>
            <p:cNvPr id="2512" name="Google Shape;2512;p307"/>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3" name="Google Shape;2513;p307"/>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514" name="Google Shape;2514;p307"/>
          <p:cNvGrpSpPr/>
          <p:nvPr/>
        </p:nvGrpSpPr>
        <p:grpSpPr>
          <a:xfrm>
            <a:off x="2033588" y="1181100"/>
            <a:ext cx="5219700" cy="5219700"/>
            <a:chOff x="1200" y="696"/>
            <a:chExt cx="3288" cy="3288"/>
          </a:xfrm>
        </p:grpSpPr>
        <p:sp>
          <p:nvSpPr>
            <p:cNvPr id="2515" name="Google Shape;2515;p307"/>
            <p:cNvSpPr/>
            <p:nvPr/>
          </p:nvSpPr>
          <p:spPr>
            <a:xfrm>
              <a:off x="1200" y="696"/>
              <a:ext cx="3288" cy="32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6" name="Google Shape;2516;p307"/>
            <p:cNvSpPr/>
            <p:nvPr/>
          </p:nvSpPr>
          <p:spPr>
            <a:xfrm>
              <a:off x="1500" y="996"/>
              <a:ext cx="2688" cy="26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517" name="Google Shape;2517;p307"/>
          <p:cNvSpPr/>
          <p:nvPr/>
        </p:nvSpPr>
        <p:spPr>
          <a:xfrm>
            <a:off x="1733551" y="633413"/>
            <a:ext cx="5791200" cy="4749800"/>
          </a:xfrm>
          <a:prstGeom prst="triangle">
            <a:avLst>
              <a:gd name="adj" fmla="val 50000"/>
            </a:avLst>
          </a:prstGeom>
          <a:gradFill>
            <a:gsLst>
              <a:gs pos="0">
                <a:schemeClr val="dk2"/>
              </a:gs>
              <a:gs pos="100000">
                <a:srgbClr val="660066"/>
              </a:gs>
            </a:gsLst>
            <a:path path="circle">
              <a:fillToRect l="50000" t="50000" r="50000" b="50000"/>
            </a:path>
            <a:tileRect/>
          </a:gradFill>
          <a:ln w="762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8" name="Google Shape;2518;p307"/>
          <p:cNvSpPr/>
          <p:nvPr/>
        </p:nvSpPr>
        <p:spPr>
          <a:xfrm rot="1619911">
            <a:off x="4668838" y="4254604"/>
            <a:ext cx="2133600" cy="30776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19" name="Google Shape;2519;p307"/>
          <p:cNvSpPr/>
          <p:nvPr/>
        </p:nvSpPr>
        <p:spPr>
          <a:xfrm rot="-1572683">
            <a:off x="3679577" y="4113316"/>
            <a:ext cx="184646" cy="30776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0" name="Google Shape;2520;p307"/>
          <p:cNvSpPr/>
          <p:nvPr/>
        </p:nvSpPr>
        <p:spPr>
          <a:xfrm rot="5400000">
            <a:off x="4555876" y="2398816"/>
            <a:ext cx="184646" cy="30776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1" name="Google Shape;2521;p307"/>
          <p:cNvSpPr/>
          <p:nvPr/>
        </p:nvSpPr>
        <p:spPr>
          <a:xfrm rot="7150481">
            <a:off x="6060283" y="4738437"/>
            <a:ext cx="1695450" cy="613277"/>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2" name="Google Shape;2522;p307"/>
          <p:cNvSpPr txBox="1"/>
          <p:nvPr/>
        </p:nvSpPr>
        <p:spPr>
          <a:xfrm>
            <a:off x="4114800" y="2117761"/>
            <a:ext cx="1066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是</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23" name="Google Shape;2523;p307"/>
          <p:cNvSpPr/>
          <p:nvPr/>
        </p:nvSpPr>
        <p:spPr>
          <a:xfrm rot="-7147958">
            <a:off x="1507368" y="4721768"/>
            <a:ext cx="1747837" cy="613277"/>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24" name="Google Shape;2524;p307"/>
          <p:cNvSpPr txBox="1"/>
          <p:nvPr/>
        </p:nvSpPr>
        <p:spPr>
          <a:xfrm>
            <a:off x="5608638" y="4030699"/>
            <a:ext cx="1066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是</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25" name="Google Shape;2525;p307"/>
          <p:cNvSpPr txBox="1"/>
          <p:nvPr/>
        </p:nvSpPr>
        <p:spPr>
          <a:xfrm>
            <a:off x="2667001" y="4030699"/>
            <a:ext cx="1066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是</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26" name="Google Shape;2526;p307"/>
          <p:cNvSpPr txBox="1"/>
          <p:nvPr/>
        </p:nvSpPr>
        <p:spPr>
          <a:xfrm>
            <a:off x="1905000" y="4708560"/>
            <a:ext cx="1828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儿子</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27" name="Google Shape;2527;p307"/>
          <p:cNvSpPr/>
          <p:nvPr/>
        </p:nvSpPr>
        <p:spPr>
          <a:xfrm>
            <a:off x="3624264" y="1115762"/>
            <a:ext cx="2016125" cy="613277"/>
          </a:xfrm>
          <a:prstGeom prst="triangle">
            <a:avLst>
              <a:gd name="adj" fmla="val 50977"/>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528" name="Google Shape;2528;p307"/>
          <p:cNvGrpSpPr/>
          <p:nvPr/>
        </p:nvGrpSpPr>
        <p:grpSpPr>
          <a:xfrm>
            <a:off x="3629025" y="2862263"/>
            <a:ext cx="1981200" cy="1752600"/>
            <a:chOff x="2286" y="1803"/>
            <a:chExt cx="1248" cy="1104"/>
          </a:xfrm>
        </p:grpSpPr>
        <p:sp>
          <p:nvSpPr>
            <p:cNvPr id="2529" name="Google Shape;2529;p307"/>
            <p:cNvSpPr/>
            <p:nvPr/>
          </p:nvSpPr>
          <p:spPr>
            <a:xfrm>
              <a:off x="2286" y="1803"/>
              <a:ext cx="1248" cy="1104"/>
            </a:xfrm>
            <a:prstGeom prst="irregularSeal1">
              <a:avLst/>
            </a:prstGeom>
            <a:gradFill>
              <a:gsLst>
                <a:gs pos="0">
                  <a:schemeClr val="dk2"/>
                </a:gs>
                <a:gs pos="100000">
                  <a:srgbClr val="660066"/>
                </a:gs>
              </a:gsLst>
              <a:path path="circle">
                <a:fillToRect l="50000" t="50000" r="50000" b="50000"/>
              </a:path>
              <a:tileRect/>
            </a:gradFill>
            <a:ln w="5715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30" name="Google Shape;2530;p307"/>
            <p:cNvSpPr txBox="1"/>
            <p:nvPr/>
          </p:nvSpPr>
          <p:spPr>
            <a:xfrm>
              <a:off x="2448" y="2112"/>
              <a:ext cx="864" cy="407"/>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神</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2531" name="Google Shape;2531;p307"/>
          <p:cNvSpPr txBox="1"/>
          <p:nvPr/>
        </p:nvSpPr>
        <p:spPr>
          <a:xfrm>
            <a:off x="3714750" y="1508160"/>
            <a:ext cx="1828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父</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32" name="Google Shape;2532;p307"/>
          <p:cNvSpPr txBox="1"/>
          <p:nvPr/>
        </p:nvSpPr>
        <p:spPr>
          <a:xfrm>
            <a:off x="5486400" y="4708560"/>
            <a:ext cx="1828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圣灵</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33" name="Google Shape;2533;p307"/>
          <p:cNvSpPr/>
          <p:nvPr/>
        </p:nvSpPr>
        <p:spPr>
          <a:xfrm rot="-3731304">
            <a:off x="2125663" y="2557498"/>
            <a:ext cx="1066800" cy="27622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Arial"/>
                <a:cs typeface="Arial"/>
                <a:sym typeface="Arial"/>
              </a:rPr>
              <a:t>不是</a:t>
            </a:r>
          </a:p>
        </p:txBody>
      </p:sp>
      <p:sp>
        <p:nvSpPr>
          <p:cNvPr id="2534" name="Google Shape;2534;p307"/>
          <p:cNvSpPr/>
          <p:nvPr/>
        </p:nvSpPr>
        <p:spPr>
          <a:xfrm rot="3668274">
            <a:off x="6086476" y="2557498"/>
            <a:ext cx="1066800" cy="27622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Arial"/>
                <a:cs typeface="Arial"/>
                <a:sym typeface="Arial"/>
              </a:rPr>
              <a:t>不是</a:t>
            </a:r>
          </a:p>
        </p:txBody>
      </p:sp>
      <p:sp>
        <p:nvSpPr>
          <p:cNvPr id="2535" name="Google Shape;2535;p307"/>
          <p:cNvSpPr/>
          <p:nvPr/>
        </p:nvSpPr>
        <p:spPr>
          <a:xfrm>
            <a:off x="4052924" y="5972175"/>
            <a:ext cx="1119187" cy="204788"/>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Arial"/>
                <a:cs typeface="Arial"/>
                <a:sym typeface="Arial"/>
              </a:rPr>
              <a:t>不是</a:t>
            </a:r>
          </a:p>
        </p:txBody>
      </p:sp>
      <p:sp>
        <p:nvSpPr>
          <p:cNvPr id="2536" name="Google Shape;2536;p307"/>
          <p:cNvSpPr txBox="1"/>
          <p:nvPr/>
        </p:nvSpPr>
        <p:spPr>
          <a:xfrm>
            <a:off x="0" y="6553236"/>
            <a:ext cx="5943600" cy="276991"/>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H. Wayne House, </a:t>
            </a:r>
            <a:r>
              <a:rPr kumimoji="0" lang="en-US" sz="1200" b="1" i="1" u="none" strike="noStrike" kern="0" cap="none" spc="0" normalizeH="0" baseline="0" noProof="0">
                <a:ln>
                  <a:noFill/>
                </a:ln>
                <a:solidFill>
                  <a:srgbClr val="FFFFFF"/>
                </a:solidFill>
                <a:effectLst/>
                <a:uLnTx/>
                <a:uFillTx/>
                <a:latin typeface="Arial"/>
                <a:ea typeface="Arial"/>
                <a:cs typeface="Arial"/>
                <a:sym typeface="Arial"/>
              </a:rPr>
              <a:t>Charts of Christian Theology and Doctrine</a:t>
            </a: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 45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07"/>
          <p:cNvSpPr txBox="1">
            <a:spLocks noGrp="1"/>
          </p:cNvSpPr>
          <p:nvPr>
            <p:ph type="title" idx="4294967295"/>
          </p:nvPr>
        </p:nvSpPr>
        <p:spPr>
          <a:xfrm>
            <a:off x="381000" y="228600"/>
            <a:ext cx="8229600" cy="1143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3600" b="1" i="1" u="none" strike="noStrike" cap="none">
                <a:solidFill>
                  <a:schemeClr val="lt1"/>
                </a:solidFill>
                <a:latin typeface="Arial"/>
                <a:ea typeface="Arial"/>
                <a:cs typeface="Arial"/>
                <a:sym typeface="Arial"/>
              </a:rPr>
              <a:t>II. 不同的恩赐在</a:t>
            </a:r>
            <a:r>
              <a:rPr lang="en-US" sz="3600" b="1" i="1" u="none" strike="noStrike" cap="none">
                <a:solidFill>
                  <a:srgbClr val="FFFF00"/>
                </a:solidFill>
                <a:latin typeface="Arial"/>
                <a:ea typeface="Arial"/>
                <a:cs typeface="Arial"/>
                <a:sym typeface="Arial"/>
              </a:rPr>
              <a:t>三位一体</a:t>
            </a:r>
            <a:r>
              <a:rPr lang="en-US" sz="3600" b="1" i="1" u="none" strike="noStrike" cap="none">
                <a:solidFill>
                  <a:schemeClr val="lt1"/>
                </a:solidFill>
                <a:latin typeface="Arial"/>
                <a:ea typeface="Arial"/>
                <a:cs typeface="Arial"/>
                <a:sym typeface="Arial"/>
              </a:rPr>
              <a:t>的神中合一  (12:4-6).</a:t>
            </a:r>
            <a:endParaRPr sz="40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82883509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37">
                                            <p:txEl>
                                              <p:pRg st="0" end="0"/>
                                            </p:txEl>
                                          </p:spTgt>
                                        </p:tgtEl>
                                        <p:attrNameLst>
                                          <p:attrName>style.visibility</p:attrName>
                                        </p:attrNameLst>
                                      </p:cBhvr>
                                      <p:to>
                                        <p:strVal val="visible"/>
                                      </p:to>
                                    </p:set>
                                    <p:anim calcmode="lin" valueType="num">
                                      <p:cBhvr additive="base">
                                        <p:cTn id="7" dur="500"/>
                                        <p:tgtEl>
                                          <p:spTgt spid="2537">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42"/>
        <p:cNvGrpSpPr/>
        <p:nvPr/>
      </p:nvGrpSpPr>
      <p:grpSpPr>
        <a:xfrm>
          <a:off x="0" y="0"/>
          <a:ext cx="0" cy="0"/>
          <a:chOff x="0" y="0"/>
          <a:chExt cx="0" cy="0"/>
        </a:xfrm>
      </p:grpSpPr>
      <p:sp>
        <p:nvSpPr>
          <p:cNvPr id="2543" name="Google Shape;2543;p308"/>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544" name="Google Shape;2544;p308"/>
          <p:cNvGrpSpPr/>
          <p:nvPr/>
        </p:nvGrpSpPr>
        <p:grpSpPr>
          <a:xfrm>
            <a:off x="-53939" y="0"/>
            <a:ext cx="9350375" cy="7031038"/>
            <a:chOff x="-34" y="0"/>
            <a:chExt cx="5890" cy="4429"/>
          </a:xfrm>
        </p:grpSpPr>
        <p:sp>
          <p:nvSpPr>
            <p:cNvPr id="2545" name="Google Shape;2545;p308"/>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6" name="Google Shape;2546;p308"/>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547" name="Google Shape;2547;p308"/>
          <p:cNvSpPr/>
          <p:nvPr/>
        </p:nvSpPr>
        <p:spPr>
          <a:xfrm>
            <a:off x="2209800" y="1295401"/>
            <a:ext cx="4876800" cy="4038600"/>
          </a:xfrm>
          <a:prstGeom prst="triangle">
            <a:avLst>
              <a:gd name="adj" fmla="val 50000"/>
            </a:avLst>
          </a:prstGeom>
          <a:noFill/>
          <a:ln w="76200" cap="flat" cmpd="sng">
            <a:solidFill>
              <a:srgbClr val="FF33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8" name="Google Shape;2548;p308"/>
          <p:cNvSpPr txBox="1"/>
          <p:nvPr/>
        </p:nvSpPr>
        <p:spPr>
          <a:xfrm>
            <a:off x="3581400" y="381034"/>
            <a:ext cx="5562600" cy="400101"/>
          </a:xfrm>
          <a:prstGeom prst="rect">
            <a:avLst/>
          </a:prstGeom>
          <a:noFill/>
          <a:ln>
            <a:noFill/>
          </a:ln>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49" name="Google Shape;2549;p308"/>
          <p:cNvSpPr txBox="1"/>
          <p:nvPr/>
        </p:nvSpPr>
        <p:spPr>
          <a:xfrm>
            <a:off x="381001" y="212751"/>
            <a:ext cx="8153400" cy="3970261"/>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恩赐有许多种，</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却是同一位</a:t>
            </a:r>
            <a:r>
              <a:rPr kumimoji="0" lang="en-US" sz="3600" b="1" i="1" u="none" strike="noStrike" kern="0" cap="none" spc="0" normalizeH="0" baseline="0" noProof="0">
                <a:ln>
                  <a:noFill/>
                </a:ln>
                <a:solidFill>
                  <a:srgbClr val="FFFF00"/>
                </a:solidFill>
                <a:effectLst/>
                <a:uLnTx/>
                <a:uFillTx/>
                <a:latin typeface="Arial"/>
                <a:ea typeface="Arial"/>
                <a:cs typeface="Arial"/>
                <a:sym typeface="Arial"/>
              </a:rPr>
              <a:t>圣灵</a:t>
            </a: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所赐的； </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服事的职分有许多种，</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但是同一位</a:t>
            </a:r>
            <a:r>
              <a:rPr kumimoji="0" lang="en-US" sz="3600" b="1" i="1" u="none" strike="noStrike" kern="0" cap="none" spc="0" normalizeH="0" baseline="0" noProof="0">
                <a:ln>
                  <a:noFill/>
                </a:ln>
                <a:solidFill>
                  <a:srgbClr val="FFFF00"/>
                </a:solidFill>
                <a:effectLst/>
                <a:uLnTx/>
                <a:uFillTx/>
                <a:latin typeface="Arial"/>
                <a:ea typeface="Arial"/>
                <a:cs typeface="Arial"/>
                <a:sym typeface="Arial"/>
              </a:rPr>
              <a:t>主</a:t>
            </a: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 </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工作的方式也有许多种，</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但仍是一位　</a:t>
            </a:r>
            <a:r>
              <a:rPr kumimoji="0" lang="en-US" sz="3600" b="1" i="1" u="none" strike="noStrike" kern="0" cap="none" spc="0" normalizeH="0" baseline="0" noProof="0">
                <a:ln>
                  <a:noFill/>
                </a:ln>
                <a:solidFill>
                  <a:srgbClr val="FFFF00"/>
                </a:solidFill>
                <a:effectLst/>
                <a:uLnTx/>
                <a:uFillTx/>
                <a:latin typeface="Arial"/>
                <a:ea typeface="Arial"/>
                <a:cs typeface="Arial"/>
                <a:sym typeface="Arial"/>
              </a:rPr>
              <a:t>神</a:t>
            </a: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是他在众人里面作成一切。</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50" name="Google Shape;2550;p308"/>
          <p:cNvSpPr txBox="1">
            <a:spLocks noGrp="1"/>
          </p:cNvSpPr>
          <p:nvPr>
            <p:ph type="title" idx="4294967295"/>
          </p:nvPr>
        </p:nvSpPr>
        <p:spPr>
          <a:xfrm>
            <a:off x="0" y="6278564"/>
            <a:ext cx="8229600" cy="523212"/>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2800" b="1" i="0" u="none" strike="noStrike" cap="none">
                <a:solidFill>
                  <a:schemeClr val="lt1"/>
                </a:solidFill>
                <a:latin typeface="Arial"/>
                <a:ea typeface="Arial"/>
                <a:cs typeface="Arial"/>
                <a:sym typeface="Arial"/>
              </a:rPr>
              <a:t>格林多前 12:4-6 (CNV)</a:t>
            </a:r>
            <a:endParaRPr/>
          </a:p>
        </p:txBody>
      </p:sp>
    </p:spTree>
    <p:extLst>
      <p:ext uri="{BB962C8B-B14F-4D97-AF65-F5344CB8AC3E}">
        <p14:creationId xmlns:p14="http://schemas.microsoft.com/office/powerpoint/2010/main" val="2426688196"/>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55"/>
        <p:cNvGrpSpPr/>
        <p:nvPr/>
      </p:nvGrpSpPr>
      <p:grpSpPr>
        <a:xfrm>
          <a:off x="0" y="0"/>
          <a:ext cx="0" cy="0"/>
          <a:chOff x="0" y="0"/>
          <a:chExt cx="0" cy="0"/>
        </a:xfrm>
      </p:grpSpPr>
      <p:sp>
        <p:nvSpPr>
          <p:cNvPr id="2556" name="Google Shape;2556;p309"/>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557" name="Google Shape;2557;p309"/>
          <p:cNvGrpSpPr/>
          <p:nvPr/>
        </p:nvGrpSpPr>
        <p:grpSpPr>
          <a:xfrm>
            <a:off x="-53939" y="0"/>
            <a:ext cx="9350375" cy="7031038"/>
            <a:chOff x="-34" y="0"/>
            <a:chExt cx="5890" cy="4429"/>
          </a:xfrm>
        </p:grpSpPr>
        <p:sp>
          <p:nvSpPr>
            <p:cNvPr id="2558" name="Google Shape;2558;p309"/>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59" name="Google Shape;2559;p309"/>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560" name="Google Shape;2560;p309"/>
          <p:cNvGrpSpPr/>
          <p:nvPr/>
        </p:nvGrpSpPr>
        <p:grpSpPr>
          <a:xfrm>
            <a:off x="2033588" y="1181100"/>
            <a:ext cx="5219700" cy="5219700"/>
            <a:chOff x="1200" y="696"/>
            <a:chExt cx="3288" cy="3288"/>
          </a:xfrm>
        </p:grpSpPr>
        <p:sp>
          <p:nvSpPr>
            <p:cNvPr id="2561" name="Google Shape;2561;p309"/>
            <p:cNvSpPr/>
            <p:nvPr/>
          </p:nvSpPr>
          <p:spPr>
            <a:xfrm>
              <a:off x="1200" y="696"/>
              <a:ext cx="3288" cy="32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2" name="Google Shape;2562;p309"/>
            <p:cNvSpPr/>
            <p:nvPr/>
          </p:nvSpPr>
          <p:spPr>
            <a:xfrm>
              <a:off x="1500" y="996"/>
              <a:ext cx="2688" cy="26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563" name="Google Shape;2563;p309"/>
          <p:cNvSpPr/>
          <p:nvPr/>
        </p:nvSpPr>
        <p:spPr>
          <a:xfrm>
            <a:off x="1733551" y="633413"/>
            <a:ext cx="5791200" cy="4749800"/>
          </a:xfrm>
          <a:prstGeom prst="triangle">
            <a:avLst>
              <a:gd name="adj" fmla="val 50000"/>
            </a:avLst>
          </a:prstGeom>
          <a:gradFill>
            <a:gsLst>
              <a:gs pos="0">
                <a:schemeClr val="dk2"/>
              </a:gs>
              <a:gs pos="100000">
                <a:srgbClr val="660066"/>
              </a:gs>
            </a:gsLst>
            <a:path path="circle">
              <a:fillToRect l="50000" t="50000" r="50000" b="50000"/>
            </a:path>
            <a:tileRect/>
          </a:gradFill>
          <a:ln w="762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4" name="Google Shape;2564;p309"/>
          <p:cNvSpPr/>
          <p:nvPr/>
        </p:nvSpPr>
        <p:spPr>
          <a:xfrm rot="1619911">
            <a:off x="4668838" y="4254604"/>
            <a:ext cx="2133600" cy="30776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5" name="Google Shape;2565;p309"/>
          <p:cNvSpPr/>
          <p:nvPr/>
        </p:nvSpPr>
        <p:spPr>
          <a:xfrm rot="-1572683">
            <a:off x="3679577" y="4113316"/>
            <a:ext cx="184646" cy="30776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6" name="Google Shape;2566;p309"/>
          <p:cNvSpPr/>
          <p:nvPr/>
        </p:nvSpPr>
        <p:spPr>
          <a:xfrm rot="5400000">
            <a:off x="4555876" y="2398816"/>
            <a:ext cx="184646" cy="30776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7" name="Google Shape;2567;p309"/>
          <p:cNvSpPr/>
          <p:nvPr/>
        </p:nvSpPr>
        <p:spPr>
          <a:xfrm rot="7150481">
            <a:off x="6060283" y="4738437"/>
            <a:ext cx="1695450" cy="613277"/>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68" name="Google Shape;2568;p309"/>
          <p:cNvSpPr txBox="1"/>
          <p:nvPr/>
        </p:nvSpPr>
        <p:spPr>
          <a:xfrm>
            <a:off x="4114800" y="2117761"/>
            <a:ext cx="1066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是</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69" name="Google Shape;2569;p309"/>
          <p:cNvSpPr/>
          <p:nvPr/>
        </p:nvSpPr>
        <p:spPr>
          <a:xfrm rot="-7147958">
            <a:off x="1507368" y="4721768"/>
            <a:ext cx="1747837" cy="613277"/>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0" name="Google Shape;2570;p309"/>
          <p:cNvSpPr txBox="1"/>
          <p:nvPr/>
        </p:nvSpPr>
        <p:spPr>
          <a:xfrm>
            <a:off x="5608638" y="4030699"/>
            <a:ext cx="1066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是</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71" name="Google Shape;2571;p309"/>
          <p:cNvSpPr txBox="1"/>
          <p:nvPr/>
        </p:nvSpPr>
        <p:spPr>
          <a:xfrm>
            <a:off x="2667001" y="4030699"/>
            <a:ext cx="1066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是</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72" name="Google Shape;2572;p309"/>
          <p:cNvSpPr txBox="1"/>
          <p:nvPr/>
        </p:nvSpPr>
        <p:spPr>
          <a:xfrm>
            <a:off x="1905000" y="4708560"/>
            <a:ext cx="1828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儿子</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73" name="Google Shape;2573;p309"/>
          <p:cNvSpPr/>
          <p:nvPr/>
        </p:nvSpPr>
        <p:spPr>
          <a:xfrm>
            <a:off x="3624264" y="1115762"/>
            <a:ext cx="2016125" cy="613277"/>
          </a:xfrm>
          <a:prstGeom prst="triangle">
            <a:avLst>
              <a:gd name="adj" fmla="val 50977"/>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574" name="Google Shape;2574;p309"/>
          <p:cNvGrpSpPr/>
          <p:nvPr/>
        </p:nvGrpSpPr>
        <p:grpSpPr>
          <a:xfrm>
            <a:off x="3629025" y="2862263"/>
            <a:ext cx="1981200" cy="1752600"/>
            <a:chOff x="2286" y="1803"/>
            <a:chExt cx="1248" cy="1104"/>
          </a:xfrm>
        </p:grpSpPr>
        <p:sp>
          <p:nvSpPr>
            <p:cNvPr id="2575" name="Google Shape;2575;p309"/>
            <p:cNvSpPr/>
            <p:nvPr/>
          </p:nvSpPr>
          <p:spPr>
            <a:xfrm>
              <a:off x="2286" y="1803"/>
              <a:ext cx="1248" cy="1104"/>
            </a:xfrm>
            <a:prstGeom prst="irregularSeal1">
              <a:avLst/>
            </a:prstGeom>
            <a:gradFill>
              <a:gsLst>
                <a:gs pos="0">
                  <a:schemeClr val="dk2"/>
                </a:gs>
                <a:gs pos="100000">
                  <a:srgbClr val="660066"/>
                </a:gs>
              </a:gsLst>
              <a:path path="circle">
                <a:fillToRect l="50000" t="50000" r="50000" b="50000"/>
              </a:path>
              <a:tileRect/>
            </a:gradFill>
            <a:ln w="5715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76" name="Google Shape;2576;p309"/>
            <p:cNvSpPr txBox="1"/>
            <p:nvPr/>
          </p:nvSpPr>
          <p:spPr>
            <a:xfrm>
              <a:off x="2448" y="2112"/>
              <a:ext cx="864" cy="407"/>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神</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2577" name="Google Shape;2577;p309"/>
          <p:cNvSpPr txBox="1"/>
          <p:nvPr/>
        </p:nvSpPr>
        <p:spPr>
          <a:xfrm>
            <a:off x="3714750" y="1508160"/>
            <a:ext cx="1828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父</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78" name="Google Shape;2578;p309"/>
          <p:cNvSpPr txBox="1"/>
          <p:nvPr/>
        </p:nvSpPr>
        <p:spPr>
          <a:xfrm>
            <a:off x="5486400" y="4708560"/>
            <a:ext cx="1828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圣灵</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579" name="Google Shape;2579;p309"/>
          <p:cNvSpPr/>
          <p:nvPr/>
        </p:nvSpPr>
        <p:spPr>
          <a:xfrm rot="-3731304">
            <a:off x="2125663" y="2557498"/>
            <a:ext cx="1066800" cy="27622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Arial"/>
                <a:cs typeface="Arial"/>
                <a:sym typeface="Arial"/>
              </a:rPr>
              <a:t>不是</a:t>
            </a:r>
          </a:p>
        </p:txBody>
      </p:sp>
      <p:sp>
        <p:nvSpPr>
          <p:cNvPr id="2580" name="Google Shape;2580;p309"/>
          <p:cNvSpPr/>
          <p:nvPr/>
        </p:nvSpPr>
        <p:spPr>
          <a:xfrm rot="3668274">
            <a:off x="6086476" y="2557498"/>
            <a:ext cx="1066800" cy="27622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Arial"/>
                <a:cs typeface="Arial"/>
                <a:sym typeface="Arial"/>
              </a:rPr>
              <a:t>不是</a:t>
            </a:r>
          </a:p>
        </p:txBody>
      </p:sp>
      <p:sp>
        <p:nvSpPr>
          <p:cNvPr id="2581" name="Google Shape;2581;p309"/>
          <p:cNvSpPr/>
          <p:nvPr/>
        </p:nvSpPr>
        <p:spPr>
          <a:xfrm>
            <a:off x="4052924" y="5972175"/>
            <a:ext cx="1119187" cy="204788"/>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Arial"/>
                <a:cs typeface="Arial"/>
                <a:sym typeface="Arial"/>
              </a:rPr>
              <a:t>不是</a:t>
            </a:r>
          </a:p>
        </p:txBody>
      </p:sp>
      <p:sp>
        <p:nvSpPr>
          <p:cNvPr id="2582" name="Google Shape;2582;p309"/>
          <p:cNvSpPr txBox="1"/>
          <p:nvPr/>
        </p:nvSpPr>
        <p:spPr>
          <a:xfrm>
            <a:off x="0" y="6553236"/>
            <a:ext cx="5943600" cy="276991"/>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H. Wayne House, </a:t>
            </a:r>
            <a:r>
              <a:rPr kumimoji="0" lang="en-US" sz="1200" b="1" i="1" u="none" strike="noStrike" kern="0" cap="none" spc="0" normalizeH="0" baseline="0" noProof="0">
                <a:ln>
                  <a:noFill/>
                </a:ln>
                <a:solidFill>
                  <a:srgbClr val="FFFFFF"/>
                </a:solidFill>
                <a:effectLst/>
                <a:uLnTx/>
                <a:uFillTx/>
                <a:latin typeface="Arial"/>
                <a:ea typeface="Arial"/>
                <a:cs typeface="Arial"/>
                <a:sym typeface="Arial"/>
              </a:rPr>
              <a:t>Charts of Christian Theology and Doctrine</a:t>
            </a: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 45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09"/>
          <p:cNvSpPr txBox="1">
            <a:spLocks noGrp="1"/>
          </p:cNvSpPr>
          <p:nvPr>
            <p:ph type="title" idx="4294967295"/>
          </p:nvPr>
        </p:nvSpPr>
        <p:spPr>
          <a:xfrm>
            <a:off x="5867400" y="5562601"/>
            <a:ext cx="3276600" cy="762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4800" b="0" i="0" u="none" strike="noStrike" cap="none">
                <a:solidFill>
                  <a:srgbClr val="FFFFFF"/>
                </a:solidFill>
                <a:latin typeface="Arial"/>
                <a:ea typeface="Arial"/>
                <a:cs typeface="Arial"/>
                <a:sym typeface="Arial"/>
              </a:rPr>
              <a:t>给予</a:t>
            </a:r>
            <a:endParaRPr sz="4800" b="0" i="0" u="none" strike="noStrike" cap="none">
              <a:solidFill>
                <a:srgbClr val="FFFFFF"/>
              </a:solidFill>
              <a:latin typeface="Arial"/>
              <a:ea typeface="Arial"/>
              <a:cs typeface="Arial"/>
              <a:sym typeface="Arial"/>
            </a:endParaRPr>
          </a:p>
        </p:txBody>
      </p:sp>
      <p:sp>
        <p:nvSpPr>
          <p:cNvPr id="2584" name="Google Shape;2584;p309"/>
          <p:cNvSpPr/>
          <p:nvPr/>
        </p:nvSpPr>
        <p:spPr>
          <a:xfrm>
            <a:off x="5562600" y="4343400"/>
            <a:ext cx="3581400" cy="2514600"/>
          </a:xfrm>
          <a:prstGeom prst="ellipse">
            <a:avLst/>
          </a:prstGeom>
          <a:noFill/>
          <a:ln w="76200" cap="flat" cmpd="sng">
            <a:solidFill>
              <a:srgbClr val="FF0000"/>
            </a:solidFill>
            <a:prstDash val="solid"/>
            <a:round/>
            <a:headEnd type="none" w="sm" len="sm"/>
            <a:tailEnd type="none" w="sm" len="sm"/>
          </a:ln>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85" name="Google Shape;2585;p309"/>
          <p:cNvSpPr txBox="1"/>
          <p:nvPr/>
        </p:nvSpPr>
        <p:spPr>
          <a:xfrm>
            <a:off x="381001" y="212760"/>
            <a:ext cx="8153400" cy="1200321"/>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"恩赐原有分别，</a:t>
            </a:r>
            <a:r>
              <a:rPr kumimoji="0" lang="en-US" sz="3600" b="1" i="1" u="none" strike="noStrike" kern="0" cap="none" spc="0" normalizeH="0" baseline="0" noProof="0">
                <a:ln>
                  <a:noFill/>
                </a:ln>
                <a:solidFill>
                  <a:srgbClr val="FFFF00"/>
                </a:solidFill>
                <a:effectLst/>
                <a:uLnTx/>
                <a:uFillTx/>
                <a:latin typeface="Arial"/>
                <a:ea typeface="Arial"/>
                <a:cs typeface="Arial"/>
                <a:sym typeface="Arial"/>
              </a:rPr>
              <a:t>圣灵</a:t>
            </a: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却是一位。" (12:4).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3347120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84"/>
                                        </p:tgtEl>
                                        <p:attrNameLst>
                                          <p:attrName>style.visibility</p:attrName>
                                        </p:attrNameLst>
                                      </p:cBhvr>
                                      <p:to>
                                        <p:strVal val="visible"/>
                                      </p:to>
                                    </p:set>
                                    <p:animEffect transition="in" filter="fade">
                                      <p:cBhvr>
                                        <p:cTn id="7" dur="500"/>
                                        <p:tgtEl>
                                          <p:spTgt spid="2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90"/>
        <p:cNvGrpSpPr/>
        <p:nvPr/>
      </p:nvGrpSpPr>
      <p:grpSpPr>
        <a:xfrm>
          <a:off x="0" y="0"/>
          <a:ext cx="0" cy="0"/>
          <a:chOff x="0" y="0"/>
          <a:chExt cx="0" cy="0"/>
        </a:xfrm>
      </p:grpSpPr>
      <p:sp>
        <p:nvSpPr>
          <p:cNvPr id="2591" name="Google Shape;2591;p310"/>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2592" name="Google Shape;2592;p310"/>
          <p:cNvGrpSpPr/>
          <p:nvPr/>
        </p:nvGrpSpPr>
        <p:grpSpPr>
          <a:xfrm>
            <a:off x="-53939" y="0"/>
            <a:ext cx="9350375" cy="7031038"/>
            <a:chOff x="-34" y="0"/>
            <a:chExt cx="5890" cy="4429"/>
          </a:xfrm>
        </p:grpSpPr>
        <p:sp>
          <p:nvSpPr>
            <p:cNvPr id="2593" name="Google Shape;2593;p310"/>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594" name="Google Shape;2594;p310"/>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nvGrpSpPr>
          <p:cNvPr id="2595" name="Google Shape;2595;p310"/>
          <p:cNvGrpSpPr/>
          <p:nvPr/>
        </p:nvGrpSpPr>
        <p:grpSpPr>
          <a:xfrm>
            <a:off x="2033588" y="1181100"/>
            <a:ext cx="5219700" cy="5219700"/>
            <a:chOff x="1200" y="696"/>
            <a:chExt cx="3288" cy="3288"/>
          </a:xfrm>
        </p:grpSpPr>
        <p:sp>
          <p:nvSpPr>
            <p:cNvPr id="2596" name="Google Shape;2596;p310"/>
            <p:cNvSpPr/>
            <p:nvPr/>
          </p:nvSpPr>
          <p:spPr>
            <a:xfrm>
              <a:off x="1200" y="696"/>
              <a:ext cx="3288" cy="32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597" name="Google Shape;2597;p310"/>
            <p:cNvSpPr/>
            <p:nvPr/>
          </p:nvSpPr>
          <p:spPr>
            <a:xfrm>
              <a:off x="1500" y="996"/>
              <a:ext cx="2688" cy="26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sp>
        <p:nvSpPr>
          <p:cNvPr id="2598" name="Google Shape;2598;p310"/>
          <p:cNvSpPr/>
          <p:nvPr/>
        </p:nvSpPr>
        <p:spPr>
          <a:xfrm>
            <a:off x="1733551" y="633413"/>
            <a:ext cx="5791200" cy="4749800"/>
          </a:xfrm>
          <a:prstGeom prst="triangle">
            <a:avLst>
              <a:gd name="adj" fmla="val 50000"/>
            </a:avLst>
          </a:prstGeom>
          <a:gradFill>
            <a:gsLst>
              <a:gs pos="0">
                <a:schemeClr val="dk2"/>
              </a:gs>
              <a:gs pos="100000">
                <a:srgbClr val="660066"/>
              </a:gs>
            </a:gsLst>
            <a:path path="circle">
              <a:fillToRect l="50000" t="50000" r="50000" b="50000"/>
            </a:path>
            <a:tileRect/>
          </a:gradFill>
          <a:ln w="762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599" name="Google Shape;2599;p310"/>
          <p:cNvSpPr/>
          <p:nvPr/>
        </p:nvSpPr>
        <p:spPr>
          <a:xfrm rot="1619911">
            <a:off x="4668838" y="4237889"/>
            <a:ext cx="2133600" cy="34119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600" name="Google Shape;2600;p310"/>
          <p:cNvSpPr/>
          <p:nvPr/>
        </p:nvSpPr>
        <p:spPr>
          <a:xfrm rot="-1572683">
            <a:off x="3679569" y="4096601"/>
            <a:ext cx="184663" cy="34119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601" name="Google Shape;2601;p310"/>
          <p:cNvSpPr/>
          <p:nvPr/>
        </p:nvSpPr>
        <p:spPr>
          <a:xfrm rot="5400000">
            <a:off x="4555868" y="2382101"/>
            <a:ext cx="184663" cy="34119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602" name="Google Shape;2602;p310"/>
          <p:cNvSpPr/>
          <p:nvPr/>
        </p:nvSpPr>
        <p:spPr>
          <a:xfrm rot="7150481">
            <a:off x="6060283" y="4706187"/>
            <a:ext cx="1695450" cy="677776"/>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603" name="Google Shape;2603;p310"/>
          <p:cNvSpPr txBox="1"/>
          <p:nvPr/>
        </p:nvSpPr>
        <p:spPr>
          <a:xfrm>
            <a:off x="4114800" y="2117761"/>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是</a:t>
            </a:r>
            <a:endParaRPr kumimoji="0"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604" name="Google Shape;2604;p310"/>
          <p:cNvSpPr/>
          <p:nvPr/>
        </p:nvSpPr>
        <p:spPr>
          <a:xfrm rot="-7147958">
            <a:off x="1507368" y="4689519"/>
            <a:ext cx="1747837" cy="677776"/>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605" name="Google Shape;2605;p310"/>
          <p:cNvSpPr txBox="1"/>
          <p:nvPr/>
        </p:nvSpPr>
        <p:spPr>
          <a:xfrm>
            <a:off x="5608638" y="4030699"/>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是</a:t>
            </a:r>
            <a:endParaRPr kumimoji="0"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606" name="Google Shape;2606;p310"/>
          <p:cNvSpPr txBox="1"/>
          <p:nvPr/>
        </p:nvSpPr>
        <p:spPr>
          <a:xfrm>
            <a:off x="2667001" y="4030699"/>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是</a:t>
            </a:r>
            <a:endParaRPr kumimoji="0"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607" name="Google Shape;2607;p310"/>
          <p:cNvSpPr txBox="1"/>
          <p:nvPr/>
        </p:nvSpPr>
        <p:spPr>
          <a:xfrm>
            <a:off x="1905000" y="47085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圣子</a:t>
            </a:r>
            <a:endParaRPr kumimoji="0"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608" name="Google Shape;2608;p310"/>
          <p:cNvSpPr/>
          <p:nvPr/>
        </p:nvSpPr>
        <p:spPr>
          <a:xfrm>
            <a:off x="3624264" y="1083512"/>
            <a:ext cx="2016125" cy="677776"/>
          </a:xfrm>
          <a:prstGeom prst="triangle">
            <a:avLst>
              <a:gd name="adj" fmla="val 50977"/>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2609" name="Google Shape;2609;p310"/>
          <p:cNvGrpSpPr/>
          <p:nvPr/>
        </p:nvGrpSpPr>
        <p:grpSpPr>
          <a:xfrm>
            <a:off x="3629025" y="2862263"/>
            <a:ext cx="1981200" cy="1752600"/>
            <a:chOff x="2286" y="1803"/>
            <a:chExt cx="1248" cy="1104"/>
          </a:xfrm>
        </p:grpSpPr>
        <p:sp>
          <p:nvSpPr>
            <p:cNvPr id="2610" name="Google Shape;2610;p310"/>
            <p:cNvSpPr/>
            <p:nvPr/>
          </p:nvSpPr>
          <p:spPr>
            <a:xfrm>
              <a:off x="2286" y="1803"/>
              <a:ext cx="1248" cy="1104"/>
            </a:xfrm>
            <a:prstGeom prst="irregularSeal1">
              <a:avLst/>
            </a:prstGeom>
            <a:gradFill>
              <a:gsLst>
                <a:gs pos="0">
                  <a:schemeClr val="dk2"/>
                </a:gs>
                <a:gs pos="100000">
                  <a:srgbClr val="660066"/>
                </a:gs>
              </a:gsLst>
              <a:path path="circle">
                <a:fillToRect l="50000" t="50000" r="50000" b="50000"/>
              </a:path>
              <a:tileRect/>
            </a:gradFill>
            <a:ln w="5715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611" name="Google Shape;2611;p310"/>
            <p:cNvSpPr txBox="1"/>
            <p:nvPr/>
          </p:nvSpPr>
          <p:spPr>
            <a:xfrm>
              <a:off x="2448" y="2112"/>
              <a:ext cx="86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神</a:t>
              </a:r>
              <a:endParaRPr kumimoji="0"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grpSp>
      <p:sp>
        <p:nvSpPr>
          <p:cNvPr id="2612" name="Google Shape;2612;p310"/>
          <p:cNvSpPr txBox="1"/>
          <p:nvPr/>
        </p:nvSpPr>
        <p:spPr>
          <a:xfrm>
            <a:off x="3714750" y="15081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天父</a:t>
            </a:r>
            <a:endParaRPr kumimoji="0"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613" name="Google Shape;2613;p310"/>
          <p:cNvSpPr txBox="1"/>
          <p:nvPr/>
        </p:nvSpPr>
        <p:spPr>
          <a:xfrm>
            <a:off x="5486400" y="47085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圣灵</a:t>
            </a:r>
            <a:endParaRPr kumimoji="0"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614" name="Google Shape;2614;p310"/>
          <p:cNvSpPr/>
          <p:nvPr/>
        </p:nvSpPr>
        <p:spPr>
          <a:xfrm rot="-3731304">
            <a:off x="2125663" y="2557498"/>
            <a:ext cx="1066800" cy="27622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Times New Roman"/>
                <a:cs typeface="Arial"/>
                <a:sym typeface="Arial"/>
              </a:rPr>
              <a:t>不是</a:t>
            </a:r>
          </a:p>
        </p:txBody>
      </p:sp>
      <p:sp>
        <p:nvSpPr>
          <p:cNvPr id="2615" name="Google Shape;2615;p310"/>
          <p:cNvSpPr/>
          <p:nvPr/>
        </p:nvSpPr>
        <p:spPr>
          <a:xfrm rot="3668274">
            <a:off x="6086476" y="2557498"/>
            <a:ext cx="1066800" cy="27622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Times New Roman"/>
                <a:cs typeface="Arial"/>
                <a:sym typeface="Arial"/>
              </a:rPr>
              <a:t>不是</a:t>
            </a:r>
          </a:p>
        </p:txBody>
      </p:sp>
      <p:sp>
        <p:nvSpPr>
          <p:cNvPr id="2616" name="Google Shape;2616;p310"/>
          <p:cNvSpPr/>
          <p:nvPr/>
        </p:nvSpPr>
        <p:spPr>
          <a:xfrm>
            <a:off x="4052924" y="5972175"/>
            <a:ext cx="1119187" cy="204788"/>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Times New Roman"/>
                <a:cs typeface="Arial"/>
                <a:sym typeface="Arial"/>
              </a:rPr>
              <a:t>不是</a:t>
            </a:r>
          </a:p>
        </p:txBody>
      </p:sp>
      <p:sp>
        <p:nvSpPr>
          <p:cNvPr id="2617" name="Google Shape;2617;p310"/>
          <p:cNvSpPr txBox="1"/>
          <p:nvPr/>
        </p:nvSpPr>
        <p:spPr>
          <a:xfrm>
            <a:off x="0" y="6553236"/>
            <a:ext cx="5943600" cy="30873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H. Wayne House, </a:t>
            </a:r>
            <a:r>
              <a:rPr kumimoji="0" lang="en-US" sz="14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Charts of Christian Theology and Doctrine</a:t>
            </a:r>
            <a:r>
              <a:rPr kumimoji="0" lang="en-US" sz="14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 45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10"/>
          <p:cNvSpPr txBox="1">
            <a:spLocks noGrp="1"/>
          </p:cNvSpPr>
          <p:nvPr>
            <p:ph type="title" idx="4294967295"/>
          </p:nvPr>
        </p:nvSpPr>
        <p:spPr>
          <a:xfrm>
            <a:off x="5867400" y="5562601"/>
            <a:ext cx="3276600" cy="762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5400" b="0" i="0" u="none" strike="noStrike" cap="none">
                <a:solidFill>
                  <a:srgbClr val="FFFFFF"/>
                </a:solidFill>
                <a:latin typeface="Arial"/>
                <a:ea typeface="Arial"/>
                <a:cs typeface="Arial"/>
                <a:sym typeface="Arial"/>
              </a:rPr>
              <a:t>给予</a:t>
            </a:r>
            <a:endParaRPr sz="5400" b="0" i="0" u="none" strike="noStrike" cap="none">
              <a:solidFill>
                <a:srgbClr val="FFFFFF"/>
              </a:solidFill>
              <a:latin typeface="Arial"/>
              <a:ea typeface="Arial"/>
              <a:cs typeface="Arial"/>
              <a:sym typeface="Arial"/>
            </a:endParaRPr>
          </a:p>
        </p:txBody>
      </p:sp>
      <p:sp>
        <p:nvSpPr>
          <p:cNvPr id="2619" name="Google Shape;2619;p310"/>
          <p:cNvSpPr/>
          <p:nvPr/>
        </p:nvSpPr>
        <p:spPr>
          <a:xfrm>
            <a:off x="5867400" y="3581400"/>
            <a:ext cx="3276600" cy="762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1" u="none" strike="noStrike" kern="0" cap="none" spc="0" normalizeH="0" baseline="0" noProof="0">
                <a:ln>
                  <a:noFill/>
                </a:ln>
                <a:solidFill>
                  <a:srgbClr val="FFFFFF"/>
                </a:solidFill>
                <a:effectLst/>
                <a:uLnTx/>
                <a:uFillTx/>
                <a:latin typeface="Arial"/>
                <a:ea typeface="Arial"/>
                <a:cs typeface="Arial"/>
                <a:sym typeface="Arial"/>
              </a:rPr>
              <a:t>“属灵"</a:t>
            </a:r>
            <a:endParaRPr kumimoji="0" sz="5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0" name="Google Shape;2620;p310"/>
          <p:cNvSpPr/>
          <p:nvPr/>
        </p:nvSpPr>
        <p:spPr>
          <a:xfrm>
            <a:off x="5791200" y="2819400"/>
            <a:ext cx="3581400" cy="4038600"/>
          </a:xfrm>
          <a:prstGeom prst="ellipse">
            <a:avLst/>
          </a:prstGeom>
          <a:noFill/>
          <a:ln w="76200" cap="flat" cmpd="sng">
            <a:solidFill>
              <a:srgbClr val="FF0000"/>
            </a:solidFill>
            <a:prstDash val="solid"/>
            <a:round/>
            <a:headEnd type="none" w="sm" len="sm"/>
            <a:tailEnd type="none" w="sm" len="sm"/>
          </a:ln>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335307438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9"/>
                                        </p:tgtEl>
                                        <p:attrNameLst>
                                          <p:attrName>style.visibility</p:attrName>
                                        </p:attrNameLst>
                                      </p:cBhvr>
                                      <p:to>
                                        <p:strVal val="visible"/>
                                      </p:to>
                                    </p:set>
                                    <p:animEffect transition="in" filter="fade">
                                      <p:cBhvr>
                                        <p:cTn id="7" dur="500"/>
                                        <p:tgtEl>
                                          <p:spTgt spid="26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20"/>
                                        </p:tgtEl>
                                        <p:attrNameLst>
                                          <p:attrName>style.visibility</p:attrName>
                                        </p:attrNameLst>
                                      </p:cBhvr>
                                      <p:to>
                                        <p:strVal val="visible"/>
                                      </p:to>
                                    </p:set>
                                    <p:animEffect transition="in" filter="fade">
                                      <p:cBhvr>
                                        <p:cTn id="11" dur="500"/>
                                        <p:tgtEl>
                                          <p:spTgt spid="2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25"/>
        <p:cNvGrpSpPr/>
        <p:nvPr/>
      </p:nvGrpSpPr>
      <p:grpSpPr>
        <a:xfrm>
          <a:off x="0" y="0"/>
          <a:ext cx="0" cy="0"/>
          <a:chOff x="0" y="0"/>
          <a:chExt cx="0" cy="0"/>
        </a:xfrm>
      </p:grpSpPr>
      <p:sp>
        <p:nvSpPr>
          <p:cNvPr id="2626" name="Google Shape;2626;p311"/>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627" name="Google Shape;2627;p311"/>
          <p:cNvGrpSpPr/>
          <p:nvPr/>
        </p:nvGrpSpPr>
        <p:grpSpPr>
          <a:xfrm>
            <a:off x="-53939" y="0"/>
            <a:ext cx="9350375" cy="7031038"/>
            <a:chOff x="-34" y="0"/>
            <a:chExt cx="5890" cy="4429"/>
          </a:xfrm>
        </p:grpSpPr>
        <p:sp>
          <p:nvSpPr>
            <p:cNvPr id="2628" name="Google Shape;2628;p311"/>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9" name="Google Shape;2629;p311"/>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30" name="Google Shape;2630;p311"/>
          <p:cNvGrpSpPr/>
          <p:nvPr/>
        </p:nvGrpSpPr>
        <p:grpSpPr>
          <a:xfrm>
            <a:off x="2033588" y="1181100"/>
            <a:ext cx="5219700" cy="5219700"/>
            <a:chOff x="1200" y="696"/>
            <a:chExt cx="3288" cy="3288"/>
          </a:xfrm>
        </p:grpSpPr>
        <p:sp>
          <p:nvSpPr>
            <p:cNvPr id="2631" name="Google Shape;2631;p311"/>
            <p:cNvSpPr/>
            <p:nvPr/>
          </p:nvSpPr>
          <p:spPr>
            <a:xfrm>
              <a:off x="1200" y="696"/>
              <a:ext cx="3288" cy="32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2" name="Google Shape;2632;p311"/>
            <p:cNvSpPr/>
            <p:nvPr/>
          </p:nvSpPr>
          <p:spPr>
            <a:xfrm>
              <a:off x="1500" y="996"/>
              <a:ext cx="2688" cy="26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633" name="Google Shape;2633;p311"/>
          <p:cNvSpPr/>
          <p:nvPr/>
        </p:nvSpPr>
        <p:spPr>
          <a:xfrm>
            <a:off x="1733551" y="633413"/>
            <a:ext cx="5791200" cy="4749800"/>
          </a:xfrm>
          <a:prstGeom prst="triangle">
            <a:avLst>
              <a:gd name="adj" fmla="val 50000"/>
            </a:avLst>
          </a:prstGeom>
          <a:gradFill>
            <a:gsLst>
              <a:gs pos="0">
                <a:schemeClr val="dk2"/>
              </a:gs>
              <a:gs pos="100000">
                <a:srgbClr val="660066"/>
              </a:gs>
            </a:gsLst>
            <a:path path="circle">
              <a:fillToRect l="50000" t="50000" r="50000" b="50000"/>
            </a:path>
            <a:tileRect/>
          </a:gradFill>
          <a:ln w="762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4" name="Google Shape;2634;p311"/>
          <p:cNvSpPr/>
          <p:nvPr/>
        </p:nvSpPr>
        <p:spPr>
          <a:xfrm rot="1619911">
            <a:off x="4668838" y="4254611"/>
            <a:ext cx="2133600" cy="307754"/>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5" name="Google Shape;2635;p311"/>
          <p:cNvSpPr/>
          <p:nvPr/>
        </p:nvSpPr>
        <p:spPr>
          <a:xfrm rot="-1572683">
            <a:off x="3679592" y="4113323"/>
            <a:ext cx="184617" cy="307754"/>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6" name="Google Shape;2636;p311"/>
          <p:cNvSpPr/>
          <p:nvPr/>
        </p:nvSpPr>
        <p:spPr>
          <a:xfrm rot="5400000">
            <a:off x="4555891" y="2398823"/>
            <a:ext cx="184617" cy="307754"/>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7" name="Google Shape;2637;p311"/>
          <p:cNvSpPr/>
          <p:nvPr/>
        </p:nvSpPr>
        <p:spPr>
          <a:xfrm rot="7150481">
            <a:off x="6060283" y="4738451"/>
            <a:ext cx="1695450" cy="613249"/>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8" name="Google Shape;2638;p311"/>
          <p:cNvSpPr txBox="1"/>
          <p:nvPr/>
        </p:nvSpPr>
        <p:spPr>
          <a:xfrm>
            <a:off x="4114800" y="2117761"/>
            <a:ext cx="1066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是</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39" name="Google Shape;2639;p311"/>
          <p:cNvSpPr/>
          <p:nvPr/>
        </p:nvSpPr>
        <p:spPr>
          <a:xfrm rot="-7147958">
            <a:off x="1507368" y="4721782"/>
            <a:ext cx="1747837" cy="613249"/>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40" name="Google Shape;2640;p311"/>
          <p:cNvSpPr txBox="1"/>
          <p:nvPr/>
        </p:nvSpPr>
        <p:spPr>
          <a:xfrm>
            <a:off x="5608638" y="4030699"/>
            <a:ext cx="1066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是</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41" name="Google Shape;2641;p311"/>
          <p:cNvSpPr txBox="1"/>
          <p:nvPr/>
        </p:nvSpPr>
        <p:spPr>
          <a:xfrm>
            <a:off x="2667001" y="4030699"/>
            <a:ext cx="1066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是</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42" name="Google Shape;2642;p311"/>
          <p:cNvSpPr txBox="1"/>
          <p:nvPr/>
        </p:nvSpPr>
        <p:spPr>
          <a:xfrm>
            <a:off x="1905000" y="4708560"/>
            <a:ext cx="1828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圣子</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43" name="Google Shape;2643;p311"/>
          <p:cNvSpPr/>
          <p:nvPr/>
        </p:nvSpPr>
        <p:spPr>
          <a:xfrm>
            <a:off x="3624264" y="1115776"/>
            <a:ext cx="2016125" cy="613249"/>
          </a:xfrm>
          <a:prstGeom prst="triangle">
            <a:avLst>
              <a:gd name="adj" fmla="val 50977"/>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644" name="Google Shape;2644;p311"/>
          <p:cNvGrpSpPr/>
          <p:nvPr/>
        </p:nvGrpSpPr>
        <p:grpSpPr>
          <a:xfrm>
            <a:off x="3629025" y="2862263"/>
            <a:ext cx="1981200" cy="1752600"/>
            <a:chOff x="2286" y="1803"/>
            <a:chExt cx="1248" cy="1104"/>
          </a:xfrm>
        </p:grpSpPr>
        <p:sp>
          <p:nvSpPr>
            <p:cNvPr id="2645" name="Google Shape;2645;p311"/>
            <p:cNvSpPr/>
            <p:nvPr/>
          </p:nvSpPr>
          <p:spPr>
            <a:xfrm>
              <a:off x="2286" y="1803"/>
              <a:ext cx="1248" cy="1104"/>
            </a:xfrm>
            <a:prstGeom prst="irregularSeal1">
              <a:avLst/>
            </a:prstGeom>
            <a:gradFill>
              <a:gsLst>
                <a:gs pos="0">
                  <a:schemeClr val="dk2"/>
                </a:gs>
                <a:gs pos="100000">
                  <a:srgbClr val="660066"/>
                </a:gs>
              </a:gsLst>
              <a:path path="circle">
                <a:fillToRect l="50000" t="50000" r="50000" b="50000"/>
              </a:path>
              <a:tileRect/>
            </a:gradFill>
            <a:ln w="5715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46" name="Google Shape;2646;p311"/>
            <p:cNvSpPr txBox="1"/>
            <p:nvPr/>
          </p:nvSpPr>
          <p:spPr>
            <a:xfrm>
              <a:off x="2448" y="2112"/>
              <a:ext cx="864" cy="407"/>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神</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2647" name="Google Shape;2647;p311"/>
          <p:cNvSpPr txBox="1"/>
          <p:nvPr/>
        </p:nvSpPr>
        <p:spPr>
          <a:xfrm>
            <a:off x="3714750" y="1508160"/>
            <a:ext cx="1828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天父</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48" name="Google Shape;2648;p311"/>
          <p:cNvSpPr txBox="1"/>
          <p:nvPr/>
        </p:nvSpPr>
        <p:spPr>
          <a:xfrm>
            <a:off x="5486400" y="4708560"/>
            <a:ext cx="1828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圣灵</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49" name="Google Shape;2649;p311"/>
          <p:cNvSpPr/>
          <p:nvPr/>
        </p:nvSpPr>
        <p:spPr>
          <a:xfrm rot="-3731304">
            <a:off x="2125663" y="2557498"/>
            <a:ext cx="1066800" cy="27622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Arial"/>
                <a:cs typeface="Arial"/>
                <a:sym typeface="Arial"/>
              </a:rPr>
              <a:t>不是</a:t>
            </a:r>
          </a:p>
        </p:txBody>
      </p:sp>
      <p:sp>
        <p:nvSpPr>
          <p:cNvPr id="2650" name="Google Shape;2650;p311"/>
          <p:cNvSpPr/>
          <p:nvPr/>
        </p:nvSpPr>
        <p:spPr>
          <a:xfrm rot="3668274">
            <a:off x="6086476" y="2557498"/>
            <a:ext cx="1066800" cy="27622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Arial"/>
                <a:cs typeface="Arial"/>
                <a:sym typeface="Arial"/>
              </a:rPr>
              <a:t>不是</a:t>
            </a:r>
          </a:p>
        </p:txBody>
      </p:sp>
      <p:sp>
        <p:nvSpPr>
          <p:cNvPr id="2651" name="Google Shape;2651;p311"/>
          <p:cNvSpPr/>
          <p:nvPr/>
        </p:nvSpPr>
        <p:spPr>
          <a:xfrm>
            <a:off x="4052924" y="5972175"/>
            <a:ext cx="1119187" cy="204788"/>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Arial"/>
                <a:cs typeface="Arial"/>
                <a:sym typeface="Arial"/>
              </a:rPr>
              <a:t>不是</a:t>
            </a:r>
          </a:p>
        </p:txBody>
      </p:sp>
      <p:sp>
        <p:nvSpPr>
          <p:cNvPr id="2652" name="Google Shape;2652;p311"/>
          <p:cNvSpPr txBox="1"/>
          <p:nvPr/>
        </p:nvSpPr>
        <p:spPr>
          <a:xfrm>
            <a:off x="0" y="6553236"/>
            <a:ext cx="5943600" cy="27697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H. Wayne House, </a:t>
            </a:r>
            <a:r>
              <a:rPr kumimoji="0" lang="en-US" sz="1200" b="1" i="1" u="none" strike="noStrike" kern="0" cap="none" spc="0" normalizeH="0" baseline="0" noProof="0">
                <a:ln>
                  <a:noFill/>
                </a:ln>
                <a:solidFill>
                  <a:srgbClr val="FFFFFF"/>
                </a:solidFill>
                <a:effectLst/>
                <a:uLnTx/>
                <a:uFillTx/>
                <a:latin typeface="Arial"/>
                <a:ea typeface="Arial"/>
                <a:cs typeface="Arial"/>
                <a:sym typeface="Arial"/>
              </a:rPr>
              <a:t>Charts of Christian Theology and Doctrine</a:t>
            </a: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 45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11"/>
          <p:cNvSpPr txBox="1">
            <a:spLocks noGrp="1"/>
          </p:cNvSpPr>
          <p:nvPr>
            <p:ph type="title" idx="4294967295"/>
          </p:nvPr>
        </p:nvSpPr>
        <p:spPr>
          <a:xfrm>
            <a:off x="76201" y="5562601"/>
            <a:ext cx="3962400" cy="762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4400" b="1" i="1" u="none" strike="noStrike" cap="none">
                <a:solidFill>
                  <a:schemeClr val="lt1"/>
                </a:solidFill>
                <a:latin typeface="Arial"/>
                <a:ea typeface="Arial"/>
                <a:cs typeface="Arial"/>
                <a:sym typeface="Arial"/>
              </a:rPr>
              <a:t>委任</a:t>
            </a:r>
            <a:endParaRPr sz="4800" b="0" i="0" u="none" strike="noStrike" cap="none">
              <a:solidFill>
                <a:srgbClr val="FFFFFF"/>
              </a:solidFill>
              <a:latin typeface="Arial"/>
              <a:ea typeface="Arial"/>
              <a:cs typeface="Arial"/>
              <a:sym typeface="Arial"/>
            </a:endParaRPr>
          </a:p>
        </p:txBody>
      </p:sp>
      <p:sp>
        <p:nvSpPr>
          <p:cNvPr id="2654" name="Google Shape;2654;p311"/>
          <p:cNvSpPr/>
          <p:nvPr/>
        </p:nvSpPr>
        <p:spPr>
          <a:xfrm>
            <a:off x="228600" y="4648201"/>
            <a:ext cx="3581400" cy="2362200"/>
          </a:xfrm>
          <a:prstGeom prst="ellipse">
            <a:avLst/>
          </a:prstGeom>
          <a:noFill/>
          <a:ln w="76200" cap="flat" cmpd="sng">
            <a:solidFill>
              <a:srgbClr val="FF0000"/>
            </a:solidFill>
            <a:prstDash val="solid"/>
            <a:round/>
            <a:headEnd type="none" w="sm" len="sm"/>
            <a:tailEnd type="none" w="sm" len="sm"/>
          </a:ln>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55" name="Google Shape;2655;p311"/>
          <p:cNvSpPr txBox="1"/>
          <p:nvPr/>
        </p:nvSpPr>
        <p:spPr>
          <a:xfrm>
            <a:off x="381001" y="212727"/>
            <a:ext cx="8153400" cy="646274"/>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"职事也有分别，</a:t>
            </a:r>
            <a:r>
              <a:rPr kumimoji="0" lang="en-US" sz="3600" b="1" i="1" u="none" strike="noStrike" kern="0" cap="none" spc="0" normalizeH="0" baseline="0" noProof="0">
                <a:ln>
                  <a:noFill/>
                </a:ln>
                <a:solidFill>
                  <a:srgbClr val="FFFF00"/>
                </a:solidFill>
                <a:effectLst/>
                <a:uLnTx/>
                <a:uFillTx/>
                <a:latin typeface="Arial"/>
                <a:ea typeface="Arial"/>
                <a:cs typeface="Arial"/>
                <a:sym typeface="Arial"/>
              </a:rPr>
              <a:t>主</a:t>
            </a: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却是一位。" (12:5).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4856519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54"/>
                                        </p:tgtEl>
                                        <p:attrNameLst>
                                          <p:attrName>style.visibility</p:attrName>
                                        </p:attrNameLst>
                                      </p:cBhvr>
                                      <p:to>
                                        <p:strVal val="visible"/>
                                      </p:to>
                                    </p:set>
                                    <p:animEffect transition="in" filter="fade">
                                      <p:cBhvr>
                                        <p:cTn id="7" dur="500"/>
                                        <p:tgtEl>
                                          <p:spTgt spid="2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60"/>
        <p:cNvGrpSpPr/>
        <p:nvPr/>
      </p:nvGrpSpPr>
      <p:grpSpPr>
        <a:xfrm>
          <a:off x="0" y="0"/>
          <a:ext cx="0" cy="0"/>
          <a:chOff x="0" y="0"/>
          <a:chExt cx="0" cy="0"/>
        </a:xfrm>
      </p:grpSpPr>
      <p:sp>
        <p:nvSpPr>
          <p:cNvPr id="2661" name="Google Shape;2661;p312"/>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662" name="Google Shape;2662;p312"/>
          <p:cNvGrpSpPr/>
          <p:nvPr/>
        </p:nvGrpSpPr>
        <p:grpSpPr>
          <a:xfrm>
            <a:off x="-53939" y="0"/>
            <a:ext cx="9350375" cy="7031038"/>
            <a:chOff x="-34" y="0"/>
            <a:chExt cx="5890" cy="4429"/>
          </a:xfrm>
        </p:grpSpPr>
        <p:sp>
          <p:nvSpPr>
            <p:cNvPr id="2663" name="Google Shape;2663;p312"/>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64" name="Google Shape;2664;p312"/>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665" name="Google Shape;2665;p312"/>
          <p:cNvGrpSpPr/>
          <p:nvPr/>
        </p:nvGrpSpPr>
        <p:grpSpPr>
          <a:xfrm>
            <a:off x="2033588" y="1181100"/>
            <a:ext cx="5219700" cy="5219700"/>
            <a:chOff x="1200" y="696"/>
            <a:chExt cx="3288" cy="3288"/>
          </a:xfrm>
        </p:grpSpPr>
        <p:sp>
          <p:nvSpPr>
            <p:cNvPr id="2666" name="Google Shape;2666;p312"/>
            <p:cNvSpPr/>
            <p:nvPr/>
          </p:nvSpPr>
          <p:spPr>
            <a:xfrm>
              <a:off x="1200" y="696"/>
              <a:ext cx="3288" cy="32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67" name="Google Shape;2667;p312"/>
            <p:cNvSpPr/>
            <p:nvPr/>
          </p:nvSpPr>
          <p:spPr>
            <a:xfrm>
              <a:off x="1500" y="996"/>
              <a:ext cx="2688" cy="26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668" name="Google Shape;2668;p312"/>
          <p:cNvSpPr/>
          <p:nvPr/>
        </p:nvSpPr>
        <p:spPr>
          <a:xfrm>
            <a:off x="1733551" y="633413"/>
            <a:ext cx="5791200" cy="4749800"/>
          </a:xfrm>
          <a:prstGeom prst="triangle">
            <a:avLst>
              <a:gd name="adj" fmla="val 50000"/>
            </a:avLst>
          </a:prstGeom>
          <a:gradFill>
            <a:gsLst>
              <a:gs pos="0">
                <a:schemeClr val="dk2"/>
              </a:gs>
              <a:gs pos="100000">
                <a:srgbClr val="660066"/>
              </a:gs>
            </a:gsLst>
            <a:path path="circle">
              <a:fillToRect l="50000" t="50000" r="50000" b="50000"/>
            </a:path>
            <a:tileRect/>
          </a:gradFill>
          <a:ln w="762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69" name="Google Shape;2669;p312"/>
          <p:cNvSpPr/>
          <p:nvPr/>
        </p:nvSpPr>
        <p:spPr>
          <a:xfrm rot="1619911">
            <a:off x="4668838" y="4254611"/>
            <a:ext cx="2133600" cy="307754"/>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0" name="Google Shape;2670;p312"/>
          <p:cNvSpPr/>
          <p:nvPr/>
        </p:nvSpPr>
        <p:spPr>
          <a:xfrm rot="-1572683">
            <a:off x="3679592" y="4113323"/>
            <a:ext cx="184617" cy="307754"/>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1" name="Google Shape;2671;p312"/>
          <p:cNvSpPr/>
          <p:nvPr/>
        </p:nvSpPr>
        <p:spPr>
          <a:xfrm rot="5400000">
            <a:off x="4555891" y="2398823"/>
            <a:ext cx="184617" cy="307754"/>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2" name="Google Shape;2672;p312"/>
          <p:cNvSpPr/>
          <p:nvPr/>
        </p:nvSpPr>
        <p:spPr>
          <a:xfrm rot="7150481">
            <a:off x="6060283" y="4738451"/>
            <a:ext cx="1695450" cy="613249"/>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3" name="Google Shape;2673;p312"/>
          <p:cNvSpPr txBox="1"/>
          <p:nvPr/>
        </p:nvSpPr>
        <p:spPr>
          <a:xfrm>
            <a:off x="4114800" y="2117761"/>
            <a:ext cx="1066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是</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74" name="Google Shape;2674;p312"/>
          <p:cNvSpPr/>
          <p:nvPr/>
        </p:nvSpPr>
        <p:spPr>
          <a:xfrm rot="-7147958">
            <a:off x="1507368" y="4721782"/>
            <a:ext cx="1747837" cy="613249"/>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5" name="Google Shape;2675;p312"/>
          <p:cNvSpPr txBox="1"/>
          <p:nvPr/>
        </p:nvSpPr>
        <p:spPr>
          <a:xfrm>
            <a:off x="5608638" y="4291732"/>
            <a:ext cx="1066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是</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76" name="Google Shape;2676;p312"/>
          <p:cNvSpPr txBox="1"/>
          <p:nvPr/>
        </p:nvSpPr>
        <p:spPr>
          <a:xfrm>
            <a:off x="2667001" y="4291732"/>
            <a:ext cx="1066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是</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77" name="Google Shape;2677;p312"/>
          <p:cNvSpPr txBox="1"/>
          <p:nvPr/>
        </p:nvSpPr>
        <p:spPr>
          <a:xfrm>
            <a:off x="1905000" y="4708560"/>
            <a:ext cx="1828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圣子</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78" name="Google Shape;2678;p312"/>
          <p:cNvSpPr/>
          <p:nvPr/>
        </p:nvSpPr>
        <p:spPr>
          <a:xfrm>
            <a:off x="3624264" y="1115776"/>
            <a:ext cx="2016125" cy="613249"/>
          </a:xfrm>
          <a:prstGeom prst="triangle">
            <a:avLst>
              <a:gd name="adj" fmla="val 50977"/>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9" name="Google Shape;2679;p312"/>
          <p:cNvSpPr/>
          <p:nvPr/>
        </p:nvSpPr>
        <p:spPr>
          <a:xfrm>
            <a:off x="3629025" y="2862263"/>
            <a:ext cx="1981200" cy="1752600"/>
          </a:xfrm>
          <a:prstGeom prst="irregularSeal1">
            <a:avLst/>
          </a:prstGeom>
          <a:gradFill>
            <a:gsLst>
              <a:gs pos="0">
                <a:schemeClr val="dk2"/>
              </a:gs>
              <a:gs pos="100000">
                <a:srgbClr val="660066"/>
              </a:gs>
            </a:gsLst>
            <a:path path="circle">
              <a:fillToRect l="50000" t="50000" r="50000" b="50000"/>
            </a:path>
            <a:tileRect/>
          </a:gradFill>
          <a:ln w="5715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0" name="Google Shape;2680;p312"/>
          <p:cNvSpPr txBox="1"/>
          <p:nvPr/>
        </p:nvSpPr>
        <p:spPr>
          <a:xfrm>
            <a:off x="3714750" y="1508160"/>
            <a:ext cx="1828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天父</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81" name="Google Shape;2681;p312"/>
          <p:cNvSpPr txBox="1"/>
          <p:nvPr/>
        </p:nvSpPr>
        <p:spPr>
          <a:xfrm>
            <a:off x="5486400" y="4708560"/>
            <a:ext cx="1828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圣灵</a:t>
            </a:r>
            <a:endParaRPr kumimoji="0" sz="3600" b="1" i="1"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682" name="Google Shape;2682;p312"/>
          <p:cNvSpPr/>
          <p:nvPr/>
        </p:nvSpPr>
        <p:spPr>
          <a:xfrm rot="-3731304">
            <a:off x="2125663" y="2557498"/>
            <a:ext cx="1066800" cy="27622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Arial"/>
                <a:cs typeface="Arial"/>
                <a:sym typeface="Arial"/>
              </a:rPr>
              <a:t>不是</a:t>
            </a:r>
          </a:p>
        </p:txBody>
      </p:sp>
      <p:sp>
        <p:nvSpPr>
          <p:cNvPr id="2683" name="Google Shape;2683;p312"/>
          <p:cNvSpPr/>
          <p:nvPr/>
        </p:nvSpPr>
        <p:spPr>
          <a:xfrm rot="3668274">
            <a:off x="6086476" y="2557498"/>
            <a:ext cx="1066800" cy="27622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Arial"/>
                <a:cs typeface="Arial"/>
                <a:sym typeface="Arial"/>
              </a:rPr>
              <a:t>不是</a:t>
            </a:r>
          </a:p>
        </p:txBody>
      </p:sp>
      <p:sp>
        <p:nvSpPr>
          <p:cNvPr id="2684" name="Google Shape;2684;p312"/>
          <p:cNvSpPr/>
          <p:nvPr/>
        </p:nvSpPr>
        <p:spPr>
          <a:xfrm>
            <a:off x="4052924" y="5972175"/>
            <a:ext cx="1119187" cy="204788"/>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Arial"/>
                <a:cs typeface="Arial"/>
                <a:sym typeface="Arial"/>
              </a:rPr>
              <a:t>不是</a:t>
            </a:r>
          </a:p>
        </p:txBody>
      </p:sp>
      <p:sp>
        <p:nvSpPr>
          <p:cNvPr id="2685" name="Google Shape;2685;p312"/>
          <p:cNvSpPr txBox="1"/>
          <p:nvPr/>
        </p:nvSpPr>
        <p:spPr>
          <a:xfrm>
            <a:off x="0" y="6553236"/>
            <a:ext cx="5943600" cy="27697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H. Wayne House, </a:t>
            </a:r>
            <a:r>
              <a:rPr kumimoji="0" lang="en-US" sz="1200" b="1" i="1" u="none" strike="noStrike" kern="0" cap="none" spc="0" normalizeH="0" baseline="0" noProof="0">
                <a:ln>
                  <a:noFill/>
                </a:ln>
                <a:solidFill>
                  <a:srgbClr val="FFFFFF"/>
                </a:solidFill>
                <a:effectLst/>
                <a:uLnTx/>
                <a:uFillTx/>
                <a:latin typeface="Arial"/>
                <a:ea typeface="Arial"/>
                <a:cs typeface="Arial"/>
                <a:sym typeface="Arial"/>
              </a:rPr>
              <a:t>Charts of Christian Theology and Doctrine</a:t>
            </a: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 45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12"/>
          <p:cNvSpPr txBox="1">
            <a:spLocks noGrp="1"/>
          </p:cNvSpPr>
          <p:nvPr>
            <p:ph type="title" idx="4294967295"/>
          </p:nvPr>
        </p:nvSpPr>
        <p:spPr>
          <a:xfrm>
            <a:off x="1905000" y="457200"/>
            <a:ext cx="5486400" cy="762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4800" b="0" i="0" u="none" strike="noStrike" cap="none">
                <a:solidFill>
                  <a:srgbClr val="FFFFFF"/>
                </a:solidFill>
                <a:latin typeface="Arial"/>
                <a:ea typeface="Arial"/>
                <a:cs typeface="Arial"/>
                <a:sym typeface="Arial"/>
              </a:rPr>
              <a:t>赐能力</a:t>
            </a:r>
            <a:endParaRPr sz="4800" b="0" i="0" u="none" strike="noStrike" cap="none">
              <a:solidFill>
                <a:srgbClr val="FFFFFF"/>
              </a:solidFill>
              <a:latin typeface="Arial"/>
              <a:ea typeface="Arial"/>
              <a:cs typeface="Arial"/>
              <a:sym typeface="Arial"/>
            </a:endParaRPr>
          </a:p>
        </p:txBody>
      </p:sp>
      <p:sp>
        <p:nvSpPr>
          <p:cNvPr id="2687" name="Google Shape;2687;p312"/>
          <p:cNvSpPr/>
          <p:nvPr/>
        </p:nvSpPr>
        <p:spPr>
          <a:xfrm>
            <a:off x="2362200" y="0"/>
            <a:ext cx="4572000" cy="2286000"/>
          </a:xfrm>
          <a:prstGeom prst="ellipse">
            <a:avLst/>
          </a:prstGeom>
          <a:noFill/>
          <a:ln w="76200" cap="flat" cmpd="sng">
            <a:solidFill>
              <a:srgbClr val="FF0000"/>
            </a:solidFill>
            <a:prstDash val="solid"/>
            <a:round/>
            <a:headEnd type="none" w="sm" len="sm"/>
            <a:tailEnd type="none" w="sm" len="sm"/>
          </a:ln>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8" name="Google Shape;2688;p312"/>
          <p:cNvSpPr txBox="1"/>
          <p:nvPr/>
        </p:nvSpPr>
        <p:spPr>
          <a:xfrm>
            <a:off x="266700" y="3208216"/>
            <a:ext cx="8763000" cy="1200272"/>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"功 用 也 有 分 别 ，</a:t>
            </a:r>
            <a:r>
              <a:rPr kumimoji="0" lang="en-US" sz="3600" b="1" i="1" u="none" strike="noStrike" kern="0" cap="none" spc="0" normalizeH="0" baseline="0" noProof="0">
                <a:ln>
                  <a:noFill/>
                </a:ln>
                <a:solidFill>
                  <a:srgbClr val="FFFF00"/>
                </a:solidFill>
                <a:effectLst/>
                <a:uLnTx/>
                <a:uFillTx/>
                <a:latin typeface="Arial"/>
                <a:ea typeface="Arial"/>
                <a:cs typeface="Arial"/>
                <a:sym typeface="Arial"/>
              </a:rPr>
              <a:t>神</a:t>
            </a: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      却 是 一 位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Arial"/>
                <a:ea typeface="Arial"/>
                <a:cs typeface="Arial"/>
                <a:sym typeface="Arial"/>
              </a:rPr>
              <a:t>在 众 人 里 运 行 一 切 的 事 。（6节）</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5694817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87"/>
                                        </p:tgtEl>
                                        <p:attrNameLst>
                                          <p:attrName>style.visibility</p:attrName>
                                        </p:attrNameLst>
                                      </p:cBhvr>
                                      <p:to>
                                        <p:strVal val="visible"/>
                                      </p:to>
                                    </p:set>
                                    <p:animEffect transition="in" filter="fade">
                                      <p:cBhvr>
                                        <p:cTn id="7" dur="500"/>
                                        <p:tgtEl>
                                          <p:spTgt spid="2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93"/>
        <p:cNvGrpSpPr/>
        <p:nvPr/>
      </p:nvGrpSpPr>
      <p:grpSpPr>
        <a:xfrm>
          <a:off x="0" y="0"/>
          <a:ext cx="0" cy="0"/>
          <a:chOff x="0" y="0"/>
          <a:chExt cx="0" cy="0"/>
        </a:xfrm>
      </p:grpSpPr>
      <p:sp>
        <p:nvSpPr>
          <p:cNvPr id="2694" name="Google Shape;2694;p313"/>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2695" name="Google Shape;2695;p313"/>
          <p:cNvGrpSpPr/>
          <p:nvPr/>
        </p:nvGrpSpPr>
        <p:grpSpPr>
          <a:xfrm>
            <a:off x="24" y="0"/>
            <a:ext cx="9350375" cy="7031038"/>
            <a:chOff x="-34" y="0"/>
            <a:chExt cx="5890" cy="4429"/>
          </a:xfrm>
        </p:grpSpPr>
        <p:sp>
          <p:nvSpPr>
            <p:cNvPr id="2696" name="Google Shape;2696;p313"/>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697" name="Google Shape;2697;p313"/>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nvGrpSpPr>
          <p:cNvPr id="2698" name="Google Shape;2698;p313"/>
          <p:cNvGrpSpPr/>
          <p:nvPr/>
        </p:nvGrpSpPr>
        <p:grpSpPr>
          <a:xfrm>
            <a:off x="2033588" y="1181100"/>
            <a:ext cx="5219700" cy="5219700"/>
            <a:chOff x="1200" y="696"/>
            <a:chExt cx="3288" cy="3288"/>
          </a:xfrm>
        </p:grpSpPr>
        <p:sp>
          <p:nvSpPr>
            <p:cNvPr id="2699" name="Google Shape;2699;p313"/>
            <p:cNvSpPr/>
            <p:nvPr/>
          </p:nvSpPr>
          <p:spPr>
            <a:xfrm>
              <a:off x="1200" y="696"/>
              <a:ext cx="3288" cy="32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700" name="Google Shape;2700;p313"/>
            <p:cNvSpPr/>
            <p:nvPr/>
          </p:nvSpPr>
          <p:spPr>
            <a:xfrm>
              <a:off x="1500" y="996"/>
              <a:ext cx="2688" cy="26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sp>
        <p:nvSpPr>
          <p:cNvPr id="2701" name="Google Shape;2701;p313"/>
          <p:cNvSpPr/>
          <p:nvPr/>
        </p:nvSpPr>
        <p:spPr>
          <a:xfrm>
            <a:off x="1733551" y="633413"/>
            <a:ext cx="5791200" cy="4749800"/>
          </a:xfrm>
          <a:prstGeom prst="triangle">
            <a:avLst>
              <a:gd name="adj" fmla="val 50000"/>
            </a:avLst>
          </a:prstGeom>
          <a:gradFill>
            <a:gsLst>
              <a:gs pos="0">
                <a:schemeClr val="dk2"/>
              </a:gs>
              <a:gs pos="100000">
                <a:srgbClr val="660066"/>
              </a:gs>
            </a:gsLst>
            <a:path path="circle">
              <a:fillToRect l="50000" t="50000" r="50000" b="50000"/>
            </a:path>
            <a:tileRect/>
          </a:gradFill>
          <a:ln w="762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702" name="Google Shape;2702;p313"/>
          <p:cNvSpPr/>
          <p:nvPr/>
        </p:nvSpPr>
        <p:spPr>
          <a:xfrm rot="1619911">
            <a:off x="4668838" y="4237889"/>
            <a:ext cx="2133600" cy="34119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703" name="Google Shape;2703;p313"/>
          <p:cNvSpPr/>
          <p:nvPr/>
        </p:nvSpPr>
        <p:spPr>
          <a:xfrm rot="-1572683">
            <a:off x="3679569" y="4096601"/>
            <a:ext cx="184663" cy="34119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704" name="Google Shape;2704;p313"/>
          <p:cNvSpPr/>
          <p:nvPr/>
        </p:nvSpPr>
        <p:spPr>
          <a:xfrm rot="5400000">
            <a:off x="4555868" y="2382101"/>
            <a:ext cx="184663" cy="34119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705" name="Google Shape;2705;p313"/>
          <p:cNvSpPr/>
          <p:nvPr/>
        </p:nvSpPr>
        <p:spPr>
          <a:xfrm rot="7150481">
            <a:off x="6060283" y="4706187"/>
            <a:ext cx="1695450" cy="677776"/>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706" name="Google Shape;2706;p313"/>
          <p:cNvSpPr txBox="1"/>
          <p:nvPr/>
        </p:nvSpPr>
        <p:spPr>
          <a:xfrm>
            <a:off x="4114800" y="2117761"/>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是</a:t>
            </a:r>
            <a:endParaRPr kumimoji="0"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707" name="Google Shape;2707;p313"/>
          <p:cNvSpPr/>
          <p:nvPr/>
        </p:nvSpPr>
        <p:spPr>
          <a:xfrm rot="-7147958">
            <a:off x="1507368" y="4689519"/>
            <a:ext cx="1747837" cy="677776"/>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708" name="Google Shape;2708;p313"/>
          <p:cNvSpPr txBox="1"/>
          <p:nvPr/>
        </p:nvSpPr>
        <p:spPr>
          <a:xfrm>
            <a:off x="5608638" y="4030699"/>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是</a:t>
            </a:r>
            <a:endParaRPr kumimoji="0"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709" name="Google Shape;2709;p313"/>
          <p:cNvSpPr txBox="1"/>
          <p:nvPr/>
        </p:nvSpPr>
        <p:spPr>
          <a:xfrm>
            <a:off x="2667001" y="4030699"/>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是</a:t>
            </a:r>
            <a:endParaRPr kumimoji="0"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710" name="Google Shape;2710;p313"/>
          <p:cNvSpPr txBox="1"/>
          <p:nvPr/>
        </p:nvSpPr>
        <p:spPr>
          <a:xfrm>
            <a:off x="1905000" y="47085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Son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1" name="Google Shape;2711;p313"/>
          <p:cNvSpPr/>
          <p:nvPr/>
        </p:nvSpPr>
        <p:spPr>
          <a:xfrm>
            <a:off x="3624264" y="1083512"/>
            <a:ext cx="2016125" cy="677776"/>
          </a:xfrm>
          <a:prstGeom prst="triangle">
            <a:avLst>
              <a:gd name="adj" fmla="val 50977"/>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nvGrpSpPr>
          <p:cNvPr id="2712" name="Google Shape;2712;p313"/>
          <p:cNvGrpSpPr/>
          <p:nvPr/>
        </p:nvGrpSpPr>
        <p:grpSpPr>
          <a:xfrm>
            <a:off x="3629025" y="2862263"/>
            <a:ext cx="1981200" cy="1752600"/>
            <a:chOff x="2286" y="1803"/>
            <a:chExt cx="1248" cy="1104"/>
          </a:xfrm>
        </p:grpSpPr>
        <p:sp>
          <p:nvSpPr>
            <p:cNvPr id="2713" name="Google Shape;2713;p313"/>
            <p:cNvSpPr/>
            <p:nvPr/>
          </p:nvSpPr>
          <p:spPr>
            <a:xfrm>
              <a:off x="2286" y="1803"/>
              <a:ext cx="1248" cy="1104"/>
            </a:xfrm>
            <a:prstGeom prst="irregularSeal1">
              <a:avLst/>
            </a:prstGeom>
            <a:gradFill>
              <a:gsLst>
                <a:gs pos="0">
                  <a:schemeClr val="dk2"/>
                </a:gs>
                <a:gs pos="100000">
                  <a:srgbClr val="660066"/>
                </a:gs>
              </a:gsLst>
              <a:path path="circle">
                <a:fillToRect l="50000" t="50000" r="50000" b="50000"/>
              </a:path>
              <a:tileRect/>
            </a:gradFill>
            <a:ln w="5715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714" name="Google Shape;2714;p313"/>
            <p:cNvSpPr txBox="1"/>
            <p:nvPr/>
          </p:nvSpPr>
          <p:spPr>
            <a:xfrm>
              <a:off x="2448" y="2112"/>
              <a:ext cx="86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神</a:t>
              </a:r>
              <a:endParaRPr kumimoji="0"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grpSp>
      <p:sp>
        <p:nvSpPr>
          <p:cNvPr id="2715" name="Google Shape;2715;p313"/>
          <p:cNvSpPr txBox="1"/>
          <p:nvPr/>
        </p:nvSpPr>
        <p:spPr>
          <a:xfrm>
            <a:off x="3714750" y="15081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天父</a:t>
            </a:r>
            <a:endParaRPr kumimoji="0"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716" name="Google Shape;2716;p313"/>
          <p:cNvSpPr txBox="1"/>
          <p:nvPr/>
        </p:nvSpPr>
        <p:spPr>
          <a:xfrm>
            <a:off x="5486400" y="47085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Spirit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7" name="Google Shape;2717;p313"/>
          <p:cNvSpPr/>
          <p:nvPr/>
        </p:nvSpPr>
        <p:spPr>
          <a:xfrm rot="-3731304">
            <a:off x="2125663" y="2557498"/>
            <a:ext cx="1066800" cy="27622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Times New Roman"/>
                <a:cs typeface="Arial"/>
                <a:sym typeface="Arial"/>
              </a:rPr>
              <a:t>不是</a:t>
            </a:r>
          </a:p>
        </p:txBody>
      </p:sp>
      <p:sp>
        <p:nvSpPr>
          <p:cNvPr id="2718" name="Google Shape;2718;p313"/>
          <p:cNvSpPr/>
          <p:nvPr/>
        </p:nvSpPr>
        <p:spPr>
          <a:xfrm rot="3668274">
            <a:off x="6086476" y="2557498"/>
            <a:ext cx="1066800" cy="27622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Times New Roman"/>
                <a:cs typeface="Arial"/>
                <a:sym typeface="Arial"/>
              </a:rPr>
              <a:t>不是</a:t>
            </a:r>
          </a:p>
        </p:txBody>
      </p:sp>
      <p:sp>
        <p:nvSpPr>
          <p:cNvPr id="2719" name="Google Shape;2719;p313"/>
          <p:cNvSpPr/>
          <p:nvPr/>
        </p:nvSpPr>
        <p:spPr>
          <a:xfrm>
            <a:off x="4052924" y="5972175"/>
            <a:ext cx="1119187" cy="204788"/>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Times New Roman"/>
                <a:cs typeface="Arial"/>
                <a:sym typeface="Arial"/>
              </a:rPr>
              <a:t>不是</a:t>
            </a:r>
          </a:p>
        </p:txBody>
      </p:sp>
      <p:sp>
        <p:nvSpPr>
          <p:cNvPr id="2720" name="Google Shape;2720;p313"/>
          <p:cNvSpPr txBox="1"/>
          <p:nvPr/>
        </p:nvSpPr>
        <p:spPr>
          <a:xfrm>
            <a:off x="0" y="6553236"/>
            <a:ext cx="5943600" cy="30873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H. Wayne House, </a:t>
            </a:r>
            <a:r>
              <a:rPr kumimoji="0" lang="en-US" sz="14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rPr>
              <a:t>Charts of Christian Theology and Doctrine</a:t>
            </a:r>
            <a:r>
              <a:rPr kumimoji="0" lang="en-US" sz="1400" b="1"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 45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721" name="Google Shape;2721;p313"/>
          <p:cNvGrpSpPr/>
          <p:nvPr/>
        </p:nvGrpSpPr>
        <p:grpSpPr>
          <a:xfrm>
            <a:off x="1905000" y="0"/>
            <a:ext cx="5486400" cy="2286000"/>
            <a:chOff x="1200" y="0"/>
            <a:chExt cx="3456" cy="1440"/>
          </a:xfrm>
        </p:grpSpPr>
        <p:sp>
          <p:nvSpPr>
            <p:cNvPr id="2722" name="Google Shape;2722;p313"/>
            <p:cNvSpPr/>
            <p:nvPr/>
          </p:nvSpPr>
          <p:spPr>
            <a:xfrm>
              <a:off x="1200" y="288"/>
              <a:ext cx="3456" cy="48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1" u="none" strike="noStrike" kern="0" cap="none" spc="0" normalizeH="0" baseline="0" noProof="0">
                  <a:ln>
                    <a:noFill/>
                  </a:ln>
                  <a:solidFill>
                    <a:srgbClr val="FFFFFF"/>
                  </a:solidFill>
                  <a:effectLst/>
                  <a:uLnTx/>
                  <a:uFillTx/>
                  <a:latin typeface="Arial"/>
                  <a:ea typeface="Arial"/>
                  <a:cs typeface="Arial"/>
                  <a:sym typeface="Arial"/>
                </a:rPr>
                <a:t>授权</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3" name="Google Shape;2723;p313"/>
            <p:cNvSpPr/>
            <p:nvPr/>
          </p:nvSpPr>
          <p:spPr>
            <a:xfrm>
              <a:off x="1488" y="0"/>
              <a:ext cx="2880" cy="1440"/>
            </a:xfrm>
            <a:prstGeom prst="ellipse">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nvGrpSpPr>
          <p:cNvPr id="2724" name="Google Shape;2724;p313"/>
          <p:cNvGrpSpPr/>
          <p:nvPr/>
        </p:nvGrpSpPr>
        <p:grpSpPr>
          <a:xfrm>
            <a:off x="5562600" y="4343400"/>
            <a:ext cx="3581400" cy="2514600"/>
            <a:chOff x="3504" y="2736"/>
            <a:chExt cx="2256" cy="1584"/>
          </a:xfrm>
        </p:grpSpPr>
        <p:sp>
          <p:nvSpPr>
            <p:cNvPr id="2725" name="Google Shape;2725;p313"/>
            <p:cNvSpPr/>
            <p:nvPr/>
          </p:nvSpPr>
          <p:spPr>
            <a:xfrm>
              <a:off x="3696" y="3504"/>
              <a:ext cx="2064" cy="48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1" u="none" strike="noStrike" kern="0" cap="none" spc="0" normalizeH="0" baseline="0" noProof="0">
                  <a:ln>
                    <a:noFill/>
                  </a:ln>
                  <a:solidFill>
                    <a:srgbClr val="FFFFFF"/>
                  </a:solidFill>
                  <a:effectLst/>
                  <a:uLnTx/>
                  <a:uFillTx/>
                  <a:latin typeface="Arial"/>
                  <a:ea typeface="Arial"/>
                  <a:cs typeface="Arial"/>
                  <a:sym typeface="Arial"/>
                </a:rPr>
                <a:t>给予</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5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26" name="Google Shape;2726;p313"/>
            <p:cNvSpPr/>
            <p:nvPr/>
          </p:nvSpPr>
          <p:spPr>
            <a:xfrm>
              <a:off x="3504" y="2736"/>
              <a:ext cx="2256" cy="1584"/>
            </a:xfrm>
            <a:prstGeom prst="ellipse">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grpSp>
      <p:grpSp>
        <p:nvGrpSpPr>
          <p:cNvPr id="2727" name="Google Shape;2727;p313"/>
          <p:cNvGrpSpPr/>
          <p:nvPr/>
        </p:nvGrpSpPr>
        <p:grpSpPr>
          <a:xfrm>
            <a:off x="0" y="4648201"/>
            <a:ext cx="3962400" cy="2362200"/>
            <a:chOff x="0" y="2928"/>
            <a:chExt cx="2496" cy="1488"/>
          </a:xfrm>
        </p:grpSpPr>
        <p:sp>
          <p:nvSpPr>
            <p:cNvPr id="2728" name="Google Shape;2728;p313"/>
            <p:cNvSpPr/>
            <p:nvPr/>
          </p:nvSpPr>
          <p:spPr>
            <a:xfrm>
              <a:off x="144" y="2928"/>
              <a:ext cx="2256" cy="1488"/>
            </a:xfrm>
            <a:prstGeom prst="ellipse">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729" name="Google Shape;2729;p313"/>
            <p:cNvSpPr/>
            <p:nvPr/>
          </p:nvSpPr>
          <p:spPr>
            <a:xfrm>
              <a:off x="0" y="3504"/>
              <a:ext cx="2496" cy="48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FFFFFF"/>
                  </a:solidFill>
                  <a:effectLst/>
                  <a:uLnTx/>
                  <a:uFillTx/>
                  <a:latin typeface="Arial"/>
                  <a:ea typeface="Arial"/>
                  <a:cs typeface="Arial"/>
                  <a:sym typeface="Arial"/>
                </a:rPr>
                <a:t>委任</a:t>
              </a:r>
              <a:endParaRPr kumimoji="0" sz="54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2730" name="Google Shape;2730;p313"/>
          <p:cNvSpPr txBox="1">
            <a:spLocks noGrp="1"/>
          </p:cNvSpPr>
          <p:nvPr>
            <p:ph type="title" idx="4294967295"/>
          </p:nvPr>
        </p:nvSpPr>
        <p:spPr>
          <a:xfrm>
            <a:off x="0" y="914400"/>
            <a:ext cx="2971800" cy="1143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4000" b="0" i="0" u="none" strike="noStrike" cap="none">
                <a:solidFill>
                  <a:srgbClr val="FFFFFF"/>
                </a:solidFill>
                <a:latin typeface="Arial"/>
                <a:ea typeface="Arial"/>
                <a:cs typeface="Arial"/>
                <a:sym typeface="Arial"/>
              </a:rPr>
              <a:t>三一神的参与</a:t>
            </a:r>
            <a:endParaRPr sz="40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24809578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24"/>
                                        </p:tgtEl>
                                        <p:attrNameLst>
                                          <p:attrName>style.visibility</p:attrName>
                                        </p:attrNameLst>
                                      </p:cBhvr>
                                      <p:to>
                                        <p:strVal val="visible"/>
                                      </p:to>
                                    </p:set>
                                    <p:animEffect transition="in" filter="fade">
                                      <p:cBhvr>
                                        <p:cTn id="7" dur="2000"/>
                                        <p:tgtEl>
                                          <p:spTgt spid="272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727"/>
                                        </p:tgtEl>
                                        <p:attrNameLst>
                                          <p:attrName>style.visibility</p:attrName>
                                        </p:attrNameLst>
                                      </p:cBhvr>
                                      <p:to>
                                        <p:strVal val="visible"/>
                                      </p:to>
                                    </p:set>
                                    <p:animEffect transition="in" filter="fade">
                                      <p:cBhvr>
                                        <p:cTn id="11" dur="2000"/>
                                        <p:tgtEl>
                                          <p:spTgt spid="2727"/>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721"/>
                                        </p:tgtEl>
                                        <p:attrNameLst>
                                          <p:attrName>style.visibility</p:attrName>
                                        </p:attrNameLst>
                                      </p:cBhvr>
                                      <p:to>
                                        <p:strVal val="visible"/>
                                      </p:to>
                                    </p:set>
                                    <p:animEffect transition="in" filter="fade">
                                      <p:cBhvr>
                                        <p:cTn id="15" dur="2000"/>
                                        <p:tgtEl>
                                          <p:spTgt spid="2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35"/>
        <p:cNvGrpSpPr/>
        <p:nvPr/>
      </p:nvGrpSpPr>
      <p:grpSpPr>
        <a:xfrm>
          <a:off x="0" y="0"/>
          <a:ext cx="0" cy="0"/>
          <a:chOff x="0" y="0"/>
          <a:chExt cx="0" cy="0"/>
        </a:xfrm>
      </p:grpSpPr>
      <p:sp>
        <p:nvSpPr>
          <p:cNvPr id="2736" name="Google Shape;2736;p314"/>
          <p:cNvSpPr txBox="1">
            <a:spLocks noGrp="1"/>
          </p:cNvSpPr>
          <p:nvPr>
            <p:ph type="ctrTitle"/>
          </p:nvPr>
        </p:nvSpPr>
        <p:spPr>
          <a:xfrm>
            <a:off x="1371600" y="152400"/>
            <a:ext cx="7772400" cy="1447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r>
              <a:rPr lang="en-US" sz="4800" b="1">
                <a:solidFill>
                  <a:srgbClr val="FFFFFF"/>
                </a:solidFill>
              </a:rPr>
              <a:t>谁给予属灵恩赐？</a:t>
            </a:r>
            <a:endParaRPr sz="5400" b="0" i="0" u="none" strike="noStrike" cap="none">
              <a:solidFill>
                <a:schemeClr val="dk2"/>
              </a:solidFill>
              <a:latin typeface="Arial"/>
              <a:ea typeface="Arial"/>
              <a:cs typeface="Arial"/>
              <a:sym typeface="Arial"/>
            </a:endParaRPr>
          </a:p>
        </p:txBody>
      </p:sp>
      <p:sp>
        <p:nvSpPr>
          <p:cNvPr id="2737" name="Google Shape;2737;p314"/>
          <p:cNvSpPr txBox="1"/>
          <p:nvPr/>
        </p:nvSpPr>
        <p:spPr>
          <a:xfrm>
            <a:off x="8382000" y="76200"/>
            <a:ext cx="6858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914400" marR="0" lvl="0" indent="-91440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CC99"/>
                </a:solidFill>
                <a:effectLst/>
                <a:uLnTx/>
                <a:uFillTx/>
                <a:latin typeface="Arial"/>
                <a:ea typeface="Arial"/>
                <a:cs typeface="Arial"/>
                <a:sym typeface="Arial"/>
              </a:rPr>
              <a:t>2</a:t>
            </a:r>
            <a:endParaRPr kumimoji="0" sz="2400" b="1" i="1" u="none" strike="noStrike" kern="0" cap="none" spc="0" normalizeH="0" baseline="0" noProof="0">
              <a:ln>
                <a:noFill/>
              </a:ln>
              <a:solidFill>
                <a:srgbClr val="FFCC99"/>
              </a:solidFill>
              <a:effectLst/>
              <a:uLnTx/>
              <a:uFillTx/>
              <a:latin typeface="Arial"/>
              <a:ea typeface="Arial"/>
              <a:cs typeface="Arial"/>
              <a:sym typeface="Arial"/>
            </a:endParaRPr>
          </a:p>
        </p:txBody>
      </p:sp>
      <p:sp>
        <p:nvSpPr>
          <p:cNvPr id="2738" name="Google Shape;2738;p314"/>
          <p:cNvSpPr/>
          <p:nvPr/>
        </p:nvSpPr>
        <p:spPr>
          <a:xfrm>
            <a:off x="1908175" y="1989138"/>
            <a:ext cx="7056438" cy="44005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sng" strike="noStrike" kern="0" cap="none" spc="0" normalizeH="0" baseline="0" noProof="0">
                <a:ln>
                  <a:noFill/>
                </a:ln>
                <a:solidFill>
                  <a:srgbClr val="000000"/>
                </a:solidFill>
                <a:effectLst/>
                <a:uLnTx/>
                <a:uFillTx/>
                <a:latin typeface="Arial"/>
                <a:cs typeface="Arial"/>
                <a:sym typeface="Arial"/>
              </a:rPr>
              <a:t>三一真神的参与</a:t>
            </a:r>
            <a:r>
              <a:rPr kumimoji="0" lang="en-US" sz="2400" b="1" i="1" u="sng" strike="noStrike" kern="0" cap="none" spc="0" normalizeH="0" baseline="0" noProof="0">
                <a:ln>
                  <a:noFill/>
                </a:ln>
                <a:solidFill>
                  <a:srgbClr val="000000"/>
                </a:solidFill>
                <a:effectLst/>
                <a:uLnTx/>
                <a:uFillTx/>
                <a:latin typeface="Arial"/>
                <a:ea typeface="Arial"/>
                <a:cs typeface="Arial"/>
                <a:sym typeface="Arial"/>
              </a:rPr>
              <a:t> (vv. 4-6):</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82563" marR="0" lvl="0" indent="-182563"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Arial"/>
                <a:cs typeface="Arial"/>
                <a:sym typeface="Arial"/>
              </a:rPr>
              <a:t>圣灵分配/分派属灵恩赐</a:t>
            </a: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 (v. </a:t>
            </a:r>
            <a:r>
              <a:rPr kumimoji="0" lang="en-US" sz="2400" b="1" i="0" u="none" strike="noStrike" kern="0" cap="none" spc="0" normalizeH="0" baseline="0" noProof="0">
                <a:ln>
                  <a:noFill/>
                </a:ln>
                <a:solidFill>
                  <a:srgbClr val="0000FF"/>
                </a:solidFill>
                <a:effectLst/>
                <a:uLnTx/>
                <a:uFillTx/>
                <a:latin typeface="Arial"/>
                <a:ea typeface="Arial"/>
                <a:cs typeface="Arial"/>
                <a:sym typeface="Arial"/>
              </a:rPr>
              <a:t>4</a:t>
            </a: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82563" marR="0" lvl="0" indent="-18256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82563" marR="0" lvl="0" indent="-182563"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Arial"/>
                <a:cs typeface="Arial"/>
                <a:sym typeface="Arial"/>
              </a:rPr>
              <a:t>圣子分配不同的属灵恩赐予不同的职事</a:t>
            </a: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(v. </a:t>
            </a:r>
            <a:r>
              <a:rPr kumimoji="0" lang="en-US" sz="2400" b="1" i="0" u="none" strike="noStrike" kern="0" cap="none" spc="0" normalizeH="0" baseline="0" noProof="0">
                <a:ln>
                  <a:noFill/>
                </a:ln>
                <a:solidFill>
                  <a:srgbClr val="0000FF"/>
                </a:solidFill>
                <a:effectLst/>
                <a:uLnTx/>
                <a:uFillTx/>
                <a:latin typeface="Arial"/>
                <a:ea typeface="Arial"/>
                <a:cs typeface="Arial"/>
                <a:sym typeface="Arial"/>
              </a:rPr>
              <a:t>5</a:t>
            </a: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82563" marR="0" lvl="0" indent="-18256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82563" marR="0" lvl="0" indent="-182563"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1" i="0" u="none" strike="noStrike" kern="0" cap="none" spc="0" normalizeH="0" baseline="0" noProof="0">
                <a:ln>
                  <a:noFill/>
                </a:ln>
                <a:solidFill>
                  <a:srgbClr val="000000"/>
                </a:solidFill>
                <a:effectLst/>
                <a:uLnTx/>
                <a:uFillTx/>
                <a:latin typeface="Arial"/>
                <a:cs typeface="Arial"/>
                <a:sym typeface="Arial"/>
              </a:rPr>
              <a:t>圣父赐下有功用的能力，使恩赐得以被用在事工上</a:t>
            </a: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(v. </a:t>
            </a:r>
            <a:r>
              <a:rPr kumimoji="0" lang="en-US" sz="2400" b="1" i="0" u="none" strike="noStrike" kern="0" cap="none" spc="0" normalizeH="0" baseline="0" noProof="0">
                <a:ln>
                  <a:noFill/>
                </a:ln>
                <a:solidFill>
                  <a:srgbClr val="0000FF"/>
                </a:solidFill>
                <a:effectLst/>
                <a:uLnTx/>
                <a:uFillTx/>
                <a:latin typeface="Arial"/>
                <a:ea typeface="Arial"/>
                <a:cs typeface="Arial"/>
                <a:sym typeface="Arial"/>
              </a:rPr>
              <a:t>6</a:t>
            </a: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cs typeface="Arial"/>
                <a:sym typeface="Arial"/>
              </a:rPr>
              <a:t>拉德马赫</a:t>
            </a: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 "</a:t>
            </a:r>
            <a:r>
              <a:rPr kumimoji="0" lang="en-US" sz="1600" b="1" i="0" u="none" strike="noStrike" kern="0" cap="none" spc="0" normalizeH="0" baseline="0" noProof="0">
                <a:ln>
                  <a:noFill/>
                </a:ln>
                <a:solidFill>
                  <a:srgbClr val="000000"/>
                </a:solidFill>
                <a:effectLst/>
                <a:uLnTx/>
                <a:uFillTx/>
                <a:latin typeface="Arial"/>
                <a:cs typeface="Arial"/>
                <a:sym typeface="Arial"/>
              </a:rPr>
              <a:t>属灵恩赐</a:t>
            </a: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 </a:t>
            </a:r>
            <a:r>
              <a:rPr kumimoji="0" lang="en-US" sz="1600" b="1" i="0" u="none" strike="noStrike" kern="0" cap="none" spc="0" normalizeH="0" baseline="0" noProof="0">
                <a:ln>
                  <a:noFill/>
                </a:ln>
                <a:solidFill>
                  <a:srgbClr val="000000"/>
                </a:solidFill>
                <a:effectLst/>
                <a:uLnTx/>
                <a:uFillTx/>
                <a:latin typeface="Arial"/>
                <a:cs typeface="Arial"/>
                <a:sym typeface="Arial"/>
              </a:rPr>
              <a:t>录音</a:t>
            </a: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 </a:t>
            </a:r>
            <a:r>
              <a:rPr kumimoji="0" lang="en-US" sz="1600" b="1" i="0" u="none" strike="noStrike" kern="0" cap="none" spc="0" normalizeH="0" baseline="0" noProof="0">
                <a:ln>
                  <a:noFill/>
                </a:ln>
                <a:solidFill>
                  <a:srgbClr val="000000"/>
                </a:solidFill>
                <a:effectLst/>
                <a:uLnTx/>
                <a:uFillTx/>
                <a:latin typeface="Arial"/>
                <a:cs typeface="Arial"/>
                <a:sym typeface="Arial"/>
              </a:rPr>
              <a:t>学园传道会</a:t>
            </a: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a:t>
            </a:r>
            <a:endParaRPr kumimoji="0" sz="2400" b="1"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739" name="Google Shape;2739;p314"/>
          <p:cNvPicPr preferRelativeResize="0"/>
          <p:nvPr/>
        </p:nvPicPr>
        <p:blipFill rotWithShape="1">
          <a:blip r:embed="rId3">
            <a:alphaModFix/>
          </a:blip>
          <a:srcRect/>
          <a:stretch/>
        </p:blipFill>
        <p:spPr>
          <a:xfrm>
            <a:off x="0" y="-20638"/>
            <a:ext cx="1749425" cy="2170113"/>
          </a:xfrm>
          <a:prstGeom prst="rect">
            <a:avLst/>
          </a:prstGeom>
          <a:noFill/>
          <a:ln>
            <a:noFill/>
          </a:ln>
        </p:spPr>
      </p:pic>
    </p:spTree>
    <p:extLst>
      <p:ext uri="{BB962C8B-B14F-4D97-AF65-F5344CB8AC3E}">
        <p14:creationId xmlns:p14="http://schemas.microsoft.com/office/powerpoint/2010/main" val="217323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3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3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3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3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3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3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44"/>
        <p:cNvGrpSpPr/>
        <p:nvPr/>
      </p:nvGrpSpPr>
      <p:grpSpPr>
        <a:xfrm>
          <a:off x="0" y="0"/>
          <a:ext cx="0" cy="0"/>
          <a:chOff x="0" y="0"/>
          <a:chExt cx="0" cy="0"/>
        </a:xfrm>
      </p:grpSpPr>
      <p:sp>
        <p:nvSpPr>
          <p:cNvPr id="2745" name="Google Shape;2745;p315"/>
          <p:cNvSpPr txBox="1">
            <a:spLocks noGrp="1"/>
          </p:cNvSpPr>
          <p:nvPr>
            <p:ph type="ctrTitle"/>
          </p:nvPr>
        </p:nvSpPr>
        <p:spPr>
          <a:xfrm>
            <a:off x="1371600" y="152400"/>
            <a:ext cx="7772400" cy="1447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r>
              <a:rPr lang="en-US" sz="4800" b="1">
                <a:solidFill>
                  <a:srgbClr val="FFFFFF"/>
                </a:solidFill>
              </a:rPr>
              <a:t>何处，何时，为何？</a:t>
            </a:r>
            <a:endParaRPr sz="5400" b="0" i="0" u="none" strike="noStrike" cap="none">
              <a:solidFill>
                <a:schemeClr val="dk2"/>
              </a:solidFill>
              <a:latin typeface="Arial"/>
              <a:ea typeface="Arial"/>
              <a:cs typeface="Arial"/>
              <a:sym typeface="Arial"/>
            </a:endParaRPr>
          </a:p>
        </p:txBody>
      </p:sp>
      <p:sp>
        <p:nvSpPr>
          <p:cNvPr id="2746" name="Google Shape;2746;p315"/>
          <p:cNvSpPr txBox="1"/>
          <p:nvPr/>
        </p:nvSpPr>
        <p:spPr>
          <a:xfrm>
            <a:off x="8382000" y="76200"/>
            <a:ext cx="6858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914400" marR="0" lvl="0" indent="-9144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CC99"/>
                </a:solidFill>
                <a:effectLst/>
                <a:uLnTx/>
                <a:uFillTx/>
                <a:latin typeface="Arial"/>
                <a:ea typeface="Arial"/>
                <a:cs typeface="Arial"/>
                <a:sym typeface="Arial"/>
              </a:rPr>
              <a:t>2</a:t>
            </a:r>
            <a:endParaRPr kumimoji="0" sz="2400" b="1" i="1" u="none" strike="noStrike" kern="0" cap="none" spc="0" normalizeH="0" baseline="0" noProof="0">
              <a:ln>
                <a:noFill/>
              </a:ln>
              <a:solidFill>
                <a:srgbClr val="FFCC99"/>
              </a:solidFill>
              <a:effectLst/>
              <a:uLnTx/>
              <a:uFillTx/>
              <a:latin typeface="Arial"/>
              <a:ea typeface="Arial"/>
              <a:cs typeface="Arial"/>
              <a:sym typeface="Arial"/>
            </a:endParaRPr>
          </a:p>
        </p:txBody>
      </p:sp>
      <p:sp>
        <p:nvSpPr>
          <p:cNvPr id="2747" name="Google Shape;2747;p315"/>
          <p:cNvSpPr txBox="1"/>
          <p:nvPr/>
        </p:nvSpPr>
        <p:spPr>
          <a:xfrm>
            <a:off x="2209800" y="2125663"/>
            <a:ext cx="6538913" cy="212407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000000"/>
                </a:solidFill>
                <a:effectLst/>
                <a:uLnTx/>
                <a:uFillTx/>
                <a:latin typeface="Arial"/>
                <a:cs typeface="Arial"/>
                <a:sym typeface="Arial"/>
              </a:rPr>
              <a:t>属灵恩赐用在</a:t>
            </a:r>
            <a:r>
              <a:rPr kumimoji="0" lang="en-US" sz="4400" b="0" i="0" u="none" strike="noStrike" kern="0" cap="none" spc="0" normalizeH="0" baseline="0" noProof="0" dirty="0" err="1">
                <a:ln>
                  <a:noFill/>
                </a:ln>
                <a:solidFill>
                  <a:srgbClr val="000000"/>
                </a:solidFill>
                <a:effectLst/>
                <a:highlight>
                  <a:srgbClr val="FFFF00"/>
                </a:highlight>
                <a:uLnTx/>
                <a:uFillTx/>
                <a:latin typeface="Arial"/>
                <a:cs typeface="Arial"/>
                <a:sym typeface="Arial"/>
              </a:rPr>
              <a:t>何处</a:t>
            </a:r>
            <a:r>
              <a:rPr kumimoji="0" lang="en-US" sz="44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000000"/>
                </a:solidFill>
                <a:effectLst/>
                <a:uLnTx/>
                <a:uFillTx/>
                <a:latin typeface="Arial"/>
                <a:cs typeface="Arial"/>
                <a:sym typeface="Arial"/>
              </a:rPr>
              <a:t>属灵恩赐</a:t>
            </a:r>
            <a:r>
              <a:rPr kumimoji="0" lang="en-US" sz="4400" b="0" i="0" u="none" strike="noStrike" kern="0" cap="none" spc="0" normalizeH="0" baseline="0" noProof="0" dirty="0" err="1">
                <a:ln>
                  <a:noFill/>
                </a:ln>
                <a:solidFill>
                  <a:srgbClr val="000000"/>
                </a:solidFill>
                <a:effectLst/>
                <a:highlight>
                  <a:srgbClr val="FFFF00"/>
                </a:highlight>
                <a:uLnTx/>
                <a:uFillTx/>
                <a:latin typeface="Arial"/>
                <a:cs typeface="Arial"/>
                <a:sym typeface="Arial"/>
              </a:rPr>
              <a:t>何时</a:t>
            </a:r>
            <a:r>
              <a:rPr kumimoji="0" lang="en-US" sz="4400" b="0" i="0" u="none" strike="noStrike" kern="0" cap="none" spc="0" normalizeH="0" baseline="0" noProof="0" dirty="0" err="1">
                <a:ln>
                  <a:noFill/>
                </a:ln>
                <a:solidFill>
                  <a:srgbClr val="000000"/>
                </a:solidFill>
                <a:effectLst/>
                <a:uLnTx/>
                <a:uFillTx/>
                <a:latin typeface="Arial"/>
                <a:cs typeface="Arial"/>
                <a:sym typeface="Arial"/>
              </a:rPr>
              <a:t>领受</a:t>
            </a:r>
            <a:r>
              <a:rPr kumimoji="0" lang="en-US" sz="4400" b="0" i="0" u="none" strike="noStrike" kern="0" cap="none" spc="0" normalizeH="0" baseline="0" noProof="0" dirty="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000000"/>
                </a:solidFill>
                <a:effectLst/>
                <a:uLnTx/>
                <a:uFillTx/>
                <a:latin typeface="Arial"/>
                <a:cs typeface="Arial"/>
                <a:sym typeface="Arial"/>
              </a:rPr>
              <a:t>神</a:t>
            </a:r>
            <a:r>
              <a:rPr kumimoji="0" lang="en-US" sz="4400" b="0" i="0" u="none" strike="noStrike" kern="0" cap="none" spc="0" normalizeH="0" baseline="0" noProof="0" dirty="0" err="1">
                <a:ln>
                  <a:noFill/>
                </a:ln>
                <a:solidFill>
                  <a:srgbClr val="000000"/>
                </a:solidFill>
                <a:effectLst/>
                <a:highlight>
                  <a:srgbClr val="FFFF00"/>
                </a:highlight>
                <a:uLnTx/>
                <a:uFillTx/>
                <a:latin typeface="Arial"/>
                <a:cs typeface="Arial"/>
                <a:sym typeface="Arial"/>
              </a:rPr>
              <a:t>为何</a:t>
            </a:r>
            <a:r>
              <a:rPr kumimoji="0" lang="en-US" sz="4400" b="0" i="0" u="none" strike="noStrike" kern="0" cap="none" spc="0" normalizeH="0" baseline="0" noProof="0" dirty="0" err="1">
                <a:ln>
                  <a:noFill/>
                </a:ln>
                <a:solidFill>
                  <a:srgbClr val="000000"/>
                </a:solidFill>
                <a:effectLst/>
                <a:uLnTx/>
                <a:uFillTx/>
                <a:latin typeface="Arial"/>
                <a:cs typeface="Arial"/>
                <a:sym typeface="Arial"/>
              </a:rPr>
              <a:t>给予属灵恩赐</a:t>
            </a:r>
            <a:r>
              <a:rPr kumimoji="0" lang="en-US" sz="4400" b="0" i="0" u="none" strike="noStrike" kern="0" cap="none" spc="0" normalizeH="0" baseline="0" noProof="0" dirty="0">
                <a:ln>
                  <a:noFill/>
                </a:ln>
                <a:solidFill>
                  <a:srgbClr val="000000"/>
                </a:solidFill>
                <a:effectLst/>
                <a:uLnTx/>
                <a:uFillTx/>
                <a:latin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748" name="Google Shape;2748;p315"/>
          <p:cNvPicPr preferRelativeResize="0"/>
          <p:nvPr/>
        </p:nvPicPr>
        <p:blipFill rotWithShape="1">
          <a:blip r:embed="rId3">
            <a:alphaModFix/>
          </a:blip>
          <a:srcRect/>
          <a:stretch/>
        </p:blipFill>
        <p:spPr>
          <a:xfrm>
            <a:off x="0" y="-20638"/>
            <a:ext cx="1749425" cy="2170113"/>
          </a:xfrm>
          <a:prstGeom prst="rect">
            <a:avLst/>
          </a:prstGeom>
          <a:noFill/>
          <a:ln>
            <a:noFill/>
          </a:ln>
        </p:spPr>
      </p:pic>
    </p:spTree>
    <p:extLst>
      <p:ext uri="{BB962C8B-B14F-4D97-AF65-F5344CB8AC3E}">
        <p14:creationId xmlns:p14="http://schemas.microsoft.com/office/powerpoint/2010/main" val="3934610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53"/>
        <p:cNvGrpSpPr/>
        <p:nvPr/>
      </p:nvGrpSpPr>
      <p:grpSpPr>
        <a:xfrm>
          <a:off x="0" y="0"/>
          <a:ext cx="0" cy="0"/>
          <a:chOff x="0" y="0"/>
          <a:chExt cx="0" cy="0"/>
        </a:xfrm>
      </p:grpSpPr>
      <p:pic>
        <p:nvPicPr>
          <p:cNvPr id="2754" name="Google Shape;2754;p316" descr="roman column 2"/>
          <p:cNvPicPr preferRelativeResize="0"/>
          <p:nvPr/>
        </p:nvPicPr>
        <p:blipFill rotWithShape="1">
          <a:blip r:embed="rId3">
            <a:alphaModFix/>
          </a:blip>
          <a:srcRect/>
          <a:stretch/>
        </p:blipFill>
        <p:spPr>
          <a:xfrm>
            <a:off x="4572000" y="0"/>
            <a:ext cx="1371600" cy="6858000"/>
          </a:xfrm>
          <a:prstGeom prst="rect">
            <a:avLst/>
          </a:prstGeom>
          <a:noFill/>
          <a:ln>
            <a:noFill/>
          </a:ln>
        </p:spPr>
      </p:pic>
      <p:sp>
        <p:nvSpPr>
          <p:cNvPr id="2755" name="Google Shape;2755;p316"/>
          <p:cNvSpPr txBox="1"/>
          <p:nvPr/>
        </p:nvSpPr>
        <p:spPr>
          <a:xfrm>
            <a:off x="8382000" y="76200"/>
            <a:ext cx="6858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914400" marR="0" lvl="0" indent="-91440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2</a:t>
            </a:r>
            <a:endParaRPr kumimoji="0" sz="24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756" name="Google Shape;2756;p316"/>
          <p:cNvSpPr txBox="1"/>
          <p:nvPr/>
        </p:nvSpPr>
        <p:spPr>
          <a:xfrm>
            <a:off x="-76200" y="1279525"/>
            <a:ext cx="24384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sng" strike="noStrike" kern="0" cap="none" spc="0" normalizeH="0" baseline="0" noProof="0">
                <a:ln>
                  <a:noFill/>
                </a:ln>
                <a:solidFill>
                  <a:srgbClr val="FFFFFF"/>
                </a:solidFill>
                <a:effectLst/>
                <a:uLnTx/>
                <a:uFillTx/>
                <a:latin typeface="Arial"/>
                <a:cs typeface="Arial"/>
                <a:sym typeface="Arial"/>
              </a:rPr>
              <a:t>课题</a:t>
            </a:r>
            <a:endParaRPr kumimoji="0" sz="3200" b="1" i="1" u="sng"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757" name="Google Shape;2757;p316"/>
          <p:cNvSpPr txBox="1"/>
          <p:nvPr/>
        </p:nvSpPr>
        <p:spPr>
          <a:xfrm>
            <a:off x="-76200" y="2270125"/>
            <a:ext cx="24384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cs typeface="Arial"/>
                <a:sym typeface="Arial"/>
              </a:rPr>
              <a:t>谁拥有</a:t>
            </a: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a:t>
            </a:r>
            <a:endParaRPr kumimoji="0" sz="28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758" name="Google Shape;2758;p316"/>
          <p:cNvSpPr txBox="1"/>
          <p:nvPr/>
        </p:nvSpPr>
        <p:spPr>
          <a:xfrm>
            <a:off x="-76200" y="3260725"/>
            <a:ext cx="24384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cs typeface="Arial"/>
                <a:sym typeface="Arial"/>
              </a:rPr>
              <a:t>怎样得到</a:t>
            </a: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9" name="Google Shape;2759;p316"/>
          <p:cNvSpPr txBox="1"/>
          <p:nvPr/>
        </p:nvSpPr>
        <p:spPr>
          <a:xfrm>
            <a:off x="-76200" y="4267200"/>
            <a:ext cx="26670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cs typeface="Arial"/>
                <a:sym typeface="Arial"/>
              </a:rPr>
              <a:t>几时得到</a:t>
            </a: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0" name="Google Shape;2760;p316"/>
          <p:cNvSpPr txBox="1"/>
          <p:nvPr/>
        </p:nvSpPr>
        <p:spPr>
          <a:xfrm>
            <a:off x="-76200" y="5257800"/>
            <a:ext cx="33528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cs typeface="Arial"/>
                <a:sym typeface="Arial"/>
              </a:rPr>
              <a:t>谁受益</a:t>
            </a: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1" name="Google Shape;2761;p316"/>
          <p:cNvSpPr txBox="1"/>
          <p:nvPr/>
        </p:nvSpPr>
        <p:spPr>
          <a:xfrm>
            <a:off x="5715000" y="1279525"/>
            <a:ext cx="37338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sng" strike="noStrike" kern="0" cap="none" spc="0" normalizeH="0" baseline="0" noProof="0">
                <a:ln>
                  <a:noFill/>
                </a:ln>
                <a:solidFill>
                  <a:srgbClr val="FFFFFF"/>
                </a:solidFill>
                <a:effectLst/>
                <a:uLnTx/>
                <a:uFillTx/>
                <a:latin typeface="Arial"/>
                <a:cs typeface="Arial"/>
                <a:sym typeface="Arial"/>
              </a:rPr>
              <a:t>恩赐</a:t>
            </a:r>
            <a:endParaRPr kumimoji="0" sz="3200" b="1" i="1" u="sng"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762" name="Google Shape;2762;p316"/>
          <p:cNvSpPr txBox="1"/>
          <p:nvPr/>
        </p:nvSpPr>
        <p:spPr>
          <a:xfrm>
            <a:off x="5715000" y="2257425"/>
            <a:ext cx="37338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cs typeface="Arial"/>
                <a:sym typeface="Arial"/>
              </a:rPr>
              <a:t>基督徒/信徒</a:t>
            </a:r>
            <a:endParaRPr kumimoji="0" sz="28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763" name="Google Shape;2763;p316"/>
          <p:cNvSpPr txBox="1"/>
          <p:nvPr/>
        </p:nvSpPr>
        <p:spPr>
          <a:xfrm>
            <a:off x="5715000" y="3260725"/>
            <a:ext cx="37338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cs typeface="Arial"/>
                <a:sym typeface="Arial"/>
              </a:rPr>
              <a:t>通过恩典</a:t>
            </a:r>
            <a:endParaRPr kumimoji="0" sz="28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764" name="Google Shape;2764;p316"/>
          <p:cNvSpPr txBox="1"/>
          <p:nvPr/>
        </p:nvSpPr>
        <p:spPr>
          <a:xfrm>
            <a:off x="5715000" y="4267200"/>
            <a:ext cx="37338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cs typeface="Arial"/>
                <a:sym typeface="Arial"/>
              </a:rPr>
              <a:t>重生时</a:t>
            </a:r>
            <a:endParaRPr kumimoji="0" sz="28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765" name="Google Shape;2765;p316"/>
          <p:cNvSpPr txBox="1"/>
          <p:nvPr/>
        </p:nvSpPr>
        <p:spPr>
          <a:xfrm>
            <a:off x="5715000" y="5257800"/>
            <a:ext cx="37338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cs typeface="Arial"/>
                <a:sym typeface="Arial"/>
              </a:rPr>
              <a:t>教会</a:t>
            </a:r>
            <a:endParaRPr kumimoji="0" sz="28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766" name="Google Shape;2766;p316"/>
          <p:cNvSpPr txBox="1">
            <a:spLocks noGrp="1"/>
          </p:cNvSpPr>
          <p:nvPr>
            <p:ph type="title" idx="4294967295"/>
          </p:nvPr>
        </p:nvSpPr>
        <p:spPr>
          <a:xfrm>
            <a:off x="-228600" y="457200"/>
            <a:ext cx="9372600" cy="762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才能与属灵恩赐</a:t>
            </a:r>
            <a:endParaRPr sz="4400" b="0" i="0" u="none" strike="noStrike" cap="none">
              <a:solidFill>
                <a:schemeClr val="dk2"/>
              </a:solidFill>
              <a:latin typeface="Arial"/>
              <a:ea typeface="Arial"/>
              <a:cs typeface="Arial"/>
              <a:sym typeface="Arial"/>
            </a:endParaRPr>
          </a:p>
        </p:txBody>
      </p:sp>
      <p:sp>
        <p:nvSpPr>
          <p:cNvPr id="2767" name="Google Shape;2767;p316"/>
          <p:cNvSpPr txBox="1"/>
          <p:nvPr/>
        </p:nvSpPr>
        <p:spPr>
          <a:xfrm>
            <a:off x="2590800" y="1295400"/>
            <a:ext cx="21336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sng" strike="noStrike" kern="0" cap="none" spc="0" normalizeH="0" baseline="0" noProof="0">
                <a:ln>
                  <a:noFill/>
                </a:ln>
                <a:solidFill>
                  <a:srgbClr val="FFFFFF"/>
                </a:solidFill>
                <a:effectLst/>
                <a:uLnTx/>
                <a:uFillTx/>
                <a:latin typeface="Arial"/>
                <a:cs typeface="Arial"/>
                <a:sym typeface="Arial"/>
              </a:rPr>
              <a:t>才能</a:t>
            </a:r>
            <a:endParaRPr kumimoji="0" sz="3200" b="1" i="1" u="sng"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768" name="Google Shape;2768;p316"/>
          <p:cNvSpPr txBox="1"/>
          <p:nvPr/>
        </p:nvSpPr>
        <p:spPr>
          <a:xfrm>
            <a:off x="2590800" y="2286000"/>
            <a:ext cx="21336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cs typeface="Arial"/>
                <a:sym typeface="Arial"/>
              </a:rPr>
              <a:t>所有人</a:t>
            </a:r>
            <a:endParaRPr kumimoji="0" sz="28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769" name="Google Shape;2769;p316"/>
          <p:cNvSpPr txBox="1"/>
          <p:nvPr/>
        </p:nvSpPr>
        <p:spPr>
          <a:xfrm>
            <a:off x="2590800" y="3276600"/>
            <a:ext cx="21336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cs typeface="Arial"/>
                <a:sym typeface="Arial"/>
              </a:rPr>
              <a:t>通过工作</a:t>
            </a:r>
            <a:endParaRPr kumimoji="0" sz="28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770" name="Google Shape;2770;p316"/>
          <p:cNvSpPr txBox="1"/>
          <p:nvPr/>
        </p:nvSpPr>
        <p:spPr>
          <a:xfrm>
            <a:off x="2590800" y="4283075"/>
            <a:ext cx="21336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Varies</a:t>
            </a:r>
            <a:endParaRPr kumimoji="0" sz="28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771" name="Google Shape;2771;p316"/>
          <p:cNvSpPr txBox="1"/>
          <p:nvPr/>
        </p:nvSpPr>
        <p:spPr>
          <a:xfrm>
            <a:off x="2590800" y="5273675"/>
            <a:ext cx="21336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cs typeface="Arial"/>
                <a:sym typeface="Arial"/>
              </a:rPr>
              <a:t>所有人</a:t>
            </a:r>
            <a:endParaRPr kumimoji="0" sz="28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3051186184"/>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7"/>
                                        </p:tgtEl>
                                        <p:attrNameLst>
                                          <p:attrName>style.visibility</p:attrName>
                                        </p:attrNameLst>
                                      </p:cBhvr>
                                      <p:to>
                                        <p:strVal val="visible"/>
                                      </p:to>
                                    </p:set>
                                    <p:animEffect transition="in" filter="fade">
                                      <p:cBhvr>
                                        <p:cTn id="7" dur="1000"/>
                                        <p:tgtEl>
                                          <p:spTgt spid="27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8"/>
                                        </p:tgtEl>
                                        <p:attrNameLst>
                                          <p:attrName>style.visibility</p:attrName>
                                        </p:attrNameLst>
                                      </p:cBhvr>
                                      <p:to>
                                        <p:strVal val="visible"/>
                                      </p:to>
                                    </p:set>
                                    <p:animEffect transition="in" filter="fade">
                                      <p:cBhvr>
                                        <p:cTn id="12" dur="1000"/>
                                        <p:tgtEl>
                                          <p:spTgt spid="27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2"/>
                                        </p:tgtEl>
                                        <p:attrNameLst>
                                          <p:attrName>style.visibility</p:attrName>
                                        </p:attrNameLst>
                                      </p:cBhvr>
                                      <p:to>
                                        <p:strVal val="visible"/>
                                      </p:to>
                                    </p:set>
                                    <p:animEffect transition="in" filter="fade">
                                      <p:cBhvr>
                                        <p:cTn id="17" dur="1000"/>
                                        <p:tgtEl>
                                          <p:spTgt spid="27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58"/>
                                        </p:tgtEl>
                                        <p:attrNameLst>
                                          <p:attrName>style.visibility</p:attrName>
                                        </p:attrNameLst>
                                      </p:cBhvr>
                                      <p:to>
                                        <p:strVal val="visible"/>
                                      </p:to>
                                    </p:set>
                                    <p:animEffect transition="in" filter="fade">
                                      <p:cBhvr>
                                        <p:cTn id="22" dur="1000"/>
                                        <p:tgtEl>
                                          <p:spTgt spid="27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69"/>
                                        </p:tgtEl>
                                        <p:attrNameLst>
                                          <p:attrName>style.visibility</p:attrName>
                                        </p:attrNameLst>
                                      </p:cBhvr>
                                      <p:to>
                                        <p:strVal val="visible"/>
                                      </p:to>
                                    </p:set>
                                    <p:animEffect transition="in" filter="fade">
                                      <p:cBhvr>
                                        <p:cTn id="27" dur="1000"/>
                                        <p:tgtEl>
                                          <p:spTgt spid="27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63"/>
                                        </p:tgtEl>
                                        <p:attrNameLst>
                                          <p:attrName>style.visibility</p:attrName>
                                        </p:attrNameLst>
                                      </p:cBhvr>
                                      <p:to>
                                        <p:strVal val="visible"/>
                                      </p:to>
                                    </p:set>
                                    <p:animEffect transition="in" filter="fade">
                                      <p:cBhvr>
                                        <p:cTn id="32" dur="1000"/>
                                        <p:tgtEl>
                                          <p:spTgt spid="276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59"/>
                                        </p:tgtEl>
                                        <p:attrNameLst>
                                          <p:attrName>style.visibility</p:attrName>
                                        </p:attrNameLst>
                                      </p:cBhvr>
                                      <p:to>
                                        <p:strVal val="visible"/>
                                      </p:to>
                                    </p:set>
                                    <p:animEffect transition="in" filter="fade">
                                      <p:cBhvr>
                                        <p:cTn id="37" dur="1000"/>
                                        <p:tgtEl>
                                          <p:spTgt spid="275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70"/>
                                        </p:tgtEl>
                                        <p:attrNameLst>
                                          <p:attrName>style.visibility</p:attrName>
                                        </p:attrNameLst>
                                      </p:cBhvr>
                                      <p:to>
                                        <p:strVal val="visible"/>
                                      </p:to>
                                    </p:set>
                                    <p:animEffect transition="in" filter="fade">
                                      <p:cBhvr>
                                        <p:cTn id="42" dur="1000"/>
                                        <p:tgtEl>
                                          <p:spTgt spid="277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64"/>
                                        </p:tgtEl>
                                        <p:attrNameLst>
                                          <p:attrName>style.visibility</p:attrName>
                                        </p:attrNameLst>
                                      </p:cBhvr>
                                      <p:to>
                                        <p:strVal val="visible"/>
                                      </p:to>
                                    </p:set>
                                    <p:animEffect transition="in" filter="fade">
                                      <p:cBhvr>
                                        <p:cTn id="47" dur="1000"/>
                                        <p:tgtEl>
                                          <p:spTgt spid="276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60"/>
                                        </p:tgtEl>
                                        <p:attrNameLst>
                                          <p:attrName>style.visibility</p:attrName>
                                        </p:attrNameLst>
                                      </p:cBhvr>
                                      <p:to>
                                        <p:strVal val="visible"/>
                                      </p:to>
                                    </p:set>
                                    <p:animEffect transition="in" filter="fade">
                                      <p:cBhvr>
                                        <p:cTn id="52" dur="1000"/>
                                        <p:tgtEl>
                                          <p:spTgt spid="276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771"/>
                                        </p:tgtEl>
                                        <p:attrNameLst>
                                          <p:attrName>style.visibility</p:attrName>
                                        </p:attrNameLst>
                                      </p:cBhvr>
                                      <p:to>
                                        <p:strVal val="visible"/>
                                      </p:to>
                                    </p:set>
                                    <p:animEffect transition="in" filter="fade">
                                      <p:cBhvr>
                                        <p:cTn id="57" dur="1000"/>
                                        <p:tgtEl>
                                          <p:spTgt spid="277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65"/>
                                        </p:tgtEl>
                                        <p:attrNameLst>
                                          <p:attrName>style.visibility</p:attrName>
                                        </p:attrNameLst>
                                      </p:cBhvr>
                                      <p:to>
                                        <p:strVal val="visible"/>
                                      </p:to>
                                    </p:set>
                                    <p:animEffect transition="in" filter="fade">
                                      <p:cBhvr>
                                        <p:cTn id="62" dur="1000"/>
                                        <p:tgtEl>
                                          <p:spTgt spid="2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48354" name="Rectangle 2"/>
          <p:cNvSpPr>
            <a:spLocks noGrp="1" noChangeArrowheads="1"/>
          </p:cNvSpPr>
          <p:nvPr>
            <p:ph type="title" idx="4294967295"/>
          </p:nvPr>
        </p:nvSpPr>
        <p:spPr>
          <a:xfrm>
            <a:off x="-152400" y="-819472"/>
            <a:ext cx="9296400" cy="990600"/>
          </a:xfrm>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ru-RU" altLang="ja-JP" b="1" dirty="0">
                <a:solidFill>
                  <a:schemeClr val="tx1"/>
                </a:solidFill>
                <a:latin typeface="Arial"/>
              </a:rPr>
              <a:t>"</a:t>
            </a:r>
            <a:r>
              <a:rPr lang="en-US" b="1" dirty="0">
                <a:solidFill>
                  <a:schemeClr val="tx1"/>
                </a:solidFill>
              </a:rPr>
              <a:t>It</a:t>
            </a:r>
            <a:r>
              <a:rPr lang="uk-UA" altLang="ja-JP" b="1" dirty="0">
                <a:solidFill>
                  <a:schemeClr val="tx1"/>
                </a:solidFill>
                <a:latin typeface="Arial"/>
              </a:rPr>
              <a:t>'</a:t>
            </a:r>
            <a:r>
              <a:rPr lang="en-US" b="1" dirty="0">
                <a:solidFill>
                  <a:schemeClr val="tx1"/>
                </a:solidFill>
              </a:rPr>
              <a:t>s all about ME</a:t>
            </a:r>
            <a:r>
              <a:rPr lang="ru-RU" altLang="ja-JP" b="1" dirty="0">
                <a:solidFill>
                  <a:schemeClr val="tx1"/>
                </a:solidFill>
                <a:latin typeface="Arial"/>
              </a:rPr>
              <a:t>"</a:t>
            </a:r>
            <a:endParaRPr lang="en-US" sz="1800" b="1" dirty="0">
              <a:solidFill>
                <a:schemeClr val="bg1"/>
              </a:solidFill>
            </a:endParaRPr>
          </a:p>
        </p:txBody>
      </p:sp>
      <p:pic>
        <p:nvPicPr>
          <p:cNvPr id="185347" name="Picture 3" descr="Trendy-Wendy---Its-All-About-Me-Poster-C10136617"/>
          <p:cNvPicPr>
            <a:picLocks noChangeAspect="1" noChangeArrowheads="1"/>
          </p:cNvPicPr>
          <p:nvPr/>
        </p:nvPicPr>
        <p:blipFill rotWithShape="1">
          <a:blip r:embed="rId3">
            <a:extLst>
              <a:ext uri="{28A0092B-C50C-407E-A947-70E740481C1C}">
                <a14:useLocalDpi xmlns:a14="http://schemas.microsoft.com/office/drawing/2010/main"/>
              </a:ext>
            </a:extLst>
          </a:blip>
          <a:srcRect t="34680"/>
          <a:stretch/>
        </p:blipFill>
        <p:spPr bwMode="auto">
          <a:xfrm>
            <a:off x="34925" y="2420888"/>
            <a:ext cx="3876675" cy="379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C006CFAC-18CE-5249-BB61-5B189B046AC9}"/>
              </a:ext>
            </a:extLst>
          </p:cNvPr>
          <p:cNvGrpSpPr/>
          <p:nvPr/>
        </p:nvGrpSpPr>
        <p:grpSpPr>
          <a:xfrm>
            <a:off x="3963988" y="765175"/>
            <a:ext cx="5064894" cy="5976193"/>
            <a:chOff x="3963988" y="765175"/>
            <a:chExt cx="5064894" cy="5976193"/>
          </a:xfrm>
        </p:grpSpPr>
        <p:sp>
          <p:nvSpPr>
            <p:cNvPr id="2" name="Rectangle 1">
              <a:extLst>
                <a:ext uri="{FF2B5EF4-FFF2-40B4-BE49-F238E27FC236}">
                  <a16:creationId xmlns:a16="http://schemas.microsoft.com/office/drawing/2014/main" id="{06DEC69C-4EEF-8B4F-8241-2C8FE32DAC76}"/>
                </a:ext>
              </a:extLst>
            </p:cNvPr>
            <p:cNvSpPr/>
            <p:nvPr/>
          </p:nvSpPr>
          <p:spPr bwMode="auto">
            <a:xfrm>
              <a:off x="3963988" y="765175"/>
              <a:ext cx="5064894" cy="5976193"/>
            </a:xfrm>
            <a:prstGeom prst="rect">
              <a:avLst/>
            </a:prstGeom>
            <a:solidFill>
              <a:srgbClr val="9DD29C"/>
            </a:solidFill>
            <a:ln w="12700" cap="sq"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a:sym typeface="Arial"/>
              </a:endParaRPr>
            </a:p>
          </p:txBody>
        </p:sp>
        <p:pic>
          <p:nvPicPr>
            <p:cNvPr id="2148356" name="Picture 4" descr="AllAboutMeLarge"/>
            <p:cNvPicPr>
              <a:picLocks noChangeAspect="1" noChangeArrowheads="1"/>
            </p:cNvPicPr>
            <p:nvPr/>
          </p:nvPicPr>
          <p:blipFill rotWithShape="1">
            <a:blip r:embed="rId4">
              <a:extLst>
                <a:ext uri="{28A0092B-C50C-407E-A947-70E740481C1C}">
                  <a14:useLocalDpi xmlns:a14="http://schemas.microsoft.com/office/drawing/2010/main"/>
                </a:ext>
              </a:extLst>
            </a:blip>
            <a:srcRect l="2648" t="2817" r="3286" b="22291"/>
            <a:stretch/>
          </p:blipFill>
          <p:spPr bwMode="auto">
            <a:xfrm>
              <a:off x="4098925" y="908720"/>
              <a:ext cx="4793555" cy="3816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Google Shape;2232;p281">
              <a:extLst>
                <a:ext uri="{FF2B5EF4-FFF2-40B4-BE49-F238E27FC236}">
                  <a16:creationId xmlns:a16="http://schemas.microsoft.com/office/drawing/2014/main" id="{476446A8-0EE3-1A48-9349-881248E68762}"/>
                </a:ext>
              </a:extLst>
            </p:cNvPr>
            <p:cNvSpPr txBox="1"/>
            <p:nvPr/>
          </p:nvSpPr>
          <p:spPr>
            <a:xfrm>
              <a:off x="4098925" y="4725144"/>
              <a:ext cx="4672200" cy="129625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Sand" charset="0"/>
                  <a:ea typeface="ＭＳ Ｐゴシック" charset="0"/>
                  <a:cs typeface="Arial"/>
                  <a:sym typeface="Arial"/>
                </a:rPr>
                <a:t>这都关于我</a:t>
              </a:r>
              <a:r>
                <a:rPr kumimoji="0" lang="en-US" sz="4000" b="1" i="0" u="none" strike="noStrike" kern="1200" cap="none" spc="0" normalizeH="0" baseline="0" noProof="0" dirty="0">
                  <a:ln>
                    <a:noFill/>
                  </a:ln>
                  <a:solidFill>
                    <a:srgbClr val="000000"/>
                  </a:solidFill>
                  <a:effectLst/>
                  <a:uLnTx/>
                  <a:uFillTx/>
                  <a:latin typeface="Sand" charset="0"/>
                  <a:ea typeface="ＭＳ Ｐゴシック" charset="0"/>
                  <a:cs typeface="Arial"/>
                  <a:sym typeface="Arial"/>
                </a:rPr>
                <a:t>！</a:t>
              </a:r>
              <a:endParaRPr kumimoji="0" sz="4000" b="1" i="0" u="none" strike="noStrike" kern="1200" cap="none" spc="0" normalizeH="0" baseline="0" noProof="0" dirty="0">
                <a:ln>
                  <a:noFill/>
                </a:ln>
                <a:solidFill>
                  <a:srgbClr val="000000"/>
                </a:solidFill>
                <a:effectLst/>
                <a:uLnTx/>
                <a:uFillTx/>
                <a:latin typeface="Sand" charset="0"/>
                <a:ea typeface="ＭＳ Ｐゴシック" charset="0"/>
                <a:cs typeface="Arial"/>
                <a:sym typeface="Arial"/>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Sand" charset="0"/>
                  <a:ea typeface="ＭＳ Ｐゴシック" charset="0"/>
                  <a:cs typeface="Arial"/>
                  <a:sym typeface="Arial"/>
                </a:rPr>
                <a:t>请好好处理</a:t>
              </a:r>
              <a:endParaRPr kumimoji="0" sz="4000" b="1" i="0" u="none" strike="noStrike" kern="1200" cap="none" spc="0" normalizeH="0" baseline="0" noProof="0" dirty="0">
                <a:ln>
                  <a:noFill/>
                </a:ln>
                <a:solidFill>
                  <a:srgbClr val="000000"/>
                </a:solidFill>
                <a:effectLst/>
                <a:uLnTx/>
                <a:uFillTx/>
                <a:latin typeface="Sand" charset="0"/>
                <a:ea typeface="ＭＳ Ｐゴシック" charset="0"/>
                <a:cs typeface="Arial"/>
                <a:sym typeface="Arial"/>
              </a:endParaRPr>
            </a:p>
          </p:txBody>
        </p:sp>
      </p:grpSp>
    </p:spTree>
    <p:extLst>
      <p:ext uri="{BB962C8B-B14F-4D97-AF65-F5344CB8AC3E}">
        <p14:creationId xmlns:p14="http://schemas.microsoft.com/office/powerpoint/2010/main" val="143228282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76"/>
        <p:cNvGrpSpPr/>
        <p:nvPr/>
      </p:nvGrpSpPr>
      <p:grpSpPr>
        <a:xfrm>
          <a:off x="0" y="0"/>
          <a:ext cx="0" cy="0"/>
          <a:chOff x="0" y="0"/>
          <a:chExt cx="0" cy="0"/>
        </a:xfrm>
      </p:grpSpPr>
      <p:pic>
        <p:nvPicPr>
          <p:cNvPr id="2777" name="Google Shape;2777;p317" descr="roman column"/>
          <p:cNvPicPr preferRelativeResize="0"/>
          <p:nvPr/>
        </p:nvPicPr>
        <p:blipFill rotWithShape="1">
          <a:blip r:embed="rId3">
            <a:alphaModFix/>
          </a:blip>
          <a:srcRect/>
          <a:stretch/>
        </p:blipFill>
        <p:spPr>
          <a:xfrm>
            <a:off x="6858000" y="0"/>
            <a:ext cx="1966913" cy="6858000"/>
          </a:xfrm>
          <a:prstGeom prst="rect">
            <a:avLst/>
          </a:prstGeom>
          <a:noFill/>
          <a:ln>
            <a:noFill/>
          </a:ln>
        </p:spPr>
      </p:pic>
      <p:pic>
        <p:nvPicPr>
          <p:cNvPr id="2778" name="Google Shape;2778;p317" descr="roman column"/>
          <p:cNvPicPr preferRelativeResize="0"/>
          <p:nvPr/>
        </p:nvPicPr>
        <p:blipFill rotWithShape="1">
          <a:blip r:embed="rId3">
            <a:alphaModFix/>
          </a:blip>
          <a:srcRect/>
          <a:stretch/>
        </p:blipFill>
        <p:spPr>
          <a:xfrm>
            <a:off x="0" y="0"/>
            <a:ext cx="1966913" cy="6858000"/>
          </a:xfrm>
          <a:prstGeom prst="rect">
            <a:avLst/>
          </a:prstGeom>
          <a:noFill/>
          <a:ln>
            <a:noFill/>
          </a:ln>
        </p:spPr>
      </p:pic>
      <p:sp>
        <p:nvSpPr>
          <p:cNvPr id="2779" name="Google Shape;2779;p317"/>
          <p:cNvSpPr txBox="1">
            <a:spLocks noGrp="1"/>
          </p:cNvSpPr>
          <p:nvPr>
            <p:ph type="title"/>
          </p:nvPr>
        </p:nvSpPr>
        <p:spPr>
          <a:xfrm>
            <a:off x="457200" y="274638"/>
            <a:ext cx="8229600" cy="1143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b="1" i="1" u="sng">
                <a:solidFill>
                  <a:schemeClr val="lt1"/>
                </a:solidFill>
              </a:rPr>
              <a:t>真正的问题</a:t>
            </a:r>
            <a:endParaRPr sz="4400" b="0" i="0" u="none" strike="noStrike" cap="none">
              <a:solidFill>
                <a:schemeClr val="dk2"/>
              </a:solidFill>
              <a:latin typeface="Arial"/>
              <a:ea typeface="Arial"/>
              <a:cs typeface="Arial"/>
              <a:sym typeface="Arial"/>
            </a:endParaRPr>
          </a:p>
        </p:txBody>
      </p:sp>
      <p:sp>
        <p:nvSpPr>
          <p:cNvPr id="2780" name="Google Shape;2780;p317"/>
          <p:cNvSpPr/>
          <p:nvPr/>
        </p:nvSpPr>
        <p:spPr>
          <a:xfrm>
            <a:off x="1331913" y="1371600"/>
            <a:ext cx="6161087" cy="1143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Arial"/>
                <a:cs typeface="Arial"/>
                <a:sym typeface="Arial"/>
              </a:rPr>
              <a:t>是否有必要将能辨别为</a:t>
            </a:r>
            <a:endParaRPr kumimoji="0" sz="32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FFFFF"/>
                </a:solidFill>
                <a:effectLst/>
                <a:uLnTx/>
                <a:uFillTx/>
                <a:latin typeface="Arial"/>
                <a:cs typeface="Arial"/>
                <a:sym typeface="Arial"/>
              </a:rPr>
              <a:t>才能或恩赐</a:t>
            </a:r>
            <a:r>
              <a:rPr kumimoji="0" lang="en-US" sz="3200" b="1" i="0" u="none" strike="noStrike" kern="0" cap="none" spc="0" normalizeH="0" baseline="0" noProof="0">
                <a:ln>
                  <a:noFill/>
                </a:ln>
                <a:solidFill>
                  <a:srgbClr val="FFFFFF"/>
                </a:solidFill>
                <a:effectLst/>
                <a:uLnTx/>
                <a:uFillTx/>
                <a:latin typeface="Arial"/>
                <a:ea typeface="Arial"/>
                <a:cs typeface="Arial"/>
                <a:sym typeface="Arial"/>
              </a:rPr>
              <a:t> </a:t>
            </a:r>
            <a:r>
              <a:rPr kumimoji="0" lang="en-US" sz="3200" b="1" i="0" u="none" strike="noStrike" kern="0" cap="none" spc="0" normalizeH="0" baseline="0" noProof="0">
                <a:ln>
                  <a:noFill/>
                </a:ln>
                <a:solidFill>
                  <a:srgbClr val="FFFFFF"/>
                </a:solidFill>
                <a:effectLst/>
                <a:uLnTx/>
                <a:uFillTx/>
                <a:latin typeface="Arial"/>
                <a:cs typeface="Arial"/>
                <a:sym typeface="Arial"/>
              </a:rPr>
              <a:t>？</a:t>
            </a:r>
            <a:endParaRPr kumimoji="0" sz="3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1" name="Google Shape;2781;p317"/>
          <p:cNvSpPr/>
          <p:nvPr/>
        </p:nvSpPr>
        <p:spPr>
          <a:xfrm>
            <a:off x="2514600" y="2895600"/>
            <a:ext cx="5410200" cy="16764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如果圣经不把“能力”称作为恩赐的话，我们也不应该在神所之定义上多加更改。但是</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a:t>
            </a: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82" name="Google Shape;2782;p317"/>
          <p:cNvSpPr/>
          <p:nvPr/>
        </p:nvSpPr>
        <p:spPr>
          <a:xfrm>
            <a:off x="2514600" y="4431000"/>
            <a:ext cx="5410200" cy="16764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4540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才能与恩赐本</a:t>
            </a:r>
            <a:r>
              <a:rPr kumimoji="0" lang="en-US" sz="2800" b="1" i="0" u="none" strike="noStrike" kern="0" cap="none" spc="0" normalizeH="0" baseline="0" noProof="0">
                <a:ln>
                  <a:noFill/>
                </a:ln>
                <a:solidFill>
                  <a:srgbClr val="FFFF00"/>
                </a:solidFill>
                <a:effectLst/>
                <a:uLnTx/>
                <a:uFillTx/>
                <a:latin typeface="Arial"/>
                <a:cs typeface="Arial"/>
                <a:sym typeface="Arial"/>
              </a:rPr>
              <a:t>来至于</a:t>
            </a:r>
            <a:r>
              <a:rPr kumimoji="0" lang="en-US" sz="2800" b="1" i="0" u="none" strike="noStrike" kern="0" cap="none" spc="0" normalizeH="0" baseline="0" noProof="0">
                <a:ln>
                  <a:noFill/>
                </a:ln>
                <a:solidFill>
                  <a:srgbClr val="FFFFFF"/>
                </a:solidFill>
                <a:effectLst/>
                <a:uLnTx/>
                <a:uFillTx/>
                <a:latin typeface="Arial"/>
                <a:cs typeface="Arial"/>
                <a:sym typeface="Arial"/>
              </a:rPr>
              <a:t>神， 应该</a:t>
            </a:r>
            <a:r>
              <a:rPr kumimoji="0" lang="en-US" sz="2800" b="1" i="0" u="none" strike="noStrike" kern="0" cap="none" spc="0" normalizeH="0" baseline="0" noProof="0">
                <a:ln>
                  <a:noFill/>
                </a:ln>
                <a:solidFill>
                  <a:srgbClr val="FFFF00"/>
                </a:solidFill>
                <a:effectLst/>
                <a:uLnTx/>
                <a:uFillTx/>
                <a:latin typeface="Arial"/>
                <a:cs typeface="Arial"/>
                <a:sym typeface="Arial"/>
              </a:rPr>
              <a:t>被使用</a:t>
            </a:r>
            <a:r>
              <a:rPr kumimoji="0" lang="en-US" sz="2800" b="1" i="0" u="none" strike="noStrike" kern="0" cap="none" spc="0" normalizeH="0" baseline="0" noProof="0">
                <a:ln>
                  <a:noFill/>
                </a:ln>
                <a:solidFill>
                  <a:srgbClr val="FFFFFF"/>
                </a:solidFill>
                <a:effectLst/>
                <a:uLnTx/>
                <a:uFillTx/>
                <a:latin typeface="Arial"/>
                <a:cs typeface="Arial"/>
                <a:sym typeface="Arial"/>
              </a:rPr>
              <a:t>在神的事工上！</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3" name="Google Shape;2783;p317" descr="Narrow vertical"/>
          <p:cNvSpPr/>
          <p:nvPr/>
        </p:nvSpPr>
        <p:spPr>
          <a:xfrm>
            <a:off x="232725" y="5289863"/>
            <a:ext cx="2651595" cy="793726"/>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w="12700" cap="flat" cmpd="sng">
                  <a:solidFill>
                    <a:srgbClr val="000000"/>
                  </a:solidFill>
                  <a:prstDash val="solid"/>
                  <a:round/>
                  <a:headEnd type="none" w="sm" len="sm"/>
                  <a:tailEnd type="none" w="sm" len="sm"/>
                </a:ln>
                <a:solidFill>
                  <a:srgbClr val="FFFF00"/>
                </a:solidFill>
                <a:effectLst/>
                <a:uLnTx/>
                <a:uFillTx/>
                <a:latin typeface="Arial Black"/>
                <a:cs typeface="Arial"/>
                <a:sym typeface="Arial"/>
              </a:rPr>
              <a:t>没有必要</a:t>
            </a:r>
          </a:p>
        </p:txBody>
      </p:sp>
      <p:sp>
        <p:nvSpPr>
          <p:cNvPr id="2784" name="Google Shape;2784;p317" descr="Narrow vertical"/>
          <p:cNvSpPr/>
          <p:nvPr/>
        </p:nvSpPr>
        <p:spPr>
          <a:xfrm>
            <a:off x="1028375" y="4431000"/>
            <a:ext cx="728651" cy="79372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w="12700" cap="flat" cmpd="sng">
                  <a:solidFill>
                    <a:srgbClr val="000000"/>
                  </a:solidFill>
                  <a:prstDash val="solid"/>
                  <a:round/>
                  <a:headEnd type="none" w="sm" len="sm"/>
                  <a:tailEnd type="none" w="sm" len="sm"/>
                </a:ln>
                <a:solidFill>
                  <a:srgbClr val="FFFF00"/>
                </a:solidFill>
                <a:effectLst/>
                <a:uLnTx/>
                <a:uFillTx/>
                <a:latin typeface="Arial Black"/>
                <a:cs typeface="Arial"/>
                <a:sym typeface="Arial"/>
              </a:rPr>
              <a:t>和</a:t>
            </a:r>
          </a:p>
        </p:txBody>
      </p:sp>
      <p:sp>
        <p:nvSpPr>
          <p:cNvPr id="2785" name="Google Shape;2785;p317"/>
          <p:cNvSpPr txBox="1"/>
          <p:nvPr/>
        </p:nvSpPr>
        <p:spPr>
          <a:xfrm>
            <a:off x="8382000" y="76200"/>
            <a:ext cx="6858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914400" marR="0" lvl="0" indent="-91440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2</a:t>
            </a:r>
            <a:endParaRPr kumimoji="0" sz="2400" b="1" i="1" u="none" strike="noStrike" kern="0" cap="none" spc="0" normalizeH="0" baseline="0" noProof="0">
              <a:ln>
                <a:noFill/>
              </a:ln>
              <a:solidFill>
                <a:srgbClr val="FFFFFF"/>
              </a:solidFill>
              <a:effectLst/>
              <a:uLnTx/>
              <a:uFillTx/>
              <a:latin typeface="Times New Roman"/>
              <a:ea typeface="Times New Roman"/>
              <a:cs typeface="Times New Roman"/>
              <a:sym typeface="Times New Roman"/>
            </a:endParaRPr>
          </a:p>
        </p:txBody>
      </p:sp>
      <p:sp>
        <p:nvSpPr>
          <p:cNvPr id="2786" name="Google Shape;2786;p317" descr="Narrow vertical"/>
          <p:cNvSpPr/>
          <p:nvPr/>
        </p:nvSpPr>
        <p:spPr>
          <a:xfrm>
            <a:off x="717150" y="3114777"/>
            <a:ext cx="1351101" cy="995875"/>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a:ln w="12700" cap="flat" cmpd="sng">
                  <a:solidFill>
                    <a:srgbClr val="000000"/>
                  </a:solidFill>
                  <a:prstDash val="solid"/>
                  <a:round/>
                  <a:headEnd type="none" w="sm" len="sm"/>
                  <a:tailEnd type="none" w="sm" len="sm"/>
                </a:ln>
                <a:solidFill>
                  <a:srgbClr val="FFFF00"/>
                </a:solidFill>
                <a:effectLst/>
                <a:uLnTx/>
                <a:uFillTx/>
                <a:latin typeface="Arial Black"/>
                <a:cs typeface="Arial"/>
                <a:sym typeface="Arial"/>
              </a:rPr>
              <a:t>有必要</a:t>
            </a:r>
          </a:p>
        </p:txBody>
      </p:sp>
    </p:spTree>
    <p:extLst>
      <p:ext uri="{BB962C8B-B14F-4D97-AF65-F5344CB8AC3E}">
        <p14:creationId xmlns:p14="http://schemas.microsoft.com/office/powerpoint/2010/main" val="98515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786"/>
                                        </p:tgtEl>
                                        <p:attrNameLst>
                                          <p:attrName>style.visibility</p:attrName>
                                        </p:attrNameLst>
                                      </p:cBhvr>
                                      <p:to>
                                        <p:strVal val="visible"/>
                                      </p:to>
                                    </p:set>
                                    <p:animEffect transition="in" filter="fade">
                                      <p:cBhvr>
                                        <p:cTn id="11" dur="1"/>
                                        <p:tgtEl>
                                          <p:spTgt spid="278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84"/>
                                        </p:tgtEl>
                                        <p:attrNameLst>
                                          <p:attrName>style.visibility</p:attrName>
                                        </p:attrNameLst>
                                      </p:cBhvr>
                                      <p:to>
                                        <p:strVal val="visible"/>
                                      </p:to>
                                    </p:set>
                                    <p:animEffect transition="in" filter="fade">
                                      <p:cBhvr>
                                        <p:cTn id="16" dur="1"/>
                                        <p:tgtEl>
                                          <p:spTgt spid="278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83"/>
                                        </p:tgtEl>
                                        <p:attrNameLst>
                                          <p:attrName>style.visibility</p:attrName>
                                        </p:attrNameLst>
                                      </p:cBhvr>
                                      <p:to>
                                        <p:strVal val="visible"/>
                                      </p:to>
                                    </p:set>
                                    <p:animEffect transition="in" filter="fade">
                                      <p:cBhvr>
                                        <p:cTn id="21" dur="1"/>
                                        <p:tgtEl>
                                          <p:spTgt spid="278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78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7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91"/>
        <p:cNvGrpSpPr/>
        <p:nvPr/>
      </p:nvGrpSpPr>
      <p:grpSpPr>
        <a:xfrm>
          <a:off x="0" y="0"/>
          <a:ext cx="0" cy="0"/>
          <a:chOff x="0" y="0"/>
          <a:chExt cx="0" cy="0"/>
        </a:xfrm>
      </p:grpSpPr>
      <p:pic>
        <p:nvPicPr>
          <p:cNvPr id="2792" name="Google Shape;2792;p318" descr="MF - Plate 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793" name="Google Shape;2793;p318"/>
          <p:cNvSpPr txBox="1"/>
          <p:nvPr/>
        </p:nvSpPr>
        <p:spPr>
          <a:xfrm>
            <a:off x="304836" y="1600236"/>
            <a:ext cx="7540101" cy="709087"/>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1)  </a:t>
            </a:r>
            <a:r>
              <a:rPr kumimoji="0" lang="en-US" sz="4000" b="1" i="0" u="none" strike="noStrike" kern="0" cap="none" spc="0" normalizeH="0" baseline="0" noProof="0">
                <a:ln>
                  <a:noFill/>
                </a:ln>
                <a:solidFill>
                  <a:srgbClr val="FFFF00"/>
                </a:solidFill>
                <a:effectLst/>
                <a:uLnTx/>
                <a:uFillTx/>
                <a:latin typeface="Arial"/>
                <a:ea typeface="Arial"/>
                <a:cs typeface="Arial"/>
                <a:sym typeface="Arial"/>
              </a:rPr>
              <a:t>Charisma</a:t>
            </a: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 (</a:t>
            </a:r>
            <a:r>
              <a:rPr kumimoji="0" lang="en-US" sz="4000" b="1" i="1" u="none" strike="noStrike" kern="0" cap="none" spc="0" normalizeH="0" baseline="0" noProof="0">
                <a:ln>
                  <a:noFill/>
                </a:ln>
                <a:solidFill>
                  <a:srgbClr val="FFFFFF"/>
                </a:solidFill>
                <a:effectLst/>
                <a:uLnTx/>
                <a:uFillTx/>
                <a:latin typeface="Arial"/>
                <a:ea typeface="Arial"/>
                <a:cs typeface="Arial"/>
                <a:sym typeface="Arial"/>
              </a:rPr>
              <a:t>ca,risma</a:t>
            </a: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4" name="Google Shape;2794;p318"/>
          <p:cNvSpPr txBox="1"/>
          <p:nvPr/>
        </p:nvSpPr>
        <p:spPr>
          <a:xfrm>
            <a:off x="8382000" y="76200"/>
            <a:ext cx="685800" cy="457200"/>
          </a:xfrm>
          <a:prstGeom prst="rect">
            <a:avLst/>
          </a:prstGeom>
          <a:noFill/>
          <a:ln>
            <a:noFill/>
          </a:ln>
        </p:spPr>
        <p:txBody>
          <a:bodyPr spcFirstLastPara="1" wrap="square" lIns="91250" tIns="45625" rIns="91250" bIns="456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5" name="Google Shape;2795;p318"/>
          <p:cNvSpPr txBox="1">
            <a:spLocks noGrp="1"/>
          </p:cNvSpPr>
          <p:nvPr>
            <p:ph type="title" idx="4294967295"/>
          </p:nvPr>
        </p:nvSpPr>
        <p:spPr>
          <a:xfrm>
            <a:off x="457200" y="685800"/>
            <a:ext cx="8229600" cy="731838"/>
          </a:xfrm>
          <a:prstGeom prst="rect">
            <a:avLst/>
          </a:prstGeom>
          <a:solidFill>
            <a:schemeClr val="accent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r>
              <a:rPr lang="en-US" sz="4400" b="1" i="0" u="none" strike="noStrike" cap="none">
                <a:solidFill>
                  <a:srgbClr val="FF0000"/>
                </a:solidFill>
                <a:latin typeface="Arial"/>
                <a:ea typeface="Arial"/>
                <a:cs typeface="Arial"/>
                <a:sym typeface="Arial"/>
              </a:rPr>
              <a:t>恩赐的基础与结果</a:t>
            </a:r>
            <a:endParaRPr sz="4400" b="0" i="0" u="none" strike="noStrike" cap="none">
              <a:solidFill>
                <a:srgbClr val="FFFFFF"/>
              </a:solidFill>
              <a:latin typeface="Arial"/>
              <a:ea typeface="Arial"/>
              <a:cs typeface="Arial"/>
              <a:sym typeface="Arial"/>
            </a:endParaRPr>
          </a:p>
        </p:txBody>
      </p:sp>
      <p:sp>
        <p:nvSpPr>
          <p:cNvPr id="2796" name="Google Shape;2796;p318"/>
          <p:cNvSpPr txBox="1"/>
          <p:nvPr/>
        </p:nvSpPr>
        <p:spPr>
          <a:xfrm>
            <a:off x="609601" y="2667033"/>
            <a:ext cx="8534400" cy="1323383"/>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原文:	</a:t>
            </a:r>
            <a:r>
              <a:rPr kumimoji="0" lang="en-US" sz="4000" b="1" i="0" u="none" strike="noStrike" kern="0" cap="none" spc="0" normalizeH="0" baseline="0" noProof="0">
                <a:ln>
                  <a:noFill/>
                </a:ln>
                <a:solidFill>
                  <a:srgbClr val="FFFF00"/>
                </a:solidFill>
                <a:effectLst/>
                <a:uLnTx/>
                <a:uFillTx/>
                <a:latin typeface="Arial"/>
                <a:ea typeface="Arial"/>
                <a:cs typeface="Arial"/>
                <a:sym typeface="Arial"/>
              </a:rPr>
              <a:t>charis</a:t>
            </a: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 的意思是</a:t>
            </a:r>
            <a:r>
              <a:rPr kumimoji="0" lang="en-US" sz="4000" b="1" i="0" u="none" strike="noStrike" kern="0" cap="none" spc="0" normalizeH="0" baseline="0" noProof="0">
                <a:ln>
                  <a:noFill/>
                </a:ln>
                <a:solidFill>
                  <a:srgbClr val="FFFF00"/>
                </a:solidFill>
                <a:effectLst/>
                <a:uLnTx/>
                <a:uFillTx/>
                <a:latin typeface="Arial"/>
                <a:ea typeface="Arial"/>
                <a:cs typeface="Arial"/>
                <a:sym typeface="Arial"/>
              </a:rPr>
              <a:t>恩典</a:t>
            </a: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(基础)</a:t>
            </a:r>
            <a:br>
              <a:rPr kumimoji="0" lang="en-US" sz="4000" b="1" i="0" u="none" strike="noStrike" kern="0" cap="none" spc="0" normalizeH="0" baseline="0" noProof="0">
                <a:ln>
                  <a:noFill/>
                </a:ln>
                <a:solidFill>
                  <a:srgbClr val="FFFFFF"/>
                </a:solidFill>
                <a:effectLst/>
                <a:uLnTx/>
                <a:uFillTx/>
                <a:latin typeface="Arial"/>
                <a:ea typeface="Arial"/>
                <a:cs typeface="Arial"/>
                <a:sym typeface="Arial"/>
              </a:rPr>
            </a:b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	</a:t>
            </a:r>
            <a:r>
              <a:rPr kumimoji="0" lang="en-US" sz="4000" b="1" i="0" u="none" strike="noStrike" kern="0" cap="none" spc="0" normalizeH="0" baseline="0" noProof="0">
                <a:ln>
                  <a:noFill/>
                </a:ln>
                <a:solidFill>
                  <a:srgbClr val="FFFF00"/>
                </a:solidFill>
                <a:effectLst/>
                <a:uLnTx/>
                <a:uFillTx/>
                <a:latin typeface="Arial"/>
                <a:ea typeface="Arial"/>
                <a:cs typeface="Arial"/>
                <a:sym typeface="Arial"/>
              </a:rPr>
              <a:t>chara</a:t>
            </a: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 的意思是</a:t>
            </a:r>
            <a:r>
              <a:rPr kumimoji="0" lang="en-US" sz="4000" b="1" i="0" u="none" strike="noStrike" kern="0" cap="none" spc="0" normalizeH="0" baseline="0" noProof="0">
                <a:ln>
                  <a:noFill/>
                </a:ln>
                <a:solidFill>
                  <a:srgbClr val="FFFF00"/>
                </a:solidFill>
                <a:effectLst/>
                <a:uLnTx/>
                <a:uFillTx/>
                <a:latin typeface="Arial"/>
                <a:ea typeface="Arial"/>
                <a:cs typeface="Arial"/>
                <a:sym typeface="Arial"/>
              </a:rPr>
              <a:t>喜乐</a:t>
            </a: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(结果)</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4698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3"/>
                                        </p:tgtEl>
                                        <p:attrNameLst>
                                          <p:attrName>style.visibility</p:attrName>
                                        </p:attrNameLst>
                                      </p:cBhvr>
                                      <p:to>
                                        <p:strVal val="visible"/>
                                      </p:to>
                                    </p:set>
                                    <p:animEffect transition="in" filter="fade">
                                      <p:cBhvr>
                                        <p:cTn id="7" dur="500"/>
                                        <p:tgtEl>
                                          <p:spTgt spid="27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96"/>
                                        </p:tgtEl>
                                        <p:attrNameLst>
                                          <p:attrName>style.visibility</p:attrName>
                                        </p:attrNameLst>
                                      </p:cBhvr>
                                      <p:to>
                                        <p:strVal val="visible"/>
                                      </p:to>
                                    </p:set>
                                    <p:animEffect transition="in" filter="fade">
                                      <p:cBhvr>
                                        <p:cTn id="12" dur="500"/>
                                        <p:tgtEl>
                                          <p:spTgt spid="2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01"/>
        <p:cNvGrpSpPr/>
        <p:nvPr/>
      </p:nvGrpSpPr>
      <p:grpSpPr>
        <a:xfrm>
          <a:off x="0" y="0"/>
          <a:ext cx="0" cy="0"/>
          <a:chOff x="0" y="0"/>
          <a:chExt cx="0" cy="0"/>
        </a:xfrm>
      </p:grpSpPr>
      <p:pic>
        <p:nvPicPr>
          <p:cNvPr id="2802" name="Google Shape;2802;p319" descr="MF - Plate 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03" name="Google Shape;2803;p319"/>
          <p:cNvSpPr txBox="1"/>
          <p:nvPr/>
        </p:nvSpPr>
        <p:spPr>
          <a:xfrm>
            <a:off x="8382000" y="76200"/>
            <a:ext cx="685800" cy="457200"/>
          </a:xfrm>
          <a:prstGeom prst="rect">
            <a:avLst/>
          </a:prstGeom>
          <a:noFill/>
          <a:ln>
            <a:noFill/>
          </a:ln>
        </p:spPr>
        <p:txBody>
          <a:bodyPr spcFirstLastPara="1" wrap="square" lIns="91250" tIns="45625" rIns="91250" bIns="456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4" name="Google Shape;2804;p319"/>
          <p:cNvSpPr txBox="1">
            <a:spLocks noGrp="1"/>
          </p:cNvSpPr>
          <p:nvPr>
            <p:ph type="title" idx="4294967295"/>
          </p:nvPr>
        </p:nvSpPr>
        <p:spPr>
          <a:xfrm>
            <a:off x="457200" y="685800"/>
            <a:ext cx="8229600" cy="731838"/>
          </a:xfrm>
          <a:prstGeom prst="rect">
            <a:avLst/>
          </a:prstGeom>
          <a:solidFill>
            <a:schemeClr val="accent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r>
              <a:rPr lang="en-US" sz="4400" b="1" i="0" u="none" strike="noStrike" cap="none">
                <a:solidFill>
                  <a:srgbClr val="FF0000"/>
                </a:solidFill>
                <a:latin typeface="Arial"/>
                <a:ea typeface="Arial"/>
                <a:cs typeface="Arial"/>
                <a:sym typeface="Arial"/>
              </a:rPr>
              <a:t>恩赐的基础与结果</a:t>
            </a:r>
            <a:endParaRPr sz="4400" b="0" i="0" u="none" strike="noStrike" cap="none">
              <a:solidFill>
                <a:srgbClr val="FFFFFF"/>
              </a:solidFill>
              <a:latin typeface="Arial"/>
              <a:ea typeface="Arial"/>
              <a:cs typeface="Arial"/>
              <a:sym typeface="Arial"/>
            </a:endParaRPr>
          </a:p>
        </p:txBody>
      </p:sp>
      <p:sp>
        <p:nvSpPr>
          <p:cNvPr id="2805" name="Google Shape;2805;p319"/>
          <p:cNvSpPr txBox="1"/>
          <p:nvPr/>
        </p:nvSpPr>
        <p:spPr>
          <a:xfrm>
            <a:off x="381000" y="1676436"/>
            <a:ext cx="6934200" cy="709087"/>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2)  </a:t>
            </a:r>
            <a:r>
              <a:rPr kumimoji="0" lang="en-US" sz="4000" b="1" i="0" u="none" strike="noStrike" kern="0" cap="none" spc="0" normalizeH="0" baseline="0" noProof="0">
                <a:ln>
                  <a:noFill/>
                </a:ln>
                <a:solidFill>
                  <a:srgbClr val="FFFF00"/>
                </a:solidFill>
                <a:effectLst/>
                <a:uLnTx/>
                <a:uFillTx/>
                <a:latin typeface="Arial"/>
                <a:ea typeface="Arial"/>
                <a:cs typeface="Arial"/>
                <a:sym typeface="Arial"/>
              </a:rPr>
              <a:t>Diakonia</a:t>
            </a: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 (</a:t>
            </a:r>
            <a:r>
              <a:rPr kumimoji="0" lang="en-US" sz="4000" b="1" i="1" u="none" strike="noStrike" kern="0" cap="none" spc="0" normalizeH="0" baseline="0" noProof="0">
                <a:ln>
                  <a:noFill/>
                </a:ln>
                <a:solidFill>
                  <a:srgbClr val="FFFFFF"/>
                </a:solidFill>
                <a:effectLst/>
                <a:uLnTx/>
                <a:uFillTx/>
                <a:latin typeface="Arial"/>
                <a:ea typeface="Arial"/>
                <a:cs typeface="Arial"/>
                <a:sym typeface="Arial"/>
              </a:rPr>
              <a:t>dia,konia</a:t>
            </a: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6" name="Google Shape;2806;p319"/>
          <p:cNvSpPr txBox="1"/>
          <p:nvPr/>
        </p:nvSpPr>
        <p:spPr>
          <a:xfrm>
            <a:off x="685800" y="2378075"/>
            <a:ext cx="7848600" cy="175427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 侍奉的地点(林前 12:5)</a:t>
            </a:r>
            <a:br>
              <a:rPr kumimoji="0" lang="en-US" sz="3600" b="1" i="0" u="none" strike="noStrike" kern="0" cap="none" spc="0" normalizeH="0" baseline="0" noProof="0">
                <a:ln>
                  <a:noFill/>
                </a:ln>
                <a:solidFill>
                  <a:srgbClr val="FFFFFF"/>
                </a:solidFill>
                <a:effectLst/>
                <a:uLnTx/>
                <a:uFillTx/>
                <a:latin typeface="Arial"/>
                <a:ea typeface="Arial"/>
                <a:cs typeface="Arial"/>
                <a:sym typeface="Arial"/>
              </a:rPr>
            </a:b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 恩赐类别(彼前4:11)</a:t>
            </a:r>
            <a:br>
              <a:rPr kumimoji="0" lang="en-US" sz="3600" b="1" i="0" u="none" strike="noStrike" kern="0" cap="none" spc="0" normalizeH="0" baseline="0" noProof="0">
                <a:ln>
                  <a:noFill/>
                </a:ln>
                <a:solidFill>
                  <a:srgbClr val="FFFFFF"/>
                </a:solidFill>
                <a:effectLst/>
                <a:uLnTx/>
                <a:uFillTx/>
                <a:latin typeface="Arial"/>
                <a:ea typeface="Arial"/>
                <a:cs typeface="Arial"/>
                <a:sym typeface="Arial"/>
              </a:rPr>
            </a:b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 “服侍” (NIV), “事奉” (NASB)</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1699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5"/>
                                        </p:tgtEl>
                                        <p:attrNameLst>
                                          <p:attrName>style.visibility</p:attrName>
                                        </p:attrNameLst>
                                      </p:cBhvr>
                                      <p:to>
                                        <p:strVal val="visible"/>
                                      </p:to>
                                    </p:set>
                                    <p:animEffect transition="in" filter="fade">
                                      <p:cBhvr>
                                        <p:cTn id="7" dur="500"/>
                                        <p:tgtEl>
                                          <p:spTgt spid="28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06"/>
                                        </p:tgtEl>
                                        <p:attrNameLst>
                                          <p:attrName>style.visibility</p:attrName>
                                        </p:attrNameLst>
                                      </p:cBhvr>
                                      <p:to>
                                        <p:strVal val="visible"/>
                                      </p:to>
                                    </p:set>
                                    <p:animEffect transition="in" filter="fade">
                                      <p:cBhvr>
                                        <p:cTn id="12" dur="500"/>
                                        <p:tgtEl>
                                          <p:spTgt spid="2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pic>
        <p:nvPicPr>
          <p:cNvPr id="2812" name="Google Shape;2812;p320" descr="MF - Plate 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13" name="Google Shape;2813;p320"/>
          <p:cNvSpPr txBox="1"/>
          <p:nvPr/>
        </p:nvSpPr>
        <p:spPr>
          <a:xfrm>
            <a:off x="272345" y="1772816"/>
            <a:ext cx="7674746" cy="709087"/>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3)  </a:t>
            </a:r>
            <a:r>
              <a:rPr kumimoji="0" lang="en-US" sz="4000" b="1" i="0" u="none" strike="noStrike" kern="0" cap="none" spc="0" normalizeH="0" baseline="0" noProof="0">
                <a:ln>
                  <a:noFill/>
                </a:ln>
                <a:solidFill>
                  <a:srgbClr val="FFFF00"/>
                </a:solidFill>
                <a:effectLst/>
                <a:uLnTx/>
                <a:uFillTx/>
                <a:latin typeface="Arial"/>
                <a:ea typeface="Arial"/>
                <a:cs typeface="Arial"/>
                <a:sym typeface="Arial"/>
              </a:rPr>
              <a:t>Energema</a:t>
            </a: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 (</a:t>
            </a:r>
            <a:r>
              <a:rPr kumimoji="0" lang="en-US" sz="4000" b="1" i="1" u="none" strike="noStrike" kern="0" cap="none" spc="0" normalizeH="0" baseline="0" noProof="0">
                <a:ln>
                  <a:noFill/>
                </a:ln>
                <a:solidFill>
                  <a:srgbClr val="FFFFFF"/>
                </a:solidFill>
                <a:effectLst/>
                <a:uLnTx/>
                <a:uFillTx/>
                <a:latin typeface="Arial"/>
                <a:ea typeface="Arial"/>
                <a:cs typeface="Arial"/>
                <a:sym typeface="Arial"/>
              </a:rPr>
              <a:t>e;nerghma</a:t>
            </a: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4" name="Google Shape;2814;p320"/>
          <p:cNvSpPr txBox="1"/>
          <p:nvPr/>
        </p:nvSpPr>
        <p:spPr>
          <a:xfrm>
            <a:off x="8382000" y="76200"/>
            <a:ext cx="685800" cy="457200"/>
          </a:xfrm>
          <a:prstGeom prst="rect">
            <a:avLst/>
          </a:prstGeom>
          <a:noFill/>
          <a:ln>
            <a:noFill/>
          </a:ln>
        </p:spPr>
        <p:txBody>
          <a:bodyPr spcFirstLastPara="1" wrap="square" lIns="91250" tIns="45625" rIns="91250" bIns="456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5" name="Google Shape;2815;p320"/>
          <p:cNvSpPr txBox="1">
            <a:spLocks noGrp="1"/>
          </p:cNvSpPr>
          <p:nvPr>
            <p:ph type="title" idx="4294967295"/>
          </p:nvPr>
        </p:nvSpPr>
        <p:spPr>
          <a:xfrm>
            <a:off x="457200" y="685800"/>
            <a:ext cx="8229600" cy="731838"/>
          </a:xfrm>
          <a:prstGeom prst="rect">
            <a:avLst/>
          </a:prstGeom>
          <a:solidFill>
            <a:schemeClr val="accent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r>
              <a:rPr lang="en-US" sz="4400" b="1" i="0" u="none" strike="noStrike" cap="none">
                <a:solidFill>
                  <a:srgbClr val="FF0000"/>
                </a:solidFill>
                <a:latin typeface="Arial"/>
                <a:ea typeface="Arial"/>
                <a:cs typeface="Arial"/>
                <a:sym typeface="Arial"/>
              </a:rPr>
              <a:t>恩赐的基础与性质</a:t>
            </a:r>
            <a:endParaRPr/>
          </a:p>
        </p:txBody>
      </p:sp>
      <p:sp>
        <p:nvSpPr>
          <p:cNvPr id="2816" name="Google Shape;2816;p320"/>
          <p:cNvSpPr txBox="1"/>
          <p:nvPr/>
        </p:nvSpPr>
        <p:spPr>
          <a:xfrm>
            <a:off x="342900" y="2487382"/>
            <a:ext cx="8458200" cy="1200329"/>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 需要能力运作的恩赐(林前12:6)</a:t>
            </a:r>
            <a:br>
              <a:rPr kumimoji="0" lang="en-US" sz="3600" b="1" i="0" u="none" strike="noStrike" kern="0" cap="none" spc="0" normalizeH="0" baseline="0" noProof="0">
                <a:ln>
                  <a:noFill/>
                </a:ln>
                <a:solidFill>
                  <a:srgbClr val="FFFFFF"/>
                </a:solidFill>
                <a:effectLst/>
                <a:uLnTx/>
                <a:uFillTx/>
                <a:latin typeface="Arial"/>
                <a:ea typeface="Arial"/>
                <a:cs typeface="Arial"/>
                <a:sym typeface="Arial"/>
              </a:rPr>
            </a:b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 “运行” (NIV), “果效” (NASB)</a:t>
            </a:r>
            <a:endParaRPr kumimoji="0" sz="3600" b="1"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43268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13"/>
                                        </p:tgtEl>
                                        <p:attrNameLst>
                                          <p:attrName>style.visibility</p:attrName>
                                        </p:attrNameLst>
                                      </p:cBhvr>
                                      <p:to>
                                        <p:strVal val="visible"/>
                                      </p:to>
                                    </p:set>
                                    <p:animEffect transition="in" filter="fade">
                                      <p:cBhvr>
                                        <p:cTn id="7" dur="500"/>
                                        <p:tgtEl>
                                          <p:spTgt spid="28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16"/>
                                        </p:tgtEl>
                                        <p:attrNameLst>
                                          <p:attrName>style.visibility</p:attrName>
                                        </p:attrNameLst>
                                      </p:cBhvr>
                                      <p:to>
                                        <p:strVal val="visible"/>
                                      </p:to>
                                    </p:set>
                                    <p:animEffect transition="in" filter="fade">
                                      <p:cBhvr>
                                        <p:cTn id="11" dur="500"/>
                                        <p:tgtEl>
                                          <p:spTgt spid="2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21"/>
        <p:cNvGrpSpPr/>
        <p:nvPr/>
      </p:nvGrpSpPr>
      <p:grpSpPr>
        <a:xfrm>
          <a:off x="0" y="0"/>
          <a:ext cx="0" cy="0"/>
          <a:chOff x="0" y="0"/>
          <a:chExt cx="0" cy="0"/>
        </a:xfrm>
      </p:grpSpPr>
      <p:sp>
        <p:nvSpPr>
          <p:cNvPr id="2822" name="Google Shape;2822;p321"/>
          <p:cNvSpPr/>
          <p:nvPr/>
        </p:nvSpPr>
        <p:spPr>
          <a:xfrm>
            <a:off x="-36513" y="-26988"/>
            <a:ext cx="9251951" cy="6956426"/>
          </a:xfrm>
          <a:prstGeom prst="rect">
            <a:avLst/>
          </a:prstGeom>
          <a:solidFill>
            <a:schemeClr val="lt1"/>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823" name="Google Shape;2823;p321"/>
          <p:cNvPicPr preferRelativeResize="0"/>
          <p:nvPr/>
        </p:nvPicPr>
        <p:blipFill rotWithShape="1">
          <a:blip r:embed="rId3">
            <a:alphaModFix/>
          </a:blip>
          <a:srcRect/>
          <a:stretch/>
        </p:blipFill>
        <p:spPr>
          <a:xfrm>
            <a:off x="0" y="315913"/>
            <a:ext cx="4568825" cy="6858000"/>
          </a:xfrm>
          <a:prstGeom prst="rect">
            <a:avLst/>
          </a:prstGeom>
          <a:noFill/>
          <a:ln>
            <a:noFill/>
          </a:ln>
        </p:spPr>
      </p:pic>
      <p:sp>
        <p:nvSpPr>
          <p:cNvPr id="2824" name="Google Shape;2824;p321"/>
          <p:cNvSpPr txBox="1">
            <a:spLocks noGrp="1"/>
          </p:cNvSpPr>
          <p:nvPr>
            <p:ph type="title"/>
          </p:nvPr>
        </p:nvSpPr>
        <p:spPr>
          <a:xfrm>
            <a:off x="-36513" y="-26988"/>
            <a:ext cx="4321176" cy="93503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lt1"/>
                </a:solidFill>
                <a:latin typeface="Arial"/>
                <a:ea typeface="Arial"/>
                <a:cs typeface="Arial"/>
                <a:sym typeface="Arial"/>
              </a:rPr>
              <a:t>重点</a:t>
            </a:r>
            <a:endParaRPr sz="4400" b="1" i="0" u="none" strike="noStrike" cap="none">
              <a:solidFill>
                <a:schemeClr val="dk2"/>
              </a:solidFill>
              <a:latin typeface="Arial"/>
              <a:ea typeface="Arial"/>
              <a:cs typeface="Arial"/>
              <a:sym typeface="Arial"/>
            </a:endParaRPr>
          </a:p>
        </p:txBody>
      </p:sp>
      <p:sp>
        <p:nvSpPr>
          <p:cNvPr id="2825" name="Google Shape;2825;p321"/>
          <p:cNvSpPr/>
          <p:nvPr/>
        </p:nvSpPr>
        <p:spPr>
          <a:xfrm>
            <a:off x="4427538" y="0"/>
            <a:ext cx="4716462" cy="6958013"/>
          </a:xfrm>
          <a:prstGeom prst="rect">
            <a:avLst/>
          </a:prstGeom>
          <a:noFill/>
          <a:ln>
            <a:noFill/>
          </a:ln>
        </p:spPr>
        <p:txBody>
          <a:bodyPr spcFirstLastPara="1" wrap="square" lIns="91425" tIns="45700" rIns="91425" bIns="45700" anchor="t" anchorCtr="0">
            <a:noAutofit/>
          </a:bodyPr>
          <a:lstStyle/>
          <a:p>
            <a:pPr marL="863600" marR="0" lvl="0" indent="-8636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000000"/>
                </a:solidFill>
                <a:effectLst/>
                <a:uLnTx/>
                <a:uFillTx/>
                <a:latin typeface="Arial"/>
                <a:ea typeface="Arial"/>
                <a:cs typeface="Arial"/>
                <a:sym typeface="Arial"/>
              </a:rPr>
              <a:t>问: 恩赐的重点是什么？</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863600" marR="0" lvl="0" indent="-863600" algn="l" defTabSz="914400" rtl="0" eaLnBrk="1" fontAlgn="auto" latinLnBrk="0" hangingPunct="1">
              <a:lnSpc>
                <a:spcPct val="100000"/>
              </a:lnSpc>
              <a:spcBef>
                <a:spcPts val="960"/>
              </a:spcBef>
              <a:spcAft>
                <a:spcPts val="0"/>
              </a:spcAft>
              <a:buClr>
                <a:srgbClr val="000000"/>
              </a:buClr>
              <a:buSzTx/>
              <a:buFont typeface="Arial"/>
              <a:buNone/>
              <a:tabLst/>
              <a:defRPr/>
            </a:pPr>
            <a:endParaRPr kumimoji="0" sz="4800" b="1" i="0" u="none" strike="noStrike" kern="0" cap="none" spc="0" normalizeH="0" baseline="0" noProof="0">
              <a:ln>
                <a:noFill/>
              </a:ln>
              <a:solidFill>
                <a:srgbClr val="000000"/>
              </a:solidFill>
              <a:effectLst/>
              <a:uLnTx/>
              <a:uFillTx/>
              <a:latin typeface="Arial"/>
              <a:ea typeface="Arial"/>
              <a:cs typeface="Arial"/>
              <a:sym typeface="Arial"/>
            </a:endParaRPr>
          </a:p>
          <a:p>
            <a:pPr marL="863600" marR="0" lvl="0" indent="-863600" algn="l" defTabSz="914400" rtl="0" eaLnBrk="1" fontAlgn="auto" latinLnBrk="0" hangingPunct="1">
              <a:lnSpc>
                <a:spcPct val="100000"/>
              </a:lnSpc>
              <a:spcBef>
                <a:spcPts val="96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000000"/>
                </a:solidFill>
                <a:effectLst/>
                <a:uLnTx/>
                <a:uFillTx/>
                <a:latin typeface="Arial"/>
                <a:ea typeface="Arial"/>
                <a:cs typeface="Arial"/>
                <a:sym typeface="Arial"/>
              </a:rPr>
              <a:t>答: 恩赐是要用来赞美三位一体的神，而不是我们!</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3144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25">
                                            <p:txEl>
                                              <p:pRg st="0" end="0"/>
                                            </p:txEl>
                                          </p:spTgt>
                                        </p:tgtEl>
                                        <p:attrNameLst>
                                          <p:attrName>style.visibility</p:attrName>
                                        </p:attrNameLst>
                                      </p:cBhvr>
                                      <p:to>
                                        <p:strVal val="visible"/>
                                      </p:to>
                                    </p:set>
                                    <p:animEffect transition="in" filter="fade">
                                      <p:cBhvr>
                                        <p:cTn id="7" dur="500"/>
                                        <p:tgtEl>
                                          <p:spTgt spid="28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25">
                                            <p:txEl>
                                              <p:pRg st="1" end="1"/>
                                            </p:txEl>
                                          </p:spTgt>
                                        </p:tgtEl>
                                        <p:attrNameLst>
                                          <p:attrName>style.visibility</p:attrName>
                                        </p:attrNameLst>
                                      </p:cBhvr>
                                      <p:to>
                                        <p:strVal val="visible"/>
                                      </p:to>
                                    </p:set>
                                    <p:animEffect transition="in" filter="fade">
                                      <p:cBhvr>
                                        <p:cTn id="12" dur="500"/>
                                        <p:tgtEl>
                                          <p:spTgt spid="28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25">
                                            <p:txEl>
                                              <p:pRg st="2" end="2"/>
                                            </p:txEl>
                                          </p:spTgt>
                                        </p:tgtEl>
                                        <p:attrNameLst>
                                          <p:attrName>style.visibility</p:attrName>
                                        </p:attrNameLst>
                                      </p:cBhvr>
                                      <p:to>
                                        <p:strVal val="visible"/>
                                      </p:to>
                                    </p:set>
                                    <p:animEffect transition="in" filter="fade">
                                      <p:cBhvr>
                                        <p:cTn id="17" dur="500"/>
                                        <p:tgtEl>
                                          <p:spTgt spid="28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pic>
        <p:nvPicPr>
          <p:cNvPr id="2831" name="Google Shape;2831;p322" descr="Bible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32" name="Google Shape;2832;p322"/>
          <p:cNvSpPr txBox="1">
            <a:spLocks noGrp="1"/>
          </p:cNvSpPr>
          <p:nvPr>
            <p:ph type="ctrTitle"/>
          </p:nvPr>
        </p:nvSpPr>
        <p:spPr>
          <a:xfrm>
            <a:off x="228600" y="228600"/>
            <a:ext cx="93357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a:solidFill>
                  <a:srgbClr val="FFFFFF"/>
                </a:solidFill>
              </a:rPr>
              <a:t>为何需要认知与研究我们的属灵恩赐？</a:t>
            </a:r>
            <a:endParaRPr sz="4400" b="0" i="0" u="none" strike="noStrike" cap="none">
              <a:solidFill>
                <a:schemeClr val="dk2"/>
              </a:solidFill>
              <a:latin typeface="Arial"/>
              <a:ea typeface="Arial"/>
              <a:cs typeface="Arial"/>
              <a:sym typeface="Arial"/>
            </a:endParaRPr>
          </a:p>
        </p:txBody>
      </p:sp>
      <p:sp>
        <p:nvSpPr>
          <p:cNvPr id="2833" name="Google Shape;2833;p322"/>
          <p:cNvSpPr txBox="1"/>
          <p:nvPr/>
        </p:nvSpPr>
        <p:spPr>
          <a:xfrm>
            <a:off x="8382000" y="76200"/>
            <a:ext cx="685800" cy="457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4" name="Google Shape;2834;p322"/>
          <p:cNvSpPr txBox="1"/>
          <p:nvPr/>
        </p:nvSpPr>
        <p:spPr>
          <a:xfrm>
            <a:off x="228600" y="1493838"/>
            <a:ext cx="8474075" cy="946150"/>
          </a:xfrm>
          <a:prstGeom prst="rect">
            <a:avLst/>
          </a:prstGeom>
          <a:noFill/>
          <a:ln>
            <a:noFill/>
          </a:ln>
        </p:spPr>
        <p:txBody>
          <a:bodyPr spcFirstLastPara="1" wrap="square" lIns="91425" tIns="45700" rIns="91425" bIns="45700" anchor="t" anchorCtr="0">
            <a:noAutofit/>
          </a:bodyPr>
          <a:lstStyle/>
          <a:p>
            <a:pPr marL="463550" marR="0" lvl="0" indent="-46355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1)  </a:t>
            </a:r>
            <a:r>
              <a:rPr kumimoji="0" lang="en-US" sz="2800" b="1" i="0" u="none" strike="noStrike" kern="0" cap="none" spc="0" normalizeH="0" baseline="0" noProof="0">
                <a:ln>
                  <a:noFill/>
                </a:ln>
                <a:solidFill>
                  <a:srgbClr val="FFFFFF"/>
                </a:solidFill>
                <a:effectLst/>
                <a:uLnTx/>
                <a:uFillTx/>
                <a:latin typeface="Arial"/>
                <a:cs typeface="Arial"/>
                <a:sym typeface="Arial"/>
              </a:rPr>
              <a:t>对教会肢体的事工-</a:t>
            </a:r>
            <a:endParaRPr kumimoji="0" sz="2800" b="1" i="0" u="none" strike="noStrike" kern="0" cap="none" spc="0" normalizeH="0" baseline="0" noProof="0">
              <a:ln>
                <a:noFill/>
              </a:ln>
              <a:solidFill>
                <a:srgbClr val="FFFFFF"/>
              </a:solidFill>
              <a:effectLst/>
              <a:uLnTx/>
              <a:uFillTx/>
              <a:latin typeface="Arial"/>
              <a:cs typeface="Arial"/>
              <a:sym typeface="Arial"/>
            </a:endParaRPr>
          </a:p>
          <a:p>
            <a:pPr marL="463550" marR="0" lvl="0" indent="-46355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当我们用属灵恩赐去服侍教会时：</a:t>
            </a:r>
            <a:endParaRPr kumimoji="0" sz="2800" b="1" i="0" u="none" strike="noStrike" kern="0" cap="none" spc="0" normalizeH="0" baseline="0" noProof="0">
              <a:ln>
                <a:noFill/>
              </a:ln>
              <a:solidFill>
                <a:srgbClr val="FFFFFF"/>
              </a:solidFill>
              <a:effectLst/>
              <a:uLnTx/>
              <a:uFillTx/>
              <a:latin typeface="Arial"/>
              <a:cs typeface="Arial"/>
              <a:sym typeface="Arial"/>
            </a:endParaRPr>
          </a:p>
          <a:p>
            <a:pPr marL="463550" marR="0" lvl="0" indent="-46355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FFFFFF"/>
              </a:solidFill>
              <a:effectLst/>
              <a:uLnTx/>
              <a:uFillTx/>
              <a:latin typeface="Arial"/>
              <a:cs typeface="Arial"/>
              <a:sym typeface="Arial"/>
            </a:endParaRPr>
          </a:p>
        </p:txBody>
      </p:sp>
      <p:sp>
        <p:nvSpPr>
          <p:cNvPr id="2835" name="Google Shape;2835;p322"/>
          <p:cNvSpPr txBox="1"/>
          <p:nvPr/>
        </p:nvSpPr>
        <p:spPr>
          <a:xfrm>
            <a:off x="762000" y="2698750"/>
            <a:ext cx="8016875" cy="2654300"/>
          </a:xfrm>
          <a:prstGeom prst="rect">
            <a:avLst/>
          </a:prstGeom>
          <a:noFill/>
          <a:ln>
            <a:noFill/>
          </a:ln>
        </p:spPr>
        <p:txBody>
          <a:bodyPr spcFirstLastPara="1" wrap="square" lIns="91425" tIns="45700" rIns="91425" bIns="45700" anchor="t" anchorCtr="0">
            <a:noAutofit/>
          </a:bodyPr>
          <a:lstStyle/>
          <a:p>
            <a:pPr marL="441325" marR="0" lvl="0" indent="-441325" algn="l"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a) </a:t>
            </a:r>
            <a:r>
              <a:rPr kumimoji="0" lang="en-US" sz="2800" b="1" i="0" u="none" strike="noStrike" kern="0" cap="none" spc="0" normalizeH="0" baseline="0" noProof="0">
                <a:ln>
                  <a:noFill/>
                </a:ln>
                <a:solidFill>
                  <a:srgbClr val="FFFFFF"/>
                </a:solidFill>
                <a:effectLst/>
                <a:uLnTx/>
                <a:uFillTx/>
                <a:latin typeface="Arial"/>
                <a:cs typeface="Arial"/>
                <a:sym typeface="Arial"/>
              </a:rPr>
              <a:t>造就教会肢体 </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 </a:t>
            </a:r>
            <a:r>
              <a:rPr kumimoji="0" lang="en-US" sz="2800" b="1" i="0" u="none" strike="noStrike" kern="0" cap="none" spc="0" normalizeH="0" baseline="0" noProof="0">
                <a:ln>
                  <a:noFill/>
                </a:ln>
                <a:solidFill>
                  <a:srgbClr val="FFFF00"/>
                </a:solidFill>
                <a:effectLst/>
                <a:uLnTx/>
                <a:uFillTx/>
                <a:latin typeface="Arial"/>
                <a:cs typeface="Arial"/>
                <a:sym typeface="Arial"/>
              </a:rPr>
              <a:t>同心、团结 </a:t>
            </a:r>
            <a:r>
              <a:rPr kumimoji="0" lang="en-US" sz="2800" b="1" i="0" u="none" strike="noStrike" kern="0" cap="none" spc="0" normalizeH="0" baseline="0" noProof="0">
                <a:ln>
                  <a:noFill/>
                </a:ln>
                <a:solidFill>
                  <a:srgbClr val="FFFFFF"/>
                </a:solidFill>
                <a:effectLst/>
                <a:uLnTx/>
                <a:uFillTx/>
                <a:latin typeface="Arial"/>
                <a:cs typeface="Arial"/>
                <a:sym typeface="Arial"/>
              </a:rPr>
              <a:t>和 </a:t>
            </a:r>
            <a:r>
              <a:rPr kumimoji="0" lang="en-US" sz="2800" b="1" i="0" u="none" strike="noStrike" kern="0" cap="none" spc="0" normalizeH="0" baseline="0" noProof="0">
                <a:ln>
                  <a:noFill/>
                </a:ln>
                <a:solidFill>
                  <a:srgbClr val="FFFF00"/>
                </a:solidFill>
                <a:effectLst/>
                <a:uLnTx/>
                <a:uFillTx/>
                <a:latin typeface="Arial"/>
                <a:cs typeface="Arial"/>
                <a:sym typeface="Arial"/>
              </a:rPr>
              <a:t>互相依存 </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 </a:t>
            </a:r>
            <a:endParaRPr kumimoji="0" sz="2800" b="1" i="0" u="none" strike="noStrike" kern="0" cap="none" spc="0" normalizeH="0" baseline="0" noProof="0">
              <a:ln>
                <a:noFill/>
              </a:ln>
              <a:solidFill>
                <a:srgbClr val="FFFFFF"/>
              </a:solidFill>
              <a:effectLst/>
              <a:uLnTx/>
              <a:uFillTx/>
              <a:latin typeface="Arial"/>
              <a:ea typeface="Arial"/>
              <a:cs typeface="Arial"/>
              <a:sym typeface="Arial"/>
            </a:endParaRPr>
          </a:p>
          <a:p>
            <a:pPr marL="441325" marR="0" lvl="0" indent="-441325" algn="l"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a:t>
            </a:r>
            <a:r>
              <a:rPr kumimoji="0" lang="en-US" sz="2800" b="1" i="0" u="none" strike="noStrike" kern="0" cap="none" spc="0" normalizeH="0" baseline="0" noProof="0">
                <a:ln>
                  <a:noFill/>
                </a:ln>
                <a:solidFill>
                  <a:srgbClr val="FFFFFF"/>
                </a:solidFill>
                <a:effectLst/>
                <a:uLnTx/>
                <a:uFillTx/>
                <a:latin typeface="Arial"/>
                <a:cs typeface="Arial"/>
                <a:sym typeface="Arial"/>
              </a:rPr>
              <a:t>哥前</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 14:12)</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41325" marR="0" lvl="0" indent="-441325"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sz="2800" b="1" i="0" u="none" strike="noStrike" kern="0" cap="none" spc="0" normalizeH="0" baseline="0" noProof="0">
              <a:ln>
                <a:noFill/>
              </a:ln>
              <a:solidFill>
                <a:srgbClr val="FFFFFF"/>
              </a:solidFill>
              <a:effectLst/>
              <a:uLnTx/>
              <a:uFillTx/>
              <a:latin typeface="Arial"/>
              <a:cs typeface="Arial"/>
              <a:sym typeface="Arial"/>
            </a:endParaRPr>
          </a:p>
          <a:p>
            <a:pPr marL="441325" marR="0" lvl="0" indent="-441325" algn="l"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b) </a:t>
            </a:r>
            <a:r>
              <a:rPr kumimoji="0" lang="en-US" sz="2800" b="1" i="0" u="none" strike="noStrike" kern="0" cap="none" spc="0" normalizeH="0" baseline="0" noProof="0">
                <a:ln>
                  <a:noFill/>
                </a:ln>
                <a:solidFill>
                  <a:srgbClr val="FFFFFF"/>
                </a:solidFill>
                <a:effectLst/>
                <a:uLnTx/>
                <a:uFillTx/>
                <a:latin typeface="Arial"/>
                <a:cs typeface="Arial"/>
                <a:sym typeface="Arial"/>
              </a:rPr>
              <a:t>动员教会向迷失的世界</a:t>
            </a:r>
            <a:r>
              <a:rPr kumimoji="0" lang="en-US" sz="2800" b="1" i="0" u="none" strike="noStrike" kern="0" cap="none" spc="0" normalizeH="0" baseline="0" noProof="0">
                <a:ln>
                  <a:noFill/>
                </a:ln>
                <a:solidFill>
                  <a:srgbClr val="FFFF00"/>
                </a:solidFill>
                <a:effectLst/>
                <a:uLnTx/>
                <a:uFillTx/>
                <a:latin typeface="Arial"/>
                <a:cs typeface="Arial"/>
                <a:sym typeface="Arial"/>
              </a:rPr>
              <a:t>宣讲福音</a:t>
            </a:r>
            <a:endParaRPr kumimoji="0" sz="2800" b="1" i="0" u="none" strike="noStrike" kern="0" cap="none" spc="0" normalizeH="0" baseline="0" noProof="0">
              <a:ln>
                <a:noFill/>
              </a:ln>
              <a:solidFill>
                <a:srgbClr val="FFFFFF"/>
              </a:solidFill>
              <a:effectLst/>
              <a:uLnTx/>
              <a:uFillTx/>
              <a:latin typeface="Arial"/>
              <a:cs typeface="Arial"/>
              <a:sym typeface="Arial"/>
            </a:endParaRPr>
          </a:p>
          <a:p>
            <a:pPr marL="441325" marR="0" lvl="0" indent="-441325"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sz="2800" b="1" i="0" u="none" strike="noStrike" kern="0" cap="none" spc="0" normalizeH="0" baseline="0" noProof="0">
              <a:ln>
                <a:noFill/>
              </a:ln>
              <a:solidFill>
                <a:srgbClr val="FFFFFF"/>
              </a:solidFill>
              <a:effectLst/>
              <a:uLnTx/>
              <a:uFillTx/>
              <a:latin typeface="Arial"/>
              <a:cs typeface="Arial"/>
              <a:sym typeface="Arial"/>
            </a:endParaRPr>
          </a:p>
          <a:p>
            <a:pPr marL="441325" marR="0" lvl="0" indent="-441325" algn="l"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c) </a:t>
            </a:r>
            <a:r>
              <a:rPr kumimoji="0" lang="en-US" sz="2800" b="1" i="0" u="none" strike="noStrike" kern="0" cap="none" spc="0" normalizeH="0" baseline="0" noProof="0">
                <a:ln>
                  <a:noFill/>
                </a:ln>
                <a:solidFill>
                  <a:srgbClr val="FFFFFF"/>
                </a:solidFill>
                <a:effectLst/>
                <a:uLnTx/>
                <a:uFillTx/>
                <a:latin typeface="Arial"/>
                <a:cs typeface="Arial"/>
                <a:sym typeface="Arial"/>
              </a:rPr>
              <a:t>激励其他信徒</a:t>
            </a:r>
            <a:r>
              <a:rPr kumimoji="0" lang="en-US" sz="2800" b="1" i="0" u="none" strike="noStrike" kern="0" cap="none" spc="0" normalizeH="0" baseline="0" noProof="0">
                <a:ln>
                  <a:noFill/>
                </a:ln>
                <a:solidFill>
                  <a:srgbClr val="FFFF00"/>
                </a:solidFill>
                <a:effectLst/>
                <a:uLnTx/>
                <a:uFillTx/>
                <a:latin typeface="Arial"/>
                <a:cs typeface="Arial"/>
                <a:sym typeface="Arial"/>
              </a:rPr>
              <a:t>识别</a:t>
            </a:r>
            <a:r>
              <a:rPr kumimoji="0" lang="en-US" sz="2800" b="1" i="0" u="none" strike="noStrike" kern="0" cap="none" spc="0" normalizeH="0" baseline="0" noProof="0">
                <a:ln>
                  <a:noFill/>
                </a:ln>
                <a:solidFill>
                  <a:srgbClr val="FFFFFF"/>
                </a:solidFill>
                <a:effectLst/>
                <a:uLnTx/>
                <a:uFillTx/>
                <a:latin typeface="Arial"/>
                <a:cs typeface="Arial"/>
                <a:sym typeface="Arial"/>
              </a:rPr>
              <a:t>和</a:t>
            </a:r>
            <a:r>
              <a:rPr kumimoji="0" lang="en-US" sz="2800" b="1" i="0" u="none" strike="noStrike" kern="0" cap="none" spc="0" normalizeH="0" baseline="0" noProof="0">
                <a:ln>
                  <a:noFill/>
                </a:ln>
                <a:solidFill>
                  <a:srgbClr val="FFFF00"/>
                </a:solidFill>
                <a:effectLst/>
                <a:uLnTx/>
                <a:uFillTx/>
                <a:latin typeface="Arial"/>
                <a:cs typeface="Arial"/>
                <a:sym typeface="Arial"/>
              </a:rPr>
              <a:t>发掘</a:t>
            </a:r>
            <a:r>
              <a:rPr kumimoji="0" lang="en-US" sz="2800" b="1" i="0" u="none" strike="noStrike" kern="0" cap="none" spc="0" normalizeH="0" baseline="0" noProof="0">
                <a:ln>
                  <a:noFill/>
                </a:ln>
                <a:solidFill>
                  <a:srgbClr val="FFFFFF"/>
                </a:solidFill>
                <a:effectLst/>
                <a:uLnTx/>
                <a:uFillTx/>
                <a:latin typeface="Arial"/>
                <a:cs typeface="Arial"/>
                <a:sym typeface="Arial"/>
              </a:rPr>
              <a:t>他们的属灵恩赐</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9691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5">
                                            <p:txEl>
                                              <p:pRg st="0" end="0"/>
                                            </p:txEl>
                                          </p:spTgt>
                                        </p:tgtEl>
                                        <p:attrNameLst>
                                          <p:attrName>style.visibility</p:attrName>
                                        </p:attrNameLst>
                                      </p:cBhvr>
                                      <p:to>
                                        <p:strVal val="visible"/>
                                      </p:to>
                                    </p:set>
                                    <p:animEffect transition="in" filter="fade">
                                      <p:cBhvr>
                                        <p:cTn id="7" dur="500"/>
                                        <p:tgtEl>
                                          <p:spTgt spid="28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35">
                                            <p:txEl>
                                              <p:pRg st="1" end="1"/>
                                            </p:txEl>
                                          </p:spTgt>
                                        </p:tgtEl>
                                        <p:attrNameLst>
                                          <p:attrName>style.visibility</p:attrName>
                                        </p:attrNameLst>
                                      </p:cBhvr>
                                      <p:to>
                                        <p:strVal val="visible"/>
                                      </p:to>
                                    </p:set>
                                    <p:animEffect transition="in" filter="fade">
                                      <p:cBhvr>
                                        <p:cTn id="12" dur="500"/>
                                        <p:tgtEl>
                                          <p:spTgt spid="28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35">
                                            <p:txEl>
                                              <p:pRg st="2" end="2"/>
                                            </p:txEl>
                                          </p:spTgt>
                                        </p:tgtEl>
                                        <p:attrNameLst>
                                          <p:attrName>style.visibility</p:attrName>
                                        </p:attrNameLst>
                                      </p:cBhvr>
                                      <p:to>
                                        <p:strVal val="visible"/>
                                      </p:to>
                                    </p:set>
                                    <p:animEffect transition="in" filter="fade">
                                      <p:cBhvr>
                                        <p:cTn id="17" dur="500"/>
                                        <p:tgtEl>
                                          <p:spTgt spid="28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35">
                                            <p:txEl>
                                              <p:pRg st="3" end="3"/>
                                            </p:txEl>
                                          </p:spTgt>
                                        </p:tgtEl>
                                        <p:attrNameLst>
                                          <p:attrName>style.visibility</p:attrName>
                                        </p:attrNameLst>
                                      </p:cBhvr>
                                      <p:to>
                                        <p:strVal val="visible"/>
                                      </p:to>
                                    </p:set>
                                    <p:animEffect transition="in" filter="fade">
                                      <p:cBhvr>
                                        <p:cTn id="22" dur="500"/>
                                        <p:tgtEl>
                                          <p:spTgt spid="28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35">
                                            <p:txEl>
                                              <p:pRg st="4" end="4"/>
                                            </p:txEl>
                                          </p:spTgt>
                                        </p:tgtEl>
                                        <p:attrNameLst>
                                          <p:attrName>style.visibility</p:attrName>
                                        </p:attrNameLst>
                                      </p:cBhvr>
                                      <p:to>
                                        <p:strVal val="visible"/>
                                      </p:to>
                                    </p:set>
                                    <p:animEffect transition="in" filter="fade">
                                      <p:cBhvr>
                                        <p:cTn id="27" dur="500"/>
                                        <p:tgtEl>
                                          <p:spTgt spid="28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35">
                                            <p:txEl>
                                              <p:pRg st="5" end="5"/>
                                            </p:txEl>
                                          </p:spTgt>
                                        </p:tgtEl>
                                        <p:attrNameLst>
                                          <p:attrName>style.visibility</p:attrName>
                                        </p:attrNameLst>
                                      </p:cBhvr>
                                      <p:to>
                                        <p:strVal val="visible"/>
                                      </p:to>
                                    </p:set>
                                    <p:animEffect transition="in" filter="fade">
                                      <p:cBhvr>
                                        <p:cTn id="32" dur="500"/>
                                        <p:tgtEl>
                                          <p:spTgt spid="28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40"/>
        <p:cNvGrpSpPr/>
        <p:nvPr/>
      </p:nvGrpSpPr>
      <p:grpSpPr>
        <a:xfrm>
          <a:off x="0" y="0"/>
          <a:ext cx="0" cy="0"/>
          <a:chOff x="0" y="0"/>
          <a:chExt cx="0" cy="0"/>
        </a:xfrm>
      </p:grpSpPr>
      <p:pic>
        <p:nvPicPr>
          <p:cNvPr id="2841" name="Google Shape;2841;p323" descr="Bible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42" name="Google Shape;2842;p323"/>
          <p:cNvSpPr txBox="1">
            <a:spLocks noGrp="1"/>
          </p:cNvSpPr>
          <p:nvPr>
            <p:ph type="ctrTitle"/>
          </p:nvPr>
        </p:nvSpPr>
        <p:spPr>
          <a:xfrm>
            <a:off x="-279275" y="609600"/>
            <a:ext cx="971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4000" b="1">
                <a:solidFill>
                  <a:schemeClr val="lt1"/>
                </a:solidFill>
              </a:rPr>
              <a:t>为何需要认知与研究我们的属灵恩赐？</a:t>
            </a:r>
            <a:endParaRPr>
              <a:solidFill>
                <a:schemeClr val="dk1"/>
              </a:solidFill>
            </a:endParaRPr>
          </a:p>
          <a:p>
            <a:pPr marL="0" marR="0" lvl="0" indent="0" algn="ctr" rtl="0">
              <a:spcBef>
                <a:spcPts val="0"/>
              </a:spcBef>
              <a:spcAft>
                <a:spcPts val="0"/>
              </a:spcAft>
              <a:buNone/>
            </a:pPr>
            <a:endParaRPr sz="4000" b="1">
              <a:solidFill>
                <a:srgbClr val="FFFFFF"/>
              </a:solidFill>
            </a:endParaRPr>
          </a:p>
        </p:txBody>
      </p:sp>
      <p:sp>
        <p:nvSpPr>
          <p:cNvPr id="2843" name="Google Shape;2843;p323"/>
          <p:cNvSpPr txBox="1"/>
          <p:nvPr/>
        </p:nvSpPr>
        <p:spPr>
          <a:xfrm>
            <a:off x="8382000" y="76200"/>
            <a:ext cx="685800" cy="457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4" name="Google Shape;2844;p323"/>
          <p:cNvSpPr txBox="1"/>
          <p:nvPr/>
        </p:nvSpPr>
        <p:spPr>
          <a:xfrm>
            <a:off x="228600" y="1493838"/>
            <a:ext cx="8474075" cy="946150"/>
          </a:xfrm>
          <a:prstGeom prst="rect">
            <a:avLst/>
          </a:prstGeom>
          <a:noFill/>
          <a:ln>
            <a:noFill/>
          </a:ln>
        </p:spPr>
        <p:txBody>
          <a:bodyPr spcFirstLastPara="1" wrap="square" lIns="91425" tIns="45700" rIns="91425" bIns="45700" anchor="t" anchorCtr="0">
            <a:noAutofit/>
          </a:bodyPr>
          <a:lstStyle/>
          <a:p>
            <a:pPr marL="463550" marR="0" lvl="0" indent="-46355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2)  </a:t>
            </a:r>
            <a:r>
              <a:rPr kumimoji="0" lang="en-US" sz="2800" b="1" i="0" u="none" strike="noStrike" kern="0" cap="none" spc="0" normalizeH="0" baseline="0" noProof="0">
                <a:ln>
                  <a:noFill/>
                </a:ln>
                <a:solidFill>
                  <a:srgbClr val="FFFFFF"/>
                </a:solidFill>
                <a:effectLst/>
                <a:uLnTx/>
                <a:uFillTx/>
                <a:latin typeface="Arial"/>
                <a:cs typeface="Arial"/>
                <a:sym typeface="Arial"/>
              </a:rPr>
              <a:t>各人成就与实践</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 - </a:t>
            </a:r>
            <a:endParaRPr kumimoji="0" sz="2800" b="1" i="0" u="none" strike="noStrike" kern="0" cap="none" spc="0" normalizeH="0" baseline="0" noProof="0">
              <a:ln>
                <a:noFill/>
              </a:ln>
              <a:solidFill>
                <a:srgbClr val="FFFFFF"/>
              </a:solidFill>
              <a:effectLst/>
              <a:uLnTx/>
              <a:uFillTx/>
              <a:latin typeface="Arial"/>
              <a:ea typeface="Arial"/>
              <a:cs typeface="Arial"/>
              <a:sym typeface="Arial"/>
            </a:endParaRPr>
          </a:p>
          <a:p>
            <a:pPr marL="463550" marR="0" lvl="0" indent="-46355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cs typeface="Arial"/>
                <a:sym typeface="Arial"/>
              </a:rPr>
              <a:t>属灵的超炼会带来：</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5" name="Google Shape;2845;p323"/>
          <p:cNvSpPr txBox="1"/>
          <p:nvPr/>
        </p:nvSpPr>
        <p:spPr>
          <a:xfrm>
            <a:off x="762000" y="2698750"/>
            <a:ext cx="8016875" cy="2654300"/>
          </a:xfrm>
          <a:prstGeom prst="rect">
            <a:avLst/>
          </a:prstGeom>
          <a:noFill/>
          <a:ln>
            <a:noFill/>
          </a:ln>
        </p:spPr>
        <p:txBody>
          <a:bodyPr spcFirstLastPara="1" wrap="square" lIns="91425" tIns="45700" rIns="91425" bIns="45700" anchor="t" anchorCtr="0">
            <a:noAutofit/>
          </a:bodyPr>
          <a:lstStyle/>
          <a:p>
            <a:pPr marL="463550" marR="0" lvl="0" indent="-463550" algn="l"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a)	</a:t>
            </a:r>
            <a:r>
              <a:rPr kumimoji="0" lang="en-US" sz="2800" b="1" i="0" u="none" strike="noStrike" kern="0" cap="none" spc="0" normalizeH="0" baseline="0" noProof="0">
                <a:ln>
                  <a:noFill/>
                </a:ln>
                <a:solidFill>
                  <a:srgbClr val="FFFFFF"/>
                </a:solidFill>
                <a:effectLst/>
                <a:uLnTx/>
                <a:uFillTx/>
                <a:latin typeface="Arial"/>
                <a:cs typeface="Arial"/>
                <a:sym typeface="Arial"/>
              </a:rPr>
              <a:t>应用实力和长处在事奉上，以减少挫败感和浪费时间。</a:t>
            </a:r>
            <a:endParaRPr kumimoji="0" sz="2800" b="1" i="0" u="none" strike="noStrike" kern="0" cap="none" spc="0" normalizeH="0" baseline="0" noProof="0">
              <a:ln>
                <a:noFill/>
              </a:ln>
              <a:solidFill>
                <a:srgbClr val="FFFFFF"/>
              </a:solidFill>
              <a:effectLst/>
              <a:uLnTx/>
              <a:uFillTx/>
              <a:latin typeface="Arial"/>
              <a:cs typeface="Arial"/>
              <a:sym typeface="Arial"/>
            </a:endParaRPr>
          </a:p>
          <a:p>
            <a:pPr marL="463550" marR="0" lvl="0" indent="-46355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sz="2800" b="1" i="0" u="none" strike="noStrike" kern="0" cap="none" spc="0" normalizeH="0" baseline="0" noProof="0">
              <a:ln>
                <a:noFill/>
              </a:ln>
              <a:solidFill>
                <a:srgbClr val="FFFFFF"/>
              </a:solidFill>
              <a:effectLst/>
              <a:uLnTx/>
              <a:uFillTx/>
              <a:latin typeface="Arial"/>
              <a:cs typeface="Arial"/>
              <a:sym typeface="Arial"/>
            </a:endParaRPr>
          </a:p>
          <a:p>
            <a:pPr marL="463550" marR="0" lvl="0" indent="-463550" algn="l"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b)	</a:t>
            </a:r>
            <a:r>
              <a:rPr kumimoji="0" lang="en-US" sz="2800" b="1" i="0" u="none" strike="noStrike" kern="0" cap="none" spc="0" normalizeH="0" baseline="0" noProof="0">
                <a:ln>
                  <a:noFill/>
                </a:ln>
                <a:solidFill>
                  <a:srgbClr val="FFFFFF"/>
                </a:solidFill>
                <a:effectLst/>
                <a:uLnTx/>
                <a:uFillTx/>
                <a:latin typeface="Arial"/>
                <a:cs typeface="Arial"/>
                <a:sym typeface="Arial"/>
              </a:rPr>
              <a:t>帮助我们建立在研读，各人成长和事奉中取得优先次序</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a:t>
            </a:r>
            <a:r>
              <a:rPr kumimoji="0" lang="en-US" sz="2800" b="1" i="0" u="none" strike="noStrike" kern="0" cap="none" spc="0" normalizeH="0" baseline="0" noProof="0">
                <a:ln>
                  <a:noFill/>
                </a:ln>
                <a:solidFill>
                  <a:srgbClr val="FFFFFF"/>
                </a:solidFill>
                <a:effectLst/>
                <a:uLnTx/>
                <a:uFillTx/>
                <a:latin typeface="Arial"/>
                <a:cs typeface="Arial"/>
                <a:sym typeface="Arial"/>
              </a:rPr>
              <a:t>以弗</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 4:13).</a:t>
            </a:r>
            <a:endParaRPr kumimoji="0" sz="2800" b="1" i="0" u="none" strike="noStrike" kern="0" cap="none" spc="0" normalizeH="0" baseline="0" noProof="0">
              <a:ln>
                <a:noFill/>
              </a:ln>
              <a:solidFill>
                <a:srgbClr val="FFFFFF"/>
              </a:solidFill>
              <a:effectLst/>
              <a:uLnTx/>
              <a:uFillTx/>
              <a:latin typeface="Arial"/>
              <a:ea typeface="Arial"/>
              <a:cs typeface="Arial"/>
              <a:sym typeface="Arial"/>
            </a:endParaRPr>
          </a:p>
          <a:p>
            <a:pPr marL="463550" marR="0" lvl="0" indent="-46355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sz="2800" b="1" i="0" u="none" strike="noStrike" kern="0" cap="none" spc="0" normalizeH="0" baseline="0" noProof="0">
              <a:ln>
                <a:noFill/>
              </a:ln>
              <a:solidFill>
                <a:srgbClr val="FFFFFF"/>
              </a:solidFill>
              <a:effectLst/>
              <a:uLnTx/>
              <a:uFillTx/>
              <a:latin typeface="Arial"/>
              <a:cs typeface="Arial"/>
              <a:sym typeface="Arial"/>
            </a:endParaRPr>
          </a:p>
          <a:p>
            <a:pPr marL="463550" marR="0" lvl="0" indent="-463550" algn="l" defTabSz="914400" rtl="0" eaLnBrk="1" fontAlgn="auto" latinLnBrk="0" hangingPunct="1">
              <a:lnSpc>
                <a:spcPct val="100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c)	</a:t>
            </a:r>
            <a:r>
              <a:rPr kumimoji="0" lang="en-US" sz="2800" b="1" i="0" u="none" strike="noStrike" kern="0" cap="none" spc="0" normalizeH="0" baseline="0" noProof="0">
                <a:ln>
                  <a:noFill/>
                </a:ln>
                <a:solidFill>
                  <a:srgbClr val="FFFFFF"/>
                </a:solidFill>
                <a:effectLst/>
                <a:uLnTx/>
                <a:uFillTx/>
                <a:latin typeface="Arial"/>
                <a:cs typeface="Arial"/>
                <a:sym typeface="Arial"/>
              </a:rPr>
              <a:t>在基督耶稣的肢体中培养归属感</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 (</a:t>
            </a:r>
            <a:r>
              <a:rPr kumimoji="0" lang="en-US" sz="2800" b="1" i="0" u="none" strike="noStrike" kern="0" cap="none" spc="0" normalizeH="0" baseline="0" noProof="0">
                <a:ln>
                  <a:noFill/>
                </a:ln>
                <a:solidFill>
                  <a:srgbClr val="FFFFFF"/>
                </a:solidFill>
                <a:effectLst/>
                <a:uLnTx/>
                <a:uFillTx/>
                <a:latin typeface="Arial"/>
                <a:cs typeface="Arial"/>
                <a:sym typeface="Arial"/>
              </a:rPr>
              <a:t>哥前</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 12:14-17).</a:t>
            </a:r>
            <a:endParaRPr kumimoji="0" sz="1800" b="0" i="0" u="none" strike="noStrike" kern="0" cap="none" spc="0" normalizeH="0" baseline="0" noProof="0">
              <a:ln>
                <a:noFill/>
              </a:ln>
              <a:solidFill>
                <a:srgbClr val="FFFFFF"/>
              </a:solidFill>
              <a:effectLst/>
              <a:uLnTx/>
              <a:uFillTx/>
              <a:latin typeface="Times"/>
              <a:ea typeface="Times"/>
              <a:cs typeface="Times"/>
              <a:sym typeface="Times"/>
            </a:endParaRPr>
          </a:p>
        </p:txBody>
      </p:sp>
    </p:spTree>
    <p:extLst>
      <p:ext uri="{BB962C8B-B14F-4D97-AF65-F5344CB8AC3E}">
        <p14:creationId xmlns:p14="http://schemas.microsoft.com/office/powerpoint/2010/main" val="198453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5">
                                            <p:txEl>
                                              <p:pRg st="0" end="0"/>
                                            </p:txEl>
                                          </p:spTgt>
                                        </p:tgtEl>
                                        <p:attrNameLst>
                                          <p:attrName>style.visibility</p:attrName>
                                        </p:attrNameLst>
                                      </p:cBhvr>
                                      <p:to>
                                        <p:strVal val="visible"/>
                                      </p:to>
                                    </p:set>
                                    <p:animEffect transition="in" filter="fade">
                                      <p:cBhvr>
                                        <p:cTn id="7" dur="500"/>
                                        <p:tgtEl>
                                          <p:spTgt spid="28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45">
                                            <p:txEl>
                                              <p:pRg st="1" end="1"/>
                                            </p:txEl>
                                          </p:spTgt>
                                        </p:tgtEl>
                                        <p:attrNameLst>
                                          <p:attrName>style.visibility</p:attrName>
                                        </p:attrNameLst>
                                      </p:cBhvr>
                                      <p:to>
                                        <p:strVal val="visible"/>
                                      </p:to>
                                    </p:set>
                                    <p:animEffect transition="in" filter="fade">
                                      <p:cBhvr>
                                        <p:cTn id="12" dur="500"/>
                                        <p:tgtEl>
                                          <p:spTgt spid="28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45">
                                            <p:txEl>
                                              <p:pRg st="2" end="2"/>
                                            </p:txEl>
                                          </p:spTgt>
                                        </p:tgtEl>
                                        <p:attrNameLst>
                                          <p:attrName>style.visibility</p:attrName>
                                        </p:attrNameLst>
                                      </p:cBhvr>
                                      <p:to>
                                        <p:strVal val="visible"/>
                                      </p:to>
                                    </p:set>
                                    <p:animEffect transition="in" filter="fade">
                                      <p:cBhvr>
                                        <p:cTn id="17" dur="500"/>
                                        <p:tgtEl>
                                          <p:spTgt spid="28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45">
                                            <p:txEl>
                                              <p:pRg st="3" end="3"/>
                                            </p:txEl>
                                          </p:spTgt>
                                        </p:tgtEl>
                                        <p:attrNameLst>
                                          <p:attrName>style.visibility</p:attrName>
                                        </p:attrNameLst>
                                      </p:cBhvr>
                                      <p:to>
                                        <p:strVal val="visible"/>
                                      </p:to>
                                    </p:set>
                                    <p:animEffect transition="in" filter="fade">
                                      <p:cBhvr>
                                        <p:cTn id="22" dur="500"/>
                                        <p:tgtEl>
                                          <p:spTgt spid="28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45">
                                            <p:txEl>
                                              <p:pRg st="4" end="4"/>
                                            </p:txEl>
                                          </p:spTgt>
                                        </p:tgtEl>
                                        <p:attrNameLst>
                                          <p:attrName>style.visibility</p:attrName>
                                        </p:attrNameLst>
                                      </p:cBhvr>
                                      <p:to>
                                        <p:strVal val="visible"/>
                                      </p:to>
                                    </p:set>
                                    <p:animEffect transition="in" filter="fade">
                                      <p:cBhvr>
                                        <p:cTn id="27" dur="500"/>
                                        <p:tgtEl>
                                          <p:spTgt spid="284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50"/>
        <p:cNvGrpSpPr/>
        <p:nvPr/>
      </p:nvGrpSpPr>
      <p:grpSpPr>
        <a:xfrm>
          <a:off x="0" y="0"/>
          <a:ext cx="0" cy="0"/>
          <a:chOff x="0" y="0"/>
          <a:chExt cx="0" cy="0"/>
        </a:xfrm>
      </p:grpSpPr>
      <p:pic>
        <p:nvPicPr>
          <p:cNvPr id="2851" name="Google Shape;2851;p324" descr="Bible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52" name="Google Shape;2852;p324"/>
          <p:cNvSpPr txBox="1"/>
          <p:nvPr/>
        </p:nvSpPr>
        <p:spPr>
          <a:xfrm>
            <a:off x="8382000" y="76200"/>
            <a:ext cx="685800" cy="457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3" name="Google Shape;2853;p324"/>
          <p:cNvSpPr txBox="1"/>
          <p:nvPr/>
        </p:nvSpPr>
        <p:spPr>
          <a:xfrm>
            <a:off x="228600" y="1493838"/>
            <a:ext cx="8474075" cy="946150"/>
          </a:xfrm>
          <a:prstGeom prst="rect">
            <a:avLst/>
          </a:prstGeom>
          <a:noFill/>
          <a:ln>
            <a:noFill/>
          </a:ln>
        </p:spPr>
        <p:txBody>
          <a:bodyPr spcFirstLastPara="1" wrap="square" lIns="91425" tIns="45700" rIns="91425" bIns="45700" anchor="t" anchorCtr="0">
            <a:noAutofit/>
          </a:bodyPr>
          <a:lstStyle/>
          <a:p>
            <a:pPr marL="463550" marR="0" lvl="0" indent="-46355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3)  </a:t>
            </a:r>
            <a:r>
              <a:rPr kumimoji="0" lang="en-US" sz="2800" b="1" i="0" u="none" strike="noStrike" kern="0" cap="none" spc="0" normalizeH="0" baseline="0" noProof="0">
                <a:ln>
                  <a:noFill/>
                </a:ln>
                <a:solidFill>
                  <a:srgbClr val="FFFFFF"/>
                </a:solidFill>
                <a:effectLst/>
                <a:uLnTx/>
                <a:uFillTx/>
                <a:latin typeface="Arial"/>
                <a:cs typeface="Arial"/>
                <a:sym typeface="Arial"/>
              </a:rPr>
              <a:t>帮助我们遵守神的话</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 - </a:t>
            </a:r>
            <a:r>
              <a:rPr kumimoji="0" lang="en-US" sz="2800" b="1" i="0" u="none" strike="noStrike" kern="0" cap="none" spc="0" normalizeH="0" baseline="0" noProof="0">
                <a:ln>
                  <a:noFill/>
                </a:ln>
                <a:solidFill>
                  <a:srgbClr val="FFFFFF"/>
                </a:solidFill>
                <a:effectLst/>
                <a:uLnTx/>
                <a:uFillTx/>
                <a:latin typeface="Arial"/>
                <a:cs typeface="Arial"/>
                <a:sym typeface="Arial"/>
              </a:rPr>
              <a:t>经文给我们一些关于属灵恩赐的戒命：</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4" name="Google Shape;2854;p324"/>
          <p:cNvSpPr txBox="1"/>
          <p:nvPr/>
        </p:nvSpPr>
        <p:spPr>
          <a:xfrm>
            <a:off x="609600" y="2667000"/>
            <a:ext cx="8534400" cy="3970338"/>
          </a:xfrm>
          <a:prstGeom prst="rect">
            <a:avLst/>
          </a:prstGeom>
          <a:noFill/>
          <a:ln>
            <a:noFill/>
          </a:ln>
        </p:spPr>
        <p:txBody>
          <a:bodyPr spcFirstLastPara="1" wrap="square" lIns="91425" tIns="45700" rIns="91425" bIns="45700" anchor="t" anchorCtr="0">
            <a:noAutofit/>
          </a:bodyPr>
          <a:lstStyle/>
          <a:p>
            <a:pPr marL="628650" marR="0" lvl="0" indent="-628650" algn="l" defTabSz="914400" rtl="0" eaLnBrk="1" fontAlgn="auto" latinLnBrk="0" hangingPunct="1">
              <a:lnSpc>
                <a:spcPct val="115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a) </a:t>
            </a:r>
            <a:r>
              <a:rPr kumimoji="0" lang="en-US" sz="2800" b="1" i="0" u="none" strike="noStrike" kern="0" cap="none" spc="0" normalizeH="0" baseline="0" noProof="0">
                <a:ln>
                  <a:noFill/>
                </a:ln>
                <a:solidFill>
                  <a:srgbClr val="FFFFFF"/>
                </a:solidFill>
                <a:effectLst/>
                <a:uLnTx/>
                <a:uFillTx/>
                <a:latin typeface="Arial"/>
                <a:cs typeface="Arial"/>
                <a:sym typeface="Arial"/>
              </a:rPr>
              <a:t>“</a:t>
            </a:r>
            <a:r>
              <a:rPr kumimoji="0" lang="en-US" sz="2800" b="1" i="0" u="none" strike="noStrike" kern="0" cap="none" spc="0" normalizeH="0" baseline="0" noProof="0">
                <a:ln>
                  <a:noFill/>
                </a:ln>
                <a:solidFill>
                  <a:srgbClr val="FFFFFF"/>
                </a:solidFill>
                <a:effectLst/>
                <a:highlight>
                  <a:srgbClr val="000000"/>
                </a:highlight>
                <a:uLnTx/>
                <a:uFillTx/>
                <a:latin typeface="Arial"/>
                <a:cs typeface="Arial"/>
                <a:sym typeface="Arial"/>
              </a:rPr>
              <a:t>你</a:t>
            </a:r>
            <a:r>
              <a:rPr kumimoji="0" lang="en-US" sz="2800" b="1" i="0" u="none" strike="noStrike" kern="0" cap="none" spc="0" normalizeH="0" baseline="0" noProof="0">
                <a:ln>
                  <a:noFill/>
                </a:ln>
                <a:solidFill>
                  <a:srgbClr val="FFFF00"/>
                </a:solidFill>
                <a:effectLst/>
                <a:highlight>
                  <a:srgbClr val="000000"/>
                </a:highlight>
                <a:uLnTx/>
                <a:uFillTx/>
                <a:latin typeface="Arial"/>
                <a:cs typeface="Arial"/>
                <a:sym typeface="Arial"/>
              </a:rPr>
              <a:t>不要轻忽</a:t>
            </a:r>
            <a:r>
              <a:rPr kumimoji="0" lang="en-US" sz="2800" b="1" i="0" u="none" strike="noStrike" kern="0" cap="none" spc="0" normalizeH="0" baseline="0" noProof="0">
                <a:ln>
                  <a:noFill/>
                </a:ln>
                <a:solidFill>
                  <a:srgbClr val="FFFFFF"/>
                </a:solidFill>
                <a:effectLst/>
                <a:highlight>
                  <a:srgbClr val="000000"/>
                </a:highlight>
                <a:uLnTx/>
                <a:uFillTx/>
                <a:latin typeface="Arial"/>
                <a:cs typeface="Arial"/>
                <a:sym typeface="Arial"/>
              </a:rPr>
              <a:t>所得的恩赐...”</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 (</a:t>
            </a:r>
            <a:r>
              <a:rPr kumimoji="0" lang="en-US" sz="2800" b="1" i="0" u="none" strike="noStrike" kern="0" cap="none" spc="0" normalizeH="0" baseline="0" noProof="0">
                <a:ln>
                  <a:noFill/>
                </a:ln>
                <a:solidFill>
                  <a:srgbClr val="FFFFFF"/>
                </a:solidFill>
                <a:effectLst/>
                <a:uLnTx/>
                <a:uFillTx/>
                <a:latin typeface="Arial"/>
                <a:cs typeface="Arial"/>
                <a:sym typeface="Arial"/>
              </a:rPr>
              <a:t>提前</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 4:14a).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628650" marR="0" lvl="0" indent="-628650" algn="l" defTabSz="914400" rtl="0" eaLnBrk="1" fontAlgn="auto" latinLnBrk="0" hangingPunct="1">
              <a:lnSpc>
                <a:spcPct val="115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b) </a:t>
            </a:r>
            <a:r>
              <a:rPr kumimoji="0" lang="en-US" sz="2800" b="1" i="0" u="none" strike="noStrike" kern="0" cap="none" spc="0" normalizeH="0" baseline="0" noProof="0">
                <a:ln>
                  <a:noFill/>
                </a:ln>
                <a:solidFill>
                  <a:srgbClr val="FFFFFF"/>
                </a:solidFill>
                <a:effectLst/>
                <a:uLnTx/>
                <a:uFillTx/>
                <a:latin typeface="Arial"/>
                <a:cs typeface="Arial"/>
                <a:sym typeface="Arial"/>
              </a:rPr>
              <a:t>“</a:t>
            </a:r>
            <a:r>
              <a:rPr kumimoji="0" lang="en-US" sz="2800" b="1" i="0" u="none" strike="noStrike" kern="0" cap="none" spc="0" normalizeH="0" baseline="0" noProof="0">
                <a:ln>
                  <a:noFill/>
                </a:ln>
                <a:solidFill>
                  <a:srgbClr val="FFFFFF"/>
                </a:solidFill>
                <a:effectLst/>
                <a:highlight>
                  <a:srgbClr val="000000"/>
                </a:highlight>
                <a:uLnTx/>
                <a:uFillTx/>
                <a:latin typeface="Arial"/>
                <a:cs typeface="Arial"/>
                <a:sym typeface="Arial"/>
              </a:rPr>
              <a:t>论到属灵的恩赐，我不愿意你们</a:t>
            </a:r>
            <a:r>
              <a:rPr kumimoji="0" lang="en-US" sz="2800" b="1" i="0" u="none" strike="noStrike" kern="0" cap="none" spc="0" normalizeH="0" baseline="0" noProof="0">
                <a:ln>
                  <a:noFill/>
                </a:ln>
                <a:solidFill>
                  <a:srgbClr val="FFFF00"/>
                </a:solidFill>
                <a:effectLst/>
                <a:highlight>
                  <a:srgbClr val="000000"/>
                </a:highlight>
                <a:uLnTx/>
                <a:uFillTx/>
                <a:latin typeface="Arial"/>
                <a:cs typeface="Arial"/>
                <a:sym typeface="Arial"/>
              </a:rPr>
              <a:t>不明白</a:t>
            </a:r>
            <a:r>
              <a:rPr kumimoji="0" lang="en-US" sz="2800" b="1" i="0" u="none" strike="noStrike" kern="0" cap="none" spc="0" normalizeH="0" baseline="0" noProof="0">
                <a:ln>
                  <a:noFill/>
                </a:ln>
                <a:solidFill>
                  <a:srgbClr val="FFFFFF"/>
                </a:solidFill>
                <a:effectLst/>
                <a:highlight>
                  <a:srgbClr val="000000"/>
                </a:highlight>
                <a:uLnTx/>
                <a:uFillTx/>
                <a:latin typeface="Arial"/>
                <a:cs typeface="Arial"/>
                <a:sym typeface="Arial"/>
              </a:rPr>
              <a:t>。”</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 </a:t>
            </a:r>
            <a:endParaRPr kumimoji="0" sz="2800" b="1" i="0" u="none" strike="noStrike" kern="0" cap="none" spc="0" normalizeH="0" baseline="0" noProof="0">
              <a:ln>
                <a:noFill/>
              </a:ln>
              <a:solidFill>
                <a:srgbClr val="FFFFFF"/>
              </a:solidFill>
              <a:effectLst/>
              <a:uLnTx/>
              <a:uFillTx/>
              <a:latin typeface="Arial"/>
              <a:ea typeface="Arial"/>
              <a:cs typeface="Arial"/>
              <a:sym typeface="Arial"/>
            </a:endParaRPr>
          </a:p>
          <a:p>
            <a:pPr marL="1085850" marR="0" lvl="0" indent="-628650" algn="l" defTabSz="914400" rtl="0" eaLnBrk="1" fontAlgn="auto" latinLnBrk="0" hangingPunct="1">
              <a:lnSpc>
                <a:spcPct val="115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a:t>
            </a:r>
            <a:r>
              <a:rPr kumimoji="0" lang="en-US" sz="2800" b="1" i="0" u="none" strike="noStrike" kern="0" cap="none" spc="0" normalizeH="0" baseline="0" noProof="0">
                <a:ln>
                  <a:noFill/>
                </a:ln>
                <a:solidFill>
                  <a:srgbClr val="FFFFFF"/>
                </a:solidFill>
                <a:effectLst/>
                <a:uLnTx/>
                <a:uFillTx/>
                <a:latin typeface="Arial"/>
                <a:cs typeface="Arial"/>
                <a:sym typeface="Arial"/>
              </a:rPr>
              <a:t>哥前</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12:1).</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628650" marR="0" lvl="0" indent="-628650" algn="l" defTabSz="914400" rtl="0" eaLnBrk="1" fontAlgn="auto" latinLnBrk="0" hangingPunct="1">
              <a:lnSpc>
                <a:spcPct val="115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c) </a:t>
            </a:r>
            <a:r>
              <a:rPr kumimoji="0" lang="en-US" sz="2800" b="1" i="0" u="none" strike="noStrike" kern="0" cap="none" spc="0" normalizeH="0" baseline="0" noProof="0">
                <a:ln>
                  <a:noFill/>
                </a:ln>
                <a:solidFill>
                  <a:srgbClr val="FFFFFF"/>
                </a:solidFill>
                <a:effectLst/>
                <a:uLnTx/>
                <a:uFillTx/>
                <a:latin typeface="Arial"/>
                <a:cs typeface="Arial"/>
                <a:sym typeface="Arial"/>
              </a:rPr>
              <a:t>“</a:t>
            </a:r>
            <a:r>
              <a:rPr kumimoji="0" lang="en-US" sz="2800" b="1" i="0" u="none" strike="noStrike" kern="0" cap="none" spc="0" normalizeH="0" baseline="0" noProof="0">
                <a:ln>
                  <a:noFill/>
                </a:ln>
                <a:solidFill>
                  <a:srgbClr val="FFFFFF"/>
                </a:solidFill>
                <a:effectLst/>
                <a:highlight>
                  <a:srgbClr val="000000"/>
                </a:highlight>
                <a:uLnTx/>
                <a:uFillTx/>
                <a:latin typeface="Arial"/>
                <a:cs typeface="Arial"/>
                <a:sym typeface="Arial"/>
              </a:rPr>
              <a:t>按我们所得的恩赐，各有不同。或说预言，就当</a:t>
            </a:r>
            <a:r>
              <a:rPr kumimoji="0" lang="en-US" sz="2800" b="1" i="0" u="none" strike="noStrike" kern="0" cap="none" spc="0" normalizeH="0" baseline="0" noProof="0">
                <a:ln>
                  <a:noFill/>
                </a:ln>
                <a:solidFill>
                  <a:srgbClr val="FFFF00"/>
                </a:solidFill>
                <a:effectLst/>
                <a:highlight>
                  <a:srgbClr val="000000"/>
                </a:highlight>
                <a:uLnTx/>
                <a:uFillTx/>
                <a:latin typeface="Arial"/>
                <a:cs typeface="Arial"/>
                <a:sym typeface="Arial"/>
              </a:rPr>
              <a:t>照着信心的程度</a:t>
            </a:r>
            <a:r>
              <a:rPr kumimoji="0" lang="en-US" sz="2800" b="1" i="0" u="none" strike="noStrike" kern="0" cap="none" spc="0" normalizeH="0" baseline="0" noProof="0">
                <a:ln>
                  <a:noFill/>
                </a:ln>
                <a:solidFill>
                  <a:srgbClr val="FFFFFF"/>
                </a:solidFill>
                <a:effectLst/>
                <a:highlight>
                  <a:srgbClr val="000000"/>
                </a:highlight>
                <a:uLnTx/>
                <a:uFillTx/>
                <a:latin typeface="Arial"/>
                <a:cs typeface="Arial"/>
                <a:sym typeface="Arial"/>
              </a:rPr>
              <a:t>说预言”</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a:t>
            </a:r>
            <a:r>
              <a:rPr kumimoji="0" lang="en-US" sz="2800" b="1" i="0" u="none" strike="noStrike" kern="0" cap="none" spc="0" normalizeH="0" baseline="0" noProof="0">
                <a:ln>
                  <a:noFill/>
                </a:ln>
                <a:solidFill>
                  <a:srgbClr val="FFFFFF"/>
                </a:solidFill>
                <a:effectLst/>
                <a:uLnTx/>
                <a:uFillTx/>
                <a:latin typeface="Arial"/>
                <a:cs typeface="Arial"/>
                <a:sym typeface="Arial"/>
              </a:rPr>
              <a:t>罗马</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12:6a).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628650" marR="0" lvl="0" indent="-628650" algn="l" defTabSz="914400" rtl="0" eaLnBrk="1" fontAlgn="auto" latinLnBrk="0" hangingPunct="1">
              <a:lnSpc>
                <a:spcPct val="115000"/>
              </a:lnSpc>
              <a:spcBef>
                <a:spcPts val="0"/>
              </a:spcBef>
              <a:spcAft>
                <a:spcPts val="0"/>
              </a:spcAft>
              <a:buClr>
                <a:srgbClr val="FFFFFF"/>
              </a:buClr>
              <a:buSzPts val="2800"/>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d) </a:t>
            </a:r>
            <a:r>
              <a:rPr kumimoji="0" lang="en-US" sz="2800" b="1" i="0" u="none" strike="noStrike" kern="0" cap="none" spc="0" normalizeH="0" baseline="0" noProof="0">
                <a:ln>
                  <a:noFill/>
                </a:ln>
                <a:solidFill>
                  <a:srgbClr val="FFFFFF"/>
                </a:solidFill>
                <a:effectLst/>
                <a:uLnTx/>
                <a:uFillTx/>
                <a:latin typeface="Arial"/>
                <a:cs typeface="Arial"/>
                <a:sym typeface="Arial"/>
              </a:rPr>
              <a:t>“</a:t>
            </a:r>
            <a:r>
              <a:rPr kumimoji="0" lang="en-US" sz="2800" b="1" i="0" u="none" strike="noStrike" kern="0" cap="none" spc="0" normalizeH="0" baseline="0" noProof="0">
                <a:ln>
                  <a:noFill/>
                </a:ln>
                <a:solidFill>
                  <a:srgbClr val="FFFFFF"/>
                </a:solidFill>
                <a:effectLst/>
                <a:highlight>
                  <a:srgbClr val="000000"/>
                </a:highlight>
                <a:uLnTx/>
                <a:uFillTx/>
                <a:latin typeface="Arial"/>
                <a:cs typeface="Arial"/>
                <a:sym typeface="Arial"/>
              </a:rPr>
              <a:t>各人要</a:t>
            </a:r>
            <a:r>
              <a:rPr kumimoji="0" lang="en-US" sz="2800" b="1" i="0" u="none" strike="noStrike" kern="0" cap="none" spc="0" normalizeH="0" baseline="0" noProof="0">
                <a:ln>
                  <a:noFill/>
                </a:ln>
                <a:solidFill>
                  <a:srgbClr val="FFFF00"/>
                </a:solidFill>
                <a:effectLst/>
                <a:highlight>
                  <a:srgbClr val="000000"/>
                </a:highlight>
                <a:uLnTx/>
                <a:uFillTx/>
                <a:latin typeface="Arial"/>
                <a:cs typeface="Arial"/>
                <a:sym typeface="Arial"/>
              </a:rPr>
              <a:t>照所得的恩赐彼此服侍</a:t>
            </a:r>
            <a:r>
              <a:rPr kumimoji="0" lang="en-US" sz="2800" b="1" i="0" u="none" strike="noStrike" kern="0" cap="none" spc="0" normalizeH="0" baseline="0" noProof="0">
                <a:ln>
                  <a:noFill/>
                </a:ln>
                <a:solidFill>
                  <a:srgbClr val="FFFFFF"/>
                </a:solidFill>
                <a:effectLst/>
                <a:highlight>
                  <a:srgbClr val="000000"/>
                </a:highlight>
                <a:uLnTx/>
                <a:uFillTx/>
                <a:latin typeface="Arial"/>
                <a:cs typeface="Arial"/>
                <a:sym typeface="Arial"/>
              </a:rPr>
              <a:t>，做神百般恩赐的好管家。”</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a:t>
            </a:r>
            <a:r>
              <a:rPr kumimoji="0" lang="en-US" sz="2800" b="1" i="0" u="none" strike="noStrike" kern="0" cap="none" spc="0" normalizeH="0" baseline="0" noProof="0">
                <a:ln>
                  <a:noFill/>
                </a:ln>
                <a:solidFill>
                  <a:srgbClr val="FFFFFF"/>
                </a:solidFill>
                <a:effectLst/>
                <a:uLnTx/>
                <a:uFillTx/>
                <a:latin typeface="Arial"/>
                <a:cs typeface="Arial"/>
                <a:sym typeface="Arial"/>
              </a:rPr>
              <a:t>彼得前</a:t>
            </a:r>
            <a:r>
              <a:rPr kumimoji="0" lang="en-US" sz="2800" b="1" i="0" u="none" strike="noStrike" kern="0" cap="none" spc="0" normalizeH="0" baseline="0" noProof="0">
                <a:ln>
                  <a:noFill/>
                </a:ln>
                <a:solidFill>
                  <a:srgbClr val="FFFFFF"/>
                </a:solidFill>
                <a:effectLst/>
                <a:uLnTx/>
                <a:uFillTx/>
                <a:latin typeface="Arial"/>
                <a:ea typeface="Arial"/>
                <a:cs typeface="Arial"/>
                <a:sym typeface="Arial"/>
              </a:rPr>
              <a:t> 4:10).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5" name="Google Shape;2855;p324"/>
          <p:cNvSpPr txBox="1"/>
          <p:nvPr/>
        </p:nvSpPr>
        <p:spPr>
          <a:xfrm>
            <a:off x="0" y="0"/>
            <a:ext cx="9144000" cy="192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Arial"/>
                <a:cs typeface="Arial"/>
                <a:sym typeface="Arial"/>
              </a:rPr>
              <a:t>为何需要认知与研究我们的属灵恩赐？</a:t>
            </a:r>
            <a:endParaRPr kumimoji="0" sz="4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857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54">
                                            <p:txEl>
                                              <p:pRg st="0" end="0"/>
                                            </p:txEl>
                                          </p:spTgt>
                                        </p:tgtEl>
                                        <p:attrNameLst>
                                          <p:attrName>style.visibility</p:attrName>
                                        </p:attrNameLst>
                                      </p:cBhvr>
                                      <p:to>
                                        <p:strVal val="visible"/>
                                      </p:to>
                                    </p:set>
                                    <p:anim calcmode="lin" valueType="num">
                                      <p:cBhvr additive="base">
                                        <p:cTn id="7" dur="500"/>
                                        <p:tgtEl>
                                          <p:spTgt spid="2854">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854">
                                            <p:txEl>
                                              <p:pRg st="1" end="1"/>
                                            </p:txEl>
                                          </p:spTgt>
                                        </p:tgtEl>
                                        <p:attrNameLst>
                                          <p:attrName>style.visibility</p:attrName>
                                        </p:attrNameLst>
                                      </p:cBhvr>
                                      <p:to>
                                        <p:strVal val="visible"/>
                                      </p:to>
                                    </p:set>
                                    <p:anim calcmode="lin" valueType="num">
                                      <p:cBhvr additive="base">
                                        <p:cTn id="12" dur="500"/>
                                        <p:tgtEl>
                                          <p:spTgt spid="2854">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854">
                                            <p:txEl>
                                              <p:pRg st="2" end="2"/>
                                            </p:txEl>
                                          </p:spTgt>
                                        </p:tgtEl>
                                        <p:attrNameLst>
                                          <p:attrName>style.visibility</p:attrName>
                                        </p:attrNameLst>
                                      </p:cBhvr>
                                      <p:to>
                                        <p:strVal val="visible"/>
                                      </p:to>
                                    </p:set>
                                    <p:anim calcmode="lin" valueType="num">
                                      <p:cBhvr additive="base">
                                        <p:cTn id="17" dur="500"/>
                                        <p:tgtEl>
                                          <p:spTgt spid="2854">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854">
                                            <p:txEl>
                                              <p:pRg st="3" end="3"/>
                                            </p:txEl>
                                          </p:spTgt>
                                        </p:tgtEl>
                                        <p:attrNameLst>
                                          <p:attrName>style.visibility</p:attrName>
                                        </p:attrNameLst>
                                      </p:cBhvr>
                                      <p:to>
                                        <p:strVal val="visible"/>
                                      </p:to>
                                    </p:set>
                                    <p:anim calcmode="lin" valueType="num">
                                      <p:cBhvr additive="base">
                                        <p:cTn id="22" dur="500"/>
                                        <p:tgtEl>
                                          <p:spTgt spid="2854">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854">
                                            <p:txEl>
                                              <p:pRg st="4" end="4"/>
                                            </p:txEl>
                                          </p:spTgt>
                                        </p:tgtEl>
                                        <p:attrNameLst>
                                          <p:attrName>style.visibility</p:attrName>
                                        </p:attrNameLst>
                                      </p:cBhvr>
                                      <p:to>
                                        <p:strVal val="visible"/>
                                      </p:to>
                                    </p:set>
                                    <p:anim calcmode="lin" valueType="num">
                                      <p:cBhvr additive="base">
                                        <p:cTn id="27" dur="500"/>
                                        <p:tgtEl>
                                          <p:spTgt spid="2854">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CC6600"/>
            </a:gs>
            <a:gs pos="100000">
              <a:srgbClr val="5E2F00"/>
            </a:gs>
          </a:gsLst>
          <a:lin ang="0" scaled="0"/>
        </a:gradFill>
        <a:effectLst/>
      </p:bgPr>
    </p:bg>
    <p:spTree>
      <p:nvGrpSpPr>
        <p:cNvPr id="1" name="Shape 2860"/>
        <p:cNvGrpSpPr/>
        <p:nvPr/>
      </p:nvGrpSpPr>
      <p:grpSpPr>
        <a:xfrm>
          <a:off x="0" y="0"/>
          <a:ext cx="0" cy="0"/>
          <a:chOff x="0" y="0"/>
          <a:chExt cx="0" cy="0"/>
        </a:xfrm>
      </p:grpSpPr>
      <p:pic>
        <p:nvPicPr>
          <p:cNvPr id="2861" name="Google Shape;2861;p325" descr="prayer10"/>
          <p:cNvPicPr preferRelativeResize="0"/>
          <p:nvPr/>
        </p:nvPicPr>
        <p:blipFill rotWithShape="1">
          <a:blip r:embed="rId3">
            <a:alphaModFix/>
          </a:blip>
          <a:srcRect/>
          <a:stretch/>
        </p:blipFill>
        <p:spPr>
          <a:xfrm>
            <a:off x="0" y="0"/>
            <a:ext cx="4803775" cy="6858000"/>
          </a:xfrm>
          <a:prstGeom prst="rect">
            <a:avLst/>
          </a:prstGeom>
          <a:noFill/>
          <a:ln>
            <a:noFill/>
          </a:ln>
        </p:spPr>
      </p:pic>
      <p:sp>
        <p:nvSpPr>
          <p:cNvPr id="2862" name="Google Shape;2862;p325"/>
          <p:cNvSpPr txBox="1">
            <a:spLocks noGrp="1"/>
          </p:cNvSpPr>
          <p:nvPr>
            <p:ph type="ctrTitle"/>
          </p:nvPr>
        </p:nvSpPr>
        <p:spPr>
          <a:xfrm>
            <a:off x="152400" y="228600"/>
            <a:ext cx="88392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rPr>
              <a:t>属灵恩赐与神的戒命</a:t>
            </a:r>
            <a:endParaRPr sz="4400" b="0" i="0" u="none" strike="noStrike" cap="none">
              <a:solidFill>
                <a:schemeClr val="dk2"/>
              </a:solidFill>
              <a:latin typeface="Arial"/>
              <a:ea typeface="Arial"/>
              <a:cs typeface="Arial"/>
              <a:sym typeface="Arial"/>
            </a:endParaRPr>
          </a:p>
        </p:txBody>
      </p:sp>
      <p:sp>
        <p:nvSpPr>
          <p:cNvPr id="2863" name="Google Shape;2863;p325"/>
          <p:cNvSpPr txBox="1"/>
          <p:nvPr/>
        </p:nvSpPr>
        <p:spPr>
          <a:xfrm>
            <a:off x="8382000" y="76200"/>
            <a:ext cx="685800" cy="457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4" name="Google Shape;2864;p325"/>
          <p:cNvSpPr txBox="1"/>
          <p:nvPr/>
        </p:nvSpPr>
        <p:spPr>
          <a:xfrm>
            <a:off x="228600" y="768625"/>
            <a:ext cx="1981200" cy="830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00"/>
                </a:solidFill>
                <a:effectLst/>
                <a:uLnTx/>
                <a:uFillTx/>
                <a:latin typeface="Arial"/>
                <a:ea typeface="Arial"/>
                <a:cs typeface="Arial"/>
                <a:sym typeface="Arial"/>
              </a:rPr>
              <a:t> </a:t>
            </a:r>
            <a:endParaRPr kumimoji="0" sz="2400" b="1" i="0" u="none" strike="noStrike" kern="0" cap="none" spc="0" normalizeH="0" baseline="0" noProof="0">
              <a:ln>
                <a:noFill/>
              </a:ln>
              <a:solidFill>
                <a:srgbClr val="FFFF00"/>
              </a:solidFill>
              <a:effectLst/>
              <a:uLnTx/>
              <a:uFillTx/>
              <a:latin typeface="Arial"/>
              <a:ea typeface="Arial"/>
              <a:cs typeface="Arial"/>
              <a:sym typeface="Arial"/>
            </a:endParaRPr>
          </a:p>
          <a:p>
            <a:pPr marL="463550" marR="0" lvl="0" indent="-46355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00"/>
                </a:solidFill>
                <a:effectLst/>
                <a:uLnTx/>
                <a:uFillTx/>
                <a:latin typeface="Arial"/>
                <a:cs typeface="Arial"/>
                <a:sym typeface="Arial"/>
              </a:rPr>
              <a:t>教导</a:t>
            </a:r>
            <a:endParaRPr kumimoji="0" sz="2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65" name="Google Shape;2865;p325"/>
          <p:cNvSpPr txBox="1"/>
          <p:nvPr/>
        </p:nvSpPr>
        <p:spPr>
          <a:xfrm>
            <a:off x="2209800" y="1096963"/>
            <a:ext cx="6934200" cy="83026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cs typeface="Arial"/>
                <a:sym typeface="Arial"/>
              </a:rPr>
              <a:t>歌罗西</a:t>
            </a: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 3:16-- </a:t>
            </a:r>
            <a:r>
              <a:rPr kumimoji="0" lang="en-US" sz="2400" b="1" i="0" u="none" strike="noStrike" kern="0" cap="none" spc="0" normalizeH="0" baseline="0" noProof="0">
                <a:ln>
                  <a:noFill/>
                </a:ln>
                <a:solidFill>
                  <a:srgbClr val="FFFFFF"/>
                </a:solidFill>
                <a:effectLst/>
                <a:uLnTx/>
                <a:uFillTx/>
                <a:latin typeface="Arial"/>
                <a:cs typeface="Arial"/>
                <a:sym typeface="Arial"/>
              </a:rPr>
              <a:t>“</a:t>
            </a:r>
            <a:r>
              <a:rPr kumimoji="0" lang="en-US" sz="2400" b="1" i="0" u="none" strike="noStrike" kern="0" cap="none" spc="0" normalizeH="0" baseline="0" noProof="0">
                <a:ln>
                  <a:noFill/>
                </a:ln>
                <a:solidFill>
                  <a:srgbClr val="FFFFFF"/>
                </a:solidFill>
                <a:effectLst/>
                <a:highlight>
                  <a:srgbClr val="B45F06"/>
                </a:highlight>
                <a:uLnTx/>
                <a:uFillTx/>
                <a:latin typeface="Arial"/>
                <a:cs typeface="Arial"/>
                <a:sym typeface="Arial"/>
              </a:rPr>
              <a:t>把基督的道理丰丰富富地存在心里...彼此</a:t>
            </a:r>
            <a:r>
              <a:rPr kumimoji="0" lang="en-US" sz="2400" b="1" i="0" u="none" strike="noStrike" kern="0" cap="none" spc="0" normalizeH="0" baseline="0" noProof="0">
                <a:ln>
                  <a:noFill/>
                </a:ln>
                <a:solidFill>
                  <a:srgbClr val="FFFF00"/>
                </a:solidFill>
                <a:effectLst/>
                <a:highlight>
                  <a:srgbClr val="B45F06"/>
                </a:highlight>
                <a:uLnTx/>
                <a:uFillTx/>
                <a:latin typeface="Arial"/>
                <a:cs typeface="Arial"/>
                <a:sym typeface="Arial"/>
              </a:rPr>
              <a:t>教导</a:t>
            </a:r>
            <a:r>
              <a:rPr kumimoji="0" lang="en-US" sz="2400" b="1" i="0" u="none" strike="noStrike" kern="0" cap="none" spc="0" normalizeH="0" baseline="0" noProof="0">
                <a:ln>
                  <a:noFill/>
                </a:ln>
                <a:solidFill>
                  <a:srgbClr val="FFFFFF"/>
                </a:solidFill>
                <a:effectLst/>
                <a:highlight>
                  <a:srgbClr val="B45F06"/>
                </a:highlight>
                <a:uLnTx/>
                <a:uFillTx/>
                <a:latin typeface="Arial"/>
                <a:cs typeface="Arial"/>
                <a:sym typeface="Arial"/>
              </a:rPr>
              <a:t>，互相劝诫”</a:t>
            </a:r>
            <a:endParaRPr kumimoji="0" sz="2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66" name="Google Shape;2866;p325"/>
          <p:cNvSpPr txBox="1"/>
          <p:nvPr/>
        </p:nvSpPr>
        <p:spPr>
          <a:xfrm>
            <a:off x="228600" y="2149475"/>
            <a:ext cx="1981200" cy="457200"/>
          </a:xfrm>
          <a:prstGeom prst="rect">
            <a:avLst/>
          </a:prstGeom>
          <a:noFill/>
          <a:ln>
            <a:noFill/>
          </a:ln>
        </p:spPr>
        <p:txBody>
          <a:bodyPr spcFirstLastPara="1" wrap="square" lIns="91425" tIns="45700" rIns="91425" bIns="45700" anchor="t" anchorCtr="0">
            <a:noAutofit/>
          </a:bodyPr>
          <a:lstStyle/>
          <a:p>
            <a:pPr marL="463550" marR="0" lvl="0" indent="-46355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CN" altLang="en-US" sz="2400" b="1" i="0" u="none" strike="noStrike" kern="0" cap="none" spc="0" normalizeH="0" baseline="0" noProof="0" dirty="0">
                <a:ln>
                  <a:noFill/>
                </a:ln>
                <a:solidFill>
                  <a:srgbClr val="FFFF00"/>
                </a:solidFill>
                <a:effectLst/>
                <a:uLnTx/>
                <a:uFillTx/>
                <a:latin typeface="Arial"/>
                <a:cs typeface="Arial"/>
                <a:sym typeface="Arial"/>
              </a:rPr>
              <a:t>布道</a:t>
            </a:r>
            <a:endParaRPr kumimoji="0" sz="2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867" name="Google Shape;2867;p325"/>
          <p:cNvSpPr txBox="1"/>
          <p:nvPr/>
        </p:nvSpPr>
        <p:spPr>
          <a:xfrm>
            <a:off x="2209800" y="2149475"/>
            <a:ext cx="6934200" cy="8302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cs typeface="Arial"/>
                <a:sym typeface="Arial"/>
              </a:rPr>
              <a:t>马太</a:t>
            </a: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 28:19-- </a:t>
            </a:r>
            <a:r>
              <a:rPr kumimoji="0" lang="en-US" sz="2400" b="1" i="0" u="none" strike="noStrike" kern="0" cap="none" spc="0" normalizeH="0" baseline="0" noProof="0">
                <a:ln>
                  <a:noFill/>
                </a:ln>
                <a:solidFill>
                  <a:srgbClr val="FFFFFF"/>
                </a:solidFill>
                <a:effectLst/>
                <a:uLnTx/>
                <a:uFillTx/>
                <a:latin typeface="Arial"/>
                <a:cs typeface="Arial"/>
                <a:sym typeface="Arial"/>
              </a:rPr>
              <a:t>“</a:t>
            </a:r>
            <a:r>
              <a:rPr kumimoji="0" lang="en-US" sz="2400" b="1" i="0" u="none" strike="noStrike" kern="0" cap="none" spc="0" normalizeH="0" baseline="0" noProof="0">
                <a:ln>
                  <a:noFill/>
                </a:ln>
                <a:solidFill>
                  <a:srgbClr val="FFFFFF"/>
                </a:solidFill>
                <a:effectLst/>
                <a:highlight>
                  <a:srgbClr val="B45F06"/>
                </a:highlight>
                <a:uLnTx/>
                <a:uFillTx/>
                <a:latin typeface="Arial"/>
                <a:cs typeface="Arial"/>
                <a:sym typeface="Arial"/>
              </a:rPr>
              <a:t>所以你们要去，</a:t>
            </a:r>
            <a:r>
              <a:rPr kumimoji="0" lang="en-US" sz="2400" b="1" i="0" u="none" strike="noStrike" kern="0" cap="none" spc="0" normalizeH="0" baseline="0" noProof="0">
                <a:ln>
                  <a:noFill/>
                </a:ln>
                <a:solidFill>
                  <a:srgbClr val="FFFF00"/>
                </a:solidFill>
                <a:effectLst/>
                <a:highlight>
                  <a:srgbClr val="B45F06"/>
                </a:highlight>
                <a:uLnTx/>
                <a:uFillTx/>
                <a:latin typeface="Arial"/>
                <a:cs typeface="Arial"/>
                <a:sym typeface="Arial"/>
              </a:rPr>
              <a:t>使万民做我的门徒</a:t>
            </a:r>
            <a:r>
              <a:rPr kumimoji="0" lang="en-US" sz="2400" b="1" i="0" u="none" strike="noStrike" kern="0" cap="none" spc="0" normalizeH="0" baseline="0" noProof="0">
                <a:ln>
                  <a:noFill/>
                </a:ln>
                <a:solidFill>
                  <a:srgbClr val="FFFFFF"/>
                </a:solidFill>
                <a:effectLst/>
                <a:uLnTx/>
                <a:uFillTx/>
                <a:latin typeface="Arial"/>
                <a:cs typeface="Arial"/>
                <a:sym typeface="Arial"/>
              </a:rPr>
              <a:t>”</a:t>
            </a:r>
            <a:endParaRPr kumimoji="0" sz="2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68" name="Google Shape;2868;p325"/>
          <p:cNvSpPr txBox="1"/>
          <p:nvPr/>
        </p:nvSpPr>
        <p:spPr>
          <a:xfrm>
            <a:off x="76200" y="3216275"/>
            <a:ext cx="1981200" cy="830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CN" altLang="en-US" sz="2400" b="1" i="0" u="none" strike="noStrike" kern="0" cap="none" spc="0" normalizeH="0" baseline="0" noProof="0" dirty="0">
                <a:ln>
                  <a:noFill/>
                </a:ln>
                <a:solidFill>
                  <a:srgbClr val="FFFF00"/>
                </a:solidFill>
                <a:effectLst/>
                <a:uLnTx/>
                <a:uFillTx/>
                <a:latin typeface="Arial"/>
                <a:cs typeface="Arial"/>
                <a:sym typeface="Arial"/>
              </a:rPr>
              <a:t>牧养</a:t>
            </a:r>
            <a:r>
              <a:rPr kumimoji="0" lang="en-US" sz="2400" b="1" i="0" u="none" strike="noStrike" kern="0" cap="none" spc="0" normalizeH="0" baseline="0" noProof="0" dirty="0" err="1">
                <a:ln>
                  <a:noFill/>
                </a:ln>
                <a:solidFill>
                  <a:srgbClr val="FFFF00"/>
                </a:solidFill>
                <a:effectLst/>
                <a:uLnTx/>
                <a:uFillTx/>
                <a:latin typeface="Arial"/>
                <a:cs typeface="Arial"/>
                <a:sym typeface="Arial"/>
              </a:rPr>
              <a:t>与教导</a:t>
            </a:r>
            <a:endParaRPr kumimoji="0" sz="2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869" name="Google Shape;2869;p325"/>
          <p:cNvSpPr txBox="1"/>
          <p:nvPr/>
        </p:nvSpPr>
        <p:spPr>
          <a:xfrm>
            <a:off x="2057400" y="3216275"/>
            <a:ext cx="7162800" cy="830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cs typeface="Arial"/>
                <a:sym typeface="Arial"/>
              </a:rPr>
              <a:t>加拉</a:t>
            </a: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 6:1-- </a:t>
            </a:r>
            <a:r>
              <a:rPr kumimoji="0" lang="en-US" sz="2400" b="1" i="0" u="none" strike="noStrike" kern="0" cap="none" spc="0" normalizeH="0" baseline="0" noProof="0">
                <a:ln>
                  <a:noFill/>
                </a:ln>
                <a:solidFill>
                  <a:srgbClr val="FFFFFF"/>
                </a:solidFill>
                <a:effectLst/>
                <a:uLnTx/>
                <a:uFillTx/>
                <a:latin typeface="Arial"/>
                <a:cs typeface="Arial"/>
                <a:sym typeface="Arial"/>
              </a:rPr>
              <a:t>“</a:t>
            </a:r>
            <a:r>
              <a:rPr kumimoji="0" lang="en-US" sz="2400" b="1" i="0" u="none" strike="noStrike" kern="0" cap="none" spc="0" normalizeH="0" baseline="0" noProof="0">
                <a:ln>
                  <a:noFill/>
                </a:ln>
                <a:solidFill>
                  <a:srgbClr val="FFFFFF"/>
                </a:solidFill>
                <a:effectLst/>
                <a:highlight>
                  <a:srgbClr val="B45F06"/>
                </a:highlight>
                <a:uLnTx/>
                <a:uFillTx/>
                <a:latin typeface="Arial"/>
                <a:cs typeface="Arial"/>
                <a:sym typeface="Arial"/>
              </a:rPr>
              <a:t>若有人偶然被过犯所胜，你们属灵的人就当用温柔的心把他</a:t>
            </a:r>
            <a:r>
              <a:rPr kumimoji="0" lang="en-US" sz="2400" b="1" i="0" u="none" strike="noStrike" kern="0" cap="none" spc="0" normalizeH="0" baseline="0" noProof="0">
                <a:ln>
                  <a:noFill/>
                </a:ln>
                <a:solidFill>
                  <a:srgbClr val="FFFF00"/>
                </a:solidFill>
                <a:effectLst/>
                <a:highlight>
                  <a:srgbClr val="B45F06"/>
                </a:highlight>
                <a:uLnTx/>
                <a:uFillTx/>
                <a:latin typeface="Arial"/>
                <a:cs typeface="Arial"/>
                <a:sym typeface="Arial"/>
              </a:rPr>
              <a:t>挽回过来</a:t>
            </a:r>
            <a:r>
              <a:rPr kumimoji="0" lang="en-US" sz="2400" b="1" i="0" u="none" strike="noStrike" kern="0" cap="none" spc="0" normalizeH="0" baseline="0" noProof="0">
                <a:ln>
                  <a:noFill/>
                </a:ln>
                <a:solidFill>
                  <a:srgbClr val="FFFFFF"/>
                </a:solidFill>
                <a:effectLst/>
                <a:uLnTx/>
                <a:uFillTx/>
                <a:latin typeface="Arial"/>
                <a:cs typeface="Arial"/>
                <a:sym typeface="Arial"/>
              </a:rPr>
              <a:t>”</a:t>
            </a:r>
            <a:endParaRPr kumimoji="0" sz="2400" b="1"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70" name="Google Shape;2870;p325"/>
          <p:cNvSpPr txBox="1"/>
          <p:nvPr/>
        </p:nvSpPr>
        <p:spPr>
          <a:xfrm>
            <a:off x="228600" y="4283075"/>
            <a:ext cx="1981200" cy="457200"/>
          </a:xfrm>
          <a:prstGeom prst="rect">
            <a:avLst/>
          </a:prstGeom>
          <a:noFill/>
          <a:ln>
            <a:noFill/>
          </a:ln>
        </p:spPr>
        <p:txBody>
          <a:bodyPr spcFirstLastPara="1" wrap="square" lIns="91425" tIns="45700" rIns="91425" bIns="45700" anchor="t" anchorCtr="0">
            <a:noAutofit/>
          </a:bodyPr>
          <a:lstStyle/>
          <a:p>
            <a:pPr marL="463550" marR="0" lvl="0" indent="-46355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CN" altLang="en-US" sz="2400" b="1" i="0" u="none" strike="noStrike" kern="0" cap="none" spc="0" normalizeH="0" baseline="0" noProof="0" dirty="0">
                <a:ln>
                  <a:noFill/>
                </a:ln>
                <a:solidFill>
                  <a:srgbClr val="FFFF00"/>
                </a:solidFill>
                <a:effectLst/>
                <a:uLnTx/>
                <a:uFillTx/>
                <a:latin typeface="Arial"/>
                <a:cs typeface="Arial"/>
                <a:sym typeface="Arial"/>
              </a:rPr>
              <a:t>劝</a:t>
            </a:r>
            <a:r>
              <a:rPr kumimoji="0" lang="en-US" sz="2400" b="1" i="0" u="none" strike="noStrike" kern="0" cap="none" spc="0" normalizeH="0" baseline="0" noProof="0" dirty="0">
                <a:ln>
                  <a:noFill/>
                </a:ln>
                <a:solidFill>
                  <a:srgbClr val="FFFF00"/>
                </a:solidFill>
                <a:effectLst/>
                <a:uLnTx/>
                <a:uFillTx/>
                <a:latin typeface="Arial"/>
                <a:cs typeface="Arial"/>
                <a:sym typeface="Arial"/>
              </a:rPr>
              <a:t>勉</a:t>
            </a:r>
            <a:endParaRPr kumimoji="0" sz="2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871" name="Google Shape;2871;p325"/>
          <p:cNvSpPr txBox="1"/>
          <p:nvPr/>
        </p:nvSpPr>
        <p:spPr>
          <a:xfrm>
            <a:off x="2209800" y="4283075"/>
            <a:ext cx="6934200" cy="8302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cs typeface="Arial"/>
                <a:sym typeface="Arial"/>
              </a:rPr>
              <a:t>希伯来</a:t>
            </a: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 3:13a-- </a:t>
            </a:r>
            <a:r>
              <a:rPr kumimoji="0" lang="en-US" sz="2400" b="1" i="0" u="none" strike="noStrike" kern="0" cap="none" spc="0" normalizeH="0" baseline="0" noProof="0">
                <a:ln>
                  <a:noFill/>
                </a:ln>
                <a:solidFill>
                  <a:srgbClr val="FFFFFF"/>
                </a:solidFill>
                <a:effectLst/>
                <a:uLnTx/>
                <a:uFillTx/>
                <a:latin typeface="Arial"/>
                <a:cs typeface="Arial"/>
                <a:sym typeface="Arial"/>
              </a:rPr>
              <a:t>“</a:t>
            </a:r>
            <a:r>
              <a:rPr kumimoji="0" lang="en-US" sz="2400" b="1" i="0" u="none" strike="noStrike" kern="0" cap="none" spc="0" normalizeH="0" baseline="0" noProof="0">
                <a:ln>
                  <a:noFill/>
                </a:ln>
                <a:solidFill>
                  <a:srgbClr val="FFFFFF"/>
                </a:solidFill>
                <a:effectLst/>
                <a:highlight>
                  <a:srgbClr val="B45F06"/>
                </a:highlight>
                <a:uLnTx/>
                <a:uFillTx/>
                <a:latin typeface="Arial"/>
                <a:cs typeface="Arial"/>
                <a:sym typeface="Arial"/>
              </a:rPr>
              <a:t>总要趁着还有今日，天天彼此</a:t>
            </a:r>
            <a:r>
              <a:rPr kumimoji="0" lang="en-US" sz="2400" b="1" i="0" u="none" strike="noStrike" kern="0" cap="none" spc="0" normalizeH="0" baseline="0" noProof="0">
                <a:ln>
                  <a:noFill/>
                </a:ln>
                <a:solidFill>
                  <a:srgbClr val="FFFF00"/>
                </a:solidFill>
                <a:effectLst/>
                <a:highlight>
                  <a:srgbClr val="B45F06"/>
                </a:highlight>
                <a:uLnTx/>
                <a:uFillTx/>
                <a:latin typeface="Arial"/>
                <a:cs typeface="Arial"/>
                <a:sym typeface="Arial"/>
              </a:rPr>
              <a:t>相劝</a:t>
            </a:r>
            <a:r>
              <a:rPr kumimoji="0" lang="en-US" sz="2400" b="1" i="0" u="none" strike="noStrike" kern="0" cap="none" spc="0" normalizeH="0" baseline="0" noProof="0">
                <a:ln>
                  <a:noFill/>
                </a:ln>
                <a:solidFill>
                  <a:srgbClr val="FFFFFF"/>
                </a:solidFill>
                <a:effectLst/>
                <a:uLnTx/>
                <a:uFillTx/>
                <a:latin typeface="Arial"/>
                <a:cs typeface="Arial"/>
                <a:sym typeface="Arial"/>
              </a:rPr>
              <a:t>”</a:t>
            </a:r>
            <a:endParaRPr kumimoji="0" sz="2400" b="1"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0173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4">
                                            <p:txEl>
                                              <p:pRg st="0" end="0"/>
                                            </p:txEl>
                                          </p:spTgt>
                                        </p:tgtEl>
                                        <p:attrNameLst>
                                          <p:attrName>style.visibility</p:attrName>
                                        </p:attrNameLst>
                                      </p:cBhvr>
                                      <p:to>
                                        <p:strVal val="visible"/>
                                      </p:to>
                                    </p:set>
                                    <p:animEffect transition="in" filter="fade">
                                      <p:cBhvr>
                                        <p:cTn id="7" dur="500"/>
                                        <p:tgtEl>
                                          <p:spTgt spid="28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4">
                                            <p:txEl>
                                              <p:pRg st="1" end="1"/>
                                            </p:txEl>
                                          </p:spTgt>
                                        </p:tgtEl>
                                        <p:attrNameLst>
                                          <p:attrName>style.visibility</p:attrName>
                                        </p:attrNameLst>
                                      </p:cBhvr>
                                      <p:to>
                                        <p:strVal val="visible"/>
                                      </p:to>
                                    </p:set>
                                    <p:animEffect transition="in" filter="fade">
                                      <p:cBhvr>
                                        <p:cTn id="12" dur="500"/>
                                        <p:tgtEl>
                                          <p:spTgt spid="28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5">
                                            <p:txEl>
                                              <p:pRg st="0" end="0"/>
                                            </p:txEl>
                                          </p:spTgt>
                                        </p:tgtEl>
                                        <p:attrNameLst>
                                          <p:attrName>style.visibility</p:attrName>
                                        </p:attrNameLst>
                                      </p:cBhvr>
                                      <p:to>
                                        <p:strVal val="visible"/>
                                      </p:to>
                                    </p:set>
                                    <p:animEffect transition="in" filter="fade">
                                      <p:cBhvr>
                                        <p:cTn id="17" dur="500"/>
                                        <p:tgtEl>
                                          <p:spTgt spid="286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66">
                                            <p:txEl>
                                              <p:pRg st="0" end="0"/>
                                            </p:txEl>
                                          </p:spTgt>
                                        </p:tgtEl>
                                        <p:attrNameLst>
                                          <p:attrName>style.visibility</p:attrName>
                                        </p:attrNameLst>
                                      </p:cBhvr>
                                      <p:to>
                                        <p:strVal val="visible"/>
                                      </p:to>
                                    </p:set>
                                    <p:animEffect transition="in" filter="fade">
                                      <p:cBhvr>
                                        <p:cTn id="22" dur="500"/>
                                        <p:tgtEl>
                                          <p:spTgt spid="286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67">
                                            <p:txEl>
                                              <p:pRg st="0" end="0"/>
                                            </p:txEl>
                                          </p:spTgt>
                                        </p:tgtEl>
                                        <p:attrNameLst>
                                          <p:attrName>style.visibility</p:attrName>
                                        </p:attrNameLst>
                                      </p:cBhvr>
                                      <p:to>
                                        <p:strVal val="visible"/>
                                      </p:to>
                                    </p:set>
                                    <p:animEffect transition="in" filter="fade">
                                      <p:cBhvr>
                                        <p:cTn id="27" dur="500"/>
                                        <p:tgtEl>
                                          <p:spTgt spid="286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68">
                                            <p:txEl>
                                              <p:pRg st="0" end="0"/>
                                            </p:txEl>
                                          </p:spTgt>
                                        </p:tgtEl>
                                        <p:attrNameLst>
                                          <p:attrName>style.visibility</p:attrName>
                                        </p:attrNameLst>
                                      </p:cBhvr>
                                      <p:to>
                                        <p:strVal val="visible"/>
                                      </p:to>
                                    </p:set>
                                    <p:animEffect transition="in" filter="fade">
                                      <p:cBhvr>
                                        <p:cTn id="32" dur="500"/>
                                        <p:tgtEl>
                                          <p:spTgt spid="286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69">
                                            <p:txEl>
                                              <p:pRg st="0" end="0"/>
                                            </p:txEl>
                                          </p:spTgt>
                                        </p:tgtEl>
                                        <p:attrNameLst>
                                          <p:attrName>style.visibility</p:attrName>
                                        </p:attrNameLst>
                                      </p:cBhvr>
                                      <p:to>
                                        <p:strVal val="visible"/>
                                      </p:to>
                                    </p:set>
                                    <p:animEffect transition="in" filter="fade">
                                      <p:cBhvr>
                                        <p:cTn id="37" dur="500"/>
                                        <p:tgtEl>
                                          <p:spTgt spid="286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69">
                                            <p:txEl>
                                              <p:pRg st="1" end="1"/>
                                            </p:txEl>
                                          </p:spTgt>
                                        </p:tgtEl>
                                        <p:attrNameLst>
                                          <p:attrName>style.visibility</p:attrName>
                                        </p:attrNameLst>
                                      </p:cBhvr>
                                      <p:to>
                                        <p:strVal val="visible"/>
                                      </p:to>
                                    </p:set>
                                    <p:animEffect transition="in" filter="fade">
                                      <p:cBhvr>
                                        <p:cTn id="42" dur="500"/>
                                        <p:tgtEl>
                                          <p:spTgt spid="286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69">
                                            <p:txEl>
                                              <p:pRg st="2" end="2"/>
                                            </p:txEl>
                                          </p:spTgt>
                                        </p:tgtEl>
                                        <p:attrNameLst>
                                          <p:attrName>style.visibility</p:attrName>
                                        </p:attrNameLst>
                                      </p:cBhvr>
                                      <p:to>
                                        <p:strVal val="visible"/>
                                      </p:to>
                                    </p:set>
                                    <p:animEffect transition="in" filter="fade">
                                      <p:cBhvr>
                                        <p:cTn id="47" dur="500"/>
                                        <p:tgtEl>
                                          <p:spTgt spid="2869">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869">
                                            <p:txEl>
                                              <p:pRg st="3" end="3"/>
                                            </p:txEl>
                                          </p:spTgt>
                                        </p:tgtEl>
                                        <p:attrNameLst>
                                          <p:attrName>style.visibility</p:attrName>
                                        </p:attrNameLst>
                                      </p:cBhvr>
                                      <p:to>
                                        <p:strVal val="visible"/>
                                      </p:to>
                                    </p:set>
                                    <p:animEffect transition="in" filter="fade">
                                      <p:cBhvr>
                                        <p:cTn id="52" dur="500"/>
                                        <p:tgtEl>
                                          <p:spTgt spid="2869">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869">
                                            <p:txEl>
                                              <p:pRg st="4" end="4"/>
                                            </p:txEl>
                                          </p:spTgt>
                                        </p:tgtEl>
                                        <p:attrNameLst>
                                          <p:attrName>style.visibility</p:attrName>
                                        </p:attrNameLst>
                                      </p:cBhvr>
                                      <p:to>
                                        <p:strVal val="visible"/>
                                      </p:to>
                                    </p:set>
                                    <p:animEffect transition="in" filter="fade">
                                      <p:cBhvr>
                                        <p:cTn id="57" dur="500"/>
                                        <p:tgtEl>
                                          <p:spTgt spid="2869">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69">
                                            <p:txEl>
                                              <p:pRg st="5" end="5"/>
                                            </p:txEl>
                                          </p:spTgt>
                                        </p:tgtEl>
                                        <p:attrNameLst>
                                          <p:attrName>style.visibility</p:attrName>
                                        </p:attrNameLst>
                                      </p:cBhvr>
                                      <p:to>
                                        <p:strVal val="visible"/>
                                      </p:to>
                                    </p:set>
                                    <p:animEffect transition="in" filter="fade">
                                      <p:cBhvr>
                                        <p:cTn id="62" dur="500"/>
                                        <p:tgtEl>
                                          <p:spTgt spid="2869">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870">
                                            <p:txEl>
                                              <p:pRg st="0" end="0"/>
                                            </p:txEl>
                                          </p:spTgt>
                                        </p:tgtEl>
                                        <p:attrNameLst>
                                          <p:attrName>style.visibility</p:attrName>
                                        </p:attrNameLst>
                                      </p:cBhvr>
                                      <p:to>
                                        <p:strVal val="visible"/>
                                      </p:to>
                                    </p:set>
                                    <p:animEffect transition="in" filter="fade">
                                      <p:cBhvr>
                                        <p:cTn id="67" dur="500"/>
                                        <p:tgtEl>
                                          <p:spTgt spid="287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71">
                                            <p:txEl>
                                              <p:pRg st="0" end="0"/>
                                            </p:txEl>
                                          </p:spTgt>
                                        </p:tgtEl>
                                        <p:attrNameLst>
                                          <p:attrName>style.visibility</p:attrName>
                                        </p:attrNameLst>
                                      </p:cBhvr>
                                      <p:to>
                                        <p:strVal val="visible"/>
                                      </p:to>
                                    </p:set>
                                    <p:animEffect transition="in" filter="fade">
                                      <p:cBhvr>
                                        <p:cTn id="72" dur="500"/>
                                        <p:tgtEl>
                                          <p:spTgt spid="28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CC6600"/>
            </a:gs>
            <a:gs pos="100000">
              <a:srgbClr val="5E2F00"/>
            </a:gs>
          </a:gsLst>
          <a:lin ang="0" scaled="0"/>
        </a:gradFill>
        <a:effectLst/>
      </p:bgPr>
    </p:bg>
    <p:spTree>
      <p:nvGrpSpPr>
        <p:cNvPr id="1" name="Shape 2876"/>
        <p:cNvGrpSpPr/>
        <p:nvPr/>
      </p:nvGrpSpPr>
      <p:grpSpPr>
        <a:xfrm>
          <a:off x="0" y="0"/>
          <a:ext cx="0" cy="0"/>
          <a:chOff x="0" y="0"/>
          <a:chExt cx="0" cy="0"/>
        </a:xfrm>
      </p:grpSpPr>
      <p:pic>
        <p:nvPicPr>
          <p:cNvPr id="2877" name="Google Shape;2877;p326" descr="prayer10"/>
          <p:cNvPicPr preferRelativeResize="0"/>
          <p:nvPr/>
        </p:nvPicPr>
        <p:blipFill rotWithShape="1">
          <a:blip r:embed="rId3">
            <a:alphaModFix/>
          </a:blip>
          <a:srcRect/>
          <a:stretch/>
        </p:blipFill>
        <p:spPr>
          <a:xfrm>
            <a:off x="0" y="0"/>
            <a:ext cx="4803775" cy="6858000"/>
          </a:xfrm>
          <a:prstGeom prst="rect">
            <a:avLst/>
          </a:prstGeom>
          <a:noFill/>
          <a:ln>
            <a:noFill/>
          </a:ln>
        </p:spPr>
      </p:pic>
      <p:sp>
        <p:nvSpPr>
          <p:cNvPr id="2878" name="Google Shape;2878;p326"/>
          <p:cNvSpPr txBox="1">
            <a:spLocks noGrp="1"/>
          </p:cNvSpPr>
          <p:nvPr>
            <p:ph type="ctrTitle"/>
          </p:nvPr>
        </p:nvSpPr>
        <p:spPr>
          <a:xfrm>
            <a:off x="152400" y="472575"/>
            <a:ext cx="8839200" cy="68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4000" b="1">
                <a:solidFill>
                  <a:schemeClr val="lt1"/>
                </a:solidFill>
              </a:rPr>
              <a:t>属灵恩赐与神的戒命</a:t>
            </a:r>
            <a:endParaRPr>
              <a:solidFill>
                <a:schemeClr val="dk1"/>
              </a:solidFill>
            </a:endParaRPr>
          </a:p>
          <a:p>
            <a:pPr marL="0" marR="0" lvl="0" indent="0" algn="ctr" rtl="0">
              <a:spcBef>
                <a:spcPts val="0"/>
              </a:spcBef>
              <a:spcAft>
                <a:spcPts val="0"/>
              </a:spcAft>
              <a:buNone/>
            </a:pPr>
            <a:endParaRPr b="1"/>
          </a:p>
        </p:txBody>
      </p:sp>
      <p:sp>
        <p:nvSpPr>
          <p:cNvPr id="2879" name="Google Shape;2879;p326"/>
          <p:cNvSpPr txBox="1"/>
          <p:nvPr/>
        </p:nvSpPr>
        <p:spPr>
          <a:xfrm>
            <a:off x="8382000" y="76200"/>
            <a:ext cx="685800" cy="457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0" name="Google Shape;2880;p326"/>
          <p:cNvSpPr txBox="1"/>
          <p:nvPr/>
        </p:nvSpPr>
        <p:spPr>
          <a:xfrm>
            <a:off x="228600" y="2149475"/>
            <a:ext cx="1981200" cy="457200"/>
          </a:xfrm>
          <a:prstGeom prst="rect">
            <a:avLst/>
          </a:prstGeom>
          <a:noFill/>
          <a:ln>
            <a:noFill/>
          </a:ln>
        </p:spPr>
        <p:txBody>
          <a:bodyPr spcFirstLastPara="1" wrap="square" lIns="91425" tIns="45700" rIns="91425" bIns="45700" anchor="t" anchorCtr="0">
            <a:noAutofit/>
          </a:bodyPr>
          <a:lstStyle/>
          <a:p>
            <a:pPr marL="463550" marR="0" lvl="0" indent="-46355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00"/>
                </a:solidFill>
                <a:effectLst/>
                <a:uLnTx/>
                <a:uFillTx/>
                <a:latin typeface="Arial"/>
                <a:cs typeface="Arial"/>
                <a:sym typeface="Arial"/>
              </a:rPr>
              <a:t>信心</a:t>
            </a:r>
            <a:endParaRPr kumimoji="0" sz="2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81" name="Google Shape;2881;p326"/>
          <p:cNvSpPr txBox="1"/>
          <p:nvPr/>
        </p:nvSpPr>
        <p:spPr>
          <a:xfrm>
            <a:off x="2209800" y="2149475"/>
            <a:ext cx="6934200" cy="8302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cs typeface="Arial"/>
                <a:sym typeface="Arial"/>
              </a:rPr>
              <a:t>希伯来</a:t>
            </a: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 11:6a-- </a:t>
            </a:r>
            <a:r>
              <a:rPr kumimoji="0" lang="en-US" sz="2400" b="1" i="0" u="none" strike="noStrike" kern="0" cap="none" spc="0" normalizeH="0" baseline="0" noProof="0">
                <a:ln>
                  <a:noFill/>
                </a:ln>
                <a:solidFill>
                  <a:srgbClr val="FFFFFF"/>
                </a:solidFill>
                <a:effectLst/>
                <a:uLnTx/>
                <a:uFillTx/>
                <a:latin typeface="Arial"/>
                <a:cs typeface="Arial"/>
                <a:sym typeface="Arial"/>
              </a:rPr>
              <a:t>“</a:t>
            </a:r>
            <a:r>
              <a:rPr kumimoji="0" lang="en-US" sz="2400" b="1" i="0" u="none" strike="noStrike" kern="0" cap="none" spc="0" normalizeH="0" baseline="0" noProof="0">
                <a:ln>
                  <a:noFill/>
                </a:ln>
                <a:solidFill>
                  <a:srgbClr val="FFFFFF"/>
                </a:solidFill>
                <a:effectLst/>
                <a:highlight>
                  <a:srgbClr val="B45F06"/>
                </a:highlight>
                <a:uLnTx/>
                <a:uFillTx/>
                <a:latin typeface="Arial"/>
                <a:cs typeface="Arial"/>
                <a:sym typeface="Arial"/>
              </a:rPr>
              <a:t>人非有</a:t>
            </a:r>
            <a:r>
              <a:rPr kumimoji="0" lang="en-US" sz="2400" b="1" i="0" u="none" strike="noStrike" kern="0" cap="none" spc="0" normalizeH="0" baseline="0" noProof="0">
                <a:ln>
                  <a:noFill/>
                </a:ln>
                <a:solidFill>
                  <a:srgbClr val="FFFF00"/>
                </a:solidFill>
                <a:effectLst/>
                <a:highlight>
                  <a:srgbClr val="B45F06"/>
                </a:highlight>
                <a:uLnTx/>
                <a:uFillTx/>
                <a:latin typeface="Arial"/>
                <a:cs typeface="Arial"/>
                <a:sym typeface="Arial"/>
              </a:rPr>
              <a:t>信</a:t>
            </a:r>
            <a:r>
              <a:rPr kumimoji="0" lang="en-US" sz="2400" b="1" i="0" u="none" strike="noStrike" kern="0" cap="none" spc="0" normalizeH="0" baseline="0" noProof="0">
                <a:ln>
                  <a:noFill/>
                </a:ln>
                <a:solidFill>
                  <a:srgbClr val="FFFFFF"/>
                </a:solidFill>
                <a:effectLst/>
                <a:highlight>
                  <a:srgbClr val="B45F06"/>
                </a:highlight>
                <a:uLnTx/>
                <a:uFillTx/>
                <a:latin typeface="Arial"/>
                <a:cs typeface="Arial"/>
                <a:sym typeface="Arial"/>
              </a:rPr>
              <a:t>就不能得神的喜悦</a:t>
            </a:r>
            <a:r>
              <a:rPr kumimoji="0" lang="en-US" sz="2400" b="1" i="0" u="none" strike="noStrike" kern="0" cap="none" spc="0" normalizeH="0" baseline="0" noProof="0">
                <a:ln>
                  <a:noFill/>
                </a:ln>
                <a:solidFill>
                  <a:srgbClr val="FFFFFF"/>
                </a:solidFill>
                <a:effectLst/>
                <a:uLnTx/>
                <a:uFillTx/>
                <a:latin typeface="Arial"/>
                <a:cs typeface="Arial"/>
                <a:sym typeface="Arial"/>
              </a:rPr>
              <a:t>”</a:t>
            </a:r>
            <a:endParaRPr kumimoji="0" sz="2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82" name="Google Shape;2882;p326"/>
          <p:cNvSpPr txBox="1"/>
          <p:nvPr/>
        </p:nvSpPr>
        <p:spPr>
          <a:xfrm>
            <a:off x="228600" y="3216275"/>
            <a:ext cx="19812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00"/>
                </a:solidFill>
                <a:effectLst/>
                <a:uLnTx/>
                <a:uFillTx/>
                <a:latin typeface="Arial"/>
                <a:cs typeface="Arial"/>
                <a:sym typeface="Arial"/>
              </a:rPr>
              <a:t>施予</a:t>
            </a:r>
            <a:endParaRPr kumimoji="0" sz="2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83" name="Google Shape;2883;p326"/>
          <p:cNvSpPr txBox="1"/>
          <p:nvPr/>
        </p:nvSpPr>
        <p:spPr>
          <a:xfrm>
            <a:off x="2209800" y="3216275"/>
            <a:ext cx="6934200" cy="12001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cs typeface="Arial"/>
                <a:sym typeface="Arial"/>
              </a:rPr>
              <a:t>哥前</a:t>
            </a: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16:2-- </a:t>
            </a:r>
            <a:r>
              <a:rPr kumimoji="0" lang="en-US" sz="2400" b="1" i="0" u="none" strike="noStrike" kern="0" cap="none" spc="0" normalizeH="0" baseline="0" noProof="0">
                <a:ln>
                  <a:noFill/>
                </a:ln>
                <a:solidFill>
                  <a:srgbClr val="FFFFFF"/>
                </a:solidFill>
                <a:effectLst/>
                <a:uLnTx/>
                <a:uFillTx/>
                <a:latin typeface="Arial"/>
                <a:cs typeface="Arial"/>
                <a:sym typeface="Arial"/>
              </a:rPr>
              <a:t>“</a:t>
            </a:r>
            <a:r>
              <a:rPr kumimoji="0" lang="en-US" sz="2400" b="1" i="0" u="none" strike="noStrike" kern="0" cap="none" spc="0" normalizeH="0" baseline="0" noProof="0">
                <a:ln>
                  <a:noFill/>
                </a:ln>
                <a:solidFill>
                  <a:srgbClr val="FFFFFF"/>
                </a:solidFill>
                <a:effectLst/>
                <a:highlight>
                  <a:srgbClr val="B45F06"/>
                </a:highlight>
                <a:uLnTx/>
                <a:uFillTx/>
                <a:latin typeface="Arial"/>
                <a:cs typeface="Arial"/>
                <a:sym typeface="Arial"/>
              </a:rPr>
              <a:t>每逢七日的第一日，各人要照自己的进项</a:t>
            </a:r>
            <a:r>
              <a:rPr kumimoji="0" lang="en-US" sz="2400" b="1" i="0" u="none" strike="noStrike" kern="0" cap="none" spc="0" normalizeH="0" baseline="0" noProof="0">
                <a:ln>
                  <a:noFill/>
                </a:ln>
                <a:solidFill>
                  <a:srgbClr val="FFFF00"/>
                </a:solidFill>
                <a:effectLst/>
                <a:highlight>
                  <a:srgbClr val="B45F06"/>
                </a:highlight>
                <a:uLnTx/>
                <a:uFillTx/>
                <a:latin typeface="Arial"/>
                <a:cs typeface="Arial"/>
                <a:sym typeface="Arial"/>
              </a:rPr>
              <a:t>抽出来留着</a:t>
            </a:r>
            <a:r>
              <a:rPr kumimoji="0" lang="en-US" sz="2400" b="1" i="0" u="none" strike="noStrike" kern="0" cap="none" spc="0" normalizeH="0" baseline="0" noProof="0">
                <a:ln>
                  <a:noFill/>
                </a:ln>
                <a:solidFill>
                  <a:srgbClr val="FFFFFF"/>
                </a:solidFill>
                <a:effectLst/>
                <a:uLnTx/>
                <a:uFillTx/>
                <a:latin typeface="Arial"/>
                <a:cs typeface="Arial"/>
                <a:sym typeface="Arial"/>
              </a:rPr>
              <a:t>”</a:t>
            </a:r>
            <a:endParaRPr kumimoji="0" sz="2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84" name="Google Shape;2884;p326"/>
          <p:cNvSpPr txBox="1"/>
          <p:nvPr/>
        </p:nvSpPr>
        <p:spPr>
          <a:xfrm>
            <a:off x="228600" y="4527550"/>
            <a:ext cx="1981200" cy="457200"/>
          </a:xfrm>
          <a:prstGeom prst="rect">
            <a:avLst/>
          </a:prstGeom>
          <a:noFill/>
          <a:ln>
            <a:noFill/>
          </a:ln>
        </p:spPr>
        <p:txBody>
          <a:bodyPr spcFirstLastPara="1" wrap="square" lIns="91425" tIns="45700" rIns="91425" bIns="45700" anchor="t" anchorCtr="0">
            <a:noAutofit/>
          </a:bodyPr>
          <a:lstStyle/>
          <a:p>
            <a:pPr marL="463550" marR="0" lvl="0" indent="-46355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00"/>
                </a:solidFill>
                <a:effectLst/>
                <a:uLnTx/>
                <a:uFillTx/>
                <a:latin typeface="Arial"/>
                <a:cs typeface="Arial"/>
                <a:sym typeface="Arial"/>
              </a:rPr>
              <a:t>服侍</a:t>
            </a:r>
            <a:endParaRPr kumimoji="0" sz="2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85" name="Google Shape;2885;p326"/>
          <p:cNvSpPr txBox="1"/>
          <p:nvPr/>
        </p:nvSpPr>
        <p:spPr>
          <a:xfrm>
            <a:off x="2209800" y="4527550"/>
            <a:ext cx="6934200" cy="45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cs typeface="Arial"/>
                <a:sym typeface="Arial"/>
              </a:rPr>
              <a:t>加拉</a:t>
            </a: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 5:13-- </a:t>
            </a:r>
            <a:r>
              <a:rPr kumimoji="0" lang="en-US" sz="2400" b="1" i="0" u="none" strike="noStrike" kern="0" cap="none" spc="0" normalizeH="0" baseline="0" noProof="0">
                <a:ln>
                  <a:noFill/>
                </a:ln>
                <a:solidFill>
                  <a:srgbClr val="FFFFFF"/>
                </a:solidFill>
                <a:effectLst/>
                <a:uLnTx/>
                <a:uFillTx/>
                <a:latin typeface="Arial"/>
                <a:cs typeface="Arial"/>
                <a:sym typeface="Arial"/>
              </a:rPr>
              <a:t>“</a:t>
            </a:r>
            <a:r>
              <a:rPr kumimoji="0" lang="en-US" sz="2400" b="1" i="0" u="none" strike="noStrike" kern="0" cap="none" spc="0" normalizeH="0" baseline="0" noProof="0">
                <a:ln>
                  <a:noFill/>
                </a:ln>
                <a:solidFill>
                  <a:srgbClr val="FFFFFF"/>
                </a:solidFill>
                <a:effectLst/>
                <a:highlight>
                  <a:srgbClr val="B45F06"/>
                </a:highlight>
                <a:uLnTx/>
                <a:uFillTx/>
                <a:latin typeface="Arial"/>
                <a:cs typeface="Arial"/>
                <a:sym typeface="Arial"/>
              </a:rPr>
              <a:t>总要用爱心互相</a:t>
            </a:r>
            <a:r>
              <a:rPr kumimoji="0" lang="en-US" sz="2400" b="1" i="0" u="none" strike="noStrike" kern="0" cap="none" spc="0" normalizeH="0" baseline="0" noProof="0">
                <a:ln>
                  <a:noFill/>
                </a:ln>
                <a:solidFill>
                  <a:srgbClr val="FFFF00"/>
                </a:solidFill>
                <a:effectLst/>
                <a:highlight>
                  <a:srgbClr val="B45F06"/>
                </a:highlight>
                <a:uLnTx/>
                <a:uFillTx/>
                <a:latin typeface="Arial"/>
                <a:cs typeface="Arial"/>
                <a:sym typeface="Arial"/>
              </a:rPr>
              <a:t>服侍</a:t>
            </a:r>
            <a:r>
              <a:rPr kumimoji="0" lang="en-US" sz="2400" b="1" i="0" u="none" strike="noStrike" kern="0" cap="none" spc="0" normalizeH="0" baseline="0" noProof="0">
                <a:ln>
                  <a:noFill/>
                </a:ln>
                <a:solidFill>
                  <a:srgbClr val="FFFFFF"/>
                </a:solidFill>
                <a:effectLst/>
                <a:uLnTx/>
                <a:uFillTx/>
                <a:latin typeface="Arial"/>
                <a:cs typeface="Arial"/>
                <a:sym typeface="Arial"/>
              </a:rPr>
              <a:t> ”</a:t>
            </a:r>
            <a:endParaRPr kumimoji="0" sz="2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86" name="Google Shape;2886;p326"/>
          <p:cNvSpPr txBox="1"/>
          <p:nvPr/>
        </p:nvSpPr>
        <p:spPr>
          <a:xfrm>
            <a:off x="228600" y="5181600"/>
            <a:ext cx="1981200" cy="8302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00"/>
                </a:solidFill>
                <a:effectLst/>
                <a:uLnTx/>
                <a:uFillTx/>
                <a:latin typeface="Arial"/>
                <a:cs typeface="Arial"/>
                <a:sym typeface="Arial"/>
              </a:rPr>
              <a:t>施</a:t>
            </a:r>
            <a:r>
              <a:rPr kumimoji="0" lang="zh-CN" altLang="en-US" sz="2400" b="1" i="0" u="none" strike="noStrike" kern="0" cap="none" spc="0" normalizeH="0" baseline="0" noProof="0" dirty="0">
                <a:ln>
                  <a:noFill/>
                </a:ln>
                <a:solidFill>
                  <a:srgbClr val="FFFF00"/>
                </a:solidFill>
                <a:effectLst/>
                <a:uLnTx/>
                <a:uFillTx/>
                <a:latin typeface="Arial"/>
                <a:cs typeface="Arial"/>
                <a:sym typeface="Arial"/>
              </a:rPr>
              <a:t>怜悯</a:t>
            </a:r>
            <a:endParaRPr kumimoji="0" sz="2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887" name="Google Shape;2887;p326"/>
          <p:cNvSpPr txBox="1"/>
          <p:nvPr/>
        </p:nvSpPr>
        <p:spPr>
          <a:xfrm>
            <a:off x="2209800" y="5211772"/>
            <a:ext cx="6934200" cy="12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cs typeface="Arial"/>
                <a:sym typeface="Arial"/>
              </a:rPr>
              <a:t>歌罗西</a:t>
            </a: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3:12-- </a:t>
            </a:r>
            <a:r>
              <a:rPr kumimoji="0" lang="en-US" sz="2400" b="1" i="0" u="none" strike="noStrike" kern="0" cap="none" spc="0" normalizeH="0" baseline="0" noProof="0">
                <a:ln>
                  <a:noFill/>
                </a:ln>
                <a:solidFill>
                  <a:srgbClr val="FFFFFF"/>
                </a:solidFill>
                <a:effectLst/>
                <a:uLnTx/>
                <a:uFillTx/>
                <a:latin typeface="Arial"/>
                <a:cs typeface="Arial"/>
                <a:sym typeface="Arial"/>
              </a:rPr>
              <a:t>“</a:t>
            </a:r>
            <a:r>
              <a:rPr kumimoji="0" lang="en-US" sz="2400" b="1" i="0" u="none" strike="noStrike" kern="0" cap="none" spc="0" normalizeH="0" baseline="0" noProof="0">
                <a:ln>
                  <a:noFill/>
                </a:ln>
                <a:solidFill>
                  <a:srgbClr val="FFFFFF"/>
                </a:solidFill>
                <a:effectLst/>
                <a:highlight>
                  <a:srgbClr val="B45F06"/>
                </a:highlight>
                <a:uLnTx/>
                <a:uFillTx/>
                <a:latin typeface="Arial"/>
                <a:cs typeface="Arial"/>
                <a:sym typeface="Arial"/>
              </a:rPr>
              <a:t>所以，你们既是神的选民、圣洁蒙爱的人，就要存</a:t>
            </a:r>
            <a:r>
              <a:rPr kumimoji="0" lang="en-US" sz="2400" b="1" i="0" u="none" strike="noStrike" kern="0" cap="none" spc="0" normalizeH="0" baseline="0" noProof="0">
                <a:ln>
                  <a:noFill/>
                </a:ln>
                <a:solidFill>
                  <a:srgbClr val="FFFFFF"/>
                </a:solidFill>
                <a:effectLst/>
                <a:highlight>
                  <a:srgbClr val="B45F06"/>
                </a:highlight>
                <a:uLnTx/>
                <a:uFill>
                  <a:noFill/>
                </a:uFill>
                <a:latin typeface="Arial"/>
                <a:cs typeface="Arial"/>
                <a:sym typeface="Arial"/>
                <a:hlinkClick r:id="rId4"/>
              </a:rPr>
              <a:t> </a:t>
            </a:r>
            <a:r>
              <a:rPr kumimoji="0" lang="en-US" sz="2400" b="1" i="0" u="none" strike="noStrike" kern="0" cap="none" spc="0" normalizeH="0" baseline="0" noProof="0">
                <a:ln>
                  <a:noFill/>
                </a:ln>
                <a:solidFill>
                  <a:srgbClr val="FFFF00"/>
                </a:solidFill>
                <a:effectLst/>
                <a:highlight>
                  <a:srgbClr val="B45F06"/>
                </a:highlight>
                <a:uLnTx/>
                <a:uFillTx/>
                <a:latin typeface="Arial"/>
                <a:cs typeface="Arial"/>
                <a:sym typeface="Arial"/>
              </a:rPr>
              <a:t>怜悯</a:t>
            </a:r>
            <a:r>
              <a:rPr kumimoji="0" lang="en-US" sz="2400" b="1" i="0" u="none" strike="noStrike" kern="0" cap="none" spc="0" normalizeH="0" baseline="0" noProof="0">
                <a:ln>
                  <a:noFill/>
                </a:ln>
                <a:solidFill>
                  <a:srgbClr val="FFFFFF"/>
                </a:solidFill>
                <a:effectLst/>
                <a:highlight>
                  <a:srgbClr val="B45F06"/>
                </a:highlight>
                <a:uLnTx/>
                <a:uFillTx/>
                <a:latin typeface="Arial"/>
                <a:cs typeface="Arial"/>
                <a:sym typeface="Arial"/>
              </a:rPr>
              <a:t>、</a:t>
            </a:r>
            <a:r>
              <a:rPr kumimoji="0" lang="en-US" sz="2400" b="1" i="0" u="none" strike="noStrike" kern="0" cap="none" spc="0" normalizeH="0" baseline="0" noProof="0">
                <a:ln>
                  <a:noFill/>
                </a:ln>
                <a:solidFill>
                  <a:srgbClr val="FFFF00"/>
                </a:solidFill>
                <a:effectLst/>
                <a:highlight>
                  <a:srgbClr val="B45F06"/>
                </a:highlight>
                <a:uLnTx/>
                <a:uFillTx/>
                <a:latin typeface="Arial"/>
                <a:cs typeface="Arial"/>
                <a:sym typeface="Arial"/>
              </a:rPr>
              <a:t>恩慈</a:t>
            </a:r>
            <a:r>
              <a:rPr kumimoji="0" lang="en-US" sz="2400" b="1" i="0" u="none" strike="noStrike" kern="0" cap="none" spc="0" normalizeH="0" baseline="0" noProof="0">
                <a:ln>
                  <a:noFill/>
                </a:ln>
                <a:solidFill>
                  <a:srgbClr val="FFFFFF"/>
                </a:solidFill>
                <a:effectLst/>
                <a:highlight>
                  <a:srgbClr val="B45F06"/>
                </a:highlight>
                <a:uLnTx/>
                <a:uFillTx/>
                <a:latin typeface="Arial"/>
                <a:cs typeface="Arial"/>
                <a:sym typeface="Arial"/>
              </a:rPr>
              <a:t>、谦虚、温柔、忍耐</a:t>
            </a:r>
            <a:r>
              <a:rPr kumimoji="0" lang="en-US" sz="2400" b="1" i="0" u="none" strike="noStrike" kern="0" cap="none" spc="0" normalizeH="0" baseline="0" noProof="0">
                <a:ln>
                  <a:noFill/>
                </a:ln>
                <a:solidFill>
                  <a:srgbClr val="FFFF00"/>
                </a:solidFill>
                <a:effectLst/>
                <a:highlight>
                  <a:srgbClr val="B45F06"/>
                </a:highlight>
                <a:uLnTx/>
                <a:uFillTx/>
                <a:latin typeface="Arial"/>
                <a:cs typeface="Arial"/>
                <a:sym typeface="Arial"/>
              </a:rPr>
              <a:t>的心</a:t>
            </a:r>
            <a:r>
              <a:rPr kumimoji="0" lang="en-US" sz="2400" b="1" i="0" u="none" strike="noStrike" kern="0" cap="none" spc="0" normalizeH="0" baseline="0" noProof="0">
                <a:ln>
                  <a:noFill/>
                </a:ln>
                <a:solidFill>
                  <a:srgbClr val="FFFFFF"/>
                </a:solidFill>
                <a:effectLst/>
                <a:uLnTx/>
                <a:uFillTx/>
                <a:latin typeface="Arial"/>
                <a:cs typeface="Arial"/>
                <a:sym typeface="Arial"/>
              </a:rPr>
              <a:t> ”</a:t>
            </a:r>
            <a:endParaRPr kumimoji="0" sz="2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88" name="Google Shape;2888;p326"/>
          <p:cNvSpPr txBox="1"/>
          <p:nvPr/>
        </p:nvSpPr>
        <p:spPr>
          <a:xfrm>
            <a:off x="228600" y="990600"/>
            <a:ext cx="1981200" cy="8302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FFFF00"/>
                </a:solidFill>
                <a:effectLst/>
                <a:uLnTx/>
                <a:uFillTx/>
                <a:latin typeface="Arial"/>
                <a:cs typeface="Arial"/>
                <a:sym typeface="Arial"/>
              </a:rPr>
              <a:t>治理</a:t>
            </a:r>
            <a:r>
              <a:rPr kumimoji="0" lang="en-US" altLang="zh-CN" sz="2400" b="1" i="0" u="none" strike="noStrike" kern="0" cap="none" spc="0" normalizeH="0" baseline="0" noProof="0" dirty="0">
                <a:ln>
                  <a:noFill/>
                </a:ln>
                <a:solidFill>
                  <a:srgbClr val="FFFF00"/>
                </a:solidFill>
                <a:effectLst/>
                <a:uLnTx/>
                <a:uFillTx/>
                <a:latin typeface="Arial"/>
                <a:cs typeface="Arial"/>
                <a:sym typeface="Arial"/>
              </a:rPr>
              <a:t>/</a:t>
            </a:r>
            <a:r>
              <a:rPr kumimoji="0" lang="zh-CN" altLang="en-US" sz="2400" b="1" i="0" u="none" strike="noStrike" kern="0" cap="none" spc="0" normalizeH="0" baseline="0" noProof="0" dirty="0">
                <a:ln>
                  <a:noFill/>
                </a:ln>
                <a:solidFill>
                  <a:srgbClr val="FFFF00"/>
                </a:solidFill>
                <a:effectLst/>
                <a:uLnTx/>
                <a:uFillTx/>
                <a:latin typeface="Arial"/>
                <a:cs typeface="Arial"/>
                <a:sym typeface="Arial"/>
              </a:rPr>
              <a:t>行政</a:t>
            </a:r>
            <a:endParaRPr kumimoji="0" sz="2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889" name="Google Shape;2889;p326"/>
          <p:cNvSpPr txBox="1"/>
          <p:nvPr/>
        </p:nvSpPr>
        <p:spPr>
          <a:xfrm>
            <a:off x="2209800" y="1020763"/>
            <a:ext cx="6934200" cy="83026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cs typeface="Arial"/>
                <a:sym typeface="Arial"/>
              </a:rPr>
              <a:t>哥前 </a:t>
            </a: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14:40-- </a:t>
            </a:r>
            <a:r>
              <a:rPr kumimoji="0" lang="en-US" sz="2400" b="1" i="0" u="none" strike="noStrike" kern="0" cap="none" spc="0" normalizeH="0" baseline="0" noProof="0">
                <a:ln>
                  <a:noFill/>
                </a:ln>
                <a:solidFill>
                  <a:srgbClr val="FFFFFF"/>
                </a:solidFill>
                <a:effectLst/>
                <a:uLnTx/>
                <a:uFillTx/>
                <a:latin typeface="Arial"/>
                <a:cs typeface="Arial"/>
                <a:sym typeface="Arial"/>
              </a:rPr>
              <a:t>“</a:t>
            </a:r>
            <a:r>
              <a:rPr kumimoji="0" lang="en-US" sz="2400" b="1" i="0" u="none" strike="noStrike" kern="0" cap="none" spc="0" normalizeH="0" baseline="0" noProof="0">
                <a:ln>
                  <a:noFill/>
                </a:ln>
                <a:solidFill>
                  <a:srgbClr val="FFFFFF"/>
                </a:solidFill>
                <a:effectLst/>
                <a:highlight>
                  <a:srgbClr val="B45F06"/>
                </a:highlight>
                <a:uLnTx/>
                <a:uFillTx/>
                <a:latin typeface="Arial"/>
                <a:cs typeface="Arial"/>
                <a:sym typeface="Arial"/>
              </a:rPr>
              <a:t>凡事都要规规矩矩地按着次序</a:t>
            </a:r>
            <a:r>
              <a:rPr kumimoji="0" lang="en-US" sz="2400" b="1" i="0" u="none" strike="noStrike" kern="0" cap="none" spc="0" normalizeH="0" baseline="0" noProof="0">
                <a:ln>
                  <a:noFill/>
                </a:ln>
                <a:solidFill>
                  <a:srgbClr val="FFFFFF"/>
                </a:solidFill>
                <a:effectLst/>
                <a:uLnTx/>
                <a:uFillTx/>
                <a:latin typeface="Arial"/>
                <a:cs typeface="Arial"/>
                <a:sym typeface="Arial"/>
              </a:rPr>
              <a:t>”</a:t>
            </a:r>
            <a:endParaRPr kumimoji="0" sz="2400" b="1"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388191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88">
                                            <p:txEl>
                                              <p:pRg st="0" end="0"/>
                                            </p:txEl>
                                          </p:spTgt>
                                        </p:tgtEl>
                                        <p:attrNameLst>
                                          <p:attrName>style.visibility</p:attrName>
                                        </p:attrNameLst>
                                      </p:cBhvr>
                                      <p:to>
                                        <p:strVal val="visible"/>
                                      </p:to>
                                    </p:set>
                                    <p:animEffect transition="in" filter="fade">
                                      <p:cBhvr>
                                        <p:cTn id="7" dur="500"/>
                                        <p:tgtEl>
                                          <p:spTgt spid="28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89">
                                            <p:txEl>
                                              <p:pRg st="0" end="0"/>
                                            </p:txEl>
                                          </p:spTgt>
                                        </p:tgtEl>
                                        <p:attrNameLst>
                                          <p:attrName>style.visibility</p:attrName>
                                        </p:attrNameLst>
                                      </p:cBhvr>
                                      <p:to>
                                        <p:strVal val="visible"/>
                                      </p:to>
                                    </p:set>
                                    <p:animEffect transition="in" filter="fade">
                                      <p:cBhvr>
                                        <p:cTn id="12" dur="500"/>
                                        <p:tgtEl>
                                          <p:spTgt spid="288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80">
                                            <p:txEl>
                                              <p:pRg st="0" end="0"/>
                                            </p:txEl>
                                          </p:spTgt>
                                        </p:tgtEl>
                                        <p:attrNameLst>
                                          <p:attrName>style.visibility</p:attrName>
                                        </p:attrNameLst>
                                      </p:cBhvr>
                                      <p:to>
                                        <p:strVal val="visible"/>
                                      </p:to>
                                    </p:set>
                                    <p:animEffect transition="in" filter="fade">
                                      <p:cBhvr>
                                        <p:cTn id="17" dur="500"/>
                                        <p:tgtEl>
                                          <p:spTgt spid="288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81">
                                            <p:txEl>
                                              <p:pRg st="0" end="0"/>
                                            </p:txEl>
                                          </p:spTgt>
                                        </p:tgtEl>
                                        <p:attrNameLst>
                                          <p:attrName>style.visibility</p:attrName>
                                        </p:attrNameLst>
                                      </p:cBhvr>
                                      <p:to>
                                        <p:strVal val="visible"/>
                                      </p:to>
                                    </p:set>
                                    <p:animEffect transition="in" filter="fade">
                                      <p:cBhvr>
                                        <p:cTn id="22" dur="500"/>
                                        <p:tgtEl>
                                          <p:spTgt spid="288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82">
                                            <p:txEl>
                                              <p:pRg st="0" end="0"/>
                                            </p:txEl>
                                          </p:spTgt>
                                        </p:tgtEl>
                                        <p:attrNameLst>
                                          <p:attrName>style.visibility</p:attrName>
                                        </p:attrNameLst>
                                      </p:cBhvr>
                                      <p:to>
                                        <p:strVal val="visible"/>
                                      </p:to>
                                    </p:set>
                                    <p:animEffect transition="in" filter="fade">
                                      <p:cBhvr>
                                        <p:cTn id="27" dur="500"/>
                                        <p:tgtEl>
                                          <p:spTgt spid="288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83">
                                            <p:txEl>
                                              <p:pRg st="0" end="0"/>
                                            </p:txEl>
                                          </p:spTgt>
                                        </p:tgtEl>
                                        <p:attrNameLst>
                                          <p:attrName>style.visibility</p:attrName>
                                        </p:attrNameLst>
                                      </p:cBhvr>
                                      <p:to>
                                        <p:strVal val="visible"/>
                                      </p:to>
                                    </p:set>
                                    <p:animEffect transition="in" filter="fade">
                                      <p:cBhvr>
                                        <p:cTn id="32" dur="500"/>
                                        <p:tgtEl>
                                          <p:spTgt spid="288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84">
                                            <p:txEl>
                                              <p:pRg st="0" end="0"/>
                                            </p:txEl>
                                          </p:spTgt>
                                        </p:tgtEl>
                                        <p:attrNameLst>
                                          <p:attrName>style.visibility</p:attrName>
                                        </p:attrNameLst>
                                      </p:cBhvr>
                                      <p:to>
                                        <p:strVal val="visible"/>
                                      </p:to>
                                    </p:set>
                                    <p:animEffect transition="in" filter="fade">
                                      <p:cBhvr>
                                        <p:cTn id="37" dur="500"/>
                                        <p:tgtEl>
                                          <p:spTgt spid="288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85">
                                            <p:txEl>
                                              <p:pRg st="0" end="0"/>
                                            </p:txEl>
                                          </p:spTgt>
                                        </p:tgtEl>
                                        <p:attrNameLst>
                                          <p:attrName>style.visibility</p:attrName>
                                        </p:attrNameLst>
                                      </p:cBhvr>
                                      <p:to>
                                        <p:strVal val="visible"/>
                                      </p:to>
                                    </p:set>
                                    <p:animEffect transition="in" filter="fade">
                                      <p:cBhvr>
                                        <p:cTn id="42" dur="500"/>
                                        <p:tgtEl>
                                          <p:spTgt spid="288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86">
                                            <p:txEl>
                                              <p:pRg st="0" end="0"/>
                                            </p:txEl>
                                          </p:spTgt>
                                        </p:tgtEl>
                                        <p:attrNameLst>
                                          <p:attrName>style.visibility</p:attrName>
                                        </p:attrNameLst>
                                      </p:cBhvr>
                                      <p:to>
                                        <p:strVal val="visible"/>
                                      </p:to>
                                    </p:set>
                                    <p:animEffect transition="in" filter="fade">
                                      <p:cBhvr>
                                        <p:cTn id="47" dur="500"/>
                                        <p:tgtEl>
                                          <p:spTgt spid="288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887">
                                            <p:txEl>
                                              <p:pRg st="0" end="0"/>
                                            </p:txEl>
                                          </p:spTgt>
                                        </p:tgtEl>
                                        <p:attrNameLst>
                                          <p:attrName>style.visibility</p:attrName>
                                        </p:attrNameLst>
                                      </p:cBhvr>
                                      <p:to>
                                        <p:strVal val="visible"/>
                                      </p:to>
                                    </p:set>
                                    <p:animEffect transition="in" filter="fade">
                                      <p:cBhvr>
                                        <p:cTn id="52" dur="500"/>
                                        <p:tgtEl>
                                          <p:spTgt spid="28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37"/>
        <p:cNvGrpSpPr/>
        <p:nvPr/>
      </p:nvGrpSpPr>
      <p:grpSpPr>
        <a:xfrm>
          <a:off x="0" y="0"/>
          <a:ext cx="0" cy="0"/>
          <a:chOff x="0" y="0"/>
          <a:chExt cx="0" cy="0"/>
        </a:xfrm>
      </p:grpSpPr>
      <p:pic>
        <p:nvPicPr>
          <p:cNvPr id="2238" name="Google Shape;2238;p282" descr="Catholiccharismatic"/>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239" name="Google Shape;2239;p282"/>
          <p:cNvSpPr txBox="1">
            <a:spLocks noGrp="1"/>
          </p:cNvSpPr>
          <p:nvPr>
            <p:ph type="title" idx="4294967295"/>
          </p:nvPr>
        </p:nvSpPr>
        <p:spPr>
          <a:xfrm>
            <a:off x="-152400" y="-26988"/>
            <a:ext cx="9296400" cy="82867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lt1"/>
                </a:solidFill>
                <a:latin typeface="Arial"/>
                <a:ea typeface="Arial"/>
                <a:cs typeface="Arial"/>
                <a:sym typeface="Arial"/>
              </a:rPr>
              <a:t>"</a:t>
            </a:r>
            <a:r>
              <a:rPr lang="en-US" b="1">
                <a:solidFill>
                  <a:schemeClr val="lt1"/>
                </a:solidFill>
              </a:rPr>
              <a:t>焦点全在乎</a:t>
            </a:r>
            <a:r>
              <a:rPr lang="en-US" b="1">
                <a:solidFill>
                  <a:srgbClr val="FFFF00"/>
                </a:solidFill>
              </a:rPr>
              <a:t>我们</a:t>
            </a:r>
            <a:r>
              <a:rPr lang="en-US" sz="4400" b="1" i="0" u="none" strike="noStrike" cap="none">
                <a:solidFill>
                  <a:schemeClr val="lt1"/>
                </a:solidFill>
                <a:latin typeface="Arial"/>
                <a:ea typeface="Arial"/>
                <a:cs typeface="Arial"/>
                <a:sym typeface="Arial"/>
              </a:rPr>
              <a:t>"</a:t>
            </a:r>
            <a:endParaRPr sz="18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61693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93"/>
        <p:cNvGrpSpPr/>
        <p:nvPr/>
      </p:nvGrpSpPr>
      <p:grpSpPr>
        <a:xfrm>
          <a:off x="0" y="0"/>
          <a:ext cx="0" cy="0"/>
          <a:chOff x="0" y="0"/>
          <a:chExt cx="0" cy="0"/>
        </a:xfrm>
      </p:grpSpPr>
      <p:sp>
        <p:nvSpPr>
          <p:cNvPr id="2894" name="Google Shape;2894;p327"/>
          <p:cNvSpPr txBox="1">
            <a:spLocks noGrp="1"/>
          </p:cNvSpPr>
          <p:nvPr>
            <p:ph type="ctrTitle"/>
          </p:nvPr>
        </p:nvSpPr>
        <p:spPr>
          <a:xfrm>
            <a:off x="5508104" y="3212976"/>
            <a:ext cx="3394720" cy="31878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a:solidFill>
                  <a:schemeClr val="lt1"/>
                </a:solidFill>
              </a:rPr>
              <a:t>我们需要明白各恩赐的</a:t>
            </a:r>
            <a:r>
              <a:rPr lang="en-US" sz="4800" b="1">
                <a:solidFill>
                  <a:srgbClr val="FFFF00"/>
                </a:solidFill>
              </a:rPr>
              <a:t>定义</a:t>
            </a:r>
            <a:endParaRPr sz="4800" b="0" i="0" u="none" strike="noStrike" cap="none">
              <a:solidFill>
                <a:srgbClr val="FFFF00"/>
              </a:solidFill>
              <a:latin typeface="Arial"/>
              <a:ea typeface="Arial"/>
              <a:cs typeface="Arial"/>
              <a:sym typeface="Arial"/>
            </a:endParaRPr>
          </a:p>
        </p:txBody>
      </p:sp>
      <p:pic>
        <p:nvPicPr>
          <p:cNvPr id="2895" name="Google Shape;2895;p327" descr="Lemon"/>
          <p:cNvPicPr preferRelativeResize="0"/>
          <p:nvPr/>
        </p:nvPicPr>
        <p:blipFill rotWithShape="1">
          <a:blip r:embed="rId3">
            <a:alphaModFix/>
          </a:blip>
          <a:srcRect l="22800" t="11519" r="16733" b="29346"/>
          <a:stretch/>
        </p:blipFill>
        <p:spPr>
          <a:xfrm>
            <a:off x="838200" y="266700"/>
            <a:ext cx="4572000" cy="6324600"/>
          </a:xfrm>
          <a:prstGeom prst="rect">
            <a:avLst/>
          </a:prstGeom>
          <a:noFill/>
          <a:ln>
            <a:noFill/>
          </a:ln>
        </p:spPr>
      </p:pic>
      <p:sp>
        <p:nvSpPr>
          <p:cNvPr id="2896" name="Google Shape;2896;p327"/>
          <p:cNvSpPr/>
          <p:nvPr/>
        </p:nvSpPr>
        <p:spPr>
          <a:xfrm>
            <a:off x="1835150" y="765175"/>
            <a:ext cx="2089150" cy="647700"/>
          </a:xfrm>
          <a:prstGeom prst="roundRect">
            <a:avLst>
              <a:gd name="adj" fmla="val 16667"/>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97" name="Google Shape;2897;p327"/>
          <p:cNvSpPr txBox="1"/>
          <p:nvPr/>
        </p:nvSpPr>
        <p:spPr>
          <a:xfrm>
            <a:off x="1763713" y="836613"/>
            <a:ext cx="2232025" cy="52387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The lemon is a yellow fruit that grows on trees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8" name="Google Shape;2898;p327"/>
          <p:cNvSpPr/>
          <p:nvPr/>
        </p:nvSpPr>
        <p:spPr>
          <a:xfrm>
            <a:off x="1187450" y="5661025"/>
            <a:ext cx="3816350" cy="647700"/>
          </a:xfrm>
          <a:prstGeom prst="roundRect">
            <a:avLst>
              <a:gd name="adj" fmla="val 16667"/>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899" name="Google Shape;2899;p327"/>
          <p:cNvSpPr txBox="1"/>
          <p:nvPr/>
        </p:nvSpPr>
        <p:spPr>
          <a:xfrm>
            <a:off x="1187450" y="5373688"/>
            <a:ext cx="3889375" cy="101441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Black"/>
                <a:ea typeface="Arial Black"/>
                <a:cs typeface="Arial Black"/>
                <a:sym typeface="Arial Black"/>
              </a:rPr>
              <a:t>The same words may mean different things to different people!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0" name="Google Shape;2900;p327"/>
          <p:cNvSpPr txBox="1"/>
          <p:nvPr/>
        </p:nvSpPr>
        <p:spPr>
          <a:xfrm>
            <a:off x="1835138" y="677815"/>
            <a:ext cx="2089200" cy="7293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柠檬是一种长在树上，黄色的果实。</a:t>
            </a: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2901" name="Google Shape;2901;p327"/>
          <p:cNvSpPr txBox="1"/>
          <p:nvPr/>
        </p:nvSpPr>
        <p:spPr>
          <a:xfrm>
            <a:off x="1218475" y="5486451"/>
            <a:ext cx="3816300" cy="9015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Arial"/>
                <a:cs typeface="Arial"/>
                <a:sym typeface="Arial"/>
              </a:rPr>
              <a:t>同样的字可以有不同样的定义</a:t>
            </a:r>
            <a:endParaRPr kumimoji="0" sz="2400" b="1"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3767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4">
                                            <p:txEl>
                                              <p:pRg st="0" end="0"/>
                                            </p:txEl>
                                          </p:spTgt>
                                        </p:tgtEl>
                                        <p:attrNameLst>
                                          <p:attrName>style.visibility</p:attrName>
                                        </p:attrNameLst>
                                      </p:cBhvr>
                                      <p:to>
                                        <p:strVal val="visible"/>
                                      </p:to>
                                    </p:set>
                                    <p:animEffect transition="in" filter="fade">
                                      <p:cBhvr>
                                        <p:cTn id="7" dur="500"/>
                                        <p:tgtEl>
                                          <p:spTgt spid="28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333333"/>
            </a:gs>
            <a:gs pos="100000">
              <a:srgbClr val="764747"/>
            </a:gs>
          </a:gsLst>
          <a:lin ang="0" scaled="0"/>
        </a:gradFill>
        <a:effectLst/>
      </p:bgPr>
    </p:bg>
    <p:spTree>
      <p:nvGrpSpPr>
        <p:cNvPr id="1" name="Shape 2906"/>
        <p:cNvGrpSpPr/>
        <p:nvPr/>
      </p:nvGrpSpPr>
      <p:grpSpPr>
        <a:xfrm>
          <a:off x="0" y="0"/>
          <a:ext cx="0" cy="0"/>
          <a:chOff x="0" y="0"/>
          <a:chExt cx="0" cy="0"/>
        </a:xfrm>
      </p:grpSpPr>
      <p:pic>
        <p:nvPicPr>
          <p:cNvPr id="2907" name="Google Shape;2907;p328" descr="prayer7"/>
          <p:cNvPicPr preferRelativeResize="0"/>
          <p:nvPr/>
        </p:nvPicPr>
        <p:blipFill rotWithShape="1">
          <a:blip r:embed="rId3">
            <a:alphaModFix/>
          </a:blip>
          <a:srcRect/>
          <a:stretch/>
        </p:blipFill>
        <p:spPr>
          <a:xfrm>
            <a:off x="4035425" y="0"/>
            <a:ext cx="5108575" cy="6858000"/>
          </a:xfrm>
          <a:prstGeom prst="rect">
            <a:avLst/>
          </a:prstGeom>
          <a:noFill/>
          <a:ln>
            <a:noFill/>
          </a:ln>
        </p:spPr>
      </p:pic>
      <p:sp>
        <p:nvSpPr>
          <p:cNvPr id="2908" name="Google Shape;2908;p328"/>
          <p:cNvSpPr txBox="1">
            <a:spLocks noGrp="1"/>
          </p:cNvSpPr>
          <p:nvPr>
            <p:ph type="ctrTitle"/>
          </p:nvPr>
        </p:nvSpPr>
        <p:spPr>
          <a:xfrm>
            <a:off x="684213" y="304800"/>
            <a:ext cx="7772400" cy="68580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新约属灵恩赐单</a:t>
            </a:r>
            <a:endParaRPr sz="4400" b="0" i="0" u="none" strike="noStrike" cap="none">
              <a:solidFill>
                <a:schemeClr val="dk2"/>
              </a:solidFill>
              <a:latin typeface="Arial"/>
              <a:ea typeface="Arial"/>
              <a:cs typeface="Arial"/>
              <a:sym typeface="Arial"/>
            </a:endParaRPr>
          </a:p>
        </p:txBody>
      </p:sp>
      <p:graphicFrame>
        <p:nvGraphicFramePr>
          <p:cNvPr id="2909" name="Google Shape;2909;p328"/>
          <p:cNvGraphicFramePr/>
          <p:nvPr/>
        </p:nvGraphicFramePr>
        <p:xfrm>
          <a:off x="1111800" y="990598"/>
          <a:ext cx="7955975" cy="5436425"/>
        </p:xfrm>
        <a:graphic>
          <a:graphicData uri="http://schemas.openxmlformats.org/drawingml/2006/table">
            <a:tbl>
              <a:tblPr>
                <a:noFill/>
              </a:tblPr>
              <a:tblGrid>
                <a:gridCol w="1500875">
                  <a:extLst>
                    <a:ext uri="{9D8B030D-6E8A-4147-A177-3AD203B41FA5}">
                      <a16:colId xmlns:a16="http://schemas.microsoft.com/office/drawing/2014/main" val="20000"/>
                    </a:ext>
                  </a:extLst>
                </a:gridCol>
                <a:gridCol w="1070525">
                  <a:extLst>
                    <a:ext uri="{9D8B030D-6E8A-4147-A177-3AD203B41FA5}">
                      <a16:colId xmlns:a16="http://schemas.microsoft.com/office/drawing/2014/main" val="20001"/>
                    </a:ext>
                  </a:extLst>
                </a:gridCol>
                <a:gridCol w="1406575">
                  <a:extLst>
                    <a:ext uri="{9D8B030D-6E8A-4147-A177-3AD203B41FA5}">
                      <a16:colId xmlns:a16="http://schemas.microsoft.com/office/drawing/2014/main" val="20002"/>
                    </a:ext>
                  </a:extLst>
                </a:gridCol>
                <a:gridCol w="1275825">
                  <a:extLst>
                    <a:ext uri="{9D8B030D-6E8A-4147-A177-3AD203B41FA5}">
                      <a16:colId xmlns:a16="http://schemas.microsoft.com/office/drawing/2014/main" val="20003"/>
                    </a:ext>
                  </a:extLst>
                </a:gridCol>
                <a:gridCol w="1242350">
                  <a:extLst>
                    <a:ext uri="{9D8B030D-6E8A-4147-A177-3AD203B41FA5}">
                      <a16:colId xmlns:a16="http://schemas.microsoft.com/office/drawing/2014/main" val="20004"/>
                    </a:ext>
                  </a:extLst>
                </a:gridCol>
                <a:gridCol w="1459825">
                  <a:extLst>
                    <a:ext uri="{9D8B030D-6E8A-4147-A177-3AD203B41FA5}">
                      <a16:colId xmlns:a16="http://schemas.microsoft.com/office/drawing/2014/main" val="20005"/>
                    </a:ext>
                  </a:extLst>
                </a:gridCol>
              </a:tblGrid>
              <a:tr h="272900">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恩赐</a:t>
                      </a:r>
                      <a:r>
                        <a:rPr lang="en-US" sz="1200" b="1" i="0" u="none" strike="noStrike" cap="none">
                          <a:solidFill>
                            <a:schemeClr val="lt1"/>
                          </a:solidFill>
                          <a:latin typeface="Arial"/>
                          <a:ea typeface="Arial"/>
                          <a:cs typeface="Arial"/>
                          <a:sym typeface="Arial"/>
                        </a:rPr>
                        <a:t> (</a:t>
                      </a:r>
                      <a:r>
                        <a:rPr lang="en-US" sz="1200" b="1">
                          <a:solidFill>
                            <a:schemeClr val="lt1"/>
                          </a:solidFill>
                        </a:rPr>
                        <a:t>全部</a:t>
                      </a:r>
                      <a:r>
                        <a:rPr lang="en-US" sz="1200" b="1" i="0" u="none" strike="noStrike" cap="none">
                          <a:solidFill>
                            <a:schemeClr val="lt1"/>
                          </a:solidFill>
                          <a:latin typeface="Arial"/>
                          <a:ea typeface="Arial"/>
                          <a:cs typeface="Arial"/>
                          <a:sym typeface="Arial"/>
                        </a:rPr>
                        <a:t>)</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罗马书</a:t>
                      </a:r>
                      <a:r>
                        <a:rPr lang="en-US" sz="1200" b="1" i="0" u="none" strike="noStrike" cap="none">
                          <a:solidFill>
                            <a:schemeClr val="lt1"/>
                          </a:solidFill>
                          <a:latin typeface="Arial"/>
                          <a:ea typeface="Arial"/>
                          <a:cs typeface="Arial"/>
                          <a:sym typeface="Arial"/>
                        </a:rPr>
                        <a:t>12:6-8</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以弗所书</a:t>
                      </a:r>
                      <a:r>
                        <a:rPr lang="en-US" sz="1200" b="1" i="0" u="none" strike="noStrike" cap="none">
                          <a:solidFill>
                            <a:schemeClr val="lt1"/>
                          </a:solidFill>
                          <a:latin typeface="Arial"/>
                          <a:ea typeface="Arial"/>
                          <a:cs typeface="Arial"/>
                          <a:sym typeface="Arial"/>
                        </a:rPr>
                        <a:t> 4:11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哥前书</a:t>
                      </a:r>
                      <a:r>
                        <a:rPr lang="en-US" sz="1200" b="1" i="0" u="none" strike="noStrike" cap="none">
                          <a:solidFill>
                            <a:schemeClr val="lt1"/>
                          </a:solidFill>
                          <a:latin typeface="Arial"/>
                          <a:ea typeface="Arial"/>
                          <a:cs typeface="Arial"/>
                          <a:sym typeface="Arial"/>
                        </a:rPr>
                        <a:t>12:28</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哥前</a:t>
                      </a:r>
                      <a:r>
                        <a:rPr lang="en-US" sz="1200" b="1" i="0" u="none" strike="noStrike" cap="none">
                          <a:solidFill>
                            <a:schemeClr val="lt1"/>
                          </a:solidFill>
                          <a:latin typeface="Arial"/>
                          <a:ea typeface="Arial"/>
                          <a:cs typeface="Arial"/>
                          <a:sym typeface="Arial"/>
                        </a:rPr>
                        <a:t>12:29-30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哥前</a:t>
                      </a:r>
                      <a:r>
                        <a:rPr lang="en-US" sz="1200" b="1" i="0" u="none" strike="noStrike" cap="none">
                          <a:solidFill>
                            <a:schemeClr val="lt1"/>
                          </a:solidFill>
                          <a:latin typeface="Arial"/>
                          <a:ea typeface="Arial"/>
                          <a:cs typeface="Arial"/>
                          <a:sym typeface="Arial"/>
                        </a:rPr>
                        <a:t> 12:8-10</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教导</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教导</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教导</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教导</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i="0" u="none" strike="noStrike" cap="none" dirty="0">
                          <a:solidFill>
                            <a:schemeClr val="lt1"/>
                          </a:solidFill>
                          <a:latin typeface="Arial"/>
                          <a:ea typeface="Arial"/>
                          <a:cs typeface="Arial"/>
                          <a:sym typeface="Arial"/>
                        </a:rPr>
                        <a:t> </a:t>
                      </a:r>
                      <a:r>
                        <a:rPr lang="zh-CN" altLang="en-US" sz="1200" b="1" i="0" u="none" strike="noStrike" cap="none" dirty="0">
                          <a:solidFill>
                            <a:schemeClr val="lt1"/>
                          </a:solidFill>
                          <a:latin typeface="Arial"/>
                          <a:ea typeface="Arial"/>
                          <a:cs typeface="Arial"/>
                          <a:sym typeface="Arial"/>
                        </a:rPr>
                        <a:t>布道</a:t>
                      </a:r>
                      <a:endParaRPr dirty="0"/>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传道人</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74325">
                <a:tc>
                  <a:txBody>
                    <a:bodyPr/>
                    <a:lstStyle/>
                    <a:p>
                      <a:pPr marL="0" lvl="0" indent="0" algn="l" rtl="0">
                        <a:lnSpc>
                          <a:spcPct val="115000"/>
                        </a:lnSpc>
                        <a:spcBef>
                          <a:spcPts val="400"/>
                        </a:spcBef>
                        <a:spcAft>
                          <a:spcPts val="0"/>
                        </a:spcAft>
                        <a:buClr>
                          <a:schemeClr val="dk1"/>
                        </a:buClr>
                        <a:buSzPts val="1100"/>
                        <a:buFont typeface="Arial"/>
                        <a:buNone/>
                      </a:pPr>
                      <a:r>
                        <a:rPr lang="en-US" sz="1200" b="1" dirty="0">
                          <a:solidFill>
                            <a:srgbClr val="FFFFFF"/>
                          </a:solidFill>
                        </a:rPr>
                        <a:t>牧</a:t>
                      </a:r>
                      <a:r>
                        <a:rPr lang="zh-CN" altLang="en-US" sz="1200" b="1" dirty="0">
                          <a:solidFill>
                            <a:srgbClr val="FFFFFF"/>
                          </a:solidFill>
                        </a:rPr>
                        <a:t>养</a:t>
                      </a:r>
                      <a:r>
                        <a:rPr lang="en-US" sz="1200" b="1" dirty="0">
                          <a:solidFill>
                            <a:srgbClr val="FFFFFF"/>
                          </a:solidFill>
                        </a:rPr>
                        <a:t>-教</a:t>
                      </a:r>
                      <a:r>
                        <a:rPr lang="zh-CN" altLang="en-US" sz="1200" b="1" dirty="0">
                          <a:solidFill>
                            <a:srgbClr val="FFFFFF"/>
                          </a:solidFill>
                        </a:rPr>
                        <a:t>道</a:t>
                      </a:r>
                      <a:endParaRPr dirty="0">
                        <a:solidFill>
                          <a:srgbClr val="FFFFFF"/>
                        </a:solidFill>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dirty="0">
                          <a:solidFill>
                            <a:schemeClr val="lt1"/>
                          </a:solidFill>
                        </a:rPr>
                        <a:t>传</a:t>
                      </a:r>
                      <a:r>
                        <a:rPr lang="zh-CN" altLang="en-US" sz="1200" b="1" dirty="0">
                          <a:solidFill>
                            <a:schemeClr val="lt1"/>
                          </a:solidFill>
                        </a:rPr>
                        <a:t>道人</a:t>
                      </a:r>
                      <a:r>
                        <a:rPr lang="en-US" sz="1200" b="1" dirty="0">
                          <a:solidFill>
                            <a:schemeClr val="lt1"/>
                          </a:solidFill>
                        </a:rPr>
                        <a:t>-</a:t>
                      </a:r>
                      <a:r>
                        <a:rPr lang="en-US" sz="1200" b="1" dirty="0" err="1">
                          <a:solidFill>
                            <a:schemeClr val="lt1"/>
                          </a:solidFill>
                        </a:rPr>
                        <a:t>教师</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zh-CN" altLang="en-US" b="1" dirty="0">
                          <a:solidFill>
                            <a:srgbClr val="FFFFFF"/>
                          </a:solidFill>
                        </a:rPr>
                        <a:t>劝</a:t>
                      </a:r>
                      <a:r>
                        <a:rPr lang="en-US" b="1" dirty="0">
                          <a:solidFill>
                            <a:srgbClr val="FFFFFF"/>
                          </a:solidFill>
                        </a:rPr>
                        <a:t>勉</a:t>
                      </a:r>
                      <a:endParaRPr b="1" dirty="0">
                        <a:solidFill>
                          <a:srgbClr val="FFFFFF"/>
                        </a:solidFill>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zh-CN" altLang="en-US" sz="1200" b="1" dirty="0">
                          <a:solidFill>
                            <a:schemeClr val="lt1"/>
                          </a:solidFill>
                        </a:rPr>
                        <a:t>劝</a:t>
                      </a:r>
                      <a:r>
                        <a:rPr lang="en-US" sz="1200" b="1" dirty="0">
                          <a:solidFill>
                            <a:schemeClr val="lt1"/>
                          </a:solidFill>
                        </a:rPr>
                        <a:t>勉</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dirty="0" err="1">
                          <a:solidFill>
                            <a:schemeClr val="lt1"/>
                          </a:solidFill>
                        </a:rPr>
                        <a:t>治理</a:t>
                      </a:r>
                      <a:r>
                        <a:rPr lang="en-US" altLang="zh-CN" sz="1200" b="1" dirty="0">
                          <a:solidFill>
                            <a:schemeClr val="lt1"/>
                          </a:solidFill>
                        </a:rPr>
                        <a:t>/</a:t>
                      </a:r>
                      <a:r>
                        <a:rPr lang="zh-CN" altLang="en-US" sz="1200" b="1" dirty="0">
                          <a:solidFill>
                            <a:schemeClr val="lt1"/>
                          </a:solidFill>
                        </a:rPr>
                        <a:t>行政</a:t>
                      </a:r>
                      <a:endParaRPr sz="1400" b="1" i="0" u="none" strike="noStrike" cap="none" dirty="0">
                        <a:solidFill>
                          <a:schemeClr val="lt1"/>
                        </a:solidFill>
                        <a:latin typeface="Arial"/>
                        <a:ea typeface="Arial"/>
                        <a:cs typeface="Arial"/>
                        <a:sym typeface="Arial"/>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治理</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信心</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信心</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dirty="0" err="1">
                          <a:solidFill>
                            <a:schemeClr val="lt1"/>
                          </a:solidFill>
                        </a:rPr>
                        <a:t>施予</a:t>
                      </a:r>
                      <a:endParaRPr dirty="0"/>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施予</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服侍</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服侍</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帮助人</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dirty="0" err="1">
                          <a:solidFill>
                            <a:schemeClr val="lt1"/>
                          </a:solidFill>
                        </a:rPr>
                        <a:t>施怜悯</a:t>
                      </a:r>
                      <a:endParaRPr dirty="0"/>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dirty="0" err="1">
                          <a:solidFill>
                            <a:schemeClr val="lt1"/>
                          </a:solidFill>
                        </a:rPr>
                        <a:t>施怜悯</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使徒职分</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使徒</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使徒</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使徒</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智慧</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智慧</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知识</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知识</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2"/>
                  </a:ext>
                </a:extLst>
              </a:tr>
              <a:tr h="272900">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预言</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预言</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先知</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预言</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预言</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预言</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3"/>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辨别诸灵</a:t>
                      </a:r>
                      <a:endParaRPr sz="1400" b="1" i="0" u="none" strike="noStrike" cap="none">
                        <a:solidFill>
                          <a:schemeClr val="lt1"/>
                        </a:solidFill>
                        <a:latin typeface="Arial"/>
                        <a:ea typeface="Arial"/>
                        <a:cs typeface="Arial"/>
                        <a:sym typeface="Arial"/>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辨别诸灵</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4"/>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方言</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方言</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方言</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方言</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5"/>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翻译</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翻译</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翻译</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6"/>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行神迹</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神迹</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神迹</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神迹</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7"/>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医治</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医治</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医治</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dirty="0" err="1">
                          <a:solidFill>
                            <a:schemeClr val="lt1"/>
                          </a:solidFill>
                        </a:rPr>
                        <a:t>医治</a:t>
                      </a:r>
                      <a:endParaRPr dirty="0"/>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18"/>
                  </a:ext>
                </a:extLst>
              </a:tr>
            </a:tbl>
          </a:graphicData>
        </a:graphic>
      </p:graphicFrame>
      <p:sp>
        <p:nvSpPr>
          <p:cNvPr id="2910" name="Google Shape;2910;p328"/>
          <p:cNvSpPr txBox="1"/>
          <p:nvPr/>
        </p:nvSpPr>
        <p:spPr>
          <a:xfrm rot="-5400000">
            <a:off x="223925" y="5652075"/>
            <a:ext cx="1015500" cy="54660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cs typeface="Arial"/>
                <a:sym typeface="Arial"/>
              </a:rPr>
              <a:t>神迹/迹象</a:t>
            </a:r>
            <a:br>
              <a:rPr kumimoji="0" lang="en-US" sz="1200" b="1" i="0" u="none" strike="noStrike" kern="0" cap="none" spc="0" normalizeH="0" baseline="0" noProof="0">
                <a:ln>
                  <a:noFill/>
                </a:ln>
                <a:solidFill>
                  <a:srgbClr val="FFFFFF"/>
                </a:solidFill>
                <a:effectLst/>
                <a:uLnTx/>
                <a:uFillTx/>
                <a:latin typeface="Arial"/>
                <a:ea typeface="Arial"/>
                <a:cs typeface="Arial"/>
                <a:sym typeface="Arial"/>
              </a:rPr>
            </a:br>
            <a:r>
              <a:rPr kumimoji="0" lang="en-US" sz="1200" b="1" i="0" u="none" strike="noStrike" kern="0" cap="none" spc="0" normalizeH="0" baseline="0" noProof="0">
                <a:ln>
                  <a:noFill/>
                </a:ln>
                <a:solidFill>
                  <a:srgbClr val="FFFFFF"/>
                </a:solidFill>
                <a:effectLst/>
                <a:uLnTx/>
                <a:uFillTx/>
                <a:latin typeface="Arial"/>
                <a:cs typeface="Arial"/>
                <a:sym typeface="Arial"/>
              </a:rPr>
              <a:t>希伯来</a:t>
            </a: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 2:4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1" name="Google Shape;2911;p328"/>
          <p:cNvSpPr txBox="1"/>
          <p:nvPr/>
        </p:nvSpPr>
        <p:spPr>
          <a:xfrm rot="-5400000">
            <a:off x="85725" y="1552576"/>
            <a:ext cx="952500" cy="47625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cs typeface="Arial"/>
                <a:sym typeface="Arial"/>
              </a:rPr>
              <a:t>言论</a:t>
            </a:r>
            <a:br>
              <a:rPr kumimoji="0" lang="en-US" sz="1200" b="1" i="0" u="none" strike="noStrike" kern="0" cap="none" spc="0" normalizeH="0" baseline="0" noProof="0">
                <a:ln>
                  <a:noFill/>
                </a:ln>
                <a:solidFill>
                  <a:srgbClr val="FFFFFF"/>
                </a:solidFill>
                <a:effectLst/>
                <a:uLnTx/>
                <a:uFillTx/>
                <a:latin typeface="Arial"/>
                <a:ea typeface="Arial"/>
                <a:cs typeface="Arial"/>
                <a:sym typeface="Arial"/>
              </a:rPr>
            </a:br>
            <a:r>
              <a:rPr kumimoji="0" lang="en-US" sz="1200" b="1" i="0" u="none" strike="noStrike" kern="0" cap="none" spc="0" normalizeH="0" baseline="0" noProof="0">
                <a:ln>
                  <a:noFill/>
                </a:ln>
                <a:solidFill>
                  <a:srgbClr val="FFFFFF"/>
                </a:solidFill>
                <a:effectLst/>
                <a:uLnTx/>
                <a:uFillTx/>
                <a:latin typeface="Arial"/>
                <a:cs typeface="Arial"/>
                <a:sym typeface="Arial"/>
              </a:rPr>
              <a:t>彼得前</a:t>
            </a: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 4:11a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2" name="Google Shape;2912;p328"/>
          <p:cNvSpPr/>
          <p:nvPr/>
        </p:nvSpPr>
        <p:spPr>
          <a:xfrm>
            <a:off x="955950" y="1524000"/>
            <a:ext cx="76200" cy="990600"/>
          </a:xfrm>
          <a:prstGeom prst="leftBrace">
            <a:avLst>
              <a:gd name="adj1" fmla="val 108333"/>
              <a:gd name="adj2" fmla="val 50000"/>
            </a:avLst>
          </a:prstGeom>
          <a:noFill/>
          <a:ln w="38100" cap="flat" cmpd="sng">
            <a:solidFill>
              <a:schemeClr val="lt1"/>
            </a:solidFill>
            <a:prstDash val="solid"/>
            <a:round/>
            <a:headEnd type="none" w="sm" len="sm"/>
            <a:tailEnd type="none" w="sm" len="sm"/>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3" name="Google Shape;2913;p328"/>
          <p:cNvSpPr/>
          <p:nvPr/>
        </p:nvSpPr>
        <p:spPr>
          <a:xfrm>
            <a:off x="990600" y="5486400"/>
            <a:ext cx="76200" cy="990600"/>
          </a:xfrm>
          <a:prstGeom prst="leftBrace">
            <a:avLst>
              <a:gd name="adj1" fmla="val 108333"/>
              <a:gd name="adj2" fmla="val 50000"/>
            </a:avLst>
          </a:prstGeom>
          <a:noFill/>
          <a:ln w="38100" cap="flat" cmpd="sng">
            <a:solidFill>
              <a:schemeClr val="lt1"/>
            </a:solidFill>
            <a:prstDash val="solid"/>
            <a:round/>
            <a:headEnd type="none" w="sm" len="sm"/>
            <a:tailEnd type="none" w="sm" len="sm"/>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4" name="Google Shape;2914;p328"/>
          <p:cNvSpPr txBox="1"/>
          <p:nvPr/>
        </p:nvSpPr>
        <p:spPr>
          <a:xfrm rot="-5400000">
            <a:off x="14287" y="4325937"/>
            <a:ext cx="1141413" cy="45720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cs typeface="Arial"/>
                <a:sym typeface="Arial"/>
              </a:rPr>
              <a:t>基础</a:t>
            </a: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l</a:t>
            </a:r>
            <a:br>
              <a:rPr kumimoji="0" lang="en-US" sz="1200" b="1" i="0" u="none" strike="noStrike" kern="0" cap="none" spc="0" normalizeH="0" baseline="0" noProof="0">
                <a:ln>
                  <a:noFill/>
                </a:ln>
                <a:solidFill>
                  <a:srgbClr val="FFFFFF"/>
                </a:solidFill>
                <a:effectLst/>
                <a:uLnTx/>
                <a:uFillTx/>
                <a:latin typeface="Arial"/>
                <a:ea typeface="Arial"/>
                <a:cs typeface="Arial"/>
                <a:sym typeface="Arial"/>
              </a:rPr>
            </a:br>
            <a:r>
              <a:rPr kumimoji="0" lang="en-US" sz="1200" b="1" i="0" u="none" strike="noStrike" kern="0" cap="none" spc="0" normalizeH="0" baseline="0" noProof="0">
                <a:ln>
                  <a:noFill/>
                </a:ln>
                <a:solidFill>
                  <a:srgbClr val="FFFFFF"/>
                </a:solidFill>
                <a:effectLst/>
                <a:uLnTx/>
                <a:uFillTx/>
                <a:latin typeface="Arial"/>
                <a:cs typeface="Arial"/>
                <a:sym typeface="Arial"/>
              </a:rPr>
              <a:t>以弗</a:t>
            </a: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 2:20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5" name="Google Shape;2915;p328"/>
          <p:cNvSpPr/>
          <p:nvPr/>
        </p:nvSpPr>
        <p:spPr>
          <a:xfrm>
            <a:off x="990600" y="3962400"/>
            <a:ext cx="76200" cy="1219200"/>
          </a:xfrm>
          <a:prstGeom prst="leftBrace">
            <a:avLst>
              <a:gd name="adj1" fmla="val 133333"/>
              <a:gd name="adj2" fmla="val 50000"/>
            </a:avLst>
          </a:prstGeom>
          <a:noFill/>
          <a:ln w="38100" cap="flat" cmpd="sng">
            <a:solidFill>
              <a:schemeClr val="lt1"/>
            </a:solidFill>
            <a:prstDash val="solid"/>
            <a:round/>
            <a:headEnd type="none" w="sm" len="sm"/>
            <a:tailEnd type="none" w="sm" len="sm"/>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6" name="Google Shape;2916;p328"/>
          <p:cNvSpPr txBox="1"/>
          <p:nvPr/>
        </p:nvSpPr>
        <p:spPr>
          <a:xfrm rot="-5400000">
            <a:off x="121125" y="2924100"/>
            <a:ext cx="952500" cy="476400"/>
          </a:xfrm>
          <a:prstGeom prst="rect">
            <a:avLst/>
          </a:prstGeom>
          <a:noFill/>
          <a:ln>
            <a:noFill/>
          </a:ln>
          <a:effectLst>
            <a:outerShdw blurRad="63500" dist="35921" dir="2700000" algn="ctr" rotWithShape="0">
              <a:schemeClr val="dk1">
                <a:alpha val="74900"/>
              </a:scheme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cs typeface="Arial"/>
                <a:sym typeface="Arial"/>
              </a:rPr>
              <a:t>服侍</a:t>
            </a:r>
            <a:endParaRPr kumimoji="0" sz="12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FFFFFF"/>
                </a:solidFill>
                <a:effectLst/>
                <a:uLnTx/>
                <a:uFillTx/>
                <a:latin typeface="Arial"/>
                <a:cs typeface="Arial"/>
                <a:sym typeface="Arial"/>
              </a:rPr>
              <a:t>彼得前</a:t>
            </a: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 4:11b</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7" name="Google Shape;2917;p328"/>
          <p:cNvSpPr/>
          <p:nvPr/>
        </p:nvSpPr>
        <p:spPr>
          <a:xfrm rot="-5400000">
            <a:off x="-786011" y="2191789"/>
            <a:ext cx="1955272" cy="32195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Arial Black"/>
                <a:cs typeface="Arial"/>
                <a:sym typeface="Arial"/>
              </a:rPr>
              <a:t>永久性</a:t>
            </a:r>
          </a:p>
        </p:txBody>
      </p:sp>
      <p:sp>
        <p:nvSpPr>
          <p:cNvPr id="2918" name="Google Shape;2918;p328"/>
          <p:cNvSpPr/>
          <p:nvPr/>
        </p:nvSpPr>
        <p:spPr>
          <a:xfrm rot="-5400000">
            <a:off x="-885725" y="4958224"/>
            <a:ext cx="2175901" cy="40445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a:ln w="9525" cap="flat" cmpd="sng">
                  <a:solidFill>
                    <a:srgbClr val="000000"/>
                  </a:solidFill>
                  <a:prstDash val="solid"/>
                  <a:round/>
                  <a:headEnd type="none" w="sm" len="sm"/>
                  <a:tailEnd type="none" w="sm" len="sm"/>
                </a:ln>
                <a:solidFill>
                  <a:srgbClr val="FFFFFF"/>
                </a:solidFill>
                <a:effectLst/>
                <a:uLnTx/>
                <a:uFillTx/>
                <a:latin typeface="Arial Black"/>
                <a:cs typeface="Arial"/>
                <a:sym typeface="Arial"/>
              </a:rPr>
              <a:t>暂时性</a:t>
            </a:r>
          </a:p>
        </p:txBody>
      </p:sp>
      <p:sp>
        <p:nvSpPr>
          <p:cNvPr id="2919" name="Google Shape;2919;p328"/>
          <p:cNvSpPr txBox="1"/>
          <p:nvPr/>
        </p:nvSpPr>
        <p:spPr>
          <a:xfrm>
            <a:off x="8285163" y="76200"/>
            <a:ext cx="750887" cy="8302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6</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154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0" name="Google Shape;2920;p328"/>
          <p:cNvSpPr/>
          <p:nvPr/>
        </p:nvSpPr>
        <p:spPr>
          <a:xfrm>
            <a:off x="955950" y="2686050"/>
            <a:ext cx="76200" cy="1108800"/>
          </a:xfrm>
          <a:prstGeom prst="leftBrace">
            <a:avLst>
              <a:gd name="adj1" fmla="val 108333"/>
              <a:gd name="adj2" fmla="val 50000"/>
            </a:avLst>
          </a:prstGeom>
          <a:noFill/>
          <a:ln w="38100" cap="flat" cmpd="sng">
            <a:solidFill>
              <a:schemeClr val="lt1"/>
            </a:solidFill>
            <a:prstDash val="solid"/>
            <a:round/>
            <a:headEnd type="none" w="sm" len="sm"/>
            <a:tailEnd type="none" w="sm" len="sm"/>
          </a:ln>
          <a:effectLst>
            <a:outerShdw blurRad="63500" dist="35921" dir="2700000" algn="ctr" rotWithShape="0">
              <a:schemeClr val="dk1">
                <a:alpha val="74900"/>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4324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17"/>
                                        </p:tgtEl>
                                        <p:attrNameLst>
                                          <p:attrName>style.visibility</p:attrName>
                                        </p:attrNameLst>
                                      </p:cBhvr>
                                      <p:to>
                                        <p:strVal val="visible"/>
                                      </p:to>
                                    </p:set>
                                    <p:anim calcmode="lin" valueType="num">
                                      <p:cBhvr additive="base">
                                        <p:cTn id="7" dur="500"/>
                                        <p:tgtEl>
                                          <p:spTgt spid="291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918"/>
                                        </p:tgtEl>
                                        <p:attrNameLst>
                                          <p:attrName>style.visibility</p:attrName>
                                        </p:attrNameLst>
                                      </p:cBhvr>
                                      <p:to>
                                        <p:strVal val="visible"/>
                                      </p:to>
                                    </p:set>
                                    <p:anim calcmode="lin" valueType="num">
                                      <p:cBhvr additive="base">
                                        <p:cTn id="12" dur="500"/>
                                        <p:tgtEl>
                                          <p:spTgt spid="291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cross_on_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7"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zh-CN" altLang="en-US" b="1" dirty="0">
                <a:latin typeface="Tahoma" charset="0"/>
              </a:rPr>
              <a:t>彼得前 </a:t>
            </a:r>
            <a:r>
              <a:rPr lang="en-US" b="1" dirty="0">
                <a:latin typeface="Tahoma" charset="0"/>
              </a:rPr>
              <a:t>4:10</a:t>
            </a:r>
            <a:r>
              <a:rPr lang="en-US" sz="3200" b="1" dirty="0">
                <a:latin typeface="Tahoma" charset="0"/>
              </a:rPr>
              <a:t> (</a:t>
            </a:r>
            <a:r>
              <a:rPr lang="en-US" altLang="zh-CN" sz="3200" b="1" dirty="0">
                <a:latin typeface="Tahoma" charset="0"/>
              </a:rPr>
              <a:t>CNV</a:t>
            </a:r>
            <a:r>
              <a:rPr lang="en-US" sz="3200" b="1" dirty="0">
                <a:latin typeface="Tahoma" charset="0"/>
              </a:rPr>
              <a:t>)</a:t>
            </a:r>
            <a:endParaRPr lang="en-US" dirty="0">
              <a:latin typeface="Tahoma" charset="0"/>
            </a:endParaRPr>
          </a:p>
        </p:txBody>
      </p:sp>
      <p:sp>
        <p:nvSpPr>
          <p:cNvPr id="185348"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CC00"/>
              </a:buClr>
              <a:buSzPct val="120000"/>
              <a:buFontTx/>
              <a:buNone/>
              <a:tabLst/>
              <a:defRPr/>
            </a:pPr>
            <a:r>
              <a:rPr kumimoji="0" lang="ja-JP"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Arial"/>
                <a:sym typeface="Arial"/>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Arial"/>
                <a:sym typeface="Arial"/>
              </a:rPr>
              <a:t>你们要作　神各样恩赐的好管家，各人照着所领受的恩赐彼此服事。</a:t>
            </a:r>
            <a:r>
              <a:rPr kumimoji="0" lang="ja-JP"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Arial"/>
                <a:sym typeface="Arial"/>
              </a:rPr>
              <a:t>”</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Arial"/>
              <a:sym typeface="Arial"/>
            </a:endParaRPr>
          </a:p>
        </p:txBody>
      </p:sp>
    </p:spTree>
    <p:extLst>
      <p:ext uri="{BB962C8B-B14F-4D97-AF65-F5344CB8AC3E}">
        <p14:creationId xmlns:p14="http://schemas.microsoft.com/office/powerpoint/2010/main" val="17760928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cross_on_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5"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zh-CN" altLang="en-US" b="1" dirty="0">
                <a:latin typeface="Tahoma" charset="0"/>
              </a:rPr>
              <a:t>彼得前 </a:t>
            </a:r>
            <a:r>
              <a:rPr lang="en-US" b="1" dirty="0">
                <a:latin typeface="Tahoma" charset="0"/>
              </a:rPr>
              <a:t>4:11</a:t>
            </a:r>
            <a:r>
              <a:rPr lang="en-US" sz="3200" b="1" dirty="0">
                <a:latin typeface="Tahoma" charset="0"/>
              </a:rPr>
              <a:t> (</a:t>
            </a:r>
            <a:r>
              <a:rPr lang="en-US" altLang="zh-CN" sz="3200" b="1" dirty="0">
                <a:latin typeface="Tahoma" charset="0"/>
              </a:rPr>
              <a:t>CNV</a:t>
            </a:r>
            <a:r>
              <a:rPr lang="en-US" sz="3200" b="1" dirty="0">
                <a:latin typeface="Tahoma" charset="0"/>
              </a:rPr>
              <a:t>)</a:t>
            </a:r>
            <a:endParaRPr lang="en-US" dirty="0">
              <a:latin typeface="Tahoma" charset="0"/>
            </a:endParaRPr>
          </a:p>
        </p:txBody>
      </p:sp>
      <p:sp>
        <p:nvSpPr>
          <p:cNvPr id="187396"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CC00"/>
              </a:buClr>
              <a:buSzPct val="120000"/>
              <a:buFontTx/>
              <a:buNone/>
              <a:tabLst/>
              <a:defRPr/>
            </a:pPr>
            <a:r>
              <a:rPr kumimoji="0" lang="ja-JP"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Arial"/>
                <a:sym typeface="Arial"/>
              </a:rPr>
              <a:t>“</a:t>
            </a:r>
            <a:r>
              <a:rPr kumimoji="0" lang="zh-CN" altLang="en-US" sz="36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Arial"/>
                <a:sym typeface="Arial"/>
              </a:rPr>
              <a:t>讲道的</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Arial"/>
                <a:sym typeface="Arial"/>
              </a:rPr>
              <a:t>，应当按着　神的圣言讲；</a:t>
            </a:r>
            <a:r>
              <a:rPr kumimoji="0" lang="zh-CN" altLang="en-US" sz="36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Arial"/>
                <a:sym typeface="Arial"/>
              </a:rPr>
              <a:t>服事的</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Arial"/>
                <a:sym typeface="Arial"/>
              </a:rPr>
              <a:t>，应当按着　神所赐的力量服事，为要在一切事上，使　神藉耶稣基督得荣耀。荣耀、权能都是他的，直到永永远远。阿们。</a:t>
            </a:r>
            <a:r>
              <a:rPr kumimoji="0" lang="ja-JP"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Arial"/>
                <a:sym typeface="Arial"/>
              </a:rPr>
              <a:t>”</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Arial"/>
              <a:sym typeface="Arial"/>
            </a:endParaRPr>
          </a:p>
        </p:txBody>
      </p:sp>
    </p:spTree>
    <p:extLst>
      <p:ext uri="{BB962C8B-B14F-4D97-AF65-F5344CB8AC3E}">
        <p14:creationId xmlns:p14="http://schemas.microsoft.com/office/powerpoint/2010/main" val="28955612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7186" name="Group 2"/>
          <p:cNvGraphicFramePr>
            <a:graphicFrameLocks noGrp="1"/>
          </p:cNvGraphicFramePr>
          <p:nvPr/>
        </p:nvGraphicFramePr>
        <p:xfrm>
          <a:off x="990600" y="1854200"/>
          <a:ext cx="7315200" cy="4624389"/>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dirty="0">
                          <a:ln>
                            <a:noFill/>
                          </a:ln>
                          <a:solidFill>
                            <a:schemeClr val="bg1"/>
                          </a:solidFill>
                          <a:effectLst/>
                          <a:latin typeface="SimHei" pitchFamily="49" charset="-122"/>
                          <a:ea typeface="SimHei" pitchFamily="49" charset="-122"/>
                        </a:rPr>
                        <a:t>话语上</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服事上</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行政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布道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信心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牧养 </a:t>
                      </a:r>
                      <a:r>
                        <a:rPr kumimoji="0" lang="en-US" altLang="zh-CN" sz="4000" b="0" i="0" u="none" strike="noStrike" cap="none" normalizeH="0" baseline="0">
                          <a:ln>
                            <a:noFill/>
                          </a:ln>
                          <a:solidFill>
                            <a:schemeClr val="bg1"/>
                          </a:solidFill>
                          <a:effectLst/>
                          <a:latin typeface="Times" pitchFamily="-84" charset="0"/>
                          <a:ea typeface="SimHei" pitchFamily="49" charset="-122"/>
                        </a:rPr>
                        <a:t>–</a:t>
                      </a:r>
                      <a:r>
                        <a:rPr kumimoji="0" lang="en-US" altLang="zh-CN" sz="4000" b="0" i="0" u="none" strike="noStrike" cap="none" normalizeH="0" baseline="0">
                          <a:ln>
                            <a:noFill/>
                          </a:ln>
                          <a:solidFill>
                            <a:schemeClr val="bg1"/>
                          </a:solidFill>
                          <a:effectLst/>
                          <a:latin typeface="SimHei" pitchFamily="49" charset="-122"/>
                          <a:ea typeface="SimHei" pitchFamily="49" charset="-122"/>
                        </a:rPr>
                        <a:t> </a:t>
                      </a: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施予</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劝勉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服事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4000" b="0" i="0" u="none" strike="noStrike" cap="none" normalizeH="0" baseline="0" dirty="0">
                        <a:ln>
                          <a:noFill/>
                        </a:ln>
                        <a:solidFill>
                          <a:schemeClr val="bg1"/>
                        </a:solidFill>
                        <a:effectLst/>
                        <a:latin typeface="SimHei" pitchFamily="49" charset="-122"/>
                        <a:ea typeface="SimHe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施怜悯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2397209" name="AutoShape 25"/>
          <p:cNvSpPr>
            <a:spLocks noChangeArrowheads="1"/>
          </p:cNvSpPr>
          <p:nvPr/>
        </p:nvSpPr>
        <p:spPr bwMode="auto">
          <a:xfrm>
            <a:off x="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sym typeface="Arial"/>
              </a:rPr>
              <a:t>从神</a:t>
            </a:r>
            <a:b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sym typeface="Arial"/>
              </a:rPr>
            </a:b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sym typeface="Arial"/>
              </a:rPr>
              <a:t>聆听</a:t>
            </a:r>
            <a:b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sym typeface="Arial"/>
              </a:rPr>
            </a:b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sym typeface="Arial"/>
              </a:rPr>
              <a:t>话语</a:t>
            </a:r>
          </a:p>
        </p:txBody>
      </p:sp>
      <p:sp>
        <p:nvSpPr>
          <p:cNvPr id="2397210" name="Rectangle 26"/>
          <p:cNvSpPr>
            <a:spLocks noChangeArrowheads="1"/>
          </p:cNvSpPr>
          <p:nvPr/>
        </p:nvSpPr>
        <p:spPr bwMode="auto">
          <a:xfrm>
            <a:off x="8305800" y="76200"/>
            <a:ext cx="8112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DDDDDD">
                      <a:alpha val="74998"/>
                    </a:srgb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SimSun" charset="0"/>
                <a:cs typeface="SimSun" charset="0"/>
                <a:sym typeface="Arial"/>
              </a:rPr>
              <a:t>280n</a:t>
            </a:r>
          </a:p>
        </p:txBody>
      </p:sp>
      <p:sp>
        <p:nvSpPr>
          <p:cNvPr id="2397211" name="Rectangle 27"/>
          <p:cNvSpPr>
            <a:spLocks noGrp="1" noChangeArrowheads="1"/>
          </p:cNvSpPr>
          <p:nvPr>
            <p:ph type="title" idx="4294967295"/>
          </p:nvPr>
        </p:nvSpPr>
        <p:spPr>
          <a:xfrm>
            <a:off x="609600" y="152400"/>
            <a:ext cx="7772400" cy="1524000"/>
          </a:xfrm>
        </p:spPr>
        <p:txBody>
          <a:bodyPr/>
          <a:lstStyle/>
          <a:p>
            <a:pPr eaLnBrk="1" hangingPunct="1"/>
            <a:r>
              <a:rPr lang="zh-CN" altLang="en-US" sz="4800" b="1">
                <a:solidFill>
                  <a:schemeClr val="bg1"/>
                </a:solidFill>
                <a:latin typeface="SimHei" pitchFamily="49" charset="-122"/>
                <a:ea typeface="SimHei" pitchFamily="49" charset="-122"/>
              </a:rPr>
              <a:t>恩赐的分类</a:t>
            </a:r>
            <a:r>
              <a:rPr lang="zh-CN" altLang="en-US" sz="4800" b="1">
                <a:solidFill>
                  <a:schemeClr val="bg1"/>
                </a:solidFill>
                <a:ea typeface="SimSun" pitchFamily="2" charset="-122"/>
              </a:rPr>
              <a:t> </a:t>
            </a:r>
            <a:br>
              <a:rPr lang="zh-CN" altLang="en-US" sz="4800" b="1">
                <a:solidFill>
                  <a:schemeClr val="bg1"/>
                </a:solidFill>
                <a:ea typeface="SimSun" pitchFamily="2" charset="-122"/>
              </a:rPr>
            </a:br>
            <a:r>
              <a:rPr lang="en-US" altLang="zh-CN" b="1">
                <a:solidFill>
                  <a:schemeClr val="bg1"/>
                </a:solidFill>
                <a:ea typeface="SimSun" pitchFamily="2" charset="-122"/>
              </a:rPr>
              <a:t>(</a:t>
            </a:r>
            <a:r>
              <a:rPr lang="zh-CN" altLang="en-US" b="1">
                <a:solidFill>
                  <a:schemeClr val="bg1"/>
                </a:solidFill>
                <a:latin typeface="SimHei" pitchFamily="49" charset="-122"/>
                <a:ea typeface="SimHei" pitchFamily="49" charset="-122"/>
              </a:rPr>
              <a:t>彼前</a:t>
            </a:r>
            <a:r>
              <a:rPr lang="zh-CN" altLang="en-US" b="1">
                <a:solidFill>
                  <a:schemeClr val="bg1"/>
                </a:solidFill>
                <a:ea typeface="SimSun" pitchFamily="2" charset="-122"/>
              </a:rPr>
              <a:t> </a:t>
            </a:r>
            <a:r>
              <a:rPr lang="en-US" altLang="zh-CN" b="1">
                <a:solidFill>
                  <a:schemeClr val="bg1"/>
                </a:solidFill>
                <a:ea typeface="SimSun" pitchFamily="2" charset="-122"/>
              </a:rPr>
              <a:t>4:11)</a:t>
            </a:r>
            <a:endParaRPr lang="en-US" altLang="zh-CN" sz="4800">
              <a:ea typeface="SimSun" pitchFamily="2" charset="-122"/>
            </a:endParaRPr>
          </a:p>
        </p:txBody>
      </p:sp>
      <p:sp>
        <p:nvSpPr>
          <p:cNvPr id="2397212" name="AutoShape 28"/>
          <p:cNvSpPr>
            <a:spLocks noChangeArrowheads="1"/>
          </p:cNvSpPr>
          <p:nvPr/>
        </p:nvSpPr>
        <p:spPr bwMode="auto">
          <a:xfrm>
            <a:off x="632460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sym typeface="Arial"/>
              </a:rPr>
              <a:t>从神</a:t>
            </a:r>
            <a:b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sym typeface="Arial"/>
              </a:rPr>
            </a:b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sym typeface="Arial"/>
              </a:rPr>
              <a:t>支取</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sym typeface="Arial"/>
              </a:rPr>
              <a:t>力量</a:t>
            </a:r>
          </a:p>
        </p:txBody>
      </p:sp>
      <p:sp>
        <p:nvSpPr>
          <p:cNvPr id="2397213"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00"/>
              </a:solidFill>
              <a:effectLst/>
              <a:uLnTx/>
              <a:uFillTx/>
              <a:latin typeface="Georgia" pitchFamily="18" charset="0"/>
              <a:ea typeface="MS PGothic" pitchFamily="34" charset="-128"/>
              <a:cs typeface="Arial"/>
              <a:sym typeface="Arial"/>
            </a:endParaRPr>
          </a:p>
        </p:txBody>
      </p:sp>
    </p:spTree>
    <p:extLst>
      <p:ext uri="{BB962C8B-B14F-4D97-AF65-F5344CB8AC3E}">
        <p14:creationId xmlns:p14="http://schemas.microsoft.com/office/powerpoint/2010/main" val="2046001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97209"/>
                                        </p:tgtEl>
                                        <p:attrNameLst>
                                          <p:attrName>style.visibility</p:attrName>
                                        </p:attrNameLst>
                                      </p:cBhvr>
                                      <p:to>
                                        <p:strVal val="visible"/>
                                      </p:to>
                                    </p:set>
                                    <p:animEffect transition="in" filter="wipe(up)">
                                      <p:cBhvr>
                                        <p:cTn id="7" dur="500"/>
                                        <p:tgtEl>
                                          <p:spTgt spid="23972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97212"/>
                                        </p:tgtEl>
                                        <p:attrNameLst>
                                          <p:attrName>style.visibility</p:attrName>
                                        </p:attrNameLst>
                                      </p:cBhvr>
                                      <p:to>
                                        <p:strVal val="visible"/>
                                      </p:to>
                                    </p:set>
                                    <p:animEffect transition="in" filter="wipe(up)">
                                      <p:cBhvr>
                                        <p:cTn id="12" dur="500"/>
                                        <p:tgtEl>
                                          <p:spTgt spid="2397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209" grpId="0" animBg="1"/>
      <p:bldP spid="23972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647701"/>
          </a:xfrm>
          <a:gradFill flip="none" rotWithShape="1">
            <a:gsLst>
              <a:gs pos="50000">
                <a:srgbClr val="800080"/>
              </a:gs>
              <a:gs pos="100000">
                <a:schemeClr val="tx1"/>
              </a:gs>
            </a:gsLst>
            <a:path path="rect">
              <a:fillToRect l="50000" t="50000" r="50000" b="50000"/>
            </a:path>
            <a:tileRect/>
          </a:gradFill>
        </p:spPr>
        <p:txBody>
          <a:bodyPr/>
          <a:lstStyle/>
          <a:p>
            <a:pPr>
              <a:defRPr/>
            </a:pPr>
            <a:r>
              <a:rPr lang="zh-CN" altLang="en-US" sz="2800" b="1" dirty="0">
                <a:solidFill>
                  <a:schemeClr val="bg1"/>
                </a:solidFill>
                <a:effectLst>
                  <a:outerShdw blurRad="38100" dist="38100" dir="2700000" algn="tl">
                    <a:srgbClr val="000000">
                      <a:alpha val="43137"/>
                    </a:srgbClr>
                  </a:outerShdw>
                </a:effectLst>
                <a:latin typeface="Arial"/>
                <a:cs typeface="Arial"/>
              </a:rPr>
              <a:t>属灵恩赐的大纲和分类图表</a:t>
            </a:r>
            <a:endParaRPr lang="en-US" sz="2800" b="1" dirty="0">
              <a:solidFill>
                <a:schemeClr val="bg1"/>
              </a:solidFill>
              <a:effectLst>
                <a:outerShdw blurRad="38100" dist="38100" dir="2700000" algn="tl">
                  <a:srgbClr val="000000">
                    <a:alpha val="43137"/>
                  </a:srgbClr>
                </a:outerShdw>
              </a:effectLst>
              <a:latin typeface="Arial"/>
              <a:cs typeface="Arial"/>
            </a:endParaRPr>
          </a:p>
        </p:txBody>
      </p:sp>
      <p:sp>
        <p:nvSpPr>
          <p:cNvPr id="3" name="Text Box 5"/>
          <p:cNvSpPr txBox="1">
            <a:spLocks noChangeArrowheads="1"/>
          </p:cNvSpPr>
          <p:nvPr/>
        </p:nvSpPr>
        <p:spPr bwMode="auto">
          <a:xfrm>
            <a:off x="8377238" y="0"/>
            <a:ext cx="762000" cy="369888"/>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Arial" charset="0"/>
                <a:ea typeface="ＭＳ Ｐゴシック" charset="0"/>
                <a:sym typeface="Arial"/>
              </a:rPr>
              <a:t>17</a:t>
            </a:r>
            <a:endParaRPr kumimoji="0" lang="en-US" sz="1800" b="1" i="1" u="none" strike="noStrike" kern="0" cap="none" spc="0" normalizeH="0" baseline="0" noProof="0" dirty="0">
              <a:ln>
                <a:noFill/>
              </a:ln>
              <a:solidFill>
                <a:srgbClr val="FFFFFF"/>
              </a:solidFill>
              <a:effectLst/>
              <a:uLnTx/>
              <a:uFillTx/>
              <a:latin typeface="Times New Roman" charset="0"/>
              <a:ea typeface="ＭＳ Ｐゴシック" charset="0"/>
              <a:sym typeface="Arial"/>
            </a:endParaRPr>
          </a:p>
        </p:txBody>
      </p:sp>
      <p:graphicFrame>
        <p:nvGraphicFramePr>
          <p:cNvPr id="5" name="Table 4"/>
          <p:cNvGraphicFramePr>
            <a:graphicFrameLocks noGrp="1"/>
          </p:cNvGraphicFramePr>
          <p:nvPr/>
        </p:nvGraphicFramePr>
        <p:xfrm>
          <a:off x="0" y="666448"/>
          <a:ext cx="9144737" cy="6258584"/>
        </p:xfrm>
        <a:graphic>
          <a:graphicData uri="http://schemas.openxmlformats.org/drawingml/2006/table">
            <a:tbl>
              <a:tblPr firstRow="1" bandRow="1">
                <a:tableStyleId>{10A1B5D5-9B99-4C35-A422-299274C87663}</a:tableStyleId>
              </a:tblPr>
              <a:tblGrid>
                <a:gridCol w="104360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432048">
                  <a:extLst>
                    <a:ext uri="{9D8B030D-6E8A-4147-A177-3AD203B41FA5}">
                      <a16:colId xmlns:a16="http://schemas.microsoft.com/office/drawing/2014/main" val="20003"/>
                    </a:ext>
                  </a:extLst>
                </a:gridCol>
                <a:gridCol w="432048">
                  <a:extLst>
                    <a:ext uri="{9D8B030D-6E8A-4147-A177-3AD203B41FA5}">
                      <a16:colId xmlns:a16="http://schemas.microsoft.com/office/drawing/2014/main" val="20004"/>
                    </a:ext>
                  </a:extLst>
                </a:gridCol>
                <a:gridCol w="410462">
                  <a:extLst>
                    <a:ext uri="{9D8B030D-6E8A-4147-A177-3AD203B41FA5}">
                      <a16:colId xmlns:a16="http://schemas.microsoft.com/office/drawing/2014/main" val="20005"/>
                    </a:ext>
                  </a:extLst>
                </a:gridCol>
                <a:gridCol w="116840">
                  <a:extLst>
                    <a:ext uri="{9D8B030D-6E8A-4147-A177-3AD203B41FA5}">
                      <a16:colId xmlns:a16="http://schemas.microsoft.com/office/drawing/2014/main" val="20006"/>
                    </a:ext>
                  </a:extLst>
                </a:gridCol>
                <a:gridCol w="313218">
                  <a:extLst>
                    <a:ext uri="{9D8B030D-6E8A-4147-A177-3AD203B41FA5}">
                      <a16:colId xmlns:a16="http://schemas.microsoft.com/office/drawing/2014/main" val="20007"/>
                    </a:ext>
                  </a:extLst>
                </a:gridCol>
                <a:gridCol w="552877">
                  <a:extLst>
                    <a:ext uri="{9D8B030D-6E8A-4147-A177-3AD203B41FA5}">
                      <a16:colId xmlns:a16="http://schemas.microsoft.com/office/drawing/2014/main" val="20008"/>
                    </a:ext>
                  </a:extLst>
                </a:gridCol>
                <a:gridCol w="433047">
                  <a:extLst>
                    <a:ext uri="{9D8B030D-6E8A-4147-A177-3AD203B41FA5}">
                      <a16:colId xmlns:a16="http://schemas.microsoft.com/office/drawing/2014/main" val="20009"/>
                    </a:ext>
                  </a:extLst>
                </a:gridCol>
                <a:gridCol w="433047">
                  <a:extLst>
                    <a:ext uri="{9D8B030D-6E8A-4147-A177-3AD203B41FA5}">
                      <a16:colId xmlns:a16="http://schemas.microsoft.com/office/drawing/2014/main" val="20010"/>
                    </a:ext>
                  </a:extLst>
                </a:gridCol>
                <a:gridCol w="433047">
                  <a:extLst>
                    <a:ext uri="{9D8B030D-6E8A-4147-A177-3AD203B41FA5}">
                      <a16:colId xmlns:a16="http://schemas.microsoft.com/office/drawing/2014/main" val="20011"/>
                    </a:ext>
                  </a:extLst>
                </a:gridCol>
                <a:gridCol w="433047">
                  <a:extLst>
                    <a:ext uri="{9D8B030D-6E8A-4147-A177-3AD203B41FA5}">
                      <a16:colId xmlns:a16="http://schemas.microsoft.com/office/drawing/2014/main" val="20012"/>
                    </a:ext>
                  </a:extLst>
                </a:gridCol>
                <a:gridCol w="433047">
                  <a:extLst>
                    <a:ext uri="{9D8B030D-6E8A-4147-A177-3AD203B41FA5}">
                      <a16:colId xmlns:a16="http://schemas.microsoft.com/office/drawing/2014/main" val="20013"/>
                    </a:ext>
                  </a:extLst>
                </a:gridCol>
                <a:gridCol w="433047">
                  <a:extLst>
                    <a:ext uri="{9D8B030D-6E8A-4147-A177-3AD203B41FA5}">
                      <a16:colId xmlns:a16="http://schemas.microsoft.com/office/drawing/2014/main" val="20014"/>
                    </a:ext>
                  </a:extLst>
                </a:gridCol>
                <a:gridCol w="433047">
                  <a:extLst>
                    <a:ext uri="{9D8B030D-6E8A-4147-A177-3AD203B41FA5}">
                      <a16:colId xmlns:a16="http://schemas.microsoft.com/office/drawing/2014/main" val="20015"/>
                    </a:ext>
                  </a:extLst>
                </a:gridCol>
                <a:gridCol w="433048">
                  <a:extLst>
                    <a:ext uri="{9D8B030D-6E8A-4147-A177-3AD203B41FA5}">
                      <a16:colId xmlns:a16="http://schemas.microsoft.com/office/drawing/2014/main" val="20016"/>
                    </a:ext>
                  </a:extLst>
                </a:gridCol>
                <a:gridCol w="433047">
                  <a:extLst>
                    <a:ext uri="{9D8B030D-6E8A-4147-A177-3AD203B41FA5}">
                      <a16:colId xmlns:a16="http://schemas.microsoft.com/office/drawing/2014/main" val="20017"/>
                    </a:ext>
                  </a:extLst>
                </a:gridCol>
                <a:gridCol w="433047">
                  <a:extLst>
                    <a:ext uri="{9D8B030D-6E8A-4147-A177-3AD203B41FA5}">
                      <a16:colId xmlns:a16="http://schemas.microsoft.com/office/drawing/2014/main" val="20018"/>
                    </a:ext>
                  </a:extLst>
                </a:gridCol>
                <a:gridCol w="433047">
                  <a:extLst>
                    <a:ext uri="{9D8B030D-6E8A-4147-A177-3AD203B41FA5}">
                      <a16:colId xmlns:a16="http://schemas.microsoft.com/office/drawing/2014/main" val="20019"/>
                    </a:ext>
                  </a:extLst>
                </a:gridCol>
              </a:tblGrid>
              <a:tr h="1512168">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1600" dirty="0">
                          <a:effectLst/>
                          <a:latin typeface="Arial"/>
                          <a:cs typeface="Arial"/>
                        </a:rPr>
                        <a:t> </a:t>
                      </a:r>
                    </a:p>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属灵恩赐</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使徒职分</a:t>
                      </a:r>
                      <a:endParaRPr lang="en-US" sz="1800" dirty="0">
                        <a:effectLst/>
                        <a:latin typeface="Arial"/>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b="1" dirty="0">
                          <a:effectLst/>
                          <a:latin typeface="Arial"/>
                          <a:ea typeface="Times New Roman"/>
                          <a:cs typeface="Arial"/>
                        </a:rPr>
                        <a:t>预言</a:t>
                      </a:r>
                      <a:endParaRPr lang="en-US" sz="1800" b="1"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教导</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传福音</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传道人与教师</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gridSpan="2">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勉励</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endParaRPr lang="en-US" sz="1200" dirty="0">
                        <a:effectLst/>
                        <a:latin typeface="Arial"/>
                        <a:ea typeface="Times New Roman"/>
                        <a:cs typeface="Arial"/>
                      </a:endParaRPr>
                    </a:p>
                  </a:txBody>
                  <a:tcPr marL="0" marR="0" marT="0" marB="0" vert="vert270" anchor="ctr">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治理</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信心</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施予</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服侍（帮助）</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200" dirty="0">
                          <a:effectLst/>
                          <a:latin typeface="Arial"/>
                          <a:ea typeface="Times New Roman"/>
                          <a:cs typeface="Arial"/>
                        </a:rPr>
                        <a:t>施恩</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辨别诸灵</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智慧的话语</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知识的话语</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说方言</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翻译方言</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行神迹</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医治</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432048">
                <a:tc>
                  <a:txBody>
                    <a:bodyPr/>
                    <a:lstStyle/>
                    <a:p>
                      <a:pPr algn="ctr"/>
                      <a:r>
                        <a:rPr lang="zh-CN" altLang="en-US" sz="1400" b="1" dirty="0">
                          <a:solidFill>
                            <a:srgbClr val="FFFFFF"/>
                          </a:solidFill>
                          <a:latin typeface="Arial"/>
                          <a:cs typeface="Arial"/>
                        </a:rPr>
                        <a:t>存在为期</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2">
                  <a:txBody>
                    <a:bodyPr/>
                    <a:lstStyle/>
                    <a:p>
                      <a:pPr algn="ctr"/>
                      <a:r>
                        <a:rPr lang="zh-CN" altLang="en-US" sz="1400" b="1" dirty="0">
                          <a:latin typeface="Arial"/>
                          <a:cs typeface="Arial"/>
                        </a:rPr>
                        <a:t>短暂</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latin typeface="Arial"/>
                        <a:cs typeface="Arial"/>
                      </a:endParaRPr>
                    </a:p>
                  </a:txBody>
                  <a:tcPr/>
                </a:tc>
                <a:tc gridSpan="10">
                  <a:txBody>
                    <a:bodyPr/>
                    <a:lstStyle/>
                    <a:p>
                      <a:pPr algn="ctr"/>
                      <a:r>
                        <a:rPr lang="zh-CN" altLang="en-US" sz="1400" b="1" dirty="0">
                          <a:latin typeface="Arial"/>
                          <a:cs typeface="Arial"/>
                        </a:rPr>
                        <a:t>长久</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gridSpan="7">
                  <a:txBody>
                    <a:bodyPr/>
                    <a:lstStyle/>
                    <a:p>
                      <a:pPr algn="ctr"/>
                      <a:r>
                        <a:rPr lang="zh-CN" altLang="en-US" sz="1400" b="1" dirty="0">
                          <a:latin typeface="Arial"/>
                          <a:cs typeface="Arial"/>
                        </a:rPr>
                        <a:t>短暂</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1"/>
                  </a:ext>
                </a:extLst>
              </a:tr>
              <a:tr h="360040">
                <a:tc>
                  <a:txBody>
                    <a:bodyPr/>
                    <a:lstStyle/>
                    <a:p>
                      <a:pPr algn="ctr"/>
                      <a:r>
                        <a:rPr lang="zh-CN" altLang="en-US" sz="1400" b="1" dirty="0">
                          <a:solidFill>
                            <a:srgbClr val="FFFFFF"/>
                          </a:solidFill>
                          <a:latin typeface="Arial"/>
                          <a:cs typeface="Arial"/>
                        </a:rPr>
                        <a:t>话语</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7">
                  <a:txBody>
                    <a:bodyPr/>
                    <a:lstStyle/>
                    <a:p>
                      <a:pPr algn="ctr"/>
                      <a:r>
                        <a:rPr lang="zh-CN" altLang="en-US" sz="1400" b="1" dirty="0">
                          <a:latin typeface="Arial"/>
                          <a:cs typeface="Arial"/>
                        </a:rPr>
                        <a:t>言语</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1" dirty="0">
                        <a:latin typeface="Arial"/>
                        <a:cs typeface="Arial"/>
                      </a:endParaRPr>
                    </a:p>
                  </a:txBody>
                  <a:tcPr anchor="ctr"/>
                </a:tc>
                <a:tc gridSpan="5">
                  <a:txBody>
                    <a:bodyPr/>
                    <a:lstStyle/>
                    <a:p>
                      <a:pPr algn="ctr"/>
                      <a:r>
                        <a:rPr lang="zh-CN" altLang="en-US" sz="1400" b="1" dirty="0">
                          <a:latin typeface="Arial"/>
                          <a:cs typeface="Arial"/>
                        </a:rPr>
                        <a:t>非言语</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tc gridSpan="5">
                  <a:txBody>
                    <a:bodyPr/>
                    <a:lstStyle/>
                    <a:p>
                      <a:pPr algn="ctr"/>
                      <a:r>
                        <a:rPr lang="zh-CN" altLang="en-US" sz="1400" b="1" dirty="0">
                          <a:latin typeface="Arial"/>
                          <a:cs typeface="Arial"/>
                        </a:rPr>
                        <a:t>言语</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tc gridSpan="2">
                  <a:txBody>
                    <a:bodyPr/>
                    <a:lstStyle/>
                    <a:p>
                      <a:pPr algn="ctr"/>
                      <a:r>
                        <a:rPr lang="zh-CN" altLang="en-US" sz="1400" b="1" dirty="0">
                          <a:latin typeface="Arial"/>
                          <a:cs typeface="Arial"/>
                        </a:rPr>
                        <a:t>非言语</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2"/>
                  </a:ext>
                </a:extLst>
              </a:tr>
              <a:tr h="360040">
                <a:tc>
                  <a:txBody>
                    <a:bodyPr/>
                    <a:lstStyle/>
                    <a:p>
                      <a:pPr algn="ctr"/>
                      <a:r>
                        <a:rPr lang="zh-CN" altLang="en-US" sz="1400" b="1" dirty="0">
                          <a:solidFill>
                            <a:srgbClr val="FFFFFF"/>
                          </a:solidFill>
                          <a:latin typeface="Arial"/>
                          <a:cs typeface="Arial"/>
                        </a:rPr>
                        <a:t>焦点</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7">
                  <a:txBody>
                    <a:bodyPr/>
                    <a:lstStyle/>
                    <a:p>
                      <a:pPr algn="ctr"/>
                      <a:r>
                        <a:rPr lang="zh-CN" altLang="en-US" sz="1400" b="1" dirty="0">
                          <a:solidFill>
                            <a:srgbClr val="000000"/>
                          </a:solidFill>
                          <a:latin typeface="Arial"/>
                          <a:cs typeface="Arial"/>
                        </a:rPr>
                        <a:t>言语</a:t>
                      </a:r>
                      <a:r>
                        <a:rPr lang="en-US" altLang="zh-CN" sz="1400" b="1" dirty="0">
                          <a:solidFill>
                            <a:srgbClr val="000000"/>
                          </a:solidFill>
                          <a:latin typeface="Arial"/>
                          <a:cs typeface="Arial"/>
                        </a:rPr>
                        <a:t>/</a:t>
                      </a:r>
                      <a:r>
                        <a:rPr lang="zh-CN" altLang="en-US" sz="1400" b="1" dirty="0">
                          <a:solidFill>
                            <a:srgbClr val="000000"/>
                          </a:solidFill>
                          <a:latin typeface="Arial"/>
                          <a:cs typeface="Arial"/>
                        </a:rPr>
                        <a:t>言论</a:t>
                      </a:r>
                      <a:endParaRPr lang="en-US" sz="1400" b="1" dirty="0">
                        <a:solidFill>
                          <a:srgbClr val="000000"/>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r>
                        <a:rPr lang="zh-CN" altLang="en-US" sz="1400" b="1" dirty="0">
                          <a:solidFill>
                            <a:srgbClr val="000000"/>
                          </a:solidFill>
                          <a:latin typeface="Arial"/>
                          <a:cs typeface="Arial"/>
                        </a:rPr>
                        <a:t>服侍</a:t>
                      </a:r>
                      <a:endParaRPr lang="en-US" sz="1400" b="1" dirty="0">
                        <a:solidFill>
                          <a:srgbClr val="000000"/>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solidFill>
                            <a:srgbClr val="000000"/>
                          </a:solidFill>
                          <a:latin typeface="Arial"/>
                          <a:cs typeface="Arial"/>
                        </a:rPr>
                        <a:t>象征性</a:t>
                      </a:r>
                      <a:endParaRPr lang="en-US" sz="1400" b="1" dirty="0">
                        <a:solidFill>
                          <a:srgbClr val="000000"/>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2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r h="426328">
                <a:tc>
                  <a:txBody>
                    <a:bodyPr/>
                    <a:lstStyle/>
                    <a:p>
                      <a:pPr algn="ctr"/>
                      <a:r>
                        <a:rPr lang="zh-CN" altLang="en-US" sz="1400" b="1" dirty="0">
                          <a:solidFill>
                            <a:srgbClr val="FFFFFF"/>
                          </a:solidFill>
                          <a:latin typeface="Arial"/>
                          <a:cs typeface="Arial"/>
                        </a:rPr>
                        <a:t>分类</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支助</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服侍</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gridSpan="7">
                  <a:txBody>
                    <a:bodyPr/>
                    <a:lstStyle/>
                    <a:p>
                      <a:pPr algn="ctr"/>
                      <a:r>
                        <a:rPr lang="zh-CN" altLang="en-US" sz="1400" b="1" dirty="0">
                          <a:latin typeface="Arial"/>
                          <a:cs typeface="Arial"/>
                        </a:rPr>
                        <a:t>象征</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4"/>
                  </a:ext>
                </a:extLst>
              </a:tr>
              <a:tr h="426328">
                <a:tc>
                  <a:txBody>
                    <a:bodyPr/>
                    <a:lstStyle/>
                    <a:p>
                      <a:pPr algn="ctr"/>
                      <a:r>
                        <a:rPr lang="zh-CN" altLang="en-US" sz="1400" b="1" dirty="0">
                          <a:solidFill>
                            <a:srgbClr val="FFFFFF"/>
                          </a:solidFill>
                          <a:latin typeface="Arial"/>
                          <a:cs typeface="Arial"/>
                        </a:rPr>
                        <a:t>得服侍</a:t>
                      </a:r>
                      <a:endParaRPr lang="en-SG" altLang="zh-CN" sz="1400" b="1" dirty="0">
                        <a:solidFill>
                          <a:srgbClr val="FFFFFF"/>
                        </a:solidFill>
                        <a:latin typeface="Arial"/>
                        <a:cs typeface="Arial"/>
                      </a:endParaRPr>
                    </a:p>
                    <a:p>
                      <a:pPr algn="ctr"/>
                      <a:r>
                        <a:rPr lang="zh-CN" altLang="en-US" sz="1400" b="1" dirty="0">
                          <a:solidFill>
                            <a:srgbClr val="FFFFFF"/>
                          </a:solidFill>
                          <a:latin typeface="Arial"/>
                          <a:cs typeface="Arial"/>
                        </a:rPr>
                        <a:t>的需要</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神的话语用来教导</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个人需要</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神的话语得验证</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26328">
                <a:tc>
                  <a:txBody>
                    <a:bodyPr/>
                    <a:lstStyle/>
                    <a:p>
                      <a:pPr algn="ctr"/>
                      <a:r>
                        <a:rPr lang="zh-CN" altLang="en-US" sz="1400" b="1" dirty="0">
                          <a:solidFill>
                            <a:srgbClr val="FFFFFF"/>
                          </a:solidFill>
                          <a:latin typeface="Arial"/>
                          <a:cs typeface="Arial"/>
                        </a:rPr>
                        <a:t>结果</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有领导</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建康的教会肢体生活</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建立教会</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26328">
                <a:tc>
                  <a:txBody>
                    <a:bodyPr/>
                    <a:lstStyle/>
                    <a:p>
                      <a:pPr algn="ctr"/>
                      <a:r>
                        <a:rPr lang="zh-CN" altLang="en-US" sz="1400" b="1" dirty="0">
                          <a:solidFill>
                            <a:srgbClr val="FFFFFF"/>
                          </a:solidFill>
                          <a:latin typeface="Arial"/>
                          <a:cs typeface="Arial"/>
                        </a:rPr>
                        <a:t>性质</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用向众人</a:t>
                      </a:r>
                      <a:r>
                        <a:rPr lang="en-US" sz="1400" b="1" dirty="0">
                          <a:latin typeface="Arial"/>
                          <a:cs typeface="Arial"/>
                        </a:rPr>
                        <a:t>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用向私人</a:t>
                      </a:r>
                      <a:r>
                        <a:rPr lang="en-US" sz="1400" b="1" dirty="0">
                          <a:latin typeface="Arial"/>
                          <a:cs typeface="Arial"/>
                        </a:rPr>
                        <a:t> (</a:t>
                      </a:r>
                      <a:r>
                        <a:rPr lang="zh-CN" altLang="en-US" sz="1400" b="1" dirty="0">
                          <a:latin typeface="Arial"/>
                          <a:cs typeface="Arial"/>
                        </a:rPr>
                        <a:t>一些人）</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用向众人</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26328">
                <a:tc>
                  <a:txBody>
                    <a:bodyPr/>
                    <a:lstStyle/>
                    <a:p>
                      <a:pPr algn="ctr"/>
                      <a:r>
                        <a:rPr lang="zh-CN" altLang="en-US" sz="1400" b="1" dirty="0">
                          <a:solidFill>
                            <a:srgbClr val="FFFFFF"/>
                          </a:solidFill>
                          <a:latin typeface="Arial"/>
                          <a:cs typeface="Arial"/>
                        </a:rPr>
                        <a:t>可见度</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高</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低</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高</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26328">
                <a:tc>
                  <a:txBody>
                    <a:bodyPr/>
                    <a:lstStyle/>
                    <a:p>
                      <a:pPr algn="ctr"/>
                      <a:r>
                        <a:rPr lang="zh-CN" altLang="en-US" sz="1400" b="1" dirty="0">
                          <a:solidFill>
                            <a:srgbClr val="FFFFFF"/>
                          </a:solidFill>
                          <a:latin typeface="Arial"/>
                          <a:cs typeface="Arial"/>
                        </a:rPr>
                        <a:t>喻为</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有尊容</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无尊容</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有尊容</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26328">
                <a:tc>
                  <a:txBody>
                    <a:bodyPr/>
                    <a:lstStyle/>
                    <a:p>
                      <a:pPr algn="ctr"/>
                      <a:r>
                        <a:rPr lang="zh-CN" altLang="en-US" sz="1400" b="1" dirty="0">
                          <a:solidFill>
                            <a:srgbClr val="FFFFFF"/>
                          </a:solidFill>
                          <a:latin typeface="Arial"/>
                          <a:cs typeface="Arial"/>
                        </a:rPr>
                        <a:t>服侍对象</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对教会肢体</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对肢体内</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对教会肢体和世界</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26328">
                <a:tc>
                  <a:txBody>
                    <a:bodyPr/>
                    <a:lstStyle/>
                    <a:p>
                      <a:pPr algn="ctr"/>
                      <a:r>
                        <a:rPr lang="zh-CN" altLang="en-US" sz="1400" b="1" dirty="0">
                          <a:solidFill>
                            <a:srgbClr val="FFFFFF"/>
                          </a:solidFill>
                          <a:latin typeface="Arial"/>
                          <a:cs typeface="Arial"/>
                        </a:rPr>
                        <a:t>服侍的</a:t>
                      </a:r>
                      <a:endParaRPr lang="en-SG" altLang="zh-CN" sz="1400" b="1" dirty="0">
                        <a:solidFill>
                          <a:srgbClr val="FFFFFF"/>
                        </a:solidFill>
                        <a:latin typeface="Arial"/>
                        <a:cs typeface="Arial"/>
                      </a:endParaRPr>
                    </a:p>
                    <a:p>
                      <a:pPr algn="ctr"/>
                      <a:r>
                        <a:rPr lang="zh-CN" altLang="en-US" sz="1400" b="1" dirty="0">
                          <a:solidFill>
                            <a:srgbClr val="FFFFFF"/>
                          </a:solidFill>
                          <a:latin typeface="Arial"/>
                          <a:cs typeface="Arial"/>
                        </a:rPr>
                        <a:t>意义</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装备圣徒</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勉励圣徒</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认证圣徒</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1469142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25"/>
        <p:cNvGrpSpPr/>
        <p:nvPr/>
      </p:nvGrpSpPr>
      <p:grpSpPr>
        <a:xfrm>
          <a:off x="0" y="0"/>
          <a:ext cx="0" cy="0"/>
          <a:chOff x="0" y="0"/>
          <a:chExt cx="0" cy="0"/>
        </a:xfrm>
      </p:grpSpPr>
      <p:sp>
        <p:nvSpPr>
          <p:cNvPr id="2926" name="Google Shape;2926;p329"/>
          <p:cNvSpPr txBox="1">
            <a:spLocks noGrp="1"/>
          </p:cNvSpPr>
          <p:nvPr>
            <p:ph type="title" idx="4294967295"/>
          </p:nvPr>
        </p:nvSpPr>
        <p:spPr>
          <a:xfrm>
            <a:off x="2843213" y="44450"/>
            <a:ext cx="3529012" cy="24479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rgbClr val="FFFF00"/>
                </a:solidFill>
              </a:rPr>
              <a:t>婚姻和守独生都算是属灵恩赐吗</a:t>
            </a:r>
            <a:endParaRPr/>
          </a:p>
        </p:txBody>
      </p:sp>
      <p:sp>
        <p:nvSpPr>
          <p:cNvPr id="2927" name="Google Shape;2927;p329"/>
          <p:cNvSpPr txBox="1"/>
          <p:nvPr/>
        </p:nvSpPr>
        <p:spPr>
          <a:xfrm>
            <a:off x="0" y="3068638"/>
            <a:ext cx="9109200" cy="24480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cs typeface="Arial"/>
                <a:sym typeface="Arial"/>
              </a:rPr>
              <a:t>哥前</a:t>
            </a: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 </a:t>
            </a:r>
            <a:r>
              <a:rPr kumimoji="0" lang="en-US" sz="3600" b="1" i="0" u="none" strike="noStrike" kern="0" cap="none" spc="0" normalizeH="0" baseline="0" noProof="0">
                <a:ln>
                  <a:noFill/>
                </a:ln>
                <a:solidFill>
                  <a:srgbClr val="FFFFFF"/>
                </a:solidFill>
                <a:effectLst/>
                <a:uLnTx/>
                <a:uFillTx/>
                <a:latin typeface="Arial"/>
                <a:cs typeface="Arial"/>
                <a:sym typeface="Arial"/>
              </a:rPr>
              <a:t>7：7 （现代标点合和本）</a:t>
            </a:r>
            <a:br>
              <a:rPr kumimoji="0" lang="en-US" sz="3600" b="1" i="0" u="none" strike="noStrike" kern="0" cap="none" spc="0" normalizeH="0" baseline="0" noProof="0">
                <a:ln>
                  <a:noFill/>
                </a:ln>
                <a:solidFill>
                  <a:srgbClr val="FFFFFF"/>
                </a:solidFill>
                <a:effectLst/>
                <a:uLnTx/>
                <a:uFillTx/>
                <a:latin typeface="Arial"/>
                <a:ea typeface="Arial"/>
                <a:cs typeface="Arial"/>
                <a:sym typeface="Arial"/>
              </a:rPr>
            </a:br>
            <a:r>
              <a:rPr kumimoji="0" lang="en-US" sz="3600" b="1" i="0" u="none" strike="noStrike" kern="0" cap="none" spc="0" normalizeH="0" baseline="0" noProof="0">
                <a:ln>
                  <a:noFill/>
                </a:ln>
                <a:solidFill>
                  <a:srgbClr val="FFFFFF"/>
                </a:solidFill>
                <a:effectLst/>
                <a:uLnTx/>
                <a:uFillTx/>
                <a:latin typeface="Arial"/>
                <a:cs typeface="Arial"/>
                <a:sym typeface="Arial"/>
              </a:rPr>
              <a:t>“</a:t>
            </a:r>
            <a:r>
              <a:rPr kumimoji="0" lang="en-US" sz="3600" b="1" i="0" u="none" strike="noStrike" kern="0" cap="none" spc="0" normalizeH="0" baseline="0" noProof="0">
                <a:ln>
                  <a:noFill/>
                </a:ln>
                <a:solidFill>
                  <a:srgbClr val="FFFFFF"/>
                </a:solidFill>
                <a:effectLst/>
                <a:highlight>
                  <a:srgbClr val="000000"/>
                </a:highlight>
                <a:uLnTx/>
                <a:uFillTx/>
                <a:latin typeface="Arial"/>
                <a:cs typeface="Arial"/>
                <a:sym typeface="Arial"/>
              </a:rPr>
              <a:t>我愿意众人像我一样，只是各人领受神的恩赐一个是这样，一个是那样。</a:t>
            </a:r>
            <a:endParaRPr kumimoji="0" sz="3600" b="1" i="0" u="none" strike="noStrike" kern="0" cap="none" spc="0" normalizeH="0" baseline="0" noProof="0">
              <a:ln>
                <a:noFill/>
              </a:ln>
              <a:solidFill>
                <a:srgbClr val="FFFFFF"/>
              </a:solidFill>
              <a:effectLst/>
              <a:highlight>
                <a:srgbClr val="000000"/>
              </a:highlight>
              <a:uLnTx/>
              <a:uFillTx/>
              <a:latin typeface="Arial"/>
              <a:cs typeface="Arial"/>
              <a:sym typeface="Arial"/>
            </a:endParaRPr>
          </a:p>
        </p:txBody>
      </p:sp>
      <p:pic>
        <p:nvPicPr>
          <p:cNvPr id="2928" name="Google Shape;2928;p329"/>
          <p:cNvPicPr preferRelativeResize="0"/>
          <p:nvPr/>
        </p:nvPicPr>
        <p:blipFill rotWithShape="1">
          <a:blip r:embed="rId3">
            <a:alphaModFix/>
          </a:blip>
          <a:srcRect/>
          <a:stretch/>
        </p:blipFill>
        <p:spPr>
          <a:xfrm>
            <a:off x="33338" y="17463"/>
            <a:ext cx="2857500" cy="2857500"/>
          </a:xfrm>
          <a:prstGeom prst="rect">
            <a:avLst/>
          </a:prstGeom>
          <a:noFill/>
          <a:ln>
            <a:noFill/>
          </a:ln>
        </p:spPr>
      </p:pic>
      <p:pic>
        <p:nvPicPr>
          <p:cNvPr id="2929" name="Google Shape;2929;p329"/>
          <p:cNvPicPr preferRelativeResize="0"/>
          <p:nvPr/>
        </p:nvPicPr>
        <p:blipFill rotWithShape="1">
          <a:blip r:embed="rId4">
            <a:alphaModFix/>
          </a:blip>
          <a:srcRect/>
          <a:stretch/>
        </p:blipFill>
        <p:spPr>
          <a:xfrm>
            <a:off x="6372225" y="0"/>
            <a:ext cx="2755900" cy="2946400"/>
          </a:xfrm>
          <a:prstGeom prst="rect">
            <a:avLst/>
          </a:prstGeom>
          <a:noFill/>
          <a:ln>
            <a:noFill/>
          </a:ln>
        </p:spPr>
      </p:pic>
      <p:sp>
        <p:nvSpPr>
          <p:cNvPr id="2930" name="Google Shape;2930;p329"/>
          <p:cNvSpPr txBox="1"/>
          <p:nvPr/>
        </p:nvSpPr>
        <p:spPr>
          <a:xfrm>
            <a:off x="0" y="5732463"/>
            <a:ext cx="9144000" cy="1125537"/>
          </a:xfrm>
          <a:prstGeom prst="rect">
            <a:avLst/>
          </a:prstGeom>
          <a:solidFill>
            <a:srgbClr val="70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Arial"/>
                <a:cs typeface="Arial"/>
                <a:sym typeface="Arial"/>
              </a:rPr>
              <a:t>把人人都有的能力称为“恩赐”是乎有点奇怪</a:t>
            </a:r>
            <a:endParaRPr kumimoji="0" sz="36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1" name="Google Shape;2931;p329"/>
          <p:cNvSpPr txBox="1"/>
          <p:nvPr/>
        </p:nvSpPr>
        <p:spPr>
          <a:xfrm>
            <a:off x="8388350" y="-26988"/>
            <a:ext cx="750888" cy="461963"/>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Pr>
              <a:t>153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2" name="Google Shape;2932;p329"/>
          <p:cNvSpPr txBox="1"/>
          <p:nvPr/>
        </p:nvSpPr>
        <p:spPr>
          <a:xfrm>
            <a:off x="2843213" y="2420938"/>
            <a:ext cx="3529012" cy="7207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Arial"/>
                <a:cs typeface="Arial"/>
                <a:sym typeface="Arial"/>
              </a:rPr>
              <a:t>Grudem, 1019 (notes, 153)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7219827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37"/>
        <p:cNvGrpSpPr/>
        <p:nvPr/>
      </p:nvGrpSpPr>
      <p:grpSpPr>
        <a:xfrm>
          <a:off x="0" y="0"/>
          <a:ext cx="0" cy="0"/>
          <a:chOff x="0" y="0"/>
          <a:chExt cx="0" cy="0"/>
        </a:xfrm>
      </p:grpSpPr>
      <p:sp>
        <p:nvSpPr>
          <p:cNvPr id="2938" name="Google Shape;2938;p330"/>
          <p:cNvSpPr txBox="1">
            <a:spLocks noGrp="1"/>
          </p:cNvSpPr>
          <p:nvPr>
            <p:ph type="title" idx="4294967295"/>
          </p:nvPr>
        </p:nvSpPr>
        <p:spPr>
          <a:xfrm>
            <a:off x="685800" y="44450"/>
            <a:ext cx="77724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chemeClr val="lt1"/>
                </a:solidFill>
              </a:rPr>
              <a:t>白雪公主综合征</a:t>
            </a:r>
            <a:endParaRPr/>
          </a:p>
        </p:txBody>
      </p:sp>
      <p:pic>
        <p:nvPicPr>
          <p:cNvPr id="2939" name="Google Shape;2939;p330" descr="snowwhite"/>
          <p:cNvPicPr preferRelativeResize="0"/>
          <p:nvPr/>
        </p:nvPicPr>
        <p:blipFill rotWithShape="1">
          <a:blip r:embed="rId3">
            <a:alphaModFix/>
          </a:blip>
          <a:srcRect/>
          <a:stretch/>
        </p:blipFill>
        <p:spPr>
          <a:xfrm>
            <a:off x="381000" y="1143000"/>
            <a:ext cx="3352800" cy="4262438"/>
          </a:xfrm>
          <a:prstGeom prst="rect">
            <a:avLst/>
          </a:prstGeom>
          <a:noFill/>
          <a:ln>
            <a:noFill/>
          </a:ln>
        </p:spPr>
      </p:pic>
      <p:pic>
        <p:nvPicPr>
          <p:cNvPr id="2940" name="Google Shape;2940;p330" descr="Snow-White-Prince"/>
          <p:cNvPicPr preferRelativeResize="0"/>
          <p:nvPr/>
        </p:nvPicPr>
        <p:blipFill rotWithShape="1">
          <a:blip r:embed="rId4">
            <a:alphaModFix/>
          </a:blip>
          <a:srcRect/>
          <a:stretch/>
        </p:blipFill>
        <p:spPr>
          <a:xfrm>
            <a:off x="4114800" y="1143000"/>
            <a:ext cx="4533900" cy="4305300"/>
          </a:xfrm>
          <a:prstGeom prst="rect">
            <a:avLst/>
          </a:prstGeom>
          <a:noFill/>
          <a:ln>
            <a:noFill/>
          </a:ln>
        </p:spPr>
      </p:pic>
    </p:spTree>
    <p:extLst>
      <p:ext uri="{BB962C8B-B14F-4D97-AF65-F5344CB8AC3E}">
        <p14:creationId xmlns:p14="http://schemas.microsoft.com/office/powerpoint/2010/main" val="2456546030"/>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40"/>
                                        </p:tgtEl>
                                        <p:attrNameLst>
                                          <p:attrName>style.visibility</p:attrName>
                                        </p:attrNameLst>
                                      </p:cBhvr>
                                      <p:to>
                                        <p:strVal val="visible"/>
                                      </p:to>
                                    </p:set>
                                    <p:animEffect transition="in" filter="fade">
                                      <p:cBhvr>
                                        <p:cTn id="7" dur="5000"/>
                                        <p:tgtEl>
                                          <p:spTgt spid="2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45"/>
        <p:cNvGrpSpPr/>
        <p:nvPr/>
      </p:nvGrpSpPr>
      <p:grpSpPr>
        <a:xfrm>
          <a:off x="0" y="0"/>
          <a:ext cx="0" cy="0"/>
          <a:chOff x="0" y="0"/>
          <a:chExt cx="0" cy="0"/>
        </a:xfrm>
      </p:grpSpPr>
      <p:pic>
        <p:nvPicPr>
          <p:cNvPr id="2946" name="Google Shape;2946;p331" descr="heart locket"/>
          <p:cNvPicPr preferRelativeResize="0"/>
          <p:nvPr/>
        </p:nvPicPr>
        <p:blipFill rotWithShape="1">
          <a:blip r:embed="rId3">
            <a:alphaModFix/>
          </a:blip>
          <a:srcRect/>
          <a:stretch/>
        </p:blipFill>
        <p:spPr>
          <a:xfrm>
            <a:off x="342900" y="0"/>
            <a:ext cx="8382000" cy="6910388"/>
          </a:xfrm>
          <a:prstGeom prst="rect">
            <a:avLst/>
          </a:prstGeom>
          <a:noFill/>
          <a:ln>
            <a:noFill/>
          </a:ln>
        </p:spPr>
      </p:pic>
      <p:sp>
        <p:nvSpPr>
          <p:cNvPr id="2947" name="Google Shape;2947;p331"/>
          <p:cNvSpPr txBox="1">
            <a:spLocks noGrp="1"/>
          </p:cNvSpPr>
          <p:nvPr>
            <p:ph type="title" idx="4294967295"/>
          </p:nvPr>
        </p:nvSpPr>
        <p:spPr>
          <a:xfrm>
            <a:off x="2757264" y="-315416"/>
            <a:ext cx="6279232" cy="2501280"/>
          </a:xfrm>
          <a:prstGeom prst="rect">
            <a:avLst/>
          </a:prstGeom>
          <a:no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r>
              <a:rPr lang="en-US" sz="4000" b="1" i="0" u="none" strike="noStrike" cap="none">
                <a:solidFill>
                  <a:schemeClr val="dk2"/>
                </a:solidFill>
                <a:latin typeface="Arial"/>
                <a:ea typeface="Arial"/>
                <a:cs typeface="Arial"/>
                <a:sym typeface="Arial"/>
              </a:rPr>
              <a:t>"不结婚便无法了解何为</a:t>
            </a:r>
            <a:br>
              <a:rPr lang="en-US" sz="4000" b="1" i="0" u="none" strike="noStrike" cap="none">
                <a:solidFill>
                  <a:schemeClr val="dk2"/>
                </a:solidFill>
                <a:latin typeface="Arial"/>
                <a:ea typeface="Arial"/>
                <a:cs typeface="Arial"/>
                <a:sym typeface="Arial"/>
              </a:rPr>
            </a:br>
            <a:r>
              <a:rPr lang="en-US" sz="4000" b="1" i="0" u="none" strike="noStrike" cap="none">
                <a:solidFill>
                  <a:schemeClr val="dk2"/>
                </a:solidFill>
                <a:latin typeface="Arial"/>
                <a:ea typeface="Arial"/>
                <a:cs typeface="Arial"/>
                <a:sym typeface="Arial"/>
              </a:rPr>
              <a:t>真的幸福…"</a:t>
            </a:r>
            <a:endParaRPr sz="3200" b="1" i="0" u="none" strike="noStrike" cap="none">
              <a:solidFill>
                <a:schemeClr val="dk2"/>
              </a:solidFill>
              <a:latin typeface="Arial"/>
              <a:ea typeface="Arial"/>
              <a:cs typeface="Arial"/>
              <a:sym typeface="Arial"/>
            </a:endParaRPr>
          </a:p>
        </p:txBody>
      </p:sp>
      <p:sp>
        <p:nvSpPr>
          <p:cNvPr id="2948" name="Google Shape;2948;p331"/>
          <p:cNvSpPr/>
          <p:nvPr/>
        </p:nvSpPr>
        <p:spPr>
          <a:xfrm>
            <a:off x="395536" y="3573016"/>
            <a:ext cx="2520280" cy="3096344"/>
          </a:xfrm>
          <a:prstGeom prst="rect">
            <a:avLst/>
          </a:prstGeom>
          <a:noFill/>
          <a:ln>
            <a:noFill/>
          </a:ln>
        </p:spPr>
        <p:txBody>
          <a:bodyPr spcFirstLastPara="1" wrap="square" lIns="91375" tIns="45675" rIns="91375" bIns="456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Arial"/>
                <a:ea typeface="Arial"/>
                <a:cs typeface="Arial"/>
                <a:sym typeface="Arial"/>
              </a:rPr>
              <a:t>"… 只是那一刻为时已晚!"</a:t>
            </a:r>
            <a:endParaRPr kumimoji="0" sz="2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9" name="Google Shape;2949;p331"/>
          <p:cNvSpPr/>
          <p:nvPr/>
        </p:nvSpPr>
        <p:spPr>
          <a:xfrm>
            <a:off x="-563563" y="2630488"/>
            <a:ext cx="184150" cy="457200"/>
          </a:xfrm>
          <a:prstGeom prst="rect">
            <a:avLst/>
          </a:prstGeom>
          <a:noFill/>
          <a:ln>
            <a:noFill/>
          </a:ln>
        </p:spPr>
        <p:txBody>
          <a:bodyPr spcFirstLastPara="1" wrap="square" lIns="91375" tIns="45675" rIns="91375" bIns="456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1269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41626" y="246689"/>
            <a:ext cx="6297612" cy="2160588"/>
          </a:xfrm>
        </p:spPr>
        <p:txBody>
          <a:bodyPr/>
          <a:lstStyle/>
          <a:p>
            <a:pPr>
              <a:defRPr/>
            </a:pPr>
            <a:r>
              <a:rPr lang="zh-CN" altLang="en-US" sz="4200" dirty="0"/>
              <a:t>属灵恩赐是否会永远存留在信徒生命中</a:t>
            </a:r>
            <a:br>
              <a:rPr lang="en-US" sz="4200" dirty="0"/>
            </a:br>
            <a:r>
              <a:rPr lang="en-US" sz="4200" dirty="0"/>
              <a:t>(</a:t>
            </a:r>
            <a:r>
              <a:rPr lang="zh-CN" altLang="en-US" sz="4200" dirty="0"/>
              <a:t>列：永久性</a:t>
            </a:r>
            <a:r>
              <a:rPr lang="en-US" sz="4200" dirty="0"/>
              <a:t>)</a:t>
            </a:r>
            <a:r>
              <a:rPr lang="zh-CN" altLang="en-US" sz="4200" dirty="0"/>
              <a:t>？</a:t>
            </a:r>
            <a:endParaRPr lang="en-US" sz="4200" dirty="0"/>
          </a:p>
        </p:txBody>
      </p:sp>
      <p:sp>
        <p:nvSpPr>
          <p:cNvPr id="3" name="Content Placeholder 2"/>
          <p:cNvSpPr>
            <a:spLocks noGrp="1"/>
          </p:cNvSpPr>
          <p:nvPr>
            <p:ph idx="1"/>
          </p:nvPr>
        </p:nvSpPr>
        <p:spPr>
          <a:xfrm>
            <a:off x="342900" y="2620993"/>
            <a:ext cx="8458200" cy="4144713"/>
          </a:xfrm>
        </p:spPr>
        <p:txBody>
          <a:bodyPr/>
          <a:lstStyle/>
          <a:p>
            <a:pPr>
              <a:defRPr/>
            </a:pPr>
            <a:r>
              <a:rPr lang="zh-CN" altLang="en-US" dirty="0"/>
              <a:t>格鲁登</a:t>
            </a:r>
            <a:r>
              <a:rPr lang="en-US" dirty="0"/>
              <a:t>, 1025-1026, </a:t>
            </a:r>
            <a:r>
              <a:rPr lang="zh-CN" altLang="en-US" dirty="0"/>
              <a:t>提到</a:t>
            </a:r>
            <a:r>
              <a:rPr lang="en-US" dirty="0"/>
              <a:t> </a:t>
            </a:r>
            <a:r>
              <a:rPr lang="ru-RU" dirty="0"/>
              <a:t>“</a:t>
            </a:r>
            <a:r>
              <a:rPr lang="zh-CN" altLang="en-US" dirty="0"/>
              <a:t>恩赐不会永远存留在信徒生命中</a:t>
            </a:r>
            <a:r>
              <a:rPr lang="ru-RU" dirty="0"/>
              <a:t>”</a:t>
            </a:r>
            <a:r>
              <a:rPr lang="en-US" dirty="0"/>
              <a:t> </a:t>
            </a:r>
            <a:r>
              <a:rPr lang="zh-CN" altLang="en-US" dirty="0"/>
              <a:t>的因素</a:t>
            </a:r>
            <a:r>
              <a:rPr lang="en-US" dirty="0"/>
              <a:t>:</a:t>
            </a:r>
          </a:p>
          <a:p>
            <a:pPr lvl="1">
              <a:defRPr/>
            </a:pPr>
            <a:r>
              <a:rPr lang="zh-CN" altLang="en-US" dirty="0"/>
              <a:t>从已婚到守寡的情形</a:t>
            </a:r>
            <a:endParaRPr lang="en-US" dirty="0"/>
          </a:p>
          <a:p>
            <a:pPr lvl="1">
              <a:defRPr/>
            </a:pPr>
            <a:r>
              <a:rPr lang="zh-CN" altLang="en-US" dirty="0"/>
              <a:t>神在医治上特别的旨意</a:t>
            </a:r>
            <a:endParaRPr lang="en-US" dirty="0"/>
          </a:p>
          <a:p>
            <a:pPr lvl="1">
              <a:defRPr/>
            </a:pPr>
            <a:r>
              <a:rPr lang="zh-CN" altLang="en-US" dirty="0"/>
              <a:t>有关神自发性的预言</a:t>
            </a:r>
            <a:endParaRPr lang="en-US" dirty="0"/>
          </a:p>
          <a:p>
            <a:pPr lvl="1">
              <a:defRPr/>
            </a:pPr>
            <a:r>
              <a:rPr lang="zh-CN" altLang="en-US" dirty="0"/>
              <a:t>给予恩赐是为了成全莫种特需或事件</a:t>
            </a:r>
            <a:endParaRPr lang="en-US" dirty="0"/>
          </a:p>
          <a:p>
            <a:pPr lvl="1">
              <a:defRPr/>
            </a:pPr>
            <a:r>
              <a:rPr lang="zh-CN" altLang="en-US" dirty="0"/>
              <a:t>信徒的疏忽</a:t>
            </a:r>
            <a:endParaRPr lang="en-US" dirty="0"/>
          </a:p>
          <a:p>
            <a:pPr lvl="1">
              <a:defRPr/>
            </a:pPr>
            <a:r>
              <a:rPr lang="zh-CN" altLang="en-US" dirty="0"/>
              <a:t>使圣灵忧伤</a:t>
            </a:r>
            <a:endParaRPr lang="en-US" dirty="0"/>
          </a:p>
          <a:p>
            <a:pPr lvl="1">
              <a:defRPr/>
            </a:pPr>
            <a:r>
              <a:rPr lang="zh-CN" altLang="en-US" dirty="0"/>
              <a:t>犯了严重的教义或伦理道德的失误</a:t>
            </a:r>
            <a:endParaRPr lang="en-US" dirty="0"/>
          </a:p>
        </p:txBody>
      </p:sp>
      <p:sp>
        <p:nvSpPr>
          <p:cNvPr id="4" name="Text Box 230"/>
          <p:cNvSpPr txBox="1">
            <a:spLocks noChangeArrowheads="1"/>
          </p:cNvSpPr>
          <p:nvPr/>
        </p:nvSpPr>
        <p:spPr bwMode="auto">
          <a:xfrm>
            <a:off x="8388350" y="-26988"/>
            <a:ext cx="750888" cy="461963"/>
          </a:xfrm>
          <a:prstGeom prst="rect">
            <a:avLst/>
          </a:prstGeom>
          <a:solidFill>
            <a:schemeClr val="tx1"/>
          </a:solidFill>
          <a:ln w="9525">
            <a:noFill/>
            <a:miter lim="800000"/>
            <a:headEnd/>
            <a:tailEnd/>
          </a:ln>
          <a:effectLst/>
        </p:spPr>
        <p:txBody>
          <a:bodyPr anchor="ct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sym typeface="Arial"/>
              </a:rPr>
              <a:t>156</a:t>
            </a:r>
          </a:p>
        </p:txBody>
      </p:sp>
      <p:pic>
        <p:nvPicPr>
          <p:cNvPr id="289796" name="Picture 4" descr="eternal security salvation-128155724_st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5900"/>
            <a:ext cx="2982913" cy="198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590386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44"/>
        <p:cNvGrpSpPr/>
        <p:nvPr/>
      </p:nvGrpSpPr>
      <p:grpSpPr>
        <a:xfrm>
          <a:off x="0" y="0"/>
          <a:ext cx="0" cy="0"/>
          <a:chOff x="0" y="0"/>
          <a:chExt cx="0" cy="0"/>
        </a:xfrm>
      </p:grpSpPr>
      <p:pic>
        <p:nvPicPr>
          <p:cNvPr id="2245" name="Google Shape;2245;p283" descr="azusamission-thumb"/>
          <p:cNvPicPr preferRelativeResize="0"/>
          <p:nvPr/>
        </p:nvPicPr>
        <p:blipFill rotWithShape="1">
          <a:blip r:embed="rId3">
            <a:alphaModFix/>
          </a:blip>
          <a:srcRect/>
          <a:stretch/>
        </p:blipFill>
        <p:spPr>
          <a:xfrm>
            <a:off x="0" y="404813"/>
            <a:ext cx="9123363" cy="6453187"/>
          </a:xfrm>
          <a:prstGeom prst="rect">
            <a:avLst/>
          </a:prstGeom>
          <a:noFill/>
          <a:ln>
            <a:noFill/>
          </a:ln>
        </p:spPr>
      </p:pic>
      <p:sp>
        <p:nvSpPr>
          <p:cNvPr id="2246" name="Google Shape;2246;p283"/>
          <p:cNvSpPr txBox="1">
            <a:spLocks noGrp="1"/>
          </p:cNvSpPr>
          <p:nvPr>
            <p:ph type="title" idx="4294967295"/>
          </p:nvPr>
        </p:nvSpPr>
        <p:spPr>
          <a:xfrm>
            <a:off x="0" y="0"/>
            <a:ext cx="9144000" cy="90805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五旬节起源</a:t>
            </a:r>
            <a:r>
              <a:rPr lang="en-US" sz="4400" b="1" i="0" u="none" strike="noStrike" cap="none">
                <a:solidFill>
                  <a:schemeClr val="lt1"/>
                </a:solidFill>
                <a:latin typeface="Arial"/>
                <a:ea typeface="Arial"/>
                <a:cs typeface="Arial"/>
                <a:sym typeface="Arial"/>
              </a:rPr>
              <a:t> - 1901</a:t>
            </a:r>
            <a:endParaRPr sz="18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195567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ChangeArrowheads="1"/>
          </p:cNvSpPr>
          <p:nvPr/>
        </p:nvSpPr>
        <p:spPr bwMode="auto">
          <a:xfrm>
            <a:off x="0" y="0"/>
            <a:ext cx="9144000" cy="1676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charset="0"/>
              <a:ea typeface="ＭＳ Ｐゴシック" charset="0"/>
              <a:cs typeface="Arial"/>
              <a:sym typeface="Arial"/>
            </a:endParaRPr>
          </a:p>
        </p:txBody>
      </p:sp>
      <p:sp>
        <p:nvSpPr>
          <p:cNvPr id="114690" name="Text Box 3"/>
          <p:cNvSpPr txBox="1">
            <a:spLocks noChangeArrowheads="1"/>
          </p:cNvSpPr>
          <p:nvPr/>
        </p:nvSpPr>
        <p:spPr bwMode="auto">
          <a:xfrm>
            <a:off x="8382000" y="762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6600"/>
                </a:solidFill>
                <a:effectLst/>
                <a:uLnTx/>
                <a:uFillTx/>
                <a:latin typeface="Arial" charset="0"/>
                <a:ea typeface="ＭＳ Ｐゴシック" charset="0"/>
                <a:sym typeface="Arial"/>
              </a:rPr>
              <a:t>13</a:t>
            </a:r>
          </a:p>
        </p:txBody>
      </p:sp>
      <p:sp>
        <p:nvSpPr>
          <p:cNvPr id="420870" name="Text Box 6"/>
          <p:cNvSpPr txBox="1">
            <a:spLocks noChangeArrowheads="1"/>
          </p:cNvSpPr>
          <p:nvPr/>
        </p:nvSpPr>
        <p:spPr bwMode="auto">
          <a:xfrm>
            <a:off x="152400" y="1700213"/>
            <a:ext cx="8915400" cy="1200329"/>
          </a:xfrm>
          <a:prstGeom prst="rect">
            <a:avLst/>
          </a:prstGeom>
          <a:noFill/>
          <a:ln w="9525">
            <a:noFill/>
            <a:miter lim="800000"/>
            <a:headEnd/>
            <a:tailEnd/>
          </a:ln>
          <a:effectLst/>
        </p:spPr>
        <p:txBody>
          <a:bodyPr>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8F8F8"/>
                </a:solidFill>
                <a:effectLst>
                  <a:outerShdw blurRad="38100" dist="38100" dir="2700000" algn="tl">
                    <a:srgbClr val="000000">
                      <a:alpha val="43137"/>
                    </a:srgbClr>
                  </a:outerShdw>
                </a:effectLst>
                <a:uLnTx/>
                <a:uFillTx/>
                <a:latin typeface="Arial" charset="0"/>
                <a:ea typeface="ＭＳ Ｐゴシック" charset="0"/>
                <a:cs typeface="Arial" charset="0"/>
                <a:sym typeface="Arial"/>
              </a:rPr>
              <a:t>9) </a:t>
            </a:r>
            <a:r>
              <a:rPr kumimoji="0" lang="zh-CN" altLang="en-US" sz="3600" b="0" i="0" u="none" strike="noStrike" kern="1200" cap="none" spc="0" normalizeH="0" baseline="0" noProof="0" dirty="0">
                <a:ln>
                  <a:noFill/>
                </a:ln>
                <a:solidFill>
                  <a:srgbClr val="F8F8F8"/>
                </a:solidFill>
                <a:effectLst/>
                <a:uLnTx/>
                <a:uFillTx/>
                <a:latin typeface="Arial" charset="0"/>
                <a:ea typeface="ＭＳ Ｐゴシック" charset="0"/>
                <a:sym typeface="Arial"/>
              </a:rPr>
              <a:t>相信属灵恩赐与</a:t>
            </a:r>
            <a:r>
              <a:rPr kumimoji="0" lang="zh-CN" altLang="en-US" sz="3600" b="1" i="0" u="none" strike="noStrike" kern="1200" cap="none" spc="0" normalizeH="0" baseline="0" noProof="0" dirty="0">
                <a:ln>
                  <a:noFill/>
                </a:ln>
                <a:solidFill>
                  <a:srgbClr val="EFFF11"/>
                </a:solidFill>
                <a:effectLst/>
                <a:uLnTx/>
                <a:uFillTx/>
                <a:latin typeface="Arial" charset="0"/>
                <a:ea typeface="ＭＳ Ｐゴシック" charset="0"/>
                <a:sym typeface="Arial"/>
              </a:rPr>
              <a:t>属灵生命</a:t>
            </a:r>
            <a:r>
              <a:rPr kumimoji="0" lang="zh-CN" altLang="en-US" sz="3600" b="0" i="0" u="none" strike="noStrike" kern="1200" cap="none" spc="0" normalizeH="0" baseline="0" noProof="0" dirty="0">
                <a:ln>
                  <a:noFill/>
                </a:ln>
                <a:solidFill>
                  <a:srgbClr val="F8F8F8"/>
                </a:solidFill>
                <a:effectLst/>
                <a:uLnTx/>
                <a:uFillTx/>
                <a:latin typeface="Arial" charset="0"/>
                <a:ea typeface="ＭＳ Ｐゴシック" charset="0"/>
                <a:sym typeface="Arial"/>
              </a:rPr>
              <a:t>之间含有一些的对应</a:t>
            </a:r>
            <a:endParaRPr kumimoji="0" lang="en-US" sz="3600" b="1" i="0" u="none" strike="noStrike" kern="1200" cap="none" spc="0" normalizeH="0" baseline="0" noProof="0" dirty="0">
              <a:ln>
                <a:noFill/>
              </a:ln>
              <a:solidFill>
                <a:srgbClr val="F8F8F8"/>
              </a:solidFill>
              <a:effectLst>
                <a:outerShdw blurRad="38100" dist="38100" dir="2700000" algn="tl">
                  <a:srgbClr val="000000">
                    <a:alpha val="43137"/>
                  </a:srgbClr>
                </a:outerShdw>
              </a:effectLst>
              <a:uLnTx/>
              <a:uFillTx/>
              <a:latin typeface="Arial" charset="0"/>
              <a:ea typeface="ＭＳ Ｐゴシック" charset="0"/>
              <a:cs typeface="Arial" charset="0"/>
              <a:sym typeface="Arial"/>
            </a:endParaRPr>
          </a:p>
        </p:txBody>
      </p:sp>
      <p:sp>
        <p:nvSpPr>
          <p:cNvPr id="420871" name="Text Box 7"/>
          <p:cNvSpPr txBox="1">
            <a:spLocks noChangeArrowheads="1"/>
          </p:cNvSpPr>
          <p:nvPr/>
        </p:nvSpPr>
        <p:spPr bwMode="auto">
          <a:xfrm>
            <a:off x="152400" y="3522663"/>
            <a:ext cx="8915400" cy="1754326"/>
          </a:xfrm>
          <a:prstGeom prst="rect">
            <a:avLst/>
          </a:prstGeom>
          <a:noFill/>
          <a:ln w="9525">
            <a:noFill/>
            <a:miter lim="800000"/>
            <a:headEnd/>
            <a:tailEnd/>
          </a:ln>
          <a:effectLst/>
        </p:spPr>
        <p:txBody>
          <a:bodyPr>
            <a:spAutoFit/>
          </a:bodyPr>
          <a:lstStyle/>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8F8F8"/>
                </a:solidFill>
                <a:effectLst>
                  <a:outerShdw blurRad="38100" dist="38100" dir="2700000" algn="tl">
                    <a:srgbClr val="000000">
                      <a:alpha val="43137"/>
                    </a:srgbClr>
                  </a:outerShdw>
                </a:effectLst>
                <a:uLnTx/>
                <a:uFillTx/>
                <a:latin typeface="Arial" charset="0"/>
                <a:ea typeface="Arial" charset="0"/>
                <a:cs typeface="Arial" charset="0"/>
                <a:sym typeface="Arial"/>
              </a:rPr>
              <a:t>10) </a:t>
            </a:r>
            <a:r>
              <a:rPr kumimoji="0" lang="zh-CN" altLang="en-US" sz="3600" b="0" i="0" u="none" strike="noStrike" kern="1200" cap="none" spc="0" normalizeH="0" baseline="0" noProof="0" dirty="0">
                <a:ln>
                  <a:noFill/>
                </a:ln>
                <a:solidFill>
                  <a:srgbClr val="F8F8F8"/>
                </a:solidFill>
                <a:effectLst/>
                <a:uLnTx/>
                <a:uFillTx/>
                <a:latin typeface="Arial" charset="0"/>
                <a:ea typeface="ＭＳ Ｐゴシック" charset="0"/>
                <a:cs typeface="Arial"/>
                <a:sym typeface="Arial"/>
              </a:rPr>
              <a:t>认为自从你没有使用你的恩赐，神将即刻</a:t>
            </a:r>
            <a:r>
              <a:rPr kumimoji="0" lang="zh-CN" altLang="en-US" sz="3600" b="1" i="0" u="none" strike="noStrike" kern="1200" cap="none" spc="0" normalizeH="0" baseline="0" noProof="0" dirty="0">
                <a:ln>
                  <a:noFill/>
                </a:ln>
                <a:solidFill>
                  <a:srgbClr val="EFFF11"/>
                </a:solidFill>
                <a:effectLst/>
                <a:uLnTx/>
                <a:uFillTx/>
                <a:latin typeface="Arial" charset="0"/>
                <a:ea typeface="ＭＳ Ｐゴシック" charset="0"/>
                <a:cs typeface="Arial"/>
                <a:sym typeface="Arial"/>
              </a:rPr>
              <a:t>收回</a:t>
            </a:r>
            <a:endParaRPr kumimoji="0" lang="en-SG" altLang="zh-CN" sz="3600" b="1" i="0" u="none" strike="noStrike" kern="1200" cap="none" spc="0" normalizeH="0" baseline="0" noProof="0" dirty="0">
              <a:ln>
                <a:noFill/>
              </a:ln>
              <a:solidFill>
                <a:srgbClr val="EFFF11"/>
              </a:solidFill>
              <a:effectLst/>
              <a:uLnTx/>
              <a:uFillTx/>
              <a:latin typeface="Arial" charset="0"/>
              <a:ea typeface="ＭＳ Ｐゴシック" charset="0"/>
              <a:cs typeface="Arial"/>
              <a:sym typeface="Arial"/>
            </a:endParaRPr>
          </a:p>
          <a:p>
            <a:pPr marL="463550" marR="0" lvl="0" indent="-46355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8F8F8"/>
              </a:solidFill>
              <a:effectLst>
                <a:outerShdw blurRad="38100" dist="38100" dir="2700000" algn="tl">
                  <a:srgbClr val="000000">
                    <a:alpha val="43137"/>
                  </a:srgbClr>
                </a:outerShdw>
              </a:effectLst>
              <a:uLnTx/>
              <a:uFillTx/>
              <a:latin typeface="Arial" charset="0"/>
              <a:ea typeface="Arial" charset="0"/>
              <a:cs typeface="Arial" charset="0"/>
              <a:sym typeface="Arial"/>
            </a:endParaRPr>
          </a:p>
        </p:txBody>
      </p:sp>
      <p:sp>
        <p:nvSpPr>
          <p:cNvPr id="420873" name="Text Box 9"/>
          <p:cNvSpPr txBox="1">
            <a:spLocks noChangeArrowheads="1"/>
          </p:cNvSpPr>
          <p:nvPr/>
        </p:nvSpPr>
        <p:spPr bwMode="auto">
          <a:xfrm>
            <a:off x="609600" y="5180999"/>
            <a:ext cx="8382000" cy="1200329"/>
          </a:xfrm>
          <a:prstGeom prst="rect">
            <a:avLst/>
          </a:prstGeom>
          <a:noFill/>
          <a:ln w="9525">
            <a:noFill/>
            <a:miter lim="800000"/>
            <a:headEnd/>
            <a:tailEnd/>
          </a:ln>
          <a:effectLst/>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3600" b="0" i="0" u="none" strike="noStrike" kern="1200" cap="none" spc="0" normalizeH="0" baseline="0" noProof="0" dirty="0">
                <a:ln>
                  <a:noFill/>
                </a:ln>
                <a:solidFill>
                  <a:srgbClr val="F8F8F8"/>
                </a:solidFill>
                <a:effectLst/>
                <a:uLnTx/>
                <a:uFillTx/>
                <a:latin typeface="Arial" charset="0"/>
                <a:ea typeface="ＭＳ Ｐゴシック" charset="0"/>
                <a:cs typeface="Arial"/>
                <a:sym typeface="Arial"/>
              </a:rPr>
              <a:t>“</a:t>
            </a:r>
            <a:r>
              <a:rPr kumimoji="0" lang="zh-CN" altLang="en-US" sz="3600" b="0" i="0" u="none" strike="noStrike" kern="1200" cap="none" spc="0" normalizeH="0" baseline="0" noProof="0" dirty="0">
                <a:ln>
                  <a:noFill/>
                </a:ln>
                <a:solidFill>
                  <a:srgbClr val="F8F8F8"/>
                </a:solidFill>
                <a:effectLst/>
                <a:uLnTx/>
                <a:uFillTx/>
                <a:latin typeface="Arial" charset="0"/>
                <a:ea typeface="ＭＳ Ｐゴシック" charset="-128"/>
                <a:cs typeface="ＭＳ Ｐゴシック" charset="-128"/>
                <a:sym typeface="Arial"/>
              </a:rPr>
              <a:t>因为神的恩赐和选召是没有後悔的</a:t>
            </a:r>
            <a:r>
              <a:rPr kumimoji="0" lang="en-US" altLang="zh-CN" sz="3600" b="0" i="0" u="none" strike="noStrike" kern="1200" cap="none" spc="0" normalizeH="0" baseline="0" noProof="0" dirty="0">
                <a:ln>
                  <a:noFill/>
                </a:ln>
                <a:solidFill>
                  <a:srgbClr val="F8F8F8"/>
                </a:solidFill>
                <a:effectLst/>
                <a:uLnTx/>
                <a:uFillTx/>
                <a:latin typeface="Arial" charset="0"/>
                <a:ea typeface="ＭＳ Ｐゴシック" charset="0"/>
                <a:cs typeface="Arial"/>
                <a:sym typeface="Arial"/>
              </a:rPr>
              <a:t>” (</a:t>
            </a:r>
            <a:r>
              <a:rPr kumimoji="0" lang="zh-CN" altLang="en-US" sz="3600" b="0" i="0" u="none" strike="noStrike" kern="1200" cap="none" spc="0" normalizeH="0" baseline="0" noProof="0" dirty="0">
                <a:ln>
                  <a:noFill/>
                </a:ln>
                <a:solidFill>
                  <a:srgbClr val="F8F8F8"/>
                </a:solidFill>
                <a:effectLst/>
                <a:uLnTx/>
                <a:uFillTx/>
                <a:latin typeface="Arial" charset="0"/>
                <a:ea typeface="ＭＳ Ｐゴシック" charset="0"/>
                <a:cs typeface="Arial"/>
                <a:sym typeface="Arial"/>
              </a:rPr>
              <a:t>罗马书 </a:t>
            </a:r>
            <a:r>
              <a:rPr kumimoji="0" lang="en-US" altLang="zh-CN" sz="3600" b="0" i="0" u="none" strike="noStrike" kern="1200" cap="none" spc="0" normalizeH="0" baseline="0" noProof="0" dirty="0">
                <a:ln>
                  <a:noFill/>
                </a:ln>
                <a:solidFill>
                  <a:srgbClr val="F8F8F8"/>
                </a:solidFill>
                <a:effectLst/>
                <a:uLnTx/>
                <a:uFillTx/>
                <a:latin typeface="Arial" charset="0"/>
                <a:ea typeface="ＭＳ Ｐゴシック" charset="0"/>
                <a:cs typeface="Arial"/>
                <a:sym typeface="Arial"/>
              </a:rPr>
              <a:t>11:29)</a:t>
            </a:r>
            <a:endParaRPr kumimoji="0" lang="en-US" sz="3600" b="1" i="0" u="none" strike="noStrike" kern="1200" cap="none" spc="0" normalizeH="0" baseline="0" noProof="0" dirty="0">
              <a:ln>
                <a:noFill/>
              </a:ln>
              <a:solidFill>
                <a:srgbClr val="F8F8F8"/>
              </a:solidFill>
              <a:effectLst>
                <a:outerShdw blurRad="38100" dist="38100" dir="2700000" algn="tl">
                  <a:srgbClr val="000000">
                    <a:alpha val="43137"/>
                  </a:srgbClr>
                </a:outerShdw>
              </a:effectLst>
              <a:uLnTx/>
              <a:uFillTx/>
              <a:latin typeface="Arial" charset="0"/>
              <a:ea typeface="Arial" charset="0"/>
              <a:cs typeface="Arial" charset="0"/>
              <a:sym typeface="Arial"/>
            </a:endParaRPr>
          </a:p>
        </p:txBody>
      </p:sp>
      <p:pic>
        <p:nvPicPr>
          <p:cNvPr id="114695" name="Picture 12" descr="bo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304800"/>
            <a:ext cx="1028700" cy="108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5">
            <a:extLst>
              <a:ext uri="{FF2B5EF4-FFF2-40B4-BE49-F238E27FC236}">
                <a16:creationId xmlns:a16="http://schemas.microsoft.com/office/drawing/2014/main" id="{8C3699D2-6BA4-CA4E-8556-448EB266345D}"/>
              </a:ext>
            </a:extLst>
          </p:cNvPr>
          <p:cNvSpPr txBox="1">
            <a:spLocks noChangeArrowheads="1"/>
          </p:cNvSpPr>
          <p:nvPr/>
        </p:nvSpPr>
        <p:spPr bwMode="auto">
          <a:xfrm>
            <a:off x="152400" y="228600"/>
            <a:ext cx="8839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lvl1pPr algn="r" rtl="0" eaLnBrk="0" fontAlgn="base" hangingPunct="0">
              <a:lnSpc>
                <a:spcPct val="100000"/>
              </a:lnSpc>
              <a:spcBef>
                <a:spcPct val="0"/>
              </a:spcBef>
              <a:spcAft>
                <a:spcPct val="0"/>
              </a:spcAft>
              <a:defRPr sz="6600">
                <a:solidFill>
                  <a:schemeClr val="tx2"/>
                </a:solidFill>
                <a:latin typeface="+mj-lt"/>
                <a:ea typeface="ＭＳ Ｐゴシック" charset="-128"/>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defRPr>
            </a:lvl6pPr>
            <a:lvl7pPr marL="914400" algn="r" rtl="0" fontAlgn="base">
              <a:lnSpc>
                <a:spcPct val="90000"/>
              </a:lnSpc>
              <a:spcBef>
                <a:spcPct val="0"/>
              </a:spcBef>
              <a:spcAft>
                <a:spcPct val="0"/>
              </a:spcAft>
              <a:defRPr sz="5400">
                <a:solidFill>
                  <a:schemeClr val="bg2"/>
                </a:solidFill>
                <a:latin typeface="Arial" charset="0"/>
              </a:defRPr>
            </a:lvl7pPr>
            <a:lvl8pPr marL="1371600" algn="r" rtl="0" fontAlgn="base">
              <a:lnSpc>
                <a:spcPct val="90000"/>
              </a:lnSpc>
              <a:spcBef>
                <a:spcPct val="0"/>
              </a:spcBef>
              <a:spcAft>
                <a:spcPct val="0"/>
              </a:spcAft>
              <a:defRPr sz="5400">
                <a:solidFill>
                  <a:schemeClr val="bg2"/>
                </a:solidFill>
                <a:latin typeface="Arial" charset="0"/>
              </a:defRPr>
            </a:lvl8pPr>
            <a:lvl9pPr marL="1828800" algn="r" rtl="0" fontAlgn="base">
              <a:lnSpc>
                <a:spcPct val="90000"/>
              </a:lnSpc>
              <a:spcBef>
                <a:spcPct val="0"/>
              </a:spcBef>
              <a:spcAft>
                <a:spcPct val="0"/>
              </a:spcAft>
              <a:defRPr sz="5400">
                <a:solidFill>
                  <a:schemeClr val="bg2"/>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5400" b="0" i="0" u="none" strike="noStrike" kern="1200" cap="none" spc="0" normalizeH="0" baseline="0" noProof="0" dirty="0">
                <a:ln>
                  <a:noFill/>
                </a:ln>
                <a:solidFill>
                  <a:srgbClr val="000000"/>
                </a:solidFill>
                <a:effectLst/>
                <a:uLnTx/>
                <a:uFillTx/>
                <a:latin typeface="Arial" charset="0"/>
                <a:ea typeface="ＭＳ Ｐゴシック" charset="-128"/>
                <a:sym typeface="Arial"/>
              </a:rPr>
              <a:t>学习属灵恩赐</a:t>
            </a:r>
            <a:r>
              <a:rPr kumimoji="0" lang="zh-CN" altLang="en-US" sz="5400" b="0" i="0" u="none" strike="noStrike" kern="1200" cap="none" spc="0" normalizeH="0" baseline="0" noProof="0" dirty="0">
                <a:ln>
                  <a:noFill/>
                </a:ln>
                <a:solidFill>
                  <a:srgbClr val="000000"/>
                </a:solidFill>
                <a:effectLst/>
                <a:uLnTx/>
                <a:uFillTx/>
                <a:latin typeface="Arial" charset="0"/>
                <a:ea typeface="ＭＳ Ｐゴシック" charset="0"/>
                <a:sym typeface="Arial"/>
              </a:rPr>
              <a:t>的危险性</a:t>
            </a:r>
            <a:endParaRPr kumimoji="0" lang="en-SG" altLang="zh-CN" sz="5400" b="0" i="0" u="none" strike="noStrike" kern="1200" cap="none" spc="0" normalizeH="0" baseline="0" noProof="0" dirty="0">
              <a:ln>
                <a:noFill/>
              </a:ln>
              <a:solidFill>
                <a:srgbClr val="000000"/>
              </a:solidFill>
              <a:effectLst/>
              <a:uLnTx/>
              <a:uFillTx/>
              <a:latin typeface="Arial" charset="0"/>
              <a:ea typeface="ＭＳ Ｐゴシック" charset="0"/>
              <a:sym typeface="Arial"/>
            </a:endParaRPr>
          </a:p>
        </p:txBody>
      </p:sp>
    </p:spTree>
    <p:extLst>
      <p:ext uri="{BB962C8B-B14F-4D97-AF65-F5344CB8AC3E}">
        <p14:creationId xmlns:p14="http://schemas.microsoft.com/office/powerpoint/2010/main" val="2786740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208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2087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71" grpId="0" build="p" autoUpdateAnimBg="0"/>
      <p:bldP spid="420873"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54"/>
        <p:cNvGrpSpPr/>
        <p:nvPr/>
      </p:nvGrpSpPr>
      <p:grpSpPr>
        <a:xfrm>
          <a:off x="0" y="0"/>
          <a:ext cx="0" cy="0"/>
          <a:chOff x="0" y="0"/>
          <a:chExt cx="0" cy="0"/>
        </a:xfrm>
      </p:grpSpPr>
      <p:sp>
        <p:nvSpPr>
          <p:cNvPr id="2955" name="Google Shape;2955;p332"/>
          <p:cNvSpPr txBox="1">
            <a:spLocks noGrp="1"/>
          </p:cNvSpPr>
          <p:nvPr>
            <p:ph type="title" idx="4294967295"/>
          </p:nvPr>
        </p:nvSpPr>
        <p:spPr>
          <a:xfrm>
            <a:off x="3175" y="3625850"/>
            <a:ext cx="9144000" cy="325913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FFFFFF"/>
                </a:solidFill>
              </a:rPr>
              <a:t>“</a:t>
            </a:r>
            <a:r>
              <a:rPr lang="en-US" sz="3000" b="1">
                <a:solidFill>
                  <a:srgbClr val="FFFFFF"/>
                </a:solidFill>
                <a:highlight>
                  <a:srgbClr val="000000"/>
                </a:highlight>
              </a:rPr>
              <a:t>就像一个身体有许多肢体，各肢体都有不同的功用；5照样，我们大家在基督里成为一个身体，也是互相作肢体。”</a:t>
            </a:r>
            <a:endParaRPr sz="3000" b="1">
              <a:solidFill>
                <a:srgbClr val="FFFFFF"/>
              </a:solidFill>
              <a:highlight>
                <a:srgbClr val="000000"/>
              </a:highlight>
            </a:endParaRPr>
          </a:p>
          <a:p>
            <a:pPr marL="0" marR="0" lvl="0" indent="0" algn="ctr" rtl="0">
              <a:spcBef>
                <a:spcPts val="0"/>
              </a:spcBef>
              <a:spcAft>
                <a:spcPts val="0"/>
              </a:spcAft>
              <a:buNone/>
            </a:pPr>
            <a:r>
              <a:rPr lang="en-US" sz="3000" b="1" i="0" u="none" strike="noStrike" cap="none">
                <a:solidFill>
                  <a:srgbClr val="FFFFFF"/>
                </a:solidFill>
                <a:latin typeface="Arial"/>
                <a:ea typeface="Arial"/>
                <a:cs typeface="Arial"/>
                <a:sym typeface="Arial"/>
              </a:rPr>
              <a:t>(</a:t>
            </a:r>
            <a:r>
              <a:rPr lang="en-US" sz="3000" b="1">
                <a:solidFill>
                  <a:srgbClr val="FFFFFF"/>
                </a:solidFill>
              </a:rPr>
              <a:t>罗马书</a:t>
            </a:r>
            <a:r>
              <a:rPr lang="en-US" sz="3000" b="1" i="0" u="none" strike="noStrike" cap="none">
                <a:solidFill>
                  <a:srgbClr val="FFFFFF"/>
                </a:solidFill>
                <a:latin typeface="Arial"/>
                <a:ea typeface="Arial"/>
                <a:cs typeface="Arial"/>
                <a:sym typeface="Arial"/>
              </a:rPr>
              <a:t> 12:4-5 </a:t>
            </a:r>
            <a:r>
              <a:rPr lang="en-US" sz="3000" b="1">
                <a:solidFill>
                  <a:srgbClr val="FFFFFF"/>
                </a:solidFill>
              </a:rPr>
              <a:t>新译本</a:t>
            </a:r>
            <a:r>
              <a:rPr lang="en-US" sz="3000" b="1" i="0" u="none" strike="noStrike" cap="none">
                <a:solidFill>
                  <a:srgbClr val="FFFFFF"/>
                </a:solidFill>
                <a:latin typeface="Arial"/>
                <a:ea typeface="Arial"/>
                <a:cs typeface="Arial"/>
                <a:sym typeface="Arial"/>
              </a:rPr>
              <a:t>)</a:t>
            </a:r>
            <a:endParaRPr sz="3000" b="1" i="0" u="none" strike="noStrike" cap="none">
              <a:solidFill>
                <a:srgbClr val="FFFFFF"/>
              </a:solidFill>
              <a:latin typeface="Arial"/>
              <a:ea typeface="Arial"/>
              <a:cs typeface="Arial"/>
              <a:sym typeface="Arial"/>
            </a:endParaRPr>
          </a:p>
        </p:txBody>
      </p:sp>
      <p:pic>
        <p:nvPicPr>
          <p:cNvPr id="2956" name="Google Shape;2956;p332" descr="Spiritual Gifts Members.jpg"/>
          <p:cNvPicPr preferRelativeResize="0"/>
          <p:nvPr/>
        </p:nvPicPr>
        <p:blipFill rotWithShape="1">
          <a:blip r:embed="rId3">
            <a:alphaModFix/>
          </a:blip>
          <a:srcRect/>
          <a:stretch/>
        </p:blipFill>
        <p:spPr>
          <a:xfrm>
            <a:off x="0" y="-26988"/>
            <a:ext cx="9144000" cy="3924301"/>
          </a:xfrm>
          <a:prstGeom prst="rect">
            <a:avLst/>
          </a:prstGeom>
          <a:noFill/>
          <a:ln>
            <a:noFill/>
          </a:ln>
        </p:spPr>
      </p:pic>
      <p:sp>
        <p:nvSpPr>
          <p:cNvPr id="2957" name="Google Shape;2957;p332"/>
          <p:cNvSpPr txBox="1"/>
          <p:nvPr/>
        </p:nvSpPr>
        <p:spPr>
          <a:xfrm>
            <a:off x="-3175" y="0"/>
            <a:ext cx="9144000" cy="1427400"/>
          </a:xfrm>
          <a:prstGeom prst="rect">
            <a:avLst/>
          </a:prstGeom>
          <a:solidFill>
            <a:schemeClr val="bg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dirty="0" err="1">
                <a:ln>
                  <a:noFill/>
                </a:ln>
                <a:solidFill>
                  <a:srgbClr val="FFFFFF"/>
                </a:solidFill>
                <a:effectLst/>
                <a:uLnTx/>
                <a:uFillTx/>
                <a:latin typeface="Arial"/>
                <a:cs typeface="Arial"/>
                <a:sym typeface="Arial"/>
              </a:rPr>
              <a:t>属灵的恩赐</a:t>
            </a:r>
            <a:endParaRPr kumimoji="0" sz="96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36342346"/>
      </p:ext>
    </p:extLst>
  </p:cSld>
  <p:clrMapOvr>
    <a:masterClrMapping/>
  </p:clrMapOvr>
  <p:transition spd="med">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2147" name="Rectangle 3">
            <a:extLst>
              <a:ext uri="{FF2B5EF4-FFF2-40B4-BE49-F238E27FC236}">
                <a16:creationId xmlns:a16="http://schemas.microsoft.com/office/drawing/2014/main" id="{987D3474-C656-0D4D-9552-CCA1738324EC}"/>
              </a:ext>
            </a:extLst>
          </p:cNvPr>
          <p:cNvSpPr>
            <a:spLocks noGrp="1" noChangeArrowheads="1"/>
          </p:cNvSpPr>
          <p:nvPr>
            <p:ph type="title" idx="4294967295"/>
          </p:nvPr>
        </p:nvSpPr>
        <p:spPr>
          <a:xfrm>
            <a:off x="-152400" y="457200"/>
            <a:ext cx="9296400" cy="990600"/>
          </a:xfrm>
          <a:effectLst>
            <a:outerShdw blurRad="63500" dist="35921" dir="2700000" algn="ctr" rotWithShape="0">
              <a:schemeClr val="tx2">
                <a:alpha val="74997"/>
              </a:schemeClr>
            </a:outerShdw>
          </a:effectLst>
        </p:spPr>
        <p:txBody>
          <a:bodyPr/>
          <a:lstStyle/>
          <a:p>
            <a:pPr eaLnBrk="1" hangingPunct="1"/>
            <a:r>
              <a:rPr lang="en-US" altLang="en-US" b="1"/>
              <a:t>Black</a:t>
            </a:r>
            <a:endParaRPr lang="en-US" altLang="en-US" sz="1800" b="1">
              <a:solidFill>
                <a:schemeClr val="bg1"/>
              </a:solidFill>
            </a:endParaRPr>
          </a:p>
        </p:txBody>
      </p:sp>
    </p:spTree>
    <p:extLst>
      <p:ext uri="{BB962C8B-B14F-4D97-AF65-F5344CB8AC3E}">
        <p14:creationId xmlns:p14="http://schemas.microsoft.com/office/powerpoint/2010/main" val="570583871"/>
      </p:ext>
    </p:extLst>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1026">
            <a:extLst>
              <a:ext uri="{FF2B5EF4-FFF2-40B4-BE49-F238E27FC236}">
                <a16:creationId xmlns:a16="http://schemas.microsoft.com/office/drawing/2014/main" id="{9AD1B68F-21D2-2A49-A50A-97CBB478BD18}"/>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mn-cs"/>
              </a:rPr>
              <a:t>免费获得该讲解</a:t>
            </a:r>
            <a:r>
              <a:rPr kumimoji="0" lang="en-US" altLang="ja-JP" sz="4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alt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24290" name="Rectangle 1026">
            <a:extLst>
              <a:ext uri="{FF2B5EF4-FFF2-40B4-BE49-F238E27FC236}">
                <a16:creationId xmlns:a16="http://schemas.microsoft.com/office/drawing/2014/main" id="{D48AD893-DB64-8E49-9A4F-F198D9F17995}"/>
              </a:ext>
            </a:extLst>
          </p:cNvPr>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ea typeface="宋体" panose="02010600030101010101" pitchFamily="2" charset="-122"/>
              </a:rPr>
              <a:t>教会论链接地址</a:t>
            </a:r>
            <a:r>
              <a:rPr lang="zh-CN" altLang="en-US" sz="3200" b="1" dirty="0">
                <a:solidFill>
                  <a:srgbClr val="FFFFFF"/>
                </a:solidFill>
                <a:ea typeface="ＭＳ Ｐゴシック" panose="020B0600070205080204" pitchFamily="34" charset="-128"/>
              </a:rPr>
              <a:t> </a:t>
            </a:r>
            <a:r>
              <a:rPr lang="en-US" altLang="ja-JP" sz="3200" b="1" dirty="0">
                <a:solidFill>
                  <a:srgbClr val="FFFFFF"/>
                </a:solidFill>
                <a:ea typeface="ＭＳ Ｐゴシック" panose="020B0600070205080204" pitchFamily="34" charset="-128"/>
              </a:rPr>
              <a:t>BibleStudyDownloads.org</a:t>
            </a:r>
            <a:endParaRPr lang="en-US" altLang="en-US" sz="1100" b="1" dirty="0">
              <a:solidFill>
                <a:srgbClr val="FFFFFF"/>
              </a:solidFill>
              <a:ea typeface="ＭＳ Ｐゴシック" panose="020B0600070205080204" pitchFamily="34" charset="-128"/>
            </a:endParaRPr>
          </a:p>
        </p:txBody>
      </p:sp>
      <p:pic>
        <p:nvPicPr>
          <p:cNvPr id="524291" name="Picture 5" descr="Screen Shot 2016-02-02 at 5.41.18 PM.png">
            <a:extLst>
              <a:ext uri="{FF2B5EF4-FFF2-40B4-BE49-F238E27FC236}">
                <a16:creationId xmlns:a16="http://schemas.microsoft.com/office/drawing/2014/main" id="{17EE042A-E6C4-A94C-9FC9-CD63915A499C}"/>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574675"/>
            <a:ext cx="9232900"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reen Shot 2016-02-02 at 5.42.03 PM.png">
            <a:extLst>
              <a:ext uri="{FF2B5EF4-FFF2-40B4-BE49-F238E27FC236}">
                <a16:creationId xmlns:a16="http://schemas.microsoft.com/office/drawing/2014/main" id="{44DCF5CC-3C1B-024E-B13C-D7A130488D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159000"/>
            <a:ext cx="615315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293" name="Rectangle 1026">
            <a:extLst>
              <a:ext uri="{FF2B5EF4-FFF2-40B4-BE49-F238E27FC236}">
                <a16:creationId xmlns:a16="http://schemas.microsoft.com/office/drawing/2014/main" id="{6C4E0AB5-47D9-B848-8EB9-9AEA4841165D}"/>
              </a:ext>
            </a:extLst>
          </p:cNvPr>
          <p:cNvSpPr txBox="1">
            <a:spLocks noChangeArrowheads="1"/>
          </p:cNvSpPr>
          <p:nvPr/>
        </p:nvSpPr>
        <p:spPr bwMode="auto">
          <a:xfrm>
            <a:off x="0" y="1247775"/>
            <a:ext cx="9144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圣经学习下载</a:t>
            </a:r>
          </a:p>
        </p:txBody>
      </p:sp>
    </p:spTree>
    <p:extLst>
      <p:ext uri="{BB962C8B-B14F-4D97-AF65-F5344CB8AC3E}">
        <p14:creationId xmlns:p14="http://schemas.microsoft.com/office/powerpoint/2010/main" val="4743354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51"/>
        <p:cNvGrpSpPr/>
        <p:nvPr/>
      </p:nvGrpSpPr>
      <p:grpSpPr>
        <a:xfrm>
          <a:off x="0" y="0"/>
          <a:ext cx="0" cy="0"/>
          <a:chOff x="0" y="0"/>
          <a:chExt cx="0" cy="0"/>
        </a:xfrm>
      </p:grpSpPr>
      <p:pic>
        <p:nvPicPr>
          <p:cNvPr id="2252" name="Google Shape;2252;p284" descr="Dennis"/>
          <p:cNvPicPr preferRelativeResize="0"/>
          <p:nvPr/>
        </p:nvPicPr>
        <p:blipFill rotWithShape="1">
          <a:blip r:embed="rId3">
            <a:alphaModFix/>
          </a:blip>
          <a:srcRect/>
          <a:stretch/>
        </p:blipFill>
        <p:spPr>
          <a:xfrm>
            <a:off x="468313" y="836613"/>
            <a:ext cx="3675062" cy="5218112"/>
          </a:xfrm>
          <a:prstGeom prst="rect">
            <a:avLst/>
          </a:prstGeom>
          <a:noFill/>
          <a:ln>
            <a:noFill/>
          </a:ln>
        </p:spPr>
      </p:pic>
      <p:sp>
        <p:nvSpPr>
          <p:cNvPr id="2253" name="Google Shape;2253;p284"/>
          <p:cNvSpPr txBox="1">
            <a:spLocks noGrp="1"/>
          </p:cNvSpPr>
          <p:nvPr>
            <p:ph type="title" idx="4294967295"/>
          </p:nvPr>
        </p:nvSpPr>
        <p:spPr>
          <a:xfrm>
            <a:off x="-152400" y="4445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灵恩运动</a:t>
            </a:r>
            <a:r>
              <a:rPr lang="en-US" sz="4400" b="1" i="0" u="none" strike="noStrike" cap="none">
                <a:solidFill>
                  <a:schemeClr val="lt1"/>
                </a:solidFill>
                <a:latin typeface="Arial"/>
                <a:ea typeface="Arial"/>
                <a:cs typeface="Arial"/>
                <a:sym typeface="Arial"/>
              </a:rPr>
              <a:t> - 1960</a:t>
            </a:r>
            <a:endParaRPr sz="1800" b="1" i="0" u="none" strike="noStrike" cap="none">
              <a:solidFill>
                <a:schemeClr val="lt1"/>
              </a:solidFill>
              <a:latin typeface="Arial"/>
              <a:ea typeface="Arial"/>
              <a:cs typeface="Arial"/>
              <a:sym typeface="Arial"/>
            </a:endParaRPr>
          </a:p>
        </p:txBody>
      </p:sp>
      <p:pic>
        <p:nvPicPr>
          <p:cNvPr id="2254" name="Google Shape;2254;p284" descr="episcopal"/>
          <p:cNvPicPr preferRelativeResize="0"/>
          <p:nvPr/>
        </p:nvPicPr>
        <p:blipFill rotWithShape="1">
          <a:blip r:embed="rId4">
            <a:alphaModFix/>
          </a:blip>
          <a:srcRect/>
          <a:stretch/>
        </p:blipFill>
        <p:spPr>
          <a:xfrm>
            <a:off x="4356100" y="1268413"/>
            <a:ext cx="4200525" cy="4687887"/>
          </a:xfrm>
          <a:prstGeom prst="rect">
            <a:avLst/>
          </a:prstGeom>
          <a:noFill/>
          <a:ln>
            <a:noFill/>
          </a:ln>
        </p:spPr>
      </p:pic>
      <p:sp>
        <p:nvSpPr>
          <p:cNvPr id="2255" name="Google Shape;2255;p284"/>
          <p:cNvSpPr/>
          <p:nvPr/>
        </p:nvSpPr>
        <p:spPr>
          <a:xfrm>
            <a:off x="179405" y="5856300"/>
            <a:ext cx="58872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cs typeface="Arial"/>
                <a:sym typeface="Arial"/>
              </a:rPr>
              <a:t>圣工会牧丹尼斯。班纳德</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022593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60"/>
        <p:cNvGrpSpPr/>
        <p:nvPr/>
      </p:nvGrpSpPr>
      <p:grpSpPr>
        <a:xfrm>
          <a:off x="0" y="0"/>
          <a:ext cx="0" cy="0"/>
          <a:chOff x="0" y="0"/>
          <a:chExt cx="0" cy="0"/>
        </a:xfrm>
      </p:grpSpPr>
      <p:sp>
        <p:nvSpPr>
          <p:cNvPr id="2261" name="Google Shape;2261;p285"/>
          <p:cNvSpPr txBox="1">
            <a:spLocks noGrp="1"/>
          </p:cNvSpPr>
          <p:nvPr>
            <p:ph type="title" idx="4294967295"/>
          </p:nvPr>
        </p:nvSpPr>
        <p:spPr>
          <a:xfrm>
            <a:off x="-152400" y="26035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灵恩运动第三波</a:t>
            </a:r>
            <a:r>
              <a:rPr lang="en-US" sz="4400" b="1" i="0" u="none" strike="noStrike" cap="none">
                <a:solidFill>
                  <a:schemeClr val="lt1"/>
                </a:solidFill>
                <a:latin typeface="Arial"/>
                <a:ea typeface="Arial"/>
                <a:cs typeface="Arial"/>
                <a:sym typeface="Arial"/>
              </a:rPr>
              <a:t> - 1985</a:t>
            </a:r>
            <a:endParaRPr sz="1800" b="1" i="0" u="none" strike="noStrike" cap="none">
              <a:solidFill>
                <a:schemeClr val="lt1"/>
              </a:solidFill>
              <a:latin typeface="Arial"/>
              <a:ea typeface="Arial"/>
              <a:cs typeface="Arial"/>
              <a:sym typeface="Arial"/>
            </a:endParaRPr>
          </a:p>
        </p:txBody>
      </p:sp>
      <p:pic>
        <p:nvPicPr>
          <p:cNvPr id="2262" name="Google Shape;2262;p285" descr="powerhealing"/>
          <p:cNvPicPr preferRelativeResize="0"/>
          <p:nvPr/>
        </p:nvPicPr>
        <p:blipFill rotWithShape="1">
          <a:blip r:embed="rId3">
            <a:alphaModFix/>
          </a:blip>
          <a:srcRect/>
          <a:stretch/>
        </p:blipFill>
        <p:spPr>
          <a:xfrm>
            <a:off x="2936875" y="1266825"/>
            <a:ext cx="3290888" cy="5114925"/>
          </a:xfrm>
          <a:prstGeom prst="rect">
            <a:avLst/>
          </a:prstGeom>
          <a:noFill/>
          <a:ln>
            <a:noFill/>
          </a:ln>
        </p:spPr>
      </p:pic>
      <p:pic>
        <p:nvPicPr>
          <p:cNvPr id="2263" name="Google Shape;2263;p285" descr="wimber"/>
          <p:cNvPicPr preferRelativeResize="0"/>
          <p:nvPr/>
        </p:nvPicPr>
        <p:blipFill rotWithShape="1">
          <a:blip r:embed="rId4">
            <a:alphaModFix/>
          </a:blip>
          <a:srcRect/>
          <a:stretch/>
        </p:blipFill>
        <p:spPr>
          <a:xfrm>
            <a:off x="34925" y="1471613"/>
            <a:ext cx="3106738" cy="4851400"/>
          </a:xfrm>
          <a:prstGeom prst="rect">
            <a:avLst/>
          </a:prstGeom>
          <a:noFill/>
          <a:ln>
            <a:noFill/>
          </a:ln>
        </p:spPr>
      </p:pic>
      <p:pic>
        <p:nvPicPr>
          <p:cNvPr id="2264" name="Google Shape;2264;p285" descr="powerevangelism"/>
          <p:cNvPicPr preferRelativeResize="0"/>
          <p:nvPr/>
        </p:nvPicPr>
        <p:blipFill rotWithShape="1">
          <a:blip r:embed="rId5">
            <a:alphaModFix/>
          </a:blip>
          <a:srcRect/>
          <a:stretch/>
        </p:blipFill>
        <p:spPr>
          <a:xfrm>
            <a:off x="6100763" y="1409700"/>
            <a:ext cx="3054350" cy="4887913"/>
          </a:xfrm>
          <a:prstGeom prst="rect">
            <a:avLst/>
          </a:prstGeom>
          <a:noFill/>
          <a:ln>
            <a:noFill/>
          </a:ln>
        </p:spPr>
      </p:pic>
    </p:spTree>
    <p:extLst>
      <p:ext uri="{BB962C8B-B14F-4D97-AF65-F5344CB8AC3E}">
        <p14:creationId xmlns:p14="http://schemas.microsoft.com/office/powerpoint/2010/main" val="3077817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69"/>
        <p:cNvGrpSpPr/>
        <p:nvPr/>
      </p:nvGrpSpPr>
      <p:grpSpPr>
        <a:xfrm>
          <a:off x="0" y="0"/>
          <a:ext cx="0" cy="0"/>
          <a:chOff x="0" y="0"/>
          <a:chExt cx="0" cy="0"/>
        </a:xfrm>
      </p:grpSpPr>
      <p:sp>
        <p:nvSpPr>
          <p:cNvPr id="2270" name="Google Shape;2270;p286"/>
          <p:cNvSpPr txBox="1">
            <a:spLocks noGrp="1"/>
          </p:cNvSpPr>
          <p:nvPr>
            <p:ph type="title" idx="4294967295"/>
          </p:nvPr>
        </p:nvSpPr>
        <p:spPr>
          <a:xfrm>
            <a:off x="-152400" y="45720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灵恩运动浪潮</a:t>
            </a:r>
            <a:r>
              <a:rPr lang="en-US" sz="4400" b="1" i="0" u="none" strike="noStrike" cap="none">
                <a:solidFill>
                  <a:schemeClr val="lt1"/>
                </a:solidFill>
                <a:latin typeface="Arial"/>
                <a:ea typeface="Arial"/>
                <a:cs typeface="Arial"/>
                <a:sym typeface="Arial"/>
              </a:rPr>
              <a:t> </a:t>
            </a:r>
            <a:r>
              <a:rPr lang="en-US" b="1">
                <a:solidFill>
                  <a:schemeClr val="lt1"/>
                </a:solidFill>
              </a:rPr>
              <a:t>（1901- 现在）</a:t>
            </a:r>
            <a:endParaRPr sz="1800" b="1" i="0" u="none" strike="noStrike" cap="none">
              <a:solidFill>
                <a:schemeClr val="lt1"/>
              </a:solidFill>
              <a:latin typeface="Arial"/>
              <a:ea typeface="Arial"/>
              <a:cs typeface="Arial"/>
              <a:sym typeface="Arial"/>
            </a:endParaRPr>
          </a:p>
        </p:txBody>
      </p:sp>
      <p:pic>
        <p:nvPicPr>
          <p:cNvPr id="2271" name="Google Shape;2271;p286" descr="Graph"/>
          <p:cNvPicPr preferRelativeResize="0"/>
          <p:nvPr/>
        </p:nvPicPr>
        <p:blipFill rotWithShape="1">
          <a:blip r:embed="rId3">
            <a:alphaModFix/>
          </a:blip>
          <a:srcRect/>
          <a:stretch/>
        </p:blipFill>
        <p:spPr>
          <a:xfrm>
            <a:off x="1295400" y="1447800"/>
            <a:ext cx="6503988" cy="5105400"/>
          </a:xfrm>
          <a:prstGeom prst="rect">
            <a:avLst/>
          </a:prstGeom>
          <a:noFill/>
          <a:ln>
            <a:noFill/>
          </a:ln>
        </p:spPr>
      </p:pic>
      <p:sp>
        <p:nvSpPr>
          <p:cNvPr id="2272" name="Google Shape;2272;p286"/>
          <p:cNvSpPr/>
          <p:nvPr/>
        </p:nvSpPr>
        <p:spPr>
          <a:xfrm>
            <a:off x="2362200" y="6019800"/>
            <a:ext cx="1905000" cy="4572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cs typeface="Arial"/>
                <a:sym typeface="Arial"/>
              </a:rPr>
              <a:t>五旬节运动</a:t>
            </a:r>
            <a:endParaRPr kumimoji="0" sz="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3" name="Google Shape;2273;p286"/>
          <p:cNvSpPr/>
          <p:nvPr/>
        </p:nvSpPr>
        <p:spPr>
          <a:xfrm>
            <a:off x="4152900" y="6019800"/>
            <a:ext cx="1905000" cy="4572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cs typeface="Arial"/>
                <a:sym typeface="Arial"/>
              </a:rPr>
              <a:t>灵恩运动</a:t>
            </a:r>
            <a:endParaRPr kumimoji="0" sz="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74" name="Google Shape;2274;p286"/>
          <p:cNvSpPr/>
          <p:nvPr/>
        </p:nvSpPr>
        <p:spPr>
          <a:xfrm>
            <a:off x="5943600" y="6019800"/>
            <a:ext cx="1905000" cy="4572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cs typeface="Arial"/>
                <a:sym typeface="Arial"/>
              </a:rPr>
              <a:t>第三波</a:t>
            </a:r>
            <a:endParaRPr kumimoji="0" sz="800" b="1"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3090868281"/>
      </p:ext>
    </p:extLst>
  </p:cSld>
  <p:clrMapOvr>
    <a:masterClrMapping/>
  </p:clrMapOvr>
</p:sld>
</file>

<file path=ppt/theme/theme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3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3378</TotalTime>
  <Words>2300</Words>
  <Application>Microsoft Macintosh PowerPoint</Application>
  <PresentationFormat>On-screen Show (4:3)</PresentationFormat>
  <Paragraphs>648</Paragraphs>
  <Slides>63</Slides>
  <Notes>61</Notes>
  <HiddenSlides>0</HiddenSlides>
  <MMClips>0</MMClips>
  <ScaleCrop>false</ScaleCrop>
  <HeadingPairs>
    <vt:vector size="6" baseType="variant">
      <vt:variant>
        <vt:lpstr>Fonts Used</vt:lpstr>
      </vt:variant>
      <vt:variant>
        <vt:i4>12</vt:i4>
      </vt:variant>
      <vt:variant>
        <vt:lpstr>Theme</vt:lpstr>
      </vt:variant>
      <vt:variant>
        <vt:i4>30</vt:i4>
      </vt:variant>
      <vt:variant>
        <vt:lpstr>Slide Titles</vt:lpstr>
      </vt:variant>
      <vt:variant>
        <vt:i4>63</vt:i4>
      </vt:variant>
    </vt:vector>
  </HeadingPairs>
  <TitlesOfParts>
    <vt:vector size="105" baseType="lpstr">
      <vt:lpstr>Noto Sans Symbols</vt:lpstr>
      <vt:lpstr>Sand</vt:lpstr>
      <vt:lpstr>SimHei</vt:lpstr>
      <vt:lpstr>Arial</vt:lpstr>
      <vt:lpstr>Arial Black</vt:lpstr>
      <vt:lpstr>Calibri</vt:lpstr>
      <vt:lpstr>Georgia</vt:lpstr>
      <vt:lpstr>Helvetica Neue</vt:lpstr>
      <vt:lpstr>Tahoma</vt:lpstr>
      <vt:lpstr>Times</vt:lpstr>
      <vt:lpstr>Times New Roman</vt:lpstr>
      <vt:lpstr>Wingdings</vt:lpstr>
      <vt:lpstr>Orbit</vt:lpstr>
      <vt:lpstr>Blank Presentation</vt:lpstr>
      <vt:lpstr>1_Orbit</vt:lpstr>
      <vt:lpstr>1_Blank Presentation</vt:lpstr>
      <vt:lpstr>2_Blank Presentation</vt:lpstr>
      <vt:lpstr>3_Blank Presentation</vt:lpstr>
      <vt:lpstr>17_Default Design</vt:lpstr>
      <vt:lpstr>21_Blank Presentation</vt:lpstr>
      <vt:lpstr>18_Default Design</vt:lpstr>
      <vt:lpstr>3_Communicating Bad News</vt:lpstr>
      <vt:lpstr>1_Communicating Bad News</vt:lpstr>
      <vt:lpstr>Communicating Bad News</vt:lpstr>
      <vt:lpstr>22_Blank Presentation</vt:lpstr>
      <vt:lpstr>4_Blank Presentation</vt:lpstr>
      <vt:lpstr>5_Blank Presentation</vt:lpstr>
      <vt:lpstr>5_Default Design</vt:lpstr>
      <vt:lpstr>20_Default Design</vt:lpstr>
      <vt:lpstr>21_Default Design</vt:lpstr>
      <vt:lpstr>22_Default Design</vt:lpstr>
      <vt:lpstr>23_Default Design</vt:lpstr>
      <vt:lpstr>24_Default Design</vt:lpstr>
      <vt:lpstr>25_Default Design</vt:lpstr>
      <vt:lpstr>Default Design</vt:lpstr>
      <vt:lpstr>19_Default Design</vt:lpstr>
      <vt:lpstr>3_Ocean</vt:lpstr>
      <vt:lpstr>6_Default Design</vt:lpstr>
      <vt:lpstr>6_Blank Presentation</vt:lpstr>
      <vt:lpstr>23_Blank Presentation</vt:lpstr>
      <vt:lpstr>2_Default Design</vt:lpstr>
      <vt:lpstr>Brainstorming Session</vt:lpstr>
      <vt:lpstr>属灵恩赐介绍 （单元一）</vt:lpstr>
      <vt:lpstr>发掘您的恩赐</vt:lpstr>
      <vt:lpstr>飞机引擎出状况</vt:lpstr>
      <vt:lpstr>"It's all about ME"</vt:lpstr>
      <vt:lpstr>"焦点全在乎我们"</vt:lpstr>
      <vt:lpstr>五旬节起源 - 1901</vt:lpstr>
      <vt:lpstr>灵恩运动 - 1960</vt:lpstr>
      <vt:lpstr>灵恩运动第三波 - 1985</vt:lpstr>
      <vt:lpstr>灵恩运动浪潮 （1901- 现在）</vt:lpstr>
      <vt:lpstr>The Wayward Local Church</vt:lpstr>
      <vt:lpstr>今天我们会探讨的课题…</vt:lpstr>
      <vt:lpstr>属灵的恩赐</vt:lpstr>
      <vt:lpstr>I. 理解属灵恩赐应当从尊基督为主开始(12:1-3).</vt:lpstr>
      <vt:lpstr>格林多前 12:1-3 (CNV)</vt:lpstr>
      <vt:lpstr>哥林多前12 的基本议题</vt:lpstr>
      <vt:lpstr>什么是属灵恩赐?</vt:lpstr>
      <vt:lpstr>什么是属灵的恩赐?</vt:lpstr>
      <vt:lpstr>什么是属灵恩赐? </vt:lpstr>
      <vt:lpstr>谁会得到属灵恩赐？</vt:lpstr>
      <vt:lpstr>我?  天才?</vt:lpstr>
      <vt:lpstr>每一位信徒都有恩赐</vt:lpstr>
      <vt:lpstr>你是否发掘你的恩赐了？</vt:lpstr>
      <vt:lpstr>哥林多前12 的基本议题</vt:lpstr>
      <vt:lpstr>每位信徒是在何时得到恩赐?</vt:lpstr>
      <vt:lpstr>Black</vt:lpstr>
      <vt:lpstr>Black</vt:lpstr>
      <vt:lpstr>格林多前 12:1-3 (CNV)</vt:lpstr>
      <vt:lpstr>Black</vt:lpstr>
      <vt:lpstr>耶稣基督是主 = 神</vt:lpstr>
      <vt:lpstr>II. 不同的恩赐在三位一体的神中合一  (12:4-6).</vt:lpstr>
      <vt:lpstr>格林多前 12:4-6 (CNV)</vt:lpstr>
      <vt:lpstr>给予</vt:lpstr>
      <vt:lpstr>给予</vt:lpstr>
      <vt:lpstr>委任</vt:lpstr>
      <vt:lpstr>赐能力</vt:lpstr>
      <vt:lpstr>三一神的参与</vt:lpstr>
      <vt:lpstr>谁给予属灵恩赐？</vt:lpstr>
      <vt:lpstr>何处，何时，为何？</vt:lpstr>
      <vt:lpstr>才能与属灵恩赐</vt:lpstr>
      <vt:lpstr>真正的问题</vt:lpstr>
      <vt:lpstr>恩赐的基础与结果</vt:lpstr>
      <vt:lpstr>恩赐的基础与结果</vt:lpstr>
      <vt:lpstr>恩赐的基础与性质</vt:lpstr>
      <vt:lpstr>重点</vt:lpstr>
      <vt:lpstr>为何需要认知与研究我们的属灵恩赐？</vt:lpstr>
      <vt:lpstr>为何需要认知与研究我们的属灵恩赐？ </vt:lpstr>
      <vt:lpstr>PowerPoint Presentation</vt:lpstr>
      <vt:lpstr>属灵恩赐与神的戒命</vt:lpstr>
      <vt:lpstr>属灵恩赐与神的戒命 </vt:lpstr>
      <vt:lpstr>我们需要明白各恩赐的定义</vt:lpstr>
      <vt:lpstr>新约属灵恩赐单</vt:lpstr>
      <vt:lpstr>彼得前 4:10 (CNV)</vt:lpstr>
      <vt:lpstr>彼得前 4:11 (CNV)</vt:lpstr>
      <vt:lpstr>恩赐的分类  (彼前 4:11)</vt:lpstr>
      <vt:lpstr>属灵恩赐的大纲和分类图表</vt:lpstr>
      <vt:lpstr>婚姻和守独生都算是属灵恩赐吗</vt:lpstr>
      <vt:lpstr>白雪公主综合征</vt:lpstr>
      <vt:lpstr>"不结婚便无法了解何为 真的幸福…"</vt:lpstr>
      <vt:lpstr>属灵恩赐是否会永远存留在信徒生命中 (列：永久性)？</vt:lpstr>
      <vt:lpstr>PowerPoint Presentation</vt:lpstr>
      <vt:lpstr>“就像一个身体有许多肢体，各肢体都有不同的功用；5照样，我们大家在基督里成为一个身体，也是互相作肢体。” (罗马书 12:4-5 新译本)</vt:lpstr>
      <vt:lpstr>Black</vt:lpstr>
      <vt:lpstr>教会论链接地址 BibleStudyDownloads.org</vt:lpstr>
    </vt:vector>
  </TitlesOfParts>
  <Company>Everywhere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 Adult Ministry</dc:title>
  <dc:creator> </dc:creator>
  <cp:lastModifiedBy>Rick Griffith</cp:lastModifiedBy>
  <cp:revision>265</cp:revision>
  <dcterms:created xsi:type="dcterms:W3CDTF">2006-02-20T01:43:57Z</dcterms:created>
  <dcterms:modified xsi:type="dcterms:W3CDTF">2019-06-13T20:50:40Z</dcterms:modified>
</cp:coreProperties>
</file>