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651" r:id="rId2"/>
    <p:sldMasterId id="2147483649" r:id="rId3"/>
    <p:sldMasterId id="2147483813" r:id="rId4"/>
    <p:sldMasterId id="2147483959" r:id="rId5"/>
    <p:sldMasterId id="2147484105" r:id="rId6"/>
    <p:sldMasterId id="2147484117" r:id="rId7"/>
    <p:sldMasterId id="2147484128" r:id="rId8"/>
    <p:sldMasterId id="2147484140" r:id="rId9"/>
    <p:sldMasterId id="2147484152" r:id="rId10"/>
    <p:sldMasterId id="2147484164" r:id="rId11"/>
    <p:sldMasterId id="2147484176" r:id="rId12"/>
    <p:sldMasterId id="2147484188" r:id="rId13"/>
    <p:sldMasterId id="2147484199" r:id="rId14"/>
    <p:sldMasterId id="2147484203" r:id="rId15"/>
    <p:sldMasterId id="2147484214" r:id="rId16"/>
  </p:sldMasterIdLst>
  <p:notesMasterIdLst>
    <p:notesMasterId r:id="rId77"/>
  </p:notesMasterIdLst>
  <p:sldIdLst>
    <p:sldId id="603" r:id="rId17"/>
    <p:sldId id="624" r:id="rId18"/>
    <p:sldId id="626" r:id="rId19"/>
    <p:sldId id="625" r:id="rId20"/>
    <p:sldId id="639" r:id="rId21"/>
    <p:sldId id="350" r:id="rId22"/>
    <p:sldId id="640" r:id="rId23"/>
    <p:sldId id="341" r:id="rId24"/>
    <p:sldId id="604" r:id="rId25"/>
    <p:sldId id="605" r:id="rId26"/>
    <p:sldId id="606" r:id="rId27"/>
    <p:sldId id="641" r:id="rId28"/>
    <p:sldId id="607" r:id="rId29"/>
    <p:sldId id="663" r:id="rId30"/>
    <p:sldId id="664" r:id="rId31"/>
    <p:sldId id="665" r:id="rId32"/>
    <p:sldId id="370" r:id="rId33"/>
    <p:sldId id="608" r:id="rId34"/>
    <p:sldId id="610" r:id="rId35"/>
    <p:sldId id="611" r:id="rId36"/>
    <p:sldId id="353" r:id="rId37"/>
    <p:sldId id="345" r:id="rId38"/>
    <p:sldId id="342" r:id="rId39"/>
    <p:sldId id="666" r:id="rId40"/>
    <p:sldId id="343" r:id="rId41"/>
    <p:sldId id="304" r:id="rId42"/>
    <p:sldId id="667" r:id="rId43"/>
    <p:sldId id="344" r:id="rId44"/>
    <p:sldId id="307" r:id="rId45"/>
    <p:sldId id="644" r:id="rId46"/>
    <p:sldId id="668" r:id="rId47"/>
    <p:sldId id="648" r:id="rId48"/>
    <p:sldId id="647" r:id="rId49"/>
    <p:sldId id="313" r:id="rId50"/>
    <p:sldId id="669" r:id="rId51"/>
    <p:sldId id="649" r:id="rId52"/>
    <p:sldId id="650" r:id="rId53"/>
    <p:sldId id="651" r:id="rId54"/>
    <p:sldId id="652" r:id="rId55"/>
    <p:sldId id="319" r:id="rId56"/>
    <p:sldId id="358" r:id="rId57"/>
    <p:sldId id="653" r:id="rId58"/>
    <p:sldId id="654" r:id="rId59"/>
    <p:sldId id="655" r:id="rId60"/>
    <p:sldId id="656" r:id="rId61"/>
    <p:sldId id="657" r:id="rId62"/>
    <p:sldId id="658" r:id="rId63"/>
    <p:sldId id="514" r:id="rId64"/>
    <p:sldId id="670" r:id="rId65"/>
    <p:sldId id="671" r:id="rId66"/>
    <p:sldId id="672" r:id="rId67"/>
    <p:sldId id="673" r:id="rId68"/>
    <p:sldId id="272" r:id="rId69"/>
    <p:sldId id="265" r:id="rId70"/>
    <p:sldId id="334" r:id="rId71"/>
    <p:sldId id="266" r:id="rId72"/>
    <p:sldId id="329" r:id="rId73"/>
    <p:sldId id="267" r:id="rId74"/>
    <p:sldId id="273" r:id="rId75"/>
    <p:sldId id="542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/>
    <p:restoredTop sz="94698"/>
  </p:normalViewPr>
  <p:slideViewPr>
    <p:cSldViewPr>
      <p:cViewPr varScale="1">
        <p:scale>
          <a:sx n="94" d="100"/>
          <a:sy n="94" d="100"/>
        </p:scale>
        <p:origin x="184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E3A13C0-FF9B-B249-BF8E-8AC500C298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7B2CC71-EA14-5D45-9FC1-B16EB04EA4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33EF4469-69F7-9546-A21D-FE026E8D041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E50EA4F-C7C4-4F4E-BC6E-7AD6C7607BB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649F4656-720F-A847-BD76-B118F250D53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27A9DB04-4500-3A4E-901B-DA72E4AC5D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2F5C01-CA5F-5347-8E1E-2C9ABE6661E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4E65D-BCE3-FF44-94A7-F51145D05A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1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4CEBEC-AEE4-224E-84A7-126628C74D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60294-7C6C-8C4E-B2D5-D219F8B834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77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EB52B-71FB-C84D-8EA9-CE6E1C6658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599D8-6BA8-5C42-AFE1-8861AFC910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27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D7E67-B2D4-4545-9C47-3AF14511791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81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1FB58-0777-9A40-8409-5984E969B3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141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046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69FDCE7D-6D2B-40BB-8199-48BDDCDB6B75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14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22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2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6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1D0D6AEE-EB1D-4DC5-8BA8-69B433A9BD02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15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4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43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14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F7A36-534E-8A41-8942-CCBC80F23B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13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CEA16046-306A-4E42-AA32-04683209D312}" type="slidenum">
              <a:rPr lang="zh-CN" altLang="en-US" sz="1200">
                <a:solidFill>
                  <a:srgbClr val="000000"/>
                </a:solidFill>
                <a:latin typeface="Arial" charset="0"/>
              </a:rPr>
              <a:pPr/>
              <a:t>17</a:t>
            </a:fld>
            <a:endParaRPr lang="en-US" altLang="zh-CN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41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4657D9-DC97-3149-8388-327361469D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13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CA9DFD-EFFB-1347-A7CC-B8D55EF8BE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5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8E7B6-694C-DB40-897D-26A77D862F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30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25A6E-1239-8644-B0AE-8EBB78EF93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7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BEA17-CD0D-9745-BC28-E748E69E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08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85ED5-8D1C-48BB-81F4-2028CBC3AF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56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495928-B1FD-DB48-B63A-08A7C1CD796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01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FB712-2BC3-E84F-8D54-A6C6DC5719F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Passover story read (Exod. 12:1-13), 4 Questions, 4 sons, 10 Plagues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讀逾越節故事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出 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12:1-13), 4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個問題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, 4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個兒子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, 10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瘟疫。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Assumed (not recorded)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假設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沒有記錄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zh-CN" altLang="en-US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03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69F35-CF58-754A-B972-91934EF608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88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ACEF5C-5CBD-914A-A1E9-471C4FFF67C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Eat afikomen—“This is the bread of affliction…”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吃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afikomen-“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這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是苦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的餅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..”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。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“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This is my body…” (Luke 22:19)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: 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“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這是我的身體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...” 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路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22:19)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zh-CN" altLang="en-US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43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5731F5CC-8996-5844-A947-697E28CAA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0E6BF5-82BD-B94E-889E-E2B6888A449A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134146" name="Rectangle 7">
            <a:extLst>
              <a:ext uri="{FF2B5EF4-FFF2-40B4-BE49-F238E27FC236}">
                <a16:creationId xmlns:a16="http://schemas.microsoft.com/office/drawing/2014/main" id="{4B3309A8-43F6-8C41-93E8-AABEDEB431F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D2225A3-0479-CA40-8B55-D9D06F2075AD}" type="slidenum">
              <a:rPr lang="en-US" altLang="en-US" sz="1200"/>
              <a:pPr algn="r"/>
              <a:t>26</a:t>
            </a:fld>
            <a:endParaRPr lang="en-US" altLang="en-US" sz="1200"/>
          </a:p>
        </p:txBody>
      </p:sp>
      <p:sp>
        <p:nvSpPr>
          <p:cNvPr id="134147" name="Rectangle 7">
            <a:extLst>
              <a:ext uri="{FF2B5EF4-FFF2-40B4-BE49-F238E27FC236}">
                <a16:creationId xmlns:a16="http://schemas.microsoft.com/office/drawing/2014/main" id="{72BC1ACC-9C2F-F54E-91F7-D4EBAD5BD82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59E8B2C-5C5F-7842-8187-71A15E903F22}" type="slidenum">
              <a:rPr lang="en-US" altLang="en-US" sz="1200"/>
              <a:pPr algn="r"/>
              <a:t>26</a:t>
            </a:fld>
            <a:endParaRPr lang="en-US" altLang="en-US" sz="1200"/>
          </a:p>
        </p:txBody>
      </p:sp>
      <p:sp>
        <p:nvSpPr>
          <p:cNvPr id="134148" name="Rectangle 2">
            <a:extLst>
              <a:ext uri="{FF2B5EF4-FFF2-40B4-BE49-F238E27FC236}">
                <a16:creationId xmlns:a16="http://schemas.microsoft.com/office/drawing/2014/main" id="{C8FEC686-4387-1D49-B1CA-3267837558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9" name="Rectangle 3">
            <a:extLst>
              <a:ext uri="{FF2B5EF4-FFF2-40B4-BE49-F238E27FC236}">
                <a16:creationId xmlns:a16="http://schemas.microsoft.com/office/drawing/2014/main" id="{52AD6513-150C-224B-B7F3-571033302D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495928-B1FD-DB48-B63A-08A7C1CD796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57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4ED94-E362-B149-91EE-2B37D5405F4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14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D94C9152-3515-8F48-9B40-1C2C5B2B32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94795F-7082-B34C-87EF-A8E2EBAE769E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140290" name="Rectangle 7">
            <a:extLst>
              <a:ext uri="{FF2B5EF4-FFF2-40B4-BE49-F238E27FC236}">
                <a16:creationId xmlns:a16="http://schemas.microsoft.com/office/drawing/2014/main" id="{39CFAF28-6A5D-1D4D-BB84-A1C8923712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722B274-5C29-AC43-B355-9A383054E1EB}" type="slidenum">
              <a:rPr lang="en-US" altLang="en-US" sz="1200"/>
              <a:pPr algn="r"/>
              <a:t>29</a:t>
            </a:fld>
            <a:endParaRPr lang="en-US" altLang="en-US" sz="1200"/>
          </a:p>
        </p:txBody>
      </p:sp>
      <p:sp>
        <p:nvSpPr>
          <p:cNvPr id="140291" name="Rectangle 7">
            <a:extLst>
              <a:ext uri="{FF2B5EF4-FFF2-40B4-BE49-F238E27FC236}">
                <a16:creationId xmlns:a16="http://schemas.microsoft.com/office/drawing/2014/main" id="{ED387359-52E1-764E-9575-6AE942BA57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6CDBF3D-BCD4-E04C-8EA9-55FC921FEB40}" type="slidenum">
              <a:rPr lang="en-US" altLang="en-US" sz="1200"/>
              <a:pPr algn="r"/>
              <a:t>29</a:t>
            </a:fld>
            <a:endParaRPr lang="en-US" altLang="en-US" sz="1200"/>
          </a:p>
        </p:txBody>
      </p:sp>
      <p:sp>
        <p:nvSpPr>
          <p:cNvPr id="140292" name="Rectangle 2">
            <a:extLst>
              <a:ext uri="{FF2B5EF4-FFF2-40B4-BE49-F238E27FC236}">
                <a16:creationId xmlns:a16="http://schemas.microsoft.com/office/drawing/2014/main" id="{5291BD2D-C95E-4542-BABA-D613EEB12A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3" name="Rectangle 3">
            <a:extLst>
              <a:ext uri="{FF2B5EF4-FFF2-40B4-BE49-F238E27FC236}">
                <a16:creationId xmlns:a16="http://schemas.microsoft.com/office/drawing/2014/main" id="{260A6D88-0F9F-F148-8DE3-C32FC4870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44F9E-3478-E24D-A9E1-513F710738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A3205-5333-D547-B0E4-62EF17A35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19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C9654B-85B6-074D-9AA6-3792C295ED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99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EBF04-ABC8-0B4D-A788-933915F47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08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CA9DFD-EFFB-1347-A7CC-B8D55EF8BE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78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C239AC-63D6-8448-A238-FE59D8A3C9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16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17B7D-120E-CC49-9618-7A033D3A91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C149E-0498-8740-8ABD-977BD6D71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668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F0155FA7-8158-FB48-AAE0-8FA59A7B53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41D5DF-7AC4-914C-9ABA-4F9B29517FF1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50530" name="Rectangle 7">
            <a:extLst>
              <a:ext uri="{FF2B5EF4-FFF2-40B4-BE49-F238E27FC236}">
                <a16:creationId xmlns:a16="http://schemas.microsoft.com/office/drawing/2014/main" id="{A37BFA7E-30C4-1B4C-8242-5E34A19EA0B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EF03D8D-64D8-4A4E-87BB-43A2783C7B53}" type="slidenum">
              <a:rPr lang="en-US" altLang="en-US" sz="1200"/>
              <a:pPr algn="r"/>
              <a:t>34</a:t>
            </a:fld>
            <a:endParaRPr lang="en-US" altLang="en-US" sz="1200"/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7153B0DD-008B-4140-ABC5-F8D45EF1E4A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6B2C420F-F0F1-6C44-9802-9B693A8A4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C239AC-63D6-8448-A238-FE59D8A3C9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876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300D4-CDC7-E64C-A8FF-4EB423461A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57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63C2CB-4B9F-F045-93C8-CBA2D7CC97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30766-A2C4-6041-9665-5A616800F0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080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838F7-7BB9-EE46-8426-03269C77E5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D4D169-871D-534A-ABB5-01047FD1F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54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3765D-4F6E-BD4D-A769-3EF7F55AD4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C5A8-5629-9E42-9038-EEC5B474C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8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DACC2-7B77-E940-9A12-8209AA8B67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0E1A62-0801-EA42-A553-24D14D9699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97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17470B0D-2906-FB43-A9CA-1AAA7D8DDA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3F3F3D-59EB-B049-9A18-95FAE9966929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162818" name="Rectangle 7">
            <a:extLst>
              <a:ext uri="{FF2B5EF4-FFF2-40B4-BE49-F238E27FC236}">
                <a16:creationId xmlns:a16="http://schemas.microsoft.com/office/drawing/2014/main" id="{06242492-9A3E-A94E-8B2D-EC40ED55D4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CE397F1-21D6-FE41-92AF-5BD029E5637E}" type="slidenum">
              <a:rPr lang="en-US" altLang="en-US" sz="1200"/>
              <a:pPr algn="r"/>
              <a:t>40</a:t>
            </a:fld>
            <a:endParaRPr lang="en-US" altLang="en-US" sz="1200"/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8B4EC1D8-A3B8-D64C-871E-A10C88E38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4E369E7D-3E8E-B241-BD63-BC708875F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www.stephenwilliamson.com/ Hobbies/bakin.htm (Yeast bloom)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DE6A8-6A74-49E3-A999-44E1995FBA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5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620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A8960-3E50-FB4B-8293-66CD82FFA0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409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300D4-CDC7-E64C-A8FF-4EB423461A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869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9AC13-25BF-DC46-B630-DFEA7DF8F1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891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0FF61-77AD-9B46-9A41-2E19C16CD4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515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EA017-962C-DE4D-A072-60C9BC69F4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26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7BFA4F-F835-B648-935F-46E6557A0B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672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09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364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495928-B1FD-DB48-B63A-08A7C1CD796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69F35-CF58-754A-B972-91934EF608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044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FB712-2BC3-E84F-8D54-A6C6DC5719F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Passover story read (Exod. 12:1-13), 4 Questions, 4 sons, 10 Plagues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讀逾越節故事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出 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12:1-13), 4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個問題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, 4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個兒子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, 10 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瘟疫。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Assumed (not recorded)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假設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沒有記錄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zh-CN" altLang="en-US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787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ACEF5C-5CBD-914A-A1E9-471C4FFF67C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Eat afikomen—“This is the bread of affliction…”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: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吃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afikomen-“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這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是苦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的餅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..”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。</a:t>
            </a:r>
            <a:r>
              <a:rPr lang="zh-CN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“</a:t>
            </a:r>
            <a:r>
              <a:rPr lang="en-US" altLang="zh-CN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This is my body…” (Luke 22:19)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: 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“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這是我的身體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...” (</a:t>
            </a:r>
            <a:r>
              <a:rPr lang="zh-TW" altLang="en-US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路</a:t>
            </a:r>
            <a:r>
              <a:rPr lang="en-US" altLang="zh-TW" b="1">
                <a:effectLst>
                  <a:outerShdw blurRad="38100" dist="38100" dir="2700000" algn="tl">
                    <a:srgbClr val="DDDDDD"/>
                  </a:outerShdw>
                </a:effectLst>
                <a:ea typeface="新細明體" charset="0"/>
                <a:cs typeface="新細明體" charset="0"/>
              </a:rPr>
              <a:t>22:19)</a:t>
            </a:r>
            <a:endParaRPr lang="en-US" altLang="zh-CN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zh-CN" altLang="en-US" b="1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zh-TW" b="1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654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4ED94-E362-B149-91EE-2B37D5405F4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804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>
            <a:extLst>
              <a:ext uri="{FF2B5EF4-FFF2-40B4-BE49-F238E27FC236}">
                <a16:creationId xmlns:a16="http://schemas.microsoft.com/office/drawing/2014/main" id="{03074DC9-D31C-E94F-8679-39B7525FB1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578631-7C1C-C442-A001-F75D4EF7D6A8}" type="slidenum">
              <a:rPr lang="en-US" altLang="en-US" sz="1200"/>
              <a:pPr/>
              <a:t>53</a:t>
            </a:fld>
            <a:endParaRPr lang="en-US" altLang="en-US" sz="1200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DCDD6C6F-41E1-FE4D-ADF2-51D2DC3AC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104417CE-753E-FB4E-A393-ECD4B4928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6AE24AC4-16D4-A44F-8480-C5BA243C48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26B188-E6F8-404A-ACD5-610A22FBCE5B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10976BB9-B22C-7146-B255-90927DE6FD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4D5BA1D6-4BA9-FE40-A1AF-07D62A5B9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>
            <a:extLst>
              <a:ext uri="{FF2B5EF4-FFF2-40B4-BE49-F238E27FC236}">
                <a16:creationId xmlns:a16="http://schemas.microsoft.com/office/drawing/2014/main" id="{E6BA73C4-D169-474E-831B-85668A38A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>
            <a:extLst>
              <a:ext uri="{FF2B5EF4-FFF2-40B4-BE49-F238E27FC236}">
                <a16:creationId xmlns:a16="http://schemas.microsoft.com/office/drawing/2014/main" id="{2EBB0A33-2C48-AC47-B084-3BA349826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1491" name="Slide Number Placeholder 3">
            <a:extLst>
              <a:ext uri="{FF2B5EF4-FFF2-40B4-BE49-F238E27FC236}">
                <a16:creationId xmlns:a16="http://schemas.microsoft.com/office/drawing/2014/main" id="{C96708FA-5B84-4D4F-901E-9B2D8379E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E4E630-FFF2-B146-955A-8BB986D2F9A0}" type="slidenum">
              <a:rPr lang="en-US" altLang="en-US" sz="1200">
                <a:solidFill>
                  <a:srgbClr val="000000"/>
                </a:solidFill>
              </a:rPr>
              <a:pPr/>
              <a:t>55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7E2D2445-7A42-E243-A1E2-CA475F360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671A0A-E00C-8B46-B203-D55C302348E4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A76E87EE-7189-D74C-848A-0B4CD03793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813C9BF6-03AA-9442-BE25-12DB29002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>
            <a:extLst>
              <a:ext uri="{FF2B5EF4-FFF2-40B4-BE49-F238E27FC236}">
                <a16:creationId xmlns:a16="http://schemas.microsoft.com/office/drawing/2014/main" id="{8D0D2904-3A2D-2445-978E-D8ACDDE85F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6AA18A-245C-4B45-9B35-077C2518B3AC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675EB2BA-A3CD-D447-8498-C597369571F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7021BA93-4E3E-8645-B852-0DE2C45A08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>
            <a:extLst>
              <a:ext uri="{FF2B5EF4-FFF2-40B4-BE49-F238E27FC236}">
                <a16:creationId xmlns:a16="http://schemas.microsoft.com/office/drawing/2014/main" id="{1B41EDFD-033F-5F49-9962-746AE841B6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8B2B72-DDE8-D147-8938-98EFFE74E8AC}" type="slidenum">
              <a:rPr lang="en-US" altLang="en-US" sz="1200"/>
              <a:pPr/>
              <a:t>58</a:t>
            </a:fld>
            <a:endParaRPr lang="en-US" altLang="en-US" sz="1200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97A6CD8C-A497-0348-8ACC-944D1B9FF7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072E1D4-F9D7-AB49-B388-02E94DE81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>
            <a:extLst>
              <a:ext uri="{FF2B5EF4-FFF2-40B4-BE49-F238E27FC236}">
                <a16:creationId xmlns:a16="http://schemas.microsoft.com/office/drawing/2014/main" id="{2D04D406-6415-5441-9C9F-9AFC7F19AA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B1BE85-B1F8-B441-9F0D-0C2D1AC4FA53}" type="slidenum">
              <a:rPr lang="en-US" altLang="en-US" sz="1200"/>
              <a:pPr/>
              <a:t>59</a:t>
            </a:fld>
            <a:endParaRPr lang="en-US" altLang="en-US" sz="1200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E15F54A8-7E94-AB4F-BF96-E8C0459432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4BA4599E-2012-E14D-8EFB-E01C5B48B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D7E67-B2D4-4545-9C47-3AF14511791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941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3" name="Rectangle 7">
            <a:extLst>
              <a:ext uri="{FF2B5EF4-FFF2-40B4-BE49-F238E27FC236}">
                <a16:creationId xmlns:a16="http://schemas.microsoft.com/office/drawing/2014/main" id="{26FE7370-B5A9-3946-A60A-612C27CF6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0FC543-A90A-A349-A313-8B0C98A0EA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826FCD93-E63D-E243-A04F-1FF8EF31A5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A501DDF5-3CDF-4C46-A2E0-A5C6A0942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CH Church (Ecclesiology)</a:t>
            </a:r>
          </a:p>
        </p:txBody>
      </p:sp>
    </p:spTree>
    <p:extLst>
      <p:ext uri="{BB962C8B-B14F-4D97-AF65-F5344CB8AC3E}">
        <p14:creationId xmlns:p14="http://schemas.microsoft.com/office/powerpoint/2010/main" val="71687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4E65D-BCE3-FF44-94A7-F51145D05A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2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695AB-63ED-A64E-A5DA-96DDBB423AB0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03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F7A36-534E-8A41-8942-CCBC80F23B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4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58C3C0-D5B7-EE43-9EF9-E14B31FF8F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A13EB2-B912-CC4A-8786-A084362B1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AAEB37-B2A7-E74E-9AC5-50AA414B16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E84D9-D357-6344-97B2-11FE03F86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42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B4A2B1-0261-D545-86D4-46C79D82BF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08183-D70E-1442-A293-6BC36E16A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1AFA07-8AFB-2840-9162-D7BAC12FB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AF980-E7CC-4A45-B761-AADECB5C2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785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FF22-27BF-1042-A62D-73A52B56A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043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034D-F6FC-4640-901C-D0D8E7ECD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5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25389-0EA2-9840-BC57-68455C97B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30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2AAA-E408-5E4C-8A47-6CBAC2914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505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752601"/>
            <a:ext cx="3808413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52601"/>
            <a:ext cx="3810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2AF7-613B-AE4C-91DD-4F15E8FE2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785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6A6D1-92C8-654D-AA12-9FC0E5687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783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7880B-1CDA-5C4A-B179-016C076D4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582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6C424-73E8-AB48-8457-780A5E0C4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19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BE80-9795-FD44-82CA-6D48FA8CE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514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EC99-1667-1F4F-83B2-2EC920841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0BB37-0153-574E-BBB6-DD2CCDEB84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BF007D-C210-5045-B835-F7F044C0CF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E6F23E-E082-FE41-B320-31976CE74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C8312-2709-BF46-8EA0-A69EB74CF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5654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E34D3-EA7E-A346-8094-A08D636CE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00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31" y="120651"/>
            <a:ext cx="1941513" cy="600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0651"/>
            <a:ext cx="5676900" cy="6005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6D427-B5D9-A14F-A572-38D0F3AC2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638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919A1-1844-A341-B79B-D21946E280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19403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3BBF5-42FE-1A47-9C23-9DC1648ABF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6903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1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5D4B6-F48F-2049-A48F-25FF3474BB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97843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05CE1-525A-FF48-8F2B-CF8CA7CED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45293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419D-9C4A-8E4B-82B9-462C213D5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90935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D003-F3EF-BA40-9F9C-36349C25F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71976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0B2A9-722B-4F4D-A3D3-1032DCD742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7730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2EF5-FD80-D346-B065-4B63C3E77B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292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C6ADD7D-1A65-7A40-BFA5-C997A4F4772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9E4B417-473F-5E45-A635-F4625AC527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705C46F-D129-F64D-B45C-830CC8F538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70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59D3A2-6989-C846-83B9-DDBC5DDD6BD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A417DD-C9A8-AB4E-A514-25ABAD0A7F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23467-3E3F-7F4E-8D4A-C5C7D8DCD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6BDA2-4CBF-DD4A-A2D8-7B8263431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0971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83BD-0E3B-DD4E-8CED-D1B03C0A6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6950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CC540-71E7-574B-B2AF-6F586B2F47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8722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AC2A-7CFA-954F-90C7-553863F5C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949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81B22-F700-E94F-9104-02AC9F825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854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369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E6260-C525-2744-ABCA-D46DA94D4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439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5182D-5FA8-E242-BF4F-928DE64131D0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633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7F3E1-56FB-7041-8240-B030EA571C18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888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8723C-CF6C-8740-A750-A0EB35289046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60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4DFE-D2C2-BD41-80F3-51C3F3E9DE8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597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D9922-62AC-3344-B99B-B9D0D1BAE5BB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6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416259A-1816-764A-962A-027F0CD61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B647E0A-19A5-1946-BBF6-186AB73FB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5B6DF2E-BA42-E448-8E1A-7B1C35D8A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FAEDF-F1B4-4748-A57E-0480F9AEE4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5621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D5109-698F-1148-882A-4D5593C8243A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403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71657-744D-DB44-A447-7720E465AFE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900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AA13A-0784-1C4A-A970-E49CCDE5CF4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950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E858-92BB-244B-A3A6-B4AFD8E39F02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487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412E-A6BB-2040-AF3E-6A98401EAFC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194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67C0B1-B8A7-41F5-BF6F-541ADB16C49B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C467C0F-EE27-41D5-8837-8366EB77E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7630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2B3135C-314A-4A00-90E0-78C05DA15A16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F03293-FE3F-4BC6-9D87-B10F9F3DA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317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979CCF-B531-4913-BB26-B8D797C59750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446951-4057-4B09-A642-25C4B654D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5825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1DFF6BF-3153-460F-BBBF-C151066350B8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1137D47-8789-4BA7-B786-A5DC648A7B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440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7C910C-BBD8-4DE0-AD1F-09E6C2650B41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1713BFB-D91C-4B52-A7D2-0FFDDB026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35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8CCF395-471E-5E4C-8F04-8E784906A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B4D23D3-ADC1-DF4B-9951-FDEFA9E77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A5E9340-23A5-A34A-86E3-534F3CCAF0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0589E-5302-664F-9BB5-5C6FFE22B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2771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B8C359-7119-4BD5-9570-413E5D69E899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5A70C2-B2DA-4473-A349-33535426F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8139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A888C1C-5CAF-4987-9B31-BE959F6DA274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4F31AC8-0A92-4144-8E09-0F1414F2C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5361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9099BA6-C6FA-4574-9A87-7A5D8DF3DBA3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47F6510-9DBE-45E6-B93F-FA3E7F0B5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3022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A3457E-B18C-4B28-A251-36B4D1C82A9A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E947CAA-DBD9-49A9-AADE-68A8B6515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3076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9286D3A-08F8-4D88-B94B-FCAF63E180D5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1564C2B-CADB-4155-B0E1-1C5AFF3D4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5963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952BCE3-CD13-42B2-B78A-419F97A98AF9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44607F8-5A35-44E7-8E23-DADB6FCC32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27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891E021-8CFC-BE4A-9097-5D162DB1AD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04A7A33-7AF8-E54B-BEBE-10D174A12E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A4ED3D0-B66F-7140-A3F1-AA43E89654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8E406-8D8B-C74E-8D67-383390FB7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87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1051279-1315-4944-A6A4-F233CA390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69057F8-F9A8-2E4A-BDEE-D6EC7A965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B5BDDF4-36C3-5F43-9AC7-E88B4C7E93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32AC8-C163-BB49-AB5D-7BF429FDC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844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B2A481A-BC04-EF41-B474-C651E72DA2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A0BC458-8857-AF45-904B-A275F2E75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A46CAEB-B129-464D-BA88-447865420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758C7-412C-3743-AE27-7435E6E6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529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0C7D4C-9CAC-FB4B-85B0-B9D1A660B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34B41AF-BCCF-CE46-812D-EE0DDB755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E5C1E5E-63CA-FC47-AC75-D39DFB650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26B17-D154-8E4C-AFC7-C9D41C2DA0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06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82FF5EB-FCBD-3041-A4BF-ABD66C7489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1D49CA1-58BE-4A4D-B76C-2A6072738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EFB3099-6725-5746-8788-79B17F6DF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8FFF4-FADC-6C43-B9EE-22863A5E3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17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C50094-A017-3744-9D7C-D646AAC8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E80786-6980-CF41-BBA6-31EAC7ED18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8370FA-C65B-A042-A139-31FF792007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775AF-30D3-1C42-84DA-A16CFC379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82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076C660-EAF0-3847-AE2E-B40D568C5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9B90271-56E4-3345-8174-D46F29288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B99F3CC-7FAA-A147-B550-E72A08BF3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F8C48-72DD-0B4D-BCDA-498D3C66D9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681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A679F37-A1DB-D34B-9D74-FF31295F8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2EECEA5-3028-5B43-997D-B46BFD1F9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8E44E49-E2D5-5D4E-BB79-8EF5680DD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C5170-7FEE-564D-B3A0-28D7C96CD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3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263CA1A-73B3-4948-B028-18DDF5968C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3CD1248-C9A2-1541-A948-378BCC438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A06B25A-D746-A34E-87FD-4F21BF1E7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1BF7E-CED7-4643-BF2A-C23B4A7E38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4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F513CAE-4147-2249-ACFC-CB00F2287D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3ACE4EFE-FB9F-784B-B6DE-7CDFDB3E3BF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AB12997-1481-0A4D-840C-197AF8FEF41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0D753E8-A962-9B47-ADEF-2B28C7723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C1760448-22B5-DA42-873F-825E1D0022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F3C30517-C37C-694E-BA69-8E8528AF59F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>
                  <a:extLst>
                    <a:ext uri="{FF2B5EF4-FFF2-40B4-BE49-F238E27FC236}">
                      <a16:creationId xmlns:a16="http://schemas.microsoft.com/office/drawing/2014/main" id="{A32312FF-F346-8A43-9DC8-6AC0B8AA7591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6" y="-4"/>
                  <a:ext cx="177" cy="176"/>
                  <a:chOff x="1682" y="330"/>
                  <a:chExt cx="1720" cy="2560"/>
                </a:xfrm>
              </p:grpSpPr>
              <p:grpSp>
                <p:nvGrpSpPr>
                  <p:cNvPr id="50" name="Group 9">
                    <a:extLst>
                      <a:ext uri="{FF2B5EF4-FFF2-40B4-BE49-F238E27FC236}">
                        <a16:creationId xmlns:a16="http://schemas.microsoft.com/office/drawing/2014/main" id="{69B96D3E-B68B-184B-9EAB-1993DA3E71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82" y="330"/>
                    <a:ext cx="1720" cy="2560"/>
                    <a:chOff x="1682" y="330"/>
                    <a:chExt cx="1720" cy="2560"/>
                  </a:xfrm>
                </p:grpSpPr>
                <p:sp>
                  <p:nvSpPr>
                    <p:cNvPr id="57" name="Freeform 10">
                      <a:extLst>
                        <a:ext uri="{FF2B5EF4-FFF2-40B4-BE49-F238E27FC236}">
                          <a16:creationId xmlns:a16="http://schemas.microsoft.com/office/drawing/2014/main" id="{D45EE8F9-FEC2-4247-BEA6-7B1F7B2EF7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82" y="337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11">
                      <a:extLst>
                        <a:ext uri="{FF2B5EF4-FFF2-40B4-BE49-F238E27FC236}">
                          <a16:creationId xmlns:a16="http://schemas.microsoft.com/office/drawing/2014/main" id="{1350EE1B-6390-E94D-93D8-A48933D714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87" y="33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" name="Oval 12">
                    <a:extLst>
                      <a:ext uri="{FF2B5EF4-FFF2-40B4-BE49-F238E27FC236}">
                        <a16:creationId xmlns:a16="http://schemas.microsoft.com/office/drawing/2014/main" id="{074D8FFF-2D0C-904C-9D24-0A4118AA48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1385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2" name="Freeform 13">
                    <a:extLst>
                      <a:ext uri="{FF2B5EF4-FFF2-40B4-BE49-F238E27FC236}">
                        <a16:creationId xmlns:a16="http://schemas.microsoft.com/office/drawing/2014/main" id="{26626A38-2A4A-964A-9638-FDA2B69F49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8" y="701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14">
                    <a:extLst>
                      <a:ext uri="{FF2B5EF4-FFF2-40B4-BE49-F238E27FC236}">
                        <a16:creationId xmlns:a16="http://schemas.microsoft.com/office/drawing/2014/main" id="{4559ACC3-AEAF-9D49-BDBE-96326809A0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36" y="1603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15">
                    <a:extLst>
                      <a:ext uri="{FF2B5EF4-FFF2-40B4-BE49-F238E27FC236}">
                        <a16:creationId xmlns:a16="http://schemas.microsoft.com/office/drawing/2014/main" id="{C171B540-D989-1648-B238-29346F765B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5" y="1937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16">
                    <a:extLst>
                      <a:ext uri="{FF2B5EF4-FFF2-40B4-BE49-F238E27FC236}">
                        <a16:creationId xmlns:a16="http://schemas.microsoft.com/office/drawing/2014/main" id="{5CD5A93D-2473-834E-B88E-3A46289D61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1" y="1603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17">
                    <a:extLst>
                      <a:ext uri="{FF2B5EF4-FFF2-40B4-BE49-F238E27FC236}">
                        <a16:creationId xmlns:a16="http://schemas.microsoft.com/office/drawing/2014/main" id="{65E4F401-65EA-1F43-8BBB-F358F454BF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85" y="890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2" name="Picture 18">
                  <a:extLst>
                    <a:ext uri="{FF2B5EF4-FFF2-40B4-BE49-F238E27FC236}">
                      <a16:creationId xmlns:a16="http://schemas.microsoft.com/office/drawing/2014/main" id="{CF4A2026-346C-794E-8AE8-755B272BAE6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9">
                  <a:extLst>
                    <a:ext uri="{FF2B5EF4-FFF2-40B4-BE49-F238E27FC236}">
                      <a16:creationId xmlns:a16="http://schemas.microsoft.com/office/drawing/2014/main" id="{02F6728F-A58A-8D4B-8644-09B0E2CF989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0">
                  <a:extLst>
                    <a:ext uri="{FF2B5EF4-FFF2-40B4-BE49-F238E27FC236}">
                      <a16:creationId xmlns:a16="http://schemas.microsoft.com/office/drawing/2014/main" id="{683BD087-B758-B546-889D-64AA397EC2F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1">
                  <a:extLst>
                    <a:ext uri="{FF2B5EF4-FFF2-40B4-BE49-F238E27FC236}">
                      <a16:creationId xmlns:a16="http://schemas.microsoft.com/office/drawing/2014/main" id="{4C82A992-2FD9-6243-B239-85CBD4ED611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2">
                  <a:extLst>
                    <a:ext uri="{FF2B5EF4-FFF2-40B4-BE49-F238E27FC236}">
                      <a16:creationId xmlns:a16="http://schemas.microsoft.com/office/drawing/2014/main" id="{62BD2445-D892-1443-9304-35337A5623B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23">
                  <a:extLst>
                    <a:ext uri="{FF2B5EF4-FFF2-40B4-BE49-F238E27FC236}">
                      <a16:creationId xmlns:a16="http://schemas.microsoft.com/office/drawing/2014/main" id="{8A69B7B2-F6F0-B74F-8C6B-9BAF753CF50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24">
                  <a:extLst>
                    <a:ext uri="{FF2B5EF4-FFF2-40B4-BE49-F238E27FC236}">
                      <a16:creationId xmlns:a16="http://schemas.microsoft.com/office/drawing/2014/main" id="{56E7EC98-3F4C-AE41-BEC7-64DD1B21E17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25">
                  <a:extLst>
                    <a:ext uri="{FF2B5EF4-FFF2-40B4-BE49-F238E27FC236}">
                      <a16:creationId xmlns:a16="http://schemas.microsoft.com/office/drawing/2014/main" id="{9C2D2CB2-1437-8949-891C-0404825DFF9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26">
                <a:extLst>
                  <a:ext uri="{FF2B5EF4-FFF2-40B4-BE49-F238E27FC236}">
                    <a16:creationId xmlns:a16="http://schemas.microsoft.com/office/drawing/2014/main" id="{A323BB8E-612E-C745-9CA2-10EA13A108E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>
                  <a:extLst>
                    <a:ext uri="{FF2B5EF4-FFF2-40B4-BE49-F238E27FC236}">
                      <a16:creationId xmlns:a16="http://schemas.microsoft.com/office/drawing/2014/main" id="{F37AEF43-8206-7440-9DBE-5E3159DB246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8">
                  <a:extLst>
                    <a:ext uri="{FF2B5EF4-FFF2-40B4-BE49-F238E27FC236}">
                      <a16:creationId xmlns:a16="http://schemas.microsoft.com/office/drawing/2014/main" id="{D7B0CAAB-928E-6C40-A244-9B62A7E60BC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9">
                  <a:extLst>
                    <a:ext uri="{FF2B5EF4-FFF2-40B4-BE49-F238E27FC236}">
                      <a16:creationId xmlns:a16="http://schemas.microsoft.com/office/drawing/2014/main" id="{DF70E909-57A4-9C46-9E84-EE50F505E8B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0">
                  <a:extLst>
                    <a:ext uri="{FF2B5EF4-FFF2-40B4-BE49-F238E27FC236}">
                      <a16:creationId xmlns:a16="http://schemas.microsoft.com/office/drawing/2014/main" id="{E4780DB6-9B40-B242-9A56-D54D41121AE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1">
                  <a:extLst>
                    <a:ext uri="{FF2B5EF4-FFF2-40B4-BE49-F238E27FC236}">
                      <a16:creationId xmlns:a16="http://schemas.microsoft.com/office/drawing/2014/main" id="{8BF19230-6251-964B-AD99-E5D14BA4F4F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2">
                  <a:extLst>
                    <a:ext uri="{FF2B5EF4-FFF2-40B4-BE49-F238E27FC236}">
                      <a16:creationId xmlns:a16="http://schemas.microsoft.com/office/drawing/2014/main" id="{90FF5222-1DDD-2B43-BF67-97910EDF260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3">
                  <a:extLst>
                    <a:ext uri="{FF2B5EF4-FFF2-40B4-BE49-F238E27FC236}">
                      <a16:creationId xmlns:a16="http://schemas.microsoft.com/office/drawing/2014/main" id="{7F8BADAA-768C-5B41-9D53-5C03AB0E751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4">
                  <a:extLst>
                    <a:ext uri="{FF2B5EF4-FFF2-40B4-BE49-F238E27FC236}">
                      <a16:creationId xmlns:a16="http://schemas.microsoft.com/office/drawing/2014/main" id="{69A58CEF-A28D-CF4C-BF8A-0F944FAA503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5">
                  <a:extLst>
                    <a:ext uri="{FF2B5EF4-FFF2-40B4-BE49-F238E27FC236}">
                      <a16:creationId xmlns:a16="http://schemas.microsoft.com/office/drawing/2014/main" id="{C34BC639-DA95-8D48-A42C-0B58AF786E2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6">
                  <a:extLst>
                    <a:ext uri="{FF2B5EF4-FFF2-40B4-BE49-F238E27FC236}">
                      <a16:creationId xmlns:a16="http://schemas.microsoft.com/office/drawing/2014/main" id="{C75A9F2F-7B2F-8A4B-B75B-B4992507E70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7">
                  <a:extLst>
                    <a:ext uri="{FF2B5EF4-FFF2-40B4-BE49-F238E27FC236}">
                      <a16:creationId xmlns:a16="http://schemas.microsoft.com/office/drawing/2014/main" id="{DF85E267-F750-2348-A863-3E9B57C79B0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8">
                  <a:extLst>
                    <a:ext uri="{FF2B5EF4-FFF2-40B4-BE49-F238E27FC236}">
                      <a16:creationId xmlns:a16="http://schemas.microsoft.com/office/drawing/2014/main" id="{CE24EAB2-59F1-EF49-AD02-8ACD0F99099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39">
                  <a:extLst>
                    <a:ext uri="{FF2B5EF4-FFF2-40B4-BE49-F238E27FC236}">
                      <a16:creationId xmlns:a16="http://schemas.microsoft.com/office/drawing/2014/main" id="{B70BA54F-D2B7-B84B-82FF-0E582ADC548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0">
                  <a:extLst>
                    <a:ext uri="{FF2B5EF4-FFF2-40B4-BE49-F238E27FC236}">
                      <a16:creationId xmlns:a16="http://schemas.microsoft.com/office/drawing/2014/main" id="{73F5D74A-8E10-3647-A78A-F1E309571ED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1">
                  <a:extLst>
                    <a:ext uri="{FF2B5EF4-FFF2-40B4-BE49-F238E27FC236}">
                      <a16:creationId xmlns:a16="http://schemas.microsoft.com/office/drawing/2014/main" id="{55D4F41F-23CC-FF45-AED4-E6B27BB0EEB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2">
                  <a:extLst>
                    <a:ext uri="{FF2B5EF4-FFF2-40B4-BE49-F238E27FC236}">
                      <a16:creationId xmlns:a16="http://schemas.microsoft.com/office/drawing/2014/main" id="{A6067FAA-ED36-E24B-A7C8-18D41008D35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3">
                  <a:extLst>
                    <a:ext uri="{FF2B5EF4-FFF2-40B4-BE49-F238E27FC236}">
                      <a16:creationId xmlns:a16="http://schemas.microsoft.com/office/drawing/2014/main" id="{A212C088-4D5E-564E-A7B6-74F6AF0903A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4">
                  <a:extLst>
                    <a:ext uri="{FF2B5EF4-FFF2-40B4-BE49-F238E27FC236}">
                      <a16:creationId xmlns:a16="http://schemas.microsoft.com/office/drawing/2014/main" id="{C1A28CA0-0DC5-6F47-A2AD-D245BDB15DB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5">
                  <a:extLst>
                    <a:ext uri="{FF2B5EF4-FFF2-40B4-BE49-F238E27FC236}">
                      <a16:creationId xmlns:a16="http://schemas.microsoft.com/office/drawing/2014/main" id="{155DD7D1-841A-8D4A-BF6C-67A595A3ACC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64243873-7522-564D-8A0A-D7344A24F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88F825AD-8B79-1A49-8C6B-759514E7C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10856928-D756-DB40-AF5D-9F2E2783C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Freeform 49" descr="kimonopat1">
              <a:extLst>
                <a:ext uri="{FF2B5EF4-FFF2-40B4-BE49-F238E27FC236}">
                  <a16:creationId xmlns:a16="http://schemas.microsoft.com/office/drawing/2014/main" id="{95339A5B-6784-814E-B775-10EB086C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50" descr="kimonopat1">
              <a:extLst>
                <a:ext uri="{FF2B5EF4-FFF2-40B4-BE49-F238E27FC236}">
                  <a16:creationId xmlns:a16="http://schemas.microsoft.com/office/drawing/2014/main" id="{B59ECA78-B384-F041-8FDF-F7D7C1F1D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5C2EF1D7-03C2-CD40-880F-40180F1D3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3530C9CE-3267-0F42-83E1-7EE357200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53">
              <a:extLst>
                <a:ext uri="{FF2B5EF4-FFF2-40B4-BE49-F238E27FC236}">
                  <a16:creationId xmlns:a16="http://schemas.microsoft.com/office/drawing/2014/main" id="{F500857E-9A90-F449-9F60-C2DE881AC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ectangle 54">
              <a:extLst>
                <a:ext uri="{FF2B5EF4-FFF2-40B4-BE49-F238E27FC236}">
                  <a16:creationId xmlns:a16="http://schemas.microsoft.com/office/drawing/2014/main" id="{CDE32310-BC19-D74C-9589-CEA64948E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18" name="Freeform 55">
              <a:extLst>
                <a:ext uri="{FF2B5EF4-FFF2-40B4-BE49-F238E27FC236}">
                  <a16:creationId xmlns:a16="http://schemas.microsoft.com/office/drawing/2014/main" id="{AFDCA333-84E9-9046-9F73-C3A0D6D60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AutoShape 56">
              <a:extLst>
                <a:ext uri="{FF2B5EF4-FFF2-40B4-BE49-F238E27FC236}">
                  <a16:creationId xmlns:a16="http://schemas.microsoft.com/office/drawing/2014/main" id="{99067C71-F641-6744-8E7D-9CAFB2E5A4A0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4153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54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" name="Rectangle 59">
            <a:extLst>
              <a:ext uri="{FF2B5EF4-FFF2-40B4-BE49-F238E27FC236}">
                <a16:creationId xmlns:a16="http://schemas.microsoft.com/office/drawing/2014/main" id="{5E1CC328-3D20-B045-8FAF-99C23DEB881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60">
            <a:extLst>
              <a:ext uri="{FF2B5EF4-FFF2-40B4-BE49-F238E27FC236}">
                <a16:creationId xmlns:a16="http://schemas.microsoft.com/office/drawing/2014/main" id="{9E4EAC87-89F5-4B44-B353-D90932829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61">
            <a:extLst>
              <a:ext uri="{FF2B5EF4-FFF2-40B4-BE49-F238E27FC236}">
                <a16:creationId xmlns:a16="http://schemas.microsoft.com/office/drawing/2014/main" id="{369E0EB4-2377-3844-9A16-4D9AA8C4D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FFF98-D7B8-6F4E-A8BF-03AB9FB97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88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038F8EF0-292B-1648-93F9-183DB0508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DADD6C60-FE02-0344-B27B-A765E5CB9C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7CB55613-1996-AE48-9853-9CABA503B8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DB9E1-C8BF-F741-919D-8BA20363F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957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B0106E2B-8B79-2242-9556-787A1ECD4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234C0412-BE38-734E-A3F2-BC25D7281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82652614-4767-9249-AA51-C952FEED3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8599B-C97D-0E4F-AA55-C2D3C33007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694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01E6C0E5-DB39-F54B-B09A-EE3EE0A22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E0B998D3-89F2-8F49-931C-CAB2DF616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3BB48901-3AD3-EE47-9C93-0DD204E3EF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6F4A8-B782-6145-B41F-1E30B024B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873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270D824A-71ED-1746-BC6C-D07BB8241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>
            <a:extLst>
              <a:ext uri="{FF2B5EF4-FFF2-40B4-BE49-F238E27FC236}">
                <a16:creationId xmlns:a16="http://schemas.microsoft.com/office/drawing/2014/main" id="{6CE9682B-8736-4348-89E0-753D062FD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6F0995ED-F614-F34D-8C2F-5FF80B6EB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21379-8FB0-864A-8B4E-836C032AE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189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8A583D54-EFFE-5549-B8B4-BAF611C75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528D98D5-B556-9F4B-BC9A-6D6CB607DB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35FA8DC2-620C-9F48-9BDA-C44FDF32FF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B20FF-C05D-1542-BE1D-59219FFEA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3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1FFD5634-ADEA-4E47-AFB3-07356FAE4A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491B1096-ED24-DA47-9E2D-FBAE24D2C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23C3DE17-EC54-2940-B5B2-77CA50756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AC0EA-5786-D84C-9435-8A42B2C2E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A9CFF9-8B1C-C640-B0AD-9366828C4B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8E4302-C9E6-A844-A3A1-2A04505D3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AE3F91-B9AC-7C45-852E-3182493903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D24D4-5A25-5448-8D52-359735EBB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200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18C35CB3-AD9A-DD47-B5D5-AFF788CF1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92B3AEB2-35CC-E841-BF49-AB9893531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73A70EAB-AFCA-E141-BBCB-62E8731A8F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22FBF-B9E8-2F46-A083-6F6BE5045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832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8C793666-31FE-4C4F-8647-B692B1949B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00FB10EB-472A-5144-BF8A-D05DAB64F6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DF23745D-794D-6C4F-BAE3-0086CC3BB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E86C0-D721-FB49-8187-C491CC137C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8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A6E849FB-6F56-8348-9ED1-E4DF18233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8B046AB3-0ABA-C34F-AD8C-57AB27244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290CD2D9-DDC0-5545-8863-3DB29D731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F58AE-9091-6243-B0A9-3BE928F310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999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BA490A07-6953-6345-839F-EF634E5655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6387967A-9661-D44D-95F7-6DD8C01DD5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4CF2135E-38E1-154E-AD02-70FF1556E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E6CA9-866E-5D4A-9FD3-B33AB8AB4D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00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7">
            <a:extLst>
              <a:ext uri="{FF2B5EF4-FFF2-40B4-BE49-F238E27FC236}">
                <a16:creationId xmlns:a16="http://schemas.microsoft.com/office/drawing/2014/main" id="{A0B5D336-A81C-BA45-BD61-CBE0A3CF18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8">
            <a:extLst>
              <a:ext uri="{FF2B5EF4-FFF2-40B4-BE49-F238E27FC236}">
                <a16:creationId xmlns:a16="http://schemas.microsoft.com/office/drawing/2014/main" id="{4F05FC11-3AE4-DE4E-A12F-549E3A0E3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9">
            <a:extLst>
              <a:ext uri="{FF2B5EF4-FFF2-40B4-BE49-F238E27FC236}">
                <a16:creationId xmlns:a16="http://schemas.microsoft.com/office/drawing/2014/main" id="{7EF2E8E4-982F-E74F-967B-80FB34E50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84579-5119-F447-B5CC-61BA7767E6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844519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52DEBD-B623-5944-B3F6-7B311CF6F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B3A0F-0C3D-4540-A5DF-72E048854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6F2758-0287-5547-AFA0-9E1A0793E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03FC2-2C45-1345-89C9-E4351D9A8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085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380DA-2050-BF42-983A-32703431E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1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CA91-44C5-F04F-89AA-784DB0B55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5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FC090-B244-C849-AF27-7E3E326CE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06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26A68-6A9C-EF43-8215-07C4C1E5C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4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50C077-D9DA-E343-A57F-85EF200BA5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4F6DE-A81A-1240-AD3E-46599C5EF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CD9E1-8F52-F749-BED2-E10922CB1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E3B0F-6AE3-CC4A-8523-7220F3A25D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483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28E08-5C1D-3746-846F-3A4B0EDEE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1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0DD4-01E6-E34D-A540-E6803C9DC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91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31CDA-7351-7E47-B6C3-2FE08F27A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5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29ADE-D5CE-554D-B5A3-A7D947939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2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DFF72-804A-C047-AA9D-BAE08BB63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4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37352-E97E-5C45-A118-1B78AD8DF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7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D8CB2-DBD5-8C49-9493-983A6CA90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61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E96BA-E3F5-5E42-8213-66DB6BB31845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08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B3698-C23A-8D4F-999C-9D4481159AA2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6" y="1598615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5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46425-42DD-AF4D-B5C8-C370D0C7978C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6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FC3DF1-F40F-4846-A42A-3F0B967F1D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C41CF1-B88F-014A-A172-6F337B751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A8FCE6-0407-0441-8389-0BA79D5144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96E81-D862-934E-BB5F-E9B081971D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62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3E43A-9CF5-BE41-82D3-C55EF6BB4467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91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FA549-F874-F342-9E3B-88D7F68C156E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193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7E371-F1B7-5B44-AFCE-B81E779CB439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03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81C6A-4F55-8C41-AC67-9EEC545316C8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7B3E4-3D3F-EB42-B154-6E5E5489B90E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99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BBBD7-2207-9348-B662-AD61F5301184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76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5" y="227015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5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EC104-A653-6847-A784-9AD2425F1BE3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40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CF6A7-FEA0-D648-B71A-3850F18219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96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F9592-3866-744F-9B11-3759F2AC4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21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50799-917F-CB4E-A4E4-A2BF518177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8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73672F-2C41-D84F-BF9E-9F3BEDBAC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F6FA3C-D7F4-6449-8F92-A00C9C152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1B9283-AC7D-9442-989E-E02555FF96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D1397-273E-8241-988C-F1A47B6E9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0743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2908-CA5A-3940-B06C-AF867D13F6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3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2BA95-4BFC-BB4B-AE56-263C23AAB7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93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625B2-D18A-934A-82C8-198B8D2203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340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C5DA2-7979-3D4F-8D81-4ED840963E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54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CF27A-52F7-6146-8D30-69CC496BE7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9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F1AF-1C53-0D43-8D6A-ED3877393B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869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6518E-9FD0-2A4A-A3E1-315E570190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322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D88A2-13AE-E14C-B414-8C070F4920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72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8F876-6877-394F-92B4-66EAC72CF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51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D5732-8521-9944-8056-6AA314CED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17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50F127-4DFA-7746-882B-4D459BE53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55FD54-B291-7D45-8CD2-08B5CFA7E0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B9D081-4B7F-D44A-9763-A0579E391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546D6-01DB-E943-B356-10700A6C5F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7746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1CF45-2140-FE40-99F5-F2CE039D56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48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BC3CF-458C-8842-86FC-C47FD38EB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68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BDC84-D8D2-7B4C-8C2D-393F1B8CF6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371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2FF5A-254B-334A-A83C-78FF60D30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3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51CF5-1D28-CC4F-935D-45ECC87C4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32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A332F-A8D1-AA48-A751-D0F3253259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608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104E1-DA72-1949-924E-4149584061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5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ACBE3-C80F-D847-BE72-2B14C91CBB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579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CDBB4-98B5-0549-80C0-D026C0D26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10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11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06" y="308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56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97" y="672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65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861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149561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49562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F347E-FD27-1346-A0DF-5308CB14B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871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586445-E6C2-8642-A7E1-854742134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E2455-3ADE-4242-98F3-19E055F9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985889-2D14-9C48-90A3-A5E1742D8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9989D-CE48-DD45-9023-5ED382907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706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C0EC-6C00-8B47-AE09-52673F71E1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86620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1C8D1-CD30-A34E-9BC1-581D38C578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16325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C11B8-523D-CE48-9762-F4B1B09C1D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7916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14FF9-4E1E-8048-B6D8-F533D35EAE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58037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5DD59-7F29-1347-B71C-53B3632455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24055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37F9F-25BC-2840-8367-3D03B6AF3C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07787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FAB64-8D88-4742-BE3A-E14642F768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78344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F2131-C1CC-F640-9C3C-E653267FAA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28119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9EBF4-71CD-2D47-83A9-0D7E54FC43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82602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3C8B5-E6D7-4C4E-A0CB-8643C75509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995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EBC42-3892-DB48-BA0B-CE037EC6F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2BB83-D171-C740-8EB9-DA3C248A65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79B558-2812-EB4F-A073-C53C0D047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3515B-DEA0-CE48-9BD7-50D7F9642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5257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A7A20-900F-9743-842E-860DAF4CF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418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0DDAF-14EB-A94E-A207-A2619AEA8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34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4D261-3CC0-3341-8703-74362322D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61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15F3-C225-7347-AB78-0240EDD0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59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628D-C9C9-4E4F-965C-DCA41CC26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659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0CD4F-501C-1A43-BFA3-946E92118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419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0AFE-B07A-5A43-9E2A-E81B57507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380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6318-379A-EE41-B3C4-4852B114E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7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1E6F-9BCA-534C-B715-DDFC45D88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443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F1AE-D14A-0A44-A5EE-35984699F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1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1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D0D1064-7DEA-5C45-9CEF-004F39840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BF58231-A97B-2D4C-965C-24B686268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1214E53-45C1-9E4C-BB56-255C316392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BCDF058-988B-A548-82F2-03B6DC8405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E522D8-607E-B743-9B4F-9BC6145F2F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D5B03D-8AEB-724F-A77C-072A106783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4848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4848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4848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grpSp>
          <p:nvGrpSpPr>
            <p:cNvPr id="15371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5383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5404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5413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4849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11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14849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06" y="308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sp>
                <p:nvSpPr>
                  <p:cNvPr id="14849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56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3" name="Freeform 13"/>
                  <p:cNvSpPr>
                    <a:spLocks/>
                  </p:cNvSpPr>
                  <p:nvPr/>
                </p:nvSpPr>
                <p:spPr bwMode="auto">
                  <a:xfrm>
                    <a:off x="2697" y="672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4" name="Freeform 14"/>
                  <p:cNvSpPr>
                    <a:spLocks/>
                  </p:cNvSpPr>
                  <p:nvPr/>
                </p:nvSpPr>
                <p:spPr bwMode="auto">
                  <a:xfrm>
                    <a:off x="2765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5" name="Freeform 15"/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6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  <p:sp>
                <p:nvSpPr>
                  <p:cNvPr id="148497" name="Freeform 17"/>
                  <p:cNvSpPr>
                    <a:spLocks/>
                  </p:cNvSpPr>
                  <p:nvPr/>
                </p:nvSpPr>
                <p:spPr bwMode="auto">
                  <a:xfrm>
                    <a:off x="2094" y="861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800">
                      <a:cs typeface="+mn-cs"/>
                    </a:endParaRPr>
                  </a:p>
                </p:txBody>
              </p:sp>
            </p:grpSp>
            <p:pic>
              <p:nvPicPr>
                <p:cNvPr id="148498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499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0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1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2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3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4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5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384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4850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0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1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52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4852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2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2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2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4853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853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kumimoji="1" lang="zh-TW" altLang="en-US" sz="1800">
                <a:latin typeface="Arial" charset="0"/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14853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853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8539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8540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8541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376F1E8A-9AF7-934B-B402-6BC8E9C77C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750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3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1"/>
            <a:ext cx="2133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1"/>
            <a:ext cx="2895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1"/>
            <a:ext cx="2133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0B80751-370E-5340-A28B-70319E3BB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46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294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694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590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685831" y="120650"/>
            <a:ext cx="77708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31" y="1752601"/>
            <a:ext cx="777081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6" y="6356381"/>
            <a:ext cx="2133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81"/>
            <a:ext cx="28956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81"/>
            <a:ext cx="685800" cy="365125"/>
          </a:xfrm>
          <a:prstGeom prst="rect">
            <a:avLst/>
          </a:prstGeom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 algn="ctr">
              <a:defRPr/>
            </a:pPr>
            <a:fld id="{D0CAC97A-581F-9041-A449-D54F7AEDB91A}" type="slidenum">
              <a:rPr lang="en-US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975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6467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6pPr>
      <a:lvl7pPr marL="912947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7pPr>
      <a:lvl8pPr marL="136943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8pPr>
      <a:lvl9pPr marL="1825903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9pPr>
    </p:titleStyle>
    <p:bodyStyle>
      <a:lvl1pPr marL="342363" indent="-342363" algn="l" rtl="0" eaLnBrk="0" fontAlgn="base" hangingPunct="0">
        <a:spcBef>
          <a:spcPts val="2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Arial"/>
          <a:ea typeface="+mn-ea"/>
          <a:cs typeface="Arial"/>
        </a:defRPr>
      </a:lvl1pPr>
      <a:lvl2pPr marL="684715" indent="-336018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Arial"/>
          <a:ea typeface="+mn-ea"/>
          <a:cs typeface="Arial"/>
        </a:defRPr>
      </a:lvl2pPr>
      <a:lvl3pPr marL="1033407" indent="-348692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Arial"/>
          <a:ea typeface="+mn-ea"/>
          <a:cs typeface="Arial"/>
        </a:defRPr>
      </a:lvl3pPr>
      <a:lvl4pPr marL="1369430" indent="-336018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Arial"/>
          <a:ea typeface="+mn-ea"/>
          <a:cs typeface="Arial"/>
        </a:defRPr>
      </a:lvl4pPr>
      <a:lvl5pPr marL="1718122" indent="-348692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Arial"/>
          <a:ea typeface="+mn-ea"/>
          <a:cs typeface="Arial"/>
        </a:defRPr>
      </a:lvl5pPr>
      <a:lvl6pPr marL="2174600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6pPr>
      <a:lvl7pPr marL="2631066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7pPr>
      <a:lvl8pPr marL="3087549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8pPr>
      <a:lvl9pPr marL="3544016" indent="-348692" algn="l" rtl="0" fontAlgn="base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Trebuchet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rebuchet MS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rebuchet MS" charset="0"/>
              </a:defRPr>
            </a:lvl1pPr>
          </a:lstStyle>
          <a:p>
            <a:pPr>
              <a:defRPr/>
            </a:pPr>
            <a:fld id="{6D1A4C35-2A1B-A049-BA6B-23CD314A8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4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</p:sldLayoutIdLst>
  <p:transition>
    <p:rand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5pPr>
      <a:lvl6pPr marL="456467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6pPr>
      <a:lvl7pPr marL="912947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7pPr>
      <a:lvl8pPr marL="136943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8pPr>
      <a:lvl9pPr marL="1825903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13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08EE811-DFAE-2D49-BC83-9CB9F1756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027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0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31"/>
            <a:ext cx="9144000" cy="6856413"/>
            <a:chOff x="0" y="0"/>
            <a:chExt cx="5760" cy="4319"/>
          </a:xfrm>
        </p:grpSpPr>
        <p:sp>
          <p:nvSpPr>
            <p:cNvPr id="3287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3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4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4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4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7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335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287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87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287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287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287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7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7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98CABF1-8264-F041-8B02-6493178F9A8F}" type="slidenum">
              <a:rPr lang="en-US" altLang="zh-CN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342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5pPr>
      <a:lvl6pPr marL="456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6pPr>
      <a:lvl7pPr marL="9129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7pPr>
      <a:lvl8pPr marL="1369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8pPr>
      <a:lvl9pPr marL="1825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9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52FFC4A-55BC-49B1-B02B-A2103CB64D03}" type="datetime1">
              <a:rPr lang="en-US" altLang="en-US"/>
              <a:pPr/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80112C6-7423-4270-A9C0-4BD1BB6EA4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29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CBEA9E1B-3C47-0B49-898F-A7409F22DF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8675" name="Freeform 3">
              <a:extLst>
                <a:ext uri="{FF2B5EF4-FFF2-40B4-BE49-F238E27FC236}">
                  <a16:creationId xmlns:a16="http://schemas.microsoft.com/office/drawing/2014/main" id="{F9E7364E-8698-CA42-A721-17F9CCDDBB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185" name="Freeform 4">
              <a:extLst>
                <a:ext uri="{FF2B5EF4-FFF2-40B4-BE49-F238E27FC236}">
                  <a16:creationId xmlns:a16="http://schemas.microsoft.com/office/drawing/2014/main" id="{9EE94D34-466E-2442-9AE0-3499218F7A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7" name="Rectangle 5">
            <a:extLst>
              <a:ext uri="{FF2B5EF4-FFF2-40B4-BE49-F238E27FC236}">
                <a16:creationId xmlns:a16="http://schemas.microsoft.com/office/drawing/2014/main" id="{DF146925-F8FF-1C48-9BBA-4461D9DC1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B4CC400D-C7D3-894B-B59A-0D61B5BA6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25771362-DF56-FC43-A665-6A823A21C9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80" name="Rectangle 8">
            <a:extLst>
              <a:ext uri="{FF2B5EF4-FFF2-40B4-BE49-F238E27FC236}">
                <a16:creationId xmlns:a16="http://schemas.microsoft.com/office/drawing/2014/main" id="{629E17F0-FDC6-F648-9C9C-6427C7E106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81" name="Rectangle 9">
            <a:extLst>
              <a:ext uri="{FF2B5EF4-FFF2-40B4-BE49-F238E27FC236}">
                <a16:creationId xmlns:a16="http://schemas.microsoft.com/office/drawing/2014/main" id="{3C92C3A0-D546-7549-A1D6-D6D131C1CC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F41CDF8E-ECE9-2E47-91E4-9C48FAC792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3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>
            <a:extLst>
              <a:ext uri="{FF2B5EF4-FFF2-40B4-BE49-F238E27FC236}">
                <a16:creationId xmlns:a16="http://schemas.microsoft.com/office/drawing/2014/main" id="{AEE97EAD-D30F-C44C-971E-54B23B8414F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2472" name="Rectangle 3">
              <a:extLst>
                <a:ext uri="{FF2B5EF4-FFF2-40B4-BE49-F238E27FC236}">
                  <a16:creationId xmlns:a16="http://schemas.microsoft.com/office/drawing/2014/main" id="{8DD96A70-D55C-074D-95C3-AAEB1F89B80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62473" name="Rectangle 4">
              <a:extLst>
                <a:ext uri="{FF2B5EF4-FFF2-40B4-BE49-F238E27FC236}">
                  <a16:creationId xmlns:a16="http://schemas.microsoft.com/office/drawing/2014/main" id="{911A0A36-ADA7-A04B-968D-65164818896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3077" name="Rectangle 5">
              <a:extLst>
                <a:ext uri="{FF2B5EF4-FFF2-40B4-BE49-F238E27FC236}">
                  <a16:creationId xmlns:a16="http://schemas.microsoft.com/office/drawing/2014/main" id="{DB0D40E0-CC46-A84B-A699-BCFFEC342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62475" name="Group 6">
              <a:extLst>
                <a:ext uri="{FF2B5EF4-FFF2-40B4-BE49-F238E27FC236}">
                  <a16:creationId xmlns:a16="http://schemas.microsoft.com/office/drawing/2014/main" id="{47F106C9-F13D-6347-A6F0-32C0C3503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62487" name="Group 7">
                <a:extLst>
                  <a:ext uri="{FF2B5EF4-FFF2-40B4-BE49-F238E27FC236}">
                    <a16:creationId xmlns:a16="http://schemas.microsoft.com/office/drawing/2014/main" id="{446723AC-CB6A-B049-93BB-08B1356FC44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62508" name="Group 8">
                  <a:extLst>
                    <a:ext uri="{FF2B5EF4-FFF2-40B4-BE49-F238E27FC236}">
                      <a16:creationId xmlns:a16="http://schemas.microsoft.com/office/drawing/2014/main" id="{1F632BA0-672C-4049-8066-DEB7C8FE79FE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2517" name="Group 9">
                    <a:extLst>
                      <a:ext uri="{FF2B5EF4-FFF2-40B4-BE49-F238E27FC236}">
                        <a16:creationId xmlns:a16="http://schemas.microsoft.com/office/drawing/2014/main" id="{8455988B-15AD-6C48-AF29-9C3BD64490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62524" name="Freeform 10">
                      <a:extLst>
                        <a:ext uri="{FF2B5EF4-FFF2-40B4-BE49-F238E27FC236}">
                          <a16:creationId xmlns:a16="http://schemas.microsoft.com/office/drawing/2014/main" id="{7271461A-D758-B945-96EE-60D3FF751E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92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525" name="Freeform 11">
                      <a:extLst>
                        <a:ext uri="{FF2B5EF4-FFF2-40B4-BE49-F238E27FC236}">
                          <a16:creationId xmlns:a16="http://schemas.microsoft.com/office/drawing/2014/main" id="{577B63B6-AEAC-0D4F-B76B-828B88B2E6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96" y="323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2518" name="Oval 12">
                    <a:extLst>
                      <a:ext uri="{FF2B5EF4-FFF2-40B4-BE49-F238E27FC236}">
                        <a16:creationId xmlns:a16="http://schemas.microsoft.com/office/drawing/2014/main" id="{E2FBB2F6-A364-704B-A964-56AD493A9D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70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2519" name="Freeform 13">
                    <a:extLst>
                      <a:ext uri="{FF2B5EF4-FFF2-40B4-BE49-F238E27FC236}">
                        <a16:creationId xmlns:a16="http://schemas.microsoft.com/office/drawing/2014/main" id="{14C470C5-E3E0-CA44-81A5-43ABFB1584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87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20" name="Freeform 14">
                    <a:extLst>
                      <a:ext uri="{FF2B5EF4-FFF2-40B4-BE49-F238E27FC236}">
                        <a16:creationId xmlns:a16="http://schemas.microsoft.com/office/drawing/2014/main" id="{02B11153-FA9F-5A4D-B81B-3CAA167D32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45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21" name="Freeform 15">
                    <a:extLst>
                      <a:ext uri="{FF2B5EF4-FFF2-40B4-BE49-F238E27FC236}">
                        <a16:creationId xmlns:a16="http://schemas.microsoft.com/office/drawing/2014/main" id="{A7E702E0-50A1-3547-8CE8-5B9F87DC50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4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22" name="Freeform 16">
                    <a:extLst>
                      <a:ext uri="{FF2B5EF4-FFF2-40B4-BE49-F238E27FC236}">
                        <a16:creationId xmlns:a16="http://schemas.microsoft.com/office/drawing/2014/main" id="{210C39E7-9263-C640-811A-9B2B69F1DB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23" name="Freeform 17">
                    <a:extLst>
                      <a:ext uri="{FF2B5EF4-FFF2-40B4-BE49-F238E27FC236}">
                        <a16:creationId xmlns:a16="http://schemas.microsoft.com/office/drawing/2014/main" id="{6AE27981-2B18-EC45-AB29-3E744293FD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876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62509" name="Picture 18">
                  <a:extLst>
                    <a:ext uri="{FF2B5EF4-FFF2-40B4-BE49-F238E27FC236}">
                      <a16:creationId xmlns:a16="http://schemas.microsoft.com/office/drawing/2014/main" id="{7532440D-BC93-F246-A935-3F6F6103739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10" name="Picture 19">
                  <a:extLst>
                    <a:ext uri="{FF2B5EF4-FFF2-40B4-BE49-F238E27FC236}">
                      <a16:creationId xmlns:a16="http://schemas.microsoft.com/office/drawing/2014/main" id="{91CFEFB8-0B92-8D43-AA86-F959BF825EB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11" name="Picture 20">
                  <a:extLst>
                    <a:ext uri="{FF2B5EF4-FFF2-40B4-BE49-F238E27FC236}">
                      <a16:creationId xmlns:a16="http://schemas.microsoft.com/office/drawing/2014/main" id="{A245AA07-E292-A747-9292-625A7C88952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12" name="Picture 21">
                  <a:extLst>
                    <a:ext uri="{FF2B5EF4-FFF2-40B4-BE49-F238E27FC236}">
                      <a16:creationId xmlns:a16="http://schemas.microsoft.com/office/drawing/2014/main" id="{0A447D66-8256-BC44-A347-BFCE7FF5846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13" name="Picture 22">
                  <a:extLst>
                    <a:ext uri="{FF2B5EF4-FFF2-40B4-BE49-F238E27FC236}">
                      <a16:creationId xmlns:a16="http://schemas.microsoft.com/office/drawing/2014/main" id="{AA00700C-8C62-9240-993A-5226A5D79EC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14" name="Picture 23">
                  <a:extLst>
                    <a:ext uri="{FF2B5EF4-FFF2-40B4-BE49-F238E27FC236}">
                      <a16:creationId xmlns:a16="http://schemas.microsoft.com/office/drawing/2014/main" id="{E138300C-4731-6548-A27A-E3E31639B20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15" name="Picture 24">
                  <a:extLst>
                    <a:ext uri="{FF2B5EF4-FFF2-40B4-BE49-F238E27FC236}">
                      <a16:creationId xmlns:a16="http://schemas.microsoft.com/office/drawing/2014/main" id="{47BCA5DB-8E3F-1943-B07B-3C05D157B6B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16" name="Picture 25">
                  <a:extLst>
                    <a:ext uri="{FF2B5EF4-FFF2-40B4-BE49-F238E27FC236}">
                      <a16:creationId xmlns:a16="http://schemas.microsoft.com/office/drawing/2014/main" id="{5FD0CEAB-340A-9540-9702-CFB75F5E275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2488" name="Group 26">
                <a:extLst>
                  <a:ext uri="{FF2B5EF4-FFF2-40B4-BE49-F238E27FC236}">
                    <a16:creationId xmlns:a16="http://schemas.microsoft.com/office/drawing/2014/main" id="{DEB9C531-0E56-0143-97F5-67FE3DFFC81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62489" name="Picture 27">
                  <a:extLst>
                    <a:ext uri="{FF2B5EF4-FFF2-40B4-BE49-F238E27FC236}">
                      <a16:creationId xmlns:a16="http://schemas.microsoft.com/office/drawing/2014/main" id="{2E7E799D-7239-B347-81B4-E0F9AF502BD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0" name="Picture 28">
                  <a:extLst>
                    <a:ext uri="{FF2B5EF4-FFF2-40B4-BE49-F238E27FC236}">
                      <a16:creationId xmlns:a16="http://schemas.microsoft.com/office/drawing/2014/main" id="{862AED2E-1CF2-7549-B1CB-4F8E3065B14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1" name="Picture 29">
                  <a:extLst>
                    <a:ext uri="{FF2B5EF4-FFF2-40B4-BE49-F238E27FC236}">
                      <a16:creationId xmlns:a16="http://schemas.microsoft.com/office/drawing/2014/main" id="{FD754044-76FD-1A46-B374-F2778548574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2" name="Picture 30">
                  <a:extLst>
                    <a:ext uri="{FF2B5EF4-FFF2-40B4-BE49-F238E27FC236}">
                      <a16:creationId xmlns:a16="http://schemas.microsoft.com/office/drawing/2014/main" id="{14026F58-F757-D940-9D3E-FE0F2F000F9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3" name="Picture 31">
                  <a:extLst>
                    <a:ext uri="{FF2B5EF4-FFF2-40B4-BE49-F238E27FC236}">
                      <a16:creationId xmlns:a16="http://schemas.microsoft.com/office/drawing/2014/main" id="{8482FECA-0CF5-DA42-8C2F-1E21A8A8EC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4" name="Picture 32">
                  <a:extLst>
                    <a:ext uri="{FF2B5EF4-FFF2-40B4-BE49-F238E27FC236}">
                      <a16:creationId xmlns:a16="http://schemas.microsoft.com/office/drawing/2014/main" id="{CA4D5CEA-7E92-5A46-BD90-1A4AB473E13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5" name="Picture 33">
                  <a:extLst>
                    <a:ext uri="{FF2B5EF4-FFF2-40B4-BE49-F238E27FC236}">
                      <a16:creationId xmlns:a16="http://schemas.microsoft.com/office/drawing/2014/main" id="{7B2A7A8D-BBED-154C-A68C-9B5079A3ECB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6" name="Picture 34">
                  <a:extLst>
                    <a:ext uri="{FF2B5EF4-FFF2-40B4-BE49-F238E27FC236}">
                      <a16:creationId xmlns:a16="http://schemas.microsoft.com/office/drawing/2014/main" id="{42923C20-8198-3D44-AD61-793F41FEF0B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7" name="Picture 35">
                  <a:extLst>
                    <a:ext uri="{FF2B5EF4-FFF2-40B4-BE49-F238E27FC236}">
                      <a16:creationId xmlns:a16="http://schemas.microsoft.com/office/drawing/2014/main" id="{85A341B4-1817-5D4D-81E9-F44DDF59913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8" name="Picture 36">
                  <a:extLst>
                    <a:ext uri="{FF2B5EF4-FFF2-40B4-BE49-F238E27FC236}">
                      <a16:creationId xmlns:a16="http://schemas.microsoft.com/office/drawing/2014/main" id="{3D5A4D2D-01E7-BC4F-B984-3F50F31BC8C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99" name="Picture 37">
                  <a:extLst>
                    <a:ext uri="{FF2B5EF4-FFF2-40B4-BE49-F238E27FC236}">
                      <a16:creationId xmlns:a16="http://schemas.microsoft.com/office/drawing/2014/main" id="{A8125E32-BC1F-554E-AF92-F87D0BAC855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0" name="Picture 38">
                  <a:extLst>
                    <a:ext uri="{FF2B5EF4-FFF2-40B4-BE49-F238E27FC236}">
                      <a16:creationId xmlns:a16="http://schemas.microsoft.com/office/drawing/2014/main" id="{7F073E14-0C29-3B41-8F9A-9A83444B445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1" name="Picture 39">
                  <a:extLst>
                    <a:ext uri="{FF2B5EF4-FFF2-40B4-BE49-F238E27FC236}">
                      <a16:creationId xmlns:a16="http://schemas.microsoft.com/office/drawing/2014/main" id="{D0D510DF-D303-E64E-944D-8155E0AE508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2" name="Picture 40">
                  <a:extLst>
                    <a:ext uri="{FF2B5EF4-FFF2-40B4-BE49-F238E27FC236}">
                      <a16:creationId xmlns:a16="http://schemas.microsoft.com/office/drawing/2014/main" id="{7C5C0719-4F1F-B64B-A22D-D6CB8662A1A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3" name="Picture 41">
                  <a:extLst>
                    <a:ext uri="{FF2B5EF4-FFF2-40B4-BE49-F238E27FC236}">
                      <a16:creationId xmlns:a16="http://schemas.microsoft.com/office/drawing/2014/main" id="{80B4CA75-28FD-0B47-9A44-0F51E8C5CE9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4" name="Picture 42">
                  <a:extLst>
                    <a:ext uri="{FF2B5EF4-FFF2-40B4-BE49-F238E27FC236}">
                      <a16:creationId xmlns:a16="http://schemas.microsoft.com/office/drawing/2014/main" id="{021ABABD-0163-7C4F-9C5D-4FD8B70966E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5" name="Picture 43">
                  <a:extLst>
                    <a:ext uri="{FF2B5EF4-FFF2-40B4-BE49-F238E27FC236}">
                      <a16:creationId xmlns:a16="http://schemas.microsoft.com/office/drawing/2014/main" id="{8CD960C6-F09D-B246-B47B-6CA4A8583E2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6" name="Picture 44">
                  <a:extLst>
                    <a:ext uri="{FF2B5EF4-FFF2-40B4-BE49-F238E27FC236}">
                      <a16:creationId xmlns:a16="http://schemas.microsoft.com/office/drawing/2014/main" id="{7D4821A9-6DB3-AC46-859F-3ADA9C5B8D3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07" name="Picture 45">
                  <a:extLst>
                    <a:ext uri="{FF2B5EF4-FFF2-40B4-BE49-F238E27FC236}">
                      <a16:creationId xmlns:a16="http://schemas.microsoft.com/office/drawing/2014/main" id="{AB8683AE-FD1F-204E-B6D3-34DD4776F04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2476" name="Freeform 46">
              <a:extLst>
                <a:ext uri="{FF2B5EF4-FFF2-40B4-BE49-F238E27FC236}">
                  <a16:creationId xmlns:a16="http://schemas.microsoft.com/office/drawing/2014/main" id="{0013AA3A-4381-9140-956E-BCB24B3F2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9" name="Freeform 47">
              <a:extLst>
                <a:ext uri="{FF2B5EF4-FFF2-40B4-BE49-F238E27FC236}">
                  <a16:creationId xmlns:a16="http://schemas.microsoft.com/office/drawing/2014/main" id="{8E3B693B-914E-6540-95BF-3B32EBCBE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20" name="Freeform 48">
              <a:extLst>
                <a:ext uri="{FF2B5EF4-FFF2-40B4-BE49-F238E27FC236}">
                  <a16:creationId xmlns:a16="http://schemas.microsoft.com/office/drawing/2014/main" id="{9D197C9C-2B23-E142-9938-E141F3AFA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2479" name="Freeform 49" descr="kimonopat1">
              <a:extLst>
                <a:ext uri="{FF2B5EF4-FFF2-40B4-BE49-F238E27FC236}">
                  <a16:creationId xmlns:a16="http://schemas.microsoft.com/office/drawing/2014/main" id="{537D10EE-AE3D-BB4E-949B-428316631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Freeform 50" descr="kimonopat1">
              <a:extLst>
                <a:ext uri="{FF2B5EF4-FFF2-40B4-BE49-F238E27FC236}">
                  <a16:creationId xmlns:a16="http://schemas.microsoft.com/office/drawing/2014/main" id="{C3751E46-FF70-794C-A2C7-E6E78E75A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Freeform 51">
              <a:extLst>
                <a:ext uri="{FF2B5EF4-FFF2-40B4-BE49-F238E27FC236}">
                  <a16:creationId xmlns:a16="http://schemas.microsoft.com/office/drawing/2014/main" id="{382182D3-E021-6E42-B6C1-40B5089E8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Freeform 52">
              <a:extLst>
                <a:ext uri="{FF2B5EF4-FFF2-40B4-BE49-F238E27FC236}">
                  <a16:creationId xmlns:a16="http://schemas.microsoft.com/office/drawing/2014/main" id="{1B5748C4-3EEF-7642-B571-4B591F2B2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5" name="Freeform 53">
              <a:extLst>
                <a:ext uri="{FF2B5EF4-FFF2-40B4-BE49-F238E27FC236}">
                  <a16:creationId xmlns:a16="http://schemas.microsoft.com/office/drawing/2014/main" id="{71319F47-659F-1F4F-94FC-B2380D1D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2484" name="Rectangle 54">
              <a:extLst>
                <a:ext uri="{FF2B5EF4-FFF2-40B4-BE49-F238E27FC236}">
                  <a16:creationId xmlns:a16="http://schemas.microsoft.com/office/drawing/2014/main" id="{8AD4D453-6665-FA4A-931A-BF0CE51D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3127" name="Freeform 55">
              <a:extLst>
                <a:ext uri="{FF2B5EF4-FFF2-40B4-BE49-F238E27FC236}">
                  <a16:creationId xmlns:a16="http://schemas.microsoft.com/office/drawing/2014/main" id="{4F7EED38-24F3-7646-85E9-8398F4763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2486" name="AutoShape 56">
              <a:extLst>
                <a:ext uri="{FF2B5EF4-FFF2-40B4-BE49-F238E27FC236}">
                  <a16:creationId xmlns:a16="http://schemas.microsoft.com/office/drawing/2014/main" id="{D5EE6BFD-5E79-2147-B7FD-24E2A01BC0B1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62467" name="Rectangle 57">
            <a:extLst>
              <a:ext uri="{FF2B5EF4-FFF2-40B4-BE49-F238E27FC236}">
                <a16:creationId xmlns:a16="http://schemas.microsoft.com/office/drawing/2014/main" id="{E5EBBFBE-F175-CA49-881B-14836DB456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468" name="Rectangle 58">
            <a:extLst>
              <a:ext uri="{FF2B5EF4-FFF2-40B4-BE49-F238E27FC236}">
                <a16:creationId xmlns:a16="http://schemas.microsoft.com/office/drawing/2014/main" id="{479FF413-EEAF-E644-89A3-0F7AE426E2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31" name="Rectangle 59">
            <a:extLst>
              <a:ext uri="{FF2B5EF4-FFF2-40B4-BE49-F238E27FC236}">
                <a16:creationId xmlns:a16="http://schemas.microsoft.com/office/drawing/2014/main" id="{51A4F279-A904-5D4E-945D-A024A11BDA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32" name="Rectangle 60">
            <a:extLst>
              <a:ext uri="{FF2B5EF4-FFF2-40B4-BE49-F238E27FC236}">
                <a16:creationId xmlns:a16="http://schemas.microsoft.com/office/drawing/2014/main" id="{DA6BBBF6-9420-6F41-B9EC-08FCF9C653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33" name="Rectangle 61">
            <a:extLst>
              <a:ext uri="{FF2B5EF4-FFF2-40B4-BE49-F238E27FC236}">
                <a16:creationId xmlns:a16="http://schemas.microsoft.com/office/drawing/2014/main" id="{50A1D1D2-26E0-C342-972D-7BCDD57E88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83D58795-FBB5-EB4B-B3DA-24BDD64664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1026">
            <a:extLst>
              <a:ext uri="{FF2B5EF4-FFF2-40B4-BE49-F238E27FC236}">
                <a16:creationId xmlns:a16="http://schemas.microsoft.com/office/drawing/2014/main" id="{D03F022E-E7A9-C54A-A522-1913C4698E73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Freeform 1027">
            <a:extLst>
              <a:ext uri="{FF2B5EF4-FFF2-40B4-BE49-F238E27FC236}">
                <a16:creationId xmlns:a16="http://schemas.microsoft.com/office/drawing/2014/main" id="{156D3EEA-91CA-F445-80A0-28E2D33B65B6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Freeform 1028">
            <a:extLst>
              <a:ext uri="{FF2B5EF4-FFF2-40B4-BE49-F238E27FC236}">
                <a16:creationId xmlns:a16="http://schemas.microsoft.com/office/drawing/2014/main" id="{1D00A68A-0C64-464D-8D47-CB8454469CE7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7" name="Freeform 1029">
            <a:extLst>
              <a:ext uri="{FF2B5EF4-FFF2-40B4-BE49-F238E27FC236}">
                <a16:creationId xmlns:a16="http://schemas.microsoft.com/office/drawing/2014/main" id="{2C247609-B15A-A148-9FFB-11EC52A2A2C5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Freeform 1030">
            <a:extLst>
              <a:ext uri="{FF2B5EF4-FFF2-40B4-BE49-F238E27FC236}">
                <a16:creationId xmlns:a16="http://schemas.microsoft.com/office/drawing/2014/main" id="{375178DD-D483-884E-A54C-CB11D984CE0D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Freeform 1031">
            <a:extLst>
              <a:ext uri="{FF2B5EF4-FFF2-40B4-BE49-F238E27FC236}">
                <a16:creationId xmlns:a16="http://schemas.microsoft.com/office/drawing/2014/main" id="{4A37748E-A1B7-9D48-B76D-15D0B9B15B10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Freeform 1032">
            <a:extLst>
              <a:ext uri="{FF2B5EF4-FFF2-40B4-BE49-F238E27FC236}">
                <a16:creationId xmlns:a16="http://schemas.microsoft.com/office/drawing/2014/main" id="{4FA5F1FF-25C7-704D-925C-7FD8ACD0310F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1" name="Freeform 1033">
            <a:extLst>
              <a:ext uri="{FF2B5EF4-FFF2-40B4-BE49-F238E27FC236}">
                <a16:creationId xmlns:a16="http://schemas.microsoft.com/office/drawing/2014/main" id="{DB203DE8-CA6B-8445-B696-F7D4CD1C408C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2" name="Freeform 1034">
            <a:extLst>
              <a:ext uri="{FF2B5EF4-FFF2-40B4-BE49-F238E27FC236}">
                <a16:creationId xmlns:a16="http://schemas.microsoft.com/office/drawing/2014/main" id="{BFDCC7E8-4D11-9A43-97EA-211386429840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3" name="Rectangle 1035">
            <a:extLst>
              <a:ext uri="{FF2B5EF4-FFF2-40B4-BE49-F238E27FC236}">
                <a16:creationId xmlns:a16="http://schemas.microsoft.com/office/drawing/2014/main" id="{EC6AD676-1C86-EF42-8ECE-A13E35D20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4764" name="Rectangle 1036">
            <a:extLst>
              <a:ext uri="{FF2B5EF4-FFF2-40B4-BE49-F238E27FC236}">
                <a16:creationId xmlns:a16="http://schemas.microsoft.com/office/drawing/2014/main" id="{C4C30882-284A-BF46-81E8-8D3C4BB10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86797" name="Rectangle 1037">
            <a:extLst>
              <a:ext uri="{FF2B5EF4-FFF2-40B4-BE49-F238E27FC236}">
                <a16:creationId xmlns:a16="http://schemas.microsoft.com/office/drawing/2014/main" id="{A5A08B00-9B2A-F642-8DFB-EC38A05FF2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6798" name="Rectangle 1038">
            <a:extLst>
              <a:ext uri="{FF2B5EF4-FFF2-40B4-BE49-F238E27FC236}">
                <a16:creationId xmlns:a16="http://schemas.microsoft.com/office/drawing/2014/main" id="{F992853E-39AF-C540-9ED5-4FA9EF7F1D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6799" name="Rectangle 1039">
            <a:extLst>
              <a:ext uri="{FF2B5EF4-FFF2-40B4-BE49-F238E27FC236}">
                <a16:creationId xmlns:a16="http://schemas.microsoft.com/office/drawing/2014/main" id="{2BBAAD81-B0D6-8545-9BE9-2A644E03D2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B70439EF-9056-5344-B32A-025336192C3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9" r:id="rId1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786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936561A-BA9F-1249-BB86-FB77FB6A5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5008CA7-B3F3-EC45-839B-0B97E8839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927B6F2-00F7-FB47-B9A2-EE104B997C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59447C-FF60-5142-9BC1-1D46F8B62C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A697A9-DB66-F349-A222-798BCFC366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17363FA-8625-0745-944D-FE2E6A1B10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FD90B6A-F283-5047-8E10-198D4450E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5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1" y="0"/>
            <a:ext cx="9159875" cy="6870700"/>
            <a:chOff x="0" y="0"/>
            <a:chExt cx="5770" cy="4328"/>
          </a:xfrm>
        </p:grpSpPr>
        <p:sp>
          <p:nvSpPr>
            <p:cNvPr id="60424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25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4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0427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60439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60460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0469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6047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33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047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67" y="36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6047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1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1" name="Freeform 13"/>
                  <p:cNvSpPr>
                    <a:spLocks/>
                  </p:cNvSpPr>
                  <p:nvPr/>
                </p:nvSpPr>
                <p:spPr bwMode="auto">
                  <a:xfrm>
                    <a:off x="2619" y="730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2" name="Freeform 14"/>
                  <p:cNvSpPr>
                    <a:spLocks/>
                  </p:cNvSpPr>
                  <p:nvPr/>
                </p:nvSpPr>
                <p:spPr bwMode="auto">
                  <a:xfrm>
                    <a:off x="2687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3" name="Freeform 15"/>
                  <p:cNvSpPr>
                    <a:spLocks/>
                  </p:cNvSpPr>
                  <p:nvPr/>
                </p:nvSpPr>
                <p:spPr bwMode="auto">
                  <a:xfrm>
                    <a:off x="2425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4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475" name="Freeform 17"/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60461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2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3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4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5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6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7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68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440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60441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2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3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4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5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6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7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8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49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0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1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2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3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4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5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6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7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8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59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0428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8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8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1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2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3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4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8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6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1800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24479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0438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0419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10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5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479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56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4479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24479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36F18F49-C851-7B46-83D5-FFF3133C04CA}" type="slidenum">
              <a:rPr lang="en-US">
                <a:solidFill>
                  <a:srgbClr val="2F1311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4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646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6pPr>
      <a:lvl7pPr marL="91294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7pPr>
      <a:lvl8pPr marL="13694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8pPr>
      <a:lvl9pPr marL="1825903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1" y="0"/>
            <a:ext cx="7242175" cy="1981200"/>
            <a:chOff x="0" y="0"/>
            <a:chExt cx="4562" cy="124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68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168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3" tIns="45647" rIns="91293" bIns="456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B09A375-EF9A-F345-BD07-A138A0444F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04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5pPr>
      <a:lvl6pPr marL="45646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6pPr>
      <a:lvl7pPr marL="91294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7pPr>
      <a:lvl8pPr marL="13694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8pPr>
      <a:lvl9pPr marL="182590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76732AD-70A6-7E45-A486-BEE1C3E32EC5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6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29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69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5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456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images.google.com.sg/imgres?imgurl=www.baruchhashem.com/resources/PesachMatzah.jpg&amp;imgrefurl=http://www.baruchhashem.com/resources/passover.html&amp;h=376&amp;w=577&amp;prev=/images?q=Feast+of+Unleavened+Bread&amp;svnum=10&amp;hl=en&amp;lr=&amp;ie=UTF-8&amp;oe=UTF-8" TargetMode="External"/><Relationship Id="rId7" Type="http://schemas.openxmlformats.org/officeDocument/2006/relationships/hyperlink" Target="http://www.foodsubs.com/Photos/yeast-breadmachine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hyperlink" Target="http://www.globalgourmet.com/food/foodday/fd0397/art/bdyeast.gif" TargetMode="External"/><Relationship Id="rId10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openxmlformats.org/officeDocument/2006/relationships/hyperlink" Target="http://images.google.com.sg/imgres?imgurl=www.exploratorium.edu/cooking/bread/images/yeast.jpg&amp;imgrefurl=http://www.exploratorium.edu/cooking/bread/bread_science.html&amp;h=171&amp;w=150&amp;prev=/images?q=bread+with+Yeast&amp;svnum=10&amp;hl=en&amp;lr=&amp;ie=UTF-8&amp;oe=UTF-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51416" y="79215"/>
            <a:ext cx="4848975" cy="177958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逾越节和主的圣餐</a:t>
            </a:r>
            <a:endParaRPr lang="en-US" dirty="0">
              <a:latin typeface="Arial" charset="0"/>
            </a:endParaRPr>
          </a:p>
        </p:txBody>
      </p:sp>
      <p:pic>
        <p:nvPicPr>
          <p:cNvPr id="117763" name="Picture 4" descr="Lord's Supp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3400"/>
            <a:ext cx="5943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5" descr="Lord's Supp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WordArt 6"/>
          <p:cNvSpPr>
            <a:spLocks noChangeArrowheads="1" noChangeShapeType="1" noTextEdit="1"/>
          </p:cNvSpPr>
          <p:nvPr/>
        </p:nvSpPr>
        <p:spPr bwMode="auto">
          <a:xfrm>
            <a:off x="3085022" y="1676400"/>
            <a:ext cx="4743450" cy="2484438"/>
          </a:xfrm>
          <a:prstGeom prst="rect">
            <a:avLst/>
          </a:prstGeom>
        </p:spPr>
        <p:txBody>
          <a:bodyPr wrap="none" lIns="91293" tIns="45647" rIns="91293" bIns="45647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Impact"/>
                <a:cs typeface="Impact"/>
              </a:rPr>
              <a:t>四项比较</a:t>
            </a:r>
          </a:p>
        </p:txBody>
      </p:sp>
      <p:sp>
        <p:nvSpPr>
          <p:cNvPr id="7" name="Rectangle 6"/>
          <p:cNvSpPr/>
          <p:nvPr/>
        </p:nvSpPr>
        <p:spPr>
          <a:xfrm>
            <a:off x="2" y="2477929"/>
            <a:ext cx="3275854" cy="830845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b="1" dirty="0">
                <a:solidFill>
                  <a:srgbClr val="EEF4F9"/>
                </a:solidFill>
                <a:latin typeface="Arial" charset="0"/>
                <a:ea typeface="ＭＳ Ｐゴシック" charset="0"/>
              </a:rPr>
              <a:t>为什么耶稣选择了面包</a:t>
            </a:r>
            <a:endParaRPr lang="en-US" altLang="zh-CN" b="1" dirty="0">
              <a:solidFill>
                <a:srgbClr val="EEF4F9"/>
              </a:solidFill>
              <a:latin typeface="Arial" charset="0"/>
              <a:ea typeface="ＭＳ Ｐゴシック" charset="0"/>
            </a:endParaRPr>
          </a:p>
          <a:p>
            <a:pPr algn="ctr" eaLnBrk="1" hangingPunct="1"/>
            <a:r>
              <a:rPr lang="zh-CN" altLang="en-US" b="1" dirty="0">
                <a:solidFill>
                  <a:srgbClr val="EEF4F9"/>
                </a:solidFill>
                <a:latin typeface="Arial" charset="0"/>
                <a:ea typeface="ＭＳ Ｐゴシック" charset="0"/>
              </a:rPr>
              <a:t>和酒对他最后的晚餐</a:t>
            </a:r>
            <a:endParaRPr lang="en-SG" b="1" dirty="0">
              <a:solidFill>
                <a:srgbClr val="EEF4F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560AF89-9746-CF4B-B94D-727591ED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1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239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11:17-19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1" y="1052738"/>
            <a:ext cx="5400600" cy="4571923"/>
          </a:xfrm>
          <a:prstGeom prst="rect">
            <a:avLst/>
          </a:prstGeom>
        </p:spPr>
        <p:txBody>
          <a:bodyPr wrap="square" lIns="91326" tIns="45664" rIns="91326" bIns="4566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我现在要吩咐你们，不是要称赞你们，因为你们聚集在一起，并没有得到益处，反而有害处。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首先，我听说你们在聚会的时候，你们中间起了分裂，这话我也稍微相信。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19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你们中间会有分党结派的事，这是必然的，为的是要使那些经得起考验的人显明出来。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9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 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11:20-22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u="sng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980728"/>
            <a:ext cx="4572000" cy="5567388"/>
          </a:xfrm>
          <a:prstGeom prst="rect">
            <a:avLst/>
          </a:prstGeom>
        </p:spPr>
        <p:txBody>
          <a:bodyPr lIns="91326" tIns="45664" rIns="91326" bIns="4566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你们聚集在一起，不是吃主的晚餐，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21 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因为吃的时候，各人都先吃自己的晚餐，结果有人饥饿，有人醉了。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22 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难道你们没有家可以吃喝吗？还是你们藐视　神的教会，使那些没有的羞愧呢？我向你们可以说甚么呢？称赞你们吗？在这事上我不能称赞。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43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4" descr="Love F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0800"/>
            <a:ext cx="79248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5715000" cy="9144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FFFFFF"/>
                </a:solidFill>
                <a:ea typeface="新細明體" charset="0"/>
                <a:cs typeface="新細明體" charset="0"/>
              </a:rPr>
              <a:t>爱宴</a:t>
            </a:r>
            <a:br>
              <a:rPr lang="zh-TW" altLang="en-US" sz="5400">
                <a:solidFill>
                  <a:srgbClr val="FFFFFF"/>
                </a:solidFill>
                <a:ea typeface="新細明體" charset="0"/>
                <a:cs typeface="新細明體" charset="0"/>
              </a:rPr>
            </a:br>
            <a:br>
              <a:rPr lang="zh-TW" altLang="en-US" sz="3600">
                <a:solidFill>
                  <a:srgbClr val="FFFFFF"/>
                </a:solidFill>
                <a:ea typeface="新細明體" charset="0"/>
                <a:cs typeface="新細明體" charset="0"/>
              </a:rPr>
            </a:br>
            <a:endParaRPr lang="zh-TW" altLang="en-US" sz="3600">
              <a:solidFill>
                <a:srgbClr val="FFFFFF"/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bible_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31" y="152400"/>
            <a:ext cx="7770813" cy="1049338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林前</a:t>
            </a:r>
            <a:r>
              <a:rPr lang="en-US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10:15-18 </a:t>
            </a:r>
            <a:r>
              <a:rPr lang="en-US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(</a:t>
            </a:r>
            <a:r>
              <a:rPr lang="en-US" altLang="zh-CN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CNV</a:t>
            </a:r>
            <a:r>
              <a:rPr lang="en-US" sz="3600" u="sng" dirty="0">
                <a:effectLst>
                  <a:outerShdw blurRad="38100" dist="38100" dir="2700000" algn="tl">
                    <a:srgbClr val="212121"/>
                  </a:outerShdw>
                </a:effectLst>
                <a:latin typeface="Arial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212121"/>
                </a:outerShdw>
              </a:effectLst>
              <a:latin typeface="Arial" charset="0"/>
            </a:endParaRPr>
          </a:p>
        </p:txBody>
      </p:sp>
      <p:sp>
        <p:nvSpPr>
          <p:cNvPr id="1414148" name="Text Box 4"/>
          <p:cNvSpPr txBox="1">
            <a:spLocks noChangeArrowheads="1"/>
          </p:cNvSpPr>
          <p:nvPr/>
        </p:nvSpPr>
        <p:spPr bwMode="auto">
          <a:xfrm>
            <a:off x="35496" y="1295410"/>
            <a:ext cx="9167936" cy="353928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>
            <a:spAutoFit/>
          </a:bodyPr>
          <a:lstStyle>
            <a:defPPr>
              <a:defRPr lang="en-US"/>
            </a:defPPr>
            <a:lvl1pPr algn="l" eaLnBrk="1" hangingPunct="1">
              <a:defRPr sz="3200" b="1">
                <a:effectLst>
                  <a:glow rad="190500">
                    <a:schemeClr val="bg2"/>
                  </a:glow>
                </a:effectLst>
                <a:latin typeface="Arial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15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我是对明白事理的人说的，我所说的你们要自己判断。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16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我们为福杯祝祷的时候，难道不是共享基督的血吗？我们擘饼的时候，难道不是共享基督的身体吗？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17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因为事实上只有一个饼，我们人数虽多，还是一个身体，因为我们都是分享同一个饼。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18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你们看看按肉身是以色列人，那些吃祭物的不就是与祭坛有分吗？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212121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25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2" descr="eating the passover m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5400"/>
              <a:t>耶稣逾越节的座位</a:t>
            </a:r>
            <a:endParaRPr lang="en-US" altLang="en-US" sz="5400"/>
          </a:p>
        </p:txBody>
      </p:sp>
    </p:spTree>
    <p:extLst>
      <p:ext uri="{BB962C8B-B14F-4D97-AF65-F5344CB8AC3E}">
        <p14:creationId xmlns:p14="http://schemas.microsoft.com/office/powerpoint/2010/main" val="381902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2" descr="Pur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-244475"/>
            <a:ext cx="2952750" cy="2160588"/>
          </a:xfrm>
        </p:spPr>
        <p:txBody>
          <a:bodyPr/>
          <a:lstStyle/>
          <a:p>
            <a:pPr eaLnBrk="1" hangingPunct="1"/>
            <a:r>
              <a:rPr lang="zh-CN" altLang="en-US" sz="6000"/>
              <a:t>今日的逾越节</a:t>
            </a:r>
            <a:endParaRPr lang="en-US" altLang="en-US" sz="6000"/>
          </a:p>
        </p:txBody>
      </p:sp>
    </p:spTree>
    <p:extLst>
      <p:ext uri="{BB962C8B-B14F-4D97-AF65-F5344CB8AC3E}">
        <p14:creationId xmlns:p14="http://schemas.microsoft.com/office/powerpoint/2010/main" val="275192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/>
          <p:cNvSpPr>
            <a:spLocks noGrp="1"/>
          </p:cNvSpPr>
          <p:nvPr>
            <p:ph type="ctrTitle" idx="4294967295"/>
          </p:nvPr>
        </p:nvSpPr>
        <p:spPr>
          <a:xfrm>
            <a:off x="0" y="5661056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3600" b="1" i="1" dirty="0">
                <a:solidFill>
                  <a:srgbClr val="FFFF00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向外</a:t>
            </a:r>
            <a:r>
              <a:rPr lang="zh-CN" alt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看时要注意你与其他信徒的关系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119813" name="AutoShape 5"/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62" name="Text Box 6"/>
            <p:cNvSpPr txBox="1">
              <a:spLocks noChangeArrowheads="1"/>
            </p:cNvSpPr>
            <p:nvPr/>
          </p:nvSpPr>
          <p:spPr bwMode="auto">
            <a:xfrm rot="16200000">
              <a:off x="4012743" y="977970"/>
              <a:ext cx="12105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amis Regular" charset="0"/>
                  <a:ea typeface="ＭＳ Ｐゴシック" charset="0"/>
                </a:rPr>
                <a:t>向外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87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  <a:latin typeface="SimHei" charset="0"/>
                <a:ea typeface="MS PGothic" charset="0"/>
                <a:cs typeface="SimHei" charset="0"/>
              </a:rPr>
              <a:t>马太福音</a:t>
            </a:r>
            <a:r>
              <a:rPr lang="en-US" altLang="ja-JP" b="1" dirty="0">
                <a:solidFill>
                  <a:schemeClr val="tx1"/>
                </a:solidFill>
                <a:latin typeface="SimHei" charset="0"/>
                <a:ea typeface="MS PGothic" charset="0"/>
                <a:cs typeface="SimHei" charset="0"/>
              </a:rPr>
              <a:t> 5:23-24</a:t>
            </a:r>
            <a:endParaRPr lang="en-US" b="1" dirty="0">
              <a:solidFill>
                <a:schemeClr val="tx1"/>
              </a:solidFill>
              <a:latin typeface="SimHei" charset="0"/>
              <a:ea typeface="MS PGothic" charset="0"/>
              <a:cs typeface="SimHei" charset="0"/>
            </a:endParaRPr>
          </a:p>
        </p:txBody>
      </p:sp>
      <p:pic>
        <p:nvPicPr>
          <p:cNvPr id="318467" name="Picture 4" descr="Altar-of-Burnt-Offer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2179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254" name="Picture 6" descr="logo_buisness_shaking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743200"/>
            <a:ext cx="18684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9255" name="AutoShape 7"/>
          <p:cNvSpPr>
            <a:spLocks noChangeArrowheads="1"/>
          </p:cNvSpPr>
          <p:nvPr/>
        </p:nvSpPr>
        <p:spPr bwMode="auto">
          <a:xfrm>
            <a:off x="5486400" y="1600200"/>
            <a:ext cx="3124200" cy="914400"/>
          </a:xfrm>
          <a:prstGeom prst="curvedDownArrow">
            <a:avLst>
              <a:gd name="adj1" fmla="val 68333"/>
              <a:gd name="adj2" fmla="val 13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9256" name="AutoShape 8"/>
          <p:cNvSpPr>
            <a:spLocks noChangeArrowheads="1"/>
          </p:cNvSpPr>
          <p:nvPr/>
        </p:nvSpPr>
        <p:spPr bwMode="auto">
          <a:xfrm rot="10800000">
            <a:off x="1981200" y="4876800"/>
            <a:ext cx="6781800" cy="914400"/>
          </a:xfrm>
          <a:prstGeom prst="curvedDownArrow">
            <a:avLst>
              <a:gd name="adj1" fmla="val 148333"/>
              <a:gd name="adj2" fmla="val 29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" name="Picture 6" descr="logo_buisness_shaking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18684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72" name="Rectangle 1"/>
          <p:cNvSpPr>
            <a:spLocks noChangeArrowheads="1"/>
          </p:cNvSpPr>
          <p:nvPr/>
        </p:nvSpPr>
        <p:spPr bwMode="auto">
          <a:xfrm>
            <a:off x="5795963" y="2708275"/>
            <a:ext cx="1296987" cy="2233613"/>
          </a:xfrm>
          <a:prstGeom prst="rect">
            <a:avLst/>
          </a:prstGeom>
          <a:solidFill>
            <a:srgbClr val="000514"/>
          </a:solidFill>
          <a:ln w="9525">
            <a:solidFill>
              <a:srgbClr val="01000A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381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4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5" grpId="0" animBg="1"/>
      <p:bldP spid="9492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2128839" y="2133600"/>
            <a:ext cx="7010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3" tIns="45647" rIns="91293" bIns="45647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ea typeface="ＭＳ Ｐゴシック" charset="0"/>
              </a:rPr>
              <a:t>"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ea typeface="ＭＳ Ｐゴシック" charset="0"/>
              </a:rPr>
              <a:t>所以你在祭坛上献供物的时候，如果在那里想起你的弟兄对你不满， </a:t>
            </a:r>
            <a:r>
              <a:rPr kumimoji="0" lang="en-US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ea typeface="ＭＳ Ｐゴシック" charset="0"/>
              </a:rPr>
              <a:t>24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ea typeface="ＭＳ Ｐゴシック" charset="0"/>
              </a:rPr>
              <a:t>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ea typeface="ＭＳ Ｐゴシック" charset="0"/>
              </a:rPr>
              <a:t>就当在坛前放下供物，先去与弟兄和好，然后才来献你的供物。</a:t>
            </a:r>
            <a:r>
              <a:rPr kumimoji="0" lang="ru-RU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ea typeface="ＭＳ Ｐゴシック" charset="0"/>
              </a:rPr>
              <a:t>"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  <a:ea typeface="ＭＳ Ｐゴシック" charset="0"/>
            </a:endParaRPr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Trebuchet MS" charset="0"/>
                <a:ea typeface="ＭＳ Ｐゴシック" charset="0"/>
                <a:cs typeface="ＭＳ Ｐゴシック" charset="0"/>
              </a:rPr>
              <a:t>马太福音 </a:t>
            </a:r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5:23-24</a:t>
            </a:r>
          </a:p>
        </p:txBody>
      </p:sp>
      <p:sp>
        <p:nvSpPr>
          <p:cNvPr id="271364" name="Oval 4"/>
          <p:cNvSpPr>
            <a:spLocks noChangeArrowheads="1"/>
          </p:cNvSpPr>
          <p:nvPr/>
        </p:nvSpPr>
        <p:spPr bwMode="auto">
          <a:xfrm>
            <a:off x="4067944" y="1981200"/>
            <a:ext cx="2438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3" tIns="45647" rIns="91293" bIns="45647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4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6395585" y="1513936"/>
            <a:ext cx="942082" cy="172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00000">
                      <a:alpha val="94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0618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animBg="1"/>
      <p:bldP spid="27136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回过头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来看基督为你而死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7508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sp>
        <p:nvSpPr>
          <p:cNvPr id="144388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向外</a:t>
            </a:r>
          </a:p>
        </p:txBody>
      </p:sp>
      <p:sp>
        <p:nvSpPr>
          <p:cNvPr id="144390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回顾</a:t>
            </a:r>
          </a:p>
        </p:txBody>
      </p:sp>
    </p:spTree>
    <p:extLst>
      <p:ext uri="{BB962C8B-B14F-4D97-AF65-F5344CB8AC3E}">
        <p14:creationId xmlns:p14="http://schemas.microsoft.com/office/powerpoint/2010/main" val="102862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SarahatBigChurc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effectLst>
                  <a:glow rad="127000">
                    <a:schemeClr val="accent4">
                      <a:lumMod val="10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莎拉去大教堂</a:t>
            </a:r>
            <a:r>
              <a:rPr lang="en-US" altLang="zh-CN" b="1" dirty="0">
                <a:effectLst>
                  <a:glow rad="127000">
                    <a:schemeClr val="accent4">
                      <a:lumMod val="10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...</a:t>
            </a:r>
            <a:endParaRPr lang="en-US" b="1" dirty="0">
              <a:effectLst>
                <a:glow rad="127000">
                  <a:schemeClr val="accent4">
                    <a:lumMod val="10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938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 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11:23-25</a:t>
            </a:r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365125" y="1143000"/>
            <a:ext cx="61880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我当日传交给你们的，原是从主领受的，就是主耶稣被出卖的那一夜，他拿起饼来，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祝谢了，就擘开，说：“这是我的身体，为你们擘开的；你们应当这样行，为的是记念我。”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25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饭后，照样拿起杯来，说：“这杯是用我的血所立的新约，你们每逢喝的时候，应当这样行，为的是记念我。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24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5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6" name="Picture 5" descr="Passov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7" name="Picture 6" descr="Passov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5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324600" cy="15240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zh-CN" altLang="en-US"/>
              <a:t>逾越节的前意义</a:t>
            </a:r>
            <a:endParaRPr lang="en-US" altLang="en-US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604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184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604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86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pic>
        <p:nvPicPr>
          <p:cNvPr id="372738" name="Picture 4" descr="Passover Cu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0"/>
            <a:ext cx="482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145</a:t>
            </a:r>
          </a:p>
        </p:txBody>
      </p:sp>
      <p:pic>
        <p:nvPicPr>
          <p:cNvPr id="372740" name="Picture 6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1" name="Picture 7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2" name="Picture 8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3" name="Picture 9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228600" y="1981200"/>
            <a:ext cx="1574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    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祝福</a:t>
            </a: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2555875" y="2298700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祸患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新細明體" charset="0"/>
              <a:cs typeface="新細明體" charset="0"/>
            </a:endParaRP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611188" y="5178425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救赎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新細明體" charset="0"/>
              <a:cs typeface="新細明體" charset="0"/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2555875" y="52498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赞美</a:t>
            </a: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宋体" charset="0"/>
                <a:cs typeface="宋体" charset="0"/>
              </a:rPr>
              <a:t>四个杯子</a:t>
            </a:r>
            <a:r>
              <a:rPr lang="en-US" altLang="zh-CN" sz="5400">
                <a:ea typeface="宋体" charset="0"/>
                <a:cs typeface="宋体" charset="0"/>
              </a:rPr>
              <a:t>(</a:t>
            </a:r>
            <a:r>
              <a:rPr lang="zh-CN" altLang="en-US" sz="5400">
                <a:ea typeface="宋体" charset="0"/>
                <a:cs typeface="宋体" charset="0"/>
              </a:rPr>
              <a:t>出埃及 </a:t>
            </a:r>
            <a:r>
              <a:rPr lang="en-US" altLang="zh-CN" sz="5400">
                <a:ea typeface="宋体" charset="0"/>
                <a:cs typeface="宋体" charset="0"/>
              </a:rPr>
              <a:t>6:6-7)</a:t>
            </a:r>
            <a:endParaRPr lang="en-US" altLang="zh-TW" sz="5400">
              <a:ea typeface="宋体" charset="0"/>
              <a:cs typeface="宋体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D3571C-FD48-FA4C-A12C-5756E9024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600200"/>
            <a:ext cx="2514600" cy="137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1" grpId="0"/>
      <p:bldP spid="174092" grpId="0"/>
      <p:bldP spid="174093" grpId="0"/>
      <p:bldP spid="174094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06" name="Rectangle 598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315913"/>
            <a:ext cx="7300913" cy="12239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宋体" charset="0"/>
                <a:cs typeface="宋体" charset="0"/>
              </a:rPr>
              <a:t>庆祝的次序</a:t>
            </a:r>
            <a:endParaRPr lang="en-US" altLang="zh-TW">
              <a:ea typeface="宋体" charset="0"/>
              <a:cs typeface="宋体" charset="0"/>
            </a:endParaRPr>
          </a:p>
        </p:txBody>
      </p:sp>
      <p:graphicFrame>
        <p:nvGraphicFramePr>
          <p:cNvPr id="262158" name="Group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93840"/>
              </p:ext>
            </p:extLst>
          </p:nvPr>
        </p:nvGraphicFramePr>
        <p:xfrm>
          <a:off x="0" y="651464"/>
          <a:ext cx="7588250" cy="6164672"/>
        </p:xfrm>
        <a:graphic>
          <a:graphicData uri="http://schemas.openxmlformats.org/drawingml/2006/table">
            <a:tbl>
              <a:tblPr/>
              <a:tblGrid>
                <a:gridCol w="385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45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点腊烛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TW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4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第一杯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: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祝福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成圣，格言说，”我将引领你们脱离埃及的重担”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前面四个”我将”出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6:6-7)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拿起饼擘开，分给其它的人，我将不再喝这葡萄汁直到神的国再来”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22:17b-18)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4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洗自已的手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洗门徒的脚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约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13:2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4)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1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苦菜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无酵饼被制作可看见并且和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1/2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叫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"afikomen" ( "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他以后来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")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包裹与餐巾和掩藏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上帝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三位一体的第二位格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 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道成肉身成为为人的样式，流出宝血为我们而死，衪的身体被包裹并 埋在坟茔  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第一世纪的犹太信徒将这传统加入在逾越节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读逾越节故事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出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12:1-13), 4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个问题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4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个儿子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10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种瘟疫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1604" name="Text Box 596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4811" name="Picture 597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28">
            <a:extLst>
              <a:ext uri="{FF2B5EF4-FFF2-40B4-BE49-F238E27FC236}">
                <a16:creationId xmlns:a16="http://schemas.microsoft.com/office/drawing/2014/main" id="{98DB2F82-F74B-2441-815F-CC2ABC301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9275" y="3861048"/>
            <a:ext cx="4648200" cy="185544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7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逾越节家宴板</a:t>
            </a:r>
            <a:endParaRPr lang="en-US" dirty="0">
              <a:latin typeface="Arial" charset="0"/>
            </a:endParaRPr>
          </a:p>
        </p:txBody>
      </p:sp>
      <p:pic>
        <p:nvPicPr>
          <p:cNvPr id="154627" name="Picture 4" descr="Feast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1" y="1447831"/>
            <a:ext cx="67818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5" descr="Feas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79"/>
          <a:stretch>
            <a:fillRect/>
          </a:stretch>
        </p:blipFill>
        <p:spPr bwMode="auto">
          <a:xfrm>
            <a:off x="4419600" y="5486400"/>
            <a:ext cx="254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690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77125" cy="90805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宋体" charset="0"/>
                <a:cs typeface="宋体" charset="0"/>
              </a:rPr>
              <a:t>庆祝的次序</a:t>
            </a:r>
            <a:endParaRPr lang="en-US" altLang="zh-TW" b="1">
              <a:ea typeface="宋体" charset="0"/>
              <a:cs typeface="宋体" charset="0"/>
            </a:endParaRP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-11191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3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0" y="-11191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3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0" y="-187483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63" name="Rectangle 31"/>
          <p:cNvSpPr>
            <a:spLocks noChangeArrowheads="1"/>
          </p:cNvSpPr>
          <p:nvPr/>
        </p:nvSpPr>
        <p:spPr bwMode="auto">
          <a:xfrm>
            <a:off x="0" y="1103313"/>
            <a:ext cx="1841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graphicFrame>
        <p:nvGraphicFramePr>
          <p:cNvPr id="172175" name="Group 143"/>
          <p:cNvGraphicFramePr>
            <a:graphicFrameLocks noGrp="1"/>
          </p:cNvGraphicFramePr>
          <p:nvPr/>
        </p:nvGraphicFramePr>
        <p:xfrm>
          <a:off x="107950" y="1066800"/>
          <a:ext cx="7588250" cy="5751538"/>
        </p:xfrm>
        <a:graphic>
          <a:graphicData uri="http://schemas.openxmlformats.org/drawingml/2006/table">
            <a:tbl>
              <a:tblPr/>
              <a:tblGrid>
                <a:gridCol w="374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第二杯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灾难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审判，正如格言说”我将除去你们的捆绑”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洗手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吃上面和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1/2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中间的无酵饼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(matzah)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和苦菜，下面的无酵饼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(matzah)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，也就代表脱离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奴役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开始逾越节圣餐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吃苦菜的日期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charoseth 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、加一些的蜂蜜和 杏仁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代表神所赐福以色列人生活上的甘甜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 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烤蛋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圣殿的供物，代表破坏、哀情和新生活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), shankbon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耶稣蘸一小片的饼给犹大，犹大就离开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?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吃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afikomen-“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这是苦的饼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.."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这是我的身体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...” 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22:19)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2108" name="Rectangle 76"/>
          <p:cNvSpPr>
            <a:spLocks noChangeArrowheads="1"/>
          </p:cNvSpPr>
          <p:nvPr/>
        </p:nvSpPr>
        <p:spPr bwMode="auto">
          <a:xfrm>
            <a:off x="0" y="836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109" name="Text Box 77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6866" name="Picture 78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33">
            <a:extLst>
              <a:ext uri="{FF2B5EF4-FFF2-40B4-BE49-F238E27FC236}">
                <a16:creationId xmlns:a16="http://schemas.microsoft.com/office/drawing/2014/main" id="{DD2A4A16-B9F8-AC4F-B1CD-9BBB7ED6E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7400"/>
            <a:ext cx="3810000" cy="990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" name="Oval 34">
            <a:extLst>
              <a:ext uri="{FF2B5EF4-FFF2-40B4-BE49-F238E27FC236}">
                <a16:creationId xmlns:a16="http://schemas.microsoft.com/office/drawing/2014/main" id="{F8CA8743-8BE4-354E-932F-B490ADF39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867400"/>
            <a:ext cx="3810000" cy="990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2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 descr="christ2">
            <a:extLst>
              <a:ext uri="{FF2B5EF4-FFF2-40B4-BE49-F238E27FC236}">
                <a16:creationId xmlns:a16="http://schemas.microsoft.com/office/drawing/2014/main" id="{6BD57A45-40A4-0E46-A2A0-7456EDA3B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Rectangle 2">
            <a:extLst>
              <a:ext uri="{FF2B5EF4-FFF2-40B4-BE49-F238E27FC236}">
                <a16:creationId xmlns:a16="http://schemas.microsoft.com/office/drawing/2014/main" id="{D3DE30A5-05CC-2343-9A8F-FCBC8CE0074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“这是我的身体”</a:t>
            </a:r>
            <a:endParaRPr lang="en-US" altLang="en-US" sz="3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pic>
        <p:nvPicPr>
          <p:cNvPr id="372738" name="Picture 4" descr="Passover Cu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0"/>
            <a:ext cx="482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145</a:t>
            </a:r>
          </a:p>
        </p:txBody>
      </p:sp>
      <p:pic>
        <p:nvPicPr>
          <p:cNvPr id="372740" name="Picture 6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1" name="Picture 7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2" name="Picture 8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3" name="Picture 9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228600" y="1981200"/>
            <a:ext cx="1574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    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祝福</a:t>
            </a: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2555875" y="2298700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祸患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新細明體" charset="0"/>
              <a:cs typeface="新細明體" charset="0"/>
            </a:endParaRP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611188" y="5178425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救赎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新細明體" charset="0"/>
              <a:cs typeface="新細明體" charset="0"/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2555875" y="52498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赞美</a:t>
            </a: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宋体" charset="0"/>
                <a:cs typeface="宋体" charset="0"/>
              </a:rPr>
              <a:t>四个杯子</a:t>
            </a:r>
            <a:r>
              <a:rPr lang="en-US" altLang="zh-CN" sz="5400">
                <a:ea typeface="宋体" charset="0"/>
                <a:cs typeface="宋体" charset="0"/>
              </a:rPr>
              <a:t>(</a:t>
            </a:r>
            <a:r>
              <a:rPr lang="zh-CN" altLang="en-US" sz="5400">
                <a:ea typeface="宋体" charset="0"/>
                <a:cs typeface="宋体" charset="0"/>
              </a:rPr>
              <a:t>出埃及 </a:t>
            </a:r>
            <a:r>
              <a:rPr lang="en-US" altLang="zh-CN" sz="5400">
                <a:ea typeface="宋体" charset="0"/>
                <a:cs typeface="宋体" charset="0"/>
              </a:rPr>
              <a:t>6:6-7)</a:t>
            </a:r>
            <a:endParaRPr lang="en-US" altLang="zh-TW" sz="5400">
              <a:ea typeface="宋体" charset="0"/>
              <a:cs typeface="宋体" charset="0"/>
            </a:endParaRP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4F258026-C3AB-B246-B5C7-B111EC6FA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4038600"/>
            <a:ext cx="2743200" cy="2819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2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1" grpId="0"/>
      <p:bldP spid="174092" grpId="0"/>
      <p:bldP spid="174093" grpId="0"/>
      <p:bldP spid="17409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36" name="Rectangle 8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77125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新細明體" charset="0"/>
                <a:cs typeface="新細明體" charset="0"/>
              </a:rPr>
              <a:t>庆祝的次序</a:t>
            </a:r>
            <a:endParaRPr lang="zh-TW" altLang="en-US" b="1">
              <a:ea typeface="新細明體" charset="0"/>
              <a:cs typeface="新細明體" charset="0"/>
            </a:endParaRPr>
          </a:p>
        </p:txBody>
      </p:sp>
      <p:graphicFrame>
        <p:nvGraphicFramePr>
          <p:cNvPr id="173205" name="Group 149"/>
          <p:cNvGraphicFramePr>
            <a:graphicFrameLocks noGrp="1"/>
          </p:cNvGraphicFramePr>
          <p:nvPr/>
        </p:nvGraphicFramePr>
        <p:xfrm>
          <a:off x="0" y="1219200"/>
          <a:ext cx="7620000" cy="5397775"/>
        </p:xfrm>
        <a:graphic>
          <a:graphicData uri="http://schemas.openxmlformats.org/drawingml/2006/table">
            <a:tbl>
              <a:tblPr/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”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第三杯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救赎的意义，正如格言说”我将会伸出我的膀臂来拯救你。”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这是我的血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…”(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22:20)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耶稣蘸一小片的饼给犹大，犹大就离开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?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第四杯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赞美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再聚集，正如格言说”我要使你成为我的子民” 读诗篇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113-118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吃这饼喝这杯，纪念主的死直到衪再来的日子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”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宣告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明年再耶路撒冷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!”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，诗歌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诗篇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118)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，诗或国歌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唱诗歌和去橄榄山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太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26:30)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5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以利亞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的杯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满溢的但未被饮用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;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象征衪会在弥赛亚来之前再来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玛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4:5-6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，太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11:13-14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17:11-12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11:3-12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19:11-21)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，幼小的孩子为”伊莱贾”打开前门。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3133" name="Text Box 77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8904" name="Picture 79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26">
            <a:extLst>
              <a:ext uri="{FF2B5EF4-FFF2-40B4-BE49-F238E27FC236}">
                <a16:creationId xmlns:a16="http://schemas.microsoft.com/office/drawing/2014/main" id="{52294FB0-D475-C646-910C-6C219D6C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219200"/>
            <a:ext cx="4114800" cy="175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Oval 27">
            <a:extLst>
              <a:ext uri="{FF2B5EF4-FFF2-40B4-BE49-F238E27FC236}">
                <a16:creationId xmlns:a16="http://schemas.microsoft.com/office/drawing/2014/main" id="{8CA9C421-5AF4-4E4F-9B66-E83632FBD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19200"/>
            <a:ext cx="4114800" cy="175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Bread of Life">
            <a:extLst>
              <a:ext uri="{FF2B5EF4-FFF2-40B4-BE49-F238E27FC236}">
                <a16:creationId xmlns:a16="http://schemas.microsoft.com/office/drawing/2014/main" id="{B4BD0849-2E6A-FF4F-A8F4-2C198005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7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7EB16AB8-17BE-5148-9C32-9188B0EFC5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534400" cy="1123950"/>
          </a:xfrm>
        </p:spPr>
        <p:txBody>
          <a:bodyPr/>
          <a:lstStyle/>
          <a:p>
            <a:pPr eaLnBrk="1" hangingPunct="1"/>
            <a:r>
              <a:rPr lang="ja-JP" altLang="en-US" sz="4000" b="1">
                <a:ea typeface="ＭＳ Ｐゴシック" panose="020B0600070205080204" pitchFamily="34" charset="-128"/>
              </a:rPr>
              <a:t>“</a:t>
            </a:r>
            <a:r>
              <a:rPr lang="en-US" altLang="ja-JP" sz="4000" b="1" dirty="0">
                <a:ea typeface="ＭＳ Ｐゴシック" panose="020B0600070205080204" pitchFamily="34" charset="-128"/>
              </a:rPr>
              <a:t>This cup is the new covenant in my blood</a:t>
            </a:r>
            <a:r>
              <a:rPr lang="ja-JP" altLang="en-US" sz="4000" b="1">
                <a:ea typeface="ＭＳ Ｐゴシック" panose="020B0600070205080204" pitchFamily="34" charset="-128"/>
              </a:rPr>
              <a:t>”</a:t>
            </a:r>
            <a:r>
              <a:rPr lang="en-US" altLang="ja-JP" sz="4000" b="1" dirty="0">
                <a:ea typeface="ＭＳ Ｐゴシック" panose="020B0600070205080204" pitchFamily="34" charset="-128"/>
              </a:rPr>
              <a:t> (Jer 31: 31-34)</a:t>
            </a:r>
            <a:endParaRPr lang="en-US" altLang="en-US" sz="4000" b="1" dirty="0">
              <a:ea typeface="ＭＳ Ｐゴシック" panose="020B0600070205080204" pitchFamily="34" charset="-128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5C4FEA98-5CB8-8248-9847-3B08FAFE7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81200"/>
            <a:ext cx="8991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Israel and Judah reunited (31:31-32)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Spirit indwelling (31:33)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No need for evangelism (31:34a)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Israel forgiven (31:34b)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  <a:defRPr/>
            </a:pPr>
            <a:endParaRPr lang="en-US" sz="3600" b="1" dirty="0">
              <a:effectLst>
                <a:outerShdw blurRad="50800" dist="88900" dir="2700000" algn="tl" rotWithShape="0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dal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91440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zh-CN" altLang="en-US" b="1" i="1" dirty="0">
                <a:solidFill>
                  <a:schemeClr val="bg1"/>
                </a:solidFill>
                <a:latin typeface="Arial Bold" charset="0"/>
                <a:ea typeface="ＭＳ Ｐゴシック" charset="0"/>
                <a:cs typeface="ＭＳ Ｐゴシック" charset="0"/>
              </a:rPr>
              <a:t>在主的圣餐你如何能</a:t>
            </a:r>
            <a:r>
              <a:rPr lang="zh-CN" altLang="en-US" b="1" i="1" dirty="0">
                <a:solidFill>
                  <a:srgbClr val="FFFF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荣耀</a:t>
            </a:r>
            <a:r>
              <a:rPr lang="zh-CN" altLang="en-US" b="1" i="1" dirty="0">
                <a:solidFill>
                  <a:schemeClr val="bg1"/>
                </a:solidFill>
                <a:latin typeface="Arial Bold" charset="0"/>
                <a:ea typeface="ＭＳ Ｐゴシック" charset="0"/>
                <a:cs typeface="ＭＳ Ｐゴシック" charset="0"/>
              </a:rPr>
              <a:t>神？</a:t>
            </a:r>
            <a:endParaRPr lang="en-US" b="1" i="1" dirty="0">
              <a:solidFill>
                <a:schemeClr val="bg1"/>
              </a:solidFill>
              <a:latin typeface="Eraser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01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HighlyExalte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Rectangle 3"/>
          <p:cNvSpPr>
            <a:spLocks noChangeArrowheads="1"/>
          </p:cNvSpPr>
          <p:nvPr/>
        </p:nvSpPr>
        <p:spPr bwMode="auto">
          <a:xfrm>
            <a:off x="3181381" y="609600"/>
            <a:ext cx="59991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我不是什么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我想要的，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我也不是什么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我将会是的，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但是感谢上帝，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​​我不是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以前的我了！</a:t>
            </a:r>
            <a:r>
              <a:rPr kumimoji="0" lang="ru-RU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"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896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562600"/>
            <a:ext cx="2971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2834414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回过头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来看基督为你而死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7508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sp>
        <p:nvSpPr>
          <p:cNvPr id="144388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向外</a:t>
            </a:r>
          </a:p>
        </p:txBody>
      </p:sp>
      <p:sp>
        <p:nvSpPr>
          <p:cNvPr id="144390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回顾</a:t>
            </a:r>
          </a:p>
        </p:txBody>
      </p:sp>
    </p:spTree>
    <p:extLst>
      <p:ext uri="{BB962C8B-B14F-4D97-AF65-F5344CB8AC3E}">
        <p14:creationId xmlns:p14="http://schemas.microsoft.com/office/powerpoint/2010/main" val="3423874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期待着基督再来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618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sp>
        <p:nvSpPr>
          <p:cNvPr id="17306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向外</a:t>
            </a:r>
          </a:p>
        </p:txBody>
      </p:sp>
      <p:sp>
        <p:nvSpPr>
          <p:cNvPr id="17306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回顾</a:t>
            </a:r>
          </a:p>
        </p:txBody>
      </p:sp>
      <p:sp>
        <p:nvSpPr>
          <p:cNvPr id="17306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向前</a:t>
            </a:r>
          </a:p>
        </p:txBody>
      </p:sp>
    </p:spTree>
    <p:extLst>
      <p:ext uri="{BB962C8B-B14F-4D97-AF65-F5344CB8AC3E}">
        <p14:creationId xmlns:p14="http://schemas.microsoft.com/office/powerpoint/2010/main" val="1195144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11:26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365125" y="2057400"/>
            <a:ext cx="4816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26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你们每逢吃这饼，喝这杯，就是宣扬主的死，直等到他来。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29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>
            <a:extLst>
              <a:ext uri="{FF2B5EF4-FFF2-40B4-BE49-F238E27FC236}">
                <a16:creationId xmlns:a16="http://schemas.microsoft.com/office/drawing/2014/main" id="{102B38C2-237C-B74C-9E3F-512E7698A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3">
            <a:extLst>
              <a:ext uri="{FF2B5EF4-FFF2-40B4-BE49-F238E27FC236}">
                <a16:creationId xmlns:a16="http://schemas.microsoft.com/office/drawing/2014/main" id="{EF490AE0-89C0-2744-9664-7F35FAFB8F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029200"/>
            <a:ext cx="8229600" cy="1676400"/>
          </a:xfrm>
          <a:solidFill>
            <a:srgbClr val="00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>
                <a:effectLst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ffectLst/>
                <a:ea typeface="ＭＳ Ｐゴシック" panose="020B0600070205080204" pitchFamily="34" charset="-128"/>
              </a:rPr>
              <a:t>This year we are here.  </a:t>
            </a:r>
            <a:br>
              <a:rPr lang="en-US" altLang="ja-JP">
                <a:effectLst/>
                <a:ea typeface="ＭＳ Ｐゴシック" panose="020B0600070205080204" pitchFamily="34" charset="-128"/>
              </a:rPr>
            </a:br>
            <a:r>
              <a:rPr lang="en-US" altLang="ja-JP">
                <a:effectLst/>
                <a:ea typeface="ＭＳ Ｐゴシック" panose="020B0600070205080204" pitchFamily="34" charset="-128"/>
              </a:rPr>
              <a:t>Next year in Jerusalem!</a:t>
            </a:r>
            <a:r>
              <a:rPr lang="ja-JP" altLang="en-US">
                <a:effectLst/>
                <a:ea typeface="ＭＳ Ｐゴシック" panose="020B0600070205080204" pitchFamily="34" charset="-128"/>
              </a:rPr>
              <a:t>”</a:t>
            </a:r>
            <a:endParaRPr lang="en-US" altLang="en-US">
              <a:effectLst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III.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期待着基督再来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618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sp>
        <p:nvSpPr>
          <p:cNvPr id="17306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向外</a:t>
            </a:r>
          </a:p>
        </p:txBody>
      </p:sp>
      <p:sp>
        <p:nvSpPr>
          <p:cNvPr id="17306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回顾</a:t>
            </a:r>
          </a:p>
        </p:txBody>
      </p:sp>
      <p:sp>
        <p:nvSpPr>
          <p:cNvPr id="17306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向前</a:t>
            </a:r>
          </a:p>
        </p:txBody>
      </p:sp>
    </p:spTree>
    <p:extLst>
      <p:ext uri="{BB962C8B-B14F-4D97-AF65-F5344CB8AC3E}">
        <p14:creationId xmlns:p14="http://schemas.microsoft.com/office/powerpoint/2010/main" val="3930615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1" name="Title 1"/>
          <p:cNvSpPr>
            <a:spLocks noGrp="1"/>
          </p:cNvSpPr>
          <p:nvPr>
            <p:ph type="ctrTitle" idx="4294967295"/>
          </p:nvPr>
        </p:nvSpPr>
        <p:spPr>
          <a:xfrm>
            <a:off x="0" y="6076951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IV.  </a:t>
            </a:r>
            <a:r>
              <a:rPr lang="zh-CN" altLang="en-US" sz="3600" b="1" i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sz="3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认罪</a:t>
            </a:r>
            <a:endParaRPr lang="en-US" sz="36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4372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sp>
        <p:nvSpPr>
          <p:cNvPr id="18330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向外</a:t>
            </a:r>
          </a:p>
        </p:txBody>
      </p:sp>
      <p:sp>
        <p:nvSpPr>
          <p:cNvPr id="18330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回顾</a:t>
            </a:r>
          </a:p>
        </p:txBody>
      </p:sp>
      <p:sp>
        <p:nvSpPr>
          <p:cNvPr id="18330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向前</a:t>
            </a:r>
          </a:p>
        </p:txBody>
      </p:sp>
      <p:sp>
        <p:nvSpPr>
          <p:cNvPr id="183306" name="AutoShape 11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向内</a:t>
            </a:r>
          </a:p>
        </p:txBody>
      </p:sp>
    </p:spTree>
    <p:extLst>
      <p:ext uri="{BB962C8B-B14F-4D97-AF65-F5344CB8AC3E}">
        <p14:creationId xmlns:p14="http://schemas.microsoft.com/office/powerpoint/2010/main" val="2369917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哥林多前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11:27-29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365126" y="1143000"/>
            <a:ext cx="61118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27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因此，无论甚么人若用不合适的态度吃主的饼，喝主的杯，就是得罪主的身体、主的血了。 </a:t>
            </a:r>
            <a:r>
              <a:rPr kumimoji="0" lang="en-US" altLang="zh-CN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28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所以人应当省察自己，然后才吃这饼，喝这杯。 </a:t>
            </a:r>
            <a:r>
              <a:rPr kumimoji="0" lang="en-US" altLang="zh-CN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29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因为那吃喝的人，如果不辨明是主的身体，就是吃喝定在自己的身上的罪了。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85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11:30-32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212756" y="1219200"/>
            <a:ext cx="471931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30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因此，你们中间有许多人是软弱的，患病的，而且死了（“死了”直译作“睡了”）的也不少。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31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我们若仔细省察自己，就不会受审判了。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32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然而我们被主审判的时候，是受他的管教，免得和世人一同被定罪。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61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Body-Bloo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格林多前</a:t>
            </a:r>
            <a:r>
              <a:rPr lang="en-US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11:33-34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zh-CN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365152" y="1143000"/>
            <a:ext cx="471093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所以，我的弟兄们，你们聚集在一起吃的时候，要彼此等待。 </a:t>
            </a:r>
            <a:r>
              <a:rPr kumimoji="0" lang="en-US" altLang="zh-CN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34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如果有人饿了，就应当在家里先吃，免得你们聚集在一起的时候受到审判。其余的事，我来的时候再作安排。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4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14"/>
          <a:stretch>
            <a:fillRect/>
          </a:stretch>
        </p:blipFill>
        <p:spPr bwMode="auto">
          <a:xfrm>
            <a:off x="0" y="838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791200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ja-JP" sz="4800" b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4800" b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这样做是为了记念我</a:t>
            </a:r>
            <a:r>
              <a:rPr lang="ru-RU" altLang="ja-JP" sz="4800" b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"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WordArt 4"/>
          <p:cNvSpPr>
            <a:spLocks noChangeArrowheads="1" noChangeShapeType="1" noTextEdit="1"/>
          </p:cNvSpPr>
          <p:nvPr/>
        </p:nvSpPr>
        <p:spPr bwMode="auto">
          <a:xfrm>
            <a:off x="2133600" y="990601"/>
            <a:ext cx="4978400" cy="3767138"/>
          </a:xfrm>
          <a:prstGeom prst="rect">
            <a:avLst/>
          </a:prstGeom>
        </p:spPr>
        <p:txBody>
          <a:bodyPr wrap="none" lIns="91293" tIns="45647" rIns="91293" bIns="45647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837705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BB64810C-39E6-EE49-A677-0962B129DD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ko-KR" altLang="en-US" b="1" dirty="0" err="1">
                <a:ea typeface="ＭＳ Ｐゴシック" panose="020B0600070205080204" pitchFamily="34" charset="-128"/>
              </a:rPr>
              <a:t>除酵节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pic>
        <p:nvPicPr>
          <p:cNvPr id="161794" name="Picture 3" descr="PesachMatzah">
            <a:hlinkClick r:id="rId3"/>
            <a:extLst>
              <a:ext uri="{FF2B5EF4-FFF2-40B4-BE49-F238E27FC236}">
                <a16:creationId xmlns:a16="http://schemas.microsoft.com/office/drawing/2014/main" id="{C9169603-50BD-8A49-A231-6B882144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06838"/>
            <a:ext cx="44958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4" descr="bdyeast">
            <a:hlinkClick r:id="rId5"/>
            <a:extLst>
              <a:ext uri="{FF2B5EF4-FFF2-40B4-BE49-F238E27FC236}">
                <a16:creationId xmlns:a16="http://schemas.microsoft.com/office/drawing/2014/main" id="{F8D015AA-60F3-3948-A0B9-A0406E28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048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5" descr="yeast-breadmachine">
            <a:hlinkClick r:id="rId7"/>
            <a:extLst>
              <a:ext uri="{FF2B5EF4-FFF2-40B4-BE49-F238E27FC236}">
                <a16:creationId xmlns:a16="http://schemas.microsoft.com/office/drawing/2014/main" id="{C82A0EE5-AE6F-B043-8283-9F79F71D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048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6" descr="yeast">
            <a:hlinkClick r:id="rId9"/>
            <a:extLst>
              <a:ext uri="{FF2B5EF4-FFF2-40B4-BE49-F238E27FC236}">
                <a16:creationId xmlns:a16="http://schemas.microsoft.com/office/drawing/2014/main" id="{91ADF898-85DD-A04B-A248-6D9F361B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151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2" descr="Pur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2788"/>
          </a:xfr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ja-JP" sz="4000">
                <a:solidFill>
                  <a:schemeClr val="bg1"/>
                </a:solidFill>
              </a:rPr>
              <a:t>“</a:t>
            </a:r>
            <a:r>
              <a:rPr lang="zh-CN" altLang="en-US" sz="4000">
                <a:solidFill>
                  <a:schemeClr val="bg1"/>
                </a:solidFill>
              </a:rPr>
              <a:t>把酵通通给燃烧了</a:t>
            </a:r>
            <a:r>
              <a:rPr lang="en-US" altLang="ja-JP" sz="4000">
                <a:solidFill>
                  <a:schemeClr val="bg1"/>
                </a:solidFill>
              </a:rPr>
              <a:t>!"</a:t>
            </a:r>
            <a:endParaRPr lang="en-US" alt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71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2784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7635" name="AutoShape 3"/>
          <p:cNvSpPr>
            <a:spLocks noChangeArrowheads="1"/>
          </p:cNvSpPr>
          <p:nvPr/>
        </p:nvSpPr>
        <p:spPr bwMode="auto">
          <a:xfrm rot="10800000">
            <a:off x="3048000" y="12954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 rot="-5400000">
            <a:off x="3158703" y="186461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向内</a:t>
            </a:r>
          </a:p>
        </p:txBody>
      </p:sp>
      <p:sp>
        <p:nvSpPr>
          <p:cNvPr id="330757" name="Rectangle 5"/>
          <p:cNvSpPr>
            <a:spLocks noGrp="1" noChangeArrowheads="1"/>
          </p:cNvSpPr>
          <p:nvPr>
            <p:ph type="title"/>
          </p:nvPr>
        </p:nvSpPr>
        <p:spPr>
          <a:xfrm>
            <a:off x="-228600" y="3886200"/>
            <a:ext cx="8229600" cy="1874838"/>
          </a:xfrm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11700" b="1" dirty="0">
                <a:solidFill>
                  <a:srgbClr val="FFFFFF"/>
                </a:solidFill>
                <a:latin typeface="Century Gothic" charset="0"/>
                <a:ea typeface="方正水柱简体" charset="0"/>
                <a:cs typeface="方正水柱简体" charset="0"/>
              </a:rPr>
              <a:t>思考！</a:t>
            </a:r>
            <a:endParaRPr lang="en-US" sz="11700" b="1" dirty="0">
              <a:solidFill>
                <a:srgbClr val="FFFFFF"/>
              </a:solidFill>
              <a:latin typeface="Century Gothic" charset="0"/>
              <a:ea typeface="方正水柱简体" charset="0"/>
              <a:cs typeface="方正水柱简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84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2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sp>
        <p:nvSpPr>
          <p:cNvPr id="183300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向外</a:t>
            </a:r>
          </a:p>
        </p:txBody>
      </p:sp>
      <p:sp>
        <p:nvSpPr>
          <p:cNvPr id="183302" name="AutoShape 7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 rot="-21600000">
            <a:off x="2697541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回顾</a:t>
            </a:r>
          </a:p>
        </p:txBody>
      </p:sp>
      <p:sp>
        <p:nvSpPr>
          <p:cNvPr id="183304" name="AutoShape 9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 rot="-21600000">
            <a:off x="5487567" y="226704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向前</a:t>
            </a:r>
          </a:p>
        </p:txBody>
      </p:sp>
      <p:sp>
        <p:nvSpPr>
          <p:cNvPr id="183306" name="AutoShape 11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向内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2400" y="6165304"/>
            <a:ext cx="8991599" cy="69269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8937" tIns="64473" rIns="128937" bIns="64473" numCol="1" anchor="ctr" anchorCtr="0" compatLnSpc="1">
            <a:prstTxWarp prst="textNoShape">
              <a:avLst/>
            </a:prstTxWarp>
          </a:bodyPr>
          <a:lstStyle>
            <a:lvl1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ＭＳ Ｐゴシック"/>
                <a:ea typeface="ＭＳ Ｐゴシック"/>
                <a:cs typeface="ＭＳ Ｐゴシック"/>
              </a:defRPr>
            </a:lvl1pPr>
            <a:lvl2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4771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0957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6439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19164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766418" marR="0" lvl="0" indent="-766418" algn="ctr" defTabSz="12912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3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看看所有四个方向！</a:t>
            </a:r>
            <a:endParaRPr kumimoji="0" lang="en-US" sz="63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85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9106" y="227014"/>
            <a:ext cx="4733925" cy="76358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四个主要方向</a:t>
            </a:r>
          </a:p>
        </p:txBody>
      </p:sp>
      <p:sp>
        <p:nvSpPr>
          <p:cNvPr id="203779" name="Rectangle 4"/>
          <p:cNvSpPr>
            <a:spLocks noChangeArrowheads="1"/>
          </p:cNvSpPr>
          <p:nvPr/>
        </p:nvSpPr>
        <p:spPr bwMode="auto">
          <a:xfrm>
            <a:off x="30" y="1987253"/>
            <a:ext cx="18470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0033" algn="l"/>
                <a:tab pos="4108270" algn="l"/>
                <a:tab pos="4792983" algn="l"/>
                <a:tab pos="5591818" algn="l"/>
                <a:tab pos="5705942" algn="l"/>
              </a:tabLst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aphicFrame>
        <p:nvGraphicFramePr>
          <p:cNvPr id="334853" name="Group 5"/>
          <p:cNvGraphicFramePr>
            <a:graphicFrameLocks noGrp="1"/>
          </p:cNvGraphicFramePr>
          <p:nvPr/>
        </p:nvGraphicFramePr>
        <p:xfrm>
          <a:off x="0" y="1066831"/>
          <a:ext cx="7848600" cy="5791201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看</a:t>
                      </a: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...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逾越节 </a:t>
                      </a:r>
                      <a:b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（犹太）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圣餐 </a:t>
                      </a:r>
                      <a:b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（基督教）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向外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涉及整个家庭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12:3-4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16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团契和团结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11:17-22;10:16-17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向后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从埃及解救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12:31-42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从罪恶中得释放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11:23-25​​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向前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等待弥赛亚时代 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（以西结书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45:21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预期基督的回归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11:26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；马可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14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：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25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Arial"/>
                        </a:rPr>
                        <a:t>向内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净化酵之屋或邪恶（出埃及记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12:8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15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检查你自内的罪</a:t>
                      </a:r>
                      <a:b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</a:b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 （林前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11:27-32;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比照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5:6-8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宋体" charset="0"/>
                          <a:cs typeface="Arial"/>
                        </a:rPr>
                        <a:t>）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3799" name="Rectangle 26"/>
          <p:cNvSpPr>
            <a:spLocks noChangeArrowheads="1"/>
          </p:cNvSpPr>
          <p:nvPr/>
        </p:nvSpPr>
        <p:spPr bwMode="auto">
          <a:xfrm>
            <a:off x="30" y="4145447"/>
            <a:ext cx="184709" cy="54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3800" name="Text Box 27"/>
          <p:cNvSpPr txBox="1">
            <a:spLocks noChangeArrowheads="1"/>
          </p:cNvSpPr>
          <p:nvPr/>
        </p:nvSpPr>
        <p:spPr bwMode="auto">
          <a:xfrm>
            <a:off x="5181600" y="90519"/>
            <a:ext cx="2590800" cy="93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(Adapted from David Watson,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I Believe in the Holy Spirit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)</a:t>
            </a:r>
          </a:p>
        </p:txBody>
      </p:sp>
      <p:sp>
        <p:nvSpPr>
          <p:cNvPr id="203801" name="Text Box 28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143</a:t>
            </a:r>
          </a:p>
        </p:txBody>
      </p:sp>
      <p:pic>
        <p:nvPicPr>
          <p:cNvPr id="203802" name="Picture 29" descr="j0238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14519"/>
            <a:ext cx="1143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07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主要思想</a:t>
            </a:r>
          </a:p>
        </p:txBody>
      </p:sp>
      <p:sp>
        <p:nvSpPr>
          <p:cNvPr id="205827" name="AutoShape 4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 rot="162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向外</a:t>
            </a:r>
          </a:p>
        </p:txBody>
      </p:sp>
      <p:sp>
        <p:nvSpPr>
          <p:cNvPr id="205829" name="AutoShape 6"/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6903" name="Text Box 7"/>
          <p:cNvSpPr txBox="1">
            <a:spLocks noChangeArrowheads="1"/>
          </p:cNvSpPr>
          <p:nvPr/>
        </p:nvSpPr>
        <p:spPr bwMode="auto">
          <a:xfrm>
            <a:off x="2795596" y="227013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回顾</a:t>
            </a:r>
          </a:p>
        </p:txBody>
      </p:sp>
      <p:sp>
        <p:nvSpPr>
          <p:cNvPr id="205831" name="AutoShape 8"/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5257801" y="227013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向前</a:t>
            </a:r>
          </a:p>
        </p:txBody>
      </p:sp>
      <p:sp>
        <p:nvSpPr>
          <p:cNvPr id="205833" name="AutoShape 10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6907" name="Text Box 11"/>
          <p:cNvSpPr txBox="1">
            <a:spLocks noChangeArrowheads="1"/>
          </p:cNvSpPr>
          <p:nvPr/>
        </p:nvSpPr>
        <p:spPr bwMode="auto">
          <a:xfrm rot="162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向内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6908" name="Title 1"/>
          <p:cNvSpPr>
            <a:spLocks noGrp="1"/>
          </p:cNvSpPr>
          <p:nvPr>
            <p:ph type="ctrTitle" idx="4294967295"/>
          </p:nvPr>
        </p:nvSpPr>
        <p:spPr>
          <a:xfrm>
            <a:off x="105855" y="3717032"/>
            <a:ext cx="9145016" cy="2808312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要正确地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回顾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他的死亡，并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向前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期待着他的回归。我们需要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向外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看别人，</a:t>
            </a:r>
            <a:r>
              <a:rPr lang="zh-CN" alt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看我们自己的生活。</a:t>
            </a:r>
            <a:endParaRPr lang="en-US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11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ctrTitle" idx="4294967295"/>
          </p:nvPr>
        </p:nvSpPr>
        <p:spPr>
          <a:xfrm>
            <a:off x="5715000" y="6096000"/>
            <a:ext cx="3429000" cy="762000"/>
          </a:xfrm>
        </p:spPr>
        <p:txBody>
          <a:bodyPr/>
          <a:lstStyle/>
          <a:p>
            <a:pPr eaLnBrk="1" hangingPunct="1"/>
            <a:r>
              <a:rPr lang="en-US" sz="4000" i="1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John 3:16</a:t>
            </a:r>
            <a:endParaRPr lang="en-US" sz="4000" i="1">
              <a:latin typeface="Aramis Regular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" y="1"/>
            <a:ext cx="10305008" cy="772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400305" y="6315869"/>
            <a:ext cx="691276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8937" tIns="64473" rIns="128937" bIns="64473" numCol="1" anchor="ctr" anchorCtr="0" compatLnSpc="1">
            <a:prstTxWarp prst="textNoShape">
              <a:avLst/>
            </a:prstTxWarp>
          </a:bodyPr>
          <a:lstStyle>
            <a:lvl1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ＭＳ Ｐゴシック"/>
                <a:ea typeface="ＭＳ Ｐゴシック"/>
                <a:cs typeface="ＭＳ Ｐゴシック"/>
              </a:defRPr>
            </a:lvl1pPr>
            <a:lvl2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defTabSz="129279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4771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0957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64395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19164" algn="ctr" defTabSz="1293315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12912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itchFamily="34" charset="-122"/>
                <a:ea typeface="Microsoft YaHei Light" pitchFamily="34" charset="-122"/>
              </a:rPr>
              <a:t>约翰福音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itchFamily="34" charset="-122"/>
                <a:ea typeface="Microsoft YaHei Light" pitchFamily="34" charset="-122"/>
              </a:rPr>
              <a:t>3:16  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itchFamily="34" charset="-122"/>
                <a:ea typeface="Microsoft YaHei Light" pitchFamily="34" charset="-122"/>
              </a:rPr>
              <a:t>新译本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itchFamily="34" charset="-122"/>
              <a:ea typeface="Microsoft YaHei Light" pitchFamily="34" charset="-122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755" y="2068498"/>
            <a:ext cx="8546246" cy="2123622"/>
          </a:xfrm>
          <a:prstGeom prst="rect">
            <a:avLst/>
          </a:prstGeom>
        </p:spPr>
        <p:txBody>
          <a:bodyPr wrap="square" lIns="91291" tIns="45645" rIns="91291" bIns="4564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MingLiU" pitchFamily="49" charset="-120"/>
                <a:ea typeface="MingLiU" pitchFamily="49" charset="-120"/>
                <a:sym typeface="Times New Roman" charset="0"/>
              </a:rPr>
              <a:t>神爱世人，甚至把他的独生子赐给他们，叫一切信他的，不至灭亡，反得永生。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MingLiU" pitchFamily="49" charset="-120"/>
              <a:ea typeface="MingLiU" pitchFamily="49" charset="-12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3" name="Title 1"/>
          <p:cNvSpPr>
            <a:spLocks noGrp="1"/>
          </p:cNvSpPr>
          <p:nvPr>
            <p:ph type="ctrTitle" idx="4294967295"/>
          </p:nvPr>
        </p:nvSpPr>
        <p:spPr>
          <a:xfrm>
            <a:off x="0" y="5334000"/>
            <a:ext cx="9144000" cy="1371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你有什么样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向外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或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向内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的问题</a:t>
            </a:r>
            <a:b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需要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即刻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处理的吗？</a:t>
            </a:r>
            <a:endParaRPr lang="en-US" sz="4000" b="1" i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3044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两个方向</a:t>
            </a:r>
          </a:p>
        </p:txBody>
      </p:sp>
      <p:sp>
        <p:nvSpPr>
          <p:cNvPr id="211972" name="AutoShape 5"/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3046" name="Text Box 6"/>
          <p:cNvSpPr txBox="1">
            <a:spLocks noChangeArrowheads="1"/>
          </p:cNvSpPr>
          <p:nvPr/>
        </p:nvSpPr>
        <p:spPr bwMode="auto">
          <a:xfrm rot="-5400000">
            <a:off x="4012779" y="977992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向外</a:t>
            </a:r>
          </a:p>
        </p:txBody>
      </p:sp>
      <p:sp>
        <p:nvSpPr>
          <p:cNvPr id="211974" name="AutoShape 7"/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3048" name="Text Box 8"/>
          <p:cNvSpPr txBox="1">
            <a:spLocks noChangeArrowheads="1"/>
          </p:cNvSpPr>
          <p:nvPr/>
        </p:nvSpPr>
        <p:spPr bwMode="auto">
          <a:xfrm rot="-5400000">
            <a:off x="4073103" y="3617211"/>
            <a:ext cx="121052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lIns="91293" tIns="45647" rIns="91293" bIns="456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向内</a:t>
            </a:r>
          </a:p>
        </p:txBody>
      </p:sp>
    </p:spTree>
    <p:extLst>
      <p:ext uri="{BB962C8B-B14F-4D97-AF65-F5344CB8AC3E}">
        <p14:creationId xmlns:p14="http://schemas.microsoft.com/office/powerpoint/2010/main" val="3584293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7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effectLst/>
                <a:latin typeface="Tahoma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618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849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8636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pic>
        <p:nvPicPr>
          <p:cNvPr id="372738" name="Picture 4" descr="Passover Cu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0"/>
            <a:ext cx="482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145</a:t>
            </a:r>
          </a:p>
        </p:txBody>
      </p:sp>
      <p:pic>
        <p:nvPicPr>
          <p:cNvPr id="372740" name="Picture 6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1" name="Picture 7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2" name="Picture 8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3" name="Picture 9" descr="j028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100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228600" y="1981200"/>
            <a:ext cx="1574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    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祝福</a:t>
            </a: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2555875" y="2298700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祸患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新細明體" charset="0"/>
              <a:cs typeface="新細明體" charset="0"/>
            </a:endParaRP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611188" y="5178425"/>
            <a:ext cx="1098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救赎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新細明體" charset="0"/>
              <a:cs typeface="新細明體" charset="0"/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2555875" y="52498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赞美</a:t>
            </a: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宋体" charset="0"/>
                <a:cs typeface="宋体" charset="0"/>
              </a:rPr>
              <a:t>四个杯子</a:t>
            </a:r>
            <a:r>
              <a:rPr lang="en-US" altLang="zh-CN" sz="5400">
                <a:ea typeface="宋体" charset="0"/>
                <a:cs typeface="宋体" charset="0"/>
              </a:rPr>
              <a:t>(</a:t>
            </a:r>
            <a:r>
              <a:rPr lang="zh-CN" altLang="en-US" sz="5400">
                <a:ea typeface="宋体" charset="0"/>
                <a:cs typeface="宋体" charset="0"/>
              </a:rPr>
              <a:t>出埃及 </a:t>
            </a:r>
            <a:r>
              <a:rPr lang="en-US" altLang="zh-CN" sz="5400">
                <a:ea typeface="宋体" charset="0"/>
                <a:cs typeface="宋体" charset="0"/>
              </a:rPr>
              <a:t>6:6-7)</a:t>
            </a:r>
            <a:endParaRPr lang="en-US" altLang="zh-TW" sz="540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9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1" grpId="0"/>
      <p:bldP spid="174092" grpId="0"/>
      <p:bldP spid="174093" grpId="0"/>
      <p:bldP spid="1740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逾越节家宴板</a:t>
            </a:r>
            <a:endParaRPr lang="en-US" dirty="0">
              <a:latin typeface="Arial" charset="0"/>
            </a:endParaRPr>
          </a:p>
        </p:txBody>
      </p:sp>
      <p:pic>
        <p:nvPicPr>
          <p:cNvPr id="154627" name="Picture 4" descr="Feast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1" y="1447831"/>
            <a:ext cx="67818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5" descr="Feas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79"/>
          <a:stretch>
            <a:fillRect/>
          </a:stretch>
        </p:blipFill>
        <p:spPr bwMode="auto">
          <a:xfrm>
            <a:off x="4419600" y="5486400"/>
            <a:ext cx="254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552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06" name="Rectangle 598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315913"/>
            <a:ext cx="7300913" cy="12239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宋体" charset="0"/>
                <a:cs typeface="宋体" charset="0"/>
              </a:rPr>
              <a:t>庆祝的次序</a:t>
            </a:r>
            <a:endParaRPr lang="en-US" altLang="zh-TW">
              <a:ea typeface="宋体" charset="0"/>
              <a:cs typeface="宋体" charset="0"/>
            </a:endParaRPr>
          </a:p>
        </p:txBody>
      </p:sp>
      <p:graphicFrame>
        <p:nvGraphicFramePr>
          <p:cNvPr id="262158" name="Group 14"/>
          <p:cNvGraphicFramePr>
            <a:graphicFrameLocks noGrp="1"/>
          </p:cNvGraphicFramePr>
          <p:nvPr/>
        </p:nvGraphicFramePr>
        <p:xfrm>
          <a:off x="107950" y="609600"/>
          <a:ext cx="7588250" cy="6434139"/>
        </p:xfrm>
        <a:graphic>
          <a:graphicData uri="http://schemas.openxmlformats.org/drawingml/2006/table">
            <a:tbl>
              <a:tblPr/>
              <a:tblGrid>
                <a:gridCol w="385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  <a:defRPr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Rounded MT Bold" charset="0"/>
                        <a:ea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点腊烛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TW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第一杯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: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祝福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成圣，格言说，”我将引领你们脱离埃及的重担”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前面四个”我将”出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6:6-7)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拿起饼擘开，分给其它的人，我将不再喝这葡萄汁直到神的国再来”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22:17b-18)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洗自已的手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洗门徒的脚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约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13:2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4)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6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苦菜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无酵饼被制作可看见并且和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1/2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叫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"afikomen" ( "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他以后来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")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包裹与餐巾和掩藏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上帝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三位一体的第二位格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道成肉身成为为人的样式，流出宝血为我们而死，衪的身体被包裹并 埋在坟茔 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第一世纪的犹太信徒将这传统加入在逾越节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读逾越节故事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出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12:1-13), 4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个问题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4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个儿子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10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种瘟疫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1604" name="Text Box 596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4811" name="Picture 597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81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77125" cy="90805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宋体" charset="0"/>
                <a:cs typeface="宋体" charset="0"/>
              </a:rPr>
              <a:t>庆祝的次序</a:t>
            </a:r>
            <a:endParaRPr lang="en-US" altLang="zh-TW" b="1">
              <a:ea typeface="宋体" charset="0"/>
              <a:cs typeface="宋体" charset="0"/>
            </a:endParaRP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-11191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3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0" y="-11191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7229475"/>
            <a:ext cx="1841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3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0" y="-187483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063" name="Rectangle 31"/>
          <p:cNvSpPr>
            <a:spLocks noChangeArrowheads="1"/>
          </p:cNvSpPr>
          <p:nvPr/>
        </p:nvSpPr>
        <p:spPr bwMode="auto">
          <a:xfrm>
            <a:off x="0" y="1103313"/>
            <a:ext cx="1841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graphicFrame>
        <p:nvGraphicFramePr>
          <p:cNvPr id="172175" name="Group 143"/>
          <p:cNvGraphicFramePr>
            <a:graphicFrameLocks noGrp="1"/>
          </p:cNvGraphicFramePr>
          <p:nvPr/>
        </p:nvGraphicFramePr>
        <p:xfrm>
          <a:off x="107950" y="1066800"/>
          <a:ext cx="7588250" cy="5751538"/>
        </p:xfrm>
        <a:graphic>
          <a:graphicData uri="http://schemas.openxmlformats.org/drawingml/2006/table">
            <a:tbl>
              <a:tblPr/>
              <a:tblGrid>
                <a:gridCol w="374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第二杯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灾难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审判，正如格言说”我将除去你们的捆绑”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洗手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吃上面和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1/2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中间的无酵饼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(matzah)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和苦菜，下面的无酵饼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(matzah)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，也就代表脱离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奴役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开始逾越节圣餐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吃苦菜的日期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charoseth 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、加一些的蜂蜜和 杏仁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代表神所赐福以色列人生活上的甘甜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 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烤蛋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圣殿的供物，代表破坏、哀情和新生活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), shankbon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耶稣蘸一小片的饼给犹大，犹大就离开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?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吃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afikomen-“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这是苦的饼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.."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这是我的身体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...” 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22:19)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2108" name="Rectangle 76"/>
          <p:cNvSpPr>
            <a:spLocks noChangeArrowheads="1"/>
          </p:cNvSpPr>
          <p:nvPr/>
        </p:nvSpPr>
        <p:spPr bwMode="auto">
          <a:xfrm>
            <a:off x="0" y="836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2109" name="Text Box 77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6866" name="Picture 78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42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36" name="Rectangle 80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77125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新細明體" charset="0"/>
                <a:cs typeface="新細明體" charset="0"/>
              </a:rPr>
              <a:t>庆祝的次序</a:t>
            </a:r>
            <a:endParaRPr lang="zh-TW" altLang="en-US" b="1">
              <a:ea typeface="新細明體" charset="0"/>
              <a:cs typeface="新細明體" charset="0"/>
            </a:endParaRPr>
          </a:p>
        </p:txBody>
      </p:sp>
      <p:graphicFrame>
        <p:nvGraphicFramePr>
          <p:cNvPr id="173205" name="Group 149"/>
          <p:cNvGraphicFramePr>
            <a:graphicFrameLocks noGrp="1"/>
          </p:cNvGraphicFramePr>
          <p:nvPr/>
        </p:nvGraphicFramePr>
        <p:xfrm>
          <a:off x="0" y="1219200"/>
          <a:ext cx="7620000" cy="5397775"/>
        </p:xfrm>
        <a:graphic>
          <a:graphicData uri="http://schemas.openxmlformats.org/drawingml/2006/table">
            <a:tbl>
              <a:tblPr/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逾越节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Rounded MT Bold" charset="0"/>
                          <a:ea typeface="宋体" charset="0"/>
                        </a:rPr>
                        <a:t>主圣餐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”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第三杯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救赎的意义，正如格言说”我将会伸出我的膀臂来拯救你。”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这是我的血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…”(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22:20)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耶稣蘸一小片的饼给犹大，犹大就离开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?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第四杯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赞美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/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再聚集，正如格言说”我要使你成为我的子民” 读诗篇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113-118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吃这饼喝这杯，纪念主的死直到衪再来的日子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”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宣告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(“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明年再耶路撒冷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!”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，诗歌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诗篇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118)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，诗或国歌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唱诗歌和去橄榄山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太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26:30)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5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以利亞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的杯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: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满溢的但未被饮用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;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象征衪会在弥赛亚来之前再来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玛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4:5-6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，太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11:13-14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17:11-12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11:3-12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19:11-21)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，幼小的孩子为”伊莱贾”打开前门。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假设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没有记录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800600" algn="l"/>
                          <a:tab pos="5600700" algn="l"/>
                        </a:tabLst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3133" name="Text Box 77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144</a:t>
            </a:r>
          </a:p>
        </p:txBody>
      </p:sp>
      <p:pic>
        <p:nvPicPr>
          <p:cNvPr id="378904" name="Picture 79" descr="j0287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103813"/>
            <a:ext cx="187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05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 descr="Bread of Life">
            <a:extLst>
              <a:ext uri="{FF2B5EF4-FFF2-40B4-BE49-F238E27FC236}">
                <a16:creationId xmlns:a16="http://schemas.microsoft.com/office/drawing/2014/main" id="{68875ED4-1149-6742-82BA-50157A90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7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47B9267F-63AE-FD4A-ACB3-62EAD0C46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534400" cy="112395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In what </a:t>
            </a:r>
            <a:r>
              <a:rPr lang="en-US" altLang="en-US" b="1" i="1">
                <a:ea typeface="ＭＳ Ｐゴシック" panose="020B0600070205080204" pitchFamily="34" charset="-128"/>
              </a:rPr>
              <a:t>way</a:t>
            </a:r>
            <a:r>
              <a:rPr lang="en-US" altLang="en-US" b="1">
                <a:ea typeface="ＭＳ Ｐゴシック" panose="020B0600070205080204" pitchFamily="34" charset="-128"/>
              </a:rPr>
              <a:t> is Christ present in the Lord</a:t>
            </a:r>
            <a:r>
              <a:rPr lang="fr-FR" altLang="ja-JP" b="1"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ea typeface="ＭＳ Ｐゴシック" panose="020B0600070205080204" pitchFamily="34" charset="-128"/>
              </a:rPr>
              <a:t>s Supper?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CC8ADEA5-718B-6F4B-B4C5-7E44C3D08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534400" cy="44196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Catholic: Transubstantiation</a:t>
            </a:r>
          </a:p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Lutheran: Consubstantiation</a:t>
            </a:r>
          </a:p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Other Protestant: Symbolic &amp; Spiritual Presence</a:t>
            </a:r>
          </a:p>
        </p:txBody>
      </p:sp>
      <p:sp>
        <p:nvSpPr>
          <p:cNvPr id="186372" name="Text Box 5">
            <a:extLst>
              <a:ext uri="{FF2B5EF4-FFF2-40B4-BE49-F238E27FC236}">
                <a16:creationId xmlns:a16="http://schemas.microsoft.com/office/drawing/2014/main" id="{4018CD5B-EED1-1C49-A3A2-354B07417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-152400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Tahoma" panose="020B0604030504040204" pitchFamily="34" charset="0"/>
              </a:rPr>
              <a:t>122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5D426C8-4821-2A4E-86C6-270254FD7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5C87078-B9EA-734C-80C9-57F3E43A2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a typeface="+mj-ea"/>
                <a:cs typeface="+mj-cs"/>
              </a:rPr>
              <a:t>What will you do?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867C9BAF-881B-7346-BDB9-73C0DD9E7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432675" cy="4573587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569913" indent="-569913" eaLnBrk="1" hangingPunct="1">
              <a:defRPr/>
            </a:pP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When visiting a Catholic church, </a:t>
            </a:r>
            <a:br>
              <a:rPr lang="en-US" dirty="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I will participate in the mass </a:t>
            </a:r>
            <a:br>
              <a:rPr lang="en-US" dirty="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(take the bread and wine).</a:t>
            </a:r>
          </a:p>
          <a:p>
            <a:pPr marL="569913" indent="-569913" eaLnBrk="1" hangingPunct="1">
              <a:defRPr/>
            </a:pP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When visiting a Lutheran church, </a:t>
            </a:r>
            <a:br>
              <a:rPr lang="en-US" dirty="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I will participate in the Lord</a:t>
            </a:r>
            <a:r>
              <a:rPr lang="fr-FR" dirty="0">
                <a:solidFill>
                  <a:schemeClr val="tx2"/>
                </a:solidFill>
                <a:ea typeface="+mn-ea"/>
                <a:cs typeface="+mn-cs"/>
              </a:rPr>
              <a:t>'</a:t>
            </a: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s table </a:t>
            </a:r>
            <a:br>
              <a:rPr lang="en-US" dirty="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(take the bread and wine).</a:t>
            </a:r>
          </a:p>
        </p:txBody>
      </p:sp>
      <p:pic>
        <p:nvPicPr>
          <p:cNvPr id="188420" name="Picture 5" descr="j0195634">
            <a:extLst>
              <a:ext uri="{FF2B5EF4-FFF2-40B4-BE49-F238E27FC236}">
                <a16:creationId xmlns:a16="http://schemas.microsoft.com/office/drawing/2014/main" id="{D53ECDD8-DDE3-6D49-A2DF-60F675A98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651375"/>
            <a:ext cx="16081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C7C2AE1F-AD68-EC4B-8687-2B414A9F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0466" name="Content Placeholder 3" descr="462858_communion.jpg">
            <a:extLst>
              <a:ext uri="{FF2B5EF4-FFF2-40B4-BE49-F238E27FC236}">
                <a16:creationId xmlns:a16="http://schemas.microsoft.com/office/drawing/2014/main" id="{98ED38CB-3E23-E445-BD5D-878C2F0DE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2AAA3021-69D1-4A40-AA5A-CA5BFABC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762000"/>
            <a:ext cx="4295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rgbClr val="FFFFFF"/>
                </a:solidFill>
              </a:rPr>
              <a:t>Questions about the Lord</a:t>
            </a:r>
            <a:r>
              <a:rPr lang="fr-FR" altLang="ja-JP" sz="4800" dirty="0">
                <a:solidFill>
                  <a:srgbClr val="FFFFFF"/>
                </a:solidFill>
              </a:rPr>
              <a:t>'</a:t>
            </a:r>
            <a:r>
              <a:rPr lang="en-US" sz="4800" dirty="0">
                <a:solidFill>
                  <a:srgbClr val="FFFFFF"/>
                </a:solidFill>
              </a:rPr>
              <a:t>s Table?</a:t>
            </a:r>
          </a:p>
        </p:txBody>
      </p:sp>
      <p:sp>
        <p:nvSpPr>
          <p:cNvPr id="190468" name="Text Box 6">
            <a:extLst>
              <a:ext uri="{FF2B5EF4-FFF2-40B4-BE49-F238E27FC236}">
                <a16:creationId xmlns:a16="http://schemas.microsoft.com/office/drawing/2014/main" id="{B51E21E5-F030-C344-8158-F41248FCB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71438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cs typeface="Arial" panose="020B0604020202020204" pitchFamily="34" charset="0"/>
              </a:rPr>
              <a:t>124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9A6324A-AEA1-7B4E-9D2B-0D6898B1A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C88314A-FBAE-6F49-9102-8B04A822D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a typeface="+mj-ea"/>
                <a:cs typeface="+mj-cs"/>
              </a:rPr>
              <a:t>Do you agree?</a:t>
            </a:r>
          </a:p>
        </p:txBody>
      </p:sp>
      <p:sp>
        <p:nvSpPr>
          <p:cNvPr id="192515" name="Rectangle 4">
            <a:extLst>
              <a:ext uri="{FF2B5EF4-FFF2-40B4-BE49-F238E27FC236}">
                <a16:creationId xmlns:a16="http://schemas.microsoft.com/office/drawing/2014/main" id="{63461580-2517-434C-A817-7252548501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661275" cy="449738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Only Christians should take the Lord</a:t>
            </a:r>
            <a:r>
              <a:rPr lang="fr-FR" altLang="ja-JP">
                <a:solidFill>
                  <a:schemeClr val="tx2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s supper. </a:t>
            </a:r>
          </a:p>
          <a:p>
            <a:pPr eaLnBrk="1" hangingPunct="1"/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Only baptised Christians should take the Lord</a:t>
            </a:r>
            <a:r>
              <a:rPr lang="fr-FR" altLang="ja-JP">
                <a:solidFill>
                  <a:schemeClr val="tx2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s supper.</a:t>
            </a:r>
          </a:p>
          <a:p>
            <a:pPr eaLnBrk="1" hangingPunct="1"/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Only Christians baptised by immersion should take the Lord</a:t>
            </a:r>
            <a:r>
              <a:rPr lang="fr-FR" altLang="ja-JP">
                <a:solidFill>
                  <a:schemeClr val="tx2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s supper.</a:t>
            </a:r>
          </a:p>
          <a:p>
            <a:pPr eaLnBrk="1" hangingPunct="1"/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Leaders in a divided church should not allow the Lord</a:t>
            </a:r>
            <a:r>
              <a:rPr lang="fr-FR" altLang="ja-JP">
                <a:solidFill>
                  <a:schemeClr val="tx2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s table served</a:t>
            </a:r>
          </a:p>
        </p:txBody>
      </p:sp>
      <p:pic>
        <p:nvPicPr>
          <p:cNvPr id="192516" name="Picture 5" descr="j0195634">
            <a:extLst>
              <a:ext uri="{FF2B5EF4-FFF2-40B4-BE49-F238E27FC236}">
                <a16:creationId xmlns:a16="http://schemas.microsoft.com/office/drawing/2014/main" id="{40CEE154-CDF6-4A49-8D4A-451B8690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12049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7" name="Text Box 6">
            <a:extLst>
              <a:ext uri="{FF2B5EF4-FFF2-40B4-BE49-F238E27FC236}">
                <a16:creationId xmlns:a16="http://schemas.microsoft.com/office/drawing/2014/main" id="{F8FF9A85-B301-9B40-A8D4-E50844B1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1113"/>
            <a:ext cx="99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Tahoma" panose="020B0604030504040204" pitchFamily="34" charset="0"/>
              </a:rPr>
              <a:t>124-125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9267BBE-5D8E-8448-A81D-4C48E96E4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230AFC76-3950-5548-868A-7FD7688F4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a typeface="+mj-ea"/>
                <a:cs typeface="+mj-cs"/>
              </a:rPr>
              <a:t>Do you agree?</a:t>
            </a:r>
          </a:p>
        </p:txBody>
      </p:sp>
      <p:sp>
        <p:nvSpPr>
          <p:cNvPr id="194563" name="Rectangle 4">
            <a:extLst>
              <a:ext uri="{FF2B5EF4-FFF2-40B4-BE49-F238E27FC236}">
                <a16:creationId xmlns:a16="http://schemas.microsoft.com/office/drawing/2014/main" id="{C66C8EF8-99A1-4947-90C8-DCD29CBD8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661275" cy="449738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Only pastors should lead the Lord</a:t>
            </a:r>
            <a:r>
              <a:rPr lang="fr-FR" altLang="ja-JP">
                <a:solidFill>
                  <a:schemeClr val="tx2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s supper. </a:t>
            </a:r>
          </a:p>
          <a:p>
            <a:pPr eaLnBrk="1" hangingPunct="1"/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Leaders should examine those taking the Lord</a:t>
            </a:r>
            <a:r>
              <a:rPr lang="fr-FR" altLang="ja-JP">
                <a:solidFill>
                  <a:schemeClr val="tx2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s supper.</a:t>
            </a:r>
          </a:p>
          <a:p>
            <a:pPr eaLnBrk="1" hangingPunct="1"/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A church should take the Lord</a:t>
            </a:r>
            <a:r>
              <a:rPr lang="fr-FR" altLang="ja-JP">
                <a:solidFill>
                  <a:schemeClr val="tx2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s supper monthly.</a:t>
            </a:r>
          </a:p>
        </p:txBody>
      </p:sp>
      <p:pic>
        <p:nvPicPr>
          <p:cNvPr id="194564" name="Picture 5" descr="j0195634">
            <a:extLst>
              <a:ext uri="{FF2B5EF4-FFF2-40B4-BE49-F238E27FC236}">
                <a16:creationId xmlns:a16="http://schemas.microsoft.com/office/drawing/2014/main" id="{2BC506A9-A645-BF46-A8EC-B85B87DC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12049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6">
            <a:extLst>
              <a:ext uri="{FF2B5EF4-FFF2-40B4-BE49-F238E27FC236}">
                <a16:creationId xmlns:a16="http://schemas.microsoft.com/office/drawing/2014/main" id="{2F7088A6-273D-E744-82B6-C9DFB1AC3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11113"/>
            <a:ext cx="76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Tahoma" panose="020B0604030504040204" pitchFamily="34" charset="0"/>
              </a:rPr>
              <a:t>126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25DF53C-03F0-C344-BA52-5FEF4F55A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291C276-47EF-C144-89B7-7A1998AEF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7013"/>
            <a:ext cx="6324600" cy="11430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400">
                <a:ea typeface="ＭＳ Ｐゴシック" charset="0"/>
                <a:cs typeface="ＭＳ Ｐゴシック" charset="0"/>
              </a:rPr>
              <a:t>Applications</a:t>
            </a:r>
          </a:p>
        </p:txBody>
      </p:sp>
      <p:sp>
        <p:nvSpPr>
          <p:cNvPr id="196611" name="Rectangle 4">
            <a:extLst>
              <a:ext uri="{FF2B5EF4-FFF2-40B4-BE49-F238E27FC236}">
                <a16:creationId xmlns:a16="http://schemas.microsoft.com/office/drawing/2014/main" id="{9BF62545-2C21-1445-90AA-1EAEAD237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98613"/>
            <a:ext cx="7585075" cy="5259387"/>
          </a:xfrm>
        </p:spPr>
        <p:txBody>
          <a:bodyPr/>
          <a:lstStyle/>
          <a:p>
            <a:pPr marL="534988" lvl="4" indent="-534988">
              <a:buFontTx/>
              <a:buAutoNum type="arabicPeriod"/>
            </a:pPr>
            <a:r>
              <a:rPr lang="en-US" altLang="en-US" sz="2800" b="1">
                <a:solidFill>
                  <a:srgbClr val="FFFFFF"/>
                </a:solidFill>
                <a:ea typeface="ＭＳ Ｐゴシック" panose="020B0600070205080204" pitchFamily="34" charset="-128"/>
              </a:rPr>
              <a:t>How can you take the Lord</a:t>
            </a:r>
            <a:r>
              <a:rPr lang="fr-FR" altLang="ja-JP" sz="2800" b="1">
                <a:solidFill>
                  <a:srgbClr val="FFFFFF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 sz="2800" b="1">
                <a:solidFill>
                  <a:srgbClr val="FFFFFF"/>
                </a:solidFill>
                <a:ea typeface="ＭＳ Ｐゴシック" panose="020B0600070205080204" pitchFamily="34" charset="-128"/>
              </a:rPr>
              <a:t>s Supper in a worthier manner?</a:t>
            </a:r>
          </a:p>
          <a:p>
            <a:pPr marL="534988" lvl="4" indent="-534988">
              <a:buFontTx/>
              <a:buAutoNum type="arabicPeriod"/>
            </a:pPr>
            <a:r>
              <a:rPr lang="en-US" altLang="en-US" sz="2800" b="1">
                <a:solidFill>
                  <a:srgbClr val="FFFFFF"/>
                </a:solidFill>
                <a:ea typeface="ＭＳ Ｐゴシック" panose="020B0600070205080204" pitchFamily="34" charset="-128"/>
              </a:rPr>
              <a:t>Do you stop to evaluate yourself as a regular habit before partaking of the elements?  How can you better do this?</a:t>
            </a:r>
          </a:p>
          <a:p>
            <a:pPr marL="534988" lvl="4" indent="-534988">
              <a:buFontTx/>
              <a:buAutoNum type="arabicPeriod"/>
            </a:pPr>
            <a:r>
              <a:rPr lang="en-US" altLang="en-US" sz="2800" b="1">
                <a:solidFill>
                  <a:srgbClr val="FFFFFF"/>
                </a:solidFill>
                <a:ea typeface="ＭＳ Ｐゴシック" panose="020B0600070205080204" pitchFamily="34" charset="-128"/>
              </a:rPr>
              <a:t>Are you in a right relationship with all members of the body so that participation is possible at the next occurrence?  With whom do you need to reconcile before taking the Lord</a:t>
            </a:r>
            <a:r>
              <a:rPr lang="fr-FR" altLang="ja-JP" sz="2800" b="1">
                <a:solidFill>
                  <a:srgbClr val="FFFFFF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 sz="2800" b="1">
                <a:solidFill>
                  <a:srgbClr val="FFFFFF"/>
                </a:solidFill>
                <a:ea typeface="ＭＳ Ｐゴシック" panose="020B0600070205080204" pitchFamily="34" charset="-128"/>
              </a:rPr>
              <a:t>s Supper again?</a:t>
            </a:r>
          </a:p>
        </p:txBody>
      </p:sp>
      <p:pic>
        <p:nvPicPr>
          <p:cNvPr id="196612" name="Picture 5" descr="j0195634">
            <a:extLst>
              <a:ext uri="{FF2B5EF4-FFF2-40B4-BE49-F238E27FC236}">
                <a16:creationId xmlns:a16="http://schemas.microsoft.com/office/drawing/2014/main" id="{300341BB-E6E4-9E4A-A2AD-FBEE4CBE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14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3" name="Text Box 6">
            <a:extLst>
              <a:ext uri="{FF2B5EF4-FFF2-40B4-BE49-F238E27FC236}">
                <a16:creationId xmlns:a16="http://schemas.microsoft.com/office/drawing/2014/main" id="{E275F258-84C3-CD4F-8759-591DAE2EA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11113"/>
            <a:ext cx="773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Tahoma" panose="020B0604030504040204" pitchFamily="34" charset="0"/>
              </a:rPr>
              <a:t>127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>
            <a:extLst>
              <a:ext uri="{FF2B5EF4-FFF2-40B4-BE49-F238E27FC236}">
                <a16:creationId xmlns:a16="http://schemas.microsoft.com/office/drawing/2014/main" id="{EAEA48CA-B725-634D-89AB-432D6596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BCAA47F-3F0B-F848-851E-CE3DF2207F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/>
                <a:ea typeface="ＭＳ Ｐゴシック" charset="0"/>
                <a:cs typeface="ＭＳ Ｐゴシック" charset="0"/>
              </a:rPr>
              <a:t>Black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4" descr="Love F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0800"/>
            <a:ext cx="79248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5715000" cy="9144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FFFFFF"/>
                </a:solidFill>
                <a:ea typeface="新細明體" charset="0"/>
                <a:cs typeface="新細明體" charset="0"/>
              </a:rPr>
              <a:t>爱宴</a:t>
            </a:r>
            <a:br>
              <a:rPr lang="zh-TW" altLang="en-US" sz="5400">
                <a:solidFill>
                  <a:srgbClr val="FFFFFF"/>
                </a:solidFill>
                <a:ea typeface="新細明體" charset="0"/>
                <a:cs typeface="新細明體" charset="0"/>
              </a:rPr>
            </a:br>
            <a:br>
              <a:rPr lang="zh-TW" altLang="en-US" sz="3600">
                <a:solidFill>
                  <a:srgbClr val="FFFFFF"/>
                </a:solidFill>
                <a:ea typeface="新細明體" charset="0"/>
                <a:cs typeface="新細明體" charset="0"/>
              </a:rPr>
            </a:br>
            <a:endParaRPr lang="zh-TW" altLang="en-US" sz="3600">
              <a:solidFill>
                <a:srgbClr val="FFFFFF"/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8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1026">
            <a:extLst>
              <a:ext uri="{FF2B5EF4-FFF2-40B4-BE49-F238E27FC236}">
                <a16:creationId xmlns:a16="http://schemas.microsoft.com/office/drawing/2014/main" id="{9AD1B68F-21D2-2A49-A50A-97CBB478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免费获得该讲解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!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24290" name="Rectangle 1026">
            <a:extLst>
              <a:ext uri="{FF2B5EF4-FFF2-40B4-BE49-F238E27FC236}">
                <a16:creationId xmlns:a16="http://schemas.microsoft.com/office/drawing/2014/main" id="{D48AD893-DB64-8E49-9A4F-F198D9F179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ea typeface="宋体" panose="02010600030101010101" pitchFamily="2" charset="-122"/>
              </a:rPr>
              <a:t>教会论链接地址</a:t>
            </a:r>
            <a:r>
              <a:rPr lang="zh-CN" altLang="en-US" sz="32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32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BibleStudyDownloads.org</a:t>
            </a:r>
            <a:endParaRPr lang="en-US" altLang="en-US" sz="1100" b="1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24291" name="Picture 5" descr="Screen Shot 2016-02-02 at 5.41.18 PM.png">
            <a:extLst>
              <a:ext uri="{FF2B5EF4-FFF2-40B4-BE49-F238E27FC236}">
                <a16:creationId xmlns:a16="http://schemas.microsoft.com/office/drawing/2014/main" id="{17EE042A-E6C4-A94C-9FC9-CD63915A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>
            <a:extLst>
              <a:ext uri="{FF2B5EF4-FFF2-40B4-BE49-F238E27FC236}">
                <a16:creationId xmlns:a16="http://schemas.microsoft.com/office/drawing/2014/main" id="{44DCF5CC-3C1B-024E-B13C-D7A130488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3" name="Rectangle 1026">
            <a:extLst>
              <a:ext uri="{FF2B5EF4-FFF2-40B4-BE49-F238E27FC236}">
                <a16:creationId xmlns:a16="http://schemas.microsoft.com/office/drawing/2014/main" id="{6C4E0AB5-47D9-B848-8EB9-9AEA4841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0586589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93" tIns="45647" rIns="91293" bIns="4564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581400" y="44450"/>
            <a:ext cx="3657600" cy="177958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Arial" charset="0"/>
              </a:rPr>
              <a:t>逾越节和主的圣餐</a:t>
            </a:r>
            <a:endParaRPr lang="en-US" dirty="0">
              <a:latin typeface="Arial" charset="0"/>
            </a:endParaRPr>
          </a:p>
        </p:txBody>
      </p:sp>
      <p:pic>
        <p:nvPicPr>
          <p:cNvPr id="117763" name="Picture 4" descr="Lord's Supp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3400"/>
            <a:ext cx="5943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5" descr="Lord's Supp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WordArt 6"/>
          <p:cNvSpPr>
            <a:spLocks noChangeArrowheads="1" noChangeShapeType="1" noTextEdit="1"/>
          </p:cNvSpPr>
          <p:nvPr/>
        </p:nvSpPr>
        <p:spPr bwMode="auto">
          <a:xfrm>
            <a:off x="3085022" y="1676400"/>
            <a:ext cx="4743450" cy="2484438"/>
          </a:xfrm>
          <a:prstGeom prst="rect">
            <a:avLst/>
          </a:prstGeom>
        </p:spPr>
        <p:txBody>
          <a:bodyPr wrap="none" lIns="91293" tIns="45647" rIns="91293" bIns="45647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Impact"/>
                <a:cs typeface="Impact"/>
              </a:rPr>
              <a:t>四项比较</a:t>
            </a:r>
          </a:p>
        </p:txBody>
      </p:sp>
      <p:sp>
        <p:nvSpPr>
          <p:cNvPr id="7" name="Rectangle 6"/>
          <p:cNvSpPr/>
          <p:nvPr/>
        </p:nvSpPr>
        <p:spPr>
          <a:xfrm>
            <a:off x="-75827" y="2477929"/>
            <a:ext cx="3275854" cy="654949"/>
          </a:xfrm>
          <a:prstGeom prst="rect">
            <a:avLst/>
          </a:prstGeom>
          <a:solidFill>
            <a:srgbClr val="FFFFFF"/>
          </a:solidFill>
        </p:spPr>
        <p:txBody>
          <a:bodyPr wrap="square" lIns="91291" tIns="45645" rIns="91291" bIns="4564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为什么耶稣选择了面包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和酒对他最后的晚餐</a:t>
            </a: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7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41" name="Rectangle 57"/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4733925" cy="76358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宋体" charset="0"/>
                <a:cs typeface="宋体" charset="0"/>
              </a:rPr>
              <a:t>四个方向</a:t>
            </a:r>
            <a:endParaRPr lang="zh-TW" altLang="en-US">
              <a:ea typeface="宋体" charset="0"/>
              <a:cs typeface="宋体" charset="0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9907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graphicFrame>
        <p:nvGraphicFramePr>
          <p:cNvPr id="260102" name="Group 6"/>
          <p:cNvGraphicFramePr>
            <a:graphicFrameLocks noGrp="1"/>
          </p:cNvGraphicFramePr>
          <p:nvPr/>
        </p:nvGraphicFramePr>
        <p:xfrm>
          <a:off x="0" y="1066800"/>
          <a:ext cx="7848600" cy="5791201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9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看</a:t>
                      </a:r>
                      <a:r>
                        <a:rPr kumimoji="0" lang="en-US" altLang="zh-CN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...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endParaRPr kumimoji="0" lang="zh-TW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逾越节</a:t>
                      </a:r>
                      <a:endParaRPr kumimoji="0" lang="zh-TW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犹太人</a:t>
                      </a:r>
                      <a:endParaRPr kumimoji="0" lang="zh-TW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主圣餐</a:t>
                      </a:r>
                      <a:endParaRPr kumimoji="0" lang="zh-TW" alt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基督徒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向外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整個家庭參與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12:3-4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，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宋体" charset="0"/>
                          <a:cs typeface="宋体" charset="0"/>
                        </a:rPr>
                        <a:t>16)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团契合一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11:17-22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,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10:16-17)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往后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從埃及拯救出來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12:31-42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从罪中拯救出来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11:23-25)</a:t>
                      </a:r>
                      <a:endParaRPr kumimoji="0" lang="en-US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向前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等候弥赛亚的时代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45:2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-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10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期盼耶稣再来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11:26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</a:rPr>
                        <a:t>，可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14:25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向內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洁净房子的酵与不洁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出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12:8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15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alt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捡查自已的罪行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林前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11:27-32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cf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</a:rPr>
                        <a:t>。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宋体" charset="0"/>
                          <a:cs typeface="宋体" charset="0"/>
                        </a:rPr>
                        <a:t>5:6-8)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0034" name="Rectangle 50"/>
          <p:cNvSpPr>
            <a:spLocks noChangeArrowheads="1"/>
          </p:cNvSpPr>
          <p:nvPr/>
        </p:nvSpPr>
        <p:spPr bwMode="auto">
          <a:xfrm>
            <a:off x="0" y="4149725"/>
            <a:ext cx="18415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</a:b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70038" name="Text Box 54"/>
          <p:cNvSpPr txBox="1">
            <a:spLocks noChangeArrowheads="1"/>
          </p:cNvSpPr>
          <p:nvPr/>
        </p:nvSpPr>
        <p:spPr bwMode="auto">
          <a:xfrm>
            <a:off x="5181600" y="90488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(Adapted from David Watson, </a:t>
            </a:r>
            <a:r>
              <a:rPr kumimoji="0" lang="en-US" altLang="zh-TW" sz="1800" b="0" i="1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I Believe in the Holy Spirit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170039" name="Text Box 5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Tahoma" charset="0"/>
                <a:ea typeface="新細明體" charset="0"/>
                <a:cs typeface="新細明體" charset="0"/>
              </a:rPr>
              <a:t>143</a:t>
            </a:r>
          </a:p>
        </p:txBody>
      </p:sp>
      <p:pic>
        <p:nvPicPr>
          <p:cNvPr id="326682" name="Picture 56" descr="j023863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4488"/>
            <a:ext cx="1143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04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Ominous Sky Wallpaper with Cross and Tho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/>
          <p:cNvSpPr>
            <a:spLocks noGrp="1"/>
          </p:cNvSpPr>
          <p:nvPr>
            <p:ph type="ctrTitle" idx="4294967295"/>
          </p:nvPr>
        </p:nvSpPr>
        <p:spPr>
          <a:xfrm>
            <a:off x="0" y="5661056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538892" indent="-538892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3600" b="1" i="1" dirty="0">
                <a:solidFill>
                  <a:srgbClr val="FFFF00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向外</a:t>
            </a:r>
            <a:r>
              <a:rPr lang="zh-CN" altLang="en-US" sz="3600" b="1" i="1" dirty="0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看时要注意你与其他信徒的关系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Title 1"/>
          <p:cNvSpPr>
            <a:spLocks/>
          </p:cNvSpPr>
          <p:nvPr/>
        </p:nvSpPr>
        <p:spPr bwMode="auto">
          <a:xfrm>
            <a:off x="152401" y="76200"/>
            <a:ext cx="426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lIns="91293" tIns="45647" rIns="91293" bIns="4564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mis Regular" charset="0"/>
                <a:ea typeface="ＭＳ Ｐゴシック" charset="0"/>
              </a:rPr>
              <a:t>四个主要方向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119813" name="AutoShape 5"/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62" name="Text Box 6"/>
            <p:cNvSpPr txBox="1">
              <a:spLocks noChangeArrowheads="1"/>
            </p:cNvSpPr>
            <p:nvPr/>
          </p:nvSpPr>
          <p:spPr bwMode="auto">
            <a:xfrm rot="16200000">
              <a:off x="4012743" y="977970"/>
              <a:ext cx="12105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amis Regular" charset="0"/>
                  <a:ea typeface="ＭＳ Ｐゴシック" charset="0"/>
                </a:rPr>
                <a:t>向外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3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Story">
  <a:themeElements>
    <a:clrScheme name="Story 1">
      <a:dk1>
        <a:srgbClr val="212121"/>
      </a:dk1>
      <a:lt1>
        <a:srgbClr val="FFFFFF"/>
      </a:lt1>
      <a:dk2>
        <a:srgbClr val="000000"/>
      </a:dk2>
      <a:lt2>
        <a:srgbClr val="CDD4D7"/>
      </a:lt2>
      <a:accent1>
        <a:srgbClr val="1D86CD"/>
      </a:accent1>
      <a:accent2>
        <a:srgbClr val="732E9A"/>
      </a:accent2>
      <a:accent3>
        <a:srgbClr val="AAAAAA"/>
      </a:accent3>
      <a:accent4>
        <a:srgbClr val="DADADA"/>
      </a:accent4>
      <a:accent5>
        <a:srgbClr val="ABC3E3"/>
      </a:accent5>
      <a:accent6>
        <a:srgbClr val="68298B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ＭＳ Ｐゴシック"/>
        <a:cs typeface="ＭＳ Ｐゴシック"/>
      </a:majorFont>
      <a:minorFont>
        <a:latin typeface="Calisto M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ory 1">
        <a:dk1>
          <a:srgbClr val="212121"/>
        </a:dk1>
        <a:lt1>
          <a:srgbClr val="FFFFFF"/>
        </a:lt1>
        <a:dk2>
          <a:srgbClr val="000000"/>
        </a:dk2>
        <a:lt2>
          <a:srgbClr val="CDD4D7"/>
        </a:lt2>
        <a:accent1>
          <a:srgbClr val="1D86CD"/>
        </a:accent1>
        <a:accent2>
          <a:srgbClr val="732E9A"/>
        </a:accent2>
        <a:accent3>
          <a:srgbClr val="AAAAAA"/>
        </a:accent3>
        <a:accent4>
          <a:srgbClr val="DADADA"/>
        </a:accent4>
        <a:accent5>
          <a:srgbClr val="ABC3E3"/>
        </a:accent5>
        <a:accent6>
          <a:srgbClr val="68298B"/>
        </a:accent6>
        <a:hlink>
          <a:srgbClr val="EC4D4D"/>
        </a:hlink>
        <a:folHlink>
          <a:srgbClr val="F8CE8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2829</Words>
  <Application>Microsoft Macintosh PowerPoint</Application>
  <PresentationFormat>On-screen Show (4:3)</PresentationFormat>
  <Paragraphs>373</Paragraphs>
  <Slides>60</Slides>
  <Notes>60</Notes>
  <HiddenSlides>8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60</vt:i4>
      </vt:variant>
    </vt:vector>
  </HeadingPairs>
  <TitlesOfParts>
    <vt:vector size="94" baseType="lpstr">
      <vt:lpstr>Aramis Regular</vt:lpstr>
      <vt:lpstr>Arial Bold</vt:lpstr>
      <vt:lpstr>Eraser</vt:lpstr>
      <vt:lpstr>Microsoft YaHei</vt:lpstr>
      <vt:lpstr>Microsoft YaHei Light</vt:lpstr>
      <vt:lpstr>MingLiU</vt:lpstr>
      <vt:lpstr>SimHei</vt:lpstr>
      <vt:lpstr>Arial</vt:lpstr>
      <vt:lpstr>Arial Rounded MT Bold</vt:lpstr>
      <vt:lpstr>Calibri</vt:lpstr>
      <vt:lpstr>Calisto MT</vt:lpstr>
      <vt:lpstr>Century Gothic</vt:lpstr>
      <vt:lpstr>Impact</vt:lpstr>
      <vt:lpstr>Tahoma</vt:lpstr>
      <vt:lpstr>Times</vt:lpstr>
      <vt:lpstr>Times New Roman</vt:lpstr>
      <vt:lpstr>Trebuchet MS</vt:lpstr>
      <vt:lpstr>Wingdings</vt:lpstr>
      <vt:lpstr>Blank Presentation</vt:lpstr>
      <vt:lpstr>Slit</vt:lpstr>
      <vt:lpstr>Kimono</vt:lpstr>
      <vt:lpstr>Pulse</vt:lpstr>
      <vt:lpstr>1_Blank Presentation</vt:lpstr>
      <vt:lpstr>7_Default Design</vt:lpstr>
      <vt:lpstr>7_Kimono</vt:lpstr>
      <vt:lpstr>4_Slit</vt:lpstr>
      <vt:lpstr>3_Blank Presentation</vt:lpstr>
      <vt:lpstr>1_Kimono</vt:lpstr>
      <vt:lpstr>7_Office Theme</vt:lpstr>
      <vt:lpstr>11_Story</vt:lpstr>
      <vt:lpstr>2_Skyline</vt:lpstr>
      <vt:lpstr>2_Slit</vt:lpstr>
      <vt:lpstr>1_Beam</vt:lpstr>
      <vt:lpstr>2_Office Theme</vt:lpstr>
      <vt:lpstr>逾越节和主的圣餐</vt:lpstr>
      <vt:lpstr>莎拉去大教堂...</vt:lpstr>
      <vt:lpstr>在主的圣餐你如何能荣耀神？</vt:lpstr>
      <vt:lpstr>"这样做是为了记念我"</vt:lpstr>
      <vt:lpstr>逾越节家宴板</vt:lpstr>
      <vt:lpstr>爱宴  </vt:lpstr>
      <vt:lpstr>逾越节和主的圣餐</vt:lpstr>
      <vt:lpstr>四个方向</vt:lpstr>
      <vt:lpstr>I. 向外看时要注意你与其他信徒的关系</vt:lpstr>
      <vt:lpstr>格林多前11:17-19 (CNV)</vt:lpstr>
      <vt:lpstr>格林多前 11:20-22 (CNV)</vt:lpstr>
      <vt:lpstr>爱宴  </vt:lpstr>
      <vt:lpstr>林前10:15-18 (CNV)</vt:lpstr>
      <vt:lpstr>耶稣逾越节的座位</vt:lpstr>
      <vt:lpstr>今日的逾越节</vt:lpstr>
      <vt:lpstr>I. 向外看时要注意你与其他信徒的关系</vt:lpstr>
      <vt:lpstr>马太福音 5:23-24</vt:lpstr>
      <vt:lpstr>马太福音 5:23-24</vt:lpstr>
      <vt:lpstr>II. 回过头来看基督为你而死</vt:lpstr>
      <vt:lpstr>格林多前 11:23-25</vt:lpstr>
      <vt:lpstr>逾越节的前意义</vt:lpstr>
      <vt:lpstr>四个杯子(出埃及 6:6-7)</vt:lpstr>
      <vt:lpstr>庆祝的次序</vt:lpstr>
      <vt:lpstr>逾越节家宴板</vt:lpstr>
      <vt:lpstr>庆祝的次序</vt:lpstr>
      <vt:lpstr>“这是我的身体”</vt:lpstr>
      <vt:lpstr>四个杯子(出埃及 6:6-7)</vt:lpstr>
      <vt:lpstr>庆祝的次序</vt:lpstr>
      <vt:lpstr>“This cup is the new covenant in my blood” (Jer 31: 31-34)</vt:lpstr>
      <vt:lpstr>Song</vt:lpstr>
      <vt:lpstr>II. 回过头来看基督为你而死</vt:lpstr>
      <vt:lpstr>III. 向前期待着基督再来</vt:lpstr>
      <vt:lpstr>格林多前11:26 (CNV)</vt:lpstr>
      <vt:lpstr>“This year we are here.   Next year in Jerusalem!”</vt:lpstr>
      <vt:lpstr>III. 向前期待着基督再来</vt:lpstr>
      <vt:lpstr>IV.  向内认罪</vt:lpstr>
      <vt:lpstr>哥林多前11:27-29 (CNV)</vt:lpstr>
      <vt:lpstr>格林多前11:30-32 (CNV)</vt:lpstr>
      <vt:lpstr>格林多前11:33-34 (CNV)</vt:lpstr>
      <vt:lpstr>除酵节</vt:lpstr>
      <vt:lpstr>“把酵通通给燃烧了!"</vt:lpstr>
      <vt:lpstr>思考！</vt:lpstr>
      <vt:lpstr>PowerPoint Presentation</vt:lpstr>
      <vt:lpstr>四个主要方向</vt:lpstr>
      <vt:lpstr>要正确地回顾他的死亡，并向前期待着他的回归。我们需要向外看别人，向内看我们自己的生活。</vt:lpstr>
      <vt:lpstr>John 3:16</vt:lpstr>
      <vt:lpstr>你有什么样向外或向内的问题 需要即刻处理的吗？</vt:lpstr>
      <vt:lpstr>Black</vt:lpstr>
      <vt:lpstr>四个杯子(出埃及 6:6-7)</vt:lpstr>
      <vt:lpstr>庆祝的次序</vt:lpstr>
      <vt:lpstr>庆祝的次序</vt:lpstr>
      <vt:lpstr>庆祝的次序</vt:lpstr>
      <vt:lpstr>In what way is Christ present in the Lord's Supper?</vt:lpstr>
      <vt:lpstr>What will you do?</vt:lpstr>
      <vt:lpstr>PowerPoint Presentation</vt:lpstr>
      <vt:lpstr>Do you agree?</vt:lpstr>
      <vt:lpstr>Do you agree?</vt:lpstr>
      <vt:lpstr>Applications</vt:lpstr>
      <vt:lpstr>Black</vt:lpstr>
      <vt:lpstr>教会论链接地址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Passover &amp; the Lord’s Supper</dc:title>
  <dc:creator>Rick Griffith</dc:creator>
  <cp:lastModifiedBy>Rick Griffith</cp:lastModifiedBy>
  <cp:revision>50</cp:revision>
  <dcterms:created xsi:type="dcterms:W3CDTF">2005-01-07T01:59:19Z</dcterms:created>
  <dcterms:modified xsi:type="dcterms:W3CDTF">2019-06-13T21:15:09Z</dcterms:modified>
</cp:coreProperties>
</file>