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1.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6" r:id="rId2"/>
    <p:sldMasterId id="2147483655" r:id="rId3"/>
    <p:sldMasterId id="2147484045" r:id="rId4"/>
    <p:sldMasterId id="2147484049" r:id="rId5"/>
    <p:sldMasterId id="2147484055" r:id="rId6"/>
    <p:sldMasterId id="2147484058" r:id="rId7"/>
    <p:sldMasterId id="2147484070" r:id="rId8"/>
    <p:sldMasterId id="2147484084" r:id="rId9"/>
    <p:sldMasterId id="2147484204" r:id="rId10"/>
    <p:sldMasterId id="2147484338" r:id="rId11"/>
    <p:sldMasterId id="2147484352" r:id="rId12"/>
    <p:sldMasterId id="2147484356" r:id="rId13"/>
    <p:sldMasterId id="2147484362" r:id="rId14"/>
  </p:sldMasterIdLst>
  <p:notesMasterIdLst>
    <p:notesMasterId r:id="rId121"/>
  </p:notesMasterIdLst>
  <p:sldIdLst>
    <p:sldId id="453" r:id="rId15"/>
    <p:sldId id="378" r:id="rId16"/>
    <p:sldId id="413" r:id="rId17"/>
    <p:sldId id="380" r:id="rId18"/>
    <p:sldId id="280" r:id="rId19"/>
    <p:sldId id="281" r:id="rId20"/>
    <p:sldId id="528" r:id="rId21"/>
    <p:sldId id="257" r:id="rId22"/>
    <p:sldId id="454" r:id="rId23"/>
    <p:sldId id="455" r:id="rId24"/>
    <p:sldId id="456" r:id="rId25"/>
    <p:sldId id="328" r:id="rId26"/>
    <p:sldId id="543" r:id="rId27"/>
    <p:sldId id="365" r:id="rId28"/>
    <p:sldId id="544" r:id="rId29"/>
    <p:sldId id="317" r:id="rId30"/>
    <p:sldId id="545" r:id="rId31"/>
    <p:sldId id="457" r:id="rId32"/>
    <p:sldId id="458" r:id="rId33"/>
    <p:sldId id="459" r:id="rId34"/>
    <p:sldId id="460" r:id="rId35"/>
    <p:sldId id="461" r:id="rId36"/>
    <p:sldId id="331" r:id="rId37"/>
    <p:sldId id="447" r:id="rId38"/>
    <p:sldId id="332" r:id="rId39"/>
    <p:sldId id="333" r:id="rId40"/>
    <p:sldId id="334" r:id="rId41"/>
    <p:sldId id="335" r:id="rId42"/>
    <p:sldId id="336" r:id="rId43"/>
    <p:sldId id="462" r:id="rId44"/>
    <p:sldId id="337" r:id="rId45"/>
    <p:sldId id="338" r:id="rId46"/>
    <p:sldId id="339" r:id="rId47"/>
    <p:sldId id="340" r:id="rId48"/>
    <p:sldId id="341" r:id="rId49"/>
    <p:sldId id="463" r:id="rId50"/>
    <p:sldId id="464" r:id="rId51"/>
    <p:sldId id="343" r:id="rId52"/>
    <p:sldId id="392" r:id="rId53"/>
    <p:sldId id="306" r:id="rId54"/>
    <p:sldId id="466" r:id="rId55"/>
    <p:sldId id="467" r:id="rId56"/>
    <p:sldId id="468" r:id="rId57"/>
    <p:sldId id="469" r:id="rId58"/>
    <p:sldId id="397" r:id="rId59"/>
    <p:sldId id="398" r:id="rId60"/>
    <p:sldId id="470" r:id="rId61"/>
    <p:sldId id="471" r:id="rId62"/>
    <p:sldId id="472" r:id="rId63"/>
    <p:sldId id="473" r:id="rId64"/>
    <p:sldId id="474" r:id="rId65"/>
    <p:sldId id="439" r:id="rId66"/>
    <p:sldId id="475" r:id="rId67"/>
    <p:sldId id="476" r:id="rId68"/>
    <p:sldId id="402" r:id="rId69"/>
    <p:sldId id="478" r:id="rId70"/>
    <p:sldId id="479" r:id="rId71"/>
    <p:sldId id="480" r:id="rId72"/>
    <p:sldId id="481" r:id="rId73"/>
    <p:sldId id="482" r:id="rId74"/>
    <p:sldId id="483" r:id="rId75"/>
    <p:sldId id="484" r:id="rId76"/>
    <p:sldId id="485" r:id="rId77"/>
    <p:sldId id="486" r:id="rId78"/>
    <p:sldId id="487" r:id="rId79"/>
    <p:sldId id="488" r:id="rId80"/>
    <p:sldId id="489" r:id="rId81"/>
    <p:sldId id="417" r:id="rId82"/>
    <p:sldId id="491" r:id="rId83"/>
    <p:sldId id="546" r:id="rId84"/>
    <p:sldId id="493" r:id="rId85"/>
    <p:sldId id="494" r:id="rId86"/>
    <p:sldId id="495" r:id="rId87"/>
    <p:sldId id="496" r:id="rId88"/>
    <p:sldId id="497" r:id="rId89"/>
    <p:sldId id="498" r:id="rId90"/>
    <p:sldId id="499" r:id="rId91"/>
    <p:sldId id="500" r:id="rId92"/>
    <p:sldId id="501" r:id="rId93"/>
    <p:sldId id="502" r:id="rId94"/>
    <p:sldId id="503" r:id="rId95"/>
    <p:sldId id="504" r:id="rId96"/>
    <p:sldId id="505" r:id="rId97"/>
    <p:sldId id="506" r:id="rId98"/>
    <p:sldId id="507" r:id="rId99"/>
    <p:sldId id="508" r:id="rId100"/>
    <p:sldId id="509" r:id="rId101"/>
    <p:sldId id="510" r:id="rId102"/>
    <p:sldId id="511" r:id="rId103"/>
    <p:sldId id="307" r:id="rId104"/>
    <p:sldId id="437" r:id="rId105"/>
    <p:sldId id="438" r:id="rId106"/>
    <p:sldId id="308" r:id="rId107"/>
    <p:sldId id="547" r:id="rId108"/>
    <p:sldId id="440" r:id="rId109"/>
    <p:sldId id="441" r:id="rId110"/>
    <p:sldId id="442" r:id="rId111"/>
    <p:sldId id="443" r:id="rId112"/>
    <p:sldId id="444" r:id="rId113"/>
    <p:sldId id="445" r:id="rId114"/>
    <p:sldId id="446" r:id="rId115"/>
    <p:sldId id="548" r:id="rId116"/>
    <p:sldId id="448" r:id="rId117"/>
    <p:sldId id="349" r:id="rId118"/>
    <p:sldId id="527" r:id="rId119"/>
    <p:sldId id="542" r:id="rId1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7"/>
    <p:restoredTop sz="94647"/>
  </p:normalViewPr>
  <p:slideViewPr>
    <p:cSldViewPr>
      <p:cViewPr varScale="1">
        <p:scale>
          <a:sx n="87" d="100"/>
          <a:sy n="87" d="100"/>
        </p:scale>
        <p:origin x="200" y="1464"/>
      </p:cViewPr>
      <p:guideLst>
        <p:guide orient="horz" pos="2160"/>
        <p:guide pos="2880"/>
      </p:guideLst>
    </p:cSldViewPr>
  </p:slideViewPr>
  <p:outlineViewPr>
    <p:cViewPr>
      <p:scale>
        <a:sx n="33" d="100"/>
        <a:sy n="33" d="100"/>
      </p:scale>
      <p:origin x="0" y="568"/>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00F0333-0BB6-7449-B40F-4C97E181DFC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025E717F-C2AD-FF49-A6B2-74720512714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6020" name="Rectangle 4">
            <a:extLst>
              <a:ext uri="{FF2B5EF4-FFF2-40B4-BE49-F238E27FC236}">
                <a16:creationId xmlns:a16="http://schemas.microsoft.com/office/drawing/2014/main" id="{F3645484-CFAC-2643-8A4F-EBD469B41799}"/>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38558542-D35F-974E-8E4E-9560654826C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a:extLst>
              <a:ext uri="{FF2B5EF4-FFF2-40B4-BE49-F238E27FC236}">
                <a16:creationId xmlns:a16="http://schemas.microsoft.com/office/drawing/2014/main" id="{2536432A-6DB5-F546-9ABF-FD6C198D387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3CEDA6A7-03F7-9343-9477-298802362FF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AA7CF54F-A86E-C745-9AFC-ECECA3DDB7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1" charset="-128"/>
        <a:cs typeface="ＭＳ Ｐゴシック" pitchFamily="-111" charset="-128"/>
      </a:defRPr>
    </a:lvl1pPr>
    <a:lvl2pPr marL="742950" indent="-28575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1FE97639-5CCC-5E49-B624-6495F1298A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4FC107-4F7B-9746-BE55-6D972D75B65E}" type="slidenum">
              <a:rPr lang="en-US" altLang="en-US"/>
              <a:pPr>
                <a:spcBef>
                  <a:spcPct val="0"/>
                </a:spcBef>
              </a:pPr>
              <a:t>1</a:t>
            </a:fld>
            <a:endParaRPr lang="en-US" altLang="en-US"/>
          </a:p>
        </p:txBody>
      </p:sp>
      <p:sp>
        <p:nvSpPr>
          <p:cNvPr id="88066" name="Rectangle 2">
            <a:extLst>
              <a:ext uri="{FF2B5EF4-FFF2-40B4-BE49-F238E27FC236}">
                <a16:creationId xmlns:a16="http://schemas.microsoft.com/office/drawing/2014/main" id="{500A9524-4ACA-664D-A6E8-D203B65E7470}"/>
              </a:ext>
            </a:extLst>
          </p:cNvPr>
          <p:cNvSpPr>
            <a:spLocks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2255ABA0-394C-9845-9DA1-158446B0F6B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EB513D9A-0C5F-B140-9E9C-4A4D65A7F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DCB3F2-479D-6F46-9818-ED0758D5AFC9}" type="slidenum">
              <a:rPr lang="en-US" altLang="en-US">
                <a:solidFill>
                  <a:srgbClr val="000000"/>
                </a:solidFill>
              </a:rPr>
              <a:pPr>
                <a:spcBef>
                  <a:spcPct val="0"/>
                </a:spcBef>
              </a:pPr>
              <a:t>10</a:t>
            </a:fld>
            <a:endParaRPr lang="en-US" altLang="en-US">
              <a:solidFill>
                <a:srgbClr val="000000"/>
              </a:solidFill>
            </a:endParaRPr>
          </a:p>
        </p:txBody>
      </p:sp>
      <p:sp>
        <p:nvSpPr>
          <p:cNvPr id="106498" name="Rectangle 2">
            <a:extLst>
              <a:ext uri="{FF2B5EF4-FFF2-40B4-BE49-F238E27FC236}">
                <a16:creationId xmlns:a16="http://schemas.microsoft.com/office/drawing/2014/main" id="{84FF7013-F15C-2749-9EFE-00A869331BD6}"/>
              </a:ext>
            </a:extLst>
          </p:cNvPr>
          <p:cNvSpPr>
            <a:spLocks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CCAD3153-E99F-0841-8226-5CD41AD30BAB}"/>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3A8BCA-FDF9-5B40-AB89-A3F07EB94D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5458" name="Rectangle 2"/>
          <p:cNvSpPr>
            <a:spLocks noGrp="1" noRot="1" noChangeAspect="1" noChangeArrowheads="1" noTextEdit="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0479974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2F271E-27C4-F44B-B141-4E9F2C40A4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06" name="Rectangle 2"/>
          <p:cNvSpPr>
            <a:spLocks noGrp="1" noRot="1" noChangeAspect="1" noChangeArrowheads="1" noTextEdit="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36165980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3B3D9-0DCE-644C-B54E-DAB023063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9554" name="Rectangle 2"/>
          <p:cNvSpPr>
            <a:spLocks noGrp="1" noRot="1" noChangeAspect="1" noChangeArrowheads="1" noTextEdit="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9612814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E4ABBF-891F-E44A-8660-13EE272B2BD6}"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21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15677923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94CA5A65-A3CF-5F40-8A51-8010959237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E7519211-3408-984F-8B77-5BEE84409319}" type="slidenum">
              <a:rPr lang="en-US" altLang="en-US">
                <a:solidFill>
                  <a:srgbClr val="000000"/>
                </a:solidFill>
                <a:latin typeface="Times New Roman" panose="02020603050405020304" pitchFamily="18" charset="0"/>
              </a:rPr>
              <a:pPr eaLnBrk="1" hangingPunct="1">
                <a:spcBef>
                  <a:spcPct val="0"/>
                </a:spcBef>
              </a:pPr>
              <a:t>106</a:t>
            </a:fld>
            <a:endParaRPr lang="en-US" altLang="en-US">
              <a:solidFill>
                <a:srgbClr val="000000"/>
              </a:solidFill>
              <a:latin typeface="Times New Roman" panose="02020603050405020304" pitchFamily="18" charset="0"/>
            </a:endParaRPr>
          </a:p>
        </p:txBody>
      </p:sp>
      <p:sp>
        <p:nvSpPr>
          <p:cNvPr id="342018" name="Rectangle 2">
            <a:extLst>
              <a:ext uri="{FF2B5EF4-FFF2-40B4-BE49-F238E27FC236}">
                <a16:creationId xmlns:a16="http://schemas.microsoft.com/office/drawing/2014/main" id="{BB26CE76-0EEE-2A44-9340-10CB35B9A785}"/>
              </a:ext>
            </a:extLst>
          </p:cNvPr>
          <p:cNvSpPr>
            <a:spLocks noGrp="1" noRot="1" noChangeAspect="1" noChangeArrowheads="1" noTextEdit="1"/>
          </p:cNvSpPr>
          <p:nvPr>
            <p:ph type="sldImg"/>
          </p:nvPr>
        </p:nvSpPr>
        <p:spPr>
          <a:solidFill>
            <a:srgbClr val="FFFFFF"/>
          </a:solidFill>
          <a:ln/>
        </p:spPr>
      </p:sp>
      <p:sp>
        <p:nvSpPr>
          <p:cNvPr id="342019" name="Rectangle 3">
            <a:extLst>
              <a:ext uri="{FF2B5EF4-FFF2-40B4-BE49-F238E27FC236}">
                <a16:creationId xmlns:a16="http://schemas.microsoft.com/office/drawing/2014/main" id="{CFBBF867-5971-3840-87F3-CE051153247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a:ea typeface="ＭＳ Ｐゴシック" panose="020B0600070205080204" pitchFamily="34" charset="-128"/>
              </a:rPr>
              <a:t>CH Church (Ecclesiology)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202F0261-81E7-6545-AFD0-5814224F5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C2E58E-B496-A945-9434-6975911358BD}" type="slidenum">
              <a:rPr lang="en-US" altLang="en-US">
                <a:solidFill>
                  <a:srgbClr val="000000"/>
                </a:solidFill>
              </a:rPr>
              <a:pPr>
                <a:spcBef>
                  <a:spcPct val="0"/>
                </a:spcBef>
              </a:pPr>
              <a:t>11</a:t>
            </a:fld>
            <a:endParaRPr lang="en-US" altLang="en-US">
              <a:solidFill>
                <a:srgbClr val="000000"/>
              </a:solidFill>
            </a:endParaRPr>
          </a:p>
        </p:txBody>
      </p:sp>
      <p:sp>
        <p:nvSpPr>
          <p:cNvPr id="108546" name="Rectangle 2">
            <a:extLst>
              <a:ext uri="{FF2B5EF4-FFF2-40B4-BE49-F238E27FC236}">
                <a16:creationId xmlns:a16="http://schemas.microsoft.com/office/drawing/2014/main" id="{089940AC-D746-A742-8415-E137FF6F87F0}"/>
              </a:ext>
            </a:extLst>
          </p:cNvPr>
          <p:cNvSpPr>
            <a:spLocks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C55EF3BC-5F91-9842-8756-5B7017D3CF9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In 2008 I prefaced my teaching on baptism by telling where I have served since 1991--at Singapore Bible College.  At SBC we had:</a:t>
            </a:r>
          </a:p>
          <a:p>
            <a:pPr eaLnBrk="1" hangingPunct="1"/>
            <a:r>
              <a:rPr lang="en-US" altLang="en-US">
                <a:ea typeface="ＭＳ Ｐゴシック" panose="020B0600070205080204" pitchFamily="34" charset="-128"/>
              </a:rPr>
              <a:t>31 faculty</a:t>
            </a:r>
          </a:p>
          <a:p>
            <a:pPr eaLnBrk="1" hangingPunct="1"/>
            <a:r>
              <a:rPr lang="en-US" altLang="en-US">
                <a:ea typeface="ＭＳ Ｐゴシック" panose="020B0600070205080204" pitchFamily="34" charset="-128"/>
              </a:rPr>
              <a:t>7 countries</a:t>
            </a:r>
          </a:p>
          <a:p>
            <a:pPr eaLnBrk="1" hangingPunct="1"/>
            <a:r>
              <a:rPr lang="en-US" altLang="en-US">
                <a:ea typeface="ＭＳ Ｐゴシック" panose="020B0600070205080204" pitchFamily="34" charset="-128"/>
              </a:rPr>
              <a:t>8 denominations</a:t>
            </a:r>
          </a:p>
          <a:p>
            <a:pPr eaLnBrk="1" hangingPunct="1"/>
            <a:r>
              <a:rPr lang="en-US" altLang="en-US">
                <a:ea typeface="ＭＳ Ｐゴシック" panose="020B0600070205080204" pitchFamily="34" charset="-128"/>
              </a:rPr>
              <a:t>Sprinkling, pouring, immersion (least practiced)</a:t>
            </a:r>
          </a:p>
          <a:p>
            <a:pPr eaLnBrk="1" hangingPunct="1"/>
            <a:r>
              <a:rPr lang="en-US" altLang="en-US">
                <a:ea typeface="ＭＳ Ｐゴシック" panose="020B0600070205080204" pitchFamily="34" charset="-128"/>
              </a:rPr>
              <a:t>Harmony, love, unity amidst diversity</a:t>
            </a:r>
          </a:p>
          <a:p>
            <a:pPr eaLnBrk="1" hangingPunct="1"/>
            <a:r>
              <a:rPr lang="en-US" altLang="en-US">
                <a:ea typeface="ＭＳ Ｐゴシック" panose="020B0600070205080204" pitchFamily="34" charset="-128"/>
              </a:rPr>
              <a:t>ICS is a similar story!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By June 2010, of the 31 faculty in 2007, 14 had left and been replaced.  </a:t>
            </a:r>
          </a:p>
          <a:p>
            <a:pPr eaLnBrk="1" hangingPunct="1"/>
            <a:r>
              <a:rPr lang="en-US" altLang="en-US">
                <a:ea typeface="ＭＳ Ｐゴシック" panose="020B0600070205080204" pitchFamily="34" charset="-128"/>
              </a:rPr>
              <a:t>By March 2012, we still had 31 faculty, but 17 of the 31 in 2007 were replaced.</a:t>
            </a:r>
          </a:p>
          <a:p>
            <a:pPr eaLnBrk="1" hangingPunct="1"/>
            <a:r>
              <a:rPr lang="en-US" altLang="en-US">
                <a:ea typeface="ＭＳ Ｐゴシック" panose="020B0600070205080204" pitchFamily="34" charset="-128"/>
              </a:rPr>
              <a:t>By February 2014, of our 31 faculty, only 11 of these remained as 20 were replaced.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A896A393-1EBB-8E4A-ABBE-E480F10D8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BE0488-B9E5-E147-86F5-FA95A6E0DF87}" type="slidenum">
              <a:rPr lang="en-US" altLang="en-US"/>
              <a:pPr>
                <a:spcBef>
                  <a:spcPct val="0"/>
                </a:spcBef>
              </a:pPr>
              <a:t>12</a:t>
            </a:fld>
            <a:endParaRPr lang="en-US" altLang="en-US"/>
          </a:p>
        </p:txBody>
      </p:sp>
      <p:sp>
        <p:nvSpPr>
          <p:cNvPr id="110594" name="Rectangle 2">
            <a:extLst>
              <a:ext uri="{FF2B5EF4-FFF2-40B4-BE49-F238E27FC236}">
                <a16:creationId xmlns:a16="http://schemas.microsoft.com/office/drawing/2014/main" id="{995F04A2-7060-C342-A198-E394A4DA5809}"/>
              </a:ext>
            </a:extLst>
          </p:cNvPr>
          <p:cNvSpPr>
            <a:spLocks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5948E2E2-E3BA-3944-A749-10A84749D8A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Let</a:t>
            </a:r>
            <a:r>
              <a:rPr lang="fr-FR" altLang="ja-JP">
                <a:ea typeface="ＭＳ Ｐゴシック" panose="020B0600070205080204" pitchFamily="34" charset="-128"/>
              </a:rPr>
              <a:t>'</a:t>
            </a:r>
            <a:r>
              <a:rPr lang="en-US" altLang="en-US">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814034-E9C9-E642-967A-4398C3EBD74B}" type="slidenum">
              <a:rPr lang="en-US" altLang="zh-TW"/>
              <a:pPr>
                <a:defRPr/>
              </a:pPr>
              <a:t>13</a:t>
            </a:fld>
            <a:endParaRPr lang="en-US" altLang="zh-TW"/>
          </a:p>
        </p:txBody>
      </p:sp>
      <p:sp>
        <p:nvSpPr>
          <p:cNvPr id="312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2323" name="Rectangle 3"/>
          <p:cNvSpPr>
            <a:spLocks noGrp="1" noChangeArrowheads="1"/>
          </p:cNvSpPr>
          <p:nvPr>
            <p:ph type="body" idx="1"/>
          </p:nvPr>
        </p:nvSpPr>
        <p:spPr/>
        <p:txBody>
          <a:bodyPr/>
          <a:lstStyle/>
          <a:p>
            <a:pPr eaLnBrk="1" hangingPunct="1">
              <a:defRPr/>
            </a:pPr>
            <a:r>
              <a:rPr lang="en-US" altLang="zh-TW">
                <a:ea typeface="新細明體" charset="0"/>
                <a:cs typeface="新細明體" charset="0"/>
              </a:rPr>
              <a:t>Idsntification:</a:t>
            </a:r>
            <a:r>
              <a:rPr lang="zh-CN" altLang="en-US">
                <a:ea typeface="宋体" charset="0"/>
                <a:cs typeface="宋体" charset="0"/>
              </a:rPr>
              <a:t>鉴定</a:t>
            </a:r>
            <a:endParaRPr lang="zh-TW" altLang="en-US">
              <a:ea typeface="宋体" charset="0"/>
              <a:cs typeface="宋体" charset="0"/>
            </a:endParaRPr>
          </a:p>
        </p:txBody>
      </p:sp>
    </p:spTree>
    <p:extLst>
      <p:ext uri="{BB962C8B-B14F-4D97-AF65-F5344CB8AC3E}">
        <p14:creationId xmlns:p14="http://schemas.microsoft.com/office/powerpoint/2010/main" val="25727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463E5868-0482-7C4C-A580-F802B2BF8FCF}" type="slidenum">
              <a:rPr lang="en-US" sz="1200">
                <a:solidFill>
                  <a:srgbClr val="000000"/>
                </a:solidFill>
                <a:latin typeface="Arial" charset="0"/>
              </a:rPr>
              <a:pPr>
                <a:defRPr/>
              </a:pPr>
              <a:t>14</a:t>
            </a:fld>
            <a:endParaRPr lang="en-US" sz="1200">
              <a:solidFill>
                <a:srgbClr val="000000"/>
              </a:solidFill>
              <a:latin typeface="Arial" charset="0"/>
            </a:endParaRPr>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If all baptisms have the idea of identification, then how is Christian baptism unique?</a:t>
            </a:r>
          </a:p>
        </p:txBody>
      </p:sp>
    </p:spTree>
    <p:extLst>
      <p:ext uri="{BB962C8B-B14F-4D97-AF65-F5344CB8AC3E}">
        <p14:creationId xmlns:p14="http://schemas.microsoft.com/office/powerpoint/2010/main" val="240316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96A91B-FBF3-374F-88A9-8EF5051128C0}" type="slidenum">
              <a:rPr lang="en-US" altLang="zh-TW"/>
              <a:pPr>
                <a:defRPr/>
              </a:pPr>
              <a:t>15</a:t>
            </a:fld>
            <a:endParaRPr lang="en-US" altLang="zh-TW"/>
          </a:p>
        </p:txBody>
      </p:sp>
      <p:sp>
        <p:nvSpPr>
          <p:cNvPr id="313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331732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3B5E94-C3F1-8F41-8C5F-D1867067A31B}" type="slidenum">
              <a:rPr lang="en-US" altLang="zh-TW"/>
              <a:pPr>
                <a:defRPr/>
              </a:pPr>
              <a:t>16</a:t>
            </a:fld>
            <a:endParaRPr lang="en-US" altLang="zh-TW"/>
          </a:p>
        </p:txBody>
      </p:sp>
      <p:sp>
        <p:nvSpPr>
          <p:cNvPr id="314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4371"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262908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BA20C5-B3AC-B740-A28C-7FD7C537A42C}" type="slidenum">
              <a:rPr lang="en-US" altLang="zh-TW"/>
              <a:pPr>
                <a:defRPr/>
              </a:pPr>
              <a:t>17</a:t>
            </a:fld>
            <a:endParaRPr lang="en-US" altLang="zh-TW"/>
          </a:p>
        </p:txBody>
      </p:sp>
      <p:sp>
        <p:nvSpPr>
          <p:cNvPr id="320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051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31759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5A49EFB-EF08-2B4E-B5FD-BAE840386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2E8C29-68B7-1F42-9F41-51EEE6D20CD3}" type="slidenum">
              <a:rPr lang="en-US" altLang="en-US">
                <a:solidFill>
                  <a:srgbClr val="000000"/>
                </a:solidFill>
              </a:rPr>
              <a:pPr>
                <a:spcBef>
                  <a:spcPct val="0"/>
                </a:spcBef>
              </a:pPr>
              <a:t>18</a:t>
            </a:fld>
            <a:endParaRPr lang="en-US" altLang="en-US">
              <a:solidFill>
                <a:srgbClr val="000000"/>
              </a:solidFill>
            </a:endParaRPr>
          </a:p>
        </p:txBody>
      </p:sp>
      <p:sp>
        <p:nvSpPr>
          <p:cNvPr id="122882" name="Rectangle 2">
            <a:extLst>
              <a:ext uri="{FF2B5EF4-FFF2-40B4-BE49-F238E27FC236}">
                <a16:creationId xmlns:a16="http://schemas.microsoft.com/office/drawing/2014/main" id="{2418B436-FBDC-B94C-AACD-ADEC11657447}"/>
              </a:ext>
            </a:extLst>
          </p:cNvPr>
          <p:cNvSpPr>
            <a:spLocks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6C9D12BE-5F22-3F4E-9466-6787B77566B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E7AFEB-4CF3-7B46-91D1-660E5E30B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24BAEF-B4EA-2642-A1C9-4820DF871BDB}" type="slidenum">
              <a:rPr lang="en-US" altLang="en-US">
                <a:solidFill>
                  <a:srgbClr val="000000"/>
                </a:solidFill>
              </a:rPr>
              <a:pPr>
                <a:spcBef>
                  <a:spcPct val="0"/>
                </a:spcBef>
              </a:pPr>
              <a:t>19</a:t>
            </a:fld>
            <a:endParaRPr lang="en-US" altLang="en-US">
              <a:solidFill>
                <a:srgbClr val="000000"/>
              </a:solidFill>
            </a:endParaRPr>
          </a:p>
        </p:txBody>
      </p:sp>
      <p:sp>
        <p:nvSpPr>
          <p:cNvPr id="124930" name="Rectangle 2">
            <a:extLst>
              <a:ext uri="{FF2B5EF4-FFF2-40B4-BE49-F238E27FC236}">
                <a16:creationId xmlns:a16="http://schemas.microsoft.com/office/drawing/2014/main" id="{EAAA5EE3-DC74-4340-B289-99C1D4A5C7AC}"/>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1A5367F8-1314-FD46-B889-34DEA04BB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F77154D-148A-134A-9C80-23E30525F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281E10-D00E-B543-967C-03718A02B66D}" type="slidenum">
              <a:rPr lang="en-US" altLang="en-US"/>
              <a:pPr>
                <a:spcBef>
                  <a:spcPct val="0"/>
                </a:spcBef>
              </a:pPr>
              <a:t>2</a:t>
            </a:fld>
            <a:endParaRPr lang="en-US" altLang="en-US"/>
          </a:p>
        </p:txBody>
      </p:sp>
      <p:sp>
        <p:nvSpPr>
          <p:cNvPr id="90114" name="Rectangle 2">
            <a:extLst>
              <a:ext uri="{FF2B5EF4-FFF2-40B4-BE49-F238E27FC236}">
                <a16:creationId xmlns:a16="http://schemas.microsoft.com/office/drawing/2014/main" id="{BB30EDF9-4A1C-2344-9F22-2B42E5753571}"/>
              </a:ext>
            </a:extLst>
          </p:cNvPr>
          <p:cNvSpPr>
            <a:spLocks noChangeArrowheads="1" noTextEdit="1"/>
          </p:cNvSpPr>
          <p:nvPr>
            <p:ph type="sldImg"/>
          </p:nvPr>
        </p:nvSpPr>
        <p:spPr>
          <a:ln/>
        </p:spPr>
      </p:sp>
      <p:sp>
        <p:nvSpPr>
          <p:cNvPr id="90115" name="Rectangle 3">
            <a:extLst>
              <a:ext uri="{FF2B5EF4-FFF2-40B4-BE49-F238E27FC236}">
                <a16:creationId xmlns:a16="http://schemas.microsoft.com/office/drawing/2014/main" id="{D023E4EE-86D3-6945-B8CE-ACDF4DB16B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For over 200 years America has unashamedly declared trust in God.  Since the 1950s by law each currency and coin must say on it, </a:t>
            </a:r>
            <a:r>
              <a:rPr lang="en-US" altLang="ja-JP">
                <a:ea typeface="ＭＳ Ｐゴシック" panose="020B0600070205080204" pitchFamily="34" charset="-128"/>
              </a:rPr>
              <a:t>"</a:t>
            </a:r>
            <a:r>
              <a:rPr lang="en-US" altLang="en-US">
                <a:ea typeface="ＭＳ Ｐゴシック" panose="020B0600070205080204" pitchFamily="34" charset="-128"/>
              </a:rPr>
              <a:t>In God We Trust.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411A1BC1-2FE8-E349-AEA7-F23237B14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CD490B-68F4-B94D-81DF-7C287BEE8B1D}" type="slidenum">
              <a:rPr lang="en-US" altLang="en-US">
                <a:solidFill>
                  <a:srgbClr val="000000"/>
                </a:solidFill>
              </a:rPr>
              <a:pPr>
                <a:spcBef>
                  <a:spcPct val="0"/>
                </a:spcBef>
              </a:pPr>
              <a:t>20</a:t>
            </a:fld>
            <a:endParaRPr lang="en-US" altLang="en-US">
              <a:solidFill>
                <a:srgbClr val="000000"/>
              </a:solidFill>
            </a:endParaRPr>
          </a:p>
        </p:txBody>
      </p:sp>
      <p:sp>
        <p:nvSpPr>
          <p:cNvPr id="126978" name="Rectangle 2">
            <a:extLst>
              <a:ext uri="{FF2B5EF4-FFF2-40B4-BE49-F238E27FC236}">
                <a16:creationId xmlns:a16="http://schemas.microsoft.com/office/drawing/2014/main" id="{C2878A9A-8C92-6443-88AB-BE008630B2EA}"/>
              </a:ext>
            </a:extLst>
          </p:cNvPr>
          <p:cNvSpPr>
            <a:spLocks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4ABEC12B-82D7-3148-8332-D11DC277E18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Since the NT says nothing about baptizing a baby to save him, it</a:t>
            </a:r>
            <a:r>
              <a:rPr lang="fr-FR" altLang="ja-JP">
                <a:ea typeface="ＭＳ Ｐゴシック" panose="020B0600070205080204" pitchFamily="34" charset="-128"/>
              </a:rPr>
              <a:t>'</a:t>
            </a:r>
            <a:r>
              <a:rPr lang="en-US" altLang="en-US">
                <a:ea typeface="ＭＳ Ｐゴシック" panose="020B0600070205080204" pitchFamily="34" charset="-128"/>
              </a:rPr>
              <a:t>s a false hope that baptizing a baby will make Satan fear.  In fact, the devil wants us to think that anything but faith in Christ will save us from sin.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5D8D4707-A381-8D44-B1C4-2D8372731D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D83A914-6C03-904D-8F6B-B2D429AA5F3E}" type="slidenum">
              <a:rPr lang="en-US" altLang="en-US">
                <a:solidFill>
                  <a:srgbClr val="000000"/>
                </a:solidFill>
              </a:rPr>
              <a:pPr>
                <a:spcBef>
                  <a:spcPct val="0"/>
                </a:spcBef>
              </a:pPr>
              <a:t>21</a:t>
            </a:fld>
            <a:endParaRPr lang="en-US" altLang="en-US">
              <a:solidFill>
                <a:srgbClr val="000000"/>
              </a:solidFill>
            </a:endParaRPr>
          </a:p>
        </p:txBody>
      </p:sp>
      <p:sp>
        <p:nvSpPr>
          <p:cNvPr id="129026" name="Rectangle 2">
            <a:extLst>
              <a:ext uri="{FF2B5EF4-FFF2-40B4-BE49-F238E27FC236}">
                <a16:creationId xmlns:a16="http://schemas.microsoft.com/office/drawing/2014/main" id="{04B9CDF7-6E0B-1748-B891-D77409C6FC36}"/>
              </a:ext>
            </a:extLst>
          </p:cNvPr>
          <p:cNvSpPr>
            <a:spLocks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18D67D72-07A0-8B42-B161-C8B6DC1F925E}"/>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Now it</a:t>
            </a:r>
            <a:r>
              <a:rPr lang="fr-FR" altLang="ja-JP">
                <a:ea typeface="ＭＳ Ｐゴシック" panose="020B0600070205080204" pitchFamily="34" charset="-128"/>
              </a:rPr>
              <a:t>'</a:t>
            </a:r>
            <a:r>
              <a:rPr lang="en-US" altLang="en-US">
                <a:ea typeface="ＭＳ Ｐゴシック" panose="020B0600070205080204" pitchFamily="34" charset="-128"/>
              </a:rPr>
              <a:t>s good and right to celebrate the birth of every baby…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E7188A3-4E56-D648-A157-3E4EC9B59C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87AA1A-9343-544B-9521-D021E0FEC49D}" type="slidenum">
              <a:rPr lang="en-US" altLang="en-US">
                <a:solidFill>
                  <a:srgbClr val="000000"/>
                </a:solidFill>
              </a:rPr>
              <a:pPr>
                <a:spcBef>
                  <a:spcPct val="0"/>
                </a:spcBef>
              </a:pPr>
              <a:t>22</a:t>
            </a:fld>
            <a:endParaRPr lang="en-US" altLang="en-US">
              <a:solidFill>
                <a:srgbClr val="000000"/>
              </a:solidFill>
            </a:endParaRPr>
          </a:p>
        </p:txBody>
      </p:sp>
      <p:sp>
        <p:nvSpPr>
          <p:cNvPr id="131074" name="Rectangle 2">
            <a:extLst>
              <a:ext uri="{FF2B5EF4-FFF2-40B4-BE49-F238E27FC236}">
                <a16:creationId xmlns:a16="http://schemas.microsoft.com/office/drawing/2014/main" id="{7D393DB1-0B08-514B-8BAA-E75250F8CC82}"/>
              </a:ext>
            </a:extLst>
          </p:cNvPr>
          <p:cNvSpPr>
            <a:spLocks noChangeArrowheads="1" noTextEdit="1"/>
          </p:cNvSpPr>
          <p:nvPr>
            <p:ph type="sldImg"/>
          </p:nvPr>
        </p:nvSpPr>
        <p:spPr>
          <a:solidFill>
            <a:srgbClr val="FFFFFF"/>
          </a:solidFill>
          <a:ln/>
        </p:spPr>
      </p:sp>
      <p:sp>
        <p:nvSpPr>
          <p:cNvPr id="131075" name="Rectangle 3">
            <a:extLst>
              <a:ext uri="{FF2B5EF4-FFF2-40B4-BE49-F238E27FC236}">
                <a16:creationId xmlns:a16="http://schemas.microsoft.com/office/drawing/2014/main" id="{D7BE9B56-7008-5549-9E93-A4707643234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actually, infant baptism is more of a commitment of the parents to raise the baby in the fear of God.  In churches where I have been a part, since we don</a:t>
            </a:r>
            <a:r>
              <a:rPr lang="fr-FR" altLang="ja-JP">
                <a:ea typeface="ＭＳ Ｐゴシック" panose="020B0600070205080204" pitchFamily="34" charset="-128"/>
              </a:rPr>
              <a:t>'</a:t>
            </a:r>
            <a:r>
              <a:rPr lang="en-US" altLang="en-US">
                <a:ea typeface="ＭＳ Ｐゴシック" panose="020B0600070205080204" pitchFamily="34" charset="-128"/>
              </a:rPr>
              <a:t>t see biblical support to baptize infants, we typically pray for the baby and the parents in a short dedication ceremony.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B2BE6660-A22A-DE45-A183-A382404BF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DF8F32-9B1B-3042-82EF-DA63ED84125B}" type="slidenum">
              <a:rPr lang="en-US" altLang="en-US"/>
              <a:pPr>
                <a:spcBef>
                  <a:spcPct val="0"/>
                </a:spcBef>
              </a:pPr>
              <a:t>23</a:t>
            </a:fld>
            <a:endParaRPr lang="en-US" altLang="en-US"/>
          </a:p>
        </p:txBody>
      </p:sp>
      <p:sp>
        <p:nvSpPr>
          <p:cNvPr id="133122" name="Rectangle 2">
            <a:extLst>
              <a:ext uri="{FF2B5EF4-FFF2-40B4-BE49-F238E27FC236}">
                <a16:creationId xmlns:a16="http://schemas.microsoft.com/office/drawing/2014/main" id="{48858A63-5FCB-5640-9999-6A66144B7A86}"/>
              </a:ext>
            </a:extLst>
          </p:cNvPr>
          <p:cNvSpPr>
            <a:spLocks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EA4E9CAD-C016-7249-A97F-AC578EF8C8B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So if baptism doesn</a:t>
            </a:r>
            <a:r>
              <a:rPr lang="fr-FR" altLang="ja-JP">
                <a:ea typeface="ＭＳ Ｐゴシック" panose="020B0600070205080204" pitchFamily="34" charset="-128"/>
              </a:rPr>
              <a:t>'</a:t>
            </a:r>
            <a:r>
              <a:rPr lang="en-US" altLang="en-US">
                <a:ea typeface="ＭＳ Ｐゴシック" panose="020B0600070205080204" pitchFamily="34" charset="-128"/>
              </a:rPr>
              <a:t>t save us, then what value does it have?  Let</a:t>
            </a:r>
            <a:r>
              <a:rPr lang="fr-FR" altLang="ja-JP">
                <a:ea typeface="ＭＳ Ｐゴシック" panose="020B0600070205080204" pitchFamily="34" charset="-128"/>
              </a:rPr>
              <a:t>'</a:t>
            </a:r>
            <a:r>
              <a:rPr lang="en-US" altLang="en-US">
                <a:ea typeface="ＭＳ Ｐゴシック" panose="020B0600070205080204" pitchFamily="34" charset="-128"/>
              </a:rPr>
              <a:t>s look at some reason to be baptized…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F9A0B8F4-3793-AF45-9310-8C53569C0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E74B7C-F691-8543-9015-D4D7449D698B}" type="slidenum">
              <a:rPr lang="en-US" altLang="en-US"/>
              <a:pPr>
                <a:spcBef>
                  <a:spcPct val="0"/>
                </a:spcBef>
              </a:pPr>
              <a:t>24</a:t>
            </a:fld>
            <a:endParaRPr lang="en-US" altLang="en-US"/>
          </a:p>
        </p:txBody>
      </p:sp>
      <p:sp>
        <p:nvSpPr>
          <p:cNvPr id="135170" name="Rectangle 2">
            <a:extLst>
              <a:ext uri="{FF2B5EF4-FFF2-40B4-BE49-F238E27FC236}">
                <a16:creationId xmlns:a16="http://schemas.microsoft.com/office/drawing/2014/main" id="{BEA70A79-2D64-C148-8AD8-BB75B049B91F}"/>
              </a:ext>
            </a:extLst>
          </p:cNvPr>
          <p:cNvSpPr>
            <a:spLocks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5644C067-944F-764D-9674-E07C0695BAC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Christ has all authority but he extends some of it to us as people under his authority.  It may appear that there are four commands here, but </a:t>
            </a:r>
            <a:r>
              <a:rPr lang="en-US" altLang="ja-JP">
                <a:ea typeface="ＭＳ Ｐゴシック" panose="020B0600070205080204" pitchFamily="34" charset="-128"/>
              </a:rPr>
              <a:t>"</a:t>
            </a:r>
            <a:r>
              <a:rPr lang="en-US" altLang="en-US">
                <a:ea typeface="ＭＳ Ｐゴシック" panose="020B0600070205080204" pitchFamily="34" charset="-128"/>
              </a:rPr>
              <a:t>make disciples</a:t>
            </a:r>
            <a:r>
              <a:rPr lang="en-US" altLang="ja-JP">
                <a:ea typeface="ＭＳ Ｐゴシック" panose="020B0600070205080204" pitchFamily="34" charset="-128"/>
              </a:rPr>
              <a:t>"</a:t>
            </a:r>
            <a:r>
              <a:rPr lang="en-US" altLang="en-US">
                <a:ea typeface="ＭＳ Ｐゴシック" panose="020B0600070205080204" pitchFamily="34" charset="-128"/>
              </a:rPr>
              <a:t> is the only command here.  This happens by us also obeying the three participles: going, baptizing, and teaching.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4155941A-6447-4848-B685-00C09DDBD1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F09B89-D8BA-6B4A-954B-3158E5A6D0BF}" type="slidenum">
              <a:rPr lang="en-US" altLang="en-US"/>
              <a:pPr>
                <a:spcBef>
                  <a:spcPct val="0"/>
                </a:spcBef>
              </a:pPr>
              <a:t>25</a:t>
            </a:fld>
            <a:endParaRPr lang="en-US" altLang="en-US"/>
          </a:p>
        </p:txBody>
      </p:sp>
      <p:sp>
        <p:nvSpPr>
          <p:cNvPr id="137218" name="Rectangle 2">
            <a:extLst>
              <a:ext uri="{FF2B5EF4-FFF2-40B4-BE49-F238E27FC236}">
                <a16:creationId xmlns:a16="http://schemas.microsoft.com/office/drawing/2014/main" id="{A0C247EF-A3FF-DC49-88AA-A3396EC67787}"/>
              </a:ext>
            </a:extLst>
          </p:cNvPr>
          <p:cNvSpPr>
            <a:spLocks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00CE2C9D-3052-134E-AB76-3D1006FAB03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1816CBF-42EF-D242-A971-AB7860057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409675-FD6D-734A-B017-6A9270776374}" type="slidenum">
              <a:rPr lang="en-US" altLang="en-US"/>
              <a:pPr>
                <a:spcBef>
                  <a:spcPct val="0"/>
                </a:spcBef>
              </a:pPr>
              <a:t>26</a:t>
            </a:fld>
            <a:endParaRPr lang="en-US" altLang="en-US"/>
          </a:p>
        </p:txBody>
      </p:sp>
      <p:sp>
        <p:nvSpPr>
          <p:cNvPr id="139266" name="Rectangle 2">
            <a:extLst>
              <a:ext uri="{FF2B5EF4-FFF2-40B4-BE49-F238E27FC236}">
                <a16:creationId xmlns:a16="http://schemas.microsoft.com/office/drawing/2014/main" id="{47045AD1-C276-0549-AF9D-AB4F645E0FC2}"/>
              </a:ext>
            </a:extLst>
          </p:cNvPr>
          <p:cNvSpPr>
            <a:spLocks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B08A94BF-DA52-7440-96C8-D6F84CB59C6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4B9C158E-6B18-BD4D-AE2F-58024C1C94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4B20CF-4725-FD4F-A87E-96B634F40924}" type="slidenum">
              <a:rPr lang="en-US" altLang="en-US"/>
              <a:pPr>
                <a:spcBef>
                  <a:spcPct val="0"/>
                </a:spcBef>
              </a:pPr>
              <a:t>27</a:t>
            </a:fld>
            <a:endParaRPr lang="en-US" altLang="en-US"/>
          </a:p>
        </p:txBody>
      </p:sp>
      <p:sp>
        <p:nvSpPr>
          <p:cNvPr id="141314" name="Rectangle 2">
            <a:extLst>
              <a:ext uri="{FF2B5EF4-FFF2-40B4-BE49-F238E27FC236}">
                <a16:creationId xmlns:a16="http://schemas.microsoft.com/office/drawing/2014/main" id="{1D15D842-D3D7-CC4B-83B1-69BBCAE4E463}"/>
              </a:ext>
            </a:extLst>
          </p:cNvPr>
          <p:cNvSpPr>
            <a:spLocks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9209020B-C99D-8444-881C-C803E5BE471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C804FF6F-D22E-1641-AB89-C29D160A2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4FEF15-2930-6D48-8972-800626B1CEC2}" type="slidenum">
              <a:rPr lang="en-US" altLang="en-US"/>
              <a:pPr>
                <a:spcBef>
                  <a:spcPct val="0"/>
                </a:spcBef>
              </a:pPr>
              <a:t>28</a:t>
            </a:fld>
            <a:endParaRPr lang="en-US" altLang="en-US"/>
          </a:p>
        </p:txBody>
      </p:sp>
      <p:sp>
        <p:nvSpPr>
          <p:cNvPr id="143362" name="Rectangle 2">
            <a:extLst>
              <a:ext uri="{FF2B5EF4-FFF2-40B4-BE49-F238E27FC236}">
                <a16:creationId xmlns:a16="http://schemas.microsoft.com/office/drawing/2014/main" id="{54317DA3-3603-6A45-A0B7-24BEDB782DD6}"/>
              </a:ext>
            </a:extLst>
          </p:cNvPr>
          <p:cNvSpPr>
            <a:spLocks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A30686EE-90B1-2C47-BD0F-99385015A63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F8FA20DD-C3AE-C045-A106-20A8584615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A9AA9E0-D869-ED40-BCA3-3F3AD6B2263F}" type="slidenum">
              <a:rPr lang="en-US" altLang="en-US"/>
              <a:pPr>
                <a:spcBef>
                  <a:spcPct val="0"/>
                </a:spcBef>
              </a:pPr>
              <a:t>29</a:t>
            </a:fld>
            <a:endParaRPr lang="en-US" altLang="en-US"/>
          </a:p>
        </p:txBody>
      </p:sp>
      <p:sp>
        <p:nvSpPr>
          <p:cNvPr id="145410" name="Rectangle 2">
            <a:extLst>
              <a:ext uri="{FF2B5EF4-FFF2-40B4-BE49-F238E27FC236}">
                <a16:creationId xmlns:a16="http://schemas.microsoft.com/office/drawing/2014/main" id="{CD7575BF-6EA2-BE4B-920D-5A09CEF8B064}"/>
              </a:ext>
            </a:extLst>
          </p:cNvPr>
          <p:cNvSpPr>
            <a:spLocks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EA95B22D-C27B-9C4E-A3B8-724EFCCDFBA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94D01D0B-9534-0E43-BA88-505E5D5304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D03EC2-2223-1449-AB66-04C430C2B827}" type="slidenum">
              <a:rPr lang="en-US" altLang="en-US"/>
              <a:pPr>
                <a:spcBef>
                  <a:spcPct val="0"/>
                </a:spcBef>
              </a:pPr>
              <a:t>3</a:t>
            </a:fld>
            <a:endParaRPr lang="en-US" altLang="en-US"/>
          </a:p>
        </p:txBody>
      </p:sp>
      <p:sp>
        <p:nvSpPr>
          <p:cNvPr id="92162" name="Rectangle 2">
            <a:extLst>
              <a:ext uri="{FF2B5EF4-FFF2-40B4-BE49-F238E27FC236}">
                <a16:creationId xmlns:a16="http://schemas.microsoft.com/office/drawing/2014/main" id="{AC833BC9-E8FD-3D43-BCFE-60BC969B06ED}"/>
              </a:ext>
            </a:extLst>
          </p:cNvPr>
          <p:cNvSpPr>
            <a:spLocks noChangeArrowheads="1" noTextEdit="1"/>
          </p:cNvSpPr>
          <p:nvPr>
            <p:ph type="sldImg"/>
          </p:nvPr>
        </p:nvSpPr>
        <p:spPr>
          <a:ln/>
        </p:spPr>
      </p:sp>
      <p:sp>
        <p:nvSpPr>
          <p:cNvPr id="92163" name="Rectangle 3">
            <a:extLst>
              <a:ext uri="{FF2B5EF4-FFF2-40B4-BE49-F238E27FC236}">
                <a16:creationId xmlns:a16="http://schemas.microsoft.com/office/drawing/2014/main" id="{0128D516-D46B-D443-8B19-BDD74F19B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do we really trust in God?  (Click) I found it interesting that in 2008 the news broke that our new dollar coin produced the previous month actually doesn</a:t>
            </a:r>
            <a:r>
              <a:rPr lang="fr-FR" altLang="ja-JP">
                <a:ea typeface="ＭＳ Ｐゴシック" panose="020B0600070205080204" pitchFamily="34" charset="-128"/>
              </a:rPr>
              <a:t>'</a:t>
            </a:r>
            <a:r>
              <a:rPr lang="en-US" altLang="en-US">
                <a:ea typeface="ＭＳ Ｐゴシック" panose="020B0600070205080204" pitchFamily="34" charset="-128"/>
              </a:rPr>
              <a:t>t have this phrase on the front or the back.  Some have said that it doesn</a:t>
            </a:r>
            <a:r>
              <a:rPr lang="fr-FR" altLang="ja-JP">
                <a:ea typeface="ＭＳ Ｐゴシック" panose="020B0600070205080204" pitchFamily="34" charset="-128"/>
              </a:rPr>
              <a:t>'</a:t>
            </a:r>
            <a:r>
              <a:rPr lang="en-US" altLang="en-US">
                <a:ea typeface="ＭＳ Ｐゴシック" panose="020B0600070205080204" pitchFamily="34" charset="-128"/>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E23FAC9B-9457-D143-87C4-63AEE9D4F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EA2505-B48D-714A-B5BE-1AC29B450426}" type="slidenum">
              <a:rPr lang="en-US" altLang="en-US"/>
              <a:pPr>
                <a:spcBef>
                  <a:spcPct val="0"/>
                </a:spcBef>
              </a:pPr>
              <a:t>31</a:t>
            </a:fld>
            <a:endParaRPr lang="en-US" altLang="en-US"/>
          </a:p>
        </p:txBody>
      </p:sp>
      <p:sp>
        <p:nvSpPr>
          <p:cNvPr id="148482" name="Rectangle 2">
            <a:extLst>
              <a:ext uri="{FF2B5EF4-FFF2-40B4-BE49-F238E27FC236}">
                <a16:creationId xmlns:a16="http://schemas.microsoft.com/office/drawing/2014/main" id="{0425942A-7426-EF46-93FC-6D4109B7B033}"/>
              </a:ext>
            </a:extLst>
          </p:cNvPr>
          <p:cNvSpPr>
            <a:spLocks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AA571F46-9FD7-CE4C-AC83-1758DA3332D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909F1B2-1490-784E-8629-CC07927EF5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D744CE-6B7F-264A-B2F7-AFAE3ABF1513}" type="slidenum">
              <a:rPr lang="en-US" altLang="en-US"/>
              <a:pPr>
                <a:spcBef>
                  <a:spcPct val="0"/>
                </a:spcBef>
              </a:pPr>
              <a:t>32</a:t>
            </a:fld>
            <a:endParaRPr lang="en-US" altLang="en-US"/>
          </a:p>
        </p:txBody>
      </p:sp>
      <p:sp>
        <p:nvSpPr>
          <p:cNvPr id="150530" name="Rectangle 2">
            <a:extLst>
              <a:ext uri="{FF2B5EF4-FFF2-40B4-BE49-F238E27FC236}">
                <a16:creationId xmlns:a16="http://schemas.microsoft.com/office/drawing/2014/main" id="{A7091E22-B7C9-664B-8C4F-8461B9C6DFDF}"/>
              </a:ext>
            </a:extLst>
          </p:cNvPr>
          <p:cNvSpPr>
            <a:spLocks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800213B5-C17D-A443-AFA9-4985DAC6DA0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5848B0C2-D107-4A42-B2F2-0C9E57DF18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0C1706-042C-F845-A65D-2805F77AB517}" type="slidenum">
              <a:rPr lang="en-US" altLang="en-US"/>
              <a:pPr>
                <a:spcBef>
                  <a:spcPct val="0"/>
                </a:spcBef>
              </a:pPr>
              <a:t>33</a:t>
            </a:fld>
            <a:endParaRPr lang="en-US" altLang="en-US"/>
          </a:p>
        </p:txBody>
      </p:sp>
      <p:sp>
        <p:nvSpPr>
          <p:cNvPr id="152578" name="Rectangle 2">
            <a:extLst>
              <a:ext uri="{FF2B5EF4-FFF2-40B4-BE49-F238E27FC236}">
                <a16:creationId xmlns:a16="http://schemas.microsoft.com/office/drawing/2014/main" id="{A0110D5C-4F7C-124B-92B5-38D51443A902}"/>
              </a:ext>
            </a:extLst>
          </p:cNvPr>
          <p:cNvSpPr>
            <a:spLocks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F3D139F7-12FE-E346-9FA2-53D28606B17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88E2A09-98D9-BF4E-B011-E7E73627A2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FE08973-5C88-D64D-B9F9-8276E7AAE0A2}" type="slidenum">
              <a:rPr lang="en-US" altLang="en-US"/>
              <a:pPr>
                <a:spcBef>
                  <a:spcPct val="0"/>
                </a:spcBef>
              </a:pPr>
              <a:t>34</a:t>
            </a:fld>
            <a:endParaRPr lang="en-US" altLang="en-US"/>
          </a:p>
        </p:txBody>
      </p:sp>
      <p:sp>
        <p:nvSpPr>
          <p:cNvPr id="154626" name="Rectangle 2">
            <a:extLst>
              <a:ext uri="{FF2B5EF4-FFF2-40B4-BE49-F238E27FC236}">
                <a16:creationId xmlns:a16="http://schemas.microsoft.com/office/drawing/2014/main" id="{F98C6A03-8FB9-5549-99A5-179AA6DC74A7}"/>
              </a:ext>
            </a:extLst>
          </p:cNvPr>
          <p:cNvSpPr>
            <a:spLocks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8BDA8B79-0631-D54F-9785-3F5EE07D098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43B37983-CA28-214A-AE6F-FAB46DBE7F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8D4DE2-017F-2041-8CE9-08F2B226966E}" type="slidenum">
              <a:rPr lang="en-US" altLang="en-US"/>
              <a:pPr>
                <a:spcBef>
                  <a:spcPct val="0"/>
                </a:spcBef>
              </a:pPr>
              <a:t>35</a:t>
            </a:fld>
            <a:endParaRPr lang="en-US" altLang="en-US"/>
          </a:p>
        </p:txBody>
      </p:sp>
      <p:sp>
        <p:nvSpPr>
          <p:cNvPr id="156674" name="Rectangle 2">
            <a:extLst>
              <a:ext uri="{FF2B5EF4-FFF2-40B4-BE49-F238E27FC236}">
                <a16:creationId xmlns:a16="http://schemas.microsoft.com/office/drawing/2014/main" id="{10AB468C-8180-FE4B-B3A5-B2E0128031AE}"/>
              </a:ext>
            </a:extLst>
          </p:cNvPr>
          <p:cNvSpPr>
            <a:spLocks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1FA83590-5D17-AA49-98CE-D4830E9869A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5BDC0FFC-5C5B-644D-BFF7-E3F6189C9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DC855A-971B-AB46-A5D7-EE0B368BADD9}" type="slidenum">
              <a:rPr lang="en-US" altLang="en-US">
                <a:solidFill>
                  <a:srgbClr val="000000"/>
                </a:solidFill>
              </a:rPr>
              <a:pPr>
                <a:spcBef>
                  <a:spcPct val="0"/>
                </a:spcBef>
              </a:pPr>
              <a:t>36</a:t>
            </a:fld>
            <a:endParaRPr lang="en-US" altLang="en-US">
              <a:solidFill>
                <a:srgbClr val="000000"/>
              </a:solidFill>
            </a:endParaRPr>
          </a:p>
        </p:txBody>
      </p:sp>
      <p:sp>
        <p:nvSpPr>
          <p:cNvPr id="158722" name="Rectangle 2">
            <a:extLst>
              <a:ext uri="{FF2B5EF4-FFF2-40B4-BE49-F238E27FC236}">
                <a16:creationId xmlns:a16="http://schemas.microsoft.com/office/drawing/2014/main" id="{152A70C2-F79C-FE4C-8819-7592CE82EBE8}"/>
              </a:ext>
            </a:extLst>
          </p:cNvPr>
          <p:cNvSpPr>
            <a:spLocks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0F2E4B55-E9A9-5C4F-A85B-2F04A45C7D2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5C9CDC6B-7F66-254C-8E87-AD1302A15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016DDF-146B-EA49-9057-1F027DD59A03}" type="slidenum">
              <a:rPr lang="en-US" altLang="en-US">
                <a:solidFill>
                  <a:srgbClr val="000000"/>
                </a:solidFill>
              </a:rPr>
              <a:pPr>
                <a:spcBef>
                  <a:spcPct val="0"/>
                </a:spcBef>
              </a:pPr>
              <a:t>37</a:t>
            </a:fld>
            <a:endParaRPr lang="en-US" altLang="en-US">
              <a:solidFill>
                <a:srgbClr val="000000"/>
              </a:solidFill>
            </a:endParaRPr>
          </a:p>
        </p:txBody>
      </p:sp>
      <p:sp>
        <p:nvSpPr>
          <p:cNvPr id="160770" name="Rectangle 2">
            <a:extLst>
              <a:ext uri="{FF2B5EF4-FFF2-40B4-BE49-F238E27FC236}">
                <a16:creationId xmlns:a16="http://schemas.microsoft.com/office/drawing/2014/main" id="{057780FD-8638-E74A-805B-5ACBA1ED3274}"/>
              </a:ext>
            </a:extLst>
          </p:cNvPr>
          <p:cNvSpPr>
            <a:spLocks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D40FBA49-86AC-AB41-BBBD-E222A21BA98C}"/>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A person who gets baptized becomes an official member of the church where he or she is baptized.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7ABC4C69-D549-124F-AEE9-710BFF326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3E5E59-6D4A-EB42-AC22-E37597BBADE6}" type="slidenum">
              <a:rPr lang="en-US" altLang="en-US"/>
              <a:pPr>
                <a:spcBef>
                  <a:spcPct val="0"/>
                </a:spcBef>
              </a:pPr>
              <a:t>38</a:t>
            </a:fld>
            <a:endParaRPr lang="en-US" altLang="en-US"/>
          </a:p>
        </p:txBody>
      </p:sp>
      <p:sp>
        <p:nvSpPr>
          <p:cNvPr id="162818" name="Rectangle 2">
            <a:extLst>
              <a:ext uri="{FF2B5EF4-FFF2-40B4-BE49-F238E27FC236}">
                <a16:creationId xmlns:a16="http://schemas.microsoft.com/office/drawing/2014/main" id="{AD98AE36-5F92-724C-94E1-A564957CBE63}"/>
              </a:ext>
            </a:extLst>
          </p:cNvPr>
          <p:cNvSpPr>
            <a:spLocks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4FEBE649-D556-7C4A-A49C-482647EB328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19AB7033-1B93-4741-8C6B-2B207B629B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B4CA7E-560C-A046-B5A5-AF59B1183E55}" type="slidenum">
              <a:rPr lang="en-US" altLang="en-US"/>
              <a:pPr>
                <a:spcBef>
                  <a:spcPct val="0"/>
                </a:spcBef>
              </a:pPr>
              <a:t>39</a:t>
            </a:fld>
            <a:endParaRPr lang="en-US" altLang="en-US"/>
          </a:p>
        </p:txBody>
      </p:sp>
      <p:sp>
        <p:nvSpPr>
          <p:cNvPr id="164866" name="Rectangle 2">
            <a:extLst>
              <a:ext uri="{FF2B5EF4-FFF2-40B4-BE49-F238E27FC236}">
                <a16:creationId xmlns:a16="http://schemas.microsoft.com/office/drawing/2014/main" id="{FBA47230-7808-D843-B124-1327724709A6}"/>
              </a:ext>
            </a:extLst>
          </p:cNvPr>
          <p:cNvSpPr>
            <a:spLocks noChangeArrowheads="1" noTextEdit="1"/>
          </p:cNvSpPr>
          <p:nvPr>
            <p:ph type="sldImg"/>
          </p:nvPr>
        </p:nvSpPr>
        <p:spPr>
          <a:solidFill>
            <a:srgbClr val="FFFFFF"/>
          </a:solidFill>
          <a:ln/>
        </p:spPr>
      </p:sp>
      <p:sp>
        <p:nvSpPr>
          <p:cNvPr id="164867" name="Rectangle 3">
            <a:extLst>
              <a:ext uri="{FF2B5EF4-FFF2-40B4-BE49-F238E27FC236}">
                <a16:creationId xmlns:a16="http://schemas.microsoft.com/office/drawing/2014/main" id="{917E7302-231A-8F41-AF46-9B8ECA21AE7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A45A12-45EA-9E40-BC70-8F3B94ED0EDD}" type="slidenum">
              <a:rPr lang="en-US" altLang="zh-TW"/>
              <a:pPr>
                <a:defRPr/>
              </a:pPr>
              <a:t>40</a:t>
            </a:fld>
            <a:endParaRPr lang="en-US" altLang="zh-TW"/>
          </a:p>
        </p:txBody>
      </p:sp>
      <p:sp>
        <p:nvSpPr>
          <p:cNvPr id="315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2269577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8F9B7972-CBCF-FA49-9F89-09DDFB600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1549A9-2007-3C41-A906-B21C345E60E4}" type="slidenum">
              <a:rPr lang="en-US" altLang="en-US"/>
              <a:pPr>
                <a:spcBef>
                  <a:spcPct val="0"/>
                </a:spcBef>
              </a:pPr>
              <a:t>4</a:t>
            </a:fld>
            <a:endParaRPr lang="en-US" altLang="en-US"/>
          </a:p>
        </p:txBody>
      </p:sp>
      <p:sp>
        <p:nvSpPr>
          <p:cNvPr id="94210" name="Rectangle 2">
            <a:extLst>
              <a:ext uri="{FF2B5EF4-FFF2-40B4-BE49-F238E27FC236}">
                <a16:creationId xmlns:a16="http://schemas.microsoft.com/office/drawing/2014/main" id="{596284CA-F884-564B-A9D1-080B4D11E661}"/>
              </a:ext>
            </a:extLst>
          </p:cNvPr>
          <p:cNvSpPr>
            <a:spLocks noChangeArrowheads="1" noTextEdit="1"/>
          </p:cNvSpPr>
          <p:nvPr>
            <p:ph type="sldImg"/>
          </p:nvPr>
        </p:nvSpPr>
        <p:spPr>
          <a:ln/>
        </p:spPr>
      </p:sp>
      <p:sp>
        <p:nvSpPr>
          <p:cNvPr id="94211" name="Rectangle 3">
            <a:extLst>
              <a:ext uri="{FF2B5EF4-FFF2-40B4-BE49-F238E27FC236}">
                <a16:creationId xmlns:a16="http://schemas.microsoft.com/office/drawing/2014/main" id="{8B050925-F867-6942-A830-7B5F81AFB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the phrase does appear--only it</a:t>
            </a:r>
            <a:r>
              <a:rPr lang="fr-FR" altLang="ja-JP">
                <a:ea typeface="ＭＳ Ｐゴシック" panose="020B0600070205080204" pitchFamily="34" charset="-128"/>
              </a:rPr>
              <a:t>'</a:t>
            </a:r>
            <a:r>
              <a:rPr lang="en-US" altLang="en-US">
                <a:ea typeface="ＭＳ Ｐゴシック" panose="020B0600070205080204" pitchFamily="34" charset="-128"/>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ea typeface="ＭＳ Ｐゴシック" panose="020B0600070205080204" pitchFamily="34" charset="-128"/>
              </a:rPr>
              <a:t>'</a:t>
            </a:r>
            <a:r>
              <a:rPr lang="en-US" altLang="en-US">
                <a:ea typeface="ＭＳ Ｐゴシック" panose="020B0600070205080204" pitchFamily="34" charset="-128"/>
              </a:rPr>
              <a:t>s as many as 100,000 of them, the price has dropped to $50. It seems that we are too embarrassed about Christ to put this phrase on the front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DFAFAA68-B610-8F40-BDF5-E38AA3F1AE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A918F0-0A30-7747-AAB8-C84CE5BA518A}" type="slidenum">
              <a:rPr lang="en-US" altLang="en-US">
                <a:solidFill>
                  <a:srgbClr val="000000"/>
                </a:solidFill>
              </a:rPr>
              <a:pPr>
                <a:spcBef>
                  <a:spcPct val="0"/>
                </a:spcBef>
              </a:pPr>
              <a:t>41</a:t>
            </a:fld>
            <a:endParaRPr lang="en-US" altLang="en-US">
              <a:solidFill>
                <a:srgbClr val="000000"/>
              </a:solidFill>
            </a:endParaRPr>
          </a:p>
        </p:txBody>
      </p:sp>
      <p:sp>
        <p:nvSpPr>
          <p:cNvPr id="168962" name="Rectangle 2">
            <a:extLst>
              <a:ext uri="{FF2B5EF4-FFF2-40B4-BE49-F238E27FC236}">
                <a16:creationId xmlns:a16="http://schemas.microsoft.com/office/drawing/2014/main" id="{38D96421-4DBA-004C-B609-5C85E375A699}"/>
              </a:ext>
            </a:extLst>
          </p:cNvPr>
          <p:cNvSpPr>
            <a:spLocks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D9E6F4A3-08D3-0B49-8267-926475D9C72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FB518462-3A8D-A54C-8172-931B5CB29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D098FB-BA37-984C-99C3-7FD0E4C9A670}" type="slidenum">
              <a:rPr lang="en-US" altLang="en-US">
                <a:solidFill>
                  <a:srgbClr val="000000"/>
                </a:solidFill>
              </a:rPr>
              <a:pPr>
                <a:spcBef>
                  <a:spcPct val="0"/>
                </a:spcBef>
              </a:pPr>
              <a:t>42</a:t>
            </a:fld>
            <a:endParaRPr lang="en-US" altLang="en-US">
              <a:solidFill>
                <a:srgbClr val="000000"/>
              </a:solidFill>
            </a:endParaRPr>
          </a:p>
        </p:txBody>
      </p:sp>
      <p:sp>
        <p:nvSpPr>
          <p:cNvPr id="171010" name="Rectangle 2">
            <a:extLst>
              <a:ext uri="{FF2B5EF4-FFF2-40B4-BE49-F238E27FC236}">
                <a16:creationId xmlns:a16="http://schemas.microsoft.com/office/drawing/2014/main" id="{5BBB2460-643D-0F49-9A5C-AB9CEE350DB7}"/>
              </a:ext>
            </a:extLst>
          </p:cNvPr>
          <p:cNvSpPr>
            <a:spLocks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ECA9223E-B00C-4242-A00C-C00D446C619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5A31950-A0CD-B247-BB5F-E00B699EB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B49727-74A1-0641-A9AF-A2BA8894FA06}" type="slidenum">
              <a:rPr lang="en-US" altLang="en-US">
                <a:solidFill>
                  <a:srgbClr val="000000"/>
                </a:solidFill>
              </a:rPr>
              <a:pPr>
                <a:spcBef>
                  <a:spcPct val="0"/>
                </a:spcBef>
              </a:pPr>
              <a:t>43</a:t>
            </a:fld>
            <a:endParaRPr lang="en-US" altLang="en-US">
              <a:solidFill>
                <a:srgbClr val="000000"/>
              </a:solidFill>
            </a:endParaRPr>
          </a:p>
        </p:txBody>
      </p:sp>
      <p:sp>
        <p:nvSpPr>
          <p:cNvPr id="173058" name="Rectangle 2">
            <a:extLst>
              <a:ext uri="{FF2B5EF4-FFF2-40B4-BE49-F238E27FC236}">
                <a16:creationId xmlns:a16="http://schemas.microsoft.com/office/drawing/2014/main" id="{FFE76E04-E929-6B40-9D11-4ABB795D30F6}"/>
              </a:ext>
            </a:extLst>
          </p:cNvPr>
          <p:cNvSpPr>
            <a:spLocks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94CF3D40-8D1E-3841-8AEF-479BBB58F7B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4B3AFFD4-84FA-0643-88ED-AD7BADEBEE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8754D1-0BC9-564A-8B7D-18F1E009D1EE}" type="slidenum">
              <a:rPr lang="en-US" altLang="en-US">
                <a:solidFill>
                  <a:srgbClr val="000000"/>
                </a:solidFill>
              </a:rPr>
              <a:pPr>
                <a:spcBef>
                  <a:spcPct val="0"/>
                </a:spcBef>
              </a:pPr>
              <a:t>44</a:t>
            </a:fld>
            <a:endParaRPr lang="en-US" altLang="en-US">
              <a:solidFill>
                <a:srgbClr val="000000"/>
              </a:solidFill>
            </a:endParaRPr>
          </a:p>
        </p:txBody>
      </p:sp>
      <p:sp>
        <p:nvSpPr>
          <p:cNvPr id="175106" name="Rectangle 2">
            <a:extLst>
              <a:ext uri="{FF2B5EF4-FFF2-40B4-BE49-F238E27FC236}">
                <a16:creationId xmlns:a16="http://schemas.microsoft.com/office/drawing/2014/main" id="{4397AFC2-5BF7-1348-A94E-E739BFD9D32E}"/>
              </a:ext>
            </a:extLst>
          </p:cNvPr>
          <p:cNvSpPr>
            <a:spLocks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AE3AD44A-EEFF-D44C-AAFA-B3D2FA3E05D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D58006AB-B221-EB44-B6D8-8455A258C4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62BB2D-956D-DB4E-BA81-47813104FF91}" type="slidenum">
              <a:rPr lang="en-US" altLang="en-US"/>
              <a:pPr>
                <a:spcBef>
                  <a:spcPct val="0"/>
                </a:spcBef>
              </a:pPr>
              <a:t>45</a:t>
            </a:fld>
            <a:endParaRPr lang="en-US" altLang="en-US"/>
          </a:p>
        </p:txBody>
      </p:sp>
      <p:sp>
        <p:nvSpPr>
          <p:cNvPr id="177154" name="Rectangle 2">
            <a:extLst>
              <a:ext uri="{FF2B5EF4-FFF2-40B4-BE49-F238E27FC236}">
                <a16:creationId xmlns:a16="http://schemas.microsoft.com/office/drawing/2014/main" id="{749B565A-0615-6C4C-9771-D12D1E4DE620}"/>
              </a:ext>
            </a:extLst>
          </p:cNvPr>
          <p:cNvSpPr>
            <a:spLocks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FF14C7D1-649F-1B4C-BC5D-BAA9938A83D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04E0917F-518D-B74E-833C-02F8C8070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EEB873-D5C9-9E41-B8FB-4721F17E47C2}" type="slidenum">
              <a:rPr lang="en-US" altLang="en-US"/>
              <a:pPr>
                <a:spcBef>
                  <a:spcPct val="0"/>
                </a:spcBef>
              </a:pPr>
              <a:t>46</a:t>
            </a:fld>
            <a:endParaRPr lang="en-US" altLang="en-US"/>
          </a:p>
        </p:txBody>
      </p:sp>
      <p:sp>
        <p:nvSpPr>
          <p:cNvPr id="179202" name="Rectangle 2">
            <a:extLst>
              <a:ext uri="{FF2B5EF4-FFF2-40B4-BE49-F238E27FC236}">
                <a16:creationId xmlns:a16="http://schemas.microsoft.com/office/drawing/2014/main" id="{7AFA9375-937F-4446-BFD5-847A254F8CAC}"/>
              </a:ext>
            </a:extLst>
          </p:cNvPr>
          <p:cNvSpPr>
            <a:spLocks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E01E6CDD-D561-3E47-AA13-78429B8FB30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AF27DF39-CEB0-DA46-A98C-49DBB7B2A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FA381-6E3E-F943-AFFA-9FD7059FDA90}" type="slidenum">
              <a:rPr lang="en-US" altLang="en-US">
                <a:solidFill>
                  <a:srgbClr val="000000"/>
                </a:solidFill>
              </a:rPr>
              <a:pPr>
                <a:spcBef>
                  <a:spcPct val="0"/>
                </a:spcBef>
              </a:pPr>
              <a:t>47</a:t>
            </a:fld>
            <a:endParaRPr lang="en-US" altLang="en-US">
              <a:solidFill>
                <a:srgbClr val="000000"/>
              </a:solidFill>
            </a:endParaRPr>
          </a:p>
        </p:txBody>
      </p:sp>
      <p:sp>
        <p:nvSpPr>
          <p:cNvPr id="181250" name="Rectangle 2">
            <a:extLst>
              <a:ext uri="{FF2B5EF4-FFF2-40B4-BE49-F238E27FC236}">
                <a16:creationId xmlns:a16="http://schemas.microsoft.com/office/drawing/2014/main" id="{337C9A29-FD99-064D-8932-2F35AFEA52A2}"/>
              </a:ext>
            </a:extLst>
          </p:cNvPr>
          <p:cNvSpPr>
            <a:spLocks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DB869BA8-841D-0A46-82F1-21BD52FC7E8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A345DF6E-87D1-6045-B0FC-CAD99813C2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9DE946-175E-2049-B9F9-E0870685D843}" type="slidenum">
              <a:rPr lang="en-US" altLang="en-US">
                <a:solidFill>
                  <a:srgbClr val="000000"/>
                </a:solidFill>
              </a:rPr>
              <a:pPr>
                <a:spcBef>
                  <a:spcPct val="0"/>
                </a:spcBef>
              </a:pPr>
              <a:t>48</a:t>
            </a:fld>
            <a:endParaRPr lang="en-US" altLang="en-US">
              <a:solidFill>
                <a:srgbClr val="000000"/>
              </a:solidFill>
            </a:endParaRPr>
          </a:p>
        </p:txBody>
      </p:sp>
      <p:sp>
        <p:nvSpPr>
          <p:cNvPr id="183298" name="Rectangle 2">
            <a:extLst>
              <a:ext uri="{FF2B5EF4-FFF2-40B4-BE49-F238E27FC236}">
                <a16:creationId xmlns:a16="http://schemas.microsoft.com/office/drawing/2014/main" id="{26D5FE80-652A-BA46-B890-F7445DBC5E81}"/>
              </a:ext>
            </a:extLst>
          </p:cNvPr>
          <p:cNvSpPr>
            <a:spLocks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C0D43D94-BC79-A844-AE18-6C0C917E533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12721FCF-DDAD-2843-92DE-31553C7DD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07C6F4-178E-3A40-8B25-E38FA3234760}" type="slidenum">
              <a:rPr lang="en-US" altLang="en-US">
                <a:solidFill>
                  <a:srgbClr val="000000"/>
                </a:solidFill>
              </a:rPr>
              <a:pPr>
                <a:spcBef>
                  <a:spcPct val="0"/>
                </a:spcBef>
              </a:pPr>
              <a:t>49</a:t>
            </a:fld>
            <a:endParaRPr lang="en-US" altLang="en-US">
              <a:solidFill>
                <a:srgbClr val="000000"/>
              </a:solidFill>
            </a:endParaRPr>
          </a:p>
        </p:txBody>
      </p:sp>
      <p:sp>
        <p:nvSpPr>
          <p:cNvPr id="185346" name="Rectangle 2">
            <a:extLst>
              <a:ext uri="{FF2B5EF4-FFF2-40B4-BE49-F238E27FC236}">
                <a16:creationId xmlns:a16="http://schemas.microsoft.com/office/drawing/2014/main" id="{3A541EC6-B1EE-AB43-9D22-E29E70BE5DB6}"/>
              </a:ext>
            </a:extLst>
          </p:cNvPr>
          <p:cNvSpPr>
            <a:spLocks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8A278D64-ADE4-7049-A050-7E860CD0031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2F9C7A99-96DA-C245-A247-54221DCC2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08F8251-804F-3941-B609-2759A5487156}" type="slidenum">
              <a:rPr lang="en-US" altLang="en-US">
                <a:solidFill>
                  <a:srgbClr val="000000"/>
                </a:solidFill>
              </a:rPr>
              <a:pPr>
                <a:spcBef>
                  <a:spcPct val="0"/>
                </a:spcBef>
              </a:pPr>
              <a:t>50</a:t>
            </a:fld>
            <a:endParaRPr lang="en-US" altLang="en-US">
              <a:solidFill>
                <a:srgbClr val="000000"/>
              </a:solidFill>
            </a:endParaRPr>
          </a:p>
        </p:txBody>
      </p:sp>
      <p:sp>
        <p:nvSpPr>
          <p:cNvPr id="187394" name="Rectangle 2">
            <a:extLst>
              <a:ext uri="{FF2B5EF4-FFF2-40B4-BE49-F238E27FC236}">
                <a16:creationId xmlns:a16="http://schemas.microsoft.com/office/drawing/2014/main" id="{7982A7A8-C57C-0743-8028-592849CFBCAA}"/>
              </a:ext>
            </a:extLst>
          </p:cNvPr>
          <p:cNvSpPr>
            <a:spLocks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76880F4C-AE2E-D249-AE31-EB9BDAF484B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4293A02-B81E-5E4E-BE8B-65066F854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EB73435-8091-6E4C-B358-ED802D26F8A3}" type="slidenum">
              <a:rPr lang="en-US" altLang="en-US"/>
              <a:pPr>
                <a:spcBef>
                  <a:spcPct val="0"/>
                </a:spcBef>
              </a:pPr>
              <a:t>5</a:t>
            </a:fld>
            <a:endParaRPr lang="en-US" altLang="en-US"/>
          </a:p>
        </p:txBody>
      </p:sp>
      <p:sp>
        <p:nvSpPr>
          <p:cNvPr id="96258" name="Rectangle 2">
            <a:extLst>
              <a:ext uri="{FF2B5EF4-FFF2-40B4-BE49-F238E27FC236}">
                <a16:creationId xmlns:a16="http://schemas.microsoft.com/office/drawing/2014/main" id="{A67AABDB-3A24-2F4B-A757-E5519904AA63}"/>
              </a:ext>
            </a:extLst>
          </p:cNvPr>
          <p:cNvSpPr>
            <a:spLocks noChangeArrowheads="1" noTextEdit="1"/>
          </p:cNvSpPr>
          <p:nvPr>
            <p:ph type="sldImg"/>
          </p:nvPr>
        </p:nvSpPr>
        <p:spPr>
          <a:ln/>
        </p:spPr>
      </p:sp>
      <p:sp>
        <p:nvSpPr>
          <p:cNvPr id="96259" name="Rectangle 3">
            <a:extLst>
              <a:ext uri="{FF2B5EF4-FFF2-40B4-BE49-F238E27FC236}">
                <a16:creationId xmlns:a16="http://schemas.microsoft.com/office/drawing/2014/main" id="{F2964308-84F2-A848-BF4C-BDA0F5D86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That reminds me of some Christians.  Ask them if they are believers and they want to know why you want to know!  Worse yet, they won</a:t>
            </a:r>
            <a:r>
              <a:rPr lang="fr-FR" altLang="ja-JP">
                <a:ea typeface="ＭＳ Ｐゴシック" panose="020B0600070205080204" pitchFamily="34" charset="-128"/>
              </a:rPr>
              <a:t>'</a:t>
            </a:r>
            <a:r>
              <a:rPr lang="en-US" altLang="en-US">
                <a:ea typeface="ＭＳ Ｐゴシック" panose="020B0600070205080204" pitchFamily="34" charset="-128"/>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D05AEEF-AF76-2447-BDD1-B78F32E88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598EEB-B168-2B41-A12E-52E1C0A86677}" type="slidenum">
              <a:rPr lang="en-US" altLang="en-US">
                <a:solidFill>
                  <a:srgbClr val="000000"/>
                </a:solidFill>
              </a:rPr>
              <a:pPr>
                <a:spcBef>
                  <a:spcPct val="0"/>
                </a:spcBef>
              </a:pPr>
              <a:t>51</a:t>
            </a:fld>
            <a:endParaRPr lang="en-US" altLang="en-US">
              <a:solidFill>
                <a:srgbClr val="000000"/>
              </a:solidFill>
            </a:endParaRPr>
          </a:p>
        </p:txBody>
      </p:sp>
      <p:sp>
        <p:nvSpPr>
          <p:cNvPr id="189442" name="Rectangle 2">
            <a:extLst>
              <a:ext uri="{FF2B5EF4-FFF2-40B4-BE49-F238E27FC236}">
                <a16:creationId xmlns:a16="http://schemas.microsoft.com/office/drawing/2014/main" id="{630D23BC-42FA-5D43-982A-3E1AF03166B5}"/>
              </a:ext>
            </a:extLst>
          </p:cNvPr>
          <p:cNvSpPr>
            <a:spLocks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63463667-4B90-BF4B-A508-EE1D6ECCA68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22DF5A50-6689-694D-9805-9DAD5AAF1D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6AE996-C93D-8343-933E-58628F9314ED}" type="slidenum">
              <a:rPr lang="en-US" altLang="en-US"/>
              <a:pPr>
                <a:spcBef>
                  <a:spcPct val="0"/>
                </a:spcBef>
              </a:pPr>
              <a:t>52</a:t>
            </a:fld>
            <a:endParaRPr lang="en-US" altLang="en-US"/>
          </a:p>
        </p:txBody>
      </p:sp>
      <p:sp>
        <p:nvSpPr>
          <p:cNvPr id="191490" name="Rectangle 2">
            <a:extLst>
              <a:ext uri="{FF2B5EF4-FFF2-40B4-BE49-F238E27FC236}">
                <a16:creationId xmlns:a16="http://schemas.microsoft.com/office/drawing/2014/main" id="{7C76953C-D28D-ED49-A27A-36A5B82FB371}"/>
              </a:ext>
            </a:extLst>
          </p:cNvPr>
          <p:cNvSpPr>
            <a:spLocks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8E3B26B5-DDF0-9247-9789-3AD58BC9B82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19643249-941E-2847-A11C-B6756CE11A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5D0FF2-7571-8543-AC57-CBCD582E6A37}" type="slidenum">
              <a:rPr lang="en-US" altLang="en-US">
                <a:solidFill>
                  <a:srgbClr val="000000"/>
                </a:solidFill>
              </a:rPr>
              <a:pPr>
                <a:spcBef>
                  <a:spcPct val="0"/>
                </a:spcBef>
              </a:pPr>
              <a:t>53</a:t>
            </a:fld>
            <a:endParaRPr lang="en-US" altLang="en-US">
              <a:solidFill>
                <a:srgbClr val="000000"/>
              </a:solidFill>
            </a:endParaRPr>
          </a:p>
        </p:txBody>
      </p:sp>
      <p:sp>
        <p:nvSpPr>
          <p:cNvPr id="193538" name="Rectangle 2">
            <a:extLst>
              <a:ext uri="{FF2B5EF4-FFF2-40B4-BE49-F238E27FC236}">
                <a16:creationId xmlns:a16="http://schemas.microsoft.com/office/drawing/2014/main" id="{7457E9BA-D5BC-0D42-8066-C690612D0C94}"/>
              </a:ext>
            </a:extLst>
          </p:cNvPr>
          <p:cNvSpPr>
            <a:spLocks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74FC5C8B-BA02-D34E-8D96-8B5863B246C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F82E3278-863E-5840-8F2D-FEF8D6B94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C89DBC-6C8C-5E47-B01F-5B4DB61B3923}" type="slidenum">
              <a:rPr lang="en-US" altLang="en-US">
                <a:solidFill>
                  <a:srgbClr val="000000"/>
                </a:solidFill>
              </a:rPr>
              <a:pPr>
                <a:spcBef>
                  <a:spcPct val="0"/>
                </a:spcBef>
              </a:pPr>
              <a:t>54</a:t>
            </a:fld>
            <a:endParaRPr lang="en-US" altLang="en-US">
              <a:solidFill>
                <a:srgbClr val="000000"/>
              </a:solidFill>
            </a:endParaRPr>
          </a:p>
        </p:txBody>
      </p:sp>
      <p:sp>
        <p:nvSpPr>
          <p:cNvPr id="195586" name="Rectangle 2">
            <a:extLst>
              <a:ext uri="{FF2B5EF4-FFF2-40B4-BE49-F238E27FC236}">
                <a16:creationId xmlns:a16="http://schemas.microsoft.com/office/drawing/2014/main" id="{44FF3E09-0F87-9D45-9BAD-5B6909D4854A}"/>
              </a:ext>
            </a:extLst>
          </p:cNvPr>
          <p:cNvSpPr>
            <a:spLocks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444C2F87-BA01-8E47-A9A1-405A503AC06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A788DF73-57C5-6F4B-AC65-73D020F7E0AB}" type="slidenum">
              <a:rPr lang="en-US" sz="1200">
                <a:solidFill>
                  <a:srgbClr val="000000"/>
                </a:solidFill>
                <a:latin typeface="Arial" charset="0"/>
              </a:rPr>
              <a:pPr>
                <a:defRPr/>
              </a:pPr>
              <a:t>55</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3878203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4C5F5531-6B4A-BC43-AA36-81BEF364C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C32DB56-DDEA-254E-8344-D41815A271E4}" type="slidenum">
              <a:rPr lang="en-US" altLang="en-US">
                <a:solidFill>
                  <a:srgbClr val="000000"/>
                </a:solidFill>
              </a:rPr>
              <a:pPr>
                <a:spcBef>
                  <a:spcPct val="0"/>
                </a:spcBef>
              </a:pPr>
              <a:t>56</a:t>
            </a:fld>
            <a:endParaRPr lang="en-US" altLang="en-US">
              <a:solidFill>
                <a:srgbClr val="000000"/>
              </a:solidFill>
            </a:endParaRPr>
          </a:p>
        </p:txBody>
      </p:sp>
      <p:sp>
        <p:nvSpPr>
          <p:cNvPr id="199682" name="Rectangle 2">
            <a:extLst>
              <a:ext uri="{FF2B5EF4-FFF2-40B4-BE49-F238E27FC236}">
                <a16:creationId xmlns:a16="http://schemas.microsoft.com/office/drawing/2014/main" id="{AF430592-CCC4-E643-91D8-C7C6D0432761}"/>
              </a:ext>
            </a:extLst>
          </p:cNvPr>
          <p:cNvSpPr>
            <a:spLocks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990961DE-865A-3A4E-AB65-3E253D1E004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BB7AA93D-0BC5-F14C-9971-5A87321E0A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40ACBF-034C-F049-BD7C-261FCF343E15}" type="slidenum">
              <a:rPr lang="en-US" altLang="en-US">
                <a:solidFill>
                  <a:srgbClr val="000000"/>
                </a:solidFill>
              </a:rPr>
              <a:pPr>
                <a:spcBef>
                  <a:spcPct val="0"/>
                </a:spcBef>
              </a:pPr>
              <a:t>57</a:t>
            </a:fld>
            <a:endParaRPr lang="en-US" altLang="en-US">
              <a:solidFill>
                <a:srgbClr val="000000"/>
              </a:solidFill>
            </a:endParaRPr>
          </a:p>
        </p:txBody>
      </p:sp>
      <p:sp>
        <p:nvSpPr>
          <p:cNvPr id="201730" name="Rectangle 2">
            <a:extLst>
              <a:ext uri="{FF2B5EF4-FFF2-40B4-BE49-F238E27FC236}">
                <a16:creationId xmlns:a16="http://schemas.microsoft.com/office/drawing/2014/main" id="{448C1747-7615-2848-85DB-35DDF6BF8814}"/>
              </a:ext>
            </a:extLst>
          </p:cNvPr>
          <p:cNvSpPr>
            <a:spLocks noChangeArrowheads="1" noTextEdit="1"/>
          </p:cNvSpPr>
          <p:nvPr>
            <p:ph type="sldImg"/>
          </p:nvPr>
        </p:nvSpPr>
        <p:spPr>
          <a:ln/>
        </p:spPr>
      </p:sp>
      <p:sp>
        <p:nvSpPr>
          <p:cNvPr id="201731" name="Rectangle 3">
            <a:extLst>
              <a:ext uri="{FF2B5EF4-FFF2-40B4-BE49-F238E27FC236}">
                <a16:creationId xmlns:a16="http://schemas.microsoft.com/office/drawing/2014/main" id="{8CE5E0EA-C26C-F54A-918E-91DD8CAD93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5DA7150-3385-D04A-92EB-57E111469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68F83C4-DFE4-944E-94C3-458E600F6C95}" type="slidenum">
              <a:rPr lang="en-US" altLang="en-US">
                <a:solidFill>
                  <a:srgbClr val="000000"/>
                </a:solidFill>
              </a:rPr>
              <a:pPr>
                <a:spcBef>
                  <a:spcPct val="0"/>
                </a:spcBef>
              </a:pPr>
              <a:t>58</a:t>
            </a:fld>
            <a:endParaRPr lang="en-US" altLang="en-US">
              <a:solidFill>
                <a:srgbClr val="000000"/>
              </a:solidFill>
            </a:endParaRPr>
          </a:p>
        </p:txBody>
      </p:sp>
      <p:sp>
        <p:nvSpPr>
          <p:cNvPr id="203778" name="Rectangle 2">
            <a:extLst>
              <a:ext uri="{FF2B5EF4-FFF2-40B4-BE49-F238E27FC236}">
                <a16:creationId xmlns:a16="http://schemas.microsoft.com/office/drawing/2014/main" id="{61083192-ABAF-E442-977E-C0B7CC7DAA6A}"/>
              </a:ext>
            </a:extLst>
          </p:cNvPr>
          <p:cNvSpPr>
            <a:spLocks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DF80DAC7-1945-114B-AF04-AC0BE8907CB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D8EA92F-0680-7D4F-83F8-8D649C101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4FE1954-197D-3F4E-9E4C-600834A40DBF}" type="slidenum">
              <a:rPr lang="en-US" altLang="en-US">
                <a:solidFill>
                  <a:srgbClr val="000000"/>
                </a:solidFill>
              </a:rPr>
              <a:pPr>
                <a:spcBef>
                  <a:spcPct val="0"/>
                </a:spcBef>
              </a:pPr>
              <a:t>59</a:t>
            </a:fld>
            <a:endParaRPr lang="en-US" altLang="en-US">
              <a:solidFill>
                <a:srgbClr val="000000"/>
              </a:solidFill>
            </a:endParaRPr>
          </a:p>
        </p:txBody>
      </p:sp>
      <p:sp>
        <p:nvSpPr>
          <p:cNvPr id="205826" name="Rectangle 2">
            <a:extLst>
              <a:ext uri="{FF2B5EF4-FFF2-40B4-BE49-F238E27FC236}">
                <a16:creationId xmlns:a16="http://schemas.microsoft.com/office/drawing/2014/main" id="{62ABB7F6-48F6-944D-AC42-2A2525775BCA}"/>
              </a:ext>
            </a:extLst>
          </p:cNvPr>
          <p:cNvSpPr>
            <a:spLocks noChangeArrowheads="1" noTextEdit="1"/>
          </p:cNvSpPr>
          <p:nvPr>
            <p:ph type="sldImg"/>
          </p:nvPr>
        </p:nvSpPr>
        <p:spPr>
          <a:ln/>
        </p:spPr>
      </p:sp>
      <p:sp>
        <p:nvSpPr>
          <p:cNvPr id="205827" name="Rectangle 3">
            <a:extLst>
              <a:ext uri="{FF2B5EF4-FFF2-40B4-BE49-F238E27FC236}">
                <a16:creationId xmlns:a16="http://schemas.microsoft.com/office/drawing/2014/main" id="{433B58BE-59B2-B94B-8014-7C8ADD83CE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B84FEA71-B038-414F-A841-B9951B2787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E4631F-E35F-F347-B7A2-B2D78A65EB2E}" type="slidenum">
              <a:rPr lang="en-US" altLang="en-US">
                <a:solidFill>
                  <a:srgbClr val="000000"/>
                </a:solidFill>
              </a:rPr>
              <a:pPr>
                <a:spcBef>
                  <a:spcPct val="0"/>
                </a:spcBef>
              </a:pPr>
              <a:t>60</a:t>
            </a:fld>
            <a:endParaRPr lang="en-US" altLang="en-US">
              <a:solidFill>
                <a:srgbClr val="000000"/>
              </a:solidFill>
            </a:endParaRPr>
          </a:p>
        </p:txBody>
      </p:sp>
      <p:sp>
        <p:nvSpPr>
          <p:cNvPr id="207874" name="Rectangle 2">
            <a:extLst>
              <a:ext uri="{FF2B5EF4-FFF2-40B4-BE49-F238E27FC236}">
                <a16:creationId xmlns:a16="http://schemas.microsoft.com/office/drawing/2014/main" id="{A3B4C0D5-C7BF-044B-9C0B-4D0EA74D3308}"/>
              </a:ext>
            </a:extLst>
          </p:cNvPr>
          <p:cNvSpPr>
            <a:spLocks noChangeArrowheads="1" noTextEdit="1"/>
          </p:cNvSpPr>
          <p:nvPr>
            <p:ph type="sldImg"/>
          </p:nvPr>
        </p:nvSpPr>
        <p:spPr>
          <a:ln/>
        </p:spPr>
      </p:sp>
      <p:sp>
        <p:nvSpPr>
          <p:cNvPr id="207875" name="Rectangle 3">
            <a:extLst>
              <a:ext uri="{FF2B5EF4-FFF2-40B4-BE49-F238E27FC236}">
                <a16:creationId xmlns:a16="http://schemas.microsoft.com/office/drawing/2014/main" id="{A1946FC9-C482-A849-A7B8-3FBEBB439C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Philip D. Sanders, </a:t>
            </a:r>
            <a:r>
              <a:rPr lang="en-US" altLang="ja-JP">
                <a:ea typeface="ＭＳ Ｐゴシック" panose="020B0600070205080204" pitchFamily="34" charset="-128"/>
              </a:rPr>
              <a:t>"</a:t>
            </a:r>
            <a:r>
              <a:rPr lang="en-US" altLang="en-US">
                <a:ea typeface="ＭＳ Ｐゴシック" panose="020B0600070205080204" pitchFamily="34" charset="-128"/>
              </a:rPr>
              <a:t>How We Got the Bible</a:t>
            </a:r>
            <a:r>
              <a:rPr lang="en-US" altLang="ja-JP">
                <a:ea typeface="ＭＳ Ｐゴシック" panose="020B0600070205080204" pitchFamily="34" charset="-128"/>
              </a:rPr>
              <a:t>"</a:t>
            </a:r>
            <a:r>
              <a:rPr lang="en-US" altLang="en-US">
                <a:ea typeface="ＭＳ Ｐゴシック" panose="020B0600070205080204" pitchFamily="34" charset="-128"/>
              </a:rPr>
              <a:t> course (Maranatha Baptist Bible College pdf </a:t>
            </a:r>
            <a:r>
              <a:rPr lang="en-US" altLang="ja-JP">
                <a:ea typeface="ＭＳ Ｐゴシック" panose="020B0600070205080204" pitchFamily="34" charset="-128"/>
              </a:rPr>
              <a:t>"</a:t>
            </a:r>
            <a:r>
              <a:rPr lang="en-US" altLang="en-US">
                <a:ea typeface="ＭＳ Ｐゴシック" panose="020B0600070205080204" pitchFamily="34" charset="-128"/>
              </a:rPr>
              <a:t>Conference on Baptist Fundamentalism</a:t>
            </a:r>
            <a:r>
              <a:rPr lang="en-US" altLang="ja-JP">
                <a:ea typeface="ＭＳ Ｐゴシック" panose="020B0600070205080204" pitchFamily="34" charset="-128"/>
              </a:rPr>
              <a:t>"</a:t>
            </a:r>
            <a:r>
              <a:rPr lang="en-US" altLang="en-US">
                <a:ea typeface="ＭＳ Ｐゴシック" panose="020B0600070205080204" pitchFamily="34" charset="-128"/>
              </a:rPr>
              <a:t>), p. 140. </a:t>
            </a:r>
            <a:r>
              <a:rPr lang="en-US" altLang="en-US">
                <a:solidFill>
                  <a:srgbClr val="008000"/>
                </a:solidFill>
                <a:ea typeface="ＭＳ Ｐゴシック" panose="020B0600070205080204" pitchFamily="34" charset="-128"/>
              </a:rPr>
              <a:t>www.mbbc.edu/download/PresidentOffice/ Fundamental%2005%20Notes.pdf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24A07996-6D64-944D-A401-A7929FD84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B2152B-3BED-A341-8317-2E4D7A8D302C}" type="slidenum">
              <a:rPr lang="en-US" altLang="en-US"/>
              <a:pPr>
                <a:spcBef>
                  <a:spcPct val="0"/>
                </a:spcBef>
              </a:pPr>
              <a:t>6</a:t>
            </a:fld>
            <a:endParaRPr lang="en-US" altLang="en-US"/>
          </a:p>
        </p:txBody>
      </p:sp>
      <p:sp>
        <p:nvSpPr>
          <p:cNvPr id="98306" name="Rectangle 2">
            <a:extLst>
              <a:ext uri="{FF2B5EF4-FFF2-40B4-BE49-F238E27FC236}">
                <a16:creationId xmlns:a16="http://schemas.microsoft.com/office/drawing/2014/main" id="{BCBB31B9-B179-EE48-9628-9CED180B62D8}"/>
              </a:ext>
            </a:extLst>
          </p:cNvPr>
          <p:cNvSpPr>
            <a:spLocks noChangeArrowheads="1" noTextEdit="1"/>
          </p:cNvSpPr>
          <p:nvPr>
            <p:ph type="sldImg"/>
          </p:nvPr>
        </p:nvSpPr>
        <p:spPr>
          <a:ln/>
        </p:spPr>
      </p:sp>
      <p:sp>
        <p:nvSpPr>
          <p:cNvPr id="98307" name="Rectangle 3">
            <a:extLst>
              <a:ext uri="{FF2B5EF4-FFF2-40B4-BE49-F238E27FC236}">
                <a16:creationId xmlns:a16="http://schemas.microsoft.com/office/drawing/2014/main" id="{FB3428DB-40A4-6D4F-B1D3-06D7F775C3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58508515-E175-4B4B-8E58-83AB5FD8B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A7A1F9-FEA9-1848-9BC9-3E5DF0DCC07F}" type="slidenum">
              <a:rPr lang="en-US" altLang="en-US">
                <a:solidFill>
                  <a:srgbClr val="000000"/>
                </a:solidFill>
              </a:rPr>
              <a:pPr>
                <a:spcBef>
                  <a:spcPct val="0"/>
                </a:spcBef>
              </a:pPr>
              <a:t>61</a:t>
            </a:fld>
            <a:endParaRPr lang="en-US" altLang="en-US">
              <a:solidFill>
                <a:srgbClr val="000000"/>
              </a:solidFill>
            </a:endParaRPr>
          </a:p>
        </p:txBody>
      </p:sp>
      <p:sp>
        <p:nvSpPr>
          <p:cNvPr id="209922" name="Rectangle 2">
            <a:extLst>
              <a:ext uri="{FF2B5EF4-FFF2-40B4-BE49-F238E27FC236}">
                <a16:creationId xmlns:a16="http://schemas.microsoft.com/office/drawing/2014/main" id="{BBC865E5-A47B-CD41-BCB1-8807F37BFFCF}"/>
              </a:ext>
            </a:extLst>
          </p:cNvPr>
          <p:cNvSpPr>
            <a:spLocks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7D163B71-78CC-C748-A35F-02D0AA582907}"/>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When Luther and the Reformers translated the Greek NT into the common language they had came across the Greek word for </a:t>
            </a:r>
            <a:r>
              <a:rPr lang="en-US" altLang="ja-JP">
                <a:ea typeface="ＭＳ Ｐゴシック" panose="020B0600070205080204" pitchFamily="34" charset="-128"/>
              </a:rPr>
              <a:t>"</a:t>
            </a:r>
            <a:r>
              <a:rPr lang="en-US" altLang="en-US">
                <a:ea typeface="ＭＳ Ｐゴシック" panose="020B0600070205080204" pitchFamily="34" charset="-128"/>
              </a:rPr>
              <a:t>immerse.</a:t>
            </a:r>
            <a:r>
              <a:rPr lang="en-US" altLang="ja-JP">
                <a:ea typeface="ＭＳ Ｐゴシック" panose="020B0600070205080204" pitchFamily="34" charset="-128"/>
              </a:rPr>
              <a:t>"</a:t>
            </a:r>
            <a:r>
              <a:rPr lang="en-US" altLang="en-US">
                <a:ea typeface="ＭＳ Ｐゴシック" panose="020B0600070205080204" pitchFamily="34" charset="-128"/>
              </a:rPr>
              <a:t>  Rather than translating it, they transliterated it into the new word </a:t>
            </a:r>
            <a:r>
              <a:rPr lang="en-US" altLang="ja-JP">
                <a:ea typeface="ＭＳ Ｐゴシック" panose="020B0600070205080204" pitchFamily="34" charset="-128"/>
              </a:rPr>
              <a:t>"</a:t>
            </a:r>
            <a:r>
              <a:rPr lang="en-US" altLang="en-US">
                <a:ea typeface="ＭＳ Ｐゴシック" panose="020B0600070205080204" pitchFamily="34" charset="-128"/>
              </a:rPr>
              <a:t>baptize.</a:t>
            </a:r>
            <a:r>
              <a:rPr lang="en-US" altLang="ja-JP">
                <a:ea typeface="ＭＳ Ｐゴシック" panose="020B0600070205080204" pitchFamily="34" charset="-128"/>
              </a:rPr>
              <a:t>"</a:t>
            </a:r>
            <a:r>
              <a:rPr lang="en-US" altLang="en-US">
                <a:ea typeface="ＭＳ Ｐゴシック" panose="020B0600070205080204" pitchFamily="34" charset="-128"/>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A30A0257-77EA-644A-B152-F10936631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A816DA-37DD-A241-9543-7E7B5C85C39D}" type="slidenum">
              <a:rPr lang="en-US" altLang="en-US">
                <a:solidFill>
                  <a:srgbClr val="000000"/>
                </a:solidFill>
              </a:rPr>
              <a:pPr>
                <a:spcBef>
                  <a:spcPct val="0"/>
                </a:spcBef>
              </a:pPr>
              <a:t>62</a:t>
            </a:fld>
            <a:endParaRPr lang="en-US" altLang="en-US">
              <a:solidFill>
                <a:srgbClr val="000000"/>
              </a:solidFill>
            </a:endParaRPr>
          </a:p>
        </p:txBody>
      </p:sp>
      <p:sp>
        <p:nvSpPr>
          <p:cNvPr id="211970" name="Rectangle 2">
            <a:extLst>
              <a:ext uri="{FF2B5EF4-FFF2-40B4-BE49-F238E27FC236}">
                <a16:creationId xmlns:a16="http://schemas.microsoft.com/office/drawing/2014/main" id="{8C1F73D4-3EA3-0D49-8664-B1C3B94455F1}"/>
              </a:ext>
            </a:extLst>
          </p:cNvPr>
          <p:cNvSpPr>
            <a:spLocks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8250F1C2-9A82-054F-9FC8-D00B575DF2C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 practice of transliterating </a:t>
            </a:r>
            <a:r>
              <a:rPr lang="en-US" altLang="en-US" i="1">
                <a:ea typeface="ＭＳ Ｐゴシック" panose="020B0600070205080204" pitchFamily="34" charset="-128"/>
              </a:rPr>
              <a:t>baptizo</a:t>
            </a:r>
            <a:r>
              <a:rPr lang="en-US" altLang="en-US">
                <a:ea typeface="ＭＳ Ｐゴシック" panose="020B0600070205080204" pitchFamily="34" charset="-128"/>
              </a:rPr>
              <a:t> did not begin with Luther, though.  It started in the 4</a:t>
            </a:r>
            <a:r>
              <a:rPr lang="en-US" altLang="en-US" baseline="30000">
                <a:ea typeface="ＭＳ Ｐゴシック" panose="020B0600070205080204" pitchFamily="34" charset="-128"/>
              </a:rPr>
              <a:t>th</a:t>
            </a:r>
            <a:r>
              <a:rPr lang="en-US" altLang="en-US">
                <a:ea typeface="ＭＳ Ｐゴシック" panose="020B0600070205080204" pitchFamily="34" charset="-128"/>
              </a:rPr>
              <a:t> century with Jerome</a:t>
            </a:r>
            <a:r>
              <a:rPr lang="fr-FR" altLang="en-US">
                <a:ea typeface="ＭＳ Ｐゴシック" panose="020B0600070205080204" pitchFamily="34" charset="-128"/>
              </a:rPr>
              <a:t>'</a:t>
            </a:r>
            <a:r>
              <a:rPr lang="en-US" altLang="en-US">
                <a:ea typeface="ＭＳ Ｐゴシック" panose="020B0600070205080204" pitchFamily="34" charset="-128"/>
              </a:rPr>
              <a:t>s translation of the NT from Greek into Latin.  Jerome could have translated </a:t>
            </a:r>
            <a:r>
              <a:rPr lang="en-US" altLang="en-US" i="1">
                <a:ea typeface="ＭＳ Ｐゴシック" panose="020B0600070205080204" pitchFamily="34" charset="-128"/>
              </a:rPr>
              <a:t>baptizo</a:t>
            </a:r>
            <a:r>
              <a:rPr lang="en-US" altLang="en-US">
                <a:ea typeface="ＭＳ Ｐゴシック" panose="020B0600070205080204" pitchFamily="34" charset="-128"/>
              </a:rPr>
              <a:t> into the Latin word for "immerse" (</a:t>
            </a:r>
            <a:r>
              <a:rPr lang="en-US" altLang="en-US" i="1">
                <a:ea typeface="ＭＳ Ｐゴシック" panose="020B0600070205080204" pitchFamily="34" charset="-128"/>
              </a:rPr>
              <a:t>immergo</a:t>
            </a:r>
            <a:r>
              <a:rPr lang="en-US" altLang="en-US">
                <a:ea typeface="ＭＳ Ｐゴシック" panose="020B0600070205080204" pitchFamily="34" charset="-128"/>
              </a:rPr>
              <a:t>). However, he didn</a:t>
            </a:r>
            <a:r>
              <a:rPr lang="fr-FR" altLang="en-US">
                <a:ea typeface="ＭＳ Ｐゴシック" panose="020B0600070205080204" pitchFamily="34" charset="-128"/>
              </a:rPr>
              <a:t>'</a:t>
            </a:r>
            <a:r>
              <a:rPr lang="en-US" altLang="en-US">
                <a:ea typeface="ＭＳ Ｐゴシック" panose="020B0600070205080204" pitchFamily="34" charset="-128"/>
              </a:rPr>
              <a:t>t see churches around him immersing, but sprinkling,  It would have been mistranslating the Bible for him to mistranslate </a:t>
            </a:r>
            <a:r>
              <a:rPr lang="en-US" altLang="en-US" i="1">
                <a:ea typeface="ＭＳ Ｐゴシック" panose="020B0600070205080204" pitchFamily="34" charset="-128"/>
              </a:rPr>
              <a:t>baptizo</a:t>
            </a:r>
            <a:r>
              <a:rPr lang="en-US" altLang="en-US">
                <a:ea typeface="ＭＳ Ｐゴシック" panose="020B0600070205080204" pitchFamily="34" charset="-128"/>
              </a:rPr>
              <a:t> as "sprinkle" or "pour," so instead he transliterated the word as "</a:t>
            </a:r>
            <a:r>
              <a:rPr lang="en-US" altLang="ja-JP">
                <a:ea typeface="ＭＳ Ｐゴシック" panose="020B0600070205080204" pitchFamily="34" charset="-128"/>
              </a:rPr>
              <a:t>baptize</a:t>
            </a:r>
            <a:r>
              <a:rPr lang="en-US" altLang="en-US">
                <a:ea typeface="ＭＳ Ｐゴシック" panose="020B0600070205080204" pitchFamily="34" charset="-128"/>
              </a:rPr>
              <a:t>"</a:t>
            </a:r>
            <a:r>
              <a:rPr lang="en-US" altLang="ja-JP">
                <a:ea typeface="ＭＳ Ｐゴシック" panose="020B0600070205080204" pitchFamily="34" charset="-128"/>
              </a:rPr>
              <a:t> (</a:t>
            </a:r>
            <a:r>
              <a:rPr lang="en-US" altLang="ja-JP" i="1">
                <a:ea typeface="ＭＳ Ｐゴシック" panose="020B0600070205080204" pitchFamily="34" charset="-128"/>
              </a:rPr>
              <a:t>baptizo</a:t>
            </a:r>
            <a:r>
              <a:rPr lang="en-US" altLang="ja-JP">
                <a:ea typeface="ＭＳ Ｐゴシック" panose="020B0600070205080204" pitchFamily="34" charset="-128"/>
              </a:rPr>
              <a:t>). This became the pattern of subsequent translations in the Romantic languages (languages based in Latin from Rome, such as Italian, French, Romanian, etc.).</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A thousand plus years later, Luther found himself in a similar situation.  Luther could have translated </a:t>
            </a:r>
            <a:r>
              <a:rPr lang="en-US" altLang="en-US" i="1">
                <a:ea typeface="ＭＳ Ｐゴシック" panose="020B0600070205080204" pitchFamily="34" charset="-128"/>
              </a:rPr>
              <a:t>baptizo</a:t>
            </a:r>
            <a:r>
              <a:rPr lang="en-US" altLang="en-US">
                <a:ea typeface="ＭＳ Ｐゴシック" panose="020B0600070205080204" pitchFamily="34" charset="-128"/>
              </a:rPr>
              <a:t> into lower (common) German and rendered it "immerse" (</a:t>
            </a:r>
            <a:r>
              <a:rPr lang="en-US" altLang="en-US" i="1">
                <a:ea typeface="ＭＳ Ｐゴシック" panose="020B0600070205080204" pitchFamily="34" charset="-128"/>
              </a:rPr>
              <a:t>tauchen</a:t>
            </a:r>
            <a:r>
              <a:rPr lang="en-US" altLang="en-US">
                <a:ea typeface="ＭＳ Ｐゴシック" panose="020B0600070205080204" pitchFamily="34" charset="-128"/>
              </a:rPr>
              <a:t>).  However, he also didn</a:t>
            </a:r>
            <a:r>
              <a:rPr lang="fr-FR" altLang="en-US">
                <a:ea typeface="ＭＳ Ｐゴシック" panose="020B0600070205080204" pitchFamily="34" charset="-128"/>
              </a:rPr>
              <a:t>'</a:t>
            </a:r>
            <a:r>
              <a:rPr lang="en-US" altLang="en-US">
                <a:ea typeface="ＭＳ Ｐゴシック" panose="020B0600070205080204" pitchFamily="34" charset="-128"/>
              </a:rPr>
              <a:t>t see churches around him immersing, and unwilling to part with his Catholic background, he chose instead to render the Greek term into the more generic word for "baptize" (</a:t>
            </a:r>
            <a:r>
              <a:rPr lang="en-US" altLang="en-US" i="1">
                <a:ea typeface="ＭＳ Ｐゴシック" panose="020B0600070205080204" pitchFamily="34" charset="-128"/>
              </a:rPr>
              <a:t>taufen</a:t>
            </a:r>
            <a:r>
              <a:rPr lang="en-US" altLang="en-US">
                <a:ea typeface="ＭＳ Ｐゴシック" panose="020B0600070205080204" pitchFamily="34" charset="-128"/>
              </a:rPr>
              <a:t>).  This became the pattern of subsequent translations not only into German but into Germanic languages such as English.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274C5911-F939-F444-982C-917D87BF41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0C2A73F-266E-724A-92FA-DF8951E3539F}" type="slidenum">
              <a:rPr lang="en-US" altLang="en-US">
                <a:solidFill>
                  <a:srgbClr val="000000"/>
                </a:solidFill>
              </a:rPr>
              <a:pPr>
                <a:spcBef>
                  <a:spcPct val="0"/>
                </a:spcBef>
              </a:pPr>
              <a:t>63</a:t>
            </a:fld>
            <a:endParaRPr lang="en-US" altLang="en-US">
              <a:solidFill>
                <a:srgbClr val="000000"/>
              </a:solidFill>
            </a:endParaRPr>
          </a:p>
        </p:txBody>
      </p:sp>
      <p:sp>
        <p:nvSpPr>
          <p:cNvPr id="214018" name="Rectangle 2">
            <a:extLst>
              <a:ext uri="{FF2B5EF4-FFF2-40B4-BE49-F238E27FC236}">
                <a16:creationId xmlns:a16="http://schemas.microsoft.com/office/drawing/2014/main" id="{D3E79B4C-BDAE-A342-AD30-D18FD3E1FD23}"/>
              </a:ext>
            </a:extLst>
          </p:cNvPr>
          <p:cNvSpPr>
            <a:spLocks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2C2B4B94-E65F-0748-9AF8-01B45747CE9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8A140EBA-25F8-6B4F-B091-624110349F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24CA07-C91E-6140-A449-36EA6E035B6B}" type="slidenum">
              <a:rPr lang="en-US" altLang="en-US">
                <a:solidFill>
                  <a:srgbClr val="000000"/>
                </a:solidFill>
              </a:rPr>
              <a:pPr>
                <a:spcBef>
                  <a:spcPct val="0"/>
                </a:spcBef>
              </a:pPr>
              <a:t>64</a:t>
            </a:fld>
            <a:endParaRPr lang="en-US" altLang="en-US">
              <a:solidFill>
                <a:srgbClr val="000000"/>
              </a:solidFill>
            </a:endParaRPr>
          </a:p>
        </p:txBody>
      </p:sp>
      <p:sp>
        <p:nvSpPr>
          <p:cNvPr id="216066" name="Rectangle 2">
            <a:extLst>
              <a:ext uri="{FF2B5EF4-FFF2-40B4-BE49-F238E27FC236}">
                <a16:creationId xmlns:a16="http://schemas.microsoft.com/office/drawing/2014/main" id="{7DB09739-3208-7D40-814A-13CBFF0E16B8}"/>
              </a:ext>
            </a:extLst>
          </p:cNvPr>
          <p:cNvSpPr>
            <a:spLocks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4746BE24-6A02-754B-8C27-74BF2B312F4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970D4482-9520-D840-AB6F-C8A6D37D22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E6DD963-A2D9-7347-95AC-62128132A4AE}" type="slidenum">
              <a:rPr lang="en-US" altLang="en-US">
                <a:solidFill>
                  <a:srgbClr val="000000"/>
                </a:solidFill>
              </a:rPr>
              <a:pPr>
                <a:spcBef>
                  <a:spcPct val="0"/>
                </a:spcBef>
              </a:pPr>
              <a:t>65</a:t>
            </a:fld>
            <a:endParaRPr lang="en-US" altLang="en-US">
              <a:solidFill>
                <a:srgbClr val="000000"/>
              </a:solidFill>
            </a:endParaRPr>
          </a:p>
        </p:txBody>
      </p:sp>
      <p:sp>
        <p:nvSpPr>
          <p:cNvPr id="218114" name="Rectangle 2">
            <a:extLst>
              <a:ext uri="{FF2B5EF4-FFF2-40B4-BE49-F238E27FC236}">
                <a16:creationId xmlns:a16="http://schemas.microsoft.com/office/drawing/2014/main" id="{9F22A1EE-33E3-4043-B86F-BB94FDDF8E76}"/>
              </a:ext>
            </a:extLst>
          </p:cNvPr>
          <p:cNvSpPr>
            <a:spLocks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76B33C9F-6059-6740-A671-519D0B63CB2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7BA7EE50-28D1-2C47-AB59-F76272322D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77DD29-64EB-D14F-9096-EDDB9B7EF1D3}" type="slidenum">
              <a:rPr lang="en-US" altLang="en-US">
                <a:solidFill>
                  <a:srgbClr val="000000"/>
                </a:solidFill>
              </a:rPr>
              <a:pPr>
                <a:spcBef>
                  <a:spcPct val="0"/>
                </a:spcBef>
              </a:pPr>
              <a:t>66</a:t>
            </a:fld>
            <a:endParaRPr lang="en-US" altLang="en-US">
              <a:solidFill>
                <a:srgbClr val="000000"/>
              </a:solidFill>
            </a:endParaRPr>
          </a:p>
        </p:txBody>
      </p:sp>
      <p:sp>
        <p:nvSpPr>
          <p:cNvPr id="220162" name="Rectangle 2">
            <a:extLst>
              <a:ext uri="{FF2B5EF4-FFF2-40B4-BE49-F238E27FC236}">
                <a16:creationId xmlns:a16="http://schemas.microsoft.com/office/drawing/2014/main" id="{DABDDA5A-8EA2-D148-B991-33579FA86063}"/>
              </a:ext>
            </a:extLst>
          </p:cNvPr>
          <p:cNvSpPr>
            <a:spLocks noChangeArrowheads="1" noTextEdit="1"/>
          </p:cNvSpPr>
          <p:nvPr>
            <p:ph type="sldImg"/>
          </p:nvPr>
        </p:nvSpPr>
        <p:spPr>
          <a:ln/>
        </p:spPr>
      </p:sp>
      <p:sp>
        <p:nvSpPr>
          <p:cNvPr id="220163" name="Rectangle 3">
            <a:extLst>
              <a:ext uri="{FF2B5EF4-FFF2-40B4-BE49-F238E27FC236}">
                <a16:creationId xmlns:a16="http://schemas.microsoft.com/office/drawing/2014/main" id="{42B4FE95-E71D-F94A-94A9-187354DFB0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69B77862-1574-BD4D-8E4D-CC9A25CCEA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3FC328-6C7A-F047-9F9F-D47700DDF811}" type="slidenum">
              <a:rPr lang="en-US" altLang="en-US">
                <a:solidFill>
                  <a:srgbClr val="000000"/>
                </a:solidFill>
              </a:rPr>
              <a:pPr>
                <a:spcBef>
                  <a:spcPct val="0"/>
                </a:spcBef>
              </a:pPr>
              <a:t>67</a:t>
            </a:fld>
            <a:endParaRPr lang="en-US" altLang="en-US">
              <a:solidFill>
                <a:srgbClr val="000000"/>
              </a:solidFill>
            </a:endParaRPr>
          </a:p>
        </p:txBody>
      </p:sp>
      <p:sp>
        <p:nvSpPr>
          <p:cNvPr id="222210" name="Rectangle 2">
            <a:extLst>
              <a:ext uri="{FF2B5EF4-FFF2-40B4-BE49-F238E27FC236}">
                <a16:creationId xmlns:a16="http://schemas.microsoft.com/office/drawing/2014/main" id="{F2A49E05-8F43-6948-8A11-F8DBF63BFAD7}"/>
              </a:ext>
            </a:extLst>
          </p:cNvPr>
          <p:cNvSpPr>
            <a:spLocks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4EDBC80D-442C-E340-BB8D-26501508AFE4}"/>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462B0A2E-6FB6-9B44-BA6A-FACE6A905CDC}" type="slidenum">
              <a:rPr lang="en-US" sz="1200">
                <a:solidFill>
                  <a:srgbClr val="000000"/>
                </a:solidFill>
                <a:latin typeface="Arial" charset="0"/>
              </a:rPr>
              <a:pPr>
                <a:defRPr/>
              </a:pPr>
              <a:t>68</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177312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7752AD55-82E5-5F48-9F5E-A7352D121D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F3B8D2-5AED-7040-BA7B-71F20474B015}" type="slidenum">
              <a:rPr lang="en-US" altLang="en-US">
                <a:solidFill>
                  <a:srgbClr val="000000"/>
                </a:solidFill>
              </a:rPr>
              <a:pPr>
                <a:spcBef>
                  <a:spcPct val="0"/>
                </a:spcBef>
              </a:pPr>
              <a:t>69</a:t>
            </a:fld>
            <a:endParaRPr lang="en-US" altLang="en-US">
              <a:solidFill>
                <a:srgbClr val="000000"/>
              </a:solidFill>
            </a:endParaRPr>
          </a:p>
        </p:txBody>
      </p:sp>
      <p:sp>
        <p:nvSpPr>
          <p:cNvPr id="226306" name="Rectangle 2">
            <a:extLst>
              <a:ext uri="{FF2B5EF4-FFF2-40B4-BE49-F238E27FC236}">
                <a16:creationId xmlns:a16="http://schemas.microsoft.com/office/drawing/2014/main" id="{EDA741C7-69EE-3940-8AE6-1AF655139A32}"/>
              </a:ext>
            </a:extLst>
          </p:cNvPr>
          <p:cNvSpPr>
            <a:spLocks noChangeArrowheads="1" noTextEdit="1"/>
          </p:cNvSpPr>
          <p:nvPr>
            <p:ph type="sldImg"/>
          </p:nvPr>
        </p:nvSpPr>
        <p:spPr>
          <a:solidFill>
            <a:srgbClr val="FFFFFF"/>
          </a:solidFill>
          <a:ln/>
        </p:spPr>
      </p:sp>
      <p:sp>
        <p:nvSpPr>
          <p:cNvPr id="226307" name="Rectangle 3">
            <a:extLst>
              <a:ext uri="{FF2B5EF4-FFF2-40B4-BE49-F238E27FC236}">
                <a16:creationId xmlns:a16="http://schemas.microsoft.com/office/drawing/2014/main" id="{AA240438-D2E9-D249-AE05-DC2C774FFA1F}"/>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85A205-9746-FA4B-AA4A-3D1558D44FE4}" type="slidenum">
              <a:rPr lang="en-US" altLang="zh-TW"/>
              <a:pPr>
                <a:defRPr/>
              </a:pPr>
              <a:t>70</a:t>
            </a:fld>
            <a:endParaRPr lang="en-US" altLang="zh-TW"/>
          </a:p>
        </p:txBody>
      </p:sp>
      <p:sp>
        <p:nvSpPr>
          <p:cNvPr id="316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6419"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147963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19B2E40-7C6F-B34A-BBA6-12B88388DF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1FB4E7-F947-AB4C-B4E2-E87AE55B2929}" type="slidenum">
              <a:rPr lang="en-US" altLang="en-US"/>
              <a:pPr>
                <a:spcBef>
                  <a:spcPct val="0"/>
                </a:spcBef>
              </a:pPr>
              <a:t>7</a:t>
            </a:fld>
            <a:endParaRPr lang="en-US" altLang="en-US"/>
          </a:p>
        </p:txBody>
      </p:sp>
      <p:sp>
        <p:nvSpPr>
          <p:cNvPr id="100354" name="Rectangle 2">
            <a:extLst>
              <a:ext uri="{FF2B5EF4-FFF2-40B4-BE49-F238E27FC236}">
                <a16:creationId xmlns:a16="http://schemas.microsoft.com/office/drawing/2014/main" id="{C846E000-45C2-594B-8167-ACE098EEDC0B}"/>
              </a:ext>
            </a:extLst>
          </p:cNvPr>
          <p:cNvSpPr>
            <a:spLocks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049499DB-77A1-9744-9355-65A2A241453B}"/>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F9649A7E-2E72-0F46-9E39-2E3926D09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D7E6580-D1B8-8C49-95E4-FDA3AD2878C5}" type="slidenum">
              <a:rPr lang="en-US" altLang="en-US">
                <a:solidFill>
                  <a:srgbClr val="000000"/>
                </a:solidFill>
              </a:rPr>
              <a:pPr>
                <a:spcBef>
                  <a:spcPct val="0"/>
                </a:spcBef>
              </a:pPr>
              <a:t>71</a:t>
            </a:fld>
            <a:endParaRPr lang="en-US" altLang="en-US">
              <a:solidFill>
                <a:srgbClr val="000000"/>
              </a:solidFill>
            </a:endParaRPr>
          </a:p>
        </p:txBody>
      </p:sp>
      <p:sp>
        <p:nvSpPr>
          <p:cNvPr id="230402" name="Rectangle 2">
            <a:extLst>
              <a:ext uri="{FF2B5EF4-FFF2-40B4-BE49-F238E27FC236}">
                <a16:creationId xmlns:a16="http://schemas.microsoft.com/office/drawing/2014/main" id="{C0537138-02BB-4C4B-95A6-92DEB0487F70}"/>
              </a:ext>
            </a:extLst>
          </p:cNvPr>
          <p:cNvSpPr>
            <a:spLocks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F0776F3C-1F9E-D140-B4A9-972E6853EBF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ea typeface="ＭＳ Ｐゴシック" panose="020B0600070205080204" pitchFamily="34" charset="-128"/>
              </a:rPr>
              <a:t>www.bible.ca/ cath-overview-false-teaching.htm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8E5F7C93-08C0-BA42-AB41-B66EED77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1E1D5D-145C-2346-BFD8-40AFD759590D}" type="slidenum">
              <a:rPr lang="en-US" altLang="en-US">
                <a:solidFill>
                  <a:srgbClr val="000000"/>
                </a:solidFill>
              </a:rPr>
              <a:pPr>
                <a:spcBef>
                  <a:spcPct val="0"/>
                </a:spcBef>
              </a:pPr>
              <a:t>72</a:t>
            </a:fld>
            <a:endParaRPr lang="en-US" altLang="en-US">
              <a:solidFill>
                <a:srgbClr val="000000"/>
              </a:solidFill>
            </a:endParaRPr>
          </a:p>
        </p:txBody>
      </p:sp>
      <p:sp>
        <p:nvSpPr>
          <p:cNvPr id="232450" name="Rectangle 2">
            <a:extLst>
              <a:ext uri="{FF2B5EF4-FFF2-40B4-BE49-F238E27FC236}">
                <a16:creationId xmlns:a16="http://schemas.microsoft.com/office/drawing/2014/main" id="{0BC1502F-0E56-4E43-84D1-9B7BC0E4F1CB}"/>
              </a:ext>
            </a:extLst>
          </p:cNvPr>
          <p:cNvSpPr>
            <a:spLocks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5AA5432A-5B4E-7847-9938-30A69873E02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47E46B4E-28C4-F34B-80C8-36BEA7416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CFF69A0-B933-764D-8736-BF6FBC54FC0C}" type="slidenum">
              <a:rPr lang="en-US" altLang="en-US">
                <a:solidFill>
                  <a:srgbClr val="000000"/>
                </a:solidFill>
              </a:rPr>
              <a:pPr>
                <a:spcBef>
                  <a:spcPct val="0"/>
                </a:spcBef>
              </a:pPr>
              <a:t>73</a:t>
            </a:fld>
            <a:endParaRPr lang="en-US" altLang="en-US">
              <a:solidFill>
                <a:srgbClr val="000000"/>
              </a:solidFill>
            </a:endParaRPr>
          </a:p>
        </p:txBody>
      </p:sp>
      <p:sp>
        <p:nvSpPr>
          <p:cNvPr id="234498" name="Rectangle 2">
            <a:extLst>
              <a:ext uri="{FF2B5EF4-FFF2-40B4-BE49-F238E27FC236}">
                <a16:creationId xmlns:a16="http://schemas.microsoft.com/office/drawing/2014/main" id="{A7258218-DD9B-2B49-B975-CCFDEFC1AE35}"/>
              </a:ext>
            </a:extLst>
          </p:cNvPr>
          <p:cNvSpPr>
            <a:spLocks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B3AF0B19-E0F0-6546-94AC-704B02A0EF50}"/>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E712B8C2-9D2E-7649-97DA-BF0C91472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D71F01-4368-F146-A3FD-95BD6CA5D145}" type="slidenum">
              <a:rPr lang="en-US" altLang="en-US">
                <a:solidFill>
                  <a:srgbClr val="000000"/>
                </a:solidFill>
              </a:rPr>
              <a:pPr>
                <a:spcBef>
                  <a:spcPct val="0"/>
                </a:spcBef>
              </a:pPr>
              <a:t>74</a:t>
            </a:fld>
            <a:endParaRPr lang="en-US" altLang="en-US">
              <a:solidFill>
                <a:srgbClr val="000000"/>
              </a:solidFill>
            </a:endParaRPr>
          </a:p>
        </p:txBody>
      </p:sp>
      <p:sp>
        <p:nvSpPr>
          <p:cNvPr id="236546" name="Rectangle 2">
            <a:extLst>
              <a:ext uri="{FF2B5EF4-FFF2-40B4-BE49-F238E27FC236}">
                <a16:creationId xmlns:a16="http://schemas.microsoft.com/office/drawing/2014/main" id="{A83ECA15-8173-424B-AC41-CAC915D0FC33}"/>
              </a:ext>
            </a:extLst>
          </p:cNvPr>
          <p:cNvSpPr>
            <a:spLocks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C35EA252-D1A2-E14F-9268-735079BFA31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3072CFB5-4350-DF49-ACCF-04A51A1AFB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66AB0A-3A80-DD4D-96C5-422F2E131987}" type="slidenum">
              <a:rPr lang="en-US" altLang="en-US">
                <a:solidFill>
                  <a:srgbClr val="000000"/>
                </a:solidFill>
              </a:rPr>
              <a:pPr>
                <a:spcBef>
                  <a:spcPct val="0"/>
                </a:spcBef>
              </a:pPr>
              <a:t>75</a:t>
            </a:fld>
            <a:endParaRPr lang="en-US" altLang="en-US">
              <a:solidFill>
                <a:srgbClr val="000000"/>
              </a:solidFill>
            </a:endParaRPr>
          </a:p>
        </p:txBody>
      </p:sp>
      <p:sp>
        <p:nvSpPr>
          <p:cNvPr id="238594" name="Rectangle 2">
            <a:extLst>
              <a:ext uri="{FF2B5EF4-FFF2-40B4-BE49-F238E27FC236}">
                <a16:creationId xmlns:a16="http://schemas.microsoft.com/office/drawing/2014/main" id="{FA95C08B-6D28-3243-8043-192A003E39BB}"/>
              </a:ext>
            </a:extLst>
          </p:cNvPr>
          <p:cNvSpPr>
            <a:spLocks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9B7236CD-57B5-7543-8E9C-E503B84EE167}"/>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5E07C6D8-F043-3144-98EA-EB6CBC9CA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408EA6-5025-B04F-87FB-FA1C25AE1CD9}" type="slidenum">
              <a:rPr lang="en-US" altLang="en-US">
                <a:solidFill>
                  <a:srgbClr val="000000"/>
                </a:solidFill>
              </a:rPr>
              <a:pPr>
                <a:spcBef>
                  <a:spcPct val="0"/>
                </a:spcBef>
              </a:pPr>
              <a:t>76</a:t>
            </a:fld>
            <a:endParaRPr lang="en-US" altLang="en-US">
              <a:solidFill>
                <a:srgbClr val="000000"/>
              </a:solidFill>
            </a:endParaRPr>
          </a:p>
        </p:txBody>
      </p:sp>
      <p:sp>
        <p:nvSpPr>
          <p:cNvPr id="240642" name="Rectangle 2">
            <a:extLst>
              <a:ext uri="{FF2B5EF4-FFF2-40B4-BE49-F238E27FC236}">
                <a16:creationId xmlns:a16="http://schemas.microsoft.com/office/drawing/2014/main" id="{CEFF92C0-4ECA-494F-9EB4-03021210D3F7}"/>
              </a:ext>
            </a:extLst>
          </p:cNvPr>
          <p:cNvSpPr>
            <a:spLocks noChangeArrowheads="1" noTextEdit="1"/>
          </p:cNvSpPr>
          <p:nvPr>
            <p:ph type="sldImg"/>
          </p:nvPr>
        </p:nvSpPr>
        <p:spPr>
          <a:solidFill>
            <a:srgbClr val="FFFFFF"/>
          </a:solidFill>
          <a:ln/>
        </p:spPr>
      </p:sp>
      <p:sp>
        <p:nvSpPr>
          <p:cNvPr id="240643" name="Rectangle 3">
            <a:extLst>
              <a:ext uri="{FF2B5EF4-FFF2-40B4-BE49-F238E27FC236}">
                <a16:creationId xmlns:a16="http://schemas.microsoft.com/office/drawing/2014/main" id="{E02EBEC1-47E5-3043-8548-BC300D5270B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6867D120-85E6-1349-B906-008FF99CC6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B73B94-4386-5145-929E-E9C93EFE2C30}" type="slidenum">
              <a:rPr lang="en-US" altLang="en-US">
                <a:solidFill>
                  <a:srgbClr val="000000"/>
                </a:solidFill>
              </a:rPr>
              <a:pPr>
                <a:spcBef>
                  <a:spcPct val="0"/>
                </a:spcBef>
              </a:pPr>
              <a:t>77</a:t>
            </a:fld>
            <a:endParaRPr lang="en-US" altLang="en-US">
              <a:solidFill>
                <a:srgbClr val="000000"/>
              </a:solidFill>
            </a:endParaRPr>
          </a:p>
        </p:txBody>
      </p:sp>
      <p:sp>
        <p:nvSpPr>
          <p:cNvPr id="242690" name="Rectangle 2">
            <a:extLst>
              <a:ext uri="{FF2B5EF4-FFF2-40B4-BE49-F238E27FC236}">
                <a16:creationId xmlns:a16="http://schemas.microsoft.com/office/drawing/2014/main" id="{8FBA76A8-7A8A-234A-9A9E-E920D6D55EB9}"/>
              </a:ext>
            </a:extLst>
          </p:cNvPr>
          <p:cNvSpPr>
            <a:spLocks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9D72D6E5-8A46-5544-B940-B13FE738437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AE7EEBBD-31AD-9D4C-89A8-7DFD546A9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ABF991-01F4-9B48-BCFB-87B07E7A2E3E}" type="slidenum">
              <a:rPr lang="en-US" altLang="en-US">
                <a:solidFill>
                  <a:srgbClr val="000000"/>
                </a:solidFill>
              </a:rPr>
              <a:pPr>
                <a:spcBef>
                  <a:spcPct val="0"/>
                </a:spcBef>
              </a:pPr>
              <a:t>78</a:t>
            </a:fld>
            <a:endParaRPr lang="en-US" altLang="en-US">
              <a:solidFill>
                <a:srgbClr val="000000"/>
              </a:solidFill>
            </a:endParaRPr>
          </a:p>
        </p:txBody>
      </p:sp>
      <p:sp>
        <p:nvSpPr>
          <p:cNvPr id="244738" name="Rectangle 2">
            <a:extLst>
              <a:ext uri="{FF2B5EF4-FFF2-40B4-BE49-F238E27FC236}">
                <a16:creationId xmlns:a16="http://schemas.microsoft.com/office/drawing/2014/main" id="{A1957269-45BD-C54D-A8E8-C96165E95D7D}"/>
              </a:ext>
            </a:extLst>
          </p:cNvPr>
          <p:cNvSpPr>
            <a:spLocks noChangeArrowheads="1" noTextEdit="1"/>
          </p:cNvSpPr>
          <p:nvPr>
            <p:ph type="sldImg"/>
          </p:nvPr>
        </p:nvSpPr>
        <p:spPr>
          <a:solidFill>
            <a:srgbClr val="FFFFFF"/>
          </a:solidFill>
          <a:ln/>
        </p:spPr>
      </p:sp>
      <p:sp>
        <p:nvSpPr>
          <p:cNvPr id="244739" name="Rectangle 3">
            <a:extLst>
              <a:ext uri="{FF2B5EF4-FFF2-40B4-BE49-F238E27FC236}">
                <a16:creationId xmlns:a16="http://schemas.microsoft.com/office/drawing/2014/main" id="{01FC0CC7-33B8-184D-A978-9D20EDFDBAD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813D4FDC-9826-3748-B619-618965CDC7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3E28CAA-61F7-EF4A-9475-5A072269C03A}" type="slidenum">
              <a:rPr lang="en-US" altLang="en-US">
                <a:solidFill>
                  <a:srgbClr val="000000"/>
                </a:solidFill>
              </a:rPr>
              <a:pPr>
                <a:spcBef>
                  <a:spcPct val="0"/>
                </a:spcBef>
              </a:pPr>
              <a:t>79</a:t>
            </a:fld>
            <a:endParaRPr lang="en-US" altLang="en-US">
              <a:solidFill>
                <a:srgbClr val="000000"/>
              </a:solidFill>
            </a:endParaRPr>
          </a:p>
        </p:txBody>
      </p:sp>
      <p:sp>
        <p:nvSpPr>
          <p:cNvPr id="246786" name="Rectangle 2">
            <a:extLst>
              <a:ext uri="{FF2B5EF4-FFF2-40B4-BE49-F238E27FC236}">
                <a16:creationId xmlns:a16="http://schemas.microsoft.com/office/drawing/2014/main" id="{535D7DFE-997C-0840-85EE-30540D3284F3}"/>
              </a:ext>
            </a:extLst>
          </p:cNvPr>
          <p:cNvSpPr>
            <a:spLocks noChangeArrowheads="1" noTextEdit="1"/>
          </p:cNvSpPr>
          <p:nvPr>
            <p:ph type="sldImg"/>
          </p:nvPr>
        </p:nvSpPr>
        <p:spPr>
          <a:solidFill>
            <a:srgbClr val="FFFFFF"/>
          </a:solidFill>
          <a:ln/>
        </p:spPr>
      </p:sp>
      <p:sp>
        <p:nvSpPr>
          <p:cNvPr id="246787" name="Rectangle 3">
            <a:extLst>
              <a:ext uri="{FF2B5EF4-FFF2-40B4-BE49-F238E27FC236}">
                <a16:creationId xmlns:a16="http://schemas.microsoft.com/office/drawing/2014/main" id="{68A03914-4860-334E-98AB-8AB555E3022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DD32A4BC-9EAE-4B48-AED3-6A0212F1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07F063-899C-2643-822B-E2E9ECFC9BA4}" type="slidenum">
              <a:rPr lang="en-US" altLang="en-US">
                <a:solidFill>
                  <a:srgbClr val="000000"/>
                </a:solidFill>
              </a:rPr>
              <a:pPr>
                <a:spcBef>
                  <a:spcPct val="0"/>
                </a:spcBef>
              </a:pPr>
              <a:t>80</a:t>
            </a:fld>
            <a:endParaRPr lang="en-US" altLang="en-US">
              <a:solidFill>
                <a:srgbClr val="000000"/>
              </a:solidFill>
            </a:endParaRPr>
          </a:p>
        </p:txBody>
      </p:sp>
      <p:sp>
        <p:nvSpPr>
          <p:cNvPr id="248834" name="Rectangle 2">
            <a:extLst>
              <a:ext uri="{FF2B5EF4-FFF2-40B4-BE49-F238E27FC236}">
                <a16:creationId xmlns:a16="http://schemas.microsoft.com/office/drawing/2014/main" id="{08ED3739-42F6-8542-B411-FE5120E4477E}"/>
              </a:ext>
            </a:extLst>
          </p:cNvPr>
          <p:cNvSpPr>
            <a:spLocks noChangeArrowheads="1" noTextEdit="1"/>
          </p:cNvSpPr>
          <p:nvPr>
            <p:ph type="sldImg"/>
          </p:nvPr>
        </p:nvSpPr>
        <p:spPr>
          <a:solidFill>
            <a:srgbClr val="FFFFFF"/>
          </a:solidFill>
          <a:ln/>
        </p:spPr>
      </p:sp>
      <p:sp>
        <p:nvSpPr>
          <p:cNvPr id="248835" name="Rectangle 3">
            <a:extLst>
              <a:ext uri="{FF2B5EF4-FFF2-40B4-BE49-F238E27FC236}">
                <a16:creationId xmlns:a16="http://schemas.microsoft.com/office/drawing/2014/main" id="{C66F6380-9FC7-8D4A-A768-FFF21AAA77A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1979AF01-C6A1-EB4D-B3B0-C15D25097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0423B5-AA15-0C4B-A438-6B8852C12D37}" type="slidenum">
              <a:rPr lang="en-US" altLang="en-US"/>
              <a:pPr>
                <a:spcBef>
                  <a:spcPct val="0"/>
                </a:spcBef>
              </a:pPr>
              <a:t>8</a:t>
            </a:fld>
            <a:endParaRPr lang="en-US" altLang="en-US"/>
          </a:p>
        </p:txBody>
      </p:sp>
      <p:sp>
        <p:nvSpPr>
          <p:cNvPr id="102402" name="Rectangle 2">
            <a:extLst>
              <a:ext uri="{FF2B5EF4-FFF2-40B4-BE49-F238E27FC236}">
                <a16:creationId xmlns:a16="http://schemas.microsoft.com/office/drawing/2014/main" id="{11F125E4-B1EF-324B-9B09-9B86ECDCE00A}"/>
              </a:ext>
            </a:extLst>
          </p:cNvPr>
          <p:cNvSpPr>
            <a:spLocks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E4BBE21E-DCF2-0D45-A7ED-CF6FF5AEBB5E}"/>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At CIC we unashamedly believe in Christ.  We show this in two ordinances or practices instituted by Christ.  They are called ordinances because Christ ordered  or commanded them.  We have spoken a fair amount about the Lord</a:t>
            </a:r>
            <a:r>
              <a:rPr lang="fr-FR" altLang="ja-JP" sz="2400">
                <a:ea typeface="ＭＳ Ｐゴシック" panose="020B0600070205080204" pitchFamily="34" charset="-128"/>
              </a:rPr>
              <a:t>'</a:t>
            </a:r>
            <a:r>
              <a:rPr lang="en-US" altLang="en-US" sz="2400">
                <a:ea typeface="ＭＳ Ｐゴシック" panose="020B0600070205080204" pitchFamily="34" charset="-128"/>
              </a:rPr>
              <a:t>s Supper each first Sunday of the month, but so far we haven</a:t>
            </a:r>
            <a:r>
              <a:rPr lang="fr-FR" altLang="ja-JP" sz="2400">
                <a:ea typeface="ＭＳ Ｐゴシック" panose="020B0600070205080204" pitchFamily="34" charset="-128"/>
              </a:rPr>
              <a:t>'</a:t>
            </a:r>
            <a:r>
              <a:rPr lang="en-US" altLang="en-US" sz="2400">
                <a:ea typeface="ＭＳ Ｐゴシック" panose="020B0600070205080204" pitchFamily="34" charset="-128"/>
              </a:rPr>
              <a:t>t addressed baptism (click).</a:t>
            </a:r>
          </a:p>
          <a:p>
            <a:pPr>
              <a:spcBef>
                <a:spcPct val="0"/>
              </a:spcBef>
            </a:pPr>
            <a:endParaRPr lang="en-US" altLang="en-US" sz="2400">
              <a:ea typeface="ＭＳ Ｐゴシック" panose="020B0600070205080204" pitchFamily="34" charset="-128"/>
            </a:endParaRPr>
          </a:p>
          <a:p>
            <a:pPr>
              <a:spcBef>
                <a:spcPct val="0"/>
              </a:spcBef>
            </a:pPr>
            <a:r>
              <a:rPr lang="en-US" altLang="en-US" sz="2400">
                <a:ea typeface="ＭＳ Ｐゴシック" panose="020B0600070205080204" pitchFamily="34" charset="-128"/>
              </a:rPr>
              <a:t>Today I</a:t>
            </a:r>
            <a:r>
              <a:rPr lang="fr-FR" altLang="ja-JP" sz="2400">
                <a:ea typeface="ＭＳ Ｐゴシック" panose="020B0600070205080204" pitchFamily="34" charset="-128"/>
              </a:rPr>
              <a:t>'</a:t>
            </a:r>
            <a:r>
              <a:rPr lang="en-US" altLang="en-US" sz="2400">
                <a:ea typeface="ＭＳ Ｐゴシック" panose="020B0600070205080204" pitchFamily="34" charset="-128"/>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1426C3DB-3FEA-0843-AD63-24405E25B6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77A9CC-9E1B-8142-B673-D00D28819D1F}" type="slidenum">
              <a:rPr lang="en-US" altLang="en-US">
                <a:solidFill>
                  <a:srgbClr val="000000"/>
                </a:solidFill>
              </a:rPr>
              <a:pPr>
                <a:spcBef>
                  <a:spcPct val="0"/>
                </a:spcBef>
              </a:pPr>
              <a:t>81</a:t>
            </a:fld>
            <a:endParaRPr lang="en-US" altLang="en-US">
              <a:solidFill>
                <a:srgbClr val="000000"/>
              </a:solidFill>
            </a:endParaRPr>
          </a:p>
        </p:txBody>
      </p:sp>
      <p:sp>
        <p:nvSpPr>
          <p:cNvPr id="250882" name="Rectangle 2">
            <a:extLst>
              <a:ext uri="{FF2B5EF4-FFF2-40B4-BE49-F238E27FC236}">
                <a16:creationId xmlns:a16="http://schemas.microsoft.com/office/drawing/2014/main" id="{9FB5DA76-4E97-0543-8E49-120DCA32CCE4}"/>
              </a:ext>
            </a:extLst>
          </p:cNvPr>
          <p:cNvSpPr>
            <a:spLocks noChangeArrowheads="1" noTextEdit="1"/>
          </p:cNvSpPr>
          <p:nvPr>
            <p:ph type="sldImg"/>
          </p:nvPr>
        </p:nvSpPr>
        <p:spPr>
          <a:solidFill>
            <a:srgbClr val="FFFFFF"/>
          </a:solidFill>
          <a:ln/>
        </p:spPr>
      </p:sp>
      <p:sp>
        <p:nvSpPr>
          <p:cNvPr id="250883" name="Rectangle 3">
            <a:extLst>
              <a:ext uri="{FF2B5EF4-FFF2-40B4-BE49-F238E27FC236}">
                <a16:creationId xmlns:a16="http://schemas.microsoft.com/office/drawing/2014/main" id="{900EC26F-3354-DC48-8466-73D1F6AC310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 jailor was sitting quietly one evening...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a:extLst>
              <a:ext uri="{FF2B5EF4-FFF2-40B4-BE49-F238E27FC236}">
                <a16:creationId xmlns:a16="http://schemas.microsoft.com/office/drawing/2014/main" id="{4F5B2814-5E31-DB40-8A81-B59C2F3E23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5A8777-B7B5-3848-9FDB-E7C790B009C9}" type="slidenum">
              <a:rPr lang="en-US" altLang="en-US">
                <a:solidFill>
                  <a:srgbClr val="000000"/>
                </a:solidFill>
              </a:rPr>
              <a:pPr>
                <a:spcBef>
                  <a:spcPct val="0"/>
                </a:spcBef>
              </a:pPr>
              <a:t>82</a:t>
            </a:fld>
            <a:endParaRPr lang="en-US" altLang="en-US">
              <a:solidFill>
                <a:srgbClr val="000000"/>
              </a:solidFill>
            </a:endParaRPr>
          </a:p>
        </p:txBody>
      </p:sp>
      <p:sp>
        <p:nvSpPr>
          <p:cNvPr id="252930" name="Rectangle 2">
            <a:extLst>
              <a:ext uri="{FF2B5EF4-FFF2-40B4-BE49-F238E27FC236}">
                <a16:creationId xmlns:a16="http://schemas.microsoft.com/office/drawing/2014/main" id="{459E20A6-4D81-304B-B9A0-D9FFD19BC2B9}"/>
              </a:ext>
            </a:extLst>
          </p:cNvPr>
          <p:cNvSpPr>
            <a:spLocks noChangeArrowheads="1" noTextEdit="1"/>
          </p:cNvSpPr>
          <p:nvPr>
            <p:ph type="sldImg"/>
          </p:nvPr>
        </p:nvSpPr>
        <p:spPr>
          <a:solidFill>
            <a:srgbClr val="FFFFFF"/>
          </a:solidFill>
          <a:ln/>
        </p:spPr>
      </p:sp>
      <p:sp>
        <p:nvSpPr>
          <p:cNvPr id="252931" name="Rectangle 3">
            <a:extLst>
              <a:ext uri="{FF2B5EF4-FFF2-40B4-BE49-F238E27FC236}">
                <a16:creationId xmlns:a16="http://schemas.microsoft.com/office/drawing/2014/main" id="{067E8B46-9D8B-B343-A280-AE6B3A593E8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Until suddenly there was an earthquake!  Fear seized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E90D2EA4-61F1-7040-9B0C-A8EE17DAA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D0C78A0-05F0-1045-BEAC-76311C360069}" type="slidenum">
              <a:rPr lang="en-US" altLang="en-US">
                <a:solidFill>
                  <a:srgbClr val="000000"/>
                </a:solidFill>
              </a:rPr>
              <a:pPr>
                <a:spcBef>
                  <a:spcPct val="0"/>
                </a:spcBef>
              </a:pPr>
              <a:t>83</a:t>
            </a:fld>
            <a:endParaRPr lang="en-US" altLang="en-US">
              <a:solidFill>
                <a:srgbClr val="000000"/>
              </a:solidFill>
            </a:endParaRPr>
          </a:p>
        </p:txBody>
      </p:sp>
      <p:sp>
        <p:nvSpPr>
          <p:cNvPr id="254978" name="Rectangle 2">
            <a:extLst>
              <a:ext uri="{FF2B5EF4-FFF2-40B4-BE49-F238E27FC236}">
                <a16:creationId xmlns:a16="http://schemas.microsoft.com/office/drawing/2014/main" id="{751E9198-AEFE-EF4C-BBFB-21C98B6A3FF7}"/>
              </a:ext>
            </a:extLst>
          </p:cNvPr>
          <p:cNvSpPr>
            <a:spLocks noChangeArrowheads="1" noTextEdit="1"/>
          </p:cNvSpPr>
          <p:nvPr>
            <p:ph type="sldImg"/>
          </p:nvPr>
        </p:nvSpPr>
        <p:spPr>
          <a:solidFill>
            <a:srgbClr val="FFFFFF"/>
          </a:solidFill>
          <a:ln/>
        </p:spPr>
      </p:sp>
      <p:sp>
        <p:nvSpPr>
          <p:cNvPr id="254979" name="Rectangle 3">
            <a:extLst>
              <a:ext uri="{FF2B5EF4-FFF2-40B4-BE49-F238E27FC236}">
                <a16:creationId xmlns:a16="http://schemas.microsoft.com/office/drawing/2014/main" id="{457C5242-1B6A-D346-8717-68CFAEA67026}"/>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He thought that Paul and Silas had escaped, so he sought to kill himself</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5E02ACE7-904A-2148-97AD-AEBBB2E0A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D47AEA2-EEA3-514B-87FB-F2532D894D2B}" type="slidenum">
              <a:rPr lang="en-US" altLang="en-US">
                <a:solidFill>
                  <a:srgbClr val="000000"/>
                </a:solidFill>
              </a:rPr>
              <a:pPr>
                <a:spcBef>
                  <a:spcPct val="0"/>
                </a:spcBef>
              </a:pPr>
              <a:t>84</a:t>
            </a:fld>
            <a:endParaRPr lang="en-US" altLang="en-US">
              <a:solidFill>
                <a:srgbClr val="000000"/>
              </a:solidFill>
            </a:endParaRPr>
          </a:p>
        </p:txBody>
      </p:sp>
      <p:sp>
        <p:nvSpPr>
          <p:cNvPr id="257026" name="Rectangle 2">
            <a:extLst>
              <a:ext uri="{FF2B5EF4-FFF2-40B4-BE49-F238E27FC236}">
                <a16:creationId xmlns:a16="http://schemas.microsoft.com/office/drawing/2014/main" id="{5A278FEB-0530-DB49-AF30-D4FDC82377B7}"/>
              </a:ext>
            </a:extLst>
          </p:cNvPr>
          <p:cNvSpPr>
            <a:spLocks noChangeArrowheads="1" noTextEdit="1"/>
          </p:cNvSpPr>
          <p:nvPr>
            <p:ph type="sldImg"/>
          </p:nvPr>
        </p:nvSpPr>
        <p:spPr>
          <a:solidFill>
            <a:srgbClr val="FFFFFF"/>
          </a:solidFill>
          <a:ln/>
        </p:spPr>
      </p:sp>
      <p:sp>
        <p:nvSpPr>
          <p:cNvPr id="257027" name="Rectangle 3">
            <a:extLst>
              <a:ext uri="{FF2B5EF4-FFF2-40B4-BE49-F238E27FC236}">
                <a16:creationId xmlns:a16="http://schemas.microsoft.com/office/drawing/2014/main" id="{54B174C2-6E6D-D64D-BA21-5E559A95535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Paul told him, </a:t>
            </a:r>
            <a:r>
              <a:rPr lang="en-US" altLang="ja-JP">
                <a:ea typeface="ＭＳ Ｐゴシック" panose="020B0600070205080204" pitchFamily="34" charset="-128"/>
              </a:rPr>
              <a:t>"</a:t>
            </a:r>
            <a:r>
              <a:rPr lang="en-US" altLang="en-US">
                <a:ea typeface="ＭＳ Ｐゴシック" panose="020B0600070205080204" pitchFamily="34" charset="-128"/>
              </a:rPr>
              <a:t>Believe in the Lord Jesus Christ and you will be saved—you and your entire household!</a:t>
            </a:r>
            <a:r>
              <a:rPr lang="en-US" altLang="ja-JP">
                <a:ea typeface="ＭＳ Ｐゴシック" panose="020B0600070205080204" pitchFamily="34" charset="-128"/>
              </a:rPr>
              <a:t>"</a:t>
            </a:r>
            <a:r>
              <a:rPr lang="en-US" altLang="en-US">
                <a:ea typeface="ＭＳ Ｐゴシック" panose="020B0600070205080204" pitchFamily="34" charset="-128"/>
              </a:rPr>
              <a:t> (Acts 16:16).  So he trusted Christ and was filled with joy.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AFE09A61-FCDF-6748-9985-EED362D9DC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A32AAF-A055-BF41-A10B-2C0792186C17}" type="slidenum">
              <a:rPr lang="en-US" altLang="en-US">
                <a:solidFill>
                  <a:srgbClr val="000000"/>
                </a:solidFill>
              </a:rPr>
              <a:pPr>
                <a:spcBef>
                  <a:spcPct val="0"/>
                </a:spcBef>
              </a:pPr>
              <a:t>85</a:t>
            </a:fld>
            <a:endParaRPr lang="en-US" altLang="en-US">
              <a:solidFill>
                <a:srgbClr val="000000"/>
              </a:solidFill>
            </a:endParaRPr>
          </a:p>
        </p:txBody>
      </p:sp>
      <p:sp>
        <p:nvSpPr>
          <p:cNvPr id="259074" name="Rectangle 2">
            <a:extLst>
              <a:ext uri="{FF2B5EF4-FFF2-40B4-BE49-F238E27FC236}">
                <a16:creationId xmlns:a16="http://schemas.microsoft.com/office/drawing/2014/main" id="{4F9244D7-F21C-B54F-A0C2-D9F80BA52FC3}"/>
              </a:ext>
            </a:extLst>
          </p:cNvPr>
          <p:cNvSpPr>
            <a:spLocks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F3851988-9041-CD4E-98D5-CFC8DEBD17D6}"/>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Then he was baptized.  The artist wanted to please all, so he has him being baptized by pouring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6A2324FE-309D-374E-8BBD-C4E3C35226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F01CDA-C13A-2C4C-BCDF-E6CFE4E6B925}" type="slidenum">
              <a:rPr lang="en-US" altLang="en-US">
                <a:solidFill>
                  <a:srgbClr val="000000"/>
                </a:solidFill>
              </a:rPr>
              <a:pPr>
                <a:spcBef>
                  <a:spcPct val="0"/>
                </a:spcBef>
              </a:pPr>
              <a:t>86</a:t>
            </a:fld>
            <a:endParaRPr lang="en-US" altLang="en-US">
              <a:solidFill>
                <a:srgbClr val="000000"/>
              </a:solidFill>
            </a:endParaRPr>
          </a:p>
        </p:txBody>
      </p:sp>
      <p:sp>
        <p:nvSpPr>
          <p:cNvPr id="261122" name="Rectangle 2">
            <a:extLst>
              <a:ext uri="{FF2B5EF4-FFF2-40B4-BE49-F238E27FC236}">
                <a16:creationId xmlns:a16="http://schemas.microsoft.com/office/drawing/2014/main" id="{F9C59AF1-3931-5A48-B2D0-D854F140A931}"/>
              </a:ext>
            </a:extLst>
          </p:cNvPr>
          <p:cNvSpPr>
            <a:spLocks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FFFCE885-18B3-0640-91C2-5D28531937E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Or immersion!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DC3FBE16-024A-F642-B29D-17E46008E0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906098-7235-9F43-B4B4-09BB58A434C0}" type="slidenum">
              <a:rPr lang="en-US" altLang="en-US">
                <a:solidFill>
                  <a:srgbClr val="000000"/>
                </a:solidFill>
              </a:rPr>
              <a:pPr>
                <a:spcBef>
                  <a:spcPct val="0"/>
                </a:spcBef>
              </a:pPr>
              <a:t>87</a:t>
            </a:fld>
            <a:endParaRPr lang="en-US" altLang="en-US">
              <a:solidFill>
                <a:srgbClr val="000000"/>
              </a:solidFill>
            </a:endParaRPr>
          </a:p>
        </p:txBody>
      </p:sp>
      <p:sp>
        <p:nvSpPr>
          <p:cNvPr id="263170" name="Rectangle 2">
            <a:extLst>
              <a:ext uri="{FF2B5EF4-FFF2-40B4-BE49-F238E27FC236}">
                <a16:creationId xmlns:a16="http://schemas.microsoft.com/office/drawing/2014/main" id="{E84E6F62-8F49-0444-844C-D28E72AA6175}"/>
              </a:ext>
            </a:extLst>
          </p:cNvPr>
          <p:cNvSpPr>
            <a:spLocks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BFBE5F64-298F-FB4A-8AFA-81699F6D230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1BE7BE66-AE2B-1F41-934E-AB9D37F70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3546E4-C347-9346-8C19-C9D98AF90AF2}" type="slidenum">
              <a:rPr lang="en-US" altLang="en-US">
                <a:solidFill>
                  <a:srgbClr val="000000"/>
                </a:solidFill>
              </a:rPr>
              <a:pPr>
                <a:spcBef>
                  <a:spcPct val="0"/>
                </a:spcBef>
              </a:pPr>
              <a:t>88</a:t>
            </a:fld>
            <a:endParaRPr lang="en-US" altLang="en-US">
              <a:solidFill>
                <a:srgbClr val="000000"/>
              </a:solidFill>
            </a:endParaRPr>
          </a:p>
        </p:txBody>
      </p:sp>
      <p:sp>
        <p:nvSpPr>
          <p:cNvPr id="265218" name="Rectangle 2">
            <a:extLst>
              <a:ext uri="{FF2B5EF4-FFF2-40B4-BE49-F238E27FC236}">
                <a16:creationId xmlns:a16="http://schemas.microsoft.com/office/drawing/2014/main" id="{4FCE743C-E8C0-F14B-B156-AAEB87C2D613}"/>
              </a:ext>
            </a:extLst>
          </p:cNvPr>
          <p:cNvSpPr>
            <a:spLocks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62B0F2D4-9F00-444A-8A88-4CB24CA1CDEF}"/>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EAC05DC6-EA93-6149-BB00-C5FAE2D0A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94E8C7-4DEC-F54F-B059-613F76863BF7}" type="slidenum">
              <a:rPr lang="en-US" altLang="en-US">
                <a:solidFill>
                  <a:srgbClr val="000000"/>
                </a:solidFill>
              </a:rPr>
              <a:pPr>
                <a:spcBef>
                  <a:spcPct val="0"/>
                </a:spcBef>
              </a:pPr>
              <a:t>89</a:t>
            </a:fld>
            <a:endParaRPr lang="en-US" altLang="en-US">
              <a:solidFill>
                <a:srgbClr val="000000"/>
              </a:solidFill>
            </a:endParaRPr>
          </a:p>
        </p:txBody>
      </p:sp>
      <p:sp>
        <p:nvSpPr>
          <p:cNvPr id="267266" name="Rectangle 2">
            <a:extLst>
              <a:ext uri="{FF2B5EF4-FFF2-40B4-BE49-F238E27FC236}">
                <a16:creationId xmlns:a16="http://schemas.microsoft.com/office/drawing/2014/main" id="{307552F6-6DD2-7446-BC34-991677F0BC92}"/>
              </a:ext>
            </a:extLst>
          </p:cNvPr>
          <p:cNvSpPr>
            <a:spLocks noChangeArrowheads="1" noTextEdit="1"/>
          </p:cNvSpPr>
          <p:nvPr>
            <p:ph type="sldImg"/>
          </p:nvPr>
        </p:nvSpPr>
        <p:spPr>
          <a:solidFill>
            <a:srgbClr val="FFFFFF"/>
          </a:solidFill>
          <a:ln/>
        </p:spPr>
      </p:sp>
      <p:sp>
        <p:nvSpPr>
          <p:cNvPr id="267267" name="Rectangle 3">
            <a:extLst>
              <a:ext uri="{FF2B5EF4-FFF2-40B4-BE49-F238E27FC236}">
                <a16:creationId xmlns:a16="http://schemas.microsoft.com/office/drawing/2014/main" id="{456C4493-70D4-A64E-A2A4-89A82CAEEE3A}"/>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76A88C-5C5C-0444-BE17-ED17BC2595A6}"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84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8467"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182734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084F545E-A318-804E-8C61-B4DDA5953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85034D-48BF-4248-B5F8-BA41A11E3F62}" type="slidenum">
              <a:rPr lang="en-US" altLang="en-US">
                <a:solidFill>
                  <a:srgbClr val="000000"/>
                </a:solidFill>
              </a:rPr>
              <a:pPr>
                <a:spcBef>
                  <a:spcPct val="0"/>
                </a:spcBef>
              </a:pPr>
              <a:t>9</a:t>
            </a:fld>
            <a:endParaRPr lang="en-US" altLang="en-US">
              <a:solidFill>
                <a:srgbClr val="000000"/>
              </a:solidFill>
            </a:endParaRPr>
          </a:p>
        </p:txBody>
      </p:sp>
      <p:sp>
        <p:nvSpPr>
          <p:cNvPr id="104450" name="Rectangle 2">
            <a:extLst>
              <a:ext uri="{FF2B5EF4-FFF2-40B4-BE49-F238E27FC236}">
                <a16:creationId xmlns:a16="http://schemas.microsoft.com/office/drawing/2014/main" id="{F7EC0C9B-1DEB-4D4D-8703-83B4367CDAF3}"/>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85704B64-84FD-6E4A-9927-2798EB0AD7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Hopefully answering these seven questions will take the fear out of being baptized since some of you haven</a:t>
            </a:r>
            <a:r>
              <a:rPr lang="fr-FR" altLang="ja-JP">
                <a:ea typeface="ＭＳ Ｐゴシック" panose="020B0600070205080204" pitchFamily="34" charset="-128"/>
              </a:rPr>
              <a:t>'</a:t>
            </a:r>
            <a:r>
              <a:rPr lang="en-US" altLang="en-US">
                <a:ea typeface="ＭＳ Ｐゴシック" panose="020B0600070205080204" pitchFamily="34" charset="-128"/>
              </a:rPr>
              <a:t>t yet been baptized!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D5553-D027-004D-BCFF-79F23D6A6E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t>http://commons.wikimedia.org/wiki/Image:DuraEuropos-Church.jpg</a:t>
            </a:r>
          </a:p>
        </p:txBody>
      </p:sp>
    </p:spTree>
    <p:extLst>
      <p:ext uri="{BB962C8B-B14F-4D97-AF65-F5344CB8AC3E}">
        <p14:creationId xmlns:p14="http://schemas.microsoft.com/office/powerpoint/2010/main" val="1730826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B4D579-97AA-CE43-BB20-6A19A3C9E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t>Don</a:t>
            </a:r>
            <a:r>
              <a:rPr lang="fr-FR" altLang="ja-JP"/>
              <a:t>'</a:t>
            </a:r>
            <a:r>
              <a:rPr lang="en-US"/>
              <a:t>t try to think that this small room in the church for baptism meant they didn</a:t>
            </a:r>
            <a:r>
              <a:rPr lang="fr-FR" altLang="ja-JP"/>
              <a:t>'</a:t>
            </a:r>
            <a:r>
              <a:rPr lang="en-US"/>
              <a:t>t think it important!  Why do we try to escape baptism?</a:t>
            </a:r>
          </a:p>
        </p:txBody>
      </p:sp>
    </p:spTree>
    <p:extLst>
      <p:ext uri="{BB962C8B-B14F-4D97-AF65-F5344CB8AC3E}">
        <p14:creationId xmlns:p14="http://schemas.microsoft.com/office/powerpoint/2010/main" val="31355765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09707E-FA21-7E45-8063-3DE22059D799}"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9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2697412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96721-112D-A640-8160-79B302BFFB46}"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5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29980791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33489-2E61-F74F-982D-A689E3B174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noTextEdit="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591163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9F3CC5-3129-EA42-8295-1CB2705FEA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3173824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33E5FB-97FF-6E45-921E-71B7A799AB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41649750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C11AC0-68CD-F943-9CD8-5C0EF82A4B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extLst>
      <p:ext uri="{BB962C8B-B14F-4D97-AF65-F5344CB8AC3E}">
        <p14:creationId xmlns:p14="http://schemas.microsoft.com/office/powerpoint/2010/main" val="34864461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92BB98-BD65-8A44-8DFA-32561D83A4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9971504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95DC5-C6F8-104C-8EC7-C83A56223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extLst>
      <p:ext uri="{BB962C8B-B14F-4D97-AF65-F5344CB8AC3E}">
        <p14:creationId xmlns:p14="http://schemas.microsoft.com/office/powerpoint/2010/main" val="245442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4663D4A-EA1F-4B47-ADE9-B6284BEB5791}"/>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D3E8C852-438E-2C44-AA95-5CFD5FE067DD}"/>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E9A947B8-A636-0545-B583-6DF15531CFEF}"/>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1BF45378-7474-8644-8C29-E1EAEAD1DD05}"/>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8" name="Freeform 6">
              <a:extLst>
                <a:ext uri="{FF2B5EF4-FFF2-40B4-BE49-F238E27FC236}">
                  <a16:creationId xmlns:a16="http://schemas.microsoft.com/office/drawing/2014/main" id="{8659A8AE-3F26-434F-A63D-056B68D6834E}"/>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BF1DECB9-152F-854C-88A5-53FB036BD6E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 name="Freeform 8">
              <a:extLst>
                <a:ext uri="{FF2B5EF4-FFF2-40B4-BE49-F238E27FC236}">
                  <a16:creationId xmlns:a16="http://schemas.microsoft.com/office/drawing/2014/main" id="{99B41DD3-6C3B-0A48-AE4B-AA8DC7952611}"/>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B2B0A144-5A56-ED41-B2E1-F897CAECA51A}"/>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D919328-63E9-8940-A753-7809497033AE}"/>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3" name="Freeform 11">
              <a:extLst>
                <a:ext uri="{FF2B5EF4-FFF2-40B4-BE49-F238E27FC236}">
                  <a16:creationId xmlns:a16="http://schemas.microsoft.com/office/drawing/2014/main" id="{2EF11A1D-6023-7D43-A4E7-7559A982A53C}"/>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A1CE6C1F-DD53-6444-A7D0-A4DDB6873370}"/>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5" name="Freeform 13">
              <a:extLst>
                <a:ext uri="{FF2B5EF4-FFF2-40B4-BE49-F238E27FC236}">
                  <a16:creationId xmlns:a16="http://schemas.microsoft.com/office/drawing/2014/main" id="{E4C4BF4B-3213-C944-BB68-2443C02F240D}"/>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C407AF2E-AB59-BD42-83F1-D728D42ADC2A}"/>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7" name="Freeform 15">
              <a:extLst>
                <a:ext uri="{FF2B5EF4-FFF2-40B4-BE49-F238E27FC236}">
                  <a16:creationId xmlns:a16="http://schemas.microsoft.com/office/drawing/2014/main" id="{AE18EC5D-E6FB-D44B-9192-9759C8E7AE23}"/>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7B00A762-64A6-A447-8408-8F03846BB482}"/>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9" name="Freeform 17">
              <a:extLst>
                <a:ext uri="{FF2B5EF4-FFF2-40B4-BE49-F238E27FC236}">
                  <a16:creationId xmlns:a16="http://schemas.microsoft.com/office/drawing/2014/main" id="{4A61701F-1803-F24D-B7BD-B32C7062AA5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0" name="Freeform 18">
              <a:extLst>
                <a:ext uri="{FF2B5EF4-FFF2-40B4-BE49-F238E27FC236}">
                  <a16:creationId xmlns:a16="http://schemas.microsoft.com/office/drawing/2014/main" id="{B26C3EBC-0EE4-354C-AD6E-981F6F98FE40}"/>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1" name="Freeform 19">
              <a:extLst>
                <a:ext uri="{FF2B5EF4-FFF2-40B4-BE49-F238E27FC236}">
                  <a16:creationId xmlns:a16="http://schemas.microsoft.com/office/drawing/2014/main" id="{BF42D516-3A63-B84C-BC30-D83654CFCC5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E4D3ED31-29D4-FB4D-95DC-0768FBAFD143}"/>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3" name="Freeform 21">
              <a:extLst>
                <a:ext uri="{FF2B5EF4-FFF2-40B4-BE49-F238E27FC236}">
                  <a16:creationId xmlns:a16="http://schemas.microsoft.com/office/drawing/2014/main" id="{655EE5F7-BC49-7F4B-9116-A8E3CEAB13F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95279BF-ADF7-7C42-AC1E-3ED5A26808E5}"/>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5" name="Freeform 23">
              <a:extLst>
                <a:ext uri="{FF2B5EF4-FFF2-40B4-BE49-F238E27FC236}">
                  <a16:creationId xmlns:a16="http://schemas.microsoft.com/office/drawing/2014/main" id="{42709BE6-F135-2842-9C99-AC843A7023A6}"/>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26" name="Freeform 24">
              <a:extLst>
                <a:ext uri="{FF2B5EF4-FFF2-40B4-BE49-F238E27FC236}">
                  <a16:creationId xmlns:a16="http://schemas.microsoft.com/office/drawing/2014/main" id="{EC153346-AC98-1E47-93D2-B5BB5AA526BE}"/>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7" name="Freeform 25">
              <a:extLst>
                <a:ext uri="{FF2B5EF4-FFF2-40B4-BE49-F238E27FC236}">
                  <a16:creationId xmlns:a16="http://schemas.microsoft.com/office/drawing/2014/main" id="{BA9C8F83-5304-3C43-9958-9B55AE30D36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E61DFE3C-E1A7-A542-B079-4A0CF79DEBA1}"/>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9" name="Freeform 27">
              <a:extLst>
                <a:ext uri="{FF2B5EF4-FFF2-40B4-BE49-F238E27FC236}">
                  <a16:creationId xmlns:a16="http://schemas.microsoft.com/office/drawing/2014/main" id="{51DEA5D7-382F-2541-B3D1-44E04F2F461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0" name="Freeform 28">
              <a:extLst>
                <a:ext uri="{FF2B5EF4-FFF2-40B4-BE49-F238E27FC236}">
                  <a16:creationId xmlns:a16="http://schemas.microsoft.com/office/drawing/2014/main" id="{08453FF3-FD09-3644-A302-3C38390B9B65}"/>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7244A7B-ADAF-9B45-90FE-45A7182C6FD4}"/>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2" name="Freeform 30">
              <a:extLst>
                <a:ext uri="{FF2B5EF4-FFF2-40B4-BE49-F238E27FC236}">
                  <a16:creationId xmlns:a16="http://schemas.microsoft.com/office/drawing/2014/main" id="{29133524-1460-1749-A587-987D94D1F86C}"/>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B7DFA74A-4CD6-7B40-B04D-EFEBAB446FE7}"/>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4" name="Freeform 32">
              <a:extLst>
                <a:ext uri="{FF2B5EF4-FFF2-40B4-BE49-F238E27FC236}">
                  <a16:creationId xmlns:a16="http://schemas.microsoft.com/office/drawing/2014/main" id="{83FBA961-3626-2A41-B942-9F3422BAD844}"/>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5" name="Freeform 33">
              <a:extLst>
                <a:ext uri="{FF2B5EF4-FFF2-40B4-BE49-F238E27FC236}">
                  <a16:creationId xmlns:a16="http://schemas.microsoft.com/office/drawing/2014/main" id="{4EC63AD3-C746-BB45-B2BC-BF922315B1BF}"/>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6" name="Freeform 34">
              <a:extLst>
                <a:ext uri="{FF2B5EF4-FFF2-40B4-BE49-F238E27FC236}">
                  <a16:creationId xmlns:a16="http://schemas.microsoft.com/office/drawing/2014/main" id="{09EF5C8F-7058-954A-8FB7-5A587B6EF71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7" name="Freeform 35">
              <a:extLst>
                <a:ext uri="{FF2B5EF4-FFF2-40B4-BE49-F238E27FC236}">
                  <a16:creationId xmlns:a16="http://schemas.microsoft.com/office/drawing/2014/main" id="{762BFEF0-50AC-C841-86E6-3773311F5B36}"/>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8" name="Freeform 36">
              <a:extLst>
                <a:ext uri="{FF2B5EF4-FFF2-40B4-BE49-F238E27FC236}">
                  <a16:creationId xmlns:a16="http://schemas.microsoft.com/office/drawing/2014/main" id="{1309F77F-EAE6-BC47-8C28-81E508853848}"/>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9" name="Freeform 37">
              <a:extLst>
                <a:ext uri="{FF2B5EF4-FFF2-40B4-BE49-F238E27FC236}">
                  <a16:creationId xmlns:a16="http://schemas.microsoft.com/office/drawing/2014/main" id="{7E7C9E3E-E980-EA48-B97F-30B41C78D21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0" name="Freeform 38">
              <a:extLst>
                <a:ext uri="{FF2B5EF4-FFF2-40B4-BE49-F238E27FC236}">
                  <a16:creationId xmlns:a16="http://schemas.microsoft.com/office/drawing/2014/main" id="{D01626CC-166F-824A-BEEB-2AA40C9CFD6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41" name="Group 39">
              <a:extLst>
                <a:ext uri="{FF2B5EF4-FFF2-40B4-BE49-F238E27FC236}">
                  <a16:creationId xmlns:a16="http://schemas.microsoft.com/office/drawing/2014/main" id="{E8621BF1-5A42-A04E-99ED-199E4A4FF414}"/>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38BD49EE-5451-E14A-B560-0448F97C4E6C}"/>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3" name="Freeform 41">
                <a:extLst>
                  <a:ext uri="{FF2B5EF4-FFF2-40B4-BE49-F238E27FC236}">
                    <a16:creationId xmlns:a16="http://schemas.microsoft.com/office/drawing/2014/main" id="{02F68840-639C-1544-BC41-BDDBFE008FD2}"/>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4CA6C3C2-BB71-074D-8D6B-A41C2A9B3F7C}"/>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9A907034-D9DB-A941-93A0-F6036340132A}"/>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975DA84B-A114-684F-8CED-3EDF38A1CA4F}"/>
              </a:ext>
            </a:extLst>
          </p:cNvPr>
          <p:cNvSpPr>
            <a:spLocks noGrp="1" noChangeArrowheads="1"/>
          </p:cNvSpPr>
          <p:nvPr>
            <p:ph type="sldNum" sz="quarter" idx="12"/>
          </p:nvPr>
        </p:nvSpPr>
        <p:spPr/>
        <p:txBody>
          <a:bodyPr/>
          <a:lstStyle>
            <a:lvl1pPr>
              <a:defRPr smtClean="0"/>
            </a:lvl1pPr>
          </a:lstStyle>
          <a:p>
            <a:pPr>
              <a:defRPr/>
            </a:pPr>
            <a:fld id="{3493C62C-59EA-6645-8CD3-BCCA7385C0AB}" type="slidenum">
              <a:rPr lang="en-US" altLang="en-US"/>
              <a:pPr>
                <a:defRPr/>
              </a:pPr>
              <a:t>‹#›</a:t>
            </a:fld>
            <a:endParaRPr lang="en-US" altLang="en-US"/>
          </a:p>
        </p:txBody>
      </p:sp>
    </p:spTree>
    <p:extLst>
      <p:ext uri="{BB962C8B-B14F-4D97-AF65-F5344CB8AC3E}">
        <p14:creationId xmlns:p14="http://schemas.microsoft.com/office/powerpoint/2010/main" val="126399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A6EF41B-8907-4B41-8222-6CBBB43613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FD3A99DD-9FB3-7947-BA10-FB57783043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12562B2-2D9B-3F47-B4D2-0C3C9D8A203C}"/>
              </a:ext>
            </a:extLst>
          </p:cNvPr>
          <p:cNvSpPr>
            <a:spLocks noGrp="1" noChangeArrowheads="1"/>
          </p:cNvSpPr>
          <p:nvPr>
            <p:ph type="sldNum" sz="quarter" idx="12"/>
          </p:nvPr>
        </p:nvSpPr>
        <p:spPr>
          <a:ln/>
        </p:spPr>
        <p:txBody>
          <a:bodyPr/>
          <a:lstStyle>
            <a:lvl1pPr>
              <a:defRPr/>
            </a:lvl1pPr>
          </a:lstStyle>
          <a:p>
            <a:pPr>
              <a:defRPr/>
            </a:pPr>
            <a:fld id="{673E0486-C312-A14E-901D-A593D9BAB48C}" type="slidenum">
              <a:rPr lang="en-US" altLang="en-US"/>
              <a:pPr>
                <a:defRPr/>
              </a:pPr>
              <a:t>‹#›</a:t>
            </a:fld>
            <a:endParaRPr lang="en-US" altLang="en-US"/>
          </a:p>
        </p:txBody>
      </p:sp>
    </p:spTree>
    <p:extLst>
      <p:ext uri="{BB962C8B-B14F-4D97-AF65-F5344CB8AC3E}">
        <p14:creationId xmlns:p14="http://schemas.microsoft.com/office/powerpoint/2010/main" val="1200388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BC4EE42-EAAE-8E4F-B441-3331665BDFA6}" type="slidenum">
              <a:rPr lang="en-US"/>
              <a:pPr>
                <a:defRPr/>
              </a:pPr>
              <a:t>‹#›</a:t>
            </a:fld>
            <a:endParaRPr lang="en-US"/>
          </a:p>
        </p:txBody>
      </p:sp>
    </p:spTree>
    <p:extLst>
      <p:ext uri="{BB962C8B-B14F-4D97-AF65-F5344CB8AC3E}">
        <p14:creationId xmlns:p14="http://schemas.microsoft.com/office/powerpoint/2010/main" val="3442994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46CC2A29-D99A-EC4B-BC38-E5845BA6E900}" type="slidenum">
              <a:rPr lang="en-US"/>
              <a:pPr>
                <a:defRPr/>
              </a:pPr>
              <a:t>‹#›</a:t>
            </a:fld>
            <a:endParaRPr lang="en-US"/>
          </a:p>
        </p:txBody>
      </p:sp>
    </p:spTree>
    <p:extLst>
      <p:ext uri="{BB962C8B-B14F-4D97-AF65-F5344CB8AC3E}">
        <p14:creationId xmlns:p14="http://schemas.microsoft.com/office/powerpoint/2010/main" val="1023103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52982C76-C0FE-014F-9C4B-91248ABEBE51}" type="slidenum">
              <a:rPr lang="en-US"/>
              <a:pPr>
                <a:defRPr/>
              </a:pPr>
              <a:t>‹#›</a:t>
            </a:fld>
            <a:endParaRPr lang="en-US"/>
          </a:p>
        </p:txBody>
      </p:sp>
    </p:spTree>
    <p:extLst>
      <p:ext uri="{BB962C8B-B14F-4D97-AF65-F5344CB8AC3E}">
        <p14:creationId xmlns:p14="http://schemas.microsoft.com/office/powerpoint/2010/main" val="2139190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1768623D-1BDA-1443-9BAE-176D51C78AA3}" type="slidenum">
              <a:rPr lang="en-US"/>
              <a:pPr>
                <a:defRPr/>
              </a:pPr>
              <a:t>‹#›</a:t>
            </a:fld>
            <a:endParaRPr lang="en-US"/>
          </a:p>
        </p:txBody>
      </p:sp>
    </p:spTree>
    <p:extLst>
      <p:ext uri="{BB962C8B-B14F-4D97-AF65-F5344CB8AC3E}">
        <p14:creationId xmlns:p14="http://schemas.microsoft.com/office/powerpoint/2010/main" val="17323859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99D89CC-CD39-A64D-8177-44722D1CC364}" type="slidenum">
              <a:rPr lang="en-US"/>
              <a:pPr>
                <a:defRPr/>
              </a:pPr>
              <a:t>‹#›</a:t>
            </a:fld>
            <a:endParaRPr lang="en-US"/>
          </a:p>
        </p:txBody>
      </p:sp>
    </p:spTree>
    <p:extLst>
      <p:ext uri="{BB962C8B-B14F-4D97-AF65-F5344CB8AC3E}">
        <p14:creationId xmlns:p14="http://schemas.microsoft.com/office/powerpoint/2010/main" val="5232850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A64A7EF-8F80-F747-8524-5962C551CE21}" type="slidenum">
              <a:rPr lang="en-US"/>
              <a:pPr>
                <a:defRPr/>
              </a:pPr>
              <a:t>‹#›</a:t>
            </a:fld>
            <a:endParaRPr lang="en-US"/>
          </a:p>
        </p:txBody>
      </p:sp>
    </p:spTree>
    <p:extLst>
      <p:ext uri="{BB962C8B-B14F-4D97-AF65-F5344CB8AC3E}">
        <p14:creationId xmlns:p14="http://schemas.microsoft.com/office/powerpoint/2010/main" val="37580001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D665B8E-4C61-5D4E-9638-B0DB9AE12860}" type="slidenum">
              <a:rPr lang="en-US"/>
              <a:pPr>
                <a:defRPr/>
              </a:pPr>
              <a:t>‹#›</a:t>
            </a:fld>
            <a:endParaRPr lang="en-US"/>
          </a:p>
        </p:txBody>
      </p:sp>
    </p:spTree>
    <p:extLst>
      <p:ext uri="{BB962C8B-B14F-4D97-AF65-F5344CB8AC3E}">
        <p14:creationId xmlns:p14="http://schemas.microsoft.com/office/powerpoint/2010/main" val="264296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154A4B8-DC9D-5B44-8A8C-BEE126321C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E97D5EAE-8117-224B-A81A-F3B9B6131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5F1D64A-F84D-E54F-B306-F0A2C1122FB4}"/>
              </a:ext>
            </a:extLst>
          </p:cNvPr>
          <p:cNvSpPr>
            <a:spLocks noGrp="1" noChangeArrowheads="1"/>
          </p:cNvSpPr>
          <p:nvPr>
            <p:ph type="sldNum" sz="quarter" idx="12"/>
          </p:nvPr>
        </p:nvSpPr>
        <p:spPr>
          <a:ln/>
        </p:spPr>
        <p:txBody>
          <a:bodyPr/>
          <a:lstStyle>
            <a:lvl1pPr>
              <a:defRPr/>
            </a:lvl1pPr>
          </a:lstStyle>
          <a:p>
            <a:pPr>
              <a:defRPr/>
            </a:pPr>
            <a:fld id="{0F235544-D53E-C448-A873-F4989C18593C}" type="slidenum">
              <a:rPr lang="en-US" altLang="en-US"/>
              <a:pPr>
                <a:defRPr/>
              </a:pPr>
              <a:t>‹#›</a:t>
            </a:fld>
            <a:endParaRPr lang="en-US" altLang="en-US"/>
          </a:p>
        </p:txBody>
      </p:sp>
    </p:spTree>
    <p:extLst>
      <p:ext uri="{BB962C8B-B14F-4D97-AF65-F5344CB8AC3E}">
        <p14:creationId xmlns:p14="http://schemas.microsoft.com/office/powerpoint/2010/main" val="171040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9E622F-3D7B-4D43-A9BA-E321D7DAFC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CE6B36-B998-0F4B-BA89-10C0E87B1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C2367E-C18D-8F4F-8938-B3B8E3740608}"/>
              </a:ext>
            </a:extLst>
          </p:cNvPr>
          <p:cNvSpPr>
            <a:spLocks noGrp="1" noChangeArrowheads="1"/>
          </p:cNvSpPr>
          <p:nvPr>
            <p:ph type="sldNum" sz="quarter" idx="12"/>
          </p:nvPr>
        </p:nvSpPr>
        <p:spPr>
          <a:ln/>
        </p:spPr>
        <p:txBody>
          <a:bodyPr/>
          <a:lstStyle>
            <a:lvl1pPr>
              <a:defRPr/>
            </a:lvl1pPr>
          </a:lstStyle>
          <a:p>
            <a:pPr>
              <a:defRPr/>
            </a:pPr>
            <a:fld id="{FC264B5D-A085-6343-83E3-0F687B701B4E}" type="slidenum">
              <a:rPr lang="en-US" altLang="en-US"/>
              <a:pPr>
                <a:defRPr/>
              </a:pPr>
              <a:t>‹#›</a:t>
            </a:fld>
            <a:endParaRPr lang="en-US" altLang="en-US"/>
          </a:p>
        </p:txBody>
      </p:sp>
    </p:spTree>
    <p:extLst>
      <p:ext uri="{BB962C8B-B14F-4D97-AF65-F5344CB8AC3E}">
        <p14:creationId xmlns:p14="http://schemas.microsoft.com/office/powerpoint/2010/main" val="338289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5D6CB4-F186-0F4D-BD2E-9BA8CCA1E5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0BCC74-30EE-D44C-A3CC-B7ABA506F9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D404EA-36C5-6A41-9586-807ECC42251A}"/>
              </a:ext>
            </a:extLst>
          </p:cNvPr>
          <p:cNvSpPr>
            <a:spLocks noGrp="1" noChangeArrowheads="1"/>
          </p:cNvSpPr>
          <p:nvPr>
            <p:ph type="sldNum" sz="quarter" idx="12"/>
          </p:nvPr>
        </p:nvSpPr>
        <p:spPr>
          <a:ln/>
        </p:spPr>
        <p:txBody>
          <a:bodyPr/>
          <a:lstStyle>
            <a:lvl1pPr>
              <a:defRPr/>
            </a:lvl1pPr>
          </a:lstStyle>
          <a:p>
            <a:pPr>
              <a:defRPr/>
            </a:pPr>
            <a:fld id="{DF467E51-C6B9-B547-BB29-E6395E4CC471}" type="slidenum">
              <a:rPr lang="en-US" altLang="en-US"/>
              <a:pPr>
                <a:defRPr/>
              </a:pPr>
              <a:t>‹#›</a:t>
            </a:fld>
            <a:endParaRPr lang="en-US" altLang="en-US"/>
          </a:p>
        </p:txBody>
      </p:sp>
    </p:spTree>
    <p:extLst>
      <p:ext uri="{BB962C8B-B14F-4D97-AF65-F5344CB8AC3E}">
        <p14:creationId xmlns:p14="http://schemas.microsoft.com/office/powerpoint/2010/main" val="174168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48AACF8-CF58-3544-90DC-18407040B9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8FB13C-F526-A046-BC18-4DFCD83972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3F4F6A-D0B2-E041-973A-8B9E68976B48}"/>
              </a:ext>
            </a:extLst>
          </p:cNvPr>
          <p:cNvSpPr>
            <a:spLocks noGrp="1" noChangeArrowheads="1"/>
          </p:cNvSpPr>
          <p:nvPr>
            <p:ph type="sldNum" sz="quarter" idx="12"/>
          </p:nvPr>
        </p:nvSpPr>
        <p:spPr>
          <a:ln/>
        </p:spPr>
        <p:txBody>
          <a:bodyPr/>
          <a:lstStyle>
            <a:lvl1pPr>
              <a:defRPr/>
            </a:lvl1pPr>
          </a:lstStyle>
          <a:p>
            <a:pPr>
              <a:defRPr/>
            </a:pPr>
            <a:fld id="{3657F309-6583-A24A-BDB4-04D58D6BB899}" type="slidenum">
              <a:rPr lang="en-US" altLang="en-US"/>
              <a:pPr>
                <a:defRPr/>
              </a:pPr>
              <a:t>‹#›</a:t>
            </a:fld>
            <a:endParaRPr lang="en-US" altLang="en-US"/>
          </a:p>
        </p:txBody>
      </p:sp>
    </p:spTree>
    <p:extLst>
      <p:ext uri="{BB962C8B-B14F-4D97-AF65-F5344CB8AC3E}">
        <p14:creationId xmlns:p14="http://schemas.microsoft.com/office/powerpoint/2010/main" val="2968014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60B9AC-CA3B-D447-8227-C526758E7B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161189-7F84-334B-B2BB-3B9C6EEF8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B36BF7-1EE7-6D46-B165-F4CA839F6F1B}"/>
              </a:ext>
            </a:extLst>
          </p:cNvPr>
          <p:cNvSpPr>
            <a:spLocks noGrp="1" noChangeArrowheads="1"/>
          </p:cNvSpPr>
          <p:nvPr>
            <p:ph type="sldNum" sz="quarter" idx="12"/>
          </p:nvPr>
        </p:nvSpPr>
        <p:spPr>
          <a:ln/>
        </p:spPr>
        <p:txBody>
          <a:bodyPr/>
          <a:lstStyle>
            <a:lvl1pPr>
              <a:defRPr/>
            </a:lvl1pPr>
          </a:lstStyle>
          <a:p>
            <a:pPr>
              <a:defRPr/>
            </a:pPr>
            <a:fld id="{422FD282-B43C-1445-98EF-97643F40D8F5}" type="slidenum">
              <a:rPr lang="en-US" altLang="en-US"/>
              <a:pPr>
                <a:defRPr/>
              </a:pPr>
              <a:t>‹#›</a:t>
            </a:fld>
            <a:endParaRPr lang="en-US" altLang="en-US"/>
          </a:p>
        </p:txBody>
      </p:sp>
    </p:spTree>
    <p:extLst>
      <p:ext uri="{BB962C8B-B14F-4D97-AF65-F5344CB8AC3E}">
        <p14:creationId xmlns:p14="http://schemas.microsoft.com/office/powerpoint/2010/main" val="237685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E6D386-FCA3-7144-BED2-CE322441C3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2109DB8-689A-934E-AC17-CF0B0216D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22E3-C2B0-4142-BE76-E7909D09EDBB}"/>
              </a:ext>
            </a:extLst>
          </p:cNvPr>
          <p:cNvSpPr>
            <a:spLocks noGrp="1" noChangeArrowheads="1"/>
          </p:cNvSpPr>
          <p:nvPr>
            <p:ph type="sldNum" sz="quarter" idx="12"/>
          </p:nvPr>
        </p:nvSpPr>
        <p:spPr>
          <a:ln/>
        </p:spPr>
        <p:txBody>
          <a:bodyPr/>
          <a:lstStyle>
            <a:lvl1pPr>
              <a:defRPr/>
            </a:lvl1pPr>
          </a:lstStyle>
          <a:p>
            <a:pPr>
              <a:defRPr/>
            </a:pPr>
            <a:fld id="{220ACA0A-6B1B-2D49-B49C-4F04E489CF6E}" type="slidenum">
              <a:rPr lang="en-US" altLang="en-US"/>
              <a:pPr>
                <a:defRPr/>
              </a:pPr>
              <a:t>‹#›</a:t>
            </a:fld>
            <a:endParaRPr lang="en-US" altLang="en-US"/>
          </a:p>
        </p:txBody>
      </p:sp>
    </p:spTree>
    <p:extLst>
      <p:ext uri="{BB962C8B-B14F-4D97-AF65-F5344CB8AC3E}">
        <p14:creationId xmlns:p14="http://schemas.microsoft.com/office/powerpoint/2010/main" val="138989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4E1A71-8FA6-3843-8882-43E700E511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ECFE8FF-8A72-784C-8716-CD0B451FC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6644B4-74BC-D54B-B605-E0EA14676E9B}"/>
              </a:ext>
            </a:extLst>
          </p:cNvPr>
          <p:cNvSpPr>
            <a:spLocks noGrp="1" noChangeArrowheads="1"/>
          </p:cNvSpPr>
          <p:nvPr>
            <p:ph type="sldNum" sz="quarter" idx="12"/>
          </p:nvPr>
        </p:nvSpPr>
        <p:spPr>
          <a:ln/>
        </p:spPr>
        <p:txBody>
          <a:bodyPr/>
          <a:lstStyle>
            <a:lvl1pPr>
              <a:defRPr/>
            </a:lvl1pPr>
          </a:lstStyle>
          <a:p>
            <a:pPr>
              <a:defRPr/>
            </a:pPr>
            <a:fld id="{2744CFBC-AFDD-7C4C-A9AE-D39B9EC18DEB}" type="slidenum">
              <a:rPr lang="en-US" altLang="en-US"/>
              <a:pPr>
                <a:defRPr/>
              </a:pPr>
              <a:t>‹#›</a:t>
            </a:fld>
            <a:endParaRPr lang="en-US" altLang="en-US"/>
          </a:p>
        </p:txBody>
      </p:sp>
    </p:spTree>
    <p:extLst>
      <p:ext uri="{BB962C8B-B14F-4D97-AF65-F5344CB8AC3E}">
        <p14:creationId xmlns:p14="http://schemas.microsoft.com/office/powerpoint/2010/main" val="905892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7C1964-3A3F-1949-B704-EE3F0B4FD4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E449C40-B61C-BF43-B8CB-706ABE730A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D886CB-8DD8-0344-A96B-B32D46BB6191}"/>
              </a:ext>
            </a:extLst>
          </p:cNvPr>
          <p:cNvSpPr>
            <a:spLocks noGrp="1" noChangeArrowheads="1"/>
          </p:cNvSpPr>
          <p:nvPr>
            <p:ph type="sldNum" sz="quarter" idx="12"/>
          </p:nvPr>
        </p:nvSpPr>
        <p:spPr>
          <a:ln/>
        </p:spPr>
        <p:txBody>
          <a:bodyPr/>
          <a:lstStyle>
            <a:lvl1pPr>
              <a:defRPr/>
            </a:lvl1pPr>
          </a:lstStyle>
          <a:p>
            <a:pPr>
              <a:defRPr/>
            </a:pPr>
            <a:fld id="{11A623BA-1CA4-EF46-9C53-7B8BD4FD17D2}" type="slidenum">
              <a:rPr lang="en-US" altLang="en-US"/>
              <a:pPr>
                <a:defRPr/>
              </a:pPr>
              <a:t>‹#›</a:t>
            </a:fld>
            <a:endParaRPr lang="en-US" altLang="en-US"/>
          </a:p>
        </p:txBody>
      </p:sp>
    </p:spTree>
    <p:extLst>
      <p:ext uri="{BB962C8B-B14F-4D97-AF65-F5344CB8AC3E}">
        <p14:creationId xmlns:p14="http://schemas.microsoft.com/office/powerpoint/2010/main" val="471300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5C699B-A029-D945-980C-E68DC18435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E51409-3A1A-CA49-9087-8649AB5F45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29865D-22D6-9745-B5D2-E8710E07B050}"/>
              </a:ext>
            </a:extLst>
          </p:cNvPr>
          <p:cNvSpPr>
            <a:spLocks noGrp="1" noChangeArrowheads="1"/>
          </p:cNvSpPr>
          <p:nvPr>
            <p:ph type="sldNum" sz="quarter" idx="12"/>
          </p:nvPr>
        </p:nvSpPr>
        <p:spPr>
          <a:ln/>
        </p:spPr>
        <p:txBody>
          <a:bodyPr/>
          <a:lstStyle>
            <a:lvl1pPr>
              <a:defRPr/>
            </a:lvl1pPr>
          </a:lstStyle>
          <a:p>
            <a:pPr>
              <a:defRPr/>
            </a:pPr>
            <a:fld id="{67F5F352-8D6B-9242-8F18-097451AB2B5D}" type="slidenum">
              <a:rPr lang="en-US" altLang="en-US"/>
              <a:pPr>
                <a:defRPr/>
              </a:pPr>
              <a:t>‹#›</a:t>
            </a:fld>
            <a:endParaRPr lang="en-US" altLang="en-US"/>
          </a:p>
        </p:txBody>
      </p:sp>
    </p:spTree>
    <p:extLst>
      <p:ext uri="{BB962C8B-B14F-4D97-AF65-F5344CB8AC3E}">
        <p14:creationId xmlns:p14="http://schemas.microsoft.com/office/powerpoint/2010/main" val="17767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5EDE6A2-C5C4-1643-AAF4-BD23C32A06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F03F2A3B-CE51-F448-9BA0-8BAEEF74BC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F9FEEEC2-6640-BF43-835A-8479660B2968}"/>
              </a:ext>
            </a:extLst>
          </p:cNvPr>
          <p:cNvSpPr>
            <a:spLocks noGrp="1" noChangeArrowheads="1"/>
          </p:cNvSpPr>
          <p:nvPr>
            <p:ph type="sldNum" sz="quarter" idx="12"/>
          </p:nvPr>
        </p:nvSpPr>
        <p:spPr>
          <a:ln/>
        </p:spPr>
        <p:txBody>
          <a:bodyPr/>
          <a:lstStyle>
            <a:lvl1pPr>
              <a:defRPr/>
            </a:lvl1pPr>
          </a:lstStyle>
          <a:p>
            <a:pPr>
              <a:defRPr/>
            </a:pPr>
            <a:fld id="{D39DA0D8-AC04-EA48-8505-DE17A67A1A5C}" type="slidenum">
              <a:rPr lang="en-US" altLang="en-US"/>
              <a:pPr>
                <a:defRPr/>
              </a:pPr>
              <a:t>‹#›</a:t>
            </a:fld>
            <a:endParaRPr lang="en-US" altLang="en-US"/>
          </a:p>
        </p:txBody>
      </p:sp>
    </p:spTree>
    <p:extLst>
      <p:ext uri="{BB962C8B-B14F-4D97-AF65-F5344CB8AC3E}">
        <p14:creationId xmlns:p14="http://schemas.microsoft.com/office/powerpoint/2010/main" val="2407516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05537C-2259-F148-BDD2-97EFF51AB2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B8DF13-EDDD-3D47-9652-14114F2102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A02AF1-E785-974D-BF87-B60409A9E542}"/>
              </a:ext>
            </a:extLst>
          </p:cNvPr>
          <p:cNvSpPr>
            <a:spLocks noGrp="1" noChangeArrowheads="1"/>
          </p:cNvSpPr>
          <p:nvPr>
            <p:ph type="sldNum" sz="quarter" idx="12"/>
          </p:nvPr>
        </p:nvSpPr>
        <p:spPr>
          <a:ln/>
        </p:spPr>
        <p:txBody>
          <a:bodyPr/>
          <a:lstStyle>
            <a:lvl1pPr>
              <a:defRPr/>
            </a:lvl1pPr>
          </a:lstStyle>
          <a:p>
            <a:pPr>
              <a:defRPr/>
            </a:pPr>
            <a:fld id="{45CF53D0-A6A9-AA4D-837C-174494F21AD0}" type="slidenum">
              <a:rPr lang="en-US" altLang="en-US"/>
              <a:pPr>
                <a:defRPr/>
              </a:pPr>
              <a:t>‹#›</a:t>
            </a:fld>
            <a:endParaRPr lang="en-US" altLang="en-US"/>
          </a:p>
        </p:txBody>
      </p:sp>
    </p:spTree>
    <p:extLst>
      <p:ext uri="{BB962C8B-B14F-4D97-AF65-F5344CB8AC3E}">
        <p14:creationId xmlns:p14="http://schemas.microsoft.com/office/powerpoint/2010/main" val="4004807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64E9CC-214D-D741-8F07-060F247AF0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B5EA03-3CD8-6C45-8F2C-620397C66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BCF54D-BFF3-B54C-9361-C5391BE0AAC4}"/>
              </a:ext>
            </a:extLst>
          </p:cNvPr>
          <p:cNvSpPr>
            <a:spLocks noGrp="1" noChangeArrowheads="1"/>
          </p:cNvSpPr>
          <p:nvPr>
            <p:ph type="sldNum" sz="quarter" idx="12"/>
          </p:nvPr>
        </p:nvSpPr>
        <p:spPr>
          <a:ln/>
        </p:spPr>
        <p:txBody>
          <a:bodyPr/>
          <a:lstStyle>
            <a:lvl1pPr>
              <a:defRPr/>
            </a:lvl1pPr>
          </a:lstStyle>
          <a:p>
            <a:pPr>
              <a:defRPr/>
            </a:pPr>
            <a:fld id="{F4267DDF-B23C-0A4B-BADF-A6210DB67F5F}" type="slidenum">
              <a:rPr lang="en-US" altLang="en-US"/>
              <a:pPr>
                <a:defRPr/>
              </a:pPr>
              <a:t>‹#›</a:t>
            </a:fld>
            <a:endParaRPr lang="en-US" altLang="en-US"/>
          </a:p>
        </p:txBody>
      </p:sp>
    </p:spTree>
    <p:extLst>
      <p:ext uri="{BB962C8B-B14F-4D97-AF65-F5344CB8AC3E}">
        <p14:creationId xmlns:p14="http://schemas.microsoft.com/office/powerpoint/2010/main" val="1643853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2F928E-95A4-A644-92D4-660BEEF686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F84A64-6FA3-7A49-8B94-492DAEE1B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9F3B84-7F51-9E47-B72C-DF5CA8894F3E}"/>
              </a:ext>
            </a:extLst>
          </p:cNvPr>
          <p:cNvSpPr>
            <a:spLocks noGrp="1" noChangeArrowheads="1"/>
          </p:cNvSpPr>
          <p:nvPr>
            <p:ph type="sldNum" sz="quarter" idx="12"/>
          </p:nvPr>
        </p:nvSpPr>
        <p:spPr>
          <a:ln/>
        </p:spPr>
        <p:txBody>
          <a:bodyPr/>
          <a:lstStyle>
            <a:lvl1pPr>
              <a:defRPr/>
            </a:lvl1pPr>
          </a:lstStyle>
          <a:p>
            <a:pPr>
              <a:defRPr/>
            </a:pPr>
            <a:fld id="{BD265470-C0CA-0345-B225-F1257EE317EB}" type="slidenum">
              <a:rPr lang="en-US" altLang="en-US"/>
              <a:pPr>
                <a:defRPr/>
              </a:pPr>
              <a:t>‹#›</a:t>
            </a:fld>
            <a:endParaRPr lang="en-US" altLang="en-US"/>
          </a:p>
        </p:txBody>
      </p:sp>
    </p:spTree>
    <p:extLst>
      <p:ext uri="{BB962C8B-B14F-4D97-AF65-F5344CB8AC3E}">
        <p14:creationId xmlns:p14="http://schemas.microsoft.com/office/powerpoint/2010/main" val="2367645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BEB979-439B-A748-AE07-74A818EAF5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F6E831-B0EE-5446-A865-69DF24050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37B9A4-8DB4-C44B-97BB-6920567957A1}"/>
              </a:ext>
            </a:extLst>
          </p:cNvPr>
          <p:cNvSpPr>
            <a:spLocks noGrp="1" noChangeArrowheads="1"/>
          </p:cNvSpPr>
          <p:nvPr>
            <p:ph type="sldNum" sz="quarter" idx="12"/>
          </p:nvPr>
        </p:nvSpPr>
        <p:spPr>
          <a:ln/>
        </p:spPr>
        <p:txBody>
          <a:bodyPr/>
          <a:lstStyle>
            <a:lvl1pPr>
              <a:defRPr/>
            </a:lvl1pPr>
          </a:lstStyle>
          <a:p>
            <a:pPr>
              <a:defRPr/>
            </a:pPr>
            <a:fld id="{8843335D-68A2-614E-912F-C6ABE1A160C4}" type="slidenum">
              <a:rPr lang="en-US" altLang="en-US"/>
              <a:pPr>
                <a:defRPr/>
              </a:pPr>
              <a:t>‹#›</a:t>
            </a:fld>
            <a:endParaRPr lang="en-US" altLang="en-US"/>
          </a:p>
        </p:txBody>
      </p:sp>
    </p:spTree>
    <p:extLst>
      <p:ext uri="{BB962C8B-B14F-4D97-AF65-F5344CB8AC3E}">
        <p14:creationId xmlns:p14="http://schemas.microsoft.com/office/powerpoint/2010/main" val="3662040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A99CD28-FB58-C343-8BD3-8F3D3E61BA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F76B9-70E1-024F-878F-0EA22A3EE0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23ECE2-761E-4A43-A191-B1504DA57B9C}"/>
              </a:ext>
            </a:extLst>
          </p:cNvPr>
          <p:cNvSpPr>
            <a:spLocks noGrp="1" noChangeArrowheads="1"/>
          </p:cNvSpPr>
          <p:nvPr>
            <p:ph type="sldNum" sz="quarter" idx="12"/>
          </p:nvPr>
        </p:nvSpPr>
        <p:spPr>
          <a:ln/>
        </p:spPr>
        <p:txBody>
          <a:bodyPr/>
          <a:lstStyle>
            <a:lvl1pPr>
              <a:defRPr/>
            </a:lvl1pPr>
          </a:lstStyle>
          <a:p>
            <a:pPr>
              <a:defRPr/>
            </a:pPr>
            <a:fld id="{B57C32C5-F301-D94B-AA1E-505F0F3D9468}" type="slidenum">
              <a:rPr lang="en-US" altLang="en-US"/>
              <a:pPr>
                <a:defRPr/>
              </a:pPr>
              <a:t>‹#›</a:t>
            </a:fld>
            <a:endParaRPr lang="en-US" altLang="en-US"/>
          </a:p>
        </p:txBody>
      </p:sp>
    </p:spTree>
    <p:extLst>
      <p:ext uri="{BB962C8B-B14F-4D97-AF65-F5344CB8AC3E}">
        <p14:creationId xmlns:p14="http://schemas.microsoft.com/office/powerpoint/2010/main" val="1812389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AEEF8E-09E7-4644-B9F4-FD798DED80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BFE863-D036-1A4C-A6EE-40EFB0BF86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B19B66-1909-7D40-A0B1-49D855E3719D}"/>
              </a:ext>
            </a:extLst>
          </p:cNvPr>
          <p:cNvSpPr>
            <a:spLocks noGrp="1" noChangeArrowheads="1"/>
          </p:cNvSpPr>
          <p:nvPr>
            <p:ph type="sldNum" sz="quarter" idx="12"/>
          </p:nvPr>
        </p:nvSpPr>
        <p:spPr>
          <a:ln/>
        </p:spPr>
        <p:txBody>
          <a:bodyPr/>
          <a:lstStyle>
            <a:lvl1pPr>
              <a:defRPr/>
            </a:lvl1pPr>
          </a:lstStyle>
          <a:p>
            <a:pPr>
              <a:defRPr/>
            </a:pPr>
            <a:fld id="{B58DDE84-F576-2948-B23D-066A1E0BFF85}" type="slidenum">
              <a:rPr lang="en-US" altLang="en-US"/>
              <a:pPr>
                <a:defRPr/>
              </a:pPr>
              <a:t>‹#›</a:t>
            </a:fld>
            <a:endParaRPr lang="en-US" altLang="en-US"/>
          </a:p>
        </p:txBody>
      </p:sp>
    </p:spTree>
    <p:extLst>
      <p:ext uri="{BB962C8B-B14F-4D97-AF65-F5344CB8AC3E}">
        <p14:creationId xmlns:p14="http://schemas.microsoft.com/office/powerpoint/2010/main" val="2506611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DF5A32-BB90-CF4D-AF33-9480393721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5D2D0D-8DB7-7448-BF62-24FAA7492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AD9659-98C9-864C-9F06-56001B7AC9F9}"/>
              </a:ext>
            </a:extLst>
          </p:cNvPr>
          <p:cNvSpPr>
            <a:spLocks noGrp="1" noChangeArrowheads="1"/>
          </p:cNvSpPr>
          <p:nvPr>
            <p:ph type="sldNum" sz="quarter" idx="12"/>
          </p:nvPr>
        </p:nvSpPr>
        <p:spPr>
          <a:ln/>
        </p:spPr>
        <p:txBody>
          <a:bodyPr/>
          <a:lstStyle>
            <a:lvl1pPr>
              <a:defRPr/>
            </a:lvl1pPr>
          </a:lstStyle>
          <a:p>
            <a:pPr>
              <a:defRPr/>
            </a:pPr>
            <a:fld id="{608D16FC-8A96-734B-8AC9-8CEC9BA6B9DB}" type="slidenum">
              <a:rPr lang="en-US" altLang="en-US"/>
              <a:pPr>
                <a:defRPr/>
              </a:pPr>
              <a:t>‹#›</a:t>
            </a:fld>
            <a:endParaRPr lang="en-US" altLang="en-US"/>
          </a:p>
        </p:txBody>
      </p:sp>
    </p:spTree>
    <p:extLst>
      <p:ext uri="{BB962C8B-B14F-4D97-AF65-F5344CB8AC3E}">
        <p14:creationId xmlns:p14="http://schemas.microsoft.com/office/powerpoint/2010/main" val="3725620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8C76D3-3CE3-3049-9F4C-6B0C6BE3A6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7E5FD6-E4BB-B644-BE0F-E56C342A7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39D048-395D-F14F-94F4-63AB0D7E8126}"/>
              </a:ext>
            </a:extLst>
          </p:cNvPr>
          <p:cNvSpPr>
            <a:spLocks noGrp="1" noChangeArrowheads="1"/>
          </p:cNvSpPr>
          <p:nvPr>
            <p:ph type="sldNum" sz="quarter" idx="12"/>
          </p:nvPr>
        </p:nvSpPr>
        <p:spPr>
          <a:ln/>
        </p:spPr>
        <p:txBody>
          <a:bodyPr/>
          <a:lstStyle>
            <a:lvl1pPr>
              <a:defRPr/>
            </a:lvl1pPr>
          </a:lstStyle>
          <a:p>
            <a:pPr>
              <a:defRPr/>
            </a:pPr>
            <a:fld id="{E793714F-D8A1-CF47-9471-06EAD6ABE187}" type="slidenum">
              <a:rPr lang="en-US" altLang="en-US"/>
              <a:pPr>
                <a:defRPr/>
              </a:pPr>
              <a:t>‹#›</a:t>
            </a:fld>
            <a:endParaRPr lang="en-US" altLang="en-US"/>
          </a:p>
        </p:txBody>
      </p:sp>
    </p:spTree>
    <p:extLst>
      <p:ext uri="{BB962C8B-B14F-4D97-AF65-F5344CB8AC3E}">
        <p14:creationId xmlns:p14="http://schemas.microsoft.com/office/powerpoint/2010/main" val="1252148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5B1BB1-2EA0-3E43-BA61-F0EDD78314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BD8DD2-45B4-AC47-ACCF-AEC14FAF0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4DF3D45-A9EF-5947-98D3-792C82BEF52F}"/>
              </a:ext>
            </a:extLst>
          </p:cNvPr>
          <p:cNvSpPr>
            <a:spLocks noGrp="1" noChangeArrowheads="1"/>
          </p:cNvSpPr>
          <p:nvPr>
            <p:ph type="sldNum" sz="quarter" idx="12"/>
          </p:nvPr>
        </p:nvSpPr>
        <p:spPr>
          <a:ln/>
        </p:spPr>
        <p:txBody>
          <a:bodyPr/>
          <a:lstStyle>
            <a:lvl1pPr>
              <a:defRPr/>
            </a:lvl1pPr>
          </a:lstStyle>
          <a:p>
            <a:pPr>
              <a:defRPr/>
            </a:pPr>
            <a:fld id="{6E22E30E-0CF8-034D-B9C3-FFBD8AF8EBD7}" type="slidenum">
              <a:rPr lang="en-US" altLang="en-US"/>
              <a:pPr>
                <a:defRPr/>
              </a:pPr>
              <a:t>‹#›</a:t>
            </a:fld>
            <a:endParaRPr lang="en-US" altLang="en-US"/>
          </a:p>
        </p:txBody>
      </p:sp>
    </p:spTree>
    <p:extLst>
      <p:ext uri="{BB962C8B-B14F-4D97-AF65-F5344CB8AC3E}">
        <p14:creationId xmlns:p14="http://schemas.microsoft.com/office/powerpoint/2010/main" val="1521375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3FFF12-51F2-BB47-9710-89D15933B4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AA10345-5B92-CC44-89A4-C5829C5EF8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9860322-C2F8-934D-911C-B17B5909980D}"/>
              </a:ext>
            </a:extLst>
          </p:cNvPr>
          <p:cNvSpPr>
            <a:spLocks noGrp="1" noChangeArrowheads="1"/>
          </p:cNvSpPr>
          <p:nvPr>
            <p:ph type="sldNum" sz="quarter" idx="12"/>
          </p:nvPr>
        </p:nvSpPr>
        <p:spPr>
          <a:ln/>
        </p:spPr>
        <p:txBody>
          <a:bodyPr/>
          <a:lstStyle>
            <a:lvl1pPr>
              <a:defRPr/>
            </a:lvl1pPr>
          </a:lstStyle>
          <a:p>
            <a:pPr>
              <a:defRPr/>
            </a:pPr>
            <a:fld id="{5A142CC4-754D-E04A-A8BF-2CCF52602D43}" type="slidenum">
              <a:rPr lang="en-US" altLang="en-US"/>
              <a:pPr>
                <a:defRPr/>
              </a:pPr>
              <a:t>‹#›</a:t>
            </a:fld>
            <a:endParaRPr lang="en-US" altLang="en-US"/>
          </a:p>
        </p:txBody>
      </p:sp>
    </p:spTree>
    <p:extLst>
      <p:ext uri="{BB962C8B-B14F-4D97-AF65-F5344CB8AC3E}">
        <p14:creationId xmlns:p14="http://schemas.microsoft.com/office/powerpoint/2010/main" val="377644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4D833D20-810A-B042-849D-D9F091EC4D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C8A528C3-ACCA-7449-9CFC-7077CB832E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697782A-78EE-9141-85F5-F5458117FF26}"/>
              </a:ext>
            </a:extLst>
          </p:cNvPr>
          <p:cNvSpPr>
            <a:spLocks noGrp="1" noChangeArrowheads="1"/>
          </p:cNvSpPr>
          <p:nvPr>
            <p:ph type="sldNum" sz="quarter" idx="12"/>
          </p:nvPr>
        </p:nvSpPr>
        <p:spPr>
          <a:ln/>
        </p:spPr>
        <p:txBody>
          <a:bodyPr/>
          <a:lstStyle>
            <a:lvl1pPr>
              <a:defRPr/>
            </a:lvl1pPr>
          </a:lstStyle>
          <a:p>
            <a:pPr>
              <a:defRPr/>
            </a:pPr>
            <a:fld id="{23337BF7-FB0F-2E43-9F0E-F60A7D9E48D1}" type="slidenum">
              <a:rPr lang="en-US" altLang="en-US"/>
              <a:pPr>
                <a:defRPr/>
              </a:pPr>
              <a:t>‹#›</a:t>
            </a:fld>
            <a:endParaRPr lang="en-US" altLang="en-US"/>
          </a:p>
        </p:txBody>
      </p:sp>
    </p:spTree>
    <p:extLst>
      <p:ext uri="{BB962C8B-B14F-4D97-AF65-F5344CB8AC3E}">
        <p14:creationId xmlns:p14="http://schemas.microsoft.com/office/powerpoint/2010/main" val="1851516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6CB3A3-2C41-344D-AE73-4F5052A911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E85966-B128-0F4B-AB3F-4141A16950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654EC2-8A68-E040-879D-1AADDE8C4BCD}"/>
              </a:ext>
            </a:extLst>
          </p:cNvPr>
          <p:cNvSpPr>
            <a:spLocks noGrp="1" noChangeArrowheads="1"/>
          </p:cNvSpPr>
          <p:nvPr>
            <p:ph type="sldNum" sz="quarter" idx="12"/>
          </p:nvPr>
        </p:nvSpPr>
        <p:spPr>
          <a:ln/>
        </p:spPr>
        <p:txBody>
          <a:bodyPr/>
          <a:lstStyle>
            <a:lvl1pPr>
              <a:defRPr/>
            </a:lvl1pPr>
          </a:lstStyle>
          <a:p>
            <a:pPr>
              <a:defRPr/>
            </a:pPr>
            <a:fld id="{5315AFD1-7A16-5B49-9716-CB0BD5303E6C}" type="slidenum">
              <a:rPr lang="en-US" altLang="en-US"/>
              <a:pPr>
                <a:defRPr/>
              </a:pPr>
              <a:t>‹#›</a:t>
            </a:fld>
            <a:endParaRPr lang="en-US" altLang="en-US"/>
          </a:p>
        </p:txBody>
      </p:sp>
    </p:spTree>
    <p:extLst>
      <p:ext uri="{BB962C8B-B14F-4D97-AF65-F5344CB8AC3E}">
        <p14:creationId xmlns:p14="http://schemas.microsoft.com/office/powerpoint/2010/main" val="202263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3ED45F-260B-654E-B78A-62BB4087F6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927D8-3ACC-7246-AD79-EDA93E20DA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4B0EEE-5261-B54C-B37F-563344749959}"/>
              </a:ext>
            </a:extLst>
          </p:cNvPr>
          <p:cNvSpPr>
            <a:spLocks noGrp="1" noChangeArrowheads="1"/>
          </p:cNvSpPr>
          <p:nvPr>
            <p:ph type="sldNum" sz="quarter" idx="12"/>
          </p:nvPr>
        </p:nvSpPr>
        <p:spPr>
          <a:ln/>
        </p:spPr>
        <p:txBody>
          <a:bodyPr/>
          <a:lstStyle>
            <a:lvl1pPr>
              <a:defRPr/>
            </a:lvl1pPr>
          </a:lstStyle>
          <a:p>
            <a:pPr>
              <a:defRPr/>
            </a:pPr>
            <a:fld id="{6850D751-32F8-7047-8417-4A68337E6BBF}" type="slidenum">
              <a:rPr lang="en-US" altLang="en-US"/>
              <a:pPr>
                <a:defRPr/>
              </a:pPr>
              <a:t>‹#›</a:t>
            </a:fld>
            <a:endParaRPr lang="en-US" altLang="en-US"/>
          </a:p>
        </p:txBody>
      </p:sp>
    </p:spTree>
    <p:extLst>
      <p:ext uri="{BB962C8B-B14F-4D97-AF65-F5344CB8AC3E}">
        <p14:creationId xmlns:p14="http://schemas.microsoft.com/office/powerpoint/2010/main" val="2307863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30926B-FFA6-2242-9361-B940D6C401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DD951D-9384-944B-9657-59D0B12C31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F6D1A4-6DFF-8346-A179-F8399C9845CD}"/>
              </a:ext>
            </a:extLst>
          </p:cNvPr>
          <p:cNvSpPr>
            <a:spLocks noGrp="1" noChangeArrowheads="1"/>
          </p:cNvSpPr>
          <p:nvPr>
            <p:ph type="sldNum" sz="quarter" idx="12"/>
          </p:nvPr>
        </p:nvSpPr>
        <p:spPr>
          <a:ln/>
        </p:spPr>
        <p:txBody>
          <a:bodyPr/>
          <a:lstStyle>
            <a:lvl1pPr>
              <a:defRPr/>
            </a:lvl1pPr>
          </a:lstStyle>
          <a:p>
            <a:pPr>
              <a:defRPr/>
            </a:pPr>
            <a:fld id="{27740FD2-A225-374F-B330-59D478FC82D3}" type="slidenum">
              <a:rPr lang="en-US" altLang="en-US"/>
              <a:pPr>
                <a:defRPr/>
              </a:pPr>
              <a:t>‹#›</a:t>
            </a:fld>
            <a:endParaRPr lang="en-US" altLang="en-US"/>
          </a:p>
        </p:txBody>
      </p:sp>
    </p:spTree>
    <p:extLst>
      <p:ext uri="{BB962C8B-B14F-4D97-AF65-F5344CB8AC3E}">
        <p14:creationId xmlns:p14="http://schemas.microsoft.com/office/powerpoint/2010/main" val="600417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0CB58-98E6-C346-BF7F-4CCC08E88B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A1AB1F-F585-AF4E-B4DE-EBB1F602F6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40EFA5-3F5F-8D40-90B4-B83A85E068C9}"/>
              </a:ext>
            </a:extLst>
          </p:cNvPr>
          <p:cNvSpPr>
            <a:spLocks noGrp="1" noChangeArrowheads="1"/>
          </p:cNvSpPr>
          <p:nvPr>
            <p:ph type="sldNum" sz="quarter" idx="12"/>
          </p:nvPr>
        </p:nvSpPr>
        <p:spPr>
          <a:ln/>
        </p:spPr>
        <p:txBody>
          <a:bodyPr/>
          <a:lstStyle>
            <a:lvl1pPr>
              <a:defRPr/>
            </a:lvl1pPr>
          </a:lstStyle>
          <a:p>
            <a:pPr>
              <a:defRPr/>
            </a:pPr>
            <a:fld id="{008F0057-3428-A348-AB5D-BE842D57C73F}" type="slidenum">
              <a:rPr lang="en-US" altLang="en-US"/>
              <a:pPr>
                <a:defRPr/>
              </a:pPr>
              <a:t>‹#›</a:t>
            </a:fld>
            <a:endParaRPr lang="en-US" altLang="en-US"/>
          </a:p>
        </p:txBody>
      </p:sp>
    </p:spTree>
    <p:extLst>
      <p:ext uri="{BB962C8B-B14F-4D97-AF65-F5344CB8AC3E}">
        <p14:creationId xmlns:p14="http://schemas.microsoft.com/office/powerpoint/2010/main" val="2511074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5F1566-F2A1-D445-9DA3-AEDCF0BD85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314264-B83D-1A42-95B0-9C046B1F8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EE4254-ECF7-F643-BD02-786B1AAEA065}"/>
              </a:ext>
            </a:extLst>
          </p:cNvPr>
          <p:cNvSpPr>
            <a:spLocks noGrp="1" noChangeArrowheads="1"/>
          </p:cNvSpPr>
          <p:nvPr>
            <p:ph type="sldNum" sz="quarter" idx="12"/>
          </p:nvPr>
        </p:nvSpPr>
        <p:spPr>
          <a:ln/>
        </p:spPr>
        <p:txBody>
          <a:bodyPr/>
          <a:lstStyle>
            <a:lvl1pPr>
              <a:defRPr/>
            </a:lvl1pPr>
          </a:lstStyle>
          <a:p>
            <a:pPr>
              <a:defRPr/>
            </a:pPr>
            <a:fld id="{0224481A-117A-8E40-808F-2B6FE0FA39E0}" type="slidenum">
              <a:rPr lang="en-US" altLang="en-US"/>
              <a:pPr>
                <a:defRPr/>
              </a:pPr>
              <a:t>‹#›</a:t>
            </a:fld>
            <a:endParaRPr lang="en-US" altLang="en-US"/>
          </a:p>
        </p:txBody>
      </p:sp>
    </p:spTree>
    <p:extLst>
      <p:ext uri="{BB962C8B-B14F-4D97-AF65-F5344CB8AC3E}">
        <p14:creationId xmlns:p14="http://schemas.microsoft.com/office/powerpoint/2010/main" val="347694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2B8606-C1DE-2348-A463-9EDE027CE5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07179A-42B3-6E40-9DE6-976D75169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DED3652-D0CB-BF44-83E6-FCA46CFDF092}"/>
              </a:ext>
            </a:extLst>
          </p:cNvPr>
          <p:cNvSpPr>
            <a:spLocks noGrp="1" noChangeArrowheads="1"/>
          </p:cNvSpPr>
          <p:nvPr>
            <p:ph type="sldNum" sz="quarter" idx="12"/>
          </p:nvPr>
        </p:nvSpPr>
        <p:spPr>
          <a:ln/>
        </p:spPr>
        <p:txBody>
          <a:bodyPr/>
          <a:lstStyle>
            <a:lvl1pPr>
              <a:defRPr/>
            </a:lvl1pPr>
          </a:lstStyle>
          <a:p>
            <a:pPr>
              <a:defRPr/>
            </a:pPr>
            <a:fld id="{E0EA1DA3-24EA-1B4A-8A6F-9F96BB9B0058}" type="slidenum">
              <a:rPr lang="en-US" altLang="en-US"/>
              <a:pPr>
                <a:defRPr/>
              </a:pPr>
              <a:t>‹#›</a:t>
            </a:fld>
            <a:endParaRPr lang="en-US" altLang="en-US"/>
          </a:p>
        </p:txBody>
      </p:sp>
    </p:spTree>
    <p:extLst>
      <p:ext uri="{BB962C8B-B14F-4D97-AF65-F5344CB8AC3E}">
        <p14:creationId xmlns:p14="http://schemas.microsoft.com/office/powerpoint/2010/main" val="1111704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8C051812-154D-A64A-9EFF-128832D06D9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F95AC8AB-CC16-9D47-B407-3E69211A7103}"/>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922C14A-9D06-534C-8ADE-96D58F254405}"/>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95AF56F7-A77F-614D-9935-C827FE5006C5}" type="slidenum">
              <a:rPr lang="en-US" altLang="en-US"/>
              <a:pPr>
                <a:defRPr/>
              </a:pPr>
              <a:t>‹#›</a:t>
            </a:fld>
            <a:endParaRPr lang="en-US" altLang="en-US"/>
          </a:p>
        </p:txBody>
      </p:sp>
    </p:spTree>
    <p:extLst>
      <p:ext uri="{BB962C8B-B14F-4D97-AF65-F5344CB8AC3E}">
        <p14:creationId xmlns:p14="http://schemas.microsoft.com/office/powerpoint/2010/main" val="4163818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59E2D4B-4E58-894F-BA3A-304A6D6AEED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A1C12650-F5E8-4343-8E80-76F021A89FD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B8B2FA72-042E-0E44-A8C6-2D76DFEA5FD9}"/>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2094002E-F9C5-AB42-9F94-83BB4AF47ED1}" type="slidenum">
              <a:rPr lang="en-US" altLang="en-US"/>
              <a:pPr>
                <a:defRPr/>
              </a:pPr>
              <a:t>‹#›</a:t>
            </a:fld>
            <a:endParaRPr lang="en-US" altLang="en-US"/>
          </a:p>
        </p:txBody>
      </p:sp>
    </p:spTree>
    <p:extLst>
      <p:ext uri="{BB962C8B-B14F-4D97-AF65-F5344CB8AC3E}">
        <p14:creationId xmlns:p14="http://schemas.microsoft.com/office/powerpoint/2010/main" val="3929559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FBFAC44-0AE9-EC4C-BEC3-AE22BEFDD01C}"/>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1B570CC0-C38B-2D45-A337-576DACE77040}"/>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A2E00776-1297-134F-A9C4-1BA6FFC3BFE9}"/>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CCB1C4ED-DA8E-0C48-AB75-FC777CA6B584}"/>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F749404F-F751-8045-B567-23FB1493C17F}"/>
                </a:ext>
              </a:extLst>
            </p:cNvPr>
            <p:cNvSpPr>
              <a:spLocks/>
            </p:cNvSpPr>
            <p:nvPr/>
          </p:nvSpPr>
          <p:spPr bwMode="hidden">
            <a:xfrm>
              <a:off x="4038" y="3577"/>
              <a:ext cx="1720" cy="65"/>
            </a:xfrm>
            <a:custGeom>
              <a:avLst/>
              <a:gdLst>
                <a:gd name="T0" fmla="*/ 1710 w 1722"/>
                <a:gd name="T1" fmla="*/ 60 h 66"/>
                <a:gd name="T2" fmla="*/ 1710 w 1722"/>
                <a:gd name="T3" fmla="*/ 54 h 66"/>
                <a:gd name="T4" fmla="*/ 0 w 1722"/>
                <a:gd name="T5" fmla="*/ 0 h 66"/>
                <a:gd name="T6" fmla="*/ 0 w 1722"/>
                <a:gd name="T7" fmla="*/ 42 h 66"/>
                <a:gd name="T8" fmla="*/ 1710 w 1722"/>
                <a:gd name="T9" fmla="*/ 60 h 66"/>
                <a:gd name="T10" fmla="*/ 1710 w 1722"/>
                <a:gd name="T11" fmla="*/ 6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FBB26174-1BB7-B245-A69B-010454B1CC7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564DFA13-C60C-4B41-9E4D-8BAF22E3AE24}"/>
                </a:ext>
              </a:extLst>
            </p:cNvPr>
            <p:cNvSpPr>
              <a:spLocks/>
            </p:cNvSpPr>
            <p:nvPr/>
          </p:nvSpPr>
          <p:spPr bwMode="hidden">
            <a:xfrm>
              <a:off x="4784" y="3702"/>
              <a:ext cx="974" cy="101"/>
            </a:xfrm>
            <a:custGeom>
              <a:avLst/>
              <a:gdLst>
                <a:gd name="T0" fmla="*/ 969 w 975"/>
                <a:gd name="T1" fmla="*/ 48 h 101"/>
                <a:gd name="T2" fmla="*/ 969 w 975"/>
                <a:gd name="T3" fmla="*/ 0 h 101"/>
                <a:gd name="T4" fmla="*/ 0 w 975"/>
                <a:gd name="T5" fmla="*/ 24 h 101"/>
                <a:gd name="T6" fmla="*/ 0 w 975"/>
                <a:gd name="T7" fmla="*/ 101 h 101"/>
                <a:gd name="T8" fmla="*/ 969 w 975"/>
                <a:gd name="T9" fmla="*/ 48 h 101"/>
                <a:gd name="T10" fmla="*/ 96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A40B084A-EBD7-7B4D-B6CB-99E67CDA8BFD}"/>
                </a:ext>
              </a:extLst>
            </p:cNvPr>
            <p:cNvSpPr>
              <a:spLocks/>
            </p:cNvSpPr>
            <p:nvPr/>
          </p:nvSpPr>
          <p:spPr bwMode="hidden">
            <a:xfrm>
              <a:off x="3619" y="3815"/>
              <a:ext cx="2139" cy="198"/>
            </a:xfrm>
            <a:custGeom>
              <a:avLst/>
              <a:gdLst>
                <a:gd name="T0" fmla="*/ 2129 w 2141"/>
                <a:gd name="T1" fmla="*/ 0 h 198"/>
                <a:gd name="T2" fmla="*/ 0 w 2141"/>
                <a:gd name="T3" fmla="*/ 156 h 198"/>
                <a:gd name="T4" fmla="*/ 0 w 2141"/>
                <a:gd name="T5" fmla="*/ 198 h 198"/>
                <a:gd name="T6" fmla="*/ 2129 w 2141"/>
                <a:gd name="T7" fmla="*/ 0 h 198"/>
                <a:gd name="T8" fmla="*/ 21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4E5F57E6-1968-E143-917E-6E0924CE44B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BC648615-DE4D-3142-81CF-92E8E4E7D3F7}"/>
                </a:ext>
              </a:extLst>
            </p:cNvPr>
            <p:cNvSpPr>
              <a:spLocks/>
            </p:cNvSpPr>
            <p:nvPr/>
          </p:nvSpPr>
          <p:spPr bwMode="hidden">
            <a:xfrm>
              <a:off x="2097" y="4043"/>
              <a:ext cx="2514" cy="276"/>
            </a:xfrm>
            <a:custGeom>
              <a:avLst/>
              <a:gdLst>
                <a:gd name="T0" fmla="*/ 2164 w 2517"/>
                <a:gd name="T1" fmla="*/ 276 h 276"/>
                <a:gd name="T2" fmla="*/ 2499 w 2517"/>
                <a:gd name="T3" fmla="*/ 204 h 276"/>
                <a:gd name="T4" fmla="*/ 2242 w 2517"/>
                <a:gd name="T5" fmla="*/ 0 h 276"/>
                <a:gd name="T6" fmla="*/ 0 w 2517"/>
                <a:gd name="T7" fmla="*/ 276 h 276"/>
                <a:gd name="T8" fmla="*/ 2164 w 2517"/>
                <a:gd name="T9" fmla="*/ 276 h 276"/>
                <a:gd name="T10" fmla="*/ 216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21C897AE-1595-B840-8F2B-7EA3DC254D03}"/>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64777A97-26D7-DE42-878A-F462D5634035}"/>
                </a:ext>
              </a:extLst>
            </p:cNvPr>
            <p:cNvSpPr>
              <a:spLocks/>
            </p:cNvSpPr>
            <p:nvPr/>
          </p:nvSpPr>
          <p:spPr bwMode="hidden">
            <a:xfrm>
              <a:off x="5030" y="3151"/>
              <a:ext cx="728" cy="240"/>
            </a:xfrm>
            <a:custGeom>
              <a:avLst/>
              <a:gdLst>
                <a:gd name="T0" fmla="*/ 723 w 729"/>
                <a:gd name="T1" fmla="*/ 240 h 240"/>
                <a:gd name="T2" fmla="*/ 0 w 729"/>
                <a:gd name="T3" fmla="*/ 0 h 240"/>
                <a:gd name="T4" fmla="*/ 0 w 729"/>
                <a:gd name="T5" fmla="*/ 6 h 240"/>
                <a:gd name="T6" fmla="*/ 723 w 729"/>
                <a:gd name="T7" fmla="*/ 240 h 240"/>
                <a:gd name="T8" fmla="*/ 72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0187F0B7-901E-4A4A-957D-AD8B7D4C8B88}"/>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CE8CB6DA-42B5-6C40-A2C4-5BB8A732AFFB}"/>
                </a:ext>
              </a:extLst>
            </p:cNvPr>
            <p:cNvSpPr>
              <a:spLocks/>
            </p:cNvSpPr>
            <p:nvPr/>
          </p:nvSpPr>
          <p:spPr bwMode="hidden">
            <a:xfrm>
              <a:off x="5030" y="3049"/>
              <a:ext cx="728" cy="318"/>
            </a:xfrm>
            <a:custGeom>
              <a:avLst/>
              <a:gdLst>
                <a:gd name="T0" fmla="*/ 723 w 729"/>
                <a:gd name="T1" fmla="*/ 318 h 318"/>
                <a:gd name="T2" fmla="*/ 723 w 729"/>
                <a:gd name="T3" fmla="*/ 312 h 318"/>
                <a:gd name="T4" fmla="*/ 0 w 729"/>
                <a:gd name="T5" fmla="*/ 0 h 318"/>
                <a:gd name="T6" fmla="*/ 0 w 729"/>
                <a:gd name="T7" fmla="*/ 54 h 318"/>
                <a:gd name="T8" fmla="*/ 723 w 729"/>
                <a:gd name="T9" fmla="*/ 318 h 318"/>
                <a:gd name="T10" fmla="*/ 72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48886CCA-B07C-C544-BC8A-223D35A778EC}"/>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CAA99F9B-5CA3-DE47-AD30-6D6E7AEE25B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7A83FDFF-63D7-7744-AA83-33101D3CAB55}"/>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BBDD22D6-AC71-494F-978E-347F16D9EF4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CE0295B6-C73D-704D-9443-4563D85ACAA3}"/>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2AC5942D-24FF-294B-B142-895D750A2B4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9A61187-A87B-604B-BB4D-68B22D07A22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0346F03D-A5AB-C54C-9119-580D796F5389}"/>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42EA1D71-9F65-8E4C-9156-9E7949DB21B6}"/>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0C7C8102-392F-7E4C-80B3-D16F4067ED6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748775BD-353B-C649-8636-1246A8C50241}"/>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1986295A-6C98-F146-A7C0-B2666667CBB4}"/>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D21C9AA0-F093-A94A-A7A1-BE86463AA35A}"/>
                </a:ext>
              </a:extLst>
            </p:cNvPr>
            <p:cNvSpPr>
              <a:spLocks/>
            </p:cNvSpPr>
            <p:nvPr/>
          </p:nvSpPr>
          <p:spPr bwMode="hidden">
            <a:xfrm>
              <a:off x="5698" y="653"/>
              <a:ext cx="60" cy="311"/>
            </a:xfrm>
            <a:custGeom>
              <a:avLst/>
              <a:gdLst>
                <a:gd name="T0" fmla="*/ 0 w 60"/>
                <a:gd name="T1" fmla="*/ 144 h 312"/>
                <a:gd name="T2" fmla="*/ 60 w 60"/>
                <a:gd name="T3" fmla="*/ 30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E28E3AC6-5922-E946-9507-A126358CE3D4}"/>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BCE136DF-3A4A-3140-921A-4D4EECE29DA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F3C8237-CBD6-9D48-8693-3B6962D15569}"/>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61D1A185-FBBE-3D45-9501-89D37F9D2C8D}"/>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8545447A-12D6-9F40-91CC-E43197243E9A}"/>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741D4488-B17C-B74B-BCA4-05F2AB16485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C88B0370-8C00-B94F-96F3-22C98FF76584}"/>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4CE7A68D-9113-D54A-9B3D-4A64F383C5A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3438E065-C3A4-0840-A037-E798C76075D3}"/>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5E8D9031-7271-1F4C-8B9A-0B7127D4B2C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B768690B-E3F0-7542-B599-E6D9B9D26FC6}"/>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B690FAA-CA80-F849-AA0D-0F604EE322BC}"/>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70E85575-630C-AE48-B86B-0C6A1EBEBEB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3887384-404B-FB45-AA5F-3F886DFF5767}"/>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444C822-F176-A040-8E89-867196B04344}"/>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73919A7F-CAB1-7940-8C24-8E91D10529EE}"/>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7AFBE5B5-9CD4-6841-89D1-92BB8E67C15F}" type="slidenum">
              <a:rPr lang="en-US" altLang="en-US"/>
              <a:pPr>
                <a:defRPr/>
              </a:pPr>
              <a:t>‹#›</a:t>
            </a:fld>
            <a:endParaRPr lang="en-US" altLang="en-US"/>
          </a:p>
        </p:txBody>
      </p:sp>
    </p:spTree>
    <p:extLst>
      <p:ext uri="{BB962C8B-B14F-4D97-AF65-F5344CB8AC3E}">
        <p14:creationId xmlns:p14="http://schemas.microsoft.com/office/powerpoint/2010/main" val="343371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23DA1C-C12D-8E47-823C-169068B037B9}"/>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B03FB8DB-1EFA-5046-A046-F48887BDB35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240A5769-E9A7-F143-A191-58E9B10BECD7}"/>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5E62C57C-679F-E34B-AE70-72D4F386A905}" type="slidenum">
              <a:rPr lang="en-US" altLang="en-US"/>
              <a:pPr>
                <a:defRPr/>
              </a:pPr>
              <a:t>‹#›</a:t>
            </a:fld>
            <a:endParaRPr lang="en-US" altLang="en-US"/>
          </a:p>
        </p:txBody>
      </p:sp>
    </p:spTree>
    <p:extLst>
      <p:ext uri="{BB962C8B-B14F-4D97-AF65-F5344CB8AC3E}">
        <p14:creationId xmlns:p14="http://schemas.microsoft.com/office/powerpoint/2010/main" val="67672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7336C754-436C-AF44-95D9-958F5D87B5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D7E19043-D3A3-2E47-9445-7BB57EBFAD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22F7326-4468-024C-9B71-2B1B3EFF5BA4}"/>
              </a:ext>
            </a:extLst>
          </p:cNvPr>
          <p:cNvSpPr>
            <a:spLocks noGrp="1" noChangeArrowheads="1"/>
          </p:cNvSpPr>
          <p:nvPr>
            <p:ph type="sldNum" sz="quarter" idx="12"/>
          </p:nvPr>
        </p:nvSpPr>
        <p:spPr>
          <a:ln/>
        </p:spPr>
        <p:txBody>
          <a:bodyPr/>
          <a:lstStyle>
            <a:lvl1pPr>
              <a:defRPr/>
            </a:lvl1pPr>
          </a:lstStyle>
          <a:p>
            <a:pPr>
              <a:defRPr/>
            </a:pPr>
            <a:fld id="{6A80D962-11E2-8E4B-B774-8CF014E8C4A3}" type="slidenum">
              <a:rPr lang="en-US" altLang="en-US"/>
              <a:pPr>
                <a:defRPr/>
              </a:pPr>
              <a:t>‹#›</a:t>
            </a:fld>
            <a:endParaRPr lang="en-US" altLang="en-US"/>
          </a:p>
        </p:txBody>
      </p:sp>
    </p:spTree>
    <p:extLst>
      <p:ext uri="{BB962C8B-B14F-4D97-AF65-F5344CB8AC3E}">
        <p14:creationId xmlns:p14="http://schemas.microsoft.com/office/powerpoint/2010/main" val="3334639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CCC8FC-ABDE-6042-9DA6-B84007C7B1F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1755D4AC-6677-7549-B2E4-BEB5B3F43B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4B79D002-CAB8-2049-8CCD-EFEFCF79C15E}"/>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633B924E-BCBE-404E-B30B-2421C3E8BE7F}" type="slidenum">
              <a:rPr lang="en-US" altLang="en-US"/>
              <a:pPr>
                <a:defRPr/>
              </a:pPr>
              <a:t>‹#›</a:t>
            </a:fld>
            <a:endParaRPr lang="en-US" altLang="en-US"/>
          </a:p>
        </p:txBody>
      </p:sp>
    </p:spTree>
    <p:extLst>
      <p:ext uri="{BB962C8B-B14F-4D97-AF65-F5344CB8AC3E}">
        <p14:creationId xmlns:p14="http://schemas.microsoft.com/office/powerpoint/2010/main" val="1082289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1FEE9-7B15-B94B-B865-A8BD0EA8DB8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A6595827-0C88-C847-9829-6D4D3C45CB1B}"/>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E116107-981F-554E-9A4F-D7C002A9369A}"/>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3A6AF9D9-154B-2943-8E3C-16F72955565D}" type="slidenum">
              <a:rPr lang="en-US" altLang="en-US"/>
              <a:pPr>
                <a:defRPr/>
              </a:pPr>
              <a:t>‹#›</a:t>
            </a:fld>
            <a:endParaRPr lang="en-US" altLang="en-US"/>
          </a:p>
        </p:txBody>
      </p:sp>
    </p:spTree>
    <p:extLst>
      <p:ext uri="{BB962C8B-B14F-4D97-AF65-F5344CB8AC3E}">
        <p14:creationId xmlns:p14="http://schemas.microsoft.com/office/powerpoint/2010/main" val="4274426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5A861F-BCFB-C149-8C51-1D7F03AFE62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02580C3B-B64E-0D4E-ADF7-6746135C9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FC3765E3-263D-504C-8837-1C9E27572B59}"/>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CC20BFBD-E161-EF49-A3E0-9E75C5FA6683}" type="slidenum">
              <a:rPr lang="en-US" altLang="en-US"/>
              <a:pPr>
                <a:defRPr/>
              </a:pPr>
              <a:t>‹#›</a:t>
            </a:fld>
            <a:endParaRPr lang="en-US" altLang="en-US"/>
          </a:p>
        </p:txBody>
      </p:sp>
    </p:spTree>
    <p:extLst>
      <p:ext uri="{BB962C8B-B14F-4D97-AF65-F5344CB8AC3E}">
        <p14:creationId xmlns:p14="http://schemas.microsoft.com/office/powerpoint/2010/main" val="1270455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C475AC-D276-C044-98DE-DE79A91A0C8D}"/>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94DEBDDC-524F-7A4F-ADB9-1545F832BD6F}"/>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1962250F-B4D4-074F-A479-41B72790C60A}"/>
              </a:ext>
            </a:extLst>
          </p:cNvPr>
          <p:cNvSpPr>
            <a:spLocks noGrp="1" noChangeArrowheads="1"/>
          </p:cNvSpPr>
          <p:nvPr>
            <p:ph type="sldNum" sz="quarter" idx="12"/>
          </p:nvPr>
        </p:nvSpPr>
        <p:spPr/>
        <p:txBody>
          <a:bodyPr/>
          <a:lstStyle>
            <a:lvl1pPr>
              <a:defRPr smtClean="0"/>
            </a:lvl1pPr>
          </a:lstStyle>
          <a:p>
            <a:pPr>
              <a:defRPr/>
            </a:pPr>
            <a:fld id="{C5E1382D-B246-8E4B-99D3-1D4D3DBC5D8D}" type="slidenum">
              <a:rPr lang="en-US" altLang="en-US"/>
              <a:pPr>
                <a:defRPr/>
              </a:pPr>
              <a:t>‹#›</a:t>
            </a:fld>
            <a:endParaRPr lang="en-US" altLang="en-US"/>
          </a:p>
        </p:txBody>
      </p:sp>
    </p:spTree>
    <p:extLst>
      <p:ext uri="{BB962C8B-B14F-4D97-AF65-F5344CB8AC3E}">
        <p14:creationId xmlns:p14="http://schemas.microsoft.com/office/powerpoint/2010/main" val="4142866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E821E6-C882-0940-98E3-885B6A9CDA79}"/>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16209AC7-9857-2F46-B7E9-1A6E91578973}"/>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29564197-A946-9B40-B353-D3F712BDF54E}"/>
              </a:ext>
            </a:extLst>
          </p:cNvPr>
          <p:cNvSpPr>
            <a:spLocks noGrp="1" noChangeArrowheads="1"/>
          </p:cNvSpPr>
          <p:nvPr>
            <p:ph type="sldNum" sz="quarter" idx="12"/>
          </p:nvPr>
        </p:nvSpPr>
        <p:spPr/>
        <p:txBody>
          <a:bodyPr/>
          <a:lstStyle>
            <a:lvl1pPr>
              <a:defRPr smtClean="0"/>
            </a:lvl1pPr>
          </a:lstStyle>
          <a:p>
            <a:pPr>
              <a:defRPr/>
            </a:pPr>
            <a:fld id="{70B57873-4DE6-D440-9AB4-C9EBCA3A419F}" type="slidenum">
              <a:rPr lang="en-US" altLang="en-US"/>
              <a:pPr>
                <a:defRPr/>
              </a:pPr>
              <a:t>‹#›</a:t>
            </a:fld>
            <a:endParaRPr lang="en-US" altLang="en-US"/>
          </a:p>
        </p:txBody>
      </p:sp>
    </p:spTree>
    <p:extLst>
      <p:ext uri="{BB962C8B-B14F-4D97-AF65-F5344CB8AC3E}">
        <p14:creationId xmlns:p14="http://schemas.microsoft.com/office/powerpoint/2010/main" val="1716082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4AB3EC-F90E-C746-B4FC-57CA90269B62}"/>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C8993EE6-9749-1040-AAB5-F4BE6F232FE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95FB218E-CBDC-1A40-8780-D34EC3425D82}"/>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E4DEBFAA-3DA8-344F-AD25-3723295EA99E}" type="slidenum">
              <a:rPr lang="en-US" altLang="en-US"/>
              <a:pPr>
                <a:defRPr/>
              </a:pPr>
              <a:t>‹#›</a:t>
            </a:fld>
            <a:endParaRPr lang="en-US" altLang="en-US"/>
          </a:p>
        </p:txBody>
      </p:sp>
    </p:spTree>
    <p:extLst>
      <p:ext uri="{BB962C8B-B14F-4D97-AF65-F5344CB8AC3E}">
        <p14:creationId xmlns:p14="http://schemas.microsoft.com/office/powerpoint/2010/main" val="945968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023925-1697-CE44-AA19-A51247504A2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C14D6498-5D80-C344-B30D-B03F590782A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18B09ED2-42E5-B543-ACFE-0EA3469F9AE0}"/>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324DA82C-C8B8-4E45-9B99-452B6F6D6F19}" type="slidenum">
              <a:rPr lang="en-US" altLang="en-US"/>
              <a:pPr>
                <a:defRPr/>
              </a:pPr>
              <a:t>‹#›</a:t>
            </a:fld>
            <a:endParaRPr lang="en-US" altLang="en-US"/>
          </a:p>
        </p:txBody>
      </p:sp>
    </p:spTree>
    <p:extLst>
      <p:ext uri="{BB962C8B-B14F-4D97-AF65-F5344CB8AC3E}">
        <p14:creationId xmlns:p14="http://schemas.microsoft.com/office/powerpoint/2010/main" val="368328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59459E-CF4B-BE46-8B2F-031828196753}"/>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B4E5464B-1D97-614B-9BF5-3AE74DBD5879}"/>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5AA68CAB-2362-9647-975C-F042E82A39AE}"/>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C1675BB4-50BF-0347-B278-625CEE2EF87E}" type="slidenum">
              <a:rPr lang="en-US" altLang="en-US"/>
              <a:pPr>
                <a:defRPr/>
              </a:pPr>
              <a:t>‹#›</a:t>
            </a:fld>
            <a:endParaRPr lang="en-US" altLang="en-US"/>
          </a:p>
        </p:txBody>
      </p:sp>
    </p:spTree>
    <p:extLst>
      <p:ext uri="{BB962C8B-B14F-4D97-AF65-F5344CB8AC3E}">
        <p14:creationId xmlns:p14="http://schemas.microsoft.com/office/powerpoint/2010/main" val="1361694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54BF4-E338-1A4D-A081-F51FBD89515F}"/>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F5E614CC-BB0E-DB45-BF1A-5EF8E0ABDAC1}"/>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2680A94-A7BA-0949-87A5-A7318FDB028E}"/>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D4DDCDEC-697A-A341-BF21-4DCE899AE3A6}" type="slidenum">
              <a:rPr lang="en-US" altLang="en-US"/>
              <a:pPr>
                <a:defRPr/>
              </a:pPr>
              <a:t>‹#›</a:t>
            </a:fld>
            <a:endParaRPr lang="en-US" altLang="en-US"/>
          </a:p>
        </p:txBody>
      </p:sp>
    </p:spTree>
    <p:extLst>
      <p:ext uri="{BB962C8B-B14F-4D97-AF65-F5344CB8AC3E}">
        <p14:creationId xmlns:p14="http://schemas.microsoft.com/office/powerpoint/2010/main" val="3082082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1645CE-BA1A-5F43-B432-689F94FE36F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a:extLst>
              <a:ext uri="{FF2B5EF4-FFF2-40B4-BE49-F238E27FC236}">
                <a16:creationId xmlns:a16="http://schemas.microsoft.com/office/drawing/2014/main" id="{8A13A6DD-2445-FD49-8B23-8C2531E6571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a:extLst>
              <a:ext uri="{FF2B5EF4-FFF2-40B4-BE49-F238E27FC236}">
                <a16:creationId xmlns:a16="http://schemas.microsoft.com/office/drawing/2014/main" id="{C48B5520-07FC-3F4B-AAC5-E01693C6E9C8}"/>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6ABC9FB6-0415-E744-90CF-411E12E1E7F0}" type="slidenum">
              <a:rPr lang="en-US" altLang="en-US"/>
              <a:pPr>
                <a:defRPr/>
              </a:pPr>
              <a:t>‹#›</a:t>
            </a:fld>
            <a:endParaRPr lang="en-US" altLang="en-US"/>
          </a:p>
        </p:txBody>
      </p:sp>
    </p:spTree>
    <p:extLst>
      <p:ext uri="{BB962C8B-B14F-4D97-AF65-F5344CB8AC3E}">
        <p14:creationId xmlns:p14="http://schemas.microsoft.com/office/powerpoint/2010/main" val="177952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55CD1B6-3CAF-6442-B9C2-5DBA87B67B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B2745804-64A5-BA4F-84DD-D1DA60966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D2A42CE1-B6C3-EE43-892D-CBF896C42E0A}"/>
              </a:ext>
            </a:extLst>
          </p:cNvPr>
          <p:cNvSpPr>
            <a:spLocks noGrp="1" noChangeArrowheads="1"/>
          </p:cNvSpPr>
          <p:nvPr>
            <p:ph type="sldNum" sz="quarter" idx="12"/>
          </p:nvPr>
        </p:nvSpPr>
        <p:spPr>
          <a:ln/>
        </p:spPr>
        <p:txBody>
          <a:bodyPr/>
          <a:lstStyle>
            <a:lvl1pPr>
              <a:defRPr/>
            </a:lvl1pPr>
          </a:lstStyle>
          <a:p>
            <a:pPr>
              <a:defRPr/>
            </a:pPr>
            <a:fld id="{38BE025F-94EA-E04A-91FB-963370A2E9C3}" type="slidenum">
              <a:rPr lang="en-US" altLang="en-US"/>
              <a:pPr>
                <a:defRPr/>
              </a:pPr>
              <a:t>‹#›</a:t>
            </a:fld>
            <a:endParaRPr lang="en-US" altLang="en-US"/>
          </a:p>
        </p:txBody>
      </p:sp>
    </p:spTree>
    <p:extLst>
      <p:ext uri="{BB962C8B-B14F-4D97-AF65-F5344CB8AC3E}">
        <p14:creationId xmlns:p14="http://schemas.microsoft.com/office/powerpoint/2010/main" val="2534361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666AD2F-1EDE-384B-9234-60F94B3285E1}"/>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a:extLst>
              <a:ext uri="{FF2B5EF4-FFF2-40B4-BE49-F238E27FC236}">
                <a16:creationId xmlns:a16="http://schemas.microsoft.com/office/drawing/2014/main" id="{FC28A286-0D03-A44D-9E3B-B13BBDB12F0B}"/>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a:extLst>
              <a:ext uri="{FF2B5EF4-FFF2-40B4-BE49-F238E27FC236}">
                <a16:creationId xmlns:a16="http://schemas.microsoft.com/office/drawing/2014/main" id="{0CD0C68F-2F84-E34A-937F-9E036973463F}"/>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C13D3C9C-93E9-8A41-B546-B11F756A3571}" type="slidenum">
              <a:rPr lang="en-US" altLang="en-US"/>
              <a:pPr>
                <a:defRPr/>
              </a:pPr>
              <a:t>‹#›</a:t>
            </a:fld>
            <a:endParaRPr lang="en-US" altLang="en-US"/>
          </a:p>
        </p:txBody>
      </p:sp>
    </p:spTree>
    <p:extLst>
      <p:ext uri="{BB962C8B-B14F-4D97-AF65-F5344CB8AC3E}">
        <p14:creationId xmlns:p14="http://schemas.microsoft.com/office/powerpoint/2010/main" val="1551353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2132E1-169E-5A4F-B1F6-49D90AE6EBC7}"/>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a:extLst>
              <a:ext uri="{FF2B5EF4-FFF2-40B4-BE49-F238E27FC236}">
                <a16:creationId xmlns:a16="http://schemas.microsoft.com/office/drawing/2014/main" id="{F938A385-281B-5A4B-8F4C-6EC85E14BC7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a:extLst>
              <a:ext uri="{FF2B5EF4-FFF2-40B4-BE49-F238E27FC236}">
                <a16:creationId xmlns:a16="http://schemas.microsoft.com/office/drawing/2014/main" id="{C900D95B-B8BD-4F41-8D5C-EA4CF697CEBE}"/>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ED8F021A-4718-1245-A9F2-57DB9A1B7DC9}" type="slidenum">
              <a:rPr lang="en-US" altLang="en-US"/>
              <a:pPr>
                <a:defRPr/>
              </a:pPr>
              <a:t>‹#›</a:t>
            </a:fld>
            <a:endParaRPr lang="en-US" altLang="en-US"/>
          </a:p>
        </p:txBody>
      </p:sp>
    </p:spTree>
    <p:extLst>
      <p:ext uri="{BB962C8B-B14F-4D97-AF65-F5344CB8AC3E}">
        <p14:creationId xmlns:p14="http://schemas.microsoft.com/office/powerpoint/2010/main" val="3672554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13A973E-BBC9-4442-AA00-15422B7DCFD4}"/>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083D60C6-FA84-C942-8055-36A4F4122A3B}"/>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4318D11-0B86-9D4B-9440-42D97141DBAE}"/>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A5C05E0A-E60F-FB40-98B5-15A441139403}" type="slidenum">
              <a:rPr lang="en-US" altLang="en-US"/>
              <a:pPr>
                <a:defRPr/>
              </a:pPr>
              <a:t>‹#›</a:t>
            </a:fld>
            <a:endParaRPr lang="en-US" altLang="en-US"/>
          </a:p>
        </p:txBody>
      </p:sp>
    </p:spTree>
    <p:extLst>
      <p:ext uri="{BB962C8B-B14F-4D97-AF65-F5344CB8AC3E}">
        <p14:creationId xmlns:p14="http://schemas.microsoft.com/office/powerpoint/2010/main" val="1586566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61DD09E-E3E3-B445-8A79-16D8B19A8E0A}"/>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28A083C7-947B-1E45-9658-A4D4FC985D8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20E07690-CE02-984B-BB2B-EB20DA6BAE66}"/>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F78CB3F7-0DEF-1F43-9070-E36E6090074C}" type="slidenum">
              <a:rPr lang="en-US" altLang="en-US"/>
              <a:pPr>
                <a:defRPr/>
              </a:pPr>
              <a:t>‹#›</a:t>
            </a:fld>
            <a:endParaRPr lang="en-US" altLang="en-US"/>
          </a:p>
        </p:txBody>
      </p:sp>
    </p:spTree>
    <p:extLst>
      <p:ext uri="{BB962C8B-B14F-4D97-AF65-F5344CB8AC3E}">
        <p14:creationId xmlns:p14="http://schemas.microsoft.com/office/powerpoint/2010/main" val="3549651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146884-7214-E943-83E2-8FF223D2A8DF}"/>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DF543BA0-C647-0243-BDCE-F93C55AF783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6E10CC72-7C0C-E749-9BA0-0C827BD3FA36}"/>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1A534F0C-A565-A242-AD58-B5D02364BB75}" type="slidenum">
              <a:rPr lang="en-US" altLang="en-US"/>
              <a:pPr>
                <a:defRPr/>
              </a:pPr>
              <a:t>‹#›</a:t>
            </a:fld>
            <a:endParaRPr lang="en-US" altLang="en-US"/>
          </a:p>
        </p:txBody>
      </p:sp>
    </p:spTree>
    <p:extLst>
      <p:ext uri="{BB962C8B-B14F-4D97-AF65-F5344CB8AC3E}">
        <p14:creationId xmlns:p14="http://schemas.microsoft.com/office/powerpoint/2010/main" val="356507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9679FD-7A78-244D-AB04-196DF1224B99}"/>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C386A576-FA8C-2145-A5F9-4EB8D8AD83C3}"/>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BBA17142-0BFB-FC4A-9DC5-59B8B2DDD327}"/>
              </a:ext>
            </a:extLst>
          </p:cNvPr>
          <p:cNvSpPr>
            <a:spLocks noGrp="1" noChangeArrowheads="1"/>
          </p:cNvSpPr>
          <p:nvPr>
            <p:ph type="sldNum" sz="quarter" idx="12"/>
          </p:nvPr>
        </p:nvSpPr>
        <p:spPr/>
        <p:txBody>
          <a:bodyPr/>
          <a:lstStyle>
            <a:lvl1pPr>
              <a:defRPr smtClean="0">
                <a:latin typeface="Tahoma" panose="020B0604030504040204" pitchFamily="34" charset="0"/>
                <a:ea typeface="ＭＳ Ｐゴシック" panose="020B0600070205080204" pitchFamily="34" charset="-128"/>
              </a:defRPr>
            </a:lvl1pPr>
          </a:lstStyle>
          <a:p>
            <a:pPr>
              <a:defRPr/>
            </a:pPr>
            <a:fld id="{9AD17A14-4791-DA49-9C1A-B118B73BC645}" type="slidenum">
              <a:rPr lang="en-US" altLang="en-US"/>
              <a:pPr>
                <a:defRPr/>
              </a:pPr>
              <a:t>‹#›</a:t>
            </a:fld>
            <a:endParaRPr lang="en-US" altLang="en-US"/>
          </a:p>
        </p:txBody>
      </p:sp>
    </p:spTree>
    <p:extLst>
      <p:ext uri="{BB962C8B-B14F-4D97-AF65-F5344CB8AC3E}">
        <p14:creationId xmlns:p14="http://schemas.microsoft.com/office/powerpoint/2010/main" val="3487817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E7585636-478D-304F-BFE1-91D439A2617C}"/>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F85B7856-7B1A-9044-B727-ADF3B63EA3C2}"/>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403949C9-A018-BD43-B238-775837CADFB5}"/>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D72B5698-1A3F-9847-ACC6-93F4DC09CC0E}"/>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9740988A-10AB-3E49-99A5-084D89DE0C06}"/>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7F67CD68-22C7-7B41-963A-07D1275CDCCE}"/>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5D689C9B-C05A-0D4D-AD00-C2FFC0287179}" type="slidenum">
              <a:rPr lang="en-US" altLang="en-US"/>
              <a:pPr>
                <a:defRPr/>
              </a:pPr>
              <a:t>‹#›</a:t>
            </a:fld>
            <a:endParaRPr lang="en-US" altLang="en-US"/>
          </a:p>
        </p:txBody>
      </p:sp>
    </p:spTree>
    <p:extLst>
      <p:ext uri="{BB962C8B-B14F-4D97-AF65-F5344CB8AC3E}">
        <p14:creationId xmlns:p14="http://schemas.microsoft.com/office/powerpoint/2010/main" val="791234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5DFEDD0-3C39-FC4D-A083-4A88249C98A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95C86BD9-67A1-554B-B258-70BDC988AC9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430AE67-FCAF-6A4F-B9D7-4EC7D4324D0D}"/>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95D66941-819A-3F46-81D4-897D1A77C270}" type="slidenum">
              <a:rPr lang="en-US" altLang="en-US"/>
              <a:pPr>
                <a:defRPr/>
              </a:pPr>
              <a:t>‹#›</a:t>
            </a:fld>
            <a:endParaRPr lang="en-US" altLang="en-US"/>
          </a:p>
        </p:txBody>
      </p:sp>
    </p:spTree>
    <p:extLst>
      <p:ext uri="{BB962C8B-B14F-4D97-AF65-F5344CB8AC3E}">
        <p14:creationId xmlns:p14="http://schemas.microsoft.com/office/powerpoint/2010/main" val="2139552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80B2BA22-FD84-7142-AA92-983597D107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46049BA9-78B8-6B47-B618-BC9E4DC53A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A9BA1837-AFC5-9F4E-A9BE-44533D74C1A4}"/>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D7C4C68B-9425-5B46-9D57-99305BD29BEA}" type="slidenum">
              <a:rPr lang="en-US" altLang="en-US"/>
              <a:pPr>
                <a:defRPr/>
              </a:pPr>
              <a:t>‹#›</a:t>
            </a:fld>
            <a:endParaRPr lang="en-US" altLang="en-US"/>
          </a:p>
        </p:txBody>
      </p:sp>
    </p:spTree>
    <p:extLst>
      <p:ext uri="{BB962C8B-B14F-4D97-AF65-F5344CB8AC3E}">
        <p14:creationId xmlns:p14="http://schemas.microsoft.com/office/powerpoint/2010/main" val="1500557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E7C4B1AA-7DDD-BD49-9FDA-F9E4A6D172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A3C9303-97B9-3143-A3EE-0CB97F01DED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26122FEC-8E94-D649-8F2D-04938CB43909}"/>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C630F2A3-59AA-6E41-8293-C15885B527F0}" type="slidenum">
              <a:rPr lang="en-US" altLang="en-US"/>
              <a:pPr>
                <a:defRPr/>
              </a:pPr>
              <a:t>‹#›</a:t>
            </a:fld>
            <a:endParaRPr lang="en-US" altLang="en-US"/>
          </a:p>
        </p:txBody>
      </p:sp>
    </p:spTree>
    <p:extLst>
      <p:ext uri="{BB962C8B-B14F-4D97-AF65-F5344CB8AC3E}">
        <p14:creationId xmlns:p14="http://schemas.microsoft.com/office/powerpoint/2010/main" val="351554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9DB286A3-68A4-1946-BB03-9DB6B7B8AB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B423E0F0-8110-1243-9B8E-234A3F6508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01F19FAC-8A62-7244-96B2-BC3758FB5963}"/>
              </a:ext>
            </a:extLst>
          </p:cNvPr>
          <p:cNvSpPr>
            <a:spLocks noGrp="1" noChangeArrowheads="1"/>
          </p:cNvSpPr>
          <p:nvPr>
            <p:ph type="sldNum" sz="quarter" idx="12"/>
          </p:nvPr>
        </p:nvSpPr>
        <p:spPr>
          <a:ln/>
        </p:spPr>
        <p:txBody>
          <a:bodyPr/>
          <a:lstStyle>
            <a:lvl1pPr>
              <a:defRPr/>
            </a:lvl1pPr>
          </a:lstStyle>
          <a:p>
            <a:pPr>
              <a:defRPr/>
            </a:pPr>
            <a:fld id="{04E3576E-35E4-D747-AF09-A0601FD3EAF7}" type="slidenum">
              <a:rPr lang="en-US" altLang="en-US"/>
              <a:pPr>
                <a:defRPr/>
              </a:pPr>
              <a:t>‹#›</a:t>
            </a:fld>
            <a:endParaRPr lang="en-US" altLang="en-US"/>
          </a:p>
        </p:txBody>
      </p:sp>
    </p:spTree>
    <p:extLst>
      <p:ext uri="{BB962C8B-B14F-4D97-AF65-F5344CB8AC3E}">
        <p14:creationId xmlns:p14="http://schemas.microsoft.com/office/powerpoint/2010/main" val="3566296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C21BE392-5BAE-F348-AD05-D560056605AD}"/>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38F6B44E-CD16-FA4D-86EA-62FFD666FFFD}"/>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2C73085C-843D-B942-B78E-3F650AE65BF7}"/>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C27BD5C-D752-8944-AAA4-C2C374B332CE}" type="slidenum">
              <a:rPr lang="en-US" altLang="en-US"/>
              <a:pPr>
                <a:defRPr/>
              </a:pPr>
              <a:t>‹#›</a:t>
            </a:fld>
            <a:endParaRPr lang="en-US" altLang="en-US"/>
          </a:p>
        </p:txBody>
      </p:sp>
    </p:spTree>
    <p:extLst>
      <p:ext uri="{BB962C8B-B14F-4D97-AF65-F5344CB8AC3E}">
        <p14:creationId xmlns:p14="http://schemas.microsoft.com/office/powerpoint/2010/main" val="2942084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22926015-3C6E-B04E-81C7-4B5B38CB1B6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8ACCB32A-2088-C841-B9C0-AC5D9D5FE0EE}"/>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66873AC-949B-744F-87FF-E576123004ED}"/>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E8EDF2A8-4B13-9947-9B70-B743A45C7CDF}" type="slidenum">
              <a:rPr lang="en-US" altLang="en-US"/>
              <a:pPr>
                <a:defRPr/>
              </a:pPr>
              <a:t>‹#›</a:t>
            </a:fld>
            <a:endParaRPr lang="en-US" altLang="en-US"/>
          </a:p>
        </p:txBody>
      </p:sp>
    </p:spTree>
    <p:extLst>
      <p:ext uri="{BB962C8B-B14F-4D97-AF65-F5344CB8AC3E}">
        <p14:creationId xmlns:p14="http://schemas.microsoft.com/office/powerpoint/2010/main" val="2504427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21F3EA6-5AF3-E24A-96F3-C85366B84E3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80A5016B-2B70-EC44-BD70-2A1C9D0970A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251777A8-92B8-C645-AF34-AC26A4E4BEEE}"/>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FDD041EC-BA5F-CF41-8633-08399A678DAB}" type="slidenum">
              <a:rPr lang="en-US" altLang="en-US"/>
              <a:pPr>
                <a:defRPr/>
              </a:pPr>
              <a:t>‹#›</a:t>
            </a:fld>
            <a:endParaRPr lang="en-US" altLang="en-US"/>
          </a:p>
        </p:txBody>
      </p:sp>
    </p:spTree>
    <p:extLst>
      <p:ext uri="{BB962C8B-B14F-4D97-AF65-F5344CB8AC3E}">
        <p14:creationId xmlns:p14="http://schemas.microsoft.com/office/powerpoint/2010/main" val="622538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99F6664B-71D9-F04F-B9A7-8D2DDD1146E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DFA941F-9DF6-1B47-A439-DD0E123D982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AA85CAE7-8036-8540-9F2C-D724C255B0B5}"/>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C07EED64-21EF-1442-BA11-FE46BB046D11}" type="slidenum">
              <a:rPr lang="en-US" altLang="en-US"/>
              <a:pPr>
                <a:defRPr/>
              </a:pPr>
              <a:t>‹#›</a:t>
            </a:fld>
            <a:endParaRPr lang="en-US" altLang="en-US"/>
          </a:p>
        </p:txBody>
      </p:sp>
    </p:spTree>
    <p:extLst>
      <p:ext uri="{BB962C8B-B14F-4D97-AF65-F5344CB8AC3E}">
        <p14:creationId xmlns:p14="http://schemas.microsoft.com/office/powerpoint/2010/main" val="1687034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1A9B54E4-5B24-3A4C-AE7C-A7580CFD952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5E509F6-D4C8-FA4F-A746-D2094FF11CB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3BB18BE-19C2-5841-A1E9-66D03F092A0D}"/>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6F7D0F9-2A3E-D84D-9EE6-9C968C118133}" type="slidenum">
              <a:rPr lang="en-US" altLang="en-US"/>
              <a:pPr>
                <a:defRPr/>
              </a:pPr>
              <a:t>‹#›</a:t>
            </a:fld>
            <a:endParaRPr lang="en-US" altLang="en-US"/>
          </a:p>
        </p:txBody>
      </p:sp>
    </p:spTree>
    <p:extLst>
      <p:ext uri="{BB962C8B-B14F-4D97-AF65-F5344CB8AC3E}">
        <p14:creationId xmlns:p14="http://schemas.microsoft.com/office/powerpoint/2010/main" val="2912042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A7D392F-3F8F-E94B-AE16-C5F45FD90BF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734E4AF-F5D9-1641-9A96-851FADD5BFB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3142A16-DB40-2E4C-B8B4-8AD99DDEBC78}"/>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0156C8F2-D969-7B4D-BDBD-0086B2E1DF1E}" type="slidenum">
              <a:rPr lang="en-US" altLang="en-US"/>
              <a:pPr>
                <a:defRPr/>
              </a:pPr>
              <a:t>‹#›</a:t>
            </a:fld>
            <a:endParaRPr lang="en-US" altLang="en-US"/>
          </a:p>
        </p:txBody>
      </p:sp>
    </p:spTree>
    <p:extLst>
      <p:ext uri="{BB962C8B-B14F-4D97-AF65-F5344CB8AC3E}">
        <p14:creationId xmlns:p14="http://schemas.microsoft.com/office/powerpoint/2010/main" val="2238398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5FFA083-0EEF-0647-87FD-8EC6DB6B3D9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0BD4B60-5CA1-0943-8E62-D021F0213BA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FF4EEFC-8E6B-484F-852F-4103486F8D2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824F3D97-7FA6-1B49-8949-A173BA2504BD}" type="slidenum">
              <a:rPr lang="en-US" altLang="en-US"/>
              <a:pPr>
                <a:defRPr/>
              </a:pPr>
              <a:t>‹#›</a:t>
            </a:fld>
            <a:endParaRPr lang="en-US" altLang="en-US"/>
          </a:p>
        </p:txBody>
      </p:sp>
    </p:spTree>
    <p:extLst>
      <p:ext uri="{BB962C8B-B14F-4D97-AF65-F5344CB8AC3E}">
        <p14:creationId xmlns:p14="http://schemas.microsoft.com/office/powerpoint/2010/main" val="852320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8A7F567C-435A-8F44-BFE7-CBDFFAAE4E3B}"/>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A8243DC3-1BBF-4347-8DC8-0070A5EFE56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78C4446D-5097-AF47-A197-75DA4D0240A0}"/>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F311A91C-8E45-8947-88D7-1FC25F83C9F4}" type="slidenum">
              <a:rPr lang="en-US" altLang="en-US"/>
              <a:pPr>
                <a:defRPr/>
              </a:pPr>
              <a:t>‹#›</a:t>
            </a:fld>
            <a:endParaRPr lang="en-US" altLang="en-US"/>
          </a:p>
        </p:txBody>
      </p:sp>
    </p:spTree>
    <p:extLst>
      <p:ext uri="{BB962C8B-B14F-4D97-AF65-F5344CB8AC3E}">
        <p14:creationId xmlns:p14="http://schemas.microsoft.com/office/powerpoint/2010/main" val="1647196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661D4811-B1F2-F64D-B64C-93A683CD374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172E06-8120-6A49-972B-F0E47B77CC7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25E9300B-ED07-F242-AA5B-BB2BDECA2273}"/>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BED6D8AD-6A77-F14B-9677-B8B120D072D8}" type="slidenum">
              <a:rPr lang="en-US" altLang="en-US"/>
              <a:pPr>
                <a:defRPr/>
              </a:pPr>
              <a:t>‹#›</a:t>
            </a:fld>
            <a:endParaRPr lang="en-US" altLang="en-US"/>
          </a:p>
        </p:txBody>
      </p:sp>
    </p:spTree>
    <p:extLst>
      <p:ext uri="{BB962C8B-B14F-4D97-AF65-F5344CB8AC3E}">
        <p14:creationId xmlns:p14="http://schemas.microsoft.com/office/powerpoint/2010/main" val="3278901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22C82F-3879-DE42-8ADC-0C6BE2E4693F}"/>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E8E073C3-FA19-7547-9EC2-6B32B030645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72EFE49-18A4-464E-83ED-3AAC50BB7D7E}"/>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75539A67-E0F1-E643-ADDE-48B97FBD4A14}" type="slidenum">
              <a:rPr lang="en-US" altLang="en-US"/>
              <a:pPr>
                <a:defRPr/>
              </a:pPr>
              <a:t>‹#›</a:t>
            </a:fld>
            <a:endParaRPr lang="en-US" altLang="en-US"/>
          </a:p>
        </p:txBody>
      </p:sp>
    </p:spTree>
    <p:extLst>
      <p:ext uri="{BB962C8B-B14F-4D97-AF65-F5344CB8AC3E}">
        <p14:creationId xmlns:p14="http://schemas.microsoft.com/office/powerpoint/2010/main" val="310118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237FFA88-48B1-A44A-82A6-31EBFA7C821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1874CED7-A924-BA40-A695-99D970E2F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8CBCB42B-5D31-1046-B7EB-04139D6C2CC2}"/>
              </a:ext>
            </a:extLst>
          </p:cNvPr>
          <p:cNvSpPr>
            <a:spLocks noGrp="1" noChangeArrowheads="1"/>
          </p:cNvSpPr>
          <p:nvPr>
            <p:ph type="sldNum" sz="quarter" idx="12"/>
          </p:nvPr>
        </p:nvSpPr>
        <p:spPr>
          <a:ln/>
        </p:spPr>
        <p:txBody>
          <a:bodyPr/>
          <a:lstStyle>
            <a:lvl1pPr>
              <a:defRPr/>
            </a:lvl1pPr>
          </a:lstStyle>
          <a:p>
            <a:pPr>
              <a:defRPr/>
            </a:pPr>
            <a:fld id="{CFAA3A4F-31DC-FA41-8100-C0386AE6EE07}" type="slidenum">
              <a:rPr lang="en-US" altLang="en-US"/>
              <a:pPr>
                <a:defRPr/>
              </a:pPr>
              <a:t>‹#›</a:t>
            </a:fld>
            <a:endParaRPr lang="en-US" altLang="en-US"/>
          </a:p>
        </p:txBody>
      </p:sp>
    </p:spTree>
    <p:extLst>
      <p:ext uri="{BB962C8B-B14F-4D97-AF65-F5344CB8AC3E}">
        <p14:creationId xmlns:p14="http://schemas.microsoft.com/office/powerpoint/2010/main" val="1994056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82129-2729-2F49-A0B1-A67C6EB87DDA}"/>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B133BFC6-DF30-BB44-A980-B06659AE8907}"/>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FB46E83-94D0-9946-BB6D-9F090F732975}"/>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63D5D94D-96F1-BB4D-A3B1-D2C634CCC670}" type="slidenum">
              <a:rPr lang="en-US" altLang="en-US"/>
              <a:pPr>
                <a:defRPr/>
              </a:pPr>
              <a:t>‹#›</a:t>
            </a:fld>
            <a:endParaRPr lang="en-US" altLang="en-US"/>
          </a:p>
        </p:txBody>
      </p:sp>
    </p:spTree>
    <p:extLst>
      <p:ext uri="{BB962C8B-B14F-4D97-AF65-F5344CB8AC3E}">
        <p14:creationId xmlns:p14="http://schemas.microsoft.com/office/powerpoint/2010/main" val="3213905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292B5D-7618-CA44-B097-42112833258E}"/>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8D6E9EBC-357B-AA45-8CD9-25C527515CAE}"/>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C88006A8-8AC7-7940-AFFE-A377C5EC3F20}"/>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06FF6E3A-015E-1343-A336-960ED3DB305E}" type="slidenum">
              <a:rPr lang="en-US" altLang="en-US"/>
              <a:pPr>
                <a:defRPr/>
              </a:pPr>
              <a:t>‹#›</a:t>
            </a:fld>
            <a:endParaRPr lang="en-US" altLang="en-US"/>
          </a:p>
        </p:txBody>
      </p:sp>
    </p:spTree>
    <p:extLst>
      <p:ext uri="{BB962C8B-B14F-4D97-AF65-F5344CB8AC3E}">
        <p14:creationId xmlns:p14="http://schemas.microsoft.com/office/powerpoint/2010/main" val="3959331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6A370F-8D7D-E946-8E92-A3C604D32C29}"/>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C57CF3D-1858-2E4D-BF9D-1D4EA540D31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BAA72188-3684-2345-8936-35ECE9F5BEDD}"/>
              </a:ext>
            </a:extLst>
          </p:cNvPr>
          <p:cNvSpPr>
            <a:spLocks noGrp="1" noChangeArrowheads="1"/>
          </p:cNvSpPr>
          <p:nvPr>
            <p:ph type="sldNum" sz="quarter" idx="12"/>
          </p:nvPr>
        </p:nvSpPr>
        <p:spPr/>
        <p:txBody>
          <a:bodyPr/>
          <a:lstStyle>
            <a:lvl1pPr>
              <a:defRPr smtClean="0">
                <a:latin typeface="Tahoma" panose="020B0604030504040204" pitchFamily="34" charset="0"/>
              </a:defRPr>
            </a:lvl1pPr>
          </a:lstStyle>
          <a:p>
            <a:pPr>
              <a:defRPr/>
            </a:pPr>
            <a:fld id="{955892BC-AD8F-5D4A-9ED2-40B99E082F0B}" type="slidenum">
              <a:rPr lang="en-US" altLang="en-US"/>
              <a:pPr>
                <a:defRPr/>
              </a:pPr>
              <a:t>‹#›</a:t>
            </a:fld>
            <a:endParaRPr lang="en-US" altLang="en-US"/>
          </a:p>
        </p:txBody>
      </p:sp>
    </p:spTree>
    <p:extLst>
      <p:ext uri="{BB962C8B-B14F-4D97-AF65-F5344CB8AC3E}">
        <p14:creationId xmlns:p14="http://schemas.microsoft.com/office/powerpoint/2010/main" val="1142333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273EEB-B958-2240-A24E-2CEBCC8E6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395F8B-DE27-B241-A3FA-F95B2F2978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6192FC-A35B-FF4A-B669-E47BF1C9E083}"/>
              </a:ext>
            </a:extLst>
          </p:cNvPr>
          <p:cNvSpPr>
            <a:spLocks noGrp="1" noChangeArrowheads="1"/>
          </p:cNvSpPr>
          <p:nvPr>
            <p:ph type="sldNum" sz="quarter" idx="12"/>
          </p:nvPr>
        </p:nvSpPr>
        <p:spPr>
          <a:ln/>
        </p:spPr>
        <p:txBody>
          <a:bodyPr/>
          <a:lstStyle>
            <a:lvl1pPr>
              <a:defRPr/>
            </a:lvl1pPr>
          </a:lstStyle>
          <a:p>
            <a:pPr>
              <a:defRPr/>
            </a:pPr>
            <a:fld id="{B871FFBD-405A-D046-B34B-6BA6FE429BD2}" type="slidenum">
              <a:rPr lang="en-US"/>
              <a:pPr>
                <a:defRPr/>
              </a:pPr>
              <a:t>‹#›</a:t>
            </a:fld>
            <a:endParaRPr lang="en-US"/>
          </a:p>
        </p:txBody>
      </p:sp>
    </p:spTree>
    <p:extLst>
      <p:ext uri="{BB962C8B-B14F-4D97-AF65-F5344CB8AC3E}">
        <p14:creationId xmlns:p14="http://schemas.microsoft.com/office/powerpoint/2010/main" val="2365486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C5B1D-CD97-0344-8C2E-FD3157805F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72CAB0-23EB-1641-8E00-285179131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CD4B7A-23C6-BE4E-B4C7-F5A61B236E9A}"/>
              </a:ext>
            </a:extLst>
          </p:cNvPr>
          <p:cNvSpPr>
            <a:spLocks noGrp="1" noChangeArrowheads="1"/>
          </p:cNvSpPr>
          <p:nvPr>
            <p:ph type="sldNum" sz="quarter" idx="12"/>
          </p:nvPr>
        </p:nvSpPr>
        <p:spPr>
          <a:ln/>
        </p:spPr>
        <p:txBody>
          <a:bodyPr/>
          <a:lstStyle>
            <a:lvl1pPr>
              <a:defRPr/>
            </a:lvl1pPr>
          </a:lstStyle>
          <a:p>
            <a:pPr>
              <a:defRPr/>
            </a:pPr>
            <a:fld id="{BE4A64F7-E5A2-194E-92E5-98D76D4266A3}" type="slidenum">
              <a:rPr lang="en-US"/>
              <a:pPr>
                <a:defRPr/>
              </a:pPr>
              <a:t>‹#›</a:t>
            </a:fld>
            <a:endParaRPr lang="en-US"/>
          </a:p>
        </p:txBody>
      </p:sp>
    </p:spTree>
    <p:extLst>
      <p:ext uri="{BB962C8B-B14F-4D97-AF65-F5344CB8AC3E}">
        <p14:creationId xmlns:p14="http://schemas.microsoft.com/office/powerpoint/2010/main" val="2130810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3949F19-9D08-6E4B-8D45-6E6F67DF10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60252-DB8F-EA4E-BFD4-2E37231BD2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5E006-87CE-C34B-A6B0-AC131DC719F8}"/>
              </a:ext>
            </a:extLst>
          </p:cNvPr>
          <p:cNvSpPr>
            <a:spLocks noGrp="1" noChangeArrowheads="1"/>
          </p:cNvSpPr>
          <p:nvPr>
            <p:ph type="sldNum" sz="quarter" idx="12"/>
          </p:nvPr>
        </p:nvSpPr>
        <p:spPr>
          <a:ln/>
        </p:spPr>
        <p:txBody>
          <a:bodyPr/>
          <a:lstStyle>
            <a:lvl1pPr>
              <a:defRPr/>
            </a:lvl1pPr>
          </a:lstStyle>
          <a:p>
            <a:pPr>
              <a:defRPr/>
            </a:pPr>
            <a:fld id="{DC991C12-2309-0A49-BF88-23733F13B955}" type="slidenum">
              <a:rPr lang="en-US"/>
              <a:pPr>
                <a:defRPr/>
              </a:pPr>
              <a:t>‹#›</a:t>
            </a:fld>
            <a:endParaRPr lang="en-US"/>
          </a:p>
        </p:txBody>
      </p:sp>
    </p:spTree>
    <p:extLst>
      <p:ext uri="{BB962C8B-B14F-4D97-AF65-F5344CB8AC3E}">
        <p14:creationId xmlns:p14="http://schemas.microsoft.com/office/powerpoint/2010/main" val="201705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65609BA-B58C-FD49-8F7B-4B410A61FE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507C06-AC64-7446-8D46-F45BEE1C1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90BCAC-C329-CF4E-BAAB-29457E8B266E}"/>
              </a:ext>
            </a:extLst>
          </p:cNvPr>
          <p:cNvSpPr>
            <a:spLocks noGrp="1" noChangeArrowheads="1"/>
          </p:cNvSpPr>
          <p:nvPr>
            <p:ph type="sldNum" sz="quarter" idx="12"/>
          </p:nvPr>
        </p:nvSpPr>
        <p:spPr>
          <a:ln/>
        </p:spPr>
        <p:txBody>
          <a:bodyPr/>
          <a:lstStyle>
            <a:lvl1pPr>
              <a:defRPr/>
            </a:lvl1pPr>
          </a:lstStyle>
          <a:p>
            <a:pPr>
              <a:defRPr/>
            </a:pPr>
            <a:fld id="{DB212580-C8D3-E641-9C63-A4D59E39BC42}" type="slidenum">
              <a:rPr lang="en-US"/>
              <a:pPr>
                <a:defRPr/>
              </a:pPr>
              <a:t>‹#›</a:t>
            </a:fld>
            <a:endParaRPr lang="en-US"/>
          </a:p>
        </p:txBody>
      </p:sp>
    </p:spTree>
    <p:extLst>
      <p:ext uri="{BB962C8B-B14F-4D97-AF65-F5344CB8AC3E}">
        <p14:creationId xmlns:p14="http://schemas.microsoft.com/office/powerpoint/2010/main" val="4120472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01C977-475F-9A41-8E4D-C58CB931BE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0FB164E-2237-C849-BD7D-1A5E325B5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DFE7DE3-D268-A045-A576-21D70BD22B0C}"/>
              </a:ext>
            </a:extLst>
          </p:cNvPr>
          <p:cNvSpPr>
            <a:spLocks noGrp="1" noChangeArrowheads="1"/>
          </p:cNvSpPr>
          <p:nvPr>
            <p:ph type="sldNum" sz="quarter" idx="12"/>
          </p:nvPr>
        </p:nvSpPr>
        <p:spPr>
          <a:ln/>
        </p:spPr>
        <p:txBody>
          <a:bodyPr/>
          <a:lstStyle>
            <a:lvl1pPr>
              <a:defRPr/>
            </a:lvl1pPr>
          </a:lstStyle>
          <a:p>
            <a:pPr>
              <a:defRPr/>
            </a:pPr>
            <a:fld id="{13293D3E-D426-3940-87D3-90567E3EC6B4}" type="slidenum">
              <a:rPr lang="en-US"/>
              <a:pPr>
                <a:defRPr/>
              </a:pPr>
              <a:t>‹#›</a:t>
            </a:fld>
            <a:endParaRPr lang="en-US"/>
          </a:p>
        </p:txBody>
      </p:sp>
    </p:spTree>
    <p:extLst>
      <p:ext uri="{BB962C8B-B14F-4D97-AF65-F5344CB8AC3E}">
        <p14:creationId xmlns:p14="http://schemas.microsoft.com/office/powerpoint/2010/main" val="1682170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E933EA-E59F-AF46-A5DA-7D349EAFA4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12C0E9-27AD-924D-9D85-165EC133F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C90254-A5C4-8A40-8D2A-5639335BF42A}"/>
              </a:ext>
            </a:extLst>
          </p:cNvPr>
          <p:cNvSpPr>
            <a:spLocks noGrp="1" noChangeArrowheads="1"/>
          </p:cNvSpPr>
          <p:nvPr>
            <p:ph type="sldNum" sz="quarter" idx="12"/>
          </p:nvPr>
        </p:nvSpPr>
        <p:spPr>
          <a:ln/>
        </p:spPr>
        <p:txBody>
          <a:bodyPr/>
          <a:lstStyle>
            <a:lvl1pPr>
              <a:defRPr/>
            </a:lvl1pPr>
          </a:lstStyle>
          <a:p>
            <a:pPr>
              <a:defRPr/>
            </a:pPr>
            <a:fld id="{0C8DBD19-CF8A-324D-8F7E-2E8A585E08E5}" type="slidenum">
              <a:rPr lang="en-US"/>
              <a:pPr>
                <a:defRPr/>
              </a:pPr>
              <a:t>‹#›</a:t>
            </a:fld>
            <a:endParaRPr lang="en-US"/>
          </a:p>
        </p:txBody>
      </p:sp>
    </p:spTree>
    <p:extLst>
      <p:ext uri="{BB962C8B-B14F-4D97-AF65-F5344CB8AC3E}">
        <p14:creationId xmlns:p14="http://schemas.microsoft.com/office/powerpoint/2010/main" val="1825339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67AACC-D1CC-5845-B61B-0DFA33C7C0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5874E3-81D6-D047-B817-83CEEF37A7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3E2E7CC-FE0D-1043-BCCF-775DE411E2C0}"/>
              </a:ext>
            </a:extLst>
          </p:cNvPr>
          <p:cNvSpPr>
            <a:spLocks noGrp="1" noChangeArrowheads="1"/>
          </p:cNvSpPr>
          <p:nvPr>
            <p:ph type="sldNum" sz="quarter" idx="12"/>
          </p:nvPr>
        </p:nvSpPr>
        <p:spPr>
          <a:ln/>
        </p:spPr>
        <p:txBody>
          <a:bodyPr/>
          <a:lstStyle>
            <a:lvl1pPr>
              <a:defRPr/>
            </a:lvl1pPr>
          </a:lstStyle>
          <a:p>
            <a:pPr>
              <a:defRPr/>
            </a:pPr>
            <a:fld id="{CDDF284B-8CC9-DF4C-8621-93BF82924059}" type="slidenum">
              <a:rPr lang="en-US"/>
              <a:pPr>
                <a:defRPr/>
              </a:pPr>
              <a:t>‹#›</a:t>
            </a:fld>
            <a:endParaRPr lang="en-US"/>
          </a:p>
        </p:txBody>
      </p:sp>
    </p:spTree>
    <p:extLst>
      <p:ext uri="{BB962C8B-B14F-4D97-AF65-F5344CB8AC3E}">
        <p14:creationId xmlns:p14="http://schemas.microsoft.com/office/powerpoint/2010/main" val="275206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EC5A9C10-A29E-7D44-ACDB-A80C307CC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10854AEE-8148-FE43-98FB-C85C8B40A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77AF9D3F-F9B8-0644-91E1-538CCA0F809D}"/>
              </a:ext>
            </a:extLst>
          </p:cNvPr>
          <p:cNvSpPr>
            <a:spLocks noGrp="1" noChangeArrowheads="1"/>
          </p:cNvSpPr>
          <p:nvPr>
            <p:ph type="sldNum" sz="quarter" idx="12"/>
          </p:nvPr>
        </p:nvSpPr>
        <p:spPr>
          <a:ln/>
        </p:spPr>
        <p:txBody>
          <a:bodyPr/>
          <a:lstStyle>
            <a:lvl1pPr>
              <a:defRPr/>
            </a:lvl1pPr>
          </a:lstStyle>
          <a:p>
            <a:pPr>
              <a:defRPr/>
            </a:pPr>
            <a:fld id="{E8D29492-E006-5646-9BD9-031D6A4D1AD6}" type="slidenum">
              <a:rPr lang="en-US" altLang="en-US"/>
              <a:pPr>
                <a:defRPr/>
              </a:pPr>
              <a:t>‹#›</a:t>
            </a:fld>
            <a:endParaRPr lang="en-US" altLang="en-US"/>
          </a:p>
        </p:txBody>
      </p:sp>
    </p:spTree>
    <p:extLst>
      <p:ext uri="{BB962C8B-B14F-4D97-AF65-F5344CB8AC3E}">
        <p14:creationId xmlns:p14="http://schemas.microsoft.com/office/powerpoint/2010/main" val="2628912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ECD8C-F6C1-784A-A2DB-985914FA9A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D31560-38D4-A44D-B881-12CE91F4F8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426918-5E02-3B41-9305-6D2A26F9A670}"/>
              </a:ext>
            </a:extLst>
          </p:cNvPr>
          <p:cNvSpPr>
            <a:spLocks noGrp="1" noChangeArrowheads="1"/>
          </p:cNvSpPr>
          <p:nvPr>
            <p:ph type="sldNum" sz="quarter" idx="12"/>
          </p:nvPr>
        </p:nvSpPr>
        <p:spPr>
          <a:ln/>
        </p:spPr>
        <p:txBody>
          <a:bodyPr/>
          <a:lstStyle>
            <a:lvl1pPr>
              <a:defRPr/>
            </a:lvl1pPr>
          </a:lstStyle>
          <a:p>
            <a:pPr>
              <a:defRPr/>
            </a:pPr>
            <a:fld id="{A47FFB0F-9B7B-D944-8056-096B817E55F7}" type="slidenum">
              <a:rPr lang="en-US"/>
              <a:pPr>
                <a:defRPr/>
              </a:pPr>
              <a:t>‹#›</a:t>
            </a:fld>
            <a:endParaRPr lang="en-US"/>
          </a:p>
        </p:txBody>
      </p:sp>
    </p:spTree>
    <p:extLst>
      <p:ext uri="{BB962C8B-B14F-4D97-AF65-F5344CB8AC3E}">
        <p14:creationId xmlns:p14="http://schemas.microsoft.com/office/powerpoint/2010/main" val="62057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D9716A-1F84-CC44-8295-B34104B1E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9422E-4F56-8746-AAB4-07C413E1C5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7D38E3-FAB9-7441-AD00-A06FF576EE45}"/>
              </a:ext>
            </a:extLst>
          </p:cNvPr>
          <p:cNvSpPr>
            <a:spLocks noGrp="1" noChangeArrowheads="1"/>
          </p:cNvSpPr>
          <p:nvPr>
            <p:ph type="sldNum" sz="quarter" idx="12"/>
          </p:nvPr>
        </p:nvSpPr>
        <p:spPr>
          <a:ln/>
        </p:spPr>
        <p:txBody>
          <a:bodyPr/>
          <a:lstStyle>
            <a:lvl1pPr>
              <a:defRPr/>
            </a:lvl1pPr>
          </a:lstStyle>
          <a:p>
            <a:pPr>
              <a:defRPr/>
            </a:pPr>
            <a:fld id="{886DB083-B317-7A43-AA0E-A6BEB741CAF7}" type="slidenum">
              <a:rPr lang="en-US"/>
              <a:pPr>
                <a:defRPr/>
              </a:pPr>
              <a:t>‹#›</a:t>
            </a:fld>
            <a:endParaRPr lang="en-US"/>
          </a:p>
        </p:txBody>
      </p:sp>
    </p:spTree>
    <p:extLst>
      <p:ext uri="{BB962C8B-B14F-4D97-AF65-F5344CB8AC3E}">
        <p14:creationId xmlns:p14="http://schemas.microsoft.com/office/powerpoint/2010/main" val="362956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3A220B-7C5E-4246-8806-6C872BCBCA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ED80D7-E94D-F446-B49B-04B4A5F59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F960D-CF92-DC42-829D-7BB9C446603E}"/>
              </a:ext>
            </a:extLst>
          </p:cNvPr>
          <p:cNvSpPr>
            <a:spLocks noGrp="1" noChangeArrowheads="1"/>
          </p:cNvSpPr>
          <p:nvPr>
            <p:ph type="sldNum" sz="quarter" idx="12"/>
          </p:nvPr>
        </p:nvSpPr>
        <p:spPr>
          <a:ln/>
        </p:spPr>
        <p:txBody>
          <a:bodyPr/>
          <a:lstStyle>
            <a:lvl1pPr>
              <a:defRPr/>
            </a:lvl1pPr>
          </a:lstStyle>
          <a:p>
            <a:pPr>
              <a:defRPr/>
            </a:pPr>
            <a:fld id="{35B94B3A-6985-C04F-A612-77A296F2DB51}" type="slidenum">
              <a:rPr lang="en-US"/>
              <a:pPr>
                <a:defRPr/>
              </a:pPr>
              <a:t>‹#›</a:t>
            </a:fld>
            <a:endParaRPr lang="en-US"/>
          </a:p>
        </p:txBody>
      </p:sp>
    </p:spTree>
    <p:extLst>
      <p:ext uri="{BB962C8B-B14F-4D97-AF65-F5344CB8AC3E}">
        <p14:creationId xmlns:p14="http://schemas.microsoft.com/office/powerpoint/2010/main" val="2462256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F9DC11-D6DF-B64B-AE90-E3B6895C98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8C6F5-CFA1-3F4A-B2BE-854A19A66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96F6A-7B5E-0843-8032-A88375235528}"/>
              </a:ext>
            </a:extLst>
          </p:cNvPr>
          <p:cNvSpPr>
            <a:spLocks noGrp="1" noChangeArrowheads="1"/>
          </p:cNvSpPr>
          <p:nvPr>
            <p:ph type="sldNum" sz="quarter" idx="12"/>
          </p:nvPr>
        </p:nvSpPr>
        <p:spPr>
          <a:ln/>
        </p:spPr>
        <p:txBody>
          <a:bodyPr/>
          <a:lstStyle>
            <a:lvl1pPr>
              <a:defRPr/>
            </a:lvl1pPr>
          </a:lstStyle>
          <a:p>
            <a:pPr>
              <a:defRPr/>
            </a:pPr>
            <a:fld id="{F92A555D-1135-1744-87DC-97E53FEA9FEE}" type="slidenum">
              <a:rPr lang="en-US"/>
              <a:pPr>
                <a:defRPr/>
              </a:pPr>
              <a:t>‹#›</a:t>
            </a:fld>
            <a:endParaRPr lang="en-US"/>
          </a:p>
        </p:txBody>
      </p:sp>
    </p:spTree>
    <p:extLst>
      <p:ext uri="{BB962C8B-B14F-4D97-AF65-F5344CB8AC3E}">
        <p14:creationId xmlns:p14="http://schemas.microsoft.com/office/powerpoint/2010/main" val="1864689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p:txBody>
          <a:bodyPr/>
          <a:lstStyle>
            <a:lvl1pPr>
              <a:defRPr/>
            </a:lvl1pPr>
          </a:lstStyle>
          <a:p>
            <a:pPr>
              <a:defRPr/>
            </a:pPr>
            <a:fld id="{987BC2B4-D5F1-E740-88B0-D44F8DFC7393}" type="slidenum">
              <a:rPr lang="en-US" altLang="zh-TW"/>
              <a:pPr>
                <a:defRPr/>
              </a:pPr>
              <a:t>‹#›</a:t>
            </a:fld>
            <a:endParaRPr lang="en-US" altLang="zh-TW"/>
          </a:p>
        </p:txBody>
      </p:sp>
    </p:spTree>
    <p:extLst>
      <p:ext uri="{BB962C8B-B14F-4D97-AF65-F5344CB8AC3E}">
        <p14:creationId xmlns:p14="http://schemas.microsoft.com/office/powerpoint/2010/main" val="3161693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D14E0563-A1D0-6941-BE93-13780EE96631}" type="slidenum">
              <a:rPr lang="en-US" altLang="zh-TW"/>
              <a:pPr>
                <a:defRPr/>
              </a:pPr>
              <a:t>‹#›</a:t>
            </a:fld>
            <a:endParaRPr lang="en-US" altLang="zh-TW"/>
          </a:p>
        </p:txBody>
      </p:sp>
    </p:spTree>
    <p:extLst>
      <p:ext uri="{BB962C8B-B14F-4D97-AF65-F5344CB8AC3E}">
        <p14:creationId xmlns:p14="http://schemas.microsoft.com/office/powerpoint/2010/main" val="25280853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1B2F370D-466F-E94E-A7F4-020B3D3A2A98}" type="slidenum">
              <a:rPr lang="en-US" altLang="zh-TW"/>
              <a:pPr>
                <a:defRPr/>
              </a:pPr>
              <a:t>‹#›</a:t>
            </a:fld>
            <a:endParaRPr lang="en-US" altLang="zh-TW"/>
          </a:p>
        </p:txBody>
      </p:sp>
    </p:spTree>
    <p:extLst>
      <p:ext uri="{BB962C8B-B14F-4D97-AF65-F5344CB8AC3E}">
        <p14:creationId xmlns:p14="http://schemas.microsoft.com/office/powerpoint/2010/main" val="3871680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C722234B-9EE7-C048-A0A6-6EE434A23C4E}" type="slidenum">
              <a:rPr lang="en-US" altLang="zh-TW"/>
              <a:pPr>
                <a:defRPr/>
              </a:pPr>
              <a:t>‹#›</a:t>
            </a:fld>
            <a:endParaRPr lang="en-US" altLang="zh-TW"/>
          </a:p>
        </p:txBody>
      </p:sp>
    </p:spTree>
    <p:extLst>
      <p:ext uri="{BB962C8B-B14F-4D97-AF65-F5344CB8AC3E}">
        <p14:creationId xmlns:p14="http://schemas.microsoft.com/office/powerpoint/2010/main" val="15543536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9"/>
          <p:cNvSpPr>
            <a:spLocks noGrp="1" noChangeArrowheads="1"/>
          </p:cNvSpPr>
          <p:nvPr>
            <p:ph type="sldNum" sz="quarter" idx="12"/>
          </p:nvPr>
        </p:nvSpPr>
        <p:spPr>
          <a:ln/>
        </p:spPr>
        <p:txBody>
          <a:bodyPr/>
          <a:lstStyle>
            <a:lvl1pPr>
              <a:defRPr/>
            </a:lvl1pPr>
          </a:lstStyle>
          <a:p>
            <a:pPr>
              <a:defRPr/>
            </a:pPr>
            <a:fld id="{7C8AAB80-733C-5743-BDBC-2D98A7D0E18B}" type="slidenum">
              <a:rPr lang="en-US" altLang="zh-TW"/>
              <a:pPr>
                <a:defRPr/>
              </a:pPr>
              <a:t>‹#›</a:t>
            </a:fld>
            <a:endParaRPr lang="en-US" altLang="zh-TW"/>
          </a:p>
        </p:txBody>
      </p:sp>
    </p:spTree>
    <p:extLst>
      <p:ext uri="{BB962C8B-B14F-4D97-AF65-F5344CB8AC3E}">
        <p14:creationId xmlns:p14="http://schemas.microsoft.com/office/powerpoint/2010/main" val="4263405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9"/>
          <p:cNvSpPr>
            <a:spLocks noGrp="1" noChangeArrowheads="1"/>
          </p:cNvSpPr>
          <p:nvPr>
            <p:ph type="sldNum" sz="quarter" idx="12"/>
          </p:nvPr>
        </p:nvSpPr>
        <p:spPr>
          <a:ln/>
        </p:spPr>
        <p:txBody>
          <a:bodyPr/>
          <a:lstStyle>
            <a:lvl1pPr>
              <a:defRPr/>
            </a:lvl1pPr>
          </a:lstStyle>
          <a:p>
            <a:pPr>
              <a:defRPr/>
            </a:pPr>
            <a:fld id="{D38E4CDE-313D-2041-99E8-BA6DACD54C3C}" type="slidenum">
              <a:rPr lang="en-US" altLang="zh-TW"/>
              <a:pPr>
                <a:defRPr/>
              </a:pPr>
              <a:t>‹#›</a:t>
            </a:fld>
            <a:endParaRPr lang="en-US" altLang="zh-TW"/>
          </a:p>
        </p:txBody>
      </p:sp>
    </p:spTree>
    <p:extLst>
      <p:ext uri="{BB962C8B-B14F-4D97-AF65-F5344CB8AC3E}">
        <p14:creationId xmlns:p14="http://schemas.microsoft.com/office/powerpoint/2010/main" val="372739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4AEAD81C-E07E-384D-8E38-35D6F21051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29CB5E50-BA90-2C4A-B351-42D82A247F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470DF853-83D1-E047-9161-3D7AFF98A851}"/>
              </a:ext>
            </a:extLst>
          </p:cNvPr>
          <p:cNvSpPr>
            <a:spLocks noGrp="1" noChangeArrowheads="1"/>
          </p:cNvSpPr>
          <p:nvPr>
            <p:ph type="sldNum" sz="quarter" idx="12"/>
          </p:nvPr>
        </p:nvSpPr>
        <p:spPr>
          <a:ln/>
        </p:spPr>
        <p:txBody>
          <a:bodyPr/>
          <a:lstStyle>
            <a:lvl1pPr>
              <a:defRPr/>
            </a:lvl1pPr>
          </a:lstStyle>
          <a:p>
            <a:pPr>
              <a:defRPr/>
            </a:pPr>
            <a:fld id="{BFCC1537-214D-9A49-A87F-3A4C2977C7DF}" type="slidenum">
              <a:rPr lang="en-US" altLang="en-US"/>
              <a:pPr>
                <a:defRPr/>
              </a:pPr>
              <a:t>‹#›</a:t>
            </a:fld>
            <a:endParaRPr lang="en-US" altLang="en-US"/>
          </a:p>
        </p:txBody>
      </p:sp>
    </p:spTree>
    <p:extLst>
      <p:ext uri="{BB962C8B-B14F-4D97-AF65-F5344CB8AC3E}">
        <p14:creationId xmlns:p14="http://schemas.microsoft.com/office/powerpoint/2010/main" val="3522201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9"/>
          <p:cNvSpPr>
            <a:spLocks noGrp="1" noChangeArrowheads="1"/>
          </p:cNvSpPr>
          <p:nvPr>
            <p:ph type="sldNum" sz="quarter" idx="12"/>
          </p:nvPr>
        </p:nvSpPr>
        <p:spPr>
          <a:ln/>
        </p:spPr>
        <p:txBody>
          <a:bodyPr/>
          <a:lstStyle>
            <a:lvl1pPr>
              <a:defRPr/>
            </a:lvl1pPr>
          </a:lstStyle>
          <a:p>
            <a:pPr>
              <a:defRPr/>
            </a:pPr>
            <a:fld id="{AAD49D52-13AC-ED41-9ECE-E55E3C58C9A9}" type="slidenum">
              <a:rPr lang="en-US" altLang="zh-TW"/>
              <a:pPr>
                <a:defRPr/>
              </a:pPr>
              <a:t>‹#›</a:t>
            </a:fld>
            <a:endParaRPr lang="en-US" altLang="zh-TW"/>
          </a:p>
        </p:txBody>
      </p:sp>
    </p:spTree>
    <p:extLst>
      <p:ext uri="{BB962C8B-B14F-4D97-AF65-F5344CB8AC3E}">
        <p14:creationId xmlns:p14="http://schemas.microsoft.com/office/powerpoint/2010/main" val="4012421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19C834FB-9BD8-1B46-BDFC-0E674EB306D7}" type="slidenum">
              <a:rPr lang="en-US" altLang="zh-TW"/>
              <a:pPr>
                <a:defRPr/>
              </a:pPr>
              <a:t>‹#›</a:t>
            </a:fld>
            <a:endParaRPr lang="en-US" altLang="zh-TW"/>
          </a:p>
        </p:txBody>
      </p:sp>
    </p:spTree>
    <p:extLst>
      <p:ext uri="{BB962C8B-B14F-4D97-AF65-F5344CB8AC3E}">
        <p14:creationId xmlns:p14="http://schemas.microsoft.com/office/powerpoint/2010/main" val="639288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686732D9-63D4-4D45-8DBA-FF01082774C6}" type="slidenum">
              <a:rPr lang="en-US" altLang="zh-TW"/>
              <a:pPr>
                <a:defRPr/>
              </a:pPr>
              <a:t>‹#›</a:t>
            </a:fld>
            <a:endParaRPr lang="en-US" altLang="zh-TW"/>
          </a:p>
        </p:txBody>
      </p:sp>
    </p:spTree>
    <p:extLst>
      <p:ext uri="{BB962C8B-B14F-4D97-AF65-F5344CB8AC3E}">
        <p14:creationId xmlns:p14="http://schemas.microsoft.com/office/powerpoint/2010/main" val="976480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EDDB0B27-2CED-FE44-9754-CD2BE1D83676}" type="slidenum">
              <a:rPr lang="en-US" altLang="zh-TW"/>
              <a:pPr>
                <a:defRPr/>
              </a:pPr>
              <a:t>‹#›</a:t>
            </a:fld>
            <a:endParaRPr lang="en-US" altLang="zh-TW"/>
          </a:p>
        </p:txBody>
      </p:sp>
    </p:spTree>
    <p:extLst>
      <p:ext uri="{BB962C8B-B14F-4D97-AF65-F5344CB8AC3E}">
        <p14:creationId xmlns:p14="http://schemas.microsoft.com/office/powerpoint/2010/main" val="30899972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F83924BD-5EE0-F449-8864-3B9187666929}" type="slidenum">
              <a:rPr lang="en-US" altLang="zh-TW"/>
              <a:pPr>
                <a:defRPr/>
              </a:pPr>
              <a:t>‹#›</a:t>
            </a:fld>
            <a:endParaRPr lang="en-US" altLang="zh-TW"/>
          </a:p>
        </p:txBody>
      </p:sp>
    </p:spTree>
    <p:extLst>
      <p:ext uri="{BB962C8B-B14F-4D97-AF65-F5344CB8AC3E}">
        <p14:creationId xmlns:p14="http://schemas.microsoft.com/office/powerpoint/2010/main" val="1819844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a:spLocks noGrp="1" noChangeArrowheads="1"/>
          </p:cNvSpPr>
          <p:nvPr>
            <p:ph type="sldNum" sz="quarter" idx="12"/>
          </p:nvPr>
        </p:nvSpPr>
        <p:spPr>
          <a:ln/>
        </p:spPr>
        <p:txBody>
          <a:bodyPr/>
          <a:lstStyle>
            <a:lvl1pPr>
              <a:defRPr/>
            </a:lvl1pPr>
          </a:lstStyle>
          <a:p>
            <a:pPr>
              <a:defRPr/>
            </a:pPr>
            <a:fld id="{14A79EB9-D9E8-3047-BB5B-75CF7A396452}" type="slidenum">
              <a:rPr lang="en-US" altLang="zh-TW"/>
              <a:pPr>
                <a:defRPr/>
              </a:pPr>
              <a:t>‹#›</a:t>
            </a:fld>
            <a:endParaRPr lang="en-US" altLang="zh-TW"/>
          </a:p>
        </p:txBody>
      </p:sp>
    </p:spTree>
    <p:extLst>
      <p:ext uri="{BB962C8B-B14F-4D97-AF65-F5344CB8AC3E}">
        <p14:creationId xmlns:p14="http://schemas.microsoft.com/office/powerpoint/2010/main" val="12674696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FB31D3C0-3241-0842-BBAA-F5FD0D986A81}" type="slidenum">
              <a:rPr lang="en-US" altLang="zh-TW"/>
              <a:pPr>
                <a:defRPr/>
              </a:pPr>
              <a:t>‹#›</a:t>
            </a:fld>
            <a:endParaRPr lang="en-US" altLang="zh-TW"/>
          </a:p>
        </p:txBody>
      </p:sp>
    </p:spTree>
    <p:extLst>
      <p:ext uri="{BB962C8B-B14F-4D97-AF65-F5344CB8AC3E}">
        <p14:creationId xmlns:p14="http://schemas.microsoft.com/office/powerpoint/2010/main" val="339484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978A3E55-636B-034F-A0AB-61CFD05316C2}" type="slidenum">
              <a:rPr lang="en-US"/>
              <a:pPr>
                <a:defRPr/>
              </a:pPr>
              <a:t>‹#›</a:t>
            </a:fld>
            <a:endParaRPr lang="en-US"/>
          </a:p>
        </p:txBody>
      </p:sp>
    </p:spTree>
    <p:extLst>
      <p:ext uri="{BB962C8B-B14F-4D97-AF65-F5344CB8AC3E}">
        <p14:creationId xmlns:p14="http://schemas.microsoft.com/office/powerpoint/2010/main" val="2233780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06D0950-D3D0-794C-934D-5FA7BCF9ED86}" type="slidenum">
              <a:rPr lang="en-US"/>
              <a:pPr>
                <a:defRPr/>
              </a:pPr>
              <a:t>‹#›</a:t>
            </a:fld>
            <a:endParaRPr lang="en-US"/>
          </a:p>
        </p:txBody>
      </p:sp>
    </p:spTree>
    <p:extLst>
      <p:ext uri="{BB962C8B-B14F-4D97-AF65-F5344CB8AC3E}">
        <p14:creationId xmlns:p14="http://schemas.microsoft.com/office/powerpoint/2010/main" val="3733658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1D0F8237-5159-BA47-B386-3FB935E64808}" type="slidenum">
              <a:rPr lang="en-US"/>
              <a:pPr>
                <a:defRPr/>
              </a:pPr>
              <a:t>‹#›</a:t>
            </a:fld>
            <a:endParaRPr lang="en-US"/>
          </a:p>
        </p:txBody>
      </p:sp>
    </p:spTree>
    <p:extLst>
      <p:ext uri="{BB962C8B-B14F-4D97-AF65-F5344CB8AC3E}">
        <p14:creationId xmlns:p14="http://schemas.microsoft.com/office/powerpoint/2010/main" val="302122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3.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3.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AD176C4-E34F-D142-85BD-B381ECC296F4}"/>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D8A6A072-EDC4-6046-AC87-DDD955744CC0}"/>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8" name="Freeform 4">
              <a:extLst>
                <a:ext uri="{FF2B5EF4-FFF2-40B4-BE49-F238E27FC236}">
                  <a16:creationId xmlns:a16="http://schemas.microsoft.com/office/drawing/2014/main" id="{CD11546D-956D-3E42-B6B0-4774B4A8936A}"/>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9" name="Freeform 5">
              <a:extLst>
                <a:ext uri="{FF2B5EF4-FFF2-40B4-BE49-F238E27FC236}">
                  <a16:creationId xmlns:a16="http://schemas.microsoft.com/office/drawing/2014/main" id="{8E23D444-A9C6-6E4A-B755-10E7FB111ED4}"/>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5" name="Freeform 6">
              <a:extLst>
                <a:ext uri="{FF2B5EF4-FFF2-40B4-BE49-F238E27FC236}">
                  <a16:creationId xmlns:a16="http://schemas.microsoft.com/office/drawing/2014/main" id="{C7B4B4C0-AE8A-1646-B92A-E38DC2254F52}"/>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3184D6AD-6DA9-DF43-BBC1-6BF5027BF495}"/>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37" name="Freeform 8">
              <a:extLst>
                <a:ext uri="{FF2B5EF4-FFF2-40B4-BE49-F238E27FC236}">
                  <a16:creationId xmlns:a16="http://schemas.microsoft.com/office/drawing/2014/main" id="{41D38A7F-292F-A249-9F08-346203E44B22}"/>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8F707C8A-BDC0-BB44-85E3-BFF9CC808226}"/>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539A0E8C-F533-CF45-9B5D-BB5A944277F8}"/>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0" name="Freeform 11">
              <a:extLst>
                <a:ext uri="{FF2B5EF4-FFF2-40B4-BE49-F238E27FC236}">
                  <a16:creationId xmlns:a16="http://schemas.microsoft.com/office/drawing/2014/main" id="{CEE411A5-4DF2-0249-A8A7-A06C960D4B15}"/>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D9DE585F-526E-E54F-A88E-7D0AC67FC514}"/>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2" name="Freeform 13">
              <a:extLst>
                <a:ext uri="{FF2B5EF4-FFF2-40B4-BE49-F238E27FC236}">
                  <a16:creationId xmlns:a16="http://schemas.microsoft.com/office/drawing/2014/main" id="{75364839-CDB1-D145-9CF5-4F4B5487AF23}"/>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89F926F8-0ED2-FF47-8F48-DADB1C9E9D1A}"/>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4" name="Freeform 15">
              <a:extLst>
                <a:ext uri="{FF2B5EF4-FFF2-40B4-BE49-F238E27FC236}">
                  <a16:creationId xmlns:a16="http://schemas.microsoft.com/office/drawing/2014/main" id="{C5910D32-4FEF-294D-AA2A-3E594B7CFC13}"/>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3042632B-D946-0542-A78A-71823DAB81C7}"/>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1" name="Freeform 17">
              <a:extLst>
                <a:ext uri="{FF2B5EF4-FFF2-40B4-BE49-F238E27FC236}">
                  <a16:creationId xmlns:a16="http://schemas.microsoft.com/office/drawing/2014/main" id="{CD1EC307-82F2-2A42-9E99-5C9D5DB4315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2" name="Freeform 18">
              <a:extLst>
                <a:ext uri="{FF2B5EF4-FFF2-40B4-BE49-F238E27FC236}">
                  <a16:creationId xmlns:a16="http://schemas.microsoft.com/office/drawing/2014/main" id="{557C0F2C-5579-CF40-9F33-50FA1C2BA569}"/>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8" name="Freeform 19">
              <a:extLst>
                <a:ext uri="{FF2B5EF4-FFF2-40B4-BE49-F238E27FC236}">
                  <a16:creationId xmlns:a16="http://schemas.microsoft.com/office/drawing/2014/main" id="{372FFC15-7FA3-B846-AF4E-D2A9B8C917F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0679A7CC-E61E-A242-B3CC-1EF9700E3BCA}"/>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0" name="Freeform 21">
              <a:extLst>
                <a:ext uri="{FF2B5EF4-FFF2-40B4-BE49-F238E27FC236}">
                  <a16:creationId xmlns:a16="http://schemas.microsoft.com/office/drawing/2014/main" id="{72EC181C-90A7-D845-BAA5-1BE2D6C6D2A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4BCA6714-46CA-A148-87B7-3272C4DBE9AB}"/>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7" name="Freeform 23">
              <a:extLst>
                <a:ext uri="{FF2B5EF4-FFF2-40B4-BE49-F238E27FC236}">
                  <a16:creationId xmlns:a16="http://schemas.microsoft.com/office/drawing/2014/main" id="{4790674A-97BE-C447-8F7A-48D120030316}"/>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6408" name="Freeform 24">
              <a:extLst>
                <a:ext uri="{FF2B5EF4-FFF2-40B4-BE49-F238E27FC236}">
                  <a16:creationId xmlns:a16="http://schemas.microsoft.com/office/drawing/2014/main" id="{1BBA0637-682C-744F-BB3E-11006B011575}"/>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4" name="Freeform 25">
              <a:extLst>
                <a:ext uri="{FF2B5EF4-FFF2-40B4-BE49-F238E27FC236}">
                  <a16:creationId xmlns:a16="http://schemas.microsoft.com/office/drawing/2014/main" id="{747A15A2-A417-0248-81D9-97BB59C6180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39030667-ED48-124D-A278-4F5DB490985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1" name="Freeform 27">
              <a:extLst>
                <a:ext uri="{FF2B5EF4-FFF2-40B4-BE49-F238E27FC236}">
                  <a16:creationId xmlns:a16="http://schemas.microsoft.com/office/drawing/2014/main" id="{40C8D66D-4981-6948-9225-2001101E3674}"/>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7" name="Freeform 28">
              <a:extLst>
                <a:ext uri="{FF2B5EF4-FFF2-40B4-BE49-F238E27FC236}">
                  <a16:creationId xmlns:a16="http://schemas.microsoft.com/office/drawing/2014/main" id="{073C4A15-06BC-F948-9A30-E2E8D67CBDDD}"/>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4ED31FBA-69DD-DB4B-BBB5-A14E9A9345BA}"/>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9" name="Freeform 30">
              <a:extLst>
                <a:ext uri="{FF2B5EF4-FFF2-40B4-BE49-F238E27FC236}">
                  <a16:creationId xmlns:a16="http://schemas.microsoft.com/office/drawing/2014/main" id="{139415FE-D768-3944-8E85-D1DD2CFDB55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434D1F3-93D9-494C-B089-E3C78DBAF60A}"/>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6" name="Freeform 32">
              <a:extLst>
                <a:ext uri="{FF2B5EF4-FFF2-40B4-BE49-F238E27FC236}">
                  <a16:creationId xmlns:a16="http://schemas.microsoft.com/office/drawing/2014/main" id="{07431861-F44B-D84F-8B94-9B76E244A15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7" name="Freeform 33">
              <a:extLst>
                <a:ext uri="{FF2B5EF4-FFF2-40B4-BE49-F238E27FC236}">
                  <a16:creationId xmlns:a16="http://schemas.microsoft.com/office/drawing/2014/main" id="{F17744D2-6662-EB4F-A9A8-8E8A740E41AF}"/>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8" name="Freeform 34">
              <a:extLst>
                <a:ext uri="{FF2B5EF4-FFF2-40B4-BE49-F238E27FC236}">
                  <a16:creationId xmlns:a16="http://schemas.microsoft.com/office/drawing/2014/main" id="{38C08681-51FA-3B4D-B86E-F178CED2366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9" name="Freeform 35">
              <a:extLst>
                <a:ext uri="{FF2B5EF4-FFF2-40B4-BE49-F238E27FC236}">
                  <a16:creationId xmlns:a16="http://schemas.microsoft.com/office/drawing/2014/main" id="{90CDB340-8F12-2946-9139-42553B9CADE1}"/>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0" name="Freeform 36">
              <a:extLst>
                <a:ext uri="{FF2B5EF4-FFF2-40B4-BE49-F238E27FC236}">
                  <a16:creationId xmlns:a16="http://schemas.microsoft.com/office/drawing/2014/main" id="{41415EC3-B462-C341-9B6F-75FDF85E051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1" name="Freeform 37">
              <a:extLst>
                <a:ext uri="{FF2B5EF4-FFF2-40B4-BE49-F238E27FC236}">
                  <a16:creationId xmlns:a16="http://schemas.microsoft.com/office/drawing/2014/main" id="{24790E45-D352-7B43-B337-EFE121EA2A2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2" name="Freeform 38">
              <a:extLst>
                <a:ext uri="{FF2B5EF4-FFF2-40B4-BE49-F238E27FC236}">
                  <a16:creationId xmlns:a16="http://schemas.microsoft.com/office/drawing/2014/main" id="{C71E7E19-1F88-7D4B-90D5-9A4FC23492A0}"/>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1068" name="Group 39">
              <a:extLst>
                <a:ext uri="{FF2B5EF4-FFF2-40B4-BE49-F238E27FC236}">
                  <a16:creationId xmlns:a16="http://schemas.microsoft.com/office/drawing/2014/main" id="{2D183C82-3DD3-5445-80A1-8549AB9A4F6F}"/>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9BAE568F-1A16-574E-A12F-AC5C46C66D2C}"/>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5" name="Freeform 41">
                <a:extLst>
                  <a:ext uri="{FF2B5EF4-FFF2-40B4-BE49-F238E27FC236}">
                    <a16:creationId xmlns:a16="http://schemas.microsoft.com/office/drawing/2014/main" id="{51BAD64B-B4D1-1B47-A56E-E51FCD1EF35D}"/>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6426" name="Rectangle 42">
            <a:extLst>
              <a:ext uri="{FF2B5EF4-FFF2-40B4-BE49-F238E27FC236}">
                <a16:creationId xmlns:a16="http://schemas.microsoft.com/office/drawing/2014/main" id="{C5262F30-5907-6B4F-ACC7-6FD58CED96D7}"/>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6B719AE3-5CEA-7C45-8210-E6380E397216}"/>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37CEFE1F-479E-B241-AAA1-A775FE75F59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29" name="Rectangle 45">
            <a:extLst>
              <a:ext uri="{FF2B5EF4-FFF2-40B4-BE49-F238E27FC236}">
                <a16:creationId xmlns:a16="http://schemas.microsoft.com/office/drawing/2014/main" id="{2B94FE57-1EB5-2346-B73A-B3DF26FF213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30" name="Rectangle 46">
            <a:extLst>
              <a:ext uri="{FF2B5EF4-FFF2-40B4-BE49-F238E27FC236}">
                <a16:creationId xmlns:a16="http://schemas.microsoft.com/office/drawing/2014/main" id="{E3FAA529-B088-C34A-A140-9AC0896A7DD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FB28B0D1-F53A-9249-8EE9-A3371AB211F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300"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E51542F6-AAA3-1B40-AA9D-A806D9D15AE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9971" name="Rectangle 3">
            <a:extLst>
              <a:ext uri="{FF2B5EF4-FFF2-40B4-BE49-F238E27FC236}">
                <a16:creationId xmlns:a16="http://schemas.microsoft.com/office/drawing/2014/main" id="{7CD34BDF-B842-C647-BAD5-4E952BECA7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EED8DCD-0FF0-4745-9D56-68BF011D49E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2B6AA6F-815F-8342-8A80-49A3CF5B61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B101A243-01DC-ED40-B4FD-BD92D08404C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30D01F-9465-4F47-9DED-7F84480C1A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2EB66F12-16EF-5A4A-8A0E-75D205CAFD57}" type="slidenum">
              <a:rPr lang="en-US" altLang="zh-TW"/>
              <a:pPr>
                <a:defRPr/>
              </a:pPr>
              <a:t>‹#›</a:t>
            </a:fld>
            <a:endParaRPr lang="en-US" altLang="zh-TW"/>
          </a:p>
        </p:txBody>
      </p:sp>
    </p:spTree>
    <p:extLst>
      <p:ext uri="{BB962C8B-B14F-4D97-AF65-F5344CB8AC3E}">
        <p14:creationId xmlns:p14="http://schemas.microsoft.com/office/powerpoint/2010/main" val="590967594"/>
      </p:ext>
    </p:extLst>
  </p:cSld>
  <p:clrMap bg1="dk2" tx1="lt1" bg2="dk1" tx2="lt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79"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81"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2"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84"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86"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88"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7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801"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8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281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B0B3B2E-438C-9841-BEB3-C2695AF63BDC}" type="slidenum">
              <a:rPr lang="en-US"/>
              <a:pPr>
                <a:defRPr/>
              </a:pPr>
              <a:t>‹#›</a:t>
            </a:fld>
            <a:endParaRPr lang="en-US"/>
          </a:p>
        </p:txBody>
      </p:sp>
    </p:spTree>
    <p:extLst>
      <p:ext uri="{BB962C8B-B14F-4D97-AF65-F5344CB8AC3E}">
        <p14:creationId xmlns:p14="http://schemas.microsoft.com/office/powerpoint/2010/main" val="735224193"/>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68738B6-145B-3544-87B6-F19F79976A09}" type="slidenum">
              <a:rPr lang="en-US"/>
              <a:pPr>
                <a:defRPr/>
              </a:pPr>
              <a:t>‹#›</a:t>
            </a:fld>
            <a:endParaRPr lang="en-US"/>
          </a:p>
        </p:txBody>
      </p:sp>
    </p:spTree>
    <p:extLst>
      <p:ext uri="{BB962C8B-B14F-4D97-AF65-F5344CB8AC3E}">
        <p14:creationId xmlns:p14="http://schemas.microsoft.com/office/powerpoint/2010/main" val="2039082322"/>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45DA3A2-D33A-7F45-882F-3CD8BB6BBB7D}" type="slidenum">
              <a:rPr lang="en-US"/>
              <a:pPr>
                <a:defRPr/>
              </a:pPr>
              <a:t>‹#›</a:t>
            </a:fld>
            <a:endParaRPr lang="en-US"/>
          </a:p>
        </p:txBody>
      </p:sp>
    </p:spTree>
    <p:extLst>
      <p:ext uri="{BB962C8B-B14F-4D97-AF65-F5344CB8AC3E}">
        <p14:creationId xmlns:p14="http://schemas.microsoft.com/office/powerpoint/2010/main" val="3260851889"/>
      </p:ext>
    </p:extLst>
  </p:cSld>
  <p:clrMap bg1="dk2" tx1="lt1" bg2="dk1" tx2="lt2" accent1="accent1" accent2="accent2" accent3="accent3" accent4="accent4" accent5="accent5" accent6="accent6" hlink="hlink" folHlink="folHlink"/>
  <p:sldLayoutIdLst>
    <p:sldLayoutId id="2147484363" r:id="rId1"/>
    <p:sldLayoutId id="214748436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F579F70-1171-9D49-97C3-61FAD25B2C02}"/>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225C7DE-8E3E-0742-8CB3-26BB9D2E1EF8}"/>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AABEB82E-137A-3243-A779-C7E611A9408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94213" name="Rectangle 5">
            <a:extLst>
              <a:ext uri="{FF2B5EF4-FFF2-40B4-BE49-F238E27FC236}">
                <a16:creationId xmlns:a16="http://schemas.microsoft.com/office/drawing/2014/main" id="{DA63B409-E077-0E45-94EC-599B919F96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94214" name="Rectangle 6">
            <a:extLst>
              <a:ext uri="{FF2B5EF4-FFF2-40B4-BE49-F238E27FC236}">
                <a16:creationId xmlns:a16="http://schemas.microsoft.com/office/drawing/2014/main" id="{23C2C4BF-35E5-374E-AA5D-96835B5FBE8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3009C5A-5E09-ED44-A1A5-05708775687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3869DA0-DD9E-A041-9FF2-57C93FC30A6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57BFE278-33C3-B743-BCBC-174E2E7A241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677D4D00-0FD0-684C-A7F5-2F0995358E9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charset="0"/>
                <a:ea typeface="ＭＳ Ｐゴシック" charset="-128"/>
                <a:cs typeface="ＭＳ Ｐゴシック" charset="-128"/>
              </a:defRPr>
            </a:lvl1pPr>
          </a:lstStyle>
          <a:p>
            <a:pPr>
              <a:defRPr/>
            </a:pPr>
            <a:endParaRPr lang="en-US"/>
          </a:p>
        </p:txBody>
      </p:sp>
      <p:sp>
        <p:nvSpPr>
          <p:cNvPr id="91141" name="Rectangle 5">
            <a:extLst>
              <a:ext uri="{FF2B5EF4-FFF2-40B4-BE49-F238E27FC236}">
                <a16:creationId xmlns:a16="http://schemas.microsoft.com/office/drawing/2014/main" id="{CE95713F-6158-8649-8991-8C23289894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charset="0"/>
                <a:ea typeface="ＭＳ Ｐゴシック" charset="-128"/>
                <a:cs typeface="ＭＳ Ｐゴシック" charset="-128"/>
              </a:defRPr>
            </a:lvl1pPr>
          </a:lstStyle>
          <a:p>
            <a:pPr>
              <a:defRPr/>
            </a:pPr>
            <a:endParaRPr lang="en-US"/>
          </a:p>
        </p:txBody>
      </p:sp>
      <p:sp>
        <p:nvSpPr>
          <p:cNvPr id="91142" name="Rectangle 6">
            <a:extLst>
              <a:ext uri="{FF2B5EF4-FFF2-40B4-BE49-F238E27FC236}">
                <a16:creationId xmlns:a16="http://schemas.microsoft.com/office/drawing/2014/main" id="{F1068825-50B8-3E40-956E-501683C199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panose="020B0604020202020204" pitchFamily="34" charset="0"/>
              </a:defRPr>
            </a:lvl1pPr>
          </a:lstStyle>
          <a:p>
            <a:pPr>
              <a:defRPr/>
            </a:pPr>
            <a:fld id="{99F113AC-74A1-D448-BECF-F90DB83E401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CD7146B-79DF-234D-B104-F113DEE49044}"/>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E2C730C0-4656-D348-9D7D-97FDD4614D2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1F310BD6-58EE-2B40-969F-0A0C46BDC85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59AB6F8F-22F1-F448-A84C-E392848ABAF5}"/>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47AC55AB-6D2E-AD4B-85F3-22229AB5A448}"/>
                </a:ext>
              </a:extLst>
            </p:cNvPr>
            <p:cNvSpPr>
              <a:spLocks/>
            </p:cNvSpPr>
            <p:nvPr/>
          </p:nvSpPr>
          <p:spPr bwMode="hidden">
            <a:xfrm>
              <a:off x="4038" y="3577"/>
              <a:ext cx="1720" cy="65"/>
            </a:xfrm>
            <a:custGeom>
              <a:avLst/>
              <a:gdLst>
                <a:gd name="T0" fmla="*/ 1710 w 1722"/>
                <a:gd name="T1" fmla="*/ 60 h 66"/>
                <a:gd name="T2" fmla="*/ 1710 w 1722"/>
                <a:gd name="T3" fmla="*/ 54 h 66"/>
                <a:gd name="T4" fmla="*/ 0 w 1722"/>
                <a:gd name="T5" fmla="*/ 0 h 66"/>
                <a:gd name="T6" fmla="*/ 0 w 1722"/>
                <a:gd name="T7" fmla="*/ 42 h 66"/>
                <a:gd name="T8" fmla="*/ 1710 w 1722"/>
                <a:gd name="T9" fmla="*/ 60 h 66"/>
                <a:gd name="T10" fmla="*/ 1710 w 1722"/>
                <a:gd name="T11" fmla="*/ 6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5ABC84CA-C190-994A-B207-48306071DC7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128C2D03-6104-5F47-8DEE-5FD5BE316533}"/>
                </a:ext>
              </a:extLst>
            </p:cNvPr>
            <p:cNvSpPr>
              <a:spLocks/>
            </p:cNvSpPr>
            <p:nvPr/>
          </p:nvSpPr>
          <p:spPr bwMode="hidden">
            <a:xfrm>
              <a:off x="4784" y="3702"/>
              <a:ext cx="974" cy="101"/>
            </a:xfrm>
            <a:custGeom>
              <a:avLst/>
              <a:gdLst>
                <a:gd name="T0" fmla="*/ 969 w 975"/>
                <a:gd name="T1" fmla="*/ 48 h 101"/>
                <a:gd name="T2" fmla="*/ 969 w 975"/>
                <a:gd name="T3" fmla="*/ 0 h 101"/>
                <a:gd name="T4" fmla="*/ 0 w 975"/>
                <a:gd name="T5" fmla="*/ 24 h 101"/>
                <a:gd name="T6" fmla="*/ 0 w 975"/>
                <a:gd name="T7" fmla="*/ 101 h 101"/>
                <a:gd name="T8" fmla="*/ 969 w 975"/>
                <a:gd name="T9" fmla="*/ 48 h 101"/>
                <a:gd name="T10" fmla="*/ 96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EA8D60FC-0E26-2344-B17B-47E82156CC7D}"/>
                </a:ext>
              </a:extLst>
            </p:cNvPr>
            <p:cNvSpPr>
              <a:spLocks/>
            </p:cNvSpPr>
            <p:nvPr/>
          </p:nvSpPr>
          <p:spPr bwMode="hidden">
            <a:xfrm>
              <a:off x="3619" y="3815"/>
              <a:ext cx="2139" cy="198"/>
            </a:xfrm>
            <a:custGeom>
              <a:avLst/>
              <a:gdLst>
                <a:gd name="T0" fmla="*/ 2129 w 2141"/>
                <a:gd name="T1" fmla="*/ 0 h 198"/>
                <a:gd name="T2" fmla="*/ 0 w 2141"/>
                <a:gd name="T3" fmla="*/ 156 h 198"/>
                <a:gd name="T4" fmla="*/ 0 w 2141"/>
                <a:gd name="T5" fmla="*/ 198 h 198"/>
                <a:gd name="T6" fmla="*/ 2129 w 2141"/>
                <a:gd name="T7" fmla="*/ 0 h 198"/>
                <a:gd name="T8" fmla="*/ 21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43C85C82-6C33-D04A-919B-E92196449D1D}"/>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59FED467-3D52-4A48-877B-42EAB99D8CC0}"/>
                </a:ext>
              </a:extLst>
            </p:cNvPr>
            <p:cNvSpPr>
              <a:spLocks/>
            </p:cNvSpPr>
            <p:nvPr/>
          </p:nvSpPr>
          <p:spPr bwMode="hidden">
            <a:xfrm>
              <a:off x="2097" y="4043"/>
              <a:ext cx="2514" cy="276"/>
            </a:xfrm>
            <a:custGeom>
              <a:avLst/>
              <a:gdLst>
                <a:gd name="T0" fmla="*/ 2164 w 2517"/>
                <a:gd name="T1" fmla="*/ 276 h 276"/>
                <a:gd name="T2" fmla="*/ 2499 w 2517"/>
                <a:gd name="T3" fmla="*/ 204 h 276"/>
                <a:gd name="T4" fmla="*/ 2242 w 2517"/>
                <a:gd name="T5" fmla="*/ 0 h 276"/>
                <a:gd name="T6" fmla="*/ 0 w 2517"/>
                <a:gd name="T7" fmla="*/ 276 h 276"/>
                <a:gd name="T8" fmla="*/ 2164 w 2517"/>
                <a:gd name="T9" fmla="*/ 276 h 276"/>
                <a:gd name="T10" fmla="*/ 216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4807621E-E70E-1040-9764-442F78CE5839}"/>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725DE277-4BB8-5D42-8507-7FC21B5DCF0D}"/>
                </a:ext>
              </a:extLst>
            </p:cNvPr>
            <p:cNvSpPr>
              <a:spLocks/>
            </p:cNvSpPr>
            <p:nvPr/>
          </p:nvSpPr>
          <p:spPr bwMode="hidden">
            <a:xfrm>
              <a:off x="5030" y="3151"/>
              <a:ext cx="728" cy="240"/>
            </a:xfrm>
            <a:custGeom>
              <a:avLst/>
              <a:gdLst>
                <a:gd name="T0" fmla="*/ 723 w 729"/>
                <a:gd name="T1" fmla="*/ 240 h 240"/>
                <a:gd name="T2" fmla="*/ 0 w 729"/>
                <a:gd name="T3" fmla="*/ 0 h 240"/>
                <a:gd name="T4" fmla="*/ 0 w 729"/>
                <a:gd name="T5" fmla="*/ 6 h 240"/>
                <a:gd name="T6" fmla="*/ 723 w 729"/>
                <a:gd name="T7" fmla="*/ 240 h 240"/>
                <a:gd name="T8" fmla="*/ 72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8B6D2F83-E3C9-3741-A5DE-21D71688DD3D}"/>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5C4F95BF-A324-E140-98E1-006220BE7955}"/>
                </a:ext>
              </a:extLst>
            </p:cNvPr>
            <p:cNvSpPr>
              <a:spLocks/>
            </p:cNvSpPr>
            <p:nvPr/>
          </p:nvSpPr>
          <p:spPr bwMode="hidden">
            <a:xfrm>
              <a:off x="5030" y="3049"/>
              <a:ext cx="728" cy="318"/>
            </a:xfrm>
            <a:custGeom>
              <a:avLst/>
              <a:gdLst>
                <a:gd name="T0" fmla="*/ 723 w 729"/>
                <a:gd name="T1" fmla="*/ 318 h 318"/>
                <a:gd name="T2" fmla="*/ 723 w 729"/>
                <a:gd name="T3" fmla="*/ 312 h 318"/>
                <a:gd name="T4" fmla="*/ 0 w 729"/>
                <a:gd name="T5" fmla="*/ 0 h 318"/>
                <a:gd name="T6" fmla="*/ 0 w 729"/>
                <a:gd name="T7" fmla="*/ 54 h 318"/>
                <a:gd name="T8" fmla="*/ 723 w 729"/>
                <a:gd name="T9" fmla="*/ 318 h 318"/>
                <a:gd name="T10" fmla="*/ 72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A9703DEC-FF43-3649-BFA3-D00545AD90E4}"/>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7815D4AC-4BE2-5C46-9F9C-7711058AC016}"/>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4B37B26-5CCC-6544-B8A1-76207F174BC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953D3456-697D-214C-A61A-50A5AEB4FBF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B4FB702A-426E-0846-8664-CF13444744D4}"/>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6053CF02-124E-ED47-B941-8F80EA271F89}"/>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E32AFD94-D2E2-6D45-98CB-0E7329A15E40}"/>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A851A9D1-AF97-6949-A0EF-73CE13377A02}"/>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D4219941-3696-E24D-AB65-D88F6613727D}"/>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1C339393-474C-E04C-8F2B-A780B31506E7}"/>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A7E85C7E-5965-6C4B-B0AE-60A29E4D91D7}"/>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619F3197-975B-204E-9638-A2D4FA361114}"/>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71682227-4C2A-4F4A-891A-D0E0983B7AB0}"/>
                </a:ext>
              </a:extLst>
            </p:cNvPr>
            <p:cNvSpPr>
              <a:spLocks/>
            </p:cNvSpPr>
            <p:nvPr/>
          </p:nvSpPr>
          <p:spPr bwMode="hidden">
            <a:xfrm>
              <a:off x="5698" y="653"/>
              <a:ext cx="60" cy="311"/>
            </a:xfrm>
            <a:custGeom>
              <a:avLst/>
              <a:gdLst>
                <a:gd name="T0" fmla="*/ 0 w 60"/>
                <a:gd name="T1" fmla="*/ 144 h 312"/>
                <a:gd name="T2" fmla="*/ 60 w 60"/>
                <a:gd name="T3" fmla="*/ 30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EA9ECD9-95C2-A948-9064-4842D77C2505}"/>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89097E94-E874-834B-9BE2-63024CDC8E5E}"/>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B4591F5C-0F97-E74E-BE26-A06772E8A2F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E902090A-0047-1D49-BCD0-38BDB2EDA03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F088ADDA-2CAA-964E-8387-55B1F4B1602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5AF51F53-7330-B842-99E0-676C9BF35C3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383C6B3C-0831-F340-8A71-4DC046B6E23E}"/>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7222A0C0-E8A0-B342-855D-3B4888EC298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A77B5D83-0DED-A945-A899-809129E1C11F}"/>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2C216E0-37F3-974B-A211-1DEF52BE6760}"/>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F822E346-C746-2243-B111-9DB800779222}"/>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860231D2-551A-934B-A32E-A0D9E7F5309E}"/>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96FF431C-7E95-584F-B933-415292A870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668B1AD5-41FB-7A4E-888C-9959C619B61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a:extLst>
              <a:ext uri="{FF2B5EF4-FFF2-40B4-BE49-F238E27FC236}">
                <a16:creationId xmlns:a16="http://schemas.microsoft.com/office/drawing/2014/main" id="{E1865A9A-4EEB-1F4C-84A0-C5B01C194EE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13FFA061-1F15-2B48-AF9D-A6EF378E686C}"/>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a:extLst>
              <a:ext uri="{FF2B5EF4-FFF2-40B4-BE49-F238E27FC236}">
                <a16:creationId xmlns:a16="http://schemas.microsoft.com/office/drawing/2014/main" id="{06D8205C-217E-1B4A-A2B2-83D991650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a:extLst>
              <a:ext uri="{FF2B5EF4-FFF2-40B4-BE49-F238E27FC236}">
                <a16:creationId xmlns:a16="http://schemas.microsoft.com/office/drawing/2014/main" id="{5A286919-1D7F-5947-BA17-60D8B7C48B9F}"/>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C92C6C33-5294-5749-8D44-60A2407454F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301" r:id="rId1"/>
    <p:sldLayoutId id="2147484302" r:id="rId2"/>
    <p:sldLayoutId id="214748430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E4A785B-755A-A346-A5E3-34F7DB155ED9}"/>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A29C2C19-E16E-7E4A-9C05-7551E800BD00}"/>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39310B0E-4114-2842-87BD-9F822F8935B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A68CE7BB-C386-854F-B560-1D2137622C9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DFF02CC6-F460-1F46-994D-804691DBA1C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2C7B5712-DA68-9C47-BDF4-24D8F1B8B4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B03E326-FC1F-4942-83F4-45CF1BBD95D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99DE0902-8A53-954E-8687-B1D2AAC42D5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2C5088A8-CDBB-FB41-8CEC-F428B922C00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a:extLst>
              <a:ext uri="{FF2B5EF4-FFF2-40B4-BE49-F238E27FC236}">
                <a16:creationId xmlns:a16="http://schemas.microsoft.com/office/drawing/2014/main" id="{DEF4A3E0-780B-684D-AB7E-E39ADC7AB91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a:extLst>
              <a:ext uri="{FF2B5EF4-FFF2-40B4-BE49-F238E27FC236}">
                <a16:creationId xmlns:a16="http://schemas.microsoft.com/office/drawing/2014/main" id="{D0712B31-3284-7B40-8669-8BADF23FA63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Arial Black" panose="020B0604020202020204" pitchFamily="34" charset="0"/>
              </a:defRPr>
            </a:lvl1pPr>
          </a:lstStyle>
          <a:p>
            <a:pPr>
              <a:defRPr/>
            </a:pPr>
            <a:fld id="{AD82CE73-0449-014F-AF09-16AF6965AF0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308" r:id="rId1"/>
    <p:sldLayoutId id="214748430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3D2D551-0483-CE43-8B63-93DCD49D98E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CF37F8A8-27E6-664F-9D96-A41A2C94EFF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DBC99BC-44AE-2748-8339-D13522146B9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C0277A07-9306-5943-8418-637BE81B9C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1F1F1B77-E967-5346-B0AF-DCA39EBAE56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ヒラギノ角ゴ Pro W3" panose="020B0300000000000000" pitchFamily="34" charset="-128"/>
              </a:defRPr>
            </a:lvl1pPr>
          </a:lstStyle>
          <a:p>
            <a:pPr>
              <a:defRPr/>
            </a:pPr>
            <a:fld id="{9CE56E91-4B9F-A84B-9286-754D2E3EB3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405C2410-725B-1A41-94F4-E1348A72D4F3}"/>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082727FA-AE03-4440-91A8-30A42055E6B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1DC4E278-E882-3B4F-A657-B8CE33D24C0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65E095C3-6380-E74E-8417-846D2FB6FDA5}"/>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87AA0422-A006-1443-8865-BB030B5D4E82}"/>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5C07CF31-F58F-6E43-8EB9-21FE2938807B}"/>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3177B06-68D1-CB43-9049-15A67BA4E63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C6C2EC87-39B0-474F-B6F4-BB3341969529}"/>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latin typeface="Tahoma" panose="020B0604030504040204" pitchFamily="34" charset="0"/>
              </a:defRPr>
            </a:lvl1pPr>
          </a:lstStyle>
          <a:p>
            <a:pPr>
              <a:defRPr/>
            </a:pPr>
            <a:fld id="{A6F930D2-F79A-724C-872B-20FC6A309FF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E3D75192-CC5C-C94F-8F7B-5CD07BE9E259}"/>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EEE435EA-610A-0F4D-980C-4451726FB969}"/>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C190573-CCCE-AE42-B96B-E67891944B1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85EBCB5C-932E-4A4A-A4B1-941F89703D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EADEF081-22E2-B84A-B6CE-DB293156239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70A0E541-6F74-C641-9FFE-EF9C6BF99D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85.xml"/><Relationship Id="rId1" Type="http://schemas.openxmlformats.org/officeDocument/2006/relationships/themeOverride" Target="../theme/themeOverride1.xml"/><Relationship Id="rId5" Type="http://schemas.openxmlformats.org/officeDocument/2006/relationships/image" Target="../media/image130.jpeg"/><Relationship Id="rId4" Type="http://schemas.openxmlformats.org/officeDocument/2006/relationships/image" Target="../media/image129.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73.xml"/><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1" Type="http://schemas.openxmlformats.org/officeDocument/2006/relationships/slideLayout" Target="../slideLayouts/slideLayout4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8"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7.xml"/><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37.xml"/><Relationship Id="rId6" Type="http://schemas.openxmlformats.org/officeDocument/2006/relationships/image" Target="../media/image95.jpeg"/><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7.xml"/><Relationship Id="rId6" Type="http://schemas.openxmlformats.org/officeDocument/2006/relationships/image" Target="../media/image101.emf"/><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7"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37.xml"/><Relationship Id="rId4" Type="http://schemas.openxmlformats.org/officeDocument/2006/relationships/image" Target="../media/image109.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7.xml"/><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37.xml"/><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112.jpe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7.xml"/><Relationship Id="rId6" Type="http://schemas.openxmlformats.org/officeDocument/2006/relationships/image" Target="../media/image114.jpeg"/><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37.xml"/><Relationship Id="rId6" Type="http://schemas.openxmlformats.org/officeDocument/2006/relationships/image" Target="../media/image115.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85.xml"/><Relationship Id="rId4" Type="http://schemas.openxmlformats.org/officeDocument/2006/relationships/image" Target="../media/image117.emf"/></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0.xml"/><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2.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4.xml"/><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95.xml"/><Relationship Id="rId1" Type="http://schemas.openxmlformats.org/officeDocument/2006/relationships/slideLayout" Target="../slideLayouts/slideLayout98.xml"/><Relationship Id="rId4" Type="http://schemas.openxmlformats.org/officeDocument/2006/relationships/image" Target="../media/image12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8.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Picture 2" descr="water">
            <a:extLst>
              <a:ext uri="{FF2B5EF4-FFF2-40B4-BE49-F238E27FC236}">
                <a16:creationId xmlns:a16="http://schemas.microsoft.com/office/drawing/2014/main" id="{C5818C24-4497-E344-B10B-4B6F08A455D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7042" name="Rectangle 3">
            <a:extLst>
              <a:ext uri="{FF2B5EF4-FFF2-40B4-BE49-F238E27FC236}">
                <a16:creationId xmlns:a16="http://schemas.microsoft.com/office/drawing/2014/main" id="{FC9042FF-EEF1-B048-B91F-BF954C8A2878}"/>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Baptism</a:t>
            </a:r>
            <a:endParaRPr lang="en-US" altLang="en-US" sz="3200">
              <a:solidFill>
                <a:schemeClr val="bg1"/>
              </a:solidFill>
              <a:ea typeface="ＭＳ Ｐゴシック" panose="020B0600070205080204" pitchFamily="34" charset="-128"/>
            </a:endParaRPr>
          </a:p>
        </p:txBody>
      </p:sp>
      <p:sp>
        <p:nvSpPr>
          <p:cNvPr id="6" name="Text Box 6">
            <a:extLst>
              <a:ext uri="{FF2B5EF4-FFF2-40B4-BE49-F238E27FC236}">
                <a16:creationId xmlns:a16="http://schemas.microsoft.com/office/drawing/2014/main" id="{1C730F15-5F15-D240-BEB5-7F19C4FD9F55}"/>
              </a:ext>
            </a:extLst>
          </p:cNvPr>
          <p:cNvSpPr txBox="1">
            <a:spLocks noChangeArrowheads="1"/>
          </p:cNvSpPr>
          <p:nvPr/>
        </p:nvSpPr>
        <p:spPr bwMode="auto">
          <a:xfrm>
            <a:off x="-36513" y="6397625"/>
            <a:ext cx="9251951" cy="474663"/>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50"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err="1">
                <a:solidFill>
                  <a:srgbClr val="FFFFFF"/>
                </a:solidFill>
                <a:effectLst>
                  <a:outerShdw blurRad="38100" dist="38100" dir="2700000" algn="tl">
                    <a:srgbClr val="000000"/>
                  </a:outerShdw>
                </a:effectLst>
                <a:cs typeface="Arial" charset="0"/>
              </a:rPr>
              <a:t>BibleStudyDownloads.org</a:t>
            </a:r>
            <a:endParaRPr lang="en-US" sz="2000" b="1" i="1" kern="0"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2EB60131-4392-DA4D-B0B3-E5412616D33F}"/>
              </a:ext>
            </a:extLst>
          </p:cNvPr>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defRPr/>
            </a:pPr>
            <a:r>
              <a:rPr lang="en-US" altLang="en-US" sz="5400">
                <a:solidFill>
                  <a:schemeClr val="bg1"/>
                </a:solidFill>
                <a:ea typeface="ＭＳ Ｐゴシック" panose="020B0600070205080204" pitchFamily="34" charset="-128"/>
              </a:rPr>
              <a:t>Ask your neighbor…</a:t>
            </a:r>
          </a:p>
        </p:txBody>
      </p:sp>
      <p:sp>
        <p:nvSpPr>
          <p:cNvPr id="438276" name="Rectangle 4">
            <a:extLst>
              <a:ext uri="{FF2B5EF4-FFF2-40B4-BE49-F238E27FC236}">
                <a16:creationId xmlns:a16="http://schemas.microsoft.com/office/drawing/2014/main" id="{22AA6E95-649C-554A-9CA3-87EBB7B3C615}"/>
              </a:ext>
            </a:extLst>
          </p:cNvPr>
          <p:cNvSpPr>
            <a:spLocks noChangeArrowheads="1"/>
          </p:cNvSpPr>
          <p:nvPr/>
        </p:nvSpPr>
        <p:spPr bwMode="auto">
          <a:xfrm>
            <a:off x="304800" y="2514600"/>
            <a:ext cx="88392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0"/>
              </a:spcBef>
              <a:buFontTx/>
              <a:buAutoNum type="arabicPeriod"/>
            </a:pPr>
            <a:r>
              <a:rPr lang="en-US" altLang="en-US" sz="4800" b="1">
                <a:solidFill>
                  <a:srgbClr val="FFFFFF"/>
                </a:solidFill>
              </a:rPr>
              <a:t>Have you been baptized?</a:t>
            </a:r>
          </a:p>
          <a:p>
            <a:pPr eaLnBrk="1" hangingPunct="1">
              <a:spcBef>
                <a:spcPct val="0"/>
              </a:spcBef>
              <a:buFontTx/>
              <a:buAutoNum type="arabicPeriod"/>
            </a:pPr>
            <a:r>
              <a:rPr lang="en-US" altLang="en-US" sz="4800" b="1">
                <a:solidFill>
                  <a:srgbClr val="FFFFFF"/>
                </a:solidFill>
              </a:rPr>
              <a:t>Why or why not?</a:t>
            </a:r>
          </a:p>
        </p:txBody>
      </p:sp>
      <p:pic>
        <p:nvPicPr>
          <p:cNvPr id="105476" name="Picture 5">
            <a:extLst>
              <a:ext uri="{FF2B5EF4-FFF2-40B4-BE49-F238E27FC236}">
                <a16:creationId xmlns:a16="http://schemas.microsoft.com/office/drawing/2014/main" id="{AB2CE274-3575-0244-B581-ED27B422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289" name="Picture 3" descr="baptism-image-on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pPr>
              <a:defRPr/>
            </a:pPr>
            <a:r>
              <a:rPr lang="en-US" b="1" u="sng">
                <a:latin typeface="Arial" charset="0"/>
                <a:ea typeface="ＭＳ Ｐゴシック" charset="0"/>
                <a:cs typeface="ＭＳ Ｐゴシック" charset="0"/>
              </a:rPr>
              <a:t>The Main Idea</a:t>
            </a:r>
            <a:endParaRPr lang="en-US" b="1">
              <a:latin typeface="Arial" charset="0"/>
              <a:ea typeface="ＭＳ Ｐゴシック" charset="0"/>
              <a:cs typeface="ＭＳ Ｐゴシック" charset="0"/>
            </a:endParaRPr>
          </a:p>
        </p:txBody>
      </p:sp>
      <p:sp>
        <p:nvSpPr>
          <p:cNvPr id="503811" name="Rectangle 3"/>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charset="0"/>
              <a:buNone/>
              <a:defRPr/>
            </a:pPr>
            <a:r>
              <a:rPr lang="en-US" sz="6000" b="1">
                <a:latin typeface="Arial" charset="0"/>
                <a:ea typeface="ＭＳ Ｐゴシック" charset="0"/>
                <a:cs typeface="Arial" charset="0"/>
              </a:rPr>
              <a:t>Every Christian should show his or her love for Christ through immersion</a:t>
            </a:r>
          </a:p>
        </p:txBody>
      </p:sp>
    </p:spTree>
    <p:extLst>
      <p:ext uri="{BB962C8B-B14F-4D97-AF65-F5344CB8AC3E}">
        <p14:creationId xmlns:p14="http://schemas.microsoft.com/office/powerpoint/2010/main" val="4242374758"/>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228600" y="3962400"/>
            <a:ext cx="8610600" cy="2667000"/>
          </a:xfrm>
        </p:spPr>
        <p:txBody>
          <a:bodyPr/>
          <a:lstStyle/>
          <a:p>
            <a:pPr eaLnBrk="1" hangingPunct="1"/>
            <a:r>
              <a:rPr lang="en-US" sz="5400">
                <a:solidFill>
                  <a:srgbClr val="FAFF50"/>
                </a:solidFill>
                <a:latin typeface="Arial Black" charset="0"/>
                <a:ea typeface="ＭＳ Ｐゴシック" charset="0"/>
                <a:cs typeface="ＭＳ Ｐゴシック" charset="0"/>
              </a:rPr>
              <a:t>Who will follow Christ</a:t>
            </a:r>
            <a:r>
              <a:rPr lang="fr-FR" altLang="ja-JP" sz="5400">
                <a:solidFill>
                  <a:srgbClr val="FAFF50"/>
                </a:solidFill>
                <a:latin typeface="Arial Black" charset="0"/>
                <a:ea typeface="ＭＳ Ｐゴシック" charset="0"/>
                <a:cs typeface="ＭＳ Ｐゴシック" charset="0"/>
              </a:rPr>
              <a:t>'</a:t>
            </a:r>
            <a:r>
              <a:rPr lang="en-US" sz="5400">
                <a:solidFill>
                  <a:srgbClr val="FAFF50"/>
                </a:solidFill>
                <a:latin typeface="Arial Black" charset="0"/>
                <a:ea typeface="ＭＳ Ｐゴシック" charset="0"/>
                <a:cs typeface="ＭＳ Ｐゴシック" charset="0"/>
              </a:rPr>
              <a:t>s example in baptism?</a:t>
            </a:r>
            <a:endParaRPr lang="en-US">
              <a:solidFill>
                <a:srgbClr val="FAFF50"/>
              </a:solidFill>
              <a:latin typeface="Arial Black" charset="0"/>
              <a:ea typeface="ＭＳ Ｐゴシック" charset="0"/>
              <a:cs typeface="ＭＳ Ｐゴシック" charset="0"/>
            </a:endParaRPr>
          </a:p>
        </p:txBody>
      </p:sp>
      <p:pic>
        <p:nvPicPr>
          <p:cNvPr id="270339" name="Picture 4" descr="bap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7673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457200" y="152400"/>
            <a:ext cx="8229600" cy="1143000"/>
          </a:xfrm>
        </p:spPr>
        <p:txBody>
          <a:bodyPr/>
          <a:lstStyle/>
          <a:p>
            <a:pPr eaLnBrk="1" hangingPunct="1"/>
            <a:r>
              <a:rPr lang="en-US">
                <a:latin typeface="Arial" charset="0"/>
                <a:ea typeface="ＭＳ Ｐゴシック" charset="0"/>
                <a:cs typeface="ＭＳ Ｐゴシック" charset="0"/>
              </a:rPr>
              <a:t>Simon Peter</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Enthusiasm</a:t>
            </a:r>
          </a:p>
        </p:txBody>
      </p:sp>
      <p:pic>
        <p:nvPicPr>
          <p:cNvPr id="272386" name="Picture 3" descr="in waterfa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1219200"/>
            <a:ext cx="3657600" cy="5486400"/>
          </a:xfrm>
        </p:spPr>
      </p:pic>
      <p:sp>
        <p:nvSpPr>
          <p:cNvPr id="272387" name="Text Box 4"/>
          <p:cNvSpPr txBox="1">
            <a:spLocks noChangeArrowheads="1"/>
          </p:cNvSpPr>
          <p:nvPr/>
        </p:nvSpPr>
        <p:spPr bwMode="auto">
          <a:xfrm>
            <a:off x="152400" y="1828800"/>
            <a:ext cx="4876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Jesus answered, </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Unless I wash you, you have no part with me.</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Then, Lord,</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Simon Peter replied, </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not just my feet but my hands and my head as well!</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(John 13:8b-9)</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1788089765"/>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381000"/>
            <a:ext cx="8229600" cy="1143000"/>
          </a:xfrm>
        </p:spPr>
        <p:txBody>
          <a:bodyPr/>
          <a:lstStyle/>
          <a:p>
            <a:pPr eaLnBrk="1" hangingPunct="1"/>
            <a:r>
              <a:rPr lang="en-US">
                <a:solidFill>
                  <a:schemeClr val="bg1"/>
                </a:solidFill>
                <a:latin typeface="Arial" charset="0"/>
                <a:ea typeface="ＭＳ Ｐゴシック" charset="0"/>
                <a:cs typeface="ＭＳ Ｐゴシック" charset="0"/>
              </a:rPr>
              <a:t>Don</a:t>
            </a:r>
            <a:r>
              <a:rPr lang="fr-FR" altLang="ja-JP">
                <a:solidFill>
                  <a:schemeClr val="bg1"/>
                </a:solidFill>
                <a:latin typeface="Arial" charset="0"/>
                <a:ea typeface="ＭＳ Ｐゴシック" charset="0"/>
                <a:cs typeface="ＭＳ Ｐゴシック" charset="0"/>
              </a:rPr>
              <a:t>'</a:t>
            </a:r>
            <a:r>
              <a:rPr lang="en-US">
                <a:solidFill>
                  <a:schemeClr val="bg1"/>
                </a:solidFill>
                <a:latin typeface="Arial" charset="0"/>
                <a:ea typeface="ＭＳ Ｐゴシック" charset="0"/>
                <a:cs typeface="ＭＳ Ｐゴシック" charset="0"/>
              </a:rPr>
              <a:t>t Be Deprived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of the Full Experience! </a:t>
            </a:r>
            <a:endParaRPr lang="en-US" sz="4000">
              <a:solidFill>
                <a:schemeClr val="bg1"/>
              </a:solidFill>
              <a:latin typeface="Arial" charset="0"/>
              <a:ea typeface="ＭＳ Ｐゴシック" charset="0"/>
              <a:cs typeface="ＭＳ Ｐゴシック" charset="0"/>
            </a:endParaRPr>
          </a:p>
        </p:txBody>
      </p:sp>
      <p:pic>
        <p:nvPicPr>
          <p:cNvPr id="274435" name="Picture 3" descr="Siva Parvathi Baptism"/>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85800" y="1828800"/>
            <a:ext cx="7772400" cy="4876800"/>
          </a:xfrm>
        </p:spPr>
      </p:pic>
    </p:spTree>
    <p:extLst>
      <p:ext uri="{BB962C8B-B14F-4D97-AF65-F5344CB8AC3E}">
        <p14:creationId xmlns:p14="http://schemas.microsoft.com/office/powerpoint/2010/main" val="1527379273"/>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68313" y="333375"/>
            <a:ext cx="8218487" cy="1419225"/>
          </a:xfrm>
        </p:spPr>
        <p:txBody>
          <a:bodyPr/>
          <a:lstStyle/>
          <a:p>
            <a:pPr algn="r" eaLnBrk="1" hangingPunct="1">
              <a:defRPr/>
            </a:pPr>
            <a:r>
              <a:rPr lang="zh-CN" altLang="en-US" sz="4800" b="1" dirty="0">
                <a:ea typeface="宋体" charset="0"/>
                <a:cs typeface="宋体" charset="0"/>
              </a:rPr>
              <a:t>关于洗礼的问题</a:t>
            </a:r>
            <a:r>
              <a:rPr lang="en-US" altLang="zh-CN" sz="4800" b="1" dirty="0">
                <a:ea typeface="宋体" charset="0"/>
                <a:cs typeface="宋体" charset="0"/>
              </a:rPr>
              <a:t>?</a:t>
            </a:r>
            <a:endParaRPr lang="en-US" altLang="zh-TW" sz="4800" b="1" dirty="0">
              <a:ea typeface="宋体" charset="0"/>
              <a:cs typeface="宋体" charset="0"/>
            </a:endParaRPr>
          </a:p>
        </p:txBody>
      </p:sp>
      <p:sp>
        <p:nvSpPr>
          <p:cNvPr id="178179" name="Rectangle 3"/>
          <p:cNvSpPr>
            <a:spLocks noGrp="1" noChangeArrowheads="1"/>
          </p:cNvSpPr>
          <p:nvPr>
            <p:ph idx="1"/>
          </p:nvPr>
        </p:nvSpPr>
        <p:spPr>
          <a:xfrm>
            <a:off x="107950" y="2781300"/>
            <a:ext cx="8439150" cy="4251325"/>
          </a:xfrm>
        </p:spPr>
        <p:txBody>
          <a:bodyPr/>
          <a:lstStyle/>
          <a:p>
            <a:pPr eaLnBrk="1" hangingPunct="1">
              <a:defRPr/>
            </a:pPr>
            <a:r>
              <a:rPr lang="zh-CN" altLang="en-US" sz="3600" dirty="0">
                <a:ea typeface="宋体" charset="0"/>
                <a:cs typeface="宋体" charset="0"/>
              </a:rPr>
              <a:t>受洗是否必需在守圣餐之前的吗</a:t>
            </a:r>
            <a:r>
              <a:rPr lang="en-US" altLang="zh-CN" sz="3600" dirty="0">
                <a:ea typeface="宋体" charset="0"/>
                <a:cs typeface="宋体" charset="0"/>
              </a:rPr>
              <a:t>?</a:t>
            </a:r>
            <a:r>
              <a:rPr lang="en-US" altLang="zh-TW" sz="3600" dirty="0">
                <a:ea typeface="新細明體" charset="0"/>
                <a:cs typeface="新細明體" charset="0"/>
              </a:rPr>
              <a:t> </a:t>
            </a:r>
            <a:endParaRPr lang="en-US" altLang="zh-TW" dirty="0">
              <a:ea typeface="新細明體" charset="0"/>
              <a:cs typeface="新細明體" charset="0"/>
            </a:endParaRPr>
          </a:p>
          <a:p>
            <a:pPr eaLnBrk="1" hangingPunct="1">
              <a:defRPr/>
            </a:pPr>
            <a:r>
              <a:rPr lang="zh-CN" altLang="en-US" dirty="0">
                <a:ea typeface="宋体" charset="0"/>
                <a:cs typeface="宋体" charset="0"/>
              </a:rPr>
              <a:t>婴儿的点水礼是否等同于受洗礼</a:t>
            </a:r>
            <a:r>
              <a:rPr lang="en-US" altLang="zh-CN" dirty="0">
                <a:ea typeface="宋体" charset="0"/>
                <a:cs typeface="宋体" charset="0"/>
              </a:rPr>
              <a:t>?</a:t>
            </a:r>
            <a:endParaRPr lang="en-US" altLang="zh-TW" dirty="0">
              <a:ea typeface="新細明體" charset="0"/>
              <a:cs typeface="新細明體" charset="0"/>
            </a:endParaRPr>
          </a:p>
          <a:p>
            <a:pPr eaLnBrk="1" hangingPunct="1">
              <a:defRPr/>
            </a:pPr>
            <a:r>
              <a:rPr lang="zh-CN" altLang="en-US" dirty="0">
                <a:ea typeface="宋体" charset="0"/>
                <a:cs typeface="宋体" charset="0"/>
              </a:rPr>
              <a:t>成人的点水礼是否等同于受洗礼</a:t>
            </a:r>
            <a:r>
              <a:rPr lang="en-US" altLang="zh-CN" dirty="0">
                <a:ea typeface="宋体" charset="0"/>
                <a:cs typeface="宋体" charset="0"/>
              </a:rPr>
              <a:t>?</a:t>
            </a:r>
            <a:endParaRPr lang="en-US" altLang="zh-TW" dirty="0">
              <a:ea typeface="新細明體" charset="0"/>
              <a:cs typeface="新細明體" charset="0"/>
            </a:endParaRPr>
          </a:p>
          <a:p>
            <a:pPr eaLnBrk="1" hangingPunct="1">
              <a:defRPr/>
            </a:pPr>
            <a:r>
              <a:rPr lang="zh-CN" altLang="en-US" dirty="0">
                <a:ea typeface="宋体" charset="0"/>
                <a:cs typeface="宋体" charset="0"/>
              </a:rPr>
              <a:t>不是根据圣经的教会是否需要去行浸水礼</a:t>
            </a:r>
            <a:r>
              <a:rPr lang="en-US" altLang="zh-CN" dirty="0">
                <a:ea typeface="宋体" charset="0"/>
                <a:cs typeface="宋体" charset="0"/>
              </a:rPr>
              <a:t>?</a:t>
            </a:r>
            <a:endParaRPr lang="en-US" altLang="zh-TW" dirty="0">
              <a:ea typeface="新細明體" charset="0"/>
              <a:cs typeface="新細明體" charset="0"/>
            </a:endParaRPr>
          </a:p>
          <a:p>
            <a:pPr eaLnBrk="1" hangingPunct="1">
              <a:defRPr/>
            </a:pPr>
            <a:endParaRPr lang="en-US" altLang="zh-TW" dirty="0">
              <a:ea typeface="新細明體" charset="0"/>
              <a:cs typeface="新細明體" charset="0"/>
            </a:endParaRPr>
          </a:p>
          <a:p>
            <a:pPr eaLnBrk="1" hangingPunct="1">
              <a:defRPr/>
            </a:pPr>
            <a:endParaRPr lang="en-US" altLang="zh-TW" dirty="0">
              <a:ea typeface="新細明體" charset="0"/>
              <a:cs typeface="新細明體" charset="0"/>
            </a:endParaRPr>
          </a:p>
        </p:txBody>
      </p:sp>
      <p:pic>
        <p:nvPicPr>
          <p:cNvPr id="276484" name="Picture 5" descr="j0335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263" y="2205038"/>
            <a:ext cx="170973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5" name="Picture 6" descr="water_(o)_large_v2_lower_quality_jpeg.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576684"/>
      </p:ext>
    </p:extLst>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2F1E6C90-D642-A640-A29F-E21C2DC50B5C}"/>
              </a:ext>
            </a:extLst>
          </p:cNvPr>
          <p:cNvSpPr>
            <a:spLocks noGrp="1" noChangeArrowheads="1"/>
          </p:cNvSpPr>
          <p:nvPr>
            <p:ph type="title"/>
          </p:nvPr>
        </p:nvSpPr>
        <p:spPr>
          <a:xfrm>
            <a:off x="3563938" y="692150"/>
            <a:ext cx="7772400" cy="1143000"/>
          </a:xfrm>
        </p:spPr>
        <p:txBody>
          <a:bodyPr/>
          <a:lstStyle/>
          <a:p>
            <a:pPr algn="r"/>
            <a:r>
              <a:rPr lang="en-US" altLang="en-US">
                <a:ea typeface="ＭＳ Ｐゴシック" panose="020B0600070205080204" pitchFamily="34" charset="-128"/>
              </a:rPr>
              <a:t>Black</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1026">
            <a:extLst>
              <a:ext uri="{FF2B5EF4-FFF2-40B4-BE49-F238E27FC236}">
                <a16:creationId xmlns:a16="http://schemas.microsoft.com/office/drawing/2014/main" id="{70E52B2F-C9C8-CF44-B148-BBBF9FC10901}"/>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000" b="1">
                <a:solidFill>
                  <a:srgbClr val="FFFFFF"/>
                </a:solidFill>
                <a:ea typeface="SimSun" panose="02010600030101010101" pitchFamily="2" charset="-122"/>
              </a:rPr>
              <a:t>免费获得该讲解</a:t>
            </a:r>
            <a:r>
              <a:rPr lang="en-US" altLang="ja-JP" sz="4000" b="1">
                <a:solidFill>
                  <a:srgbClr val="FFFFFF"/>
                </a:solidFill>
                <a:cs typeface="Arial" panose="020B0604020202020204" pitchFamily="34" charset="0"/>
              </a:rPr>
              <a:t>!</a:t>
            </a:r>
            <a:endParaRPr lang="en-US" altLang="en-US" sz="1400" b="1">
              <a:solidFill>
                <a:srgbClr val="FFFFFF"/>
              </a:solidFill>
              <a:cs typeface="Arial" panose="020B0604020202020204" pitchFamily="34" charset="0"/>
            </a:endParaRPr>
          </a:p>
        </p:txBody>
      </p:sp>
      <p:sp>
        <p:nvSpPr>
          <p:cNvPr id="340994" name="Rectangle 1026">
            <a:extLst>
              <a:ext uri="{FF2B5EF4-FFF2-40B4-BE49-F238E27FC236}">
                <a16:creationId xmlns:a16="http://schemas.microsoft.com/office/drawing/2014/main" id="{86376A08-D4E4-7A40-8F90-86708EA4741D}"/>
              </a:ext>
            </a:extLst>
          </p:cNvPr>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ea typeface="SimSun" panose="02010600030101010101" pitchFamily="2" charset="-122"/>
              </a:rPr>
              <a:t>教会论链接地址</a:t>
            </a:r>
            <a:r>
              <a:rPr lang="zh-CN" altLang="en-US" sz="3200" b="1">
                <a:solidFill>
                  <a:srgbClr val="FFFFFF"/>
                </a:solidFill>
                <a:ea typeface="ＭＳ Ｐゴシック" panose="020B0600070205080204" pitchFamily="34" charset="-128"/>
              </a:rPr>
              <a:t> </a:t>
            </a:r>
            <a:r>
              <a:rPr lang="en-US" altLang="ja-JP" sz="3200" b="1">
                <a:solidFill>
                  <a:srgbClr val="FFFFFF"/>
                </a:solidFill>
                <a:ea typeface="ＭＳ Ｐゴシック" panose="020B0600070205080204" pitchFamily="34" charset="-128"/>
              </a:rPr>
              <a:t>BibleStudyDownloads.org</a:t>
            </a:r>
            <a:endParaRPr lang="en-US" altLang="en-US" sz="1100" b="1">
              <a:solidFill>
                <a:srgbClr val="FFFFFF"/>
              </a:solidFill>
              <a:ea typeface="ＭＳ Ｐゴシック" panose="020B0600070205080204" pitchFamily="34" charset="-128"/>
            </a:endParaRPr>
          </a:p>
        </p:txBody>
      </p:sp>
      <p:pic>
        <p:nvPicPr>
          <p:cNvPr id="340995" name="Picture 5" descr="Screen Shot 2016-02-02 at 5.41.18 PM.png">
            <a:extLst>
              <a:ext uri="{FF2B5EF4-FFF2-40B4-BE49-F238E27FC236}">
                <a16:creationId xmlns:a16="http://schemas.microsoft.com/office/drawing/2014/main" id="{DBE7D4F1-B130-DD4D-96DF-D29EC77A7821}"/>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CAF9FDBE-81E9-3A47-8725-56D6275591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7" name="Rectangle 1026">
            <a:extLst>
              <a:ext uri="{FF2B5EF4-FFF2-40B4-BE49-F238E27FC236}">
                <a16:creationId xmlns:a16="http://schemas.microsoft.com/office/drawing/2014/main" id="{FFB01242-E0C1-954C-932D-0E3A7C859DC5}"/>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3600" b="1">
                <a:solidFill>
                  <a:srgbClr val="000000"/>
                </a:solidFill>
                <a:latin typeface="Times New Roman" panose="02020603050405020304" pitchFamily="18" charset="0"/>
                <a:ea typeface="SimSun" panose="02010600030101010101" pitchFamily="2" charset="-122"/>
              </a:rPr>
              <a:t>圣经学习下载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4421" name="Picture 5" descr="Bill Fung (colour)">
            <a:extLst>
              <a:ext uri="{FF2B5EF4-FFF2-40B4-BE49-F238E27FC236}">
                <a16:creationId xmlns:a16="http://schemas.microsoft.com/office/drawing/2014/main" id="{0A1D237E-AFA3-824A-A0DD-22A9704ED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2" name="Rectangle 42">
            <a:extLst>
              <a:ext uri="{FF2B5EF4-FFF2-40B4-BE49-F238E27FC236}">
                <a16:creationId xmlns:a16="http://schemas.microsoft.com/office/drawing/2014/main" id="{73C347F5-3E45-AF45-9A6E-40B0F97DD8F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SBC Faculty Members</a:t>
            </a:r>
          </a:p>
        </p:txBody>
      </p:sp>
      <p:pic>
        <p:nvPicPr>
          <p:cNvPr id="444424" name="Picture 8" descr="Cindy Wu (colour)">
            <a:extLst>
              <a:ext uri="{FF2B5EF4-FFF2-40B4-BE49-F238E27FC236}">
                <a16:creationId xmlns:a16="http://schemas.microsoft.com/office/drawing/2014/main" id="{F5887149-3EDD-684C-94E6-A1DE493D7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a:extLst>
              <a:ext uri="{FF2B5EF4-FFF2-40B4-BE49-F238E27FC236}">
                <a16:creationId xmlns:a16="http://schemas.microsoft.com/office/drawing/2014/main" id="{97BAF590-8E47-CC42-8542-D50E6C4FA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a:extLst>
              <a:ext uri="{FF2B5EF4-FFF2-40B4-BE49-F238E27FC236}">
                <a16:creationId xmlns:a16="http://schemas.microsoft.com/office/drawing/2014/main" id="{28C41827-D311-0C4A-BA7A-A0C5B939F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a:extLst>
              <a:ext uri="{FF2B5EF4-FFF2-40B4-BE49-F238E27FC236}">
                <a16:creationId xmlns:a16="http://schemas.microsoft.com/office/drawing/2014/main" id="{B9801DEE-F575-454D-96BC-23B031E1A9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a:extLst>
              <a:ext uri="{FF2B5EF4-FFF2-40B4-BE49-F238E27FC236}">
                <a16:creationId xmlns:a16="http://schemas.microsoft.com/office/drawing/2014/main" id="{64982424-23F0-074E-9A62-CB6818404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a:extLst>
              <a:ext uri="{FF2B5EF4-FFF2-40B4-BE49-F238E27FC236}">
                <a16:creationId xmlns:a16="http://schemas.microsoft.com/office/drawing/2014/main" id="{A0C638A0-321C-C24A-9C4D-A86F7F8D4D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a:extLst>
              <a:ext uri="{FF2B5EF4-FFF2-40B4-BE49-F238E27FC236}">
                <a16:creationId xmlns:a16="http://schemas.microsoft.com/office/drawing/2014/main" id="{6D5DF1FD-115B-E047-BE04-647B960C61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a:extLst>
              <a:ext uri="{FF2B5EF4-FFF2-40B4-BE49-F238E27FC236}">
                <a16:creationId xmlns:a16="http://schemas.microsoft.com/office/drawing/2014/main" id="{2246D5FE-CAE0-AB4B-8DBC-9883ACD151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a:extLst>
              <a:ext uri="{FF2B5EF4-FFF2-40B4-BE49-F238E27FC236}">
                <a16:creationId xmlns:a16="http://schemas.microsoft.com/office/drawing/2014/main" id="{B9386E6E-5966-1640-A762-458C25C38A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a:extLst>
              <a:ext uri="{FF2B5EF4-FFF2-40B4-BE49-F238E27FC236}">
                <a16:creationId xmlns:a16="http://schemas.microsoft.com/office/drawing/2014/main" id="{27363D33-37E7-7B46-BFA9-7B6B3B0563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10" t="-73" r="16281" b="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a:extLst>
              <a:ext uri="{FF2B5EF4-FFF2-40B4-BE49-F238E27FC236}">
                <a16:creationId xmlns:a16="http://schemas.microsoft.com/office/drawing/2014/main" id="{4F320204-9A50-474D-9518-F7C46419D9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a:extLst>
              <a:ext uri="{FF2B5EF4-FFF2-40B4-BE49-F238E27FC236}">
                <a16:creationId xmlns:a16="http://schemas.microsoft.com/office/drawing/2014/main" id="{D3D5D816-E04A-464D-AFCD-E18C96A5DE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a:extLst>
              <a:ext uri="{FF2B5EF4-FFF2-40B4-BE49-F238E27FC236}">
                <a16:creationId xmlns:a16="http://schemas.microsoft.com/office/drawing/2014/main" id="{04BC3E2A-F11A-0149-A3D3-3982CD40C6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9009"/>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a:extLst>
              <a:ext uri="{FF2B5EF4-FFF2-40B4-BE49-F238E27FC236}">
                <a16:creationId xmlns:a16="http://schemas.microsoft.com/office/drawing/2014/main" id="{D9423974-9D31-D143-ACF3-546D75C15B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a:extLst>
              <a:ext uri="{FF2B5EF4-FFF2-40B4-BE49-F238E27FC236}">
                <a16:creationId xmlns:a16="http://schemas.microsoft.com/office/drawing/2014/main" id="{69C0733A-ACE6-644D-B118-1E24F0F3BA6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a:extLst>
              <a:ext uri="{FF2B5EF4-FFF2-40B4-BE49-F238E27FC236}">
                <a16:creationId xmlns:a16="http://schemas.microsoft.com/office/drawing/2014/main" id="{7C59ECA7-F3EB-5E4B-9FB1-DF70CFD2BA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111" t="7080" r="111" b="73"/>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a:extLst>
              <a:ext uri="{FF2B5EF4-FFF2-40B4-BE49-F238E27FC236}">
                <a16:creationId xmlns:a16="http://schemas.microsoft.com/office/drawing/2014/main" id="{6DBAC6A3-7311-BA4F-884C-0DEEED9DC1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a:extLst>
              <a:ext uri="{FF2B5EF4-FFF2-40B4-BE49-F238E27FC236}">
                <a16:creationId xmlns:a16="http://schemas.microsoft.com/office/drawing/2014/main" id="{5901770A-57F5-1948-8C05-7B4A4095B02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a:extLst>
              <a:ext uri="{FF2B5EF4-FFF2-40B4-BE49-F238E27FC236}">
                <a16:creationId xmlns:a16="http://schemas.microsoft.com/office/drawing/2014/main" id="{F59680E1-4314-5642-9DE6-FB1C8890D7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a:extLst>
              <a:ext uri="{FF2B5EF4-FFF2-40B4-BE49-F238E27FC236}">
                <a16:creationId xmlns:a16="http://schemas.microsoft.com/office/drawing/2014/main" id="{F9E3D4B5-2BCA-6E4B-A4A2-24FE94874A6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a:extLst>
              <a:ext uri="{FF2B5EF4-FFF2-40B4-BE49-F238E27FC236}">
                <a16:creationId xmlns:a16="http://schemas.microsoft.com/office/drawing/2014/main" id="{9386E3AE-637E-634A-AA7E-61B998007C1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a:extLst>
              <a:ext uri="{FF2B5EF4-FFF2-40B4-BE49-F238E27FC236}">
                <a16:creationId xmlns:a16="http://schemas.microsoft.com/office/drawing/2014/main" id="{E83395E7-6207-9D41-AADD-31A1BA8169F3}"/>
              </a:ext>
            </a:extLst>
          </p:cNvPr>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Anglican</a:t>
            </a:r>
          </a:p>
        </p:txBody>
      </p:sp>
      <p:pic>
        <p:nvPicPr>
          <p:cNvPr id="444438" name="Picture 22" descr="myrleene grace yap">
            <a:extLst>
              <a:ext uri="{FF2B5EF4-FFF2-40B4-BE49-F238E27FC236}">
                <a16:creationId xmlns:a16="http://schemas.microsoft.com/office/drawing/2014/main" id="{F3A58852-D5B2-5A41-BEAA-CF28B8CC191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a:extLst>
              <a:ext uri="{FF2B5EF4-FFF2-40B4-BE49-F238E27FC236}">
                <a16:creationId xmlns:a16="http://schemas.microsoft.com/office/drawing/2014/main" id="{E2E89FAE-202C-3A4A-B064-0F0C9481E1B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8347" t="-169" r="18059" b="13908"/>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a:extLst>
              <a:ext uri="{FF2B5EF4-FFF2-40B4-BE49-F238E27FC236}">
                <a16:creationId xmlns:a16="http://schemas.microsoft.com/office/drawing/2014/main" id="{61DFA4A8-F53D-044B-88C6-30A87DA3B3E0}"/>
              </a:ext>
            </a:extLst>
          </p:cNvPr>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Baptist</a:t>
            </a:r>
          </a:p>
        </p:txBody>
      </p:sp>
      <p:pic>
        <p:nvPicPr>
          <p:cNvPr id="444429" name="Picture 13" descr="Florence Tan (colour)">
            <a:extLst>
              <a:ext uri="{FF2B5EF4-FFF2-40B4-BE49-F238E27FC236}">
                <a16:creationId xmlns:a16="http://schemas.microsoft.com/office/drawing/2014/main" id="{04A94D05-8CFF-ED4D-811C-90A42092D6E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r="19577"/>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a:extLst>
              <a:ext uri="{FF2B5EF4-FFF2-40B4-BE49-F238E27FC236}">
                <a16:creationId xmlns:a16="http://schemas.microsoft.com/office/drawing/2014/main" id="{16F59F8B-901D-6349-A15E-B400F44A06B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a:extLst>
              <a:ext uri="{FF2B5EF4-FFF2-40B4-BE49-F238E27FC236}">
                <a16:creationId xmlns:a16="http://schemas.microsoft.com/office/drawing/2014/main" id="{D6DE60C5-705C-424B-B772-E076D0FF95AD}"/>
              </a:ext>
            </a:extLst>
          </p:cNvPr>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Independent</a:t>
            </a:r>
          </a:p>
        </p:txBody>
      </p:sp>
      <p:pic>
        <p:nvPicPr>
          <p:cNvPr id="444427" name="Picture 11" descr="David Lang (colour)">
            <a:extLst>
              <a:ext uri="{FF2B5EF4-FFF2-40B4-BE49-F238E27FC236}">
                <a16:creationId xmlns:a16="http://schemas.microsoft.com/office/drawing/2014/main" id="{A5EEEF35-95E6-A248-B879-42DFD2BD8AD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a:extLst>
              <a:ext uri="{FF2B5EF4-FFF2-40B4-BE49-F238E27FC236}">
                <a16:creationId xmlns:a16="http://schemas.microsoft.com/office/drawing/2014/main" id="{02B6CE1D-2C7C-224F-81AB-D31E897AD9DB}"/>
              </a:ext>
            </a:extLst>
          </p:cNvPr>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Methodist</a:t>
            </a:r>
          </a:p>
        </p:txBody>
      </p:sp>
      <p:pic>
        <p:nvPicPr>
          <p:cNvPr id="444435" name="Picture 19" descr="Lee Chong Min (colour)">
            <a:extLst>
              <a:ext uri="{FF2B5EF4-FFF2-40B4-BE49-F238E27FC236}">
                <a16:creationId xmlns:a16="http://schemas.microsoft.com/office/drawing/2014/main" id="{83AE88D5-9FBE-3A43-9D1B-2CCC6781AD7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22650" t="-159" r="241" b="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a:extLst>
              <a:ext uri="{FF2B5EF4-FFF2-40B4-BE49-F238E27FC236}">
                <a16:creationId xmlns:a16="http://schemas.microsoft.com/office/drawing/2014/main" id="{CEDC6D65-DCE7-FE45-B488-03921A16449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a:extLst>
              <a:ext uri="{FF2B5EF4-FFF2-40B4-BE49-F238E27FC236}">
                <a16:creationId xmlns:a16="http://schemas.microsoft.com/office/drawing/2014/main" id="{2A1764B2-1BBE-4B48-B678-03E0FA0FB46F}"/>
              </a:ext>
            </a:extLst>
          </p:cNvPr>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Presbyterian</a:t>
            </a:r>
          </a:p>
        </p:txBody>
      </p:sp>
      <p:sp>
        <p:nvSpPr>
          <p:cNvPr id="444449" name="WordArt 33">
            <a:extLst>
              <a:ext uri="{FF2B5EF4-FFF2-40B4-BE49-F238E27FC236}">
                <a16:creationId xmlns:a16="http://schemas.microsoft.com/office/drawing/2014/main" id="{DB075109-D0AD-ED4B-ADB8-A5290389B10C}"/>
              </a:ext>
            </a:extLst>
          </p:cNvPr>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Lutheran</a:t>
            </a:r>
          </a:p>
        </p:txBody>
      </p:sp>
      <p:pic>
        <p:nvPicPr>
          <p:cNvPr id="444425" name="Picture 9" descr="clive chin">
            <a:extLst>
              <a:ext uri="{FF2B5EF4-FFF2-40B4-BE49-F238E27FC236}">
                <a16:creationId xmlns:a16="http://schemas.microsoft.com/office/drawing/2014/main" id="{CC765C4F-D9C7-7148-B749-5248323A2C6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58" name="Picture 42" descr="Violet James (colour).jpg">
            <a:extLst>
              <a:ext uri="{FF2B5EF4-FFF2-40B4-BE49-F238E27FC236}">
                <a16:creationId xmlns:a16="http://schemas.microsoft.com/office/drawing/2014/main" id="{ADC0BA95-E4F9-784A-A18E-AF981D9330B1}"/>
              </a:ext>
            </a:extLst>
          </p:cNvPr>
          <p:cNvPicPr>
            <a:picLocks noChangeAspect="1"/>
          </p:cNvPicPr>
          <p:nvPr/>
        </p:nvPicPr>
        <p:blipFill>
          <a:blip r:embed="rId33">
            <a:extLst>
              <a:ext uri="{28A0092B-C50C-407E-A947-70E740481C1C}">
                <a14:useLocalDpi xmlns:a14="http://schemas.microsoft.com/office/drawing/2010/main" val="0"/>
              </a:ext>
            </a:extLst>
          </a:blip>
          <a:srcRect l="9435" t="3899" r="18867" b="26228"/>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a:extLst>
              <a:ext uri="{FF2B5EF4-FFF2-40B4-BE49-F238E27FC236}">
                <a16:creationId xmlns:a16="http://schemas.microsoft.com/office/drawing/2014/main" id="{AAD8C020-1A94-424A-9561-A05E6C7480C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r="24498"/>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a:extLst>
              <a:ext uri="{FF2B5EF4-FFF2-40B4-BE49-F238E27FC236}">
                <a16:creationId xmlns:a16="http://schemas.microsoft.com/office/drawing/2014/main" id="{37BABE1C-A5A5-9F4B-B6A7-E670317B8E6E}"/>
              </a:ext>
            </a:extLst>
          </p:cNvPr>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Brethren</a:t>
            </a:r>
          </a:p>
        </p:txBody>
      </p:sp>
      <p:sp>
        <p:nvSpPr>
          <p:cNvPr id="444453" name="WordArt 37">
            <a:extLst>
              <a:ext uri="{FF2B5EF4-FFF2-40B4-BE49-F238E27FC236}">
                <a16:creationId xmlns:a16="http://schemas.microsoft.com/office/drawing/2014/main" id="{E185E21E-B85E-B449-915C-DA0046CC24B0}"/>
              </a:ext>
            </a:extLst>
          </p:cNvPr>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Bible-Presbyterian</a:t>
            </a:r>
          </a:p>
        </p:txBody>
      </p:sp>
      <p:sp>
        <p:nvSpPr>
          <p:cNvPr id="444457" name="Oval 41">
            <a:extLst>
              <a:ext uri="{FF2B5EF4-FFF2-40B4-BE49-F238E27FC236}">
                <a16:creationId xmlns:a16="http://schemas.microsoft.com/office/drawing/2014/main" id="{1FD6A177-E04E-CF4E-801C-8D2D07FE646D}"/>
              </a:ext>
            </a:extLst>
          </p:cNvPr>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Geneva" panose="020B0503030404040204" pitchFamily="34" charset="0"/>
                <a:cs typeface="Geneva" panose="020B0503030404040204" pitchFamily="34" charset="0"/>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3" name="TextBox 2">
            <a:extLst>
              <a:ext uri="{FF2B5EF4-FFF2-40B4-BE49-F238E27FC236}">
                <a16:creationId xmlns:a16="http://schemas.microsoft.com/office/drawing/2014/main" id="{0FBF8D8F-D6B8-C742-9EA0-11B852690FA8}"/>
              </a:ext>
            </a:extLst>
          </p:cNvPr>
          <p:cNvSpPr txBox="1"/>
          <p:nvPr/>
        </p:nvSpPr>
        <p:spPr>
          <a:xfrm rot="21016991">
            <a:off x="1538288" y="1106488"/>
            <a:ext cx="3457575"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5400">
                <a:solidFill>
                  <a:srgbClr val="FFFFFF"/>
                </a:solidFill>
                <a:effectLst>
                  <a:outerShdw blurRad="38100" dist="38100" dir="2700000" algn="tl">
                    <a:srgbClr val="000000"/>
                  </a:outerShdw>
                </a:effectLst>
                <a:latin typeface="Tahoma" panose="020B0604030504040204" pitchFamily="34" charset="0"/>
              </a:rPr>
              <a:t>Infant Sprinkling</a:t>
            </a:r>
          </a:p>
        </p:txBody>
      </p:sp>
      <p:sp>
        <p:nvSpPr>
          <p:cNvPr id="46" name="TextBox 45">
            <a:extLst>
              <a:ext uri="{FF2B5EF4-FFF2-40B4-BE49-F238E27FC236}">
                <a16:creationId xmlns:a16="http://schemas.microsoft.com/office/drawing/2014/main" id="{9EB61970-D022-944E-967E-C43ADD978090}"/>
              </a:ext>
            </a:extLst>
          </p:cNvPr>
          <p:cNvSpPr txBox="1"/>
          <p:nvPr/>
        </p:nvSpPr>
        <p:spPr>
          <a:xfrm rot="21016991">
            <a:off x="5414963" y="2700338"/>
            <a:ext cx="3455987"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5400">
                <a:solidFill>
                  <a:srgbClr val="FFFFFF"/>
                </a:solidFill>
                <a:effectLst>
                  <a:outerShdw blurRad="38100" dist="38100" dir="2700000" algn="tl">
                    <a:srgbClr val="000000"/>
                  </a:outerShdw>
                </a:effectLst>
                <a:latin typeface="Tahoma" panose="020B0604030504040204" pitchFamily="34" charset="0"/>
              </a:rPr>
              <a:t>Believer</a:t>
            </a:r>
            <a:r>
              <a:rPr lang="fr-FR" altLang="en-US" sz="5400">
                <a:solidFill>
                  <a:srgbClr val="FFFFFF"/>
                </a:solidFill>
                <a:effectLst>
                  <a:outerShdw blurRad="38100" dist="38100" dir="2700000" algn="tl">
                    <a:srgbClr val="000000"/>
                  </a:outerShdw>
                </a:effectLst>
                <a:latin typeface="Tahoma" panose="020B0604030504040204" pitchFamily="34" charset="0"/>
              </a:rPr>
              <a:t>'</a:t>
            </a:r>
            <a:r>
              <a:rPr lang="en-US" altLang="en-US" sz="5400">
                <a:solidFill>
                  <a:srgbClr val="FFFFFF"/>
                </a:solidFill>
                <a:effectLst>
                  <a:outerShdw blurRad="38100" dist="38100" dir="2700000" algn="tl">
                    <a:srgbClr val="000000"/>
                  </a:outerShdw>
                </a:effectLst>
                <a:latin typeface="Tahoma" panose="020B0604030504040204" pitchFamily="34" charset="0"/>
              </a:rPr>
              <a:t>s Immersion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7" grpId="0" animBg="1"/>
      <p:bldP spid="3"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41E8DEF8-EDA2-D04C-AF13-F974AD49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AF62627D-891B-6A41-BF7F-D0F9CA8B2639}"/>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defRPr/>
            </a:pPr>
            <a:r>
              <a:rPr lang="en-US" altLang="en-US" sz="8000">
                <a:solidFill>
                  <a:schemeClr val="bg1"/>
                </a:solidFill>
                <a:ea typeface="ＭＳ Ｐゴシック" panose="020B0600070205080204" pitchFamily="34" charset="-128"/>
              </a:rPr>
              <a:t>What is Baptism?</a:t>
            </a:r>
            <a:endParaRPr lang="en-US" altLang="en-US" sz="5400">
              <a:solidFill>
                <a:schemeClr val="bg1"/>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zh-CN" altLang="en-US" sz="6000" b="1">
                <a:ea typeface="宋体" charset="0"/>
                <a:cs typeface="宋体" charset="0"/>
              </a:rPr>
              <a:t>受洗的意义</a:t>
            </a:r>
            <a:r>
              <a:rPr lang="en-US" altLang="zh-CN" sz="6000" b="1">
                <a:ea typeface="宋体" charset="0"/>
                <a:cs typeface="宋体" charset="0"/>
              </a:rPr>
              <a:t>:</a:t>
            </a:r>
            <a:endParaRPr lang="en-US" altLang="zh-TW" sz="6000" b="1">
              <a:ea typeface="宋体" charset="0"/>
              <a:cs typeface="宋体" charset="0"/>
            </a:endParaRPr>
          </a:p>
        </p:txBody>
      </p:sp>
      <p:sp>
        <p:nvSpPr>
          <p:cNvPr id="154628" name="WordArt 4"/>
          <p:cNvSpPr>
            <a:spLocks noChangeArrowheads="1" noChangeShapeType="1" noTextEdit="1"/>
          </p:cNvSpPr>
          <p:nvPr/>
        </p:nvSpPr>
        <p:spPr bwMode="auto">
          <a:xfrm>
            <a:off x="1143000" y="1219200"/>
            <a:ext cx="6858000" cy="30480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Identification</a:t>
            </a:r>
          </a:p>
        </p:txBody>
      </p:sp>
      <p:sp>
        <p:nvSpPr>
          <p:cNvPr id="154629" name="Rectangle 5"/>
          <p:cNvSpPr>
            <a:spLocks noGrp="1" noChangeArrowheads="1"/>
          </p:cNvSpPr>
          <p:nvPr>
            <p:ph type="body" idx="1"/>
          </p:nvPr>
        </p:nvSpPr>
        <p:spPr>
          <a:xfrm>
            <a:off x="76200" y="4122738"/>
            <a:ext cx="8915400" cy="2506662"/>
          </a:xfrm>
        </p:spPr>
        <p:txBody>
          <a:bodyPr/>
          <a:lstStyle/>
          <a:p>
            <a:pPr eaLnBrk="1" hangingPunct="1">
              <a:defRPr/>
            </a:pPr>
            <a:r>
              <a:rPr lang="zh-CN" altLang="en-US" b="1">
                <a:ea typeface="宋体" charset="0"/>
                <a:cs typeface="宋体" charset="0"/>
              </a:rPr>
              <a:t>旧约</a:t>
            </a:r>
            <a:r>
              <a:rPr lang="en-US" altLang="zh-CN" b="1">
                <a:ea typeface="宋体" charset="0"/>
                <a:cs typeface="宋体" charset="0"/>
              </a:rPr>
              <a:t>: </a:t>
            </a:r>
            <a:r>
              <a:rPr lang="zh-CN" altLang="en-US" b="1">
                <a:ea typeface="宋体" charset="0"/>
                <a:cs typeface="宋体" charset="0"/>
              </a:rPr>
              <a:t>没有这样的作法</a:t>
            </a:r>
            <a:endParaRPr lang="zh-TW" altLang="en-US" b="1">
              <a:ea typeface="新細明體" charset="0"/>
              <a:cs typeface="新細明體" charset="0"/>
            </a:endParaRPr>
          </a:p>
          <a:p>
            <a:pPr eaLnBrk="1" hangingPunct="1">
              <a:defRPr/>
            </a:pPr>
            <a:r>
              <a:rPr lang="zh-CN" altLang="en-US" b="1">
                <a:ea typeface="宋体" charset="0"/>
                <a:cs typeface="宋体" charset="0"/>
              </a:rPr>
              <a:t>二约之间 </a:t>
            </a:r>
            <a:r>
              <a:rPr lang="en-US" altLang="zh-CN" b="1">
                <a:ea typeface="宋体" charset="0"/>
                <a:cs typeface="宋体" charset="0"/>
              </a:rPr>
              <a:t>: </a:t>
            </a:r>
            <a:r>
              <a:rPr lang="zh-CN" altLang="en-US" b="1">
                <a:ea typeface="宋体" charset="0"/>
                <a:cs typeface="宋体" charset="0"/>
              </a:rPr>
              <a:t>外邦人受洗后被视为犹太人。</a:t>
            </a:r>
            <a:endParaRPr lang="en-US" altLang="zh-TW" b="1">
              <a:ea typeface="新細明體" charset="0"/>
              <a:cs typeface="新細明體" charset="0"/>
            </a:endParaRPr>
          </a:p>
          <a:p>
            <a:pPr eaLnBrk="1" hangingPunct="1">
              <a:defRPr/>
            </a:pPr>
            <a:r>
              <a:rPr lang="zh-CN" altLang="en-US" b="1">
                <a:ea typeface="宋体" charset="0"/>
                <a:cs typeface="宋体" charset="0"/>
              </a:rPr>
              <a:t>约翰 </a:t>
            </a:r>
            <a:r>
              <a:rPr lang="en-US" altLang="zh-CN" b="1">
                <a:ea typeface="宋体" charset="0"/>
                <a:cs typeface="宋体" charset="0"/>
              </a:rPr>
              <a:t>: </a:t>
            </a:r>
            <a:r>
              <a:rPr lang="zh-CN" altLang="en-US" b="1">
                <a:ea typeface="宋体" charset="0"/>
                <a:cs typeface="宋体" charset="0"/>
              </a:rPr>
              <a:t>不悔改的人受洗之后变成为悔改的人。</a:t>
            </a:r>
            <a:endParaRPr lang="zh-TW" altLang="en-US" b="1">
              <a:ea typeface="新細明體" charset="0"/>
              <a:cs typeface="新細明體" charset="0"/>
            </a:endParaRPr>
          </a:p>
          <a:p>
            <a:pPr eaLnBrk="1" hangingPunct="1">
              <a:defRPr/>
            </a:pPr>
            <a:r>
              <a:rPr lang="zh-CN" altLang="en-US" b="1">
                <a:ea typeface="宋体" charset="0"/>
                <a:cs typeface="宋体" charset="0"/>
              </a:rPr>
              <a:t>教会</a:t>
            </a:r>
            <a:r>
              <a:rPr lang="en-US" altLang="zh-CN" b="1">
                <a:ea typeface="宋体" charset="0"/>
                <a:cs typeface="宋体" charset="0"/>
              </a:rPr>
              <a:t>: </a:t>
            </a:r>
            <a:r>
              <a:rPr lang="zh-CN" altLang="en-US" b="1">
                <a:ea typeface="宋体" charset="0"/>
                <a:cs typeface="宋体" charset="0"/>
              </a:rPr>
              <a:t>不信者受洗之后变成为信徒。</a:t>
            </a:r>
            <a:endParaRPr lang="en-US" altLang="zh-TW" b="1">
              <a:ea typeface="新細明體" charset="0"/>
              <a:cs typeface="新細明體" charset="0"/>
            </a:endParaRPr>
          </a:p>
        </p:txBody>
      </p:sp>
      <p:sp>
        <p:nvSpPr>
          <p:cNvPr id="154630" name="Text Box 6"/>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140</a:t>
            </a:r>
          </a:p>
        </p:txBody>
      </p:sp>
    </p:spTree>
    <p:extLst>
      <p:ext uri="{BB962C8B-B14F-4D97-AF65-F5344CB8AC3E}">
        <p14:creationId xmlns:p14="http://schemas.microsoft.com/office/powerpoint/2010/main" val="391103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anim calcmode="lin" valueType="num">
                                      <p:cBhvr>
                                        <p:cTn id="8" dur="2000" fill="hold"/>
                                        <p:tgtEl>
                                          <p:spTgt spid="154628"/>
                                        </p:tgtEl>
                                        <p:attrNameLst>
                                          <p:attrName>style.rotation</p:attrName>
                                        </p:attrNameLst>
                                      </p:cBhvr>
                                      <p:tavLst>
                                        <p:tav tm="0">
                                          <p:val>
                                            <p:fltVal val="720"/>
                                          </p:val>
                                        </p:tav>
                                        <p:tav tm="100000">
                                          <p:val>
                                            <p:fltVal val="0"/>
                                          </p:val>
                                        </p:tav>
                                      </p:tavLst>
                                    </p:anim>
                                    <p:anim calcmode="lin" valueType="num">
                                      <p:cBhvr>
                                        <p:cTn id="9" dur="2000" fill="hold"/>
                                        <p:tgtEl>
                                          <p:spTgt spid="154628"/>
                                        </p:tgtEl>
                                        <p:attrNameLst>
                                          <p:attrName>ppt_h</p:attrName>
                                        </p:attrNameLst>
                                      </p:cBhvr>
                                      <p:tavLst>
                                        <p:tav tm="0">
                                          <p:val>
                                            <p:fltVal val="0"/>
                                          </p:val>
                                        </p:tav>
                                        <p:tav tm="100000">
                                          <p:val>
                                            <p:strVal val="#ppt_h"/>
                                          </p:val>
                                        </p:tav>
                                      </p:tavLst>
                                    </p:anim>
                                    <p:anim calcmode="lin" valueType="num">
                                      <p:cBhvr>
                                        <p:cTn id="10" dur="2000" fill="hold"/>
                                        <p:tgtEl>
                                          <p:spTgt spid="15462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54629">
                                            <p:txEl>
                                              <p:pRg st="0" end="0"/>
                                            </p:txEl>
                                          </p:spTgt>
                                        </p:tgtEl>
                                        <p:attrNameLst>
                                          <p:attrName>style.visibility</p:attrName>
                                        </p:attrNameLst>
                                      </p:cBhvr>
                                      <p:to>
                                        <p:strVal val="visible"/>
                                      </p:to>
                                    </p:set>
                                    <p:animEffect transition="in" filter="fade">
                                      <p:cBhvr>
                                        <p:cTn id="15" dur="770" decel="100000"/>
                                        <p:tgtEl>
                                          <p:spTgt spid="154629">
                                            <p:txEl>
                                              <p:pRg st="0" end="0"/>
                                            </p:txEl>
                                          </p:spTgt>
                                        </p:tgtEl>
                                      </p:cBhvr>
                                    </p:animEffect>
                                    <p:animScale>
                                      <p:cBhvr>
                                        <p:cTn id="16" dur="770" decel="100000"/>
                                        <p:tgtEl>
                                          <p:spTgt spid="154629">
                                            <p:txEl>
                                              <p:pRg st="0" end="0"/>
                                            </p:txEl>
                                          </p:spTgt>
                                        </p:tgtEl>
                                      </p:cBhvr>
                                      <p:from x="10000" y="10000"/>
                                      <p:to x="200000" y="450000"/>
                                    </p:animScale>
                                    <p:animScale>
                                      <p:cBhvr>
                                        <p:cTn id="17" dur="1230" accel="100000" fill="hold">
                                          <p:stCondLst>
                                            <p:cond delay="770"/>
                                          </p:stCondLst>
                                        </p:cTn>
                                        <p:tgtEl>
                                          <p:spTgt spid="154629">
                                            <p:txEl>
                                              <p:pRg st="0" end="0"/>
                                            </p:txEl>
                                          </p:spTgt>
                                        </p:tgtEl>
                                      </p:cBhvr>
                                      <p:from x="200000" y="450000"/>
                                      <p:to x="100000" y="100000"/>
                                    </p:animScale>
                                    <p:set>
                                      <p:cBhvr>
                                        <p:cTn id="18" dur="770" fill="hold"/>
                                        <p:tgtEl>
                                          <p:spTgt spid="154629">
                                            <p:txEl>
                                              <p:pRg st="0" end="0"/>
                                            </p:txEl>
                                          </p:spTgt>
                                        </p:tgtEl>
                                        <p:attrNameLst>
                                          <p:attrName>ppt_x</p:attrName>
                                        </p:attrNameLst>
                                      </p:cBhvr>
                                      <p:to>
                                        <p:strVal val="(0.5)"/>
                                      </p:to>
                                    </p:set>
                                    <p:anim from="(0.5)" to="(#ppt_x)" calcmode="lin" valueType="num">
                                      <p:cBhvr>
                                        <p:cTn id="19" dur="1230" accel="100000" fill="hold">
                                          <p:stCondLst>
                                            <p:cond delay="770"/>
                                          </p:stCondLst>
                                        </p:cTn>
                                        <p:tgtEl>
                                          <p:spTgt spid="154629">
                                            <p:txEl>
                                              <p:pRg st="0" end="0"/>
                                            </p:txEl>
                                          </p:spTgt>
                                        </p:tgtEl>
                                        <p:attrNameLst>
                                          <p:attrName>ppt_x</p:attrName>
                                        </p:attrNameLst>
                                      </p:cBhvr>
                                    </p:anim>
                                    <p:set>
                                      <p:cBhvr>
                                        <p:cTn id="20" dur="770" fill="hold"/>
                                        <p:tgtEl>
                                          <p:spTgt spid="154629">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154629">
                                            <p:txEl>
                                              <p:pRg st="0" end="0"/>
                                            </p:txEl>
                                          </p:spTgt>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154629">
                                            <p:txEl>
                                              <p:pRg st="1" end="1"/>
                                            </p:txEl>
                                          </p:spTgt>
                                        </p:tgtEl>
                                        <p:attrNameLst>
                                          <p:attrName>style.visibility</p:attrName>
                                        </p:attrNameLst>
                                      </p:cBhvr>
                                      <p:to>
                                        <p:strVal val="visible"/>
                                      </p:to>
                                    </p:set>
                                    <p:animEffect transition="in" filter="fade">
                                      <p:cBhvr>
                                        <p:cTn id="26" dur="770" decel="100000"/>
                                        <p:tgtEl>
                                          <p:spTgt spid="154629">
                                            <p:txEl>
                                              <p:pRg st="1" end="1"/>
                                            </p:txEl>
                                          </p:spTgt>
                                        </p:tgtEl>
                                      </p:cBhvr>
                                    </p:animEffect>
                                    <p:animScale>
                                      <p:cBhvr>
                                        <p:cTn id="27" dur="770" decel="100000"/>
                                        <p:tgtEl>
                                          <p:spTgt spid="154629">
                                            <p:txEl>
                                              <p:pRg st="1" end="1"/>
                                            </p:txEl>
                                          </p:spTgt>
                                        </p:tgtEl>
                                      </p:cBhvr>
                                      <p:from x="10000" y="10000"/>
                                      <p:to x="200000" y="450000"/>
                                    </p:animScale>
                                    <p:animScale>
                                      <p:cBhvr>
                                        <p:cTn id="28" dur="1230" accel="100000" fill="hold">
                                          <p:stCondLst>
                                            <p:cond delay="770"/>
                                          </p:stCondLst>
                                        </p:cTn>
                                        <p:tgtEl>
                                          <p:spTgt spid="154629">
                                            <p:txEl>
                                              <p:pRg st="1" end="1"/>
                                            </p:txEl>
                                          </p:spTgt>
                                        </p:tgtEl>
                                      </p:cBhvr>
                                      <p:from x="200000" y="450000"/>
                                      <p:to x="100000" y="100000"/>
                                    </p:animScale>
                                    <p:set>
                                      <p:cBhvr>
                                        <p:cTn id="29" dur="770" fill="hold"/>
                                        <p:tgtEl>
                                          <p:spTgt spid="154629">
                                            <p:txEl>
                                              <p:pRg st="1" end="1"/>
                                            </p:txEl>
                                          </p:spTgt>
                                        </p:tgtEl>
                                        <p:attrNameLst>
                                          <p:attrName>ppt_x</p:attrName>
                                        </p:attrNameLst>
                                      </p:cBhvr>
                                      <p:to>
                                        <p:strVal val="(0.5)"/>
                                      </p:to>
                                    </p:set>
                                    <p:anim from="(0.5)" to="(#ppt_x)" calcmode="lin" valueType="num">
                                      <p:cBhvr>
                                        <p:cTn id="30" dur="1230" accel="100000" fill="hold">
                                          <p:stCondLst>
                                            <p:cond delay="770"/>
                                          </p:stCondLst>
                                        </p:cTn>
                                        <p:tgtEl>
                                          <p:spTgt spid="154629">
                                            <p:txEl>
                                              <p:pRg st="1" end="1"/>
                                            </p:txEl>
                                          </p:spTgt>
                                        </p:tgtEl>
                                        <p:attrNameLst>
                                          <p:attrName>ppt_x</p:attrName>
                                        </p:attrNameLst>
                                      </p:cBhvr>
                                    </p:anim>
                                    <p:set>
                                      <p:cBhvr>
                                        <p:cTn id="31" dur="770" fill="hold"/>
                                        <p:tgtEl>
                                          <p:spTgt spid="154629">
                                            <p:txEl>
                                              <p:pRg st="1" end="1"/>
                                            </p:txEl>
                                          </p:spTgt>
                                        </p:tgtEl>
                                        <p:attrNameLst>
                                          <p:attrName>ppt_y</p:attrName>
                                        </p:attrNameLst>
                                      </p:cBhvr>
                                      <p:to>
                                        <p:strVal val="(#ppt_y+0.4)"/>
                                      </p:to>
                                    </p:set>
                                    <p:anim from="(#ppt_y+0.4)" to="(#ppt_y)" calcmode="lin" valueType="num">
                                      <p:cBhvr>
                                        <p:cTn id="32" dur="1230" accel="100000" fill="hold">
                                          <p:stCondLst>
                                            <p:cond delay="770"/>
                                          </p:stCondLst>
                                        </p:cTn>
                                        <p:tgtEl>
                                          <p:spTgt spid="154629">
                                            <p:txEl>
                                              <p:pRg st="1" end="1"/>
                                            </p:txEl>
                                          </p:spTgt>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grpId="0" nodeType="clickEffect">
                                  <p:stCondLst>
                                    <p:cond delay="0"/>
                                  </p:stCondLst>
                                  <p:childTnLst>
                                    <p:set>
                                      <p:cBhvr>
                                        <p:cTn id="36" dur="1" fill="hold">
                                          <p:stCondLst>
                                            <p:cond delay="0"/>
                                          </p:stCondLst>
                                        </p:cTn>
                                        <p:tgtEl>
                                          <p:spTgt spid="154629">
                                            <p:txEl>
                                              <p:pRg st="2" end="2"/>
                                            </p:txEl>
                                          </p:spTgt>
                                        </p:tgtEl>
                                        <p:attrNameLst>
                                          <p:attrName>style.visibility</p:attrName>
                                        </p:attrNameLst>
                                      </p:cBhvr>
                                      <p:to>
                                        <p:strVal val="visible"/>
                                      </p:to>
                                    </p:set>
                                    <p:animEffect transition="in" filter="fade">
                                      <p:cBhvr>
                                        <p:cTn id="37" dur="770" decel="100000"/>
                                        <p:tgtEl>
                                          <p:spTgt spid="154629">
                                            <p:txEl>
                                              <p:pRg st="2" end="2"/>
                                            </p:txEl>
                                          </p:spTgt>
                                        </p:tgtEl>
                                      </p:cBhvr>
                                    </p:animEffect>
                                    <p:animScale>
                                      <p:cBhvr>
                                        <p:cTn id="38" dur="770" decel="100000"/>
                                        <p:tgtEl>
                                          <p:spTgt spid="154629">
                                            <p:txEl>
                                              <p:pRg st="2" end="2"/>
                                            </p:txEl>
                                          </p:spTgt>
                                        </p:tgtEl>
                                      </p:cBhvr>
                                      <p:from x="10000" y="10000"/>
                                      <p:to x="200000" y="450000"/>
                                    </p:animScale>
                                    <p:animScale>
                                      <p:cBhvr>
                                        <p:cTn id="39" dur="1230" accel="100000" fill="hold">
                                          <p:stCondLst>
                                            <p:cond delay="770"/>
                                          </p:stCondLst>
                                        </p:cTn>
                                        <p:tgtEl>
                                          <p:spTgt spid="154629">
                                            <p:txEl>
                                              <p:pRg st="2" end="2"/>
                                            </p:txEl>
                                          </p:spTgt>
                                        </p:tgtEl>
                                      </p:cBhvr>
                                      <p:from x="200000" y="450000"/>
                                      <p:to x="100000" y="100000"/>
                                    </p:animScale>
                                    <p:set>
                                      <p:cBhvr>
                                        <p:cTn id="40" dur="770" fill="hold"/>
                                        <p:tgtEl>
                                          <p:spTgt spid="154629">
                                            <p:txEl>
                                              <p:pRg st="2" end="2"/>
                                            </p:txEl>
                                          </p:spTgt>
                                        </p:tgtEl>
                                        <p:attrNameLst>
                                          <p:attrName>ppt_x</p:attrName>
                                        </p:attrNameLst>
                                      </p:cBhvr>
                                      <p:to>
                                        <p:strVal val="(0.5)"/>
                                      </p:to>
                                    </p:set>
                                    <p:anim from="(0.5)" to="(#ppt_x)" calcmode="lin" valueType="num">
                                      <p:cBhvr>
                                        <p:cTn id="41" dur="1230" accel="100000" fill="hold">
                                          <p:stCondLst>
                                            <p:cond delay="770"/>
                                          </p:stCondLst>
                                        </p:cTn>
                                        <p:tgtEl>
                                          <p:spTgt spid="154629">
                                            <p:txEl>
                                              <p:pRg st="2" end="2"/>
                                            </p:txEl>
                                          </p:spTgt>
                                        </p:tgtEl>
                                        <p:attrNameLst>
                                          <p:attrName>ppt_x</p:attrName>
                                        </p:attrNameLst>
                                      </p:cBhvr>
                                    </p:anim>
                                    <p:set>
                                      <p:cBhvr>
                                        <p:cTn id="42" dur="770" fill="hold"/>
                                        <p:tgtEl>
                                          <p:spTgt spid="154629">
                                            <p:txEl>
                                              <p:pRg st="2" end="2"/>
                                            </p:txEl>
                                          </p:spTgt>
                                        </p:tgtEl>
                                        <p:attrNameLst>
                                          <p:attrName>ppt_y</p:attrName>
                                        </p:attrNameLst>
                                      </p:cBhvr>
                                      <p:to>
                                        <p:strVal val="(#ppt_y+0.4)"/>
                                      </p:to>
                                    </p:set>
                                    <p:anim from="(#ppt_y+0.4)" to="(#ppt_y)" calcmode="lin" valueType="num">
                                      <p:cBhvr>
                                        <p:cTn id="43" dur="1230" accel="100000" fill="hold">
                                          <p:stCondLst>
                                            <p:cond delay="770"/>
                                          </p:stCondLst>
                                        </p:cTn>
                                        <p:tgtEl>
                                          <p:spTgt spid="154629">
                                            <p:txEl>
                                              <p:pRg st="2" end="2"/>
                                            </p:txEl>
                                          </p:spTgt>
                                        </p:tgtEl>
                                        <p:attrNameLst>
                                          <p:attrName>ppt_y</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154629">
                                            <p:txEl>
                                              <p:pRg st="3" end="3"/>
                                            </p:txEl>
                                          </p:spTgt>
                                        </p:tgtEl>
                                        <p:attrNameLst>
                                          <p:attrName>style.visibility</p:attrName>
                                        </p:attrNameLst>
                                      </p:cBhvr>
                                      <p:to>
                                        <p:strVal val="visible"/>
                                      </p:to>
                                    </p:set>
                                    <p:animEffect transition="in" filter="fade">
                                      <p:cBhvr>
                                        <p:cTn id="48" dur="770" decel="100000"/>
                                        <p:tgtEl>
                                          <p:spTgt spid="154629">
                                            <p:txEl>
                                              <p:pRg st="3" end="3"/>
                                            </p:txEl>
                                          </p:spTgt>
                                        </p:tgtEl>
                                      </p:cBhvr>
                                    </p:animEffect>
                                    <p:animScale>
                                      <p:cBhvr>
                                        <p:cTn id="49" dur="770" decel="100000"/>
                                        <p:tgtEl>
                                          <p:spTgt spid="154629">
                                            <p:txEl>
                                              <p:pRg st="3" end="3"/>
                                            </p:txEl>
                                          </p:spTgt>
                                        </p:tgtEl>
                                      </p:cBhvr>
                                      <p:from x="10000" y="10000"/>
                                      <p:to x="200000" y="450000"/>
                                    </p:animScale>
                                    <p:animScale>
                                      <p:cBhvr>
                                        <p:cTn id="50" dur="1230" accel="100000" fill="hold">
                                          <p:stCondLst>
                                            <p:cond delay="770"/>
                                          </p:stCondLst>
                                        </p:cTn>
                                        <p:tgtEl>
                                          <p:spTgt spid="154629">
                                            <p:txEl>
                                              <p:pRg st="3" end="3"/>
                                            </p:txEl>
                                          </p:spTgt>
                                        </p:tgtEl>
                                      </p:cBhvr>
                                      <p:from x="200000" y="450000"/>
                                      <p:to x="100000" y="100000"/>
                                    </p:animScale>
                                    <p:set>
                                      <p:cBhvr>
                                        <p:cTn id="51" dur="770" fill="hold"/>
                                        <p:tgtEl>
                                          <p:spTgt spid="154629">
                                            <p:txEl>
                                              <p:pRg st="3" end="3"/>
                                            </p:txEl>
                                          </p:spTgt>
                                        </p:tgtEl>
                                        <p:attrNameLst>
                                          <p:attrName>ppt_x</p:attrName>
                                        </p:attrNameLst>
                                      </p:cBhvr>
                                      <p:to>
                                        <p:strVal val="(0.5)"/>
                                      </p:to>
                                    </p:set>
                                    <p:anim from="(0.5)" to="(#ppt_x)" calcmode="lin" valueType="num">
                                      <p:cBhvr>
                                        <p:cTn id="52" dur="1230" accel="100000" fill="hold">
                                          <p:stCondLst>
                                            <p:cond delay="770"/>
                                          </p:stCondLst>
                                        </p:cTn>
                                        <p:tgtEl>
                                          <p:spTgt spid="154629">
                                            <p:txEl>
                                              <p:pRg st="3" end="3"/>
                                            </p:txEl>
                                          </p:spTgt>
                                        </p:tgtEl>
                                        <p:attrNameLst>
                                          <p:attrName>ppt_x</p:attrName>
                                        </p:attrNameLst>
                                      </p:cBhvr>
                                    </p:anim>
                                    <p:set>
                                      <p:cBhvr>
                                        <p:cTn id="53" dur="770" fill="hold"/>
                                        <p:tgtEl>
                                          <p:spTgt spid="154629">
                                            <p:txEl>
                                              <p:pRg st="3" end="3"/>
                                            </p:txEl>
                                          </p:spTgt>
                                        </p:tgtEl>
                                        <p:attrNameLst>
                                          <p:attrName>ppt_y</p:attrName>
                                        </p:attrNameLst>
                                      </p:cBhvr>
                                      <p:to>
                                        <p:strVal val="(#ppt_y+0.4)"/>
                                      </p:to>
                                    </p:set>
                                    <p:anim from="(#ppt_y+0.4)" to="(#ppt_y)" calcmode="lin" valueType="num">
                                      <p:cBhvr>
                                        <p:cTn id="54" dur="1230" accel="100000" fill="hold">
                                          <p:stCondLst>
                                            <p:cond delay="770"/>
                                          </p:stCondLst>
                                        </p:cTn>
                                        <p:tgtEl>
                                          <p:spTgt spid="1546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animBg="1"/>
      <p:bldP spid="15462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5" name="Picture 2" descr="water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3"/>
          <p:cNvSpPr>
            <a:spLocks noGrp="1" noChangeArrowheads="1"/>
          </p:cNvSpPr>
          <p:nvPr>
            <p:ph type="title"/>
          </p:nvPr>
        </p:nvSpPr>
        <p:spPr>
          <a:xfrm>
            <a:off x="609600" y="-76200"/>
            <a:ext cx="8077200" cy="3733800"/>
          </a:xfrm>
        </p:spPr>
        <p:txBody>
          <a:bodyPr/>
          <a:lstStyle/>
          <a:p>
            <a:pPr eaLnBrk="1" hangingPunct="1"/>
            <a:r>
              <a:rPr lang="en-US" sz="6600">
                <a:latin typeface="Arial" charset="0"/>
                <a:ea typeface="ＭＳ Ｐゴシック" charset="0"/>
                <a:cs typeface="ＭＳ Ｐゴシック" charset="0"/>
              </a:rPr>
              <a:t>How is Christian Baptism Unique?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6665806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br>
              <a:rPr lang="en-US" altLang="zh-TW" sz="4000">
                <a:ea typeface="新細明體" charset="0"/>
                <a:cs typeface="新細明體" charset="0"/>
              </a:rPr>
            </a:br>
            <a:r>
              <a:rPr lang="zh-CN" altLang="en-US" sz="6000">
                <a:ea typeface="宋体" charset="0"/>
                <a:cs typeface="宋体" charset="0"/>
              </a:rPr>
              <a:t>二约之间的洗礼</a:t>
            </a:r>
            <a:endParaRPr lang="zh-TW" altLang="en-US" sz="6000">
              <a:ea typeface="宋体" charset="0"/>
              <a:cs typeface="宋体" charset="0"/>
            </a:endParaRPr>
          </a:p>
        </p:txBody>
      </p:sp>
      <p:sp>
        <p:nvSpPr>
          <p:cNvPr id="155651" name="Rectangle 3"/>
          <p:cNvSpPr>
            <a:spLocks noGrp="1" noChangeArrowheads="1"/>
          </p:cNvSpPr>
          <p:nvPr>
            <p:ph type="body" idx="1"/>
          </p:nvPr>
        </p:nvSpPr>
        <p:spPr/>
        <p:txBody>
          <a:bodyPr/>
          <a:lstStyle/>
          <a:p>
            <a:pPr eaLnBrk="1" hangingPunct="1">
              <a:defRPr/>
            </a:pPr>
            <a:r>
              <a:rPr lang="zh-CN" altLang="en-US" sz="3600">
                <a:ea typeface="宋体" charset="0"/>
                <a:cs typeface="宋体" charset="0"/>
              </a:rPr>
              <a:t>关于改信者 </a:t>
            </a:r>
            <a:r>
              <a:rPr lang="en-US" altLang="zh-CN" sz="3600">
                <a:ea typeface="宋体" charset="0"/>
                <a:cs typeface="宋体" charset="0"/>
              </a:rPr>
              <a:t>(</a:t>
            </a:r>
            <a:r>
              <a:rPr lang="zh-CN" altLang="en-US" sz="3600">
                <a:ea typeface="宋体" charset="0"/>
                <a:cs typeface="宋体" charset="0"/>
              </a:rPr>
              <a:t>外邦人离开他们异教的生活并参与以色列人的圣洁的生活</a:t>
            </a:r>
            <a:r>
              <a:rPr lang="en-US" altLang="zh-CN" sz="3600">
                <a:ea typeface="宋体" charset="0"/>
                <a:cs typeface="宋体" charset="0"/>
              </a:rPr>
              <a:t>)</a:t>
            </a:r>
            <a:r>
              <a:rPr lang="en-US" altLang="zh-TW" sz="3600">
                <a:ea typeface="新細明體" charset="0"/>
                <a:cs typeface="新細明體" charset="0"/>
              </a:rPr>
              <a:t> </a:t>
            </a:r>
          </a:p>
          <a:p>
            <a:pPr eaLnBrk="1" hangingPunct="1">
              <a:defRPr/>
            </a:pPr>
            <a:r>
              <a:rPr lang="zh-CN" altLang="en-US" sz="3600">
                <a:ea typeface="宋体" charset="0"/>
                <a:cs typeface="宋体" charset="0"/>
              </a:rPr>
              <a:t>自已受浸</a:t>
            </a:r>
            <a:endParaRPr lang="en-US" altLang="zh-TW" sz="3600">
              <a:ea typeface="新細明體" charset="0"/>
              <a:cs typeface="新細明體" charset="0"/>
            </a:endParaRPr>
          </a:p>
          <a:p>
            <a:pPr eaLnBrk="1" hangingPunct="1">
              <a:defRPr/>
            </a:pPr>
            <a:r>
              <a:rPr lang="zh-CN" altLang="en-US" sz="3600">
                <a:ea typeface="宋体" charset="0"/>
                <a:cs typeface="宋体" charset="0"/>
              </a:rPr>
              <a:t>特别是为妇女们，因为她们不能受割礼</a:t>
            </a:r>
            <a:r>
              <a:rPr lang="zh-TW" altLang="en-US" sz="3600">
                <a:ea typeface="新細明體" charset="0"/>
                <a:cs typeface="新細明體" charset="0"/>
              </a:rPr>
              <a:t> </a:t>
            </a:r>
            <a:endParaRPr lang="en-US" altLang="zh-TW" sz="3600">
              <a:ea typeface="新細明體" charset="0"/>
              <a:cs typeface="新細明體" charset="0"/>
            </a:endParaRPr>
          </a:p>
        </p:txBody>
      </p:sp>
      <p:sp>
        <p:nvSpPr>
          <p:cNvPr id="155652" name="Text Box 4"/>
          <p:cNvSpPr txBox="1">
            <a:spLocks noChangeArrowheads="1"/>
          </p:cNvSpPr>
          <p:nvPr/>
        </p:nvSpPr>
        <p:spPr bwMode="auto">
          <a:xfrm>
            <a:off x="8397875" y="82550"/>
            <a:ext cx="669925" cy="396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140</a:t>
            </a:r>
          </a:p>
        </p:txBody>
      </p:sp>
      <p:sp>
        <p:nvSpPr>
          <p:cNvPr id="155654" name="Rectangle 6" descr="Bouquet"/>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extLst>
      <p:ext uri="{BB962C8B-B14F-4D97-AF65-F5344CB8AC3E}">
        <p14:creationId xmlns:p14="http://schemas.microsoft.com/office/powerpoint/2010/main" val="2778818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5029200" y="1600200"/>
            <a:ext cx="3657600" cy="1981200"/>
          </a:xfrm>
        </p:spPr>
        <p:txBody>
          <a:bodyPr/>
          <a:lstStyle/>
          <a:p>
            <a:pPr eaLnBrk="1" hangingPunct="1">
              <a:defRPr/>
            </a:pPr>
            <a:r>
              <a:rPr lang="zh-CN" altLang="en-US" sz="4000">
                <a:ea typeface="宋体" charset="0"/>
                <a:cs typeface="宋体" charset="0"/>
              </a:rPr>
              <a:t>约翰成为浸水礼的代理人</a:t>
            </a:r>
            <a:endParaRPr lang="zh-TW" altLang="en-US" sz="4000">
              <a:ea typeface="新細明體" charset="0"/>
              <a:cs typeface="新細明體" charset="0"/>
            </a:endParaRPr>
          </a:p>
          <a:p>
            <a:pPr eaLnBrk="1" hangingPunct="1">
              <a:defRPr/>
            </a:pPr>
            <a:r>
              <a:rPr lang="zh-CN" altLang="en-US" sz="4000">
                <a:ea typeface="宋体" charset="0"/>
                <a:cs typeface="宋体" charset="0"/>
              </a:rPr>
              <a:t>悔改</a:t>
            </a:r>
            <a:endParaRPr lang="zh-TW" altLang="en-US" sz="4000">
              <a:ea typeface="宋体" charset="0"/>
              <a:cs typeface="宋体" charset="0"/>
            </a:endParaRPr>
          </a:p>
        </p:txBody>
      </p:sp>
      <p:pic>
        <p:nvPicPr>
          <p:cNvPr id="97282" name="Picture 4" descr="bapt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5" descr="High Priest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98700" y="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4953000" y="274638"/>
            <a:ext cx="4191000" cy="1143000"/>
          </a:xfrm>
        </p:spPr>
        <p:txBody>
          <a:bodyPr/>
          <a:lstStyle/>
          <a:p>
            <a:pPr eaLnBrk="1" hangingPunct="1">
              <a:defRPr/>
            </a:pPr>
            <a:r>
              <a:rPr lang="zh-CN" altLang="en-US" sz="5400">
                <a:ea typeface="宋体" charset="0"/>
                <a:cs typeface="宋体" charset="0"/>
              </a:rPr>
              <a:t>施洗约翰</a:t>
            </a:r>
            <a:endParaRPr lang="zh-TW" altLang="en-US" sz="5400">
              <a:ea typeface="宋体" charset="0"/>
              <a:cs typeface="宋体" charset="0"/>
            </a:endParaRPr>
          </a:p>
        </p:txBody>
      </p:sp>
      <p:sp>
        <p:nvSpPr>
          <p:cNvPr id="117766" name="Text Box 6"/>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140</a:t>
            </a:r>
          </a:p>
        </p:txBody>
      </p:sp>
    </p:spTree>
    <p:extLst>
      <p:ext uri="{BB962C8B-B14F-4D97-AF65-F5344CB8AC3E}">
        <p14:creationId xmlns:p14="http://schemas.microsoft.com/office/powerpoint/2010/main" val="1152579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descr="Walnut"/>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pPr eaLnBrk="1" hangingPunct="1">
              <a:defRPr/>
            </a:pPr>
            <a:r>
              <a:rPr lang="zh-CN" altLang="en-US" b="1">
                <a:ea typeface="宋体" charset="0"/>
                <a:cs typeface="宋体" charset="0"/>
              </a:rPr>
              <a:t>总结初代教会的洗礼与之前的洗礼</a:t>
            </a:r>
            <a:endParaRPr lang="en-US" altLang="zh-TW" b="1">
              <a:ea typeface="宋体" charset="0"/>
              <a:cs typeface="宋体" charset="0"/>
            </a:endParaRPr>
          </a:p>
        </p:txBody>
      </p:sp>
      <p:sp>
        <p:nvSpPr>
          <p:cNvPr id="168964" name="Rectangle 4"/>
          <p:cNvSpPr>
            <a:spLocks noChangeArrowheads="1"/>
          </p:cNvSpPr>
          <p:nvPr/>
        </p:nvSpPr>
        <p:spPr bwMode="auto">
          <a:xfrm>
            <a:off x="0" y="209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tabLst>
                <a:tab pos="2565400" algn="l"/>
                <a:tab pos="3886200" algn="l"/>
                <a:tab pos="4800600" algn="l"/>
                <a:tab pos="5600700" algn="l"/>
                <a:tab pos="5715000" algn="l"/>
              </a:tabLst>
              <a:defRPr/>
            </a:pPr>
            <a:endParaRPr lang="zh-TW" altLang="en-US" sz="1800">
              <a:latin typeface="Arial" charset="0"/>
              <a:ea typeface="新細明體" charset="0"/>
              <a:cs typeface="新細明體" charset="0"/>
            </a:endParaRPr>
          </a:p>
        </p:txBody>
      </p:sp>
      <p:graphicFrame>
        <p:nvGraphicFramePr>
          <p:cNvPr id="169092" name="Group 132"/>
          <p:cNvGraphicFramePr>
            <a:graphicFrameLocks noGrp="1"/>
          </p:cNvGraphicFramePr>
          <p:nvPr/>
        </p:nvGraphicFramePr>
        <p:xfrm>
          <a:off x="0" y="1401763"/>
          <a:ext cx="9144000" cy="5014918"/>
        </p:xfrm>
        <a:graphic>
          <a:graphicData uri="http://schemas.openxmlformats.org/drawingml/2006/table">
            <a:tbl>
              <a:tblPr/>
              <a:tblGrid>
                <a:gridCol w="4414838">
                  <a:extLst>
                    <a:ext uri="{9D8B030D-6E8A-4147-A177-3AD203B41FA5}">
                      <a16:colId xmlns:a16="http://schemas.microsoft.com/office/drawing/2014/main" val="20000"/>
                    </a:ext>
                  </a:extLst>
                </a:gridCol>
                <a:gridCol w="4729162">
                  <a:extLst>
                    <a:ext uri="{9D8B030D-6E8A-4147-A177-3AD203B41FA5}">
                      <a16:colId xmlns:a16="http://schemas.microsoft.com/office/drawing/2014/main" val="20001"/>
                    </a:ext>
                  </a:extLst>
                </a:gridCol>
              </a:tblGrid>
              <a:tr h="119208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对照</a:t>
                      </a:r>
                      <a:endParaRPr kumimoji="0" lang="zh-TW" altLang="en-US" sz="1400" b="1" i="0" u="none" strike="noStrike" cap="none" normalizeH="0" baseline="0">
                        <a:ln>
                          <a:noFill/>
                        </a:ln>
                        <a:solidFill>
                          <a:schemeClr val="tx1"/>
                        </a:solidFill>
                        <a:effectLst/>
                        <a:latin typeface="Font14562"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先前与新约</a:t>
                      </a:r>
                      <a:r>
                        <a:rPr kumimoji="0" lang="en-US" altLang="zh-CN"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基督徒的对比</a:t>
                      </a:r>
                      <a:r>
                        <a:rPr kumimoji="0" lang="en-US" altLang="zh-TW" sz="2400" b="0" i="0" u="none" strike="noStrike" cap="none" normalizeH="0" baseline="0">
                          <a:ln>
                            <a:noFill/>
                          </a:ln>
                          <a:solidFill>
                            <a:schemeClr val="tx1"/>
                          </a:solidFill>
                          <a:effectLst/>
                          <a:latin typeface="Tahoma" charset="0"/>
                          <a:ea typeface="宋体" charset="0"/>
                          <a:cs typeface="宋体" charset="0"/>
                        </a:rPr>
                        <a:t>)</a:t>
                      </a:r>
                      <a:endParaRPr kumimoji="0" lang="en-US" altLang="zh-CN"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a:t>
                      </a:r>
                      <a:r>
                        <a:rPr kumimoji="0" lang="zh-CN" sz="2400" b="1" i="0" u="none" strike="noStrike" cap="none" normalizeH="0" baseline="0">
                          <a:ln>
                            <a:noFill/>
                          </a:ln>
                          <a:solidFill>
                            <a:schemeClr val="tx1"/>
                          </a:solidFill>
                          <a:effectLst/>
                          <a:latin typeface="Tahoma" charset="0"/>
                          <a:ea typeface="宋体" charset="0"/>
                          <a:cs typeface="宋体" charset="0"/>
                        </a:rPr>
                        <a:t> </a:t>
                      </a:r>
                      <a:r>
                        <a:rPr kumimoji="0" lang="zh-CN" altLang="en-US" sz="2400" b="1" i="0" u="none" strike="noStrike" cap="none" normalizeH="0" baseline="0">
                          <a:ln>
                            <a:noFill/>
                          </a:ln>
                          <a:solidFill>
                            <a:schemeClr val="tx1"/>
                          </a:solidFill>
                          <a:effectLst/>
                          <a:latin typeface="Tahoma" charset="0"/>
                          <a:ea typeface="宋体" charset="0"/>
                          <a:cs typeface="宋体" charset="0"/>
                        </a:rPr>
                        <a:t> 比较</a:t>
                      </a:r>
                      <a:endParaRPr kumimoji="0" lang="zh-CN" altLang="en-US" sz="1400" b="0" i="0" u="none" strike="noStrike" cap="none" normalizeH="0" baseline="0">
                        <a:ln>
                          <a:noFill/>
                        </a:ln>
                        <a:solidFill>
                          <a:schemeClr val="tx1"/>
                        </a:solidFill>
                        <a:effectLst/>
                        <a:latin typeface="Tahoma" charset="0"/>
                        <a:ea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zh-CN" sz="2400" b="0" i="0" u="none" strike="noStrike" cap="none" normalizeH="0" baseline="0">
                          <a:ln>
                            <a:noFill/>
                          </a:ln>
                          <a:solidFill>
                            <a:schemeClr val="tx1"/>
                          </a:solidFill>
                          <a:effectLst/>
                          <a:latin typeface="Tahoma" charset="0"/>
                          <a:ea typeface="宋体" charset="0"/>
                          <a:cs typeface="宋体" charset="0"/>
                        </a:rPr>
                        <a:t> </a:t>
                      </a:r>
                      <a:r>
                        <a:rPr kumimoji="0" lang="zh-CN" altLang="en-US" sz="2400" b="0" i="0" u="none" strike="noStrike" cap="none" normalizeH="0" baseline="0">
                          <a:ln>
                            <a:noFill/>
                          </a:ln>
                          <a:solidFill>
                            <a:schemeClr val="tx1"/>
                          </a:solidFill>
                          <a:effectLst/>
                          <a:latin typeface="Tahoma" charset="0"/>
                          <a:ea typeface="宋体" charset="0"/>
                          <a:cs typeface="宋体" charset="0"/>
                        </a:rPr>
                        <a:t> </a:t>
                      </a:r>
                      <a:r>
                        <a:rPr kumimoji="0" lang="en-US" altLang="zh-TW"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共同点</a:t>
                      </a:r>
                      <a:r>
                        <a:rPr kumimoji="0" lang="en-US" altLang="zh-TW" sz="2400" b="0" i="0" u="none" strike="noStrike" cap="none" normalizeH="0" baseline="0">
                          <a:ln>
                            <a:noFill/>
                          </a:ln>
                          <a:solidFill>
                            <a:schemeClr val="tx1"/>
                          </a:solidFill>
                          <a:effectLst/>
                          <a:latin typeface="Tahoma" charset="0"/>
                          <a:ea typeface="宋体" charset="0"/>
                          <a:cs typeface="宋体" charset="0"/>
                        </a:rPr>
                        <a:t>)</a:t>
                      </a:r>
                      <a:endParaRPr kumimoji="0" lang="en-US" altLang="zh-CN"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8229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没有公式与”父与子与圣灵的对比”</a:t>
                      </a:r>
                      <a:endParaRPr kumimoji="0" lang="en-US" altLang="zh-TW"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在宗教的小区显示和确定</a:t>
                      </a:r>
                      <a:r>
                        <a:rPr kumimoji="0" lang="zh-TW" altLang="en-US" sz="2400" b="0" i="0" u="none" strike="noStrike" cap="none" normalizeH="0" baseline="0">
                          <a:ln>
                            <a:noFill/>
                          </a:ln>
                          <a:solidFill>
                            <a:schemeClr val="tx1"/>
                          </a:solidFill>
                          <a:effectLst>
                            <a:outerShdw blurRad="38100" dist="38100" dir="2700000" algn="tl">
                              <a:srgbClr val="000000"/>
                            </a:outerShdw>
                          </a:effectLst>
                          <a:latin typeface="Tahoma" charset="0"/>
                          <a:ea typeface="新細明體" charset="0"/>
                          <a:cs typeface="新細明體" charset="0"/>
                        </a:rPr>
                        <a:t> </a:t>
                      </a:r>
                      <a:endParaRPr kumimoji="0" lang="zh-TW" altLang="en-US" sz="1200" b="0" i="0" u="none" strike="noStrike" cap="none" normalizeH="0" baseline="0">
                        <a:ln>
                          <a:noFill/>
                        </a:ln>
                        <a:solidFill>
                          <a:schemeClr val="tx1"/>
                        </a:solidFill>
                        <a:effectLst/>
                        <a:latin typeface="Font14562"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endParaRPr kumimoji="0" lang="en-US" altLang="zh-CN" sz="1200" b="0" i="0" u="none" strike="noStrike" cap="none" normalizeH="0" baseline="0">
                        <a:ln>
                          <a:noFill/>
                        </a:ln>
                        <a:solidFill>
                          <a:schemeClr val="tx1"/>
                        </a:solidFill>
                        <a:effectLst/>
                        <a:latin typeface="Font14562"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62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自我受浸与别人为我们受洗</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在基督徒中实行</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受割礼的先决条件与没有任何要求</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受浸礼有二种的例子</a:t>
                      </a:r>
                      <a:r>
                        <a:rPr kumimoji="0" lang="en-US" altLang="zh-CN"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主前一世纪</a:t>
                      </a:r>
                      <a:r>
                        <a:rPr kumimoji="0" lang="en-US" altLang="zh-CN" sz="2400" b="0" i="0" u="none" strike="noStrike" cap="none" normalizeH="0" baseline="0">
                          <a:ln>
                            <a:noFill/>
                          </a:ln>
                          <a:solidFill>
                            <a:schemeClr val="tx1"/>
                          </a:solidFill>
                          <a:effectLst/>
                          <a:latin typeface="Tahoma" charset="0"/>
                          <a:ea typeface="宋体" charset="0"/>
                          <a:cs typeface="宋体" charset="0"/>
                        </a:rPr>
                        <a:t>)</a:t>
                      </a:r>
                      <a:endParaRPr kumimoji="0" lang="en-US" altLang="zh-TW"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7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犹太教</a:t>
                      </a:r>
                      <a:r>
                        <a:rPr kumimoji="0" lang="en-US" altLang="zh-CN"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约翰和基督教的对比</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在这二个实例中是很普遍</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9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受浸与很多的方式的对比</a:t>
                      </a:r>
                      <a:r>
                        <a:rPr kumimoji="0" lang="en-US" altLang="zh-CN" sz="2400" b="0" i="0" u="none" strike="noStrike" cap="none" normalizeH="0" baseline="0">
                          <a:ln>
                            <a:noFill/>
                          </a:ln>
                          <a:solidFill>
                            <a:schemeClr val="tx1"/>
                          </a:solidFill>
                          <a:effectLst/>
                          <a:latin typeface="Tahoma" charset="0"/>
                          <a:ea typeface="宋体" charset="0"/>
                          <a:cs typeface="宋体" charset="0"/>
                        </a:rPr>
                        <a:t>(</a:t>
                      </a:r>
                      <a:r>
                        <a:rPr kumimoji="0" lang="zh-CN" altLang="en-US" sz="2400" b="0" i="0" u="none" strike="noStrike" cap="none" normalizeH="0" baseline="0">
                          <a:ln>
                            <a:noFill/>
                          </a:ln>
                          <a:solidFill>
                            <a:schemeClr val="tx1"/>
                          </a:solidFill>
                          <a:effectLst/>
                          <a:latin typeface="Tahoma" charset="0"/>
                          <a:ea typeface="宋体" charset="0"/>
                          <a:cs typeface="宋体" charset="0"/>
                        </a:rPr>
                        <a:t>二世纪</a:t>
                      </a:r>
                      <a:r>
                        <a:rPr kumimoji="0" lang="en-US" altLang="zh-CN" sz="2400" b="0" i="0" u="none" strike="noStrike" cap="none" normalizeH="0" baseline="0">
                          <a:ln>
                            <a:noFill/>
                          </a:ln>
                          <a:solidFill>
                            <a:schemeClr val="tx1"/>
                          </a:solidFill>
                          <a:effectLst/>
                          <a:latin typeface="Tahoma" charset="0"/>
                          <a:ea typeface="宋体" charset="0"/>
                          <a:cs typeface="宋体" charset="0"/>
                        </a:rPr>
                        <a:t>)</a:t>
                      </a:r>
                      <a:endParaRPr kumimoji="0" lang="en-US" altLang="zh-TW"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zh-CN" altLang="en-US" sz="2400" b="0" i="0" u="none" strike="noStrike" cap="none" normalizeH="0" baseline="0">
                          <a:ln>
                            <a:noFill/>
                          </a:ln>
                          <a:solidFill>
                            <a:schemeClr val="tx1"/>
                          </a:solidFill>
                          <a:effectLst/>
                          <a:latin typeface="Tahoma" charset="0"/>
                          <a:ea typeface="宋体" charset="0"/>
                          <a:cs typeface="宋体" charset="0"/>
                        </a:rPr>
                        <a:t>使用水</a:t>
                      </a:r>
                      <a:endParaRPr kumimoji="0" lang="zh-TW" altLang="en-US" sz="2400" b="0" i="0" u="none" strike="noStrike" cap="none" normalizeH="0" baseline="0">
                        <a:ln>
                          <a:noFill/>
                        </a:ln>
                        <a:solidFill>
                          <a:schemeClr val="tx1"/>
                        </a:solidFill>
                        <a:effectLst/>
                        <a:latin typeface="Tahoma" charset="0"/>
                        <a:ea typeface="宋体" charset="0"/>
                        <a:cs typeface="宋体" charset="0"/>
                      </a:endParaRPr>
                    </a:p>
                  </a:txBody>
                  <a:tcPr marT="45715" marB="45715"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69036" name="Rectangle 76"/>
          <p:cNvSpPr>
            <a:spLocks noChangeArrowheads="1"/>
          </p:cNvSpPr>
          <p:nvPr/>
        </p:nvSpPr>
        <p:spPr bwMode="auto">
          <a:xfrm>
            <a:off x="0" y="4041775"/>
            <a:ext cx="184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br>
              <a:rPr lang="en-US" altLang="zh-CN" sz="1100">
                <a:latin typeface="Times" charset="0"/>
                <a:ea typeface="宋体" charset="0"/>
                <a:cs typeface="宋体" charset="0"/>
              </a:rPr>
            </a:br>
            <a:endParaRPr lang="en-US" altLang="zh-CN" sz="1800">
              <a:latin typeface="Arial" charset="0"/>
              <a:ea typeface="宋体" charset="0"/>
              <a:cs typeface="宋体" charset="0"/>
            </a:endParaRPr>
          </a:p>
        </p:txBody>
      </p:sp>
      <p:sp>
        <p:nvSpPr>
          <p:cNvPr id="169041" name="Text Box 81"/>
          <p:cNvSpPr txBox="1">
            <a:spLocks noChangeArrowheads="1"/>
          </p:cNvSpPr>
          <p:nvPr/>
        </p:nvSpPr>
        <p:spPr bwMode="auto">
          <a:xfrm>
            <a:off x="8397875" y="82550"/>
            <a:ext cx="669925" cy="396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142</a:t>
            </a:r>
          </a:p>
        </p:txBody>
      </p:sp>
    </p:spTree>
    <p:extLst>
      <p:ext uri="{BB962C8B-B14F-4D97-AF65-F5344CB8AC3E}">
        <p14:creationId xmlns:p14="http://schemas.microsoft.com/office/powerpoint/2010/main" val="3125987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2" descr="water">
            <a:extLst>
              <a:ext uri="{FF2B5EF4-FFF2-40B4-BE49-F238E27FC236}">
                <a16:creationId xmlns:a16="http://schemas.microsoft.com/office/drawing/2014/main" id="{808FC4C3-D3BB-2647-9333-3400D14FE06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313613"/>
          </a:xfrm>
        </p:spPr>
      </p:pic>
      <p:sp>
        <p:nvSpPr>
          <p:cNvPr id="121858" name="Rectangle 3">
            <a:extLst>
              <a:ext uri="{FF2B5EF4-FFF2-40B4-BE49-F238E27FC236}">
                <a16:creationId xmlns:a16="http://schemas.microsoft.com/office/drawing/2014/main" id="{218F129A-E3E2-DE4F-B2AD-8E562D375EFE}"/>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Why Be Baptized?</a:t>
            </a:r>
            <a:endParaRPr lang="en-US" altLang="en-US" sz="3200">
              <a:solidFill>
                <a:schemeClr val="bg1"/>
              </a:solidFill>
              <a:ea typeface="ＭＳ Ｐゴシック" panose="020B0600070205080204" pitchFamily="34" charset="-128"/>
            </a:endParaRPr>
          </a:p>
        </p:txBody>
      </p:sp>
      <p:pic>
        <p:nvPicPr>
          <p:cNvPr id="2" name="Picture 1" descr="98-big-fat-diver.jpg">
            <a:extLst>
              <a:ext uri="{FF2B5EF4-FFF2-40B4-BE49-F238E27FC236}">
                <a16:creationId xmlns:a16="http://schemas.microsoft.com/office/drawing/2014/main" id="{B13D4638-5AD1-C340-9D37-15DB88D710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7" name="Rectangle 4">
            <a:extLst>
              <a:ext uri="{FF2B5EF4-FFF2-40B4-BE49-F238E27FC236}">
                <a16:creationId xmlns:a16="http://schemas.microsoft.com/office/drawing/2014/main" id="{EA8E29A9-DFB5-4A4F-BC19-0EAB3FD0DAAA}"/>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57698" name="Rectangle 2">
            <a:extLst>
              <a:ext uri="{FF2B5EF4-FFF2-40B4-BE49-F238E27FC236}">
                <a16:creationId xmlns:a16="http://schemas.microsoft.com/office/drawing/2014/main" id="{C0927D60-F338-9B47-A110-6D674B72E4AB}"/>
              </a:ext>
            </a:extLst>
          </p:cNvPr>
          <p:cNvSpPr>
            <a:spLocks noGrp="1" noChangeArrowheads="1"/>
          </p:cNvSpPr>
          <p:nvPr>
            <p:ph type="subTitle" sz="quarter" idx="1"/>
          </p:nvPr>
        </p:nvSpPr>
        <p:spPr>
          <a:xfrm>
            <a:off x="6096000" y="5257800"/>
            <a:ext cx="3048000" cy="1600200"/>
          </a:xfrm>
        </p:spPr>
        <p:txBody>
          <a:bodyPr>
            <a:normAutofit/>
          </a:bodyPr>
          <a:lstStyle/>
          <a:p>
            <a:pPr>
              <a:buFont typeface="Wingdings 2" pitchFamily="2" charset="2"/>
              <a:buNone/>
              <a:defRPr/>
            </a:pPr>
            <a:r>
              <a:rPr lang="en-US" altLang="en-US">
                <a:ea typeface="ＭＳ Ｐゴシック" panose="020B0600070205080204" pitchFamily="34" charset="-128"/>
                <a:cs typeface="ＭＳ Ｐゴシック" panose="020B0600070205080204" pitchFamily="34" charset="-128"/>
              </a:rPr>
              <a:t>Absolutely not!</a:t>
            </a:r>
          </a:p>
        </p:txBody>
      </p:sp>
      <p:sp>
        <p:nvSpPr>
          <p:cNvPr id="157720" name="Rectangle 24">
            <a:extLst>
              <a:ext uri="{FF2B5EF4-FFF2-40B4-BE49-F238E27FC236}">
                <a16:creationId xmlns:a16="http://schemas.microsoft.com/office/drawing/2014/main" id="{1E89B44D-9AB5-3B4F-AF63-8B26C63E5E2B}"/>
              </a:ext>
            </a:extLst>
          </p:cNvPr>
          <p:cNvSpPr>
            <a:spLocks noChangeArrowheads="1"/>
          </p:cNvSpPr>
          <p:nvPr/>
        </p:nvSpPr>
        <p:spPr bwMode="auto">
          <a:xfrm>
            <a:off x="1295400" y="4343400"/>
            <a:ext cx="44958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80000"/>
              <a:buFont typeface="Wingdings" pitchFamily="2" charset="2"/>
              <a:buNone/>
              <a:defRPr/>
            </a:pPr>
            <a:r>
              <a:rPr lang="en-US" altLang="ja-JP" sz="3600" b="1">
                <a:solidFill>
                  <a:srgbClr val="FFFFFF"/>
                </a:solidFill>
                <a:effectLst>
                  <a:outerShdw blurRad="38100" dist="38100" dir="2700000" algn="tl">
                    <a:srgbClr val="000000"/>
                  </a:outerShdw>
                </a:effectLst>
                <a:latin typeface="Tahoma" panose="020B0604030504040204" pitchFamily="34" charset="0"/>
              </a:rPr>
              <a:t>"</a:t>
            </a:r>
            <a:r>
              <a:rPr lang="en-US" altLang="en-US" sz="3600" b="1">
                <a:solidFill>
                  <a:srgbClr val="FFFFFF"/>
                </a:solidFill>
                <a:effectLst>
                  <a:outerShdw blurRad="38100" dist="38100" dir="2700000" algn="tl">
                    <a:srgbClr val="000000"/>
                  </a:outerShdw>
                </a:effectLst>
                <a:latin typeface="Tahoma" panose="020B0604030504040204" pitchFamily="34" charset="0"/>
              </a:rPr>
              <a:t>…whoever believes in Him has eternal life</a:t>
            </a:r>
            <a:r>
              <a:rPr lang="en-US" altLang="ja-JP" sz="3600" b="1">
                <a:solidFill>
                  <a:srgbClr val="FFFFFF"/>
                </a:solidFill>
                <a:effectLst>
                  <a:outerShdw blurRad="38100" dist="38100" dir="2700000" algn="tl">
                    <a:srgbClr val="000000"/>
                  </a:outerShdw>
                </a:effectLst>
                <a:latin typeface="Tahoma" panose="020B0604030504040204" pitchFamily="34" charset="0"/>
              </a:rPr>
              <a:t>"</a:t>
            </a:r>
            <a:br>
              <a:rPr lang="en-US" altLang="en-US" sz="3600" b="1">
                <a:solidFill>
                  <a:srgbClr val="FFFFFF"/>
                </a:solidFill>
                <a:effectLst>
                  <a:outerShdw blurRad="38100" dist="38100" dir="2700000" algn="tl">
                    <a:srgbClr val="000000"/>
                  </a:outerShdw>
                </a:effectLst>
                <a:latin typeface="Tahoma" panose="020B0604030504040204" pitchFamily="34" charset="0"/>
              </a:rPr>
            </a:br>
            <a:r>
              <a:rPr lang="en-US" altLang="en-US" sz="3600" b="1">
                <a:solidFill>
                  <a:srgbClr val="FFFFFF"/>
                </a:solidFill>
                <a:effectLst>
                  <a:outerShdw blurRad="38100" dist="38100" dir="2700000" algn="tl">
                    <a:srgbClr val="000000"/>
                  </a:outerShdw>
                </a:effectLst>
                <a:latin typeface="Tahoma" panose="020B0604030504040204" pitchFamily="34" charset="0"/>
              </a:rPr>
              <a:t>(John 3:16)</a:t>
            </a:r>
          </a:p>
        </p:txBody>
      </p:sp>
      <p:pic>
        <p:nvPicPr>
          <p:cNvPr id="123908" name="Picture 25" descr="GodChild">
            <a:extLst>
              <a:ext uri="{FF2B5EF4-FFF2-40B4-BE49-F238E27FC236}">
                <a16:creationId xmlns:a16="http://schemas.microsoft.com/office/drawing/2014/main" id="{C53EC223-E817-0947-927A-B898659B6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B0D3D2-31A3-654F-81E9-3C2A33833F00}"/>
              </a:ext>
            </a:extLst>
          </p:cNvPr>
          <p:cNvSpPr txBox="1"/>
          <p:nvPr/>
        </p:nvSpPr>
        <p:spPr>
          <a:xfrm>
            <a:off x="3635896" y="1124744"/>
            <a:ext cx="3888432" cy="2296013"/>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Dominic Vincent is God</a:t>
            </a:r>
            <a:r>
              <a:rPr lang="fr-FR"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a:t>
            </a: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s Child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Christened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7 February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021FC56E-18F8-4B4F-A078-8DD84A7D8F00}"/>
              </a:ext>
            </a:extLst>
          </p:cNvPr>
          <p:cNvSpPr>
            <a:spLocks noGrp="1" noChangeArrowheads="1"/>
          </p:cNvSpPr>
          <p:nvPr>
            <p:ph type="ctrTitle"/>
          </p:nvPr>
        </p:nvSpPr>
        <p:spPr>
          <a:xfrm>
            <a:off x="6019800" y="381000"/>
            <a:ext cx="2743200" cy="2286000"/>
          </a:xfrm>
        </p:spPr>
        <p:txBody>
          <a:bodyPr/>
          <a:lstStyle/>
          <a:p>
            <a:pPr eaLnBrk="1" hangingPunct="1"/>
            <a:r>
              <a:rPr lang="en-US" altLang="en-US">
                <a:ea typeface="ＭＳ Ｐゴシック" panose="020B0600070205080204" pitchFamily="34" charset="-128"/>
              </a:rPr>
              <a:t>Do you trust in God?</a:t>
            </a:r>
          </a:p>
        </p:txBody>
      </p:sp>
      <p:pic>
        <p:nvPicPr>
          <p:cNvPr id="89090" name="Picture 7" descr="In-God-We-Trust">
            <a:extLst>
              <a:ext uri="{FF2B5EF4-FFF2-40B4-BE49-F238E27FC236}">
                <a16:creationId xmlns:a16="http://schemas.microsoft.com/office/drawing/2014/main" id="{926ACAB4-8280-D442-B014-DAD966BCE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descr="silberdollar">
            <a:extLst>
              <a:ext uri="{FF2B5EF4-FFF2-40B4-BE49-F238E27FC236}">
                <a16:creationId xmlns:a16="http://schemas.microsoft.com/office/drawing/2014/main" id="{BC1B52E2-B238-0D4C-B670-851481B75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a:extLst>
              <a:ext uri="{FF2B5EF4-FFF2-40B4-BE49-F238E27FC236}">
                <a16:creationId xmlns:a16="http://schemas.microsoft.com/office/drawing/2014/main" id="{2C8B7AA1-B650-FB4F-9D5B-4A9517690124}"/>
              </a:ext>
            </a:extLst>
          </p:cNvPr>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6362" name="Oval 10">
            <a:extLst>
              <a:ext uri="{FF2B5EF4-FFF2-40B4-BE49-F238E27FC236}">
                <a16:creationId xmlns:a16="http://schemas.microsoft.com/office/drawing/2014/main" id="{2676E17A-EC1C-964D-ADCE-15E80AD54A26}"/>
              </a:ext>
            </a:extLst>
          </p:cNvPr>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6363" name="Oval 11">
            <a:extLst>
              <a:ext uri="{FF2B5EF4-FFF2-40B4-BE49-F238E27FC236}">
                <a16:creationId xmlns:a16="http://schemas.microsoft.com/office/drawing/2014/main" id="{AB4B6C6E-06F1-9146-8051-B6202A3399C4}"/>
              </a:ext>
            </a:extLst>
          </p:cNvPr>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6364" name="Oval 12">
            <a:extLst>
              <a:ext uri="{FF2B5EF4-FFF2-40B4-BE49-F238E27FC236}">
                <a16:creationId xmlns:a16="http://schemas.microsoft.com/office/drawing/2014/main" id="{82E9D853-7BEE-3549-B1AB-CD44E34231D8}"/>
              </a:ext>
            </a:extLst>
          </p:cNvPr>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6365" name="Oval 13">
            <a:extLst>
              <a:ext uri="{FF2B5EF4-FFF2-40B4-BE49-F238E27FC236}">
                <a16:creationId xmlns:a16="http://schemas.microsoft.com/office/drawing/2014/main" id="{39D1E9CA-9887-A440-842F-BED1A7D977C0}"/>
              </a:ext>
            </a:extLst>
          </p:cNvPr>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6366" name="Oval 14">
            <a:extLst>
              <a:ext uri="{FF2B5EF4-FFF2-40B4-BE49-F238E27FC236}">
                <a16:creationId xmlns:a16="http://schemas.microsoft.com/office/drawing/2014/main" id="{2CFCA136-41A8-0141-B04B-47EFC49D96B2}"/>
              </a:ext>
            </a:extLst>
          </p:cNvPr>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Black"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3" name="Picture 2" descr="Baptise for Salvation">
            <a:extLst>
              <a:ext uri="{FF2B5EF4-FFF2-40B4-BE49-F238E27FC236}">
                <a16:creationId xmlns:a16="http://schemas.microsoft.com/office/drawing/2014/main" id="{5A21452F-34EE-A044-AE37-D0969D855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95D5F311-6074-4D4E-AC9E-C0882AB43A77}"/>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25955" name="Rectangle 4">
            <a:extLst>
              <a:ext uri="{FF2B5EF4-FFF2-40B4-BE49-F238E27FC236}">
                <a16:creationId xmlns:a16="http://schemas.microsoft.com/office/drawing/2014/main" id="{5774B806-3A76-9344-AF83-7C8E72C6CBBB}"/>
              </a:ext>
            </a:extLst>
          </p:cNvPr>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56" name="Rectangle 5">
            <a:extLst>
              <a:ext uri="{FF2B5EF4-FFF2-40B4-BE49-F238E27FC236}">
                <a16:creationId xmlns:a16="http://schemas.microsoft.com/office/drawing/2014/main" id="{E3C1711F-B52B-A640-B028-8B299092EFFD}"/>
              </a:ext>
            </a:extLst>
          </p:cNvPr>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57" name="Rectangle 6">
            <a:extLst>
              <a:ext uri="{FF2B5EF4-FFF2-40B4-BE49-F238E27FC236}">
                <a16:creationId xmlns:a16="http://schemas.microsoft.com/office/drawing/2014/main" id="{42D8EB43-4664-2B47-BDD3-2C831645385A}"/>
              </a:ext>
            </a:extLst>
          </p:cNvPr>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58" name="Rectangle 7">
            <a:extLst>
              <a:ext uri="{FF2B5EF4-FFF2-40B4-BE49-F238E27FC236}">
                <a16:creationId xmlns:a16="http://schemas.microsoft.com/office/drawing/2014/main" id="{F3358125-22D0-F741-B3B0-33A586FE16BA}"/>
              </a:ext>
            </a:extLst>
          </p:cNvPr>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59" name="Rectangle 8">
            <a:extLst>
              <a:ext uri="{FF2B5EF4-FFF2-40B4-BE49-F238E27FC236}">
                <a16:creationId xmlns:a16="http://schemas.microsoft.com/office/drawing/2014/main" id="{27BB0C37-4BA0-ED48-B6D4-54766A1CD736}"/>
              </a:ext>
            </a:extLst>
          </p:cNvPr>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0" name="Rectangle 9">
            <a:extLst>
              <a:ext uri="{FF2B5EF4-FFF2-40B4-BE49-F238E27FC236}">
                <a16:creationId xmlns:a16="http://schemas.microsoft.com/office/drawing/2014/main" id="{275276D3-B896-534F-84FA-8F6E4C0FB67F}"/>
              </a:ext>
            </a:extLst>
          </p:cNvPr>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1" name="Rectangle 10">
            <a:extLst>
              <a:ext uri="{FF2B5EF4-FFF2-40B4-BE49-F238E27FC236}">
                <a16:creationId xmlns:a16="http://schemas.microsoft.com/office/drawing/2014/main" id="{D7F6D5E1-2C8F-0140-A08D-00FFD90F2215}"/>
              </a:ext>
            </a:extLst>
          </p:cNvPr>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2" name="Rectangle 11">
            <a:extLst>
              <a:ext uri="{FF2B5EF4-FFF2-40B4-BE49-F238E27FC236}">
                <a16:creationId xmlns:a16="http://schemas.microsoft.com/office/drawing/2014/main" id="{A40FBDE5-4548-6E41-92FF-E24A1D05EFB8}"/>
              </a:ext>
            </a:extLst>
          </p:cNvPr>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3" name="Rectangle 12">
            <a:extLst>
              <a:ext uri="{FF2B5EF4-FFF2-40B4-BE49-F238E27FC236}">
                <a16:creationId xmlns:a16="http://schemas.microsoft.com/office/drawing/2014/main" id="{7BE3B5B0-AD8C-8943-970F-BBA6747541A8}"/>
              </a:ext>
            </a:extLst>
          </p:cNvPr>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4" name="Rectangle 13">
            <a:extLst>
              <a:ext uri="{FF2B5EF4-FFF2-40B4-BE49-F238E27FC236}">
                <a16:creationId xmlns:a16="http://schemas.microsoft.com/office/drawing/2014/main" id="{CA02C47C-908A-1849-8B95-E19A694724B9}"/>
              </a:ext>
            </a:extLst>
          </p:cNvPr>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5" name="Rectangle 14">
            <a:extLst>
              <a:ext uri="{FF2B5EF4-FFF2-40B4-BE49-F238E27FC236}">
                <a16:creationId xmlns:a16="http://schemas.microsoft.com/office/drawing/2014/main" id="{12B4A600-7266-604D-9BA3-53E4CB43B002}"/>
              </a:ext>
            </a:extLst>
          </p:cNvPr>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6" name="Rectangle 15">
            <a:extLst>
              <a:ext uri="{FF2B5EF4-FFF2-40B4-BE49-F238E27FC236}">
                <a16:creationId xmlns:a16="http://schemas.microsoft.com/office/drawing/2014/main" id="{61AF0416-9E86-FB49-A4CC-26C8999A388A}"/>
              </a:ext>
            </a:extLst>
          </p:cNvPr>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7" name="Rectangle 16">
            <a:extLst>
              <a:ext uri="{FF2B5EF4-FFF2-40B4-BE49-F238E27FC236}">
                <a16:creationId xmlns:a16="http://schemas.microsoft.com/office/drawing/2014/main" id="{2F37FD9F-591A-E74B-9E55-F898390C88C6}"/>
              </a:ext>
            </a:extLst>
          </p:cNvPr>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8" name="Rectangle 17">
            <a:extLst>
              <a:ext uri="{FF2B5EF4-FFF2-40B4-BE49-F238E27FC236}">
                <a16:creationId xmlns:a16="http://schemas.microsoft.com/office/drawing/2014/main" id="{46D86003-3857-C442-BBC0-5FB2E4CC4084}"/>
              </a:ext>
            </a:extLst>
          </p:cNvPr>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69" name="Rectangle 18">
            <a:extLst>
              <a:ext uri="{FF2B5EF4-FFF2-40B4-BE49-F238E27FC236}">
                <a16:creationId xmlns:a16="http://schemas.microsoft.com/office/drawing/2014/main" id="{B5D72A89-A02B-BC4C-8130-88251268BCB4}"/>
              </a:ext>
            </a:extLst>
          </p:cNvPr>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70" name="Rectangle 19">
            <a:extLst>
              <a:ext uri="{FF2B5EF4-FFF2-40B4-BE49-F238E27FC236}">
                <a16:creationId xmlns:a16="http://schemas.microsoft.com/office/drawing/2014/main" id="{B5D58135-D95E-5A46-ADCB-D6FC59A77DEA}"/>
              </a:ext>
            </a:extLst>
          </p:cNvPr>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71" name="Rectangle 20">
            <a:extLst>
              <a:ext uri="{FF2B5EF4-FFF2-40B4-BE49-F238E27FC236}">
                <a16:creationId xmlns:a16="http://schemas.microsoft.com/office/drawing/2014/main" id="{594A9263-F96A-A440-BEBE-5BE9CEB1100E}"/>
              </a:ext>
            </a:extLst>
          </p:cNvPr>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72" name="Rectangle 21">
            <a:extLst>
              <a:ext uri="{FF2B5EF4-FFF2-40B4-BE49-F238E27FC236}">
                <a16:creationId xmlns:a16="http://schemas.microsoft.com/office/drawing/2014/main" id="{5A1790FB-8C38-2942-8DB1-277C43E2477B}"/>
              </a:ext>
            </a:extLst>
          </p:cNvPr>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73" name="Rectangle 22">
            <a:extLst>
              <a:ext uri="{FF2B5EF4-FFF2-40B4-BE49-F238E27FC236}">
                <a16:creationId xmlns:a16="http://schemas.microsoft.com/office/drawing/2014/main" id="{3A6C0D1B-FF19-DD4B-A2D9-839492C7535E}"/>
              </a:ext>
            </a:extLst>
          </p:cNvPr>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25974" name="TextBox 1">
            <a:extLst>
              <a:ext uri="{FF2B5EF4-FFF2-40B4-BE49-F238E27FC236}">
                <a16:creationId xmlns:a16="http://schemas.microsoft.com/office/drawing/2014/main" id="{B0314C8F-DC01-CD40-B614-5D598F0B10ED}"/>
              </a:ext>
            </a:extLst>
          </p:cNvPr>
          <p:cNvSpPr txBox="1">
            <a:spLocks noChangeArrowheads="1"/>
          </p:cNvSpPr>
          <p:nvPr/>
        </p:nvSpPr>
        <p:spPr bwMode="auto">
          <a:xfrm>
            <a:off x="1547813" y="6237288"/>
            <a:ext cx="5545137"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a:spcBef>
                <a:spcPct val="0"/>
              </a:spcBef>
              <a:buClrTx/>
              <a:buSzTx/>
              <a:buFontTx/>
              <a:buNone/>
            </a:pPr>
            <a:r>
              <a:rPr lang="en-US" altLang="en-US" sz="2800" b="1" i="1">
                <a:solidFill>
                  <a:srgbClr val="000099"/>
                </a:solidFill>
                <a:cs typeface="Arial" panose="020B0604020202020204" pitchFamily="34" charset="0"/>
              </a:rPr>
              <a:t>"HА HА! TOO LATE!"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1" name="Picture 2" descr="Infant">
            <a:extLst>
              <a:ext uri="{FF2B5EF4-FFF2-40B4-BE49-F238E27FC236}">
                <a16:creationId xmlns:a16="http://schemas.microsoft.com/office/drawing/2014/main" id="{27E875C7-7135-CC43-853D-41306B198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a:extLst>
              <a:ext uri="{FF2B5EF4-FFF2-40B4-BE49-F238E27FC236}">
                <a16:creationId xmlns:a16="http://schemas.microsoft.com/office/drawing/2014/main" id="{04EE8904-57D3-2A44-B1C0-BC192472726C}"/>
              </a:ext>
            </a:extLst>
          </p:cNvPr>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en-US" sz="4000" b="1" dirty="0">
                <a:solidFill>
                  <a:srgbClr val="151418"/>
                </a:solidFill>
                <a:effectLst>
                  <a:outerShdw blurRad="38100" dist="38100" dir="2700000" algn="tl">
                    <a:srgbClr val="DDDDDD"/>
                  </a:outerShdw>
                </a:effectLst>
                <a:ea typeface="ＭＳ Ｐゴシック" charset="0"/>
                <a:cs typeface="ＭＳ Ｐゴシック" charset="0"/>
              </a:rPr>
              <a:t>We celebrate each baby</a:t>
            </a:r>
            <a:r>
              <a:rPr lang="fr-FR" altLang="ja-JP" sz="4000" b="1" dirty="0">
                <a:solidFill>
                  <a:srgbClr val="151418"/>
                </a:solidFill>
                <a:effectLst>
                  <a:outerShdw blurRad="38100" dist="38100" dir="2700000" algn="tl">
                    <a:srgbClr val="DDDDDD"/>
                  </a:outerShdw>
                </a:effectLst>
                <a:ea typeface="ＭＳ Ｐゴシック" charset="0"/>
                <a:cs typeface="ＭＳ Ｐゴシック" charset="0"/>
              </a:rPr>
              <a:t>'</a:t>
            </a:r>
            <a:r>
              <a:rPr lang="en-US" sz="4000" b="1" dirty="0">
                <a:solidFill>
                  <a:srgbClr val="151418"/>
                </a:solidFill>
                <a:effectLst>
                  <a:outerShdw blurRad="38100" dist="38100" dir="2700000" algn="tl">
                    <a:srgbClr val="DDDDDD"/>
                  </a:outerShdw>
                </a:effectLst>
                <a:ea typeface="ＭＳ Ｐゴシック" charset="0"/>
                <a:cs typeface="ＭＳ Ｐゴシック" charset="0"/>
              </a:rPr>
              <a:t>s birth</a:t>
            </a:r>
            <a:endParaRPr lang="en-US" dirty="0">
              <a:effectLst>
                <a:outerShdw blurRad="38100" dist="38100" dir="2700000" algn="tl">
                  <a:srgbClr val="DDDDDD"/>
                </a:outerShdw>
              </a:effectLst>
              <a:ea typeface="ＭＳ Ｐゴシック" charset="0"/>
              <a:cs typeface="ＭＳ Ｐゴシック" charset="0"/>
            </a:endParaRPr>
          </a:p>
        </p:txBody>
      </p:sp>
      <p:sp>
        <p:nvSpPr>
          <p:cNvPr id="4" name="TextBox 3">
            <a:extLst>
              <a:ext uri="{FF2B5EF4-FFF2-40B4-BE49-F238E27FC236}">
                <a16:creationId xmlns:a16="http://schemas.microsoft.com/office/drawing/2014/main" id="{199D3266-3C6D-C741-9318-DEC0E1C931D5}"/>
              </a:ext>
            </a:extLst>
          </p:cNvPr>
          <p:cNvSpPr txBox="1"/>
          <p:nvPr/>
        </p:nvSpPr>
        <p:spPr>
          <a:xfrm>
            <a:off x="827088" y="1916113"/>
            <a:ext cx="2665412" cy="1560512"/>
          </a:xfrm>
          <a:prstGeom prst="rect">
            <a:avLst/>
          </a:prstGeom>
          <a:solidFill>
            <a:schemeClr val="accent1">
              <a:lumMod val="20000"/>
              <a:lumOff val="80000"/>
            </a:schemeClr>
          </a:solidFill>
          <a:ln w="76200" cmpd="sng">
            <a:solidFill>
              <a:schemeClr val="accent4">
                <a:lumMod val="25000"/>
              </a:schemeClr>
            </a:solidFill>
          </a:ln>
        </p:spPr>
        <p:txBody>
          <a:bodyPr>
            <a:spAutoFit/>
          </a:bodyPr>
          <a:lstStyle/>
          <a:p>
            <a:pPr algn="ctr">
              <a:lnSpc>
                <a:spcPct val="120000"/>
              </a:lnSpc>
              <a:defRPr/>
            </a:pPr>
            <a:r>
              <a:rPr lang="en-US" sz="2000" b="1" spc="-100" dirty="0">
                <a:solidFill>
                  <a:srgbClr val="060400"/>
                </a:solidFill>
                <a:latin typeface="Arial"/>
                <a:ea typeface="ＭＳ Ｐゴシック" charset="0"/>
                <a:cs typeface="Arial"/>
              </a:rPr>
              <a:t>Robert J. Smith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St. Joseph</a:t>
            </a:r>
            <a:r>
              <a:rPr lang="fr-FR" sz="2000" b="1" spc="-100" dirty="0">
                <a:solidFill>
                  <a:srgbClr val="060400"/>
                </a:solidFill>
                <a:latin typeface="Arial"/>
                <a:ea typeface="ＭＳ Ｐゴシック" charset="0"/>
                <a:cs typeface="Arial"/>
              </a:rPr>
              <a:t>'</a:t>
            </a:r>
            <a:r>
              <a:rPr lang="en-US" sz="2000" b="1" spc="-100" dirty="0">
                <a:solidFill>
                  <a:srgbClr val="060400"/>
                </a:solidFill>
                <a:latin typeface="Arial"/>
                <a:ea typeface="ＭＳ Ｐゴシック" charset="0"/>
                <a:cs typeface="Arial"/>
              </a:rPr>
              <a:t>s Church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Downingtown, PA</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6 June 2006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3E4BFC4C-52F7-7944-9DDD-B1B56357BD21}"/>
              </a:ext>
            </a:extLst>
          </p:cNvPr>
          <p:cNvSpPr>
            <a:spLocks noGrp="1" noChangeArrowheads="1"/>
          </p:cNvSpPr>
          <p:nvPr>
            <p:ph type="title"/>
          </p:nvPr>
        </p:nvSpPr>
        <p:spPr>
          <a:xfrm>
            <a:off x="5638800" y="533400"/>
            <a:ext cx="3505200" cy="4495800"/>
          </a:xfrm>
        </p:spPr>
        <p:txBody>
          <a:bodyPr/>
          <a:lstStyle/>
          <a:p>
            <a:pPr eaLnBrk="1" hangingPunct="1">
              <a:defRPr/>
            </a:pPr>
            <a:r>
              <a:rPr lang="en-US" b="1">
                <a:ea typeface="ＭＳ Ｐゴシック" charset="0"/>
                <a:cs typeface="ＭＳ Ｐゴシック" charset="0"/>
              </a:rPr>
              <a:t>Infant baptism is actually a child &amp; parent dedication</a:t>
            </a:r>
            <a:endParaRPr lang="en-US">
              <a:ea typeface="ＭＳ Ｐゴシック" charset="0"/>
              <a:cs typeface="ＭＳ Ｐゴシック" charset="0"/>
            </a:endParaRPr>
          </a:p>
        </p:txBody>
      </p:sp>
      <p:pic>
        <p:nvPicPr>
          <p:cNvPr id="130050" name="Picture 3" descr="Godfather">
            <a:extLst>
              <a:ext uri="{FF2B5EF4-FFF2-40B4-BE49-F238E27FC236}">
                <a16:creationId xmlns:a16="http://schemas.microsoft.com/office/drawing/2014/main" id="{3AA08A2C-7565-604F-8DF0-134CE022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1">
            <a:extLst>
              <a:ext uri="{FF2B5EF4-FFF2-40B4-BE49-F238E27FC236}">
                <a16:creationId xmlns:a16="http://schemas.microsoft.com/office/drawing/2014/main" id="{509C96C9-3900-5B44-BE1D-58F33AC1CD03}"/>
              </a:ext>
            </a:extLst>
          </p:cNvPr>
          <p:cNvSpPr txBox="1">
            <a:spLocks noChangeArrowheads="1"/>
          </p:cNvSpPr>
          <p:nvPr/>
        </p:nvSpPr>
        <p:spPr bwMode="auto">
          <a:xfrm>
            <a:off x="179388" y="5592763"/>
            <a:ext cx="5329237" cy="1076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a:spcBef>
                <a:spcPct val="0"/>
              </a:spcBef>
              <a:buClrTx/>
              <a:buSzTx/>
              <a:buFontTx/>
              <a:buNone/>
            </a:pPr>
            <a:r>
              <a:rPr lang="en-US" altLang="en-US" b="1">
                <a:solidFill>
                  <a:srgbClr val="060400"/>
                </a:solidFill>
                <a:cs typeface="Arial" panose="020B0604020202020204" pitchFamily="34" charset="0"/>
              </a:rPr>
              <a:t>"</a:t>
            </a:r>
            <a:r>
              <a:rPr lang="en-US" altLang="ja-JP" b="1">
                <a:solidFill>
                  <a:srgbClr val="060400"/>
                </a:solidFill>
                <a:cs typeface="Arial" panose="020B0604020202020204" pitchFamily="34" charset="0"/>
              </a:rPr>
              <a:t>And who is going to be the Godfather?</a:t>
            </a:r>
            <a:r>
              <a:rPr lang="en-US" altLang="en-US" b="1">
                <a:solidFill>
                  <a:srgbClr val="060400"/>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Picture 2" descr="water 3">
            <a:extLst>
              <a:ext uri="{FF2B5EF4-FFF2-40B4-BE49-F238E27FC236}">
                <a16:creationId xmlns:a16="http://schemas.microsoft.com/office/drawing/2014/main" id="{5047864E-F479-C947-8F99-1E63842A1CE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58051" name="Rectangle 3">
            <a:extLst>
              <a:ext uri="{FF2B5EF4-FFF2-40B4-BE49-F238E27FC236}">
                <a16:creationId xmlns:a16="http://schemas.microsoft.com/office/drawing/2014/main" id="{2A0F50C3-460F-CC42-856B-43ED5DB2F3D6}"/>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solidFill>
                <a:schemeClr val="bg1"/>
              </a:solidFill>
              <a:ea typeface="ＭＳ Ｐゴシック" panose="020B0600070205080204" pitchFamily="34" charset="-128"/>
            </a:endParaRPr>
          </a:p>
        </p:txBody>
      </p:sp>
      <p:sp>
        <p:nvSpPr>
          <p:cNvPr id="258052" name="Text Box 4">
            <a:extLst>
              <a:ext uri="{FF2B5EF4-FFF2-40B4-BE49-F238E27FC236}">
                <a16:creationId xmlns:a16="http://schemas.microsoft.com/office/drawing/2014/main" id="{0D1FCD33-1704-2B42-8FF7-32D0297F253B}"/>
              </a:ext>
            </a:extLst>
          </p:cNvPr>
          <p:cNvSpPr txBox="1">
            <a:spLocks noChangeArrowheads="1"/>
          </p:cNvSpPr>
          <p:nvPr/>
        </p:nvSpPr>
        <p:spPr bwMode="auto">
          <a:xfrm>
            <a:off x="762000" y="3944938"/>
            <a:ext cx="8001000" cy="1311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Baptism fulfills the command of Christ </a:t>
            </a:r>
          </a:p>
          <a:p>
            <a:pPr eaLnBrk="1" hangingPunct="1">
              <a:spcBef>
                <a:spcPct val="50000"/>
              </a:spcBef>
              <a:buFontTx/>
              <a:buNone/>
            </a:pPr>
            <a:r>
              <a:rPr lang="en-US" altLang="en-US" b="1">
                <a:solidFill>
                  <a:schemeClr val="bg1"/>
                </a:solidFill>
              </a:rPr>
              <a:t>				Matthew 28:19-20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6F1D6A73-1A2F-6640-BD27-87C4194A5642}"/>
              </a:ext>
            </a:extLst>
          </p:cNvPr>
          <p:cNvSpPr>
            <a:spLocks noChangeArrowheads="1"/>
          </p:cNvSpPr>
          <p:nvPr/>
        </p:nvSpPr>
        <p:spPr bwMode="auto">
          <a:xfrm>
            <a:off x="381000" y="1295400"/>
            <a:ext cx="8229600" cy="5334000"/>
          </a:xfrm>
          <a:prstGeom prst="rect">
            <a:avLst/>
          </a:prstGeom>
          <a:noFill/>
          <a:ln w="9525">
            <a:noFill/>
            <a:miter lim="800000"/>
            <a:headEnd/>
            <a:tailEnd/>
          </a:ln>
          <a:effectLst>
            <a:outerShdw dist="35921" dir="2700000" algn="ctr" rotWithShape="0">
              <a:srgbClr val="808080"/>
            </a:outerShdw>
          </a:effectLst>
        </p:spPr>
        <p:txBody>
          <a:bodyPr/>
          <a:lstStyle/>
          <a:p>
            <a:pPr algn="ctr" eaLnBrk="1" hangingPunct="1">
              <a:spcBef>
                <a:spcPct val="20000"/>
              </a:spcBef>
              <a:defRPr/>
            </a:pPr>
            <a:r>
              <a:rPr lang="en-US" sz="3200" b="1" u="sng" dirty="0">
                <a:solidFill>
                  <a:schemeClr val="bg1"/>
                </a:solidFill>
                <a:effectLst>
                  <a:glow rad="139700">
                    <a:schemeClr val="tx1">
                      <a:alpha val="75000"/>
                    </a:schemeClr>
                  </a:glow>
                </a:effectLst>
                <a:latin typeface="Arial" charset="0"/>
                <a:ea typeface="ＭＳ Ｐゴシック" charset="-128"/>
                <a:cs typeface="ＭＳ Ｐゴシック" charset="-128"/>
              </a:rPr>
              <a:t>Matthew 28:18-20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t>
            </a:r>
            <a:b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br>
            <a:endParaRPr lang="en-US" sz="1200" b="1" dirty="0">
              <a:solidFill>
                <a:schemeClr val="bg1"/>
              </a:solidFill>
              <a:effectLst>
                <a:glow rad="139700">
                  <a:schemeClr val="tx1">
                    <a:alpha val="75000"/>
                  </a:schemeClr>
                </a:glow>
              </a:effectLst>
              <a:latin typeface="Arial" charset="0"/>
              <a:ea typeface="ＭＳ Ｐゴシック" charset="-128"/>
              <a:cs typeface="ＭＳ Ｐゴシック" charset="-128"/>
            </a:endParaRPr>
          </a:p>
          <a:p>
            <a:pPr algn="ctr" eaLnBrk="1" hangingPunct="1">
              <a:spcBef>
                <a:spcPct val="20000"/>
              </a:spcBef>
              <a:defRPr/>
            </a:pP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18</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Then Jesus came to them and said, "All authority in heaven and on earth has been given to me.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19</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Therefore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go</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make disciples</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of all nations,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baptizing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in the name of…,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teaching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to obey everything I have commanded you. And surely I am with you always, to the very end of the age." </a:t>
            </a:r>
            <a:endParaRPr lang="en-US" dirty="0">
              <a:effectLst>
                <a:glow rad="139700">
                  <a:schemeClr val="tx1">
                    <a:alpha val="75000"/>
                  </a:schemeClr>
                </a:glow>
              </a:effectLst>
              <a:latin typeface="Arial" charset="0"/>
              <a:ea typeface="ＭＳ Ｐゴシック" charset="-128"/>
              <a:cs typeface="ＭＳ Ｐゴシック" charset="-128"/>
            </a:endParaRPr>
          </a:p>
        </p:txBody>
      </p:sp>
      <p:sp>
        <p:nvSpPr>
          <p:cNvPr id="499715" name="Rectangle 3">
            <a:extLst>
              <a:ext uri="{FF2B5EF4-FFF2-40B4-BE49-F238E27FC236}">
                <a16:creationId xmlns:a16="http://schemas.microsoft.com/office/drawing/2014/main" id="{A977A7A1-36DD-CA43-A108-346EF55462BA}"/>
              </a:ext>
            </a:extLst>
          </p:cNvPr>
          <p:cNvSpPr>
            <a:spLocks noGrp="1" noChangeArrowheads="1"/>
          </p:cNvSpPr>
          <p:nvPr>
            <p:ph type="ctrTitle"/>
          </p:nvPr>
        </p:nvSpPr>
        <p:spPr>
          <a:xfrm>
            <a:off x="457200" y="76200"/>
            <a:ext cx="8001000" cy="990600"/>
          </a:xfrm>
          <a:solidFill>
            <a:schemeClr val="accent2"/>
          </a:solidFill>
          <a:ln w="76200">
            <a:solidFill>
              <a:schemeClr val="bg1"/>
            </a:solidFill>
            <a:miter lim="800000"/>
            <a:headEnd/>
            <a:tailEnd/>
          </a:ln>
          <a:effectLst>
            <a:outerShdw blurRad="63500" dist="35921" dir="2700000" algn="ctr" rotWithShape="0">
              <a:srgbClr val="000000"/>
            </a:outerShdw>
          </a:effectLst>
        </p:spPr>
        <p:txBody>
          <a:bodyPr/>
          <a:lstStyle/>
          <a:p>
            <a:pPr eaLnBrk="1" hangingPunct="1">
              <a:defRPr/>
            </a:pPr>
            <a:r>
              <a:rPr lang="en-US" b="0">
                <a:solidFill>
                  <a:schemeClr val="bg1"/>
                </a:solidFill>
                <a:ea typeface="ＭＳ Ｐゴシック" charset="-128"/>
                <a:cs typeface="ＭＳ Ｐゴシック" charset="-128"/>
              </a:rPr>
              <a:t>The Great Commission</a:t>
            </a:r>
          </a:p>
        </p:txBody>
      </p:sp>
      <p:sp>
        <p:nvSpPr>
          <p:cNvPr id="499716" name="Oval 4">
            <a:extLst>
              <a:ext uri="{FF2B5EF4-FFF2-40B4-BE49-F238E27FC236}">
                <a16:creationId xmlns:a16="http://schemas.microsoft.com/office/drawing/2014/main" id="{BCBCE8F9-32F9-E545-BCD9-F3BA9D2A0F65}"/>
              </a:ext>
            </a:extLst>
          </p:cNvPr>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9717" name="AutoShape 5">
            <a:extLst>
              <a:ext uri="{FF2B5EF4-FFF2-40B4-BE49-F238E27FC236}">
                <a16:creationId xmlns:a16="http://schemas.microsoft.com/office/drawing/2014/main" id="{6669C867-3B44-B545-B945-C737BBC4F482}"/>
              </a:ext>
            </a:extLst>
          </p:cNvPr>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9718" name="AutoShape 6">
            <a:extLst>
              <a:ext uri="{FF2B5EF4-FFF2-40B4-BE49-F238E27FC236}">
                <a16:creationId xmlns:a16="http://schemas.microsoft.com/office/drawing/2014/main" id="{B3B527A3-DCE1-DE4B-BEE4-C3AD2C89BA3B}"/>
              </a:ext>
            </a:extLst>
          </p:cNvPr>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9719" name="AutoShape 7">
            <a:extLst>
              <a:ext uri="{FF2B5EF4-FFF2-40B4-BE49-F238E27FC236}">
                <a16:creationId xmlns:a16="http://schemas.microsoft.com/office/drawing/2014/main" id="{73726DDB-DED7-4B4A-9332-B111405A767F}"/>
              </a:ext>
            </a:extLst>
          </p:cNvPr>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9720" name="Oval 8">
            <a:extLst>
              <a:ext uri="{FF2B5EF4-FFF2-40B4-BE49-F238E27FC236}">
                <a16:creationId xmlns:a16="http://schemas.microsoft.com/office/drawing/2014/main" id="{C80392C2-A458-944B-A445-34287CC8CC2C}"/>
              </a:ext>
            </a:extLst>
          </p:cNvPr>
          <p:cNvSpPr>
            <a:spLocks noChangeArrowheads="1"/>
          </p:cNvSpPr>
          <p:nvPr/>
        </p:nvSpPr>
        <p:spPr bwMode="auto">
          <a:xfrm>
            <a:off x="228600" y="21336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34153" name="Rectangle 1033">
            <a:extLst>
              <a:ext uri="{FF2B5EF4-FFF2-40B4-BE49-F238E27FC236}">
                <a16:creationId xmlns:a16="http://schemas.microsoft.com/office/drawing/2014/main" id="{B5B64134-E6B5-D449-B29E-101F09CFDFFF}"/>
              </a:ext>
            </a:extLst>
          </p:cNvPr>
          <p:cNvSpPr>
            <a:spLocks noChangeArrowheads="1"/>
          </p:cNvSpPr>
          <p:nvPr/>
        </p:nvSpPr>
        <p:spPr bwMode="auto">
          <a:xfrm>
            <a:off x="8474075"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1"/>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20"/>
                                        </p:tgtEl>
                                        <p:attrNameLst>
                                          <p:attrName>style.visibility</p:attrName>
                                        </p:attrNameLst>
                                      </p:cBhvr>
                                      <p:to>
                                        <p:strVal val="visible"/>
                                      </p:to>
                                    </p:set>
                                    <p:animEffect transition="in" filter="wipe(left)">
                                      <p:cBhvr>
                                        <p:cTn id="27"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P spid="4997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3" name="Picture 2" descr="water 3">
            <a:extLst>
              <a:ext uri="{FF2B5EF4-FFF2-40B4-BE49-F238E27FC236}">
                <a16:creationId xmlns:a16="http://schemas.microsoft.com/office/drawing/2014/main" id="{F831FEB8-7223-F544-B28F-F928396BA1D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36194" name="Rectangle 3">
            <a:extLst>
              <a:ext uri="{FF2B5EF4-FFF2-40B4-BE49-F238E27FC236}">
                <a16:creationId xmlns:a16="http://schemas.microsoft.com/office/drawing/2014/main" id="{08431605-416A-2E4A-BA14-8595272E5F17}"/>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36195" name="Text Box 4">
            <a:extLst>
              <a:ext uri="{FF2B5EF4-FFF2-40B4-BE49-F238E27FC236}">
                <a16:creationId xmlns:a16="http://schemas.microsoft.com/office/drawing/2014/main" id="{B3DC3E50-A5D0-E745-A557-A0D2731A9CF9}"/>
              </a:ext>
            </a:extLst>
          </p:cNvPr>
          <p:cNvSpPr txBox="1">
            <a:spLocks noChangeArrowheads="1"/>
          </p:cNvSpPr>
          <p:nvPr/>
        </p:nvSpPr>
        <p:spPr bwMode="auto">
          <a:xfrm>
            <a:off x="990600" y="4114800"/>
            <a:ext cx="7543800" cy="1570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cs typeface="Arial" panose="020B0604020202020204" pitchFamily="34" charset="0"/>
              </a:rPr>
              <a:t>Baptism shows that you want to live under God</a:t>
            </a:r>
            <a:r>
              <a:rPr lang="fr-FR" altLang="en-US" b="1">
                <a:solidFill>
                  <a:schemeClr val="bg1"/>
                </a:solidFill>
                <a:cs typeface="Arial" panose="020B0604020202020204" pitchFamily="34" charset="0"/>
              </a:rPr>
              <a:t>'</a:t>
            </a:r>
            <a:r>
              <a:rPr lang="en-US" altLang="en-US" b="1">
                <a:solidFill>
                  <a:schemeClr val="bg1"/>
                </a:solidFill>
                <a:cs typeface="Arial" panose="020B0604020202020204" pitchFamily="34" charset="0"/>
              </a:rPr>
              <a:t>s authority like Jesus showed when he was baptized. </a:t>
            </a: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2" descr="Baptism">
            <a:extLst>
              <a:ext uri="{FF2B5EF4-FFF2-40B4-BE49-F238E27FC236}">
                <a16:creationId xmlns:a16="http://schemas.microsoft.com/office/drawing/2014/main" id="{ABDB0131-BBAA-6240-A9EE-43199948BED8}"/>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932363" cy="6858000"/>
          </a:xfrm>
        </p:spPr>
      </p:pic>
      <p:sp>
        <p:nvSpPr>
          <p:cNvPr id="138242" name="Rectangle 3">
            <a:extLst>
              <a:ext uri="{FF2B5EF4-FFF2-40B4-BE49-F238E27FC236}">
                <a16:creationId xmlns:a16="http://schemas.microsoft.com/office/drawing/2014/main" id="{2C8716A3-2335-6546-9BB7-2CACE666754B}"/>
              </a:ext>
            </a:extLst>
          </p:cNvPr>
          <p:cNvSpPr>
            <a:spLocks noGrp="1" noChangeArrowheads="1"/>
          </p:cNvSpPr>
          <p:nvPr>
            <p:ph type="title"/>
          </p:nvPr>
        </p:nvSpPr>
        <p:spPr>
          <a:xfrm>
            <a:off x="5334000" y="274638"/>
            <a:ext cx="3352800" cy="4525962"/>
          </a:xfrm>
        </p:spPr>
        <p:txBody>
          <a:bodyPr/>
          <a:lstStyle/>
          <a:p>
            <a:pPr eaLnBrk="1" hangingPunct="1"/>
            <a:r>
              <a:rPr lang="en-US" altLang="en-US" sz="4000">
                <a:ea typeface="ＭＳ Ｐゴシック" panose="020B0600070205080204" pitchFamily="34" charset="-128"/>
              </a:rPr>
              <a:t>Christ was baptized by John</a:t>
            </a:r>
            <a:endParaRPr lang="en-US" altLang="en-US">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pic>
        <p:nvPicPr>
          <p:cNvPr id="140290" name="Picture 2" descr="baptism coptic orthodox">
            <a:extLst>
              <a:ext uri="{FF2B5EF4-FFF2-40B4-BE49-F238E27FC236}">
                <a16:creationId xmlns:a16="http://schemas.microsoft.com/office/drawing/2014/main" id="{5D0797B3-5B8C-854F-9B18-8075B5B824C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0"/>
            <a:ext cx="3910013" cy="6858000"/>
          </a:xfrm>
        </p:spPr>
      </p:pic>
      <p:sp>
        <p:nvSpPr>
          <p:cNvPr id="140291" name="Rectangle 3">
            <a:extLst>
              <a:ext uri="{FF2B5EF4-FFF2-40B4-BE49-F238E27FC236}">
                <a16:creationId xmlns:a16="http://schemas.microsoft.com/office/drawing/2014/main" id="{73330ABE-BF46-9046-972E-48ED7E89B1AE}"/>
              </a:ext>
            </a:extLst>
          </p:cNvPr>
          <p:cNvSpPr>
            <a:spLocks noGrp="1" noChangeArrowheads="1"/>
          </p:cNvSpPr>
          <p:nvPr>
            <p:ph type="title"/>
          </p:nvPr>
        </p:nvSpPr>
        <p:spPr>
          <a:xfrm>
            <a:off x="4343400" y="274638"/>
            <a:ext cx="4800600" cy="4221162"/>
          </a:xfrm>
        </p:spPr>
        <p:txBody>
          <a:bodyPr/>
          <a:lstStyle/>
          <a:p>
            <a:pPr eaLnBrk="1" hangingPunct="1"/>
            <a:r>
              <a:rPr lang="en-US" altLang="ja-JP">
                <a:ea typeface="ＭＳ Ｐゴシック" panose="020B0600070205080204" pitchFamily="34" charset="-128"/>
              </a:rPr>
              <a:t>"</a:t>
            </a:r>
            <a:r>
              <a:rPr lang="en-US" altLang="en-US">
                <a:ea typeface="ＭＳ Ｐゴシック" panose="020B0600070205080204" pitchFamily="34" charset="-128"/>
              </a:rPr>
              <a:t>To fulfill all righteousness</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descr="water 3">
            <a:extLst>
              <a:ext uri="{FF2B5EF4-FFF2-40B4-BE49-F238E27FC236}">
                <a16:creationId xmlns:a16="http://schemas.microsoft.com/office/drawing/2014/main" id="{B98B943B-E0A6-8B46-B602-EC8C87B5C33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42338" name="Rectangle 3">
            <a:extLst>
              <a:ext uri="{FF2B5EF4-FFF2-40B4-BE49-F238E27FC236}">
                <a16:creationId xmlns:a16="http://schemas.microsoft.com/office/drawing/2014/main" id="{6A2D9E4A-78BD-6C40-8E8D-F2915E8ECC34}"/>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42339" name="Text Box 4">
            <a:extLst>
              <a:ext uri="{FF2B5EF4-FFF2-40B4-BE49-F238E27FC236}">
                <a16:creationId xmlns:a16="http://schemas.microsoft.com/office/drawing/2014/main" id="{35C1DAFF-DEA5-AF46-A983-A2B3497C2C53}"/>
              </a:ext>
            </a:extLst>
          </p:cNvPr>
          <p:cNvSpPr txBox="1">
            <a:spLocks noChangeArrowheads="1"/>
          </p:cNvSpPr>
          <p:nvPr/>
        </p:nvSpPr>
        <p:spPr bwMode="auto">
          <a:xfrm>
            <a:off x="990600" y="4038600"/>
            <a:ext cx="7848600" cy="1066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Baptism is a sign that God has saved you from your sin (Rom. 6:1-2) </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8C136169-048D-3D42-8D42-59FEC54B7E7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The Rainbow</a:t>
            </a:r>
          </a:p>
        </p:txBody>
      </p:sp>
      <p:pic>
        <p:nvPicPr>
          <p:cNvPr id="144386" name="Picture 3" descr="Rainbow">
            <a:extLst>
              <a:ext uri="{FF2B5EF4-FFF2-40B4-BE49-F238E27FC236}">
                <a16:creationId xmlns:a16="http://schemas.microsoft.com/office/drawing/2014/main" id="{C43CC644-93F8-9447-A64F-FF94D9B04E5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6" name="Picture 2" descr="Dollar Coin">
            <a:extLst>
              <a:ext uri="{FF2B5EF4-FFF2-40B4-BE49-F238E27FC236}">
                <a16:creationId xmlns:a16="http://schemas.microsoft.com/office/drawing/2014/main" id="{01151FBE-0070-7847-9C44-1BBAACE98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D6690D9C-8EF2-1642-8F65-1ECB48155EB8}"/>
              </a:ext>
            </a:extLst>
          </p:cNvPr>
          <p:cNvSpPr>
            <a:spLocks noGrp="1" noChangeArrowheads="1"/>
          </p:cNvSpPr>
          <p:nvPr>
            <p:ph type="ctrTitle"/>
          </p:nvPr>
        </p:nvSpPr>
        <p:spPr>
          <a:xfrm>
            <a:off x="0" y="0"/>
            <a:ext cx="7772400" cy="1143000"/>
          </a:xfrm>
        </p:spPr>
        <p:txBody>
          <a:bodyPr/>
          <a:lstStyle/>
          <a:p>
            <a:pPr eaLnBrk="1" hangingPunct="1"/>
            <a:r>
              <a:rPr lang="en-US" altLang="en-US">
                <a:ea typeface="ＭＳ Ｐゴシック" panose="020B0600070205080204" pitchFamily="34" charset="-128"/>
              </a:rPr>
              <a:t>Do we trust in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2" descr="Pesach Background.png">
            <a:extLst>
              <a:ext uri="{FF2B5EF4-FFF2-40B4-BE49-F238E27FC236}">
                <a16:creationId xmlns:a16="http://schemas.microsoft.com/office/drawing/2014/main" id="{6421945D-2602-E842-A68E-53F1AE2AC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itle 1">
            <a:extLst>
              <a:ext uri="{FF2B5EF4-FFF2-40B4-BE49-F238E27FC236}">
                <a16:creationId xmlns:a16="http://schemas.microsoft.com/office/drawing/2014/main" id="{948981A2-F92D-3D49-BD35-C477B6A1B013}"/>
              </a:ext>
            </a:extLst>
          </p:cNvPr>
          <p:cNvSpPr>
            <a:spLocks noGrp="1" noChangeArrowheads="1"/>
          </p:cNvSpPr>
          <p:nvPr>
            <p:ph type="ctrTitle"/>
          </p:nvPr>
        </p:nvSpPr>
        <p:spPr>
          <a:xfrm>
            <a:off x="0" y="2493963"/>
            <a:ext cx="9144000" cy="3743325"/>
          </a:xfrm>
        </p:spPr>
        <p:txBody>
          <a:bodyPr/>
          <a:lstStyle/>
          <a:p>
            <a:pPr>
              <a:lnSpc>
                <a:spcPct val="80000"/>
              </a:lnSpc>
            </a:pPr>
            <a:r>
              <a:rPr lang="en-US" altLang="en-US" sz="5400" b="1">
                <a:solidFill>
                  <a:srgbClr val="3F2B15"/>
                </a:solidFill>
                <a:latin typeface="Times New Roman" panose="02020603050405020304" pitchFamily="18" charset="0"/>
              </a:rPr>
              <a:t>… </a:t>
            </a:r>
            <a:r>
              <a:rPr lang="en-US" altLang="en-US" sz="5400" b="1" i="1">
                <a:solidFill>
                  <a:srgbClr val="3F2B15"/>
                </a:solidFill>
                <a:latin typeface="Times New Roman" panose="02020603050405020304" pitchFamily="18" charset="0"/>
              </a:rPr>
              <a:t>This cup is the </a:t>
            </a:r>
            <a:br>
              <a:rPr lang="en-US" altLang="en-US" sz="5400" b="1" i="1">
                <a:solidFill>
                  <a:srgbClr val="3F2B15"/>
                </a:solidFill>
                <a:latin typeface="Times New Roman" panose="02020603050405020304" pitchFamily="18" charset="0"/>
              </a:rPr>
            </a:br>
            <a:r>
              <a:rPr lang="en-US" altLang="en-US" sz="5400" b="1">
                <a:solidFill>
                  <a:srgbClr val="3F2B15"/>
                </a:solidFill>
                <a:latin typeface="Times New Roman" panose="02020603050405020304" pitchFamily="18" charset="0"/>
              </a:rPr>
              <a:t>NEW COVENANT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in my blood, which is </a:t>
            </a:r>
            <a:r>
              <a:rPr lang="en-US" altLang="en-US" sz="5400" b="1">
                <a:solidFill>
                  <a:srgbClr val="3F2B15"/>
                </a:solidFill>
                <a:latin typeface="Times New Roman" panose="02020603050405020304" pitchFamily="18" charset="0"/>
              </a:rPr>
              <a:t>POURED OUT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for you.</a:t>
            </a:r>
          </a:p>
        </p:txBody>
      </p:sp>
      <p:sp>
        <p:nvSpPr>
          <p:cNvPr id="146436" name="Title 1">
            <a:extLst>
              <a:ext uri="{FF2B5EF4-FFF2-40B4-BE49-F238E27FC236}">
                <a16:creationId xmlns:a16="http://schemas.microsoft.com/office/drawing/2014/main" id="{BA54C7FD-A1A3-F349-BF39-221A39E33CA7}"/>
              </a:ext>
            </a:extLst>
          </p:cNvPr>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3600" b="1">
                <a:solidFill>
                  <a:srgbClr val="001F00"/>
                </a:solidFill>
                <a:latin typeface="Times New Roman" panose="02020603050405020304" pitchFamily="18" charset="0"/>
              </a:rPr>
              <a:t>LUKE 22:20</a:t>
            </a:r>
            <a:endParaRPr lang="en-US" altLang="en-US" sz="3600" b="1" i="1">
              <a:solidFill>
                <a:srgbClr val="001F00"/>
              </a:solidFill>
              <a:latin typeface="Times New Roman" panose="02020603050405020304" pitchFamily="18" charset="0"/>
            </a:endParaRPr>
          </a:p>
        </p:txBody>
      </p:sp>
      <p:sp>
        <p:nvSpPr>
          <p:cNvPr id="6" name="Title 1">
            <a:extLst>
              <a:ext uri="{FF2B5EF4-FFF2-40B4-BE49-F238E27FC236}">
                <a16:creationId xmlns:a16="http://schemas.microsoft.com/office/drawing/2014/main" id="{8A8CCB66-0976-B940-9503-7BC38AAF6EC1}"/>
              </a:ext>
            </a:extLst>
          </p:cNvPr>
          <p:cNvSpPr txBox="1">
            <a:spLocks/>
          </p:cNvSpPr>
          <p:nvPr/>
        </p:nvSpPr>
        <p:spPr bwMode="auto">
          <a:xfrm>
            <a:off x="76200" y="1700213"/>
            <a:ext cx="4495800" cy="838200"/>
          </a:xfrm>
          <a:prstGeom prst="rect">
            <a:avLst/>
          </a:prstGeom>
          <a:noFill/>
          <a:ln>
            <a:noFill/>
          </a:ln>
          <a:extLst>
            <a:ext uri="{909E8E84-426E-40dd-AFC4-6F175D3DCCD1}"/>
            <a:ext uri="{91240B29-F687-4f45-9708-019B960494DF}"/>
            <a:ext uri="{FAA26D3D-D897-4be2-8F04-BA451C77F1D7}"/>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2800" b="1" i="1">
                <a:solidFill>
                  <a:srgbClr val="FFFFFF"/>
                </a:solidFill>
                <a:effectLst>
                  <a:outerShdw blurRad="38100" dist="38100" dir="2700000" algn="tl">
                    <a:srgbClr val="C0C0C0"/>
                  </a:outerShdw>
                </a:effectLst>
                <a:ea typeface="ヒラギノ角ゴ Pro W3" panose="020B0300000000000000" pitchFamily="34" charset="-128"/>
              </a:rPr>
              <a:t>The cup (not baptism) is the new covenant sign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C544FBDA-C14E-D149-90C9-D6CF29F035F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Symbolism</a:t>
            </a:r>
          </a:p>
        </p:txBody>
      </p:sp>
      <p:sp>
        <p:nvSpPr>
          <p:cNvPr id="147458" name="Rectangle 3">
            <a:extLst>
              <a:ext uri="{FF2B5EF4-FFF2-40B4-BE49-F238E27FC236}">
                <a16:creationId xmlns:a16="http://schemas.microsoft.com/office/drawing/2014/main" id="{6D22E795-59E2-0049-B252-D552715A4AD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47459" name="Picture 4" descr="water 3">
            <a:extLst>
              <a:ext uri="{FF2B5EF4-FFF2-40B4-BE49-F238E27FC236}">
                <a16:creationId xmlns:a16="http://schemas.microsoft.com/office/drawing/2014/main" id="{8255A905-B343-8A4C-B9CA-BFBED8D7A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5">
            <a:extLst>
              <a:ext uri="{FF2B5EF4-FFF2-40B4-BE49-F238E27FC236}">
                <a16:creationId xmlns:a16="http://schemas.microsoft.com/office/drawing/2014/main" id="{CD489AAF-B3CE-7545-B8A1-1EBBB8167A04}"/>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b="1"/>
              <a:t>Why Be Baptized?</a:t>
            </a:r>
            <a:endParaRPr lang="en-US" altLang="en-US" sz="3600"/>
          </a:p>
        </p:txBody>
      </p:sp>
      <p:sp>
        <p:nvSpPr>
          <p:cNvPr id="147461" name="Text Box 6">
            <a:extLst>
              <a:ext uri="{FF2B5EF4-FFF2-40B4-BE49-F238E27FC236}">
                <a16:creationId xmlns:a16="http://schemas.microsoft.com/office/drawing/2014/main" id="{1DF8F85B-09E5-2449-B002-A5F17BA1E2FC}"/>
              </a:ext>
            </a:extLst>
          </p:cNvPr>
          <p:cNvSpPr txBox="1">
            <a:spLocks noChangeArrowheads="1"/>
          </p:cNvSpPr>
          <p:nvPr/>
        </p:nvSpPr>
        <p:spPr bwMode="auto">
          <a:xfrm>
            <a:off x="1066800" y="4114800"/>
            <a:ext cx="79248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Baptism symbolizes the death, burial, and resurrection of Christ Jesus, and identifies you with Christ (Rom. 6:3-7) </a:t>
            </a:r>
          </a:p>
        </p:txBody>
      </p:sp>
      <p:sp>
        <p:nvSpPr>
          <p:cNvPr id="147462" name="Rectangle 1031">
            <a:extLst>
              <a:ext uri="{FF2B5EF4-FFF2-40B4-BE49-F238E27FC236}">
                <a16:creationId xmlns:a16="http://schemas.microsoft.com/office/drawing/2014/main" id="{94654660-F9A7-5D4E-8A88-C8567CD1BFBC}"/>
              </a:ext>
            </a:extLst>
          </p:cNvPr>
          <p:cNvSpPr>
            <a:spLocks noChangeArrowheads="1"/>
          </p:cNvSpPr>
          <p:nvPr/>
        </p:nvSpPr>
        <p:spPr bwMode="auto">
          <a:xfrm>
            <a:off x="8470900"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latin typeface="Tahoma" panose="020B0604030504040204" pitchFamily="34" charset="0"/>
              </a:rPr>
              <a:t>107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52CDB6E-85C9-7A49-945D-17AA8A83E74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Romans 6:3</a:t>
            </a:r>
          </a:p>
        </p:txBody>
      </p:sp>
      <p:sp>
        <p:nvSpPr>
          <p:cNvPr id="149507" name="Text Box 3">
            <a:extLst>
              <a:ext uri="{FF2B5EF4-FFF2-40B4-BE49-F238E27FC236}">
                <a16:creationId xmlns:a16="http://schemas.microsoft.com/office/drawing/2014/main" id="{6FEA8A57-0DF2-3745-819A-AA444F3C3DA4}"/>
              </a:ext>
            </a:extLst>
          </p:cNvPr>
          <p:cNvSpPr txBox="1">
            <a:spLocks noChangeArrowheads="1"/>
          </p:cNvSpPr>
          <p:nvPr/>
        </p:nvSpPr>
        <p:spPr bwMode="auto">
          <a:xfrm>
            <a:off x="228600" y="5334000"/>
            <a:ext cx="868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a:solidFill>
                  <a:schemeClr val="bg1"/>
                </a:solidFill>
              </a:rPr>
              <a:t>Don</a:t>
            </a:r>
            <a:r>
              <a:rPr lang="fr-FR" altLang="en-US" sz="2800">
                <a:solidFill>
                  <a:schemeClr val="bg1"/>
                </a:solidFill>
              </a:rPr>
              <a:t>'</a:t>
            </a:r>
            <a:r>
              <a:rPr lang="en-US" altLang="en-US" sz="2800">
                <a:solidFill>
                  <a:schemeClr val="bg1"/>
                </a:solidFill>
              </a:rPr>
              <a:t>t you know that all of us who were baptized into Christ Jesus were baptized into his death? (Rom. 6:3)</a:t>
            </a:r>
          </a:p>
        </p:txBody>
      </p:sp>
      <p:pic>
        <p:nvPicPr>
          <p:cNvPr id="149508" name="Picture 4" descr="Jericho">
            <a:extLst>
              <a:ext uri="{FF2B5EF4-FFF2-40B4-BE49-F238E27FC236}">
                <a16:creationId xmlns:a16="http://schemas.microsoft.com/office/drawing/2014/main" id="{D76297B3-F4E3-C146-8701-A14447932BE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4983163"/>
          </a:xfr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F2F18C07-5B3C-F548-B9F4-EC192B5EB51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a:t>
            </a:r>
          </a:p>
        </p:txBody>
      </p:sp>
      <p:sp>
        <p:nvSpPr>
          <p:cNvPr id="151554" name="Rectangle 3">
            <a:extLst>
              <a:ext uri="{FF2B5EF4-FFF2-40B4-BE49-F238E27FC236}">
                <a16:creationId xmlns:a16="http://schemas.microsoft.com/office/drawing/2014/main" id="{3D792C62-B2FF-0C41-ADE5-85CF5672BF6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51555" name="Picture 4" descr="water 3">
            <a:extLst>
              <a:ext uri="{FF2B5EF4-FFF2-40B4-BE49-F238E27FC236}">
                <a16:creationId xmlns:a16="http://schemas.microsoft.com/office/drawing/2014/main" id="{FC861486-AC9F-D547-BA08-F42DDF165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a:extLst>
              <a:ext uri="{FF2B5EF4-FFF2-40B4-BE49-F238E27FC236}">
                <a16:creationId xmlns:a16="http://schemas.microsoft.com/office/drawing/2014/main" id="{F41E3F28-8C27-634B-9CEF-083C91F45829}"/>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b="1"/>
              <a:t>Why Be Baptized?</a:t>
            </a:r>
            <a:endParaRPr lang="en-US" altLang="en-US" sz="3600"/>
          </a:p>
        </p:txBody>
      </p:sp>
      <p:sp>
        <p:nvSpPr>
          <p:cNvPr id="151557" name="Text Box 6">
            <a:extLst>
              <a:ext uri="{FF2B5EF4-FFF2-40B4-BE49-F238E27FC236}">
                <a16:creationId xmlns:a16="http://schemas.microsoft.com/office/drawing/2014/main" id="{69208611-5204-9B43-9C65-F156C21C55C8}"/>
              </a:ext>
            </a:extLst>
          </p:cNvPr>
          <p:cNvSpPr txBox="1">
            <a:spLocks noChangeArrowheads="1"/>
          </p:cNvSpPr>
          <p:nvPr/>
        </p:nvSpPr>
        <p:spPr bwMode="auto">
          <a:xfrm>
            <a:off x="990600" y="4343400"/>
            <a:ext cx="76200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Baptism portrays your new life or rebirth given through the Holy Spirit                                 		 	  (Romans 6:4)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1A55C6C6-557B-1D4F-ABED-7453D795A3E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 picture</a:t>
            </a:r>
          </a:p>
        </p:txBody>
      </p:sp>
      <p:pic>
        <p:nvPicPr>
          <p:cNvPr id="153603" name="Picture 3" descr="baptism middle east">
            <a:extLst>
              <a:ext uri="{FF2B5EF4-FFF2-40B4-BE49-F238E27FC236}">
                <a16:creationId xmlns:a16="http://schemas.microsoft.com/office/drawing/2014/main" id="{8F663F1D-29B7-0247-992E-5A759AA28A3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04800"/>
            <a:ext cx="9372600" cy="624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49" name="Picture 2" descr="water 3">
            <a:extLst>
              <a:ext uri="{FF2B5EF4-FFF2-40B4-BE49-F238E27FC236}">
                <a16:creationId xmlns:a16="http://schemas.microsoft.com/office/drawing/2014/main" id="{E7476758-5734-3049-B7A2-DEC94CAB153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55650" name="Rectangle 3">
            <a:extLst>
              <a:ext uri="{FF2B5EF4-FFF2-40B4-BE49-F238E27FC236}">
                <a16:creationId xmlns:a16="http://schemas.microsoft.com/office/drawing/2014/main" id="{6F695BA7-7AFF-554E-92FE-E0C9D97F701E}"/>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55651" name="Text Box 4">
            <a:extLst>
              <a:ext uri="{FF2B5EF4-FFF2-40B4-BE49-F238E27FC236}">
                <a16:creationId xmlns:a16="http://schemas.microsoft.com/office/drawing/2014/main" id="{29CED143-D9BB-8D40-A34B-2BC307CA9087}"/>
              </a:ext>
            </a:extLst>
          </p:cNvPr>
          <p:cNvSpPr txBox="1">
            <a:spLocks noChangeArrowheads="1"/>
          </p:cNvSpPr>
          <p:nvPr/>
        </p:nvSpPr>
        <p:spPr bwMode="auto">
          <a:xfrm>
            <a:off x="685800" y="4191000"/>
            <a:ext cx="7772400" cy="20415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buFontTx/>
              <a:buNone/>
            </a:pPr>
            <a:r>
              <a:rPr lang="en-US" altLang="en-US" b="1">
                <a:solidFill>
                  <a:schemeClr val="bg1"/>
                </a:solidFill>
              </a:rPr>
              <a:t>Baptism symbolizes the washing away and cleansing of a life of sin, into the purity of holiness acceptable to God </a:t>
            </a:r>
            <a:br>
              <a:rPr lang="en-US" altLang="en-US" b="1">
                <a:solidFill>
                  <a:schemeClr val="bg1"/>
                </a:solidFill>
              </a:rPr>
            </a:br>
            <a:r>
              <a:rPr lang="en-US" altLang="en-US" b="1">
                <a:solidFill>
                  <a:schemeClr val="bg1"/>
                </a:solidFill>
              </a:rPr>
              <a:t>(Acts 2:38). </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FE661F31-B963-2B4C-875E-B7C5000A90FC}"/>
              </a:ext>
            </a:extLst>
          </p:cNvPr>
          <p:cNvSpPr>
            <a:spLocks noGrp="1" noChangeArrowheads="1"/>
          </p:cNvSpPr>
          <p:nvPr>
            <p:ph type="title"/>
          </p:nvPr>
        </p:nvSpPr>
        <p:spPr>
          <a:xfrm>
            <a:off x="304800" y="274638"/>
            <a:ext cx="8534400" cy="1143000"/>
          </a:xfrm>
        </p:spPr>
        <p:txBody>
          <a:bodyPr/>
          <a:lstStyle/>
          <a:p>
            <a:pPr eaLnBrk="1" hangingPunct="1"/>
            <a:r>
              <a:rPr lang="en-US" altLang="ja-JP" b="0">
                <a:ea typeface="ＭＳ Ｐゴシック" panose="020B0600070205080204" pitchFamily="34" charset="-128"/>
              </a:rPr>
              <a:t>"</a:t>
            </a:r>
            <a:r>
              <a:rPr lang="en-US" altLang="en-US" b="0">
                <a:ea typeface="ＭＳ Ｐゴシック" panose="020B0600070205080204" pitchFamily="34" charset="-128"/>
              </a:rPr>
              <a:t>Because of…</a:t>
            </a:r>
            <a:r>
              <a:rPr lang="en-US" altLang="ja-JP" b="0">
                <a:ea typeface="ＭＳ Ｐゴシック" panose="020B0600070205080204" pitchFamily="34" charset="-128"/>
              </a:rPr>
              <a:t>"</a:t>
            </a:r>
            <a:endParaRPr lang="en-US" altLang="en-US" b="0">
              <a:ea typeface="ＭＳ Ｐゴシック" panose="020B0600070205080204" pitchFamily="34" charset="-128"/>
            </a:endParaRPr>
          </a:p>
        </p:txBody>
      </p:sp>
      <p:pic>
        <p:nvPicPr>
          <p:cNvPr id="157698" name="Picture 3" descr="drop of water">
            <a:extLst>
              <a:ext uri="{FF2B5EF4-FFF2-40B4-BE49-F238E27FC236}">
                <a16:creationId xmlns:a16="http://schemas.microsoft.com/office/drawing/2014/main" id="{3F75393A-E734-6E44-A868-B8EA1C6157C3}"/>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755775"/>
            <a:ext cx="4038600" cy="4213225"/>
          </a:xfrm>
        </p:spPr>
      </p:pic>
      <p:sp>
        <p:nvSpPr>
          <p:cNvPr id="157699" name="Rectangle 4">
            <a:extLst>
              <a:ext uri="{FF2B5EF4-FFF2-40B4-BE49-F238E27FC236}">
                <a16:creationId xmlns:a16="http://schemas.microsoft.com/office/drawing/2014/main" id="{28AD3D98-49BF-D146-8F18-DE86BC5C4B73}"/>
              </a:ext>
            </a:extLst>
          </p:cNvPr>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2800">
                <a:solidFill>
                  <a:srgbClr val="000000"/>
                </a:solidFill>
              </a:rPr>
              <a:t>  </a:t>
            </a:r>
            <a:r>
              <a:rPr lang="en-US" altLang="ja-JP" sz="2800">
                <a:solidFill>
                  <a:srgbClr val="000000"/>
                </a:solidFill>
              </a:rPr>
              <a:t>"</a:t>
            </a:r>
            <a:r>
              <a:rPr lang="en-US" altLang="en-US" sz="2800">
                <a:solidFill>
                  <a:srgbClr val="000000"/>
                </a:solidFill>
              </a:rPr>
              <a:t>Repent and be baptized, every one of you, in the name of Jesus Christ [because of] the forgiveness of your sins.</a:t>
            </a:r>
            <a:r>
              <a:rPr lang="en-US" altLang="ja-JP" sz="2800">
                <a:solidFill>
                  <a:srgbClr val="000000"/>
                </a:solidFill>
              </a:rPr>
              <a:t>"</a:t>
            </a:r>
            <a:r>
              <a:rPr lang="en-US" altLang="en-US" sz="2800">
                <a:solidFill>
                  <a:srgbClr val="000000"/>
                </a:solidFill>
              </a:rPr>
              <a:t> </a:t>
            </a:r>
          </a:p>
          <a:p>
            <a:pPr algn="ctr" eaLnBrk="1" hangingPunct="1">
              <a:buFontTx/>
              <a:buNone/>
            </a:pPr>
            <a:endParaRPr lang="en-US" altLang="en-US" sz="2800">
              <a:solidFill>
                <a:srgbClr val="000000"/>
              </a:solidFill>
            </a:endParaRPr>
          </a:p>
          <a:p>
            <a:pPr algn="ctr" eaLnBrk="1" hangingPunct="1">
              <a:buFontTx/>
              <a:buNone/>
            </a:pPr>
            <a:r>
              <a:rPr lang="en-US" altLang="en-US" sz="2800">
                <a:solidFill>
                  <a:srgbClr val="000000"/>
                </a:solidFill>
              </a:rPr>
              <a:t>Acts 2:38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7A82CC16-ABA3-A24B-8332-41D1270581B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Pouring</a:t>
            </a:r>
          </a:p>
        </p:txBody>
      </p:sp>
      <p:pic>
        <p:nvPicPr>
          <p:cNvPr id="159746" name="Picture 3" descr="water 3">
            <a:extLst>
              <a:ext uri="{FF2B5EF4-FFF2-40B4-BE49-F238E27FC236}">
                <a16:creationId xmlns:a16="http://schemas.microsoft.com/office/drawing/2014/main" id="{CFE5EEBE-C4A6-9243-B869-2DB71A01A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4">
            <a:extLst>
              <a:ext uri="{FF2B5EF4-FFF2-40B4-BE49-F238E27FC236}">
                <a16:creationId xmlns:a16="http://schemas.microsoft.com/office/drawing/2014/main" id="{2EE32A88-D55C-AF4D-80EF-228994368256}"/>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00"/>
                </a:solidFill>
              </a:rPr>
              <a:t>Why Be Baptized?</a:t>
            </a:r>
            <a:endParaRPr lang="en-US" altLang="en-US" sz="3600">
              <a:solidFill>
                <a:srgbClr val="000000"/>
              </a:solidFill>
            </a:endParaRPr>
          </a:p>
        </p:txBody>
      </p:sp>
      <p:sp>
        <p:nvSpPr>
          <p:cNvPr id="159748" name="Text Box 5">
            <a:extLst>
              <a:ext uri="{FF2B5EF4-FFF2-40B4-BE49-F238E27FC236}">
                <a16:creationId xmlns:a16="http://schemas.microsoft.com/office/drawing/2014/main" id="{CCBDB66D-C192-5E4E-ACE2-E8979F0B7837}"/>
              </a:ext>
            </a:extLst>
          </p:cNvPr>
          <p:cNvSpPr txBox="1">
            <a:spLocks noChangeArrowheads="1"/>
          </p:cNvSpPr>
          <p:nvPr/>
        </p:nvSpPr>
        <p:spPr bwMode="auto">
          <a:xfrm>
            <a:off x="685800" y="4265613"/>
            <a:ext cx="7772400" cy="15541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rgbClr val="FFFFFF"/>
                </a:solidFill>
              </a:rPr>
              <a:t>Baptism incorporates you into the body of the church                         			(Gal. 3:26-29; Eph. 2:11-22)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463B197C-08FD-FA49-9DBB-5CAE02B6D313}"/>
              </a:ext>
            </a:extLst>
          </p:cNvPr>
          <p:cNvSpPr>
            <a:spLocks noGrp="1" noChangeArrowheads="1"/>
          </p:cNvSpPr>
          <p:nvPr>
            <p:ph type="title"/>
          </p:nvPr>
        </p:nvSpPr>
        <p:spPr>
          <a:xfrm>
            <a:off x="1295400" y="5638800"/>
            <a:ext cx="6858000" cy="1143000"/>
          </a:xfrm>
        </p:spPr>
        <p:txBody>
          <a:bodyPr/>
          <a:lstStyle/>
          <a:p>
            <a:pPr eaLnBrk="1" hangingPunct="1"/>
            <a:r>
              <a:rPr lang="en-US" altLang="en-US" sz="4000" b="0">
                <a:ea typeface="ＭＳ Ｐゴシック" panose="020B0600070205080204" pitchFamily="34" charset="-128"/>
              </a:rPr>
              <a:t>Church Family</a:t>
            </a:r>
          </a:p>
        </p:txBody>
      </p:sp>
      <p:pic>
        <p:nvPicPr>
          <p:cNvPr id="161794" name="Picture 3" descr="church family">
            <a:extLst>
              <a:ext uri="{FF2B5EF4-FFF2-40B4-BE49-F238E27FC236}">
                <a16:creationId xmlns:a16="http://schemas.microsoft.com/office/drawing/2014/main" id="{E89A02CE-FC9A-9A40-8E4A-53754032D92F}"/>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5089525"/>
          </a:xfrm>
        </p:spPr>
      </p:pic>
      <p:pic>
        <p:nvPicPr>
          <p:cNvPr id="161795" name="Picture 4" descr="church family">
            <a:extLst>
              <a:ext uri="{FF2B5EF4-FFF2-40B4-BE49-F238E27FC236}">
                <a16:creationId xmlns:a16="http://schemas.microsoft.com/office/drawing/2014/main" id="{364641FE-F22D-4542-B16A-04558E9EACA7}"/>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4371" r="13773" b="3183"/>
          <a:stretch>
            <a:fillRect/>
          </a:stretch>
        </p:blipFill>
        <p:spPr>
          <a:xfrm>
            <a:off x="0" y="0"/>
            <a:ext cx="9144000" cy="6858000"/>
          </a:xfrm>
        </p:spPr>
      </p:pic>
      <p:sp>
        <p:nvSpPr>
          <p:cNvPr id="111621" name="Text Box 5">
            <a:extLst>
              <a:ext uri="{FF2B5EF4-FFF2-40B4-BE49-F238E27FC236}">
                <a16:creationId xmlns:a16="http://schemas.microsoft.com/office/drawing/2014/main" id="{2EBF28DC-A837-2644-9BEB-6A5C6F0D9D99}"/>
              </a:ext>
            </a:extLst>
          </p:cNvPr>
          <p:cNvSpPr txBox="1">
            <a:spLocks noChangeArrowheads="1"/>
          </p:cNvSpPr>
          <p:nvPr/>
        </p:nvSpPr>
        <p:spPr bwMode="auto">
          <a:xfrm>
            <a:off x="0" y="3429000"/>
            <a:ext cx="9144000" cy="3508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b="1" u="sng"/>
              <a:t>Galatians 3:26-29</a:t>
            </a:r>
            <a:r>
              <a:rPr lang="en-US" altLang="en-US" sz="2800" b="1"/>
              <a:t>   </a:t>
            </a:r>
            <a:br>
              <a:rPr lang="en-US" altLang="en-US" sz="2800" b="1"/>
            </a:br>
            <a:r>
              <a:rPr lang="en-US" altLang="en-US" sz="2800" b="1"/>
              <a:t>You are all sons of God through faith in Christ Jesus, for </a:t>
            </a:r>
            <a:r>
              <a:rPr lang="en-US" altLang="en-US" sz="2800" b="1">
                <a:solidFill>
                  <a:srgbClr val="800080"/>
                </a:solidFill>
              </a:rPr>
              <a:t>all of you who were baptized into Christ have clothed yourselves with Christ</a:t>
            </a:r>
            <a:r>
              <a:rPr lang="en-US" altLang="en-US" sz="2800" b="1"/>
              <a:t>.  There is neither Jew nor Greek, slave nor free, male nor female, for you are all one in Christ Jesus.  If you belong to Christ, then you are Abraham</a:t>
            </a:r>
            <a:r>
              <a:rPr lang="fr-FR" altLang="en-US" sz="2800" b="1"/>
              <a:t>'</a:t>
            </a:r>
            <a:r>
              <a:rPr lang="en-US" altLang="en-US" sz="2800" b="1"/>
              <a:t>s seed, and heirs according to the promise.</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1" name="Picture 2" descr="xiaojun7">
            <a:extLst>
              <a:ext uri="{FF2B5EF4-FFF2-40B4-BE49-F238E27FC236}">
                <a16:creationId xmlns:a16="http://schemas.microsoft.com/office/drawing/2014/main" id="{5CADC3A9-2011-5C4D-A8F1-9718FEE1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8D548AD4-81D8-9748-9242-37B56B33781E}"/>
              </a:ext>
            </a:extLst>
          </p:cNvPr>
          <p:cNvSpPr>
            <a:spLocks noGrp="1" noChangeArrowheads="1"/>
          </p:cNvSpPr>
          <p:nvPr>
            <p:ph type="title" idx="4294967295"/>
          </p:nvPr>
        </p:nvSpPr>
        <p:spPr>
          <a:xfrm>
            <a:off x="5181600" y="274638"/>
            <a:ext cx="3962400" cy="5059362"/>
          </a:xfrm>
        </p:spPr>
        <p:txBody>
          <a:bodyPr/>
          <a:lstStyle/>
          <a:p>
            <a:pPr eaLnBrk="1" hangingPunct="1"/>
            <a:r>
              <a:rPr lang="en-US" altLang="en-US" sz="5400">
                <a:ea typeface="ＭＳ Ｐゴシック" panose="020B0600070205080204" pitchFamily="34" charset="-128"/>
              </a:rPr>
              <a:t>WHO should be baptized?</a:t>
            </a:r>
            <a:endParaRPr lang="en-US" altLang="en-US">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5" name="Picture 5" descr="Coin">
            <a:extLst>
              <a:ext uri="{FF2B5EF4-FFF2-40B4-BE49-F238E27FC236}">
                <a16:creationId xmlns:a16="http://schemas.microsoft.com/office/drawing/2014/main" id="{D6EA4726-25ED-6641-AA61-8FD6729DC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9B674FD7-325B-3043-9AE1-7C37378D3B32}"/>
              </a:ext>
            </a:extLst>
          </p:cNvPr>
          <p:cNvSpPr>
            <a:spLocks noGrp="1" noChangeArrowheads="1"/>
          </p:cNvSpPr>
          <p:nvPr>
            <p:ph type="title"/>
          </p:nvPr>
        </p:nvSpPr>
        <p:spPr>
          <a:xfrm>
            <a:off x="1524000" y="533400"/>
            <a:ext cx="7772400" cy="1143000"/>
          </a:xfrm>
        </p:spPr>
        <p:txBody>
          <a:bodyPr/>
          <a:lstStyle/>
          <a:p>
            <a:pPr eaLnBrk="1" hangingPunct="1"/>
            <a:r>
              <a:rPr lang="en-US" altLang="en-US">
                <a:ea typeface="ＭＳ Ｐゴシック" panose="020B0600070205080204" pitchFamily="34" charset="-128"/>
              </a:rPr>
              <a:t>Does your trust in God embarrass you?</a:t>
            </a:r>
          </a:p>
        </p:txBody>
      </p:sp>
      <p:pic>
        <p:nvPicPr>
          <p:cNvPr id="93187" name="Picture 4" descr="k030805au">
            <a:extLst>
              <a:ext uri="{FF2B5EF4-FFF2-40B4-BE49-F238E27FC236}">
                <a16:creationId xmlns:a16="http://schemas.microsoft.com/office/drawing/2014/main" id="{C713569E-0B52-1648-B5E2-2F32126D2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00" b="13889"/>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179388" y="476250"/>
            <a:ext cx="73914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zh-CN" altLang="en-US" sz="4800" b="1">
                <a:effectLst/>
                <a:ea typeface="宋体" charset="0"/>
                <a:cs typeface="宋体" charset="0"/>
              </a:rPr>
              <a:t>第一世纪教会的受洗礼</a:t>
            </a:r>
            <a:endParaRPr lang="zh-TW" altLang="en-US" sz="4800" b="1">
              <a:effectLst/>
              <a:ea typeface="宋体" charset="0"/>
              <a:cs typeface="宋体" charset="0"/>
            </a:endParaRPr>
          </a:p>
        </p:txBody>
      </p:sp>
      <p:sp>
        <p:nvSpPr>
          <p:cNvPr id="93188" name="Text Box 4"/>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140</a:t>
            </a:r>
          </a:p>
        </p:txBody>
      </p:sp>
      <p:sp>
        <p:nvSpPr>
          <p:cNvPr id="93189"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lstStyle/>
          <a:p>
            <a:pPr marL="0" indent="0" algn="ctr" eaLnBrk="1" hangingPunct="1">
              <a:lnSpc>
                <a:spcPct val="90000"/>
              </a:lnSpc>
              <a:spcBef>
                <a:spcPct val="0"/>
              </a:spcBef>
              <a:buClrTx/>
              <a:buSzTx/>
              <a:buFontTx/>
              <a:buNone/>
              <a:defRPr/>
            </a:pPr>
            <a:r>
              <a:rPr lang="zh-CN" altLang="en-US" sz="4000" b="1">
                <a:effectLst/>
                <a:ea typeface="宋体" charset="0"/>
                <a:cs typeface="宋体" charset="0"/>
              </a:rPr>
              <a:t>受洗礼只为相信者，</a:t>
            </a:r>
            <a:endParaRPr lang="zh-CN" sz="4000" b="1">
              <a:effectLst/>
              <a:ea typeface="宋体" charset="0"/>
              <a:cs typeface="宋体" charset="0"/>
            </a:endParaRPr>
          </a:p>
          <a:p>
            <a:pPr marL="0" indent="0" algn="ctr" eaLnBrk="1" hangingPunct="1">
              <a:lnSpc>
                <a:spcPct val="90000"/>
              </a:lnSpc>
              <a:spcBef>
                <a:spcPct val="0"/>
              </a:spcBef>
              <a:buClrTx/>
              <a:buSzTx/>
              <a:buFontTx/>
              <a:buNone/>
              <a:defRPr/>
            </a:pPr>
            <a:r>
              <a:rPr lang="zh-CN" altLang="en-US" sz="4000" b="1">
                <a:effectLst/>
                <a:ea typeface="宋体" charset="0"/>
                <a:cs typeface="宋体" charset="0"/>
              </a:rPr>
              <a:t>且只用浸水礼</a:t>
            </a:r>
            <a:r>
              <a:rPr lang="zh-TW" altLang="en-US" sz="4000">
                <a:ea typeface="新細明體" charset="0"/>
                <a:cs typeface="新細明體" charset="0"/>
              </a:rPr>
              <a:t> </a:t>
            </a:r>
          </a:p>
        </p:txBody>
      </p:sp>
    </p:spTree>
    <p:extLst>
      <p:ext uri="{BB962C8B-B14F-4D97-AF65-F5344CB8AC3E}">
        <p14:creationId xmlns:p14="http://schemas.microsoft.com/office/powerpoint/2010/main" val="2525588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9173E0A5-0922-E046-B7A4-287B81087E8F}"/>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sp>
        <p:nvSpPr>
          <p:cNvPr id="167938" name="Rectangle 4">
            <a:extLst>
              <a:ext uri="{FF2B5EF4-FFF2-40B4-BE49-F238E27FC236}">
                <a16:creationId xmlns:a16="http://schemas.microsoft.com/office/drawing/2014/main" id="{38C300BA-D69C-624F-A2F4-E1CB02FFFF54}"/>
              </a:ext>
            </a:extLst>
          </p:cNvPr>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buFontTx/>
              <a:buNone/>
            </a:pPr>
            <a:r>
              <a:rPr lang="en-US" altLang="en-US" sz="2800" b="1">
                <a:solidFill>
                  <a:srgbClr val="000000"/>
                </a:solidFill>
              </a:rPr>
              <a:t>Theoretically, all people should be saved and baptized</a:t>
            </a:r>
          </a:p>
          <a:p>
            <a:pPr algn="ctr" eaLnBrk="1" hangingPunct="1">
              <a:buFontTx/>
              <a:buNone/>
            </a:pPr>
            <a:endParaRPr lang="en-US" altLang="en-US" sz="2800" b="1">
              <a:solidFill>
                <a:srgbClr val="000000"/>
              </a:solidFill>
            </a:endParaRPr>
          </a:p>
          <a:p>
            <a:pPr algn="ctr" eaLnBrk="1" hangingPunct="1">
              <a:buFontTx/>
              <a:buNone/>
            </a:pPr>
            <a:r>
              <a:rPr lang="en-US" altLang="en-US" sz="2800" b="1">
                <a:solidFill>
                  <a:srgbClr val="000000"/>
                </a:solidFill>
              </a:rPr>
              <a:t>Practically, baptism is open to all who earnestly repent of their sins and who, having believed in Christ, seek to follow him</a:t>
            </a:r>
          </a:p>
        </p:txBody>
      </p:sp>
      <p:pic>
        <p:nvPicPr>
          <p:cNvPr id="167939" name="Picture 6" descr="droppedbaptism.jpg">
            <a:extLst>
              <a:ext uri="{FF2B5EF4-FFF2-40B4-BE49-F238E27FC236}">
                <a16:creationId xmlns:a16="http://schemas.microsoft.com/office/drawing/2014/main" id="{9D863FFD-8AE0-D443-992E-EC5A8D624C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A14400CE-F046-CC4F-8F07-290A41943658}"/>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pic>
        <p:nvPicPr>
          <p:cNvPr id="169986" name="Picture 3" descr="drop of water">
            <a:extLst>
              <a:ext uri="{FF2B5EF4-FFF2-40B4-BE49-F238E27FC236}">
                <a16:creationId xmlns:a16="http://schemas.microsoft.com/office/drawing/2014/main" id="{8B99DE14-C783-904D-B25A-A040E5B2B1CA}"/>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755775"/>
            <a:ext cx="4038600" cy="4213225"/>
          </a:xfrm>
        </p:spPr>
      </p:pic>
      <p:sp>
        <p:nvSpPr>
          <p:cNvPr id="169987" name="Rectangle 4">
            <a:extLst>
              <a:ext uri="{FF2B5EF4-FFF2-40B4-BE49-F238E27FC236}">
                <a16:creationId xmlns:a16="http://schemas.microsoft.com/office/drawing/2014/main" id="{69A84E89-652B-054B-8611-E3F27A4A75B4}"/>
              </a:ext>
            </a:extLst>
          </p:cNvPr>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buFontTx/>
              <a:buNone/>
            </a:pPr>
            <a:r>
              <a:rPr lang="en-US" altLang="en-US" sz="2800" b="1">
                <a:solidFill>
                  <a:srgbClr val="000000"/>
                </a:solidFill>
              </a:rPr>
              <a:t>  Naturally, this includes repentant adults. But…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2170ACA1-5750-BA4F-B6AA-4DAFB94360DD}"/>
              </a:ext>
            </a:extLst>
          </p:cNvPr>
          <p:cNvSpPr>
            <a:spLocks noGrp="1" noChangeArrowheads="1"/>
          </p:cNvSpPr>
          <p:nvPr>
            <p:ph type="title"/>
          </p:nvPr>
        </p:nvSpPr>
        <p:spPr>
          <a:xfrm>
            <a:off x="685800" y="274638"/>
            <a:ext cx="7620000" cy="1143000"/>
          </a:xfrm>
        </p:spPr>
        <p:txBody>
          <a:bodyPr/>
          <a:lstStyle/>
          <a:p>
            <a:pPr eaLnBrk="1" hangingPunct="1"/>
            <a:r>
              <a:rPr lang="en-US" altLang="en-US" b="0" i="1">
                <a:ea typeface="ＭＳ Ｐゴシック" panose="020B0600070205080204" pitchFamily="34" charset="-128"/>
              </a:rPr>
              <a:t>What About the Children?</a:t>
            </a:r>
          </a:p>
        </p:txBody>
      </p:sp>
      <p:pic>
        <p:nvPicPr>
          <p:cNvPr id="172034" name="Picture 3" descr="baby in Christening Gown">
            <a:extLst>
              <a:ext uri="{FF2B5EF4-FFF2-40B4-BE49-F238E27FC236}">
                <a16:creationId xmlns:a16="http://schemas.microsoft.com/office/drawing/2014/main" id="{B12A9DE9-39B5-1245-AB91-5A417FF39A0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077F350D-4B4C-E442-B35A-3A059536EE15}"/>
              </a:ext>
            </a:extLst>
          </p:cNvPr>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sz="2800">
                <a:solidFill>
                  <a:srgbClr val="000000"/>
                </a:solidFill>
              </a:rPr>
              <a:t>(Paedobaptism)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8846BFD9-8A28-EB4B-BA9E-DF314740CB63}"/>
              </a:ext>
            </a:extLst>
          </p:cNvPr>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41D72F18-2F8E-0841-8C95-8EFECB0B1F63}"/>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Believed…then Baptized</a:t>
            </a:r>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 in Acts</a:t>
            </a:r>
            <a:endParaRPr lang="en-US" altLang="en-US">
              <a:ea typeface="ＭＳ Ｐゴシック" panose="020B0600070205080204" pitchFamily="34" charset="-128"/>
            </a:endParaRPr>
          </a:p>
        </p:txBody>
      </p:sp>
      <p:sp>
        <p:nvSpPr>
          <p:cNvPr id="174083" name="Rectangle 3">
            <a:extLst>
              <a:ext uri="{FF2B5EF4-FFF2-40B4-BE49-F238E27FC236}">
                <a16:creationId xmlns:a16="http://schemas.microsoft.com/office/drawing/2014/main" id="{750CB46D-4440-AC44-B286-0C6518F2DB3F}"/>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0"/>
              </a:spcBef>
              <a:buFontTx/>
              <a:buNone/>
            </a:pPr>
            <a:r>
              <a:rPr lang="en-US" altLang="en-US" b="1">
                <a:solidFill>
                  <a:srgbClr val="000000"/>
                </a:solidFill>
              </a:rPr>
              <a:t>Peter: </a:t>
            </a:r>
            <a:r>
              <a:rPr lang="en-US" altLang="ja-JP" b="1">
                <a:solidFill>
                  <a:srgbClr val="000000"/>
                </a:solidFill>
              </a:rPr>
              <a:t>"</a:t>
            </a:r>
            <a:r>
              <a:rPr lang="en-US" altLang="en-US" b="1">
                <a:solidFill>
                  <a:srgbClr val="000000"/>
                </a:solidFill>
              </a:rPr>
              <a:t>Repent…3000 baptized</a:t>
            </a:r>
            <a:r>
              <a:rPr lang="en-US" altLang="ja-JP" b="1">
                <a:solidFill>
                  <a:srgbClr val="000000"/>
                </a:solidFill>
              </a:rPr>
              <a:t>"</a:t>
            </a:r>
            <a:r>
              <a:rPr lang="en-US" altLang="en-US" b="1">
                <a:solidFill>
                  <a:srgbClr val="000000"/>
                </a:solidFill>
              </a:rPr>
              <a:t> (2:38, 41)</a:t>
            </a:r>
            <a:br>
              <a:rPr lang="en-US" altLang="en-US" b="1">
                <a:solidFill>
                  <a:srgbClr val="000000"/>
                </a:solidFill>
              </a:rPr>
            </a:br>
            <a:r>
              <a:rPr lang="en-US" altLang="en-US" b="1">
                <a:solidFill>
                  <a:srgbClr val="000000"/>
                </a:solidFill>
              </a:rPr>
              <a:t>Samaritans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(8:12)</a:t>
            </a:r>
            <a:br>
              <a:rPr lang="en-US" altLang="en-US" b="1">
                <a:solidFill>
                  <a:srgbClr val="000000"/>
                </a:solidFill>
              </a:rPr>
            </a:br>
            <a:r>
              <a:rPr lang="en-US" altLang="en-US" b="1">
                <a:solidFill>
                  <a:srgbClr val="000000"/>
                </a:solidFill>
              </a:rPr>
              <a:t>Eunuch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(8:36-38)</a:t>
            </a:r>
            <a:br>
              <a:rPr lang="en-US" altLang="en-US" b="1">
                <a:solidFill>
                  <a:srgbClr val="000000"/>
                </a:solidFill>
              </a:rPr>
            </a:br>
            <a:r>
              <a:rPr lang="en-US" altLang="en-US" b="1">
                <a:solidFill>
                  <a:srgbClr val="000000"/>
                </a:solidFill>
              </a:rPr>
              <a:t>Paul believed…baptized (9:18)</a:t>
            </a:r>
            <a:br>
              <a:rPr lang="en-US" altLang="en-US" b="1">
                <a:solidFill>
                  <a:srgbClr val="000000"/>
                </a:solidFill>
              </a:rPr>
            </a:br>
            <a:r>
              <a:rPr lang="en-US" altLang="en-US" b="1">
                <a:solidFill>
                  <a:srgbClr val="000000"/>
                </a:solidFill>
              </a:rPr>
              <a:t>Cornelius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(10:47)</a:t>
            </a:r>
            <a:br>
              <a:rPr lang="en-US" altLang="en-US" b="1">
                <a:solidFill>
                  <a:srgbClr val="000000"/>
                </a:solidFill>
              </a:rPr>
            </a:br>
            <a:r>
              <a:rPr lang="en-US" altLang="en-US" b="1">
                <a:solidFill>
                  <a:srgbClr val="000000"/>
                </a:solidFill>
              </a:rPr>
              <a:t>Jailer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(16:14-15, 33)</a:t>
            </a:r>
            <a:br>
              <a:rPr lang="en-US" altLang="en-US" b="1">
                <a:solidFill>
                  <a:srgbClr val="000000"/>
                </a:solidFill>
              </a:rPr>
            </a:br>
            <a:r>
              <a:rPr lang="en-US" altLang="en-US" b="1">
                <a:solidFill>
                  <a:srgbClr val="000000"/>
                </a:solidFill>
              </a:rPr>
              <a:t>Crispus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(18:8)</a:t>
            </a:r>
            <a:br>
              <a:rPr lang="en-US" altLang="en-US" b="1">
                <a:solidFill>
                  <a:srgbClr val="000000"/>
                </a:solidFill>
              </a:rPr>
            </a:br>
            <a:r>
              <a:rPr lang="en-US" altLang="en-US" b="1">
                <a:solidFill>
                  <a:srgbClr val="000000"/>
                </a:solidFill>
              </a:rPr>
              <a:t>John</a:t>
            </a:r>
            <a:r>
              <a:rPr lang="fr-FR" altLang="ja-JP" b="1">
                <a:solidFill>
                  <a:srgbClr val="000000"/>
                </a:solidFill>
              </a:rPr>
              <a:t>'</a:t>
            </a:r>
            <a:r>
              <a:rPr lang="en-US" altLang="en-US" b="1">
                <a:solidFill>
                  <a:srgbClr val="000000"/>
                </a:solidFill>
              </a:rPr>
              <a:t>s disciples </a:t>
            </a:r>
            <a:r>
              <a:rPr lang="en-US" altLang="ja-JP" b="1">
                <a:solidFill>
                  <a:srgbClr val="000000"/>
                </a:solidFill>
              </a:rPr>
              <a:t>"</a:t>
            </a:r>
            <a:r>
              <a:rPr lang="en-US" altLang="en-US" b="1">
                <a:solidFill>
                  <a:srgbClr val="000000"/>
                </a:solidFill>
              </a:rPr>
              <a:t>believed…baptized</a:t>
            </a:r>
            <a:r>
              <a:rPr lang="en-US" altLang="ja-JP" b="1">
                <a:solidFill>
                  <a:srgbClr val="000000"/>
                </a:solidFill>
              </a:rPr>
              <a:t>"</a:t>
            </a:r>
            <a:r>
              <a:rPr lang="en-US" altLang="en-US" b="1">
                <a:solidFill>
                  <a:srgbClr val="000000"/>
                </a:solidFill>
              </a:rPr>
              <a:t> (19:5)</a:t>
            </a:r>
          </a:p>
        </p:txBody>
      </p:sp>
      <p:sp>
        <p:nvSpPr>
          <p:cNvPr id="174084" name="TextBox 3">
            <a:extLst>
              <a:ext uri="{FF2B5EF4-FFF2-40B4-BE49-F238E27FC236}">
                <a16:creationId xmlns:a16="http://schemas.microsoft.com/office/drawing/2014/main" id="{1CCEB3A9-35A4-FB48-80FA-30310D0CCF41}"/>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r">
              <a:spcBef>
                <a:spcPct val="0"/>
              </a:spcBef>
              <a:buFontTx/>
              <a:buNone/>
            </a:pPr>
            <a:r>
              <a:rPr lang="en-US" altLang="en-US" sz="2400" b="1">
                <a:latin typeface="Tahoma" panose="020B0604030504040204" pitchFamily="34" charset="0"/>
              </a:rPr>
              <a:t>105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EECEEB0B-46F9-E547-97CF-80FBB5F259E7}"/>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6130" name="Text Box 3">
            <a:extLst>
              <a:ext uri="{FF2B5EF4-FFF2-40B4-BE49-F238E27FC236}">
                <a16:creationId xmlns:a16="http://schemas.microsoft.com/office/drawing/2014/main" id="{1CA28823-9907-5A42-9B6D-B1F96191A595}"/>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t>(Paedobaptism)</a:t>
            </a:r>
          </a:p>
        </p:txBody>
      </p:sp>
      <p:sp>
        <p:nvSpPr>
          <p:cNvPr id="176131" name="Text Box 4">
            <a:extLst>
              <a:ext uri="{FF2B5EF4-FFF2-40B4-BE49-F238E27FC236}">
                <a16:creationId xmlns:a16="http://schemas.microsoft.com/office/drawing/2014/main" id="{2008E8F4-1BCA-054B-B8F2-B3793A1F3E16}"/>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en-US" sz="1800"/>
          </a:p>
        </p:txBody>
      </p:sp>
      <p:sp>
        <p:nvSpPr>
          <p:cNvPr id="176132" name="Text Box 5">
            <a:extLst>
              <a:ext uri="{FF2B5EF4-FFF2-40B4-BE49-F238E27FC236}">
                <a16:creationId xmlns:a16="http://schemas.microsoft.com/office/drawing/2014/main" id="{E654489F-ACE4-B344-B546-D567BB242A25}"/>
              </a:ext>
            </a:extLst>
          </p:cNvPr>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t>The baptism of infants is recorded no earlier than the 3rd century A.D. </a:t>
            </a:r>
          </a:p>
        </p:txBody>
      </p:sp>
      <p:pic>
        <p:nvPicPr>
          <p:cNvPr id="176133" name="Picture 6" descr="Old infant baptism">
            <a:extLst>
              <a:ext uri="{FF2B5EF4-FFF2-40B4-BE49-F238E27FC236}">
                <a16:creationId xmlns:a16="http://schemas.microsoft.com/office/drawing/2014/main" id="{724AF295-8F40-CC49-A2D5-5490C691A4E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524000"/>
            <a:ext cx="5715000" cy="3683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CC2A82F-B6E8-F14A-985F-8E83A0C5A8F0}"/>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8178" name="Text Box 3">
            <a:extLst>
              <a:ext uri="{FF2B5EF4-FFF2-40B4-BE49-F238E27FC236}">
                <a16:creationId xmlns:a16="http://schemas.microsoft.com/office/drawing/2014/main" id="{232A9F96-B9F6-3E49-AA73-5E915F7CCDD3}"/>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t>(Paedobaptism)</a:t>
            </a:r>
          </a:p>
        </p:txBody>
      </p:sp>
      <p:sp>
        <p:nvSpPr>
          <p:cNvPr id="178179" name="Text Box 4">
            <a:extLst>
              <a:ext uri="{FF2B5EF4-FFF2-40B4-BE49-F238E27FC236}">
                <a16:creationId xmlns:a16="http://schemas.microsoft.com/office/drawing/2014/main" id="{A719E641-3FF2-1E4A-A214-9FDA2A1B65D3}"/>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en-US" sz="1800"/>
          </a:p>
        </p:txBody>
      </p:sp>
      <p:sp>
        <p:nvSpPr>
          <p:cNvPr id="178180" name="Text Box 5">
            <a:extLst>
              <a:ext uri="{FF2B5EF4-FFF2-40B4-BE49-F238E27FC236}">
                <a16:creationId xmlns:a16="http://schemas.microsoft.com/office/drawing/2014/main" id="{693DD12C-E621-2D4C-8627-8B266B5A9818}"/>
              </a:ext>
            </a:extLst>
          </p:cNvPr>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800"/>
          </a:p>
        </p:txBody>
      </p:sp>
      <p:pic>
        <p:nvPicPr>
          <p:cNvPr id="178181" name="Picture 6" descr="Old infant baptism">
            <a:extLst>
              <a:ext uri="{FF2B5EF4-FFF2-40B4-BE49-F238E27FC236}">
                <a16:creationId xmlns:a16="http://schemas.microsoft.com/office/drawing/2014/main" id="{B075FE50-7E22-BE4B-A353-1CBC8C102FF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E09C4632-2C7D-484E-BB63-3039E6EA88BA}"/>
              </a:ext>
            </a:extLst>
          </p:cNvPr>
          <p:cNvSpPr txBox="1">
            <a:spLocks noChangeArrowheads="1"/>
          </p:cNvSpPr>
          <p:nvPr/>
        </p:nvSpPr>
        <p:spPr bwMode="auto">
          <a:xfrm>
            <a:off x="609600" y="5486400"/>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t>Proponents claim that the </a:t>
            </a:r>
            <a:r>
              <a:rPr lang="en-US" altLang="ja-JP" sz="2800"/>
              <a:t>"</a:t>
            </a:r>
            <a:r>
              <a:rPr lang="en-US" altLang="en-US" sz="2800"/>
              <a:t>household baptisms</a:t>
            </a:r>
            <a:r>
              <a:rPr lang="en-US" altLang="ja-JP" sz="2800"/>
              <a:t>"</a:t>
            </a:r>
            <a:r>
              <a:rPr lang="en-US" altLang="en-US" sz="2800"/>
              <a:t> mentioned in Scripture included infants</a:t>
            </a:r>
          </a:p>
          <a:p>
            <a:pPr eaLnBrk="1" hangingPunct="1">
              <a:spcBef>
                <a:spcPct val="50000"/>
              </a:spcBef>
              <a:buFontTx/>
              <a:buNone/>
            </a:pPr>
            <a:endParaRPr lang="en-US" altLang="en-US" sz="2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3DF620FC-DDAE-5C43-AADC-5E445AD50C95}"/>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0226" name="Text Box 3">
            <a:extLst>
              <a:ext uri="{FF2B5EF4-FFF2-40B4-BE49-F238E27FC236}">
                <a16:creationId xmlns:a16="http://schemas.microsoft.com/office/drawing/2014/main" id="{64661C7D-E910-FB42-81DD-DFE5855DF033}"/>
              </a:ext>
            </a:extLst>
          </p:cNvPr>
          <p:cNvSpPr txBox="1">
            <a:spLocks noChangeArrowheads="1"/>
          </p:cNvSpPr>
          <p:nvPr/>
        </p:nvSpPr>
        <p:spPr bwMode="auto">
          <a:xfrm>
            <a:off x="228600" y="5730875"/>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aseline="30000">
                <a:solidFill>
                  <a:srgbClr val="000000"/>
                </a:solidFill>
              </a:rPr>
              <a:t>1</a:t>
            </a:r>
            <a:r>
              <a:rPr lang="en-US" altLang="en-US" sz="2400">
                <a:solidFill>
                  <a:srgbClr val="000000"/>
                </a:solidFill>
              </a:rPr>
              <a:t>Dorman, </a:t>
            </a:r>
            <a:r>
              <a:rPr lang="en-US" altLang="en-US" sz="2400" i="1">
                <a:solidFill>
                  <a:srgbClr val="000000"/>
                </a:solidFill>
              </a:rPr>
              <a:t>A Faith For All Seasons: Historic Christian Beliefs</a:t>
            </a:r>
            <a:r>
              <a:rPr lang="en-US" altLang="en-US" sz="2400">
                <a:solidFill>
                  <a:srgbClr val="000000"/>
                </a:solidFill>
              </a:rPr>
              <a:t>, 317. </a:t>
            </a:r>
          </a:p>
        </p:txBody>
      </p:sp>
      <p:sp>
        <p:nvSpPr>
          <p:cNvPr id="180227" name="Text Box 4">
            <a:extLst>
              <a:ext uri="{FF2B5EF4-FFF2-40B4-BE49-F238E27FC236}">
                <a16:creationId xmlns:a16="http://schemas.microsoft.com/office/drawing/2014/main" id="{36B5EFCC-94B7-E14B-AD4F-6DCCF3F99711}"/>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000000"/>
                </a:solidFill>
              </a:rPr>
              <a:t>(Paedobaptism)</a:t>
            </a:r>
          </a:p>
          <a:p>
            <a:pPr eaLnBrk="1" hangingPunct="1">
              <a:spcBef>
                <a:spcPct val="50000"/>
              </a:spcBef>
              <a:buFontTx/>
              <a:buNone/>
            </a:pPr>
            <a:endParaRPr lang="en-US" altLang="en-US" sz="1800">
              <a:solidFill>
                <a:srgbClr val="000000"/>
              </a:solidFill>
            </a:endParaRPr>
          </a:p>
        </p:txBody>
      </p:sp>
      <p:pic>
        <p:nvPicPr>
          <p:cNvPr id="180228" name="Picture 5" descr="Baptism of St Libertus">
            <a:extLst>
              <a:ext uri="{FF2B5EF4-FFF2-40B4-BE49-F238E27FC236}">
                <a16:creationId xmlns:a16="http://schemas.microsoft.com/office/drawing/2014/main" id="{C25C31E9-AD0D-3B40-B911-962949C0CB78}"/>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70488" y="1524000"/>
            <a:ext cx="3338512" cy="4929188"/>
          </a:xfrm>
        </p:spPr>
      </p:pic>
      <p:sp>
        <p:nvSpPr>
          <p:cNvPr id="180229" name="Text Box 6">
            <a:extLst>
              <a:ext uri="{FF2B5EF4-FFF2-40B4-BE49-F238E27FC236}">
                <a16:creationId xmlns:a16="http://schemas.microsoft.com/office/drawing/2014/main" id="{7A42F955-311F-8B48-98BD-7945B55ECA1A}"/>
              </a:ext>
            </a:extLst>
          </p:cNvPr>
          <p:cNvSpPr txBox="1">
            <a:spLocks noChangeArrowheads="1"/>
          </p:cNvSpPr>
          <p:nvPr/>
        </p:nvSpPr>
        <p:spPr bwMode="auto">
          <a:xfrm>
            <a:off x="381000" y="1676400"/>
            <a:ext cx="426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a:solidFill>
                  <a:srgbClr val="000000"/>
                </a:solidFill>
              </a:rPr>
              <a:t>Catholics believe that baptism itself is </a:t>
            </a:r>
            <a:r>
              <a:rPr lang="en-US" altLang="ja-JP">
                <a:solidFill>
                  <a:srgbClr val="000000"/>
                </a:solidFill>
              </a:rPr>
              <a:t>"</a:t>
            </a:r>
            <a:r>
              <a:rPr lang="en-US" altLang="en-US">
                <a:solidFill>
                  <a:srgbClr val="000000"/>
                </a:solidFill>
              </a:rPr>
              <a:t>the means of grace which brings regeneration. Baptism is the first step of the way of salvation.</a:t>
            </a:r>
            <a:r>
              <a:rPr lang="en-US" altLang="ja-JP">
                <a:solidFill>
                  <a:srgbClr val="000000"/>
                </a:solidFill>
              </a:rPr>
              <a:t>"</a:t>
            </a:r>
            <a:r>
              <a:rPr lang="en-US" altLang="en-US" sz="2000" baseline="40000">
                <a:solidFill>
                  <a:srgbClr val="000000"/>
                </a:solidFill>
              </a:rPr>
              <a:t>1</a:t>
            </a:r>
            <a:r>
              <a:rPr lang="en-US" altLang="en-US">
                <a:solidFill>
                  <a:srgbClr val="00000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64C646D4-5CAA-DB41-8BD1-8E5758A1CFAD}"/>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2274" name="Text Box 3">
            <a:extLst>
              <a:ext uri="{FF2B5EF4-FFF2-40B4-BE49-F238E27FC236}">
                <a16:creationId xmlns:a16="http://schemas.microsoft.com/office/drawing/2014/main" id="{598B852F-9955-FD41-95B5-42D77C8B2881}"/>
              </a:ext>
            </a:extLst>
          </p:cNvPr>
          <p:cNvSpPr txBox="1">
            <a:spLocks noChangeArrowheads="1"/>
          </p:cNvSpPr>
          <p:nvPr/>
        </p:nvSpPr>
        <p:spPr bwMode="auto">
          <a:xfrm>
            <a:off x="304800" y="2362200"/>
            <a:ext cx="3962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a:solidFill>
                  <a:srgbClr val="000000"/>
                </a:solidFill>
              </a:rPr>
              <a:t>If baptism saves, then it is better to baptize a human as soon as possible! </a:t>
            </a:r>
          </a:p>
        </p:txBody>
      </p:sp>
      <p:sp>
        <p:nvSpPr>
          <p:cNvPr id="182275" name="Text Box 4">
            <a:extLst>
              <a:ext uri="{FF2B5EF4-FFF2-40B4-BE49-F238E27FC236}">
                <a16:creationId xmlns:a16="http://schemas.microsoft.com/office/drawing/2014/main" id="{F14560FF-1A1D-8443-AC60-853A6E81B474}"/>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000000"/>
                </a:solidFill>
              </a:rPr>
              <a:t>(Paedobaptism)</a:t>
            </a:r>
          </a:p>
          <a:p>
            <a:pPr eaLnBrk="1" hangingPunct="1">
              <a:spcBef>
                <a:spcPct val="50000"/>
              </a:spcBef>
              <a:buFontTx/>
              <a:buNone/>
            </a:pPr>
            <a:endParaRPr lang="en-US" altLang="en-US" sz="1800">
              <a:solidFill>
                <a:srgbClr val="000000"/>
              </a:solidFill>
            </a:endParaRPr>
          </a:p>
        </p:txBody>
      </p:sp>
      <p:sp>
        <p:nvSpPr>
          <p:cNvPr id="182276" name="Rectangle 6">
            <a:extLst>
              <a:ext uri="{FF2B5EF4-FFF2-40B4-BE49-F238E27FC236}">
                <a16:creationId xmlns:a16="http://schemas.microsoft.com/office/drawing/2014/main" id="{3358C5BB-0030-F54B-86E5-1FBEFD38BE7E}"/>
              </a:ext>
            </a:extLst>
          </p:cNvPr>
          <p:cNvSpPr>
            <a:spLocks noChangeArrowheads="1"/>
          </p:cNvSpPr>
          <p:nvPr/>
        </p:nvSpPr>
        <p:spPr bwMode="auto">
          <a:xfrm>
            <a:off x="2667000" y="18288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en-US" sz="2800">
              <a:solidFill>
                <a:srgbClr val="000000"/>
              </a:solidFill>
            </a:endParaRPr>
          </a:p>
        </p:txBody>
      </p:sp>
      <p:pic>
        <p:nvPicPr>
          <p:cNvPr id="182277" name="Picture 7" descr="infant_baptism-pope.jpg">
            <a:extLst>
              <a:ext uri="{FF2B5EF4-FFF2-40B4-BE49-F238E27FC236}">
                <a16:creationId xmlns:a16="http://schemas.microsoft.com/office/drawing/2014/main" id="{0CB1E3D0-C4C6-A547-B5F4-75895C5B2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9277C9C5-BC3A-7643-841B-277B21F0C218}"/>
              </a:ext>
            </a:extLst>
          </p:cNvPr>
          <p:cNvSpPr>
            <a:spLocks noGrp="1" noChangeArrowheads="1"/>
          </p:cNvSpPr>
          <p:nvPr>
            <p:ph type="title"/>
          </p:nvPr>
        </p:nvSpPr>
        <p:spPr>
          <a:xfrm>
            <a:off x="304800" y="274638"/>
            <a:ext cx="3733800" cy="1143000"/>
          </a:xfrm>
        </p:spPr>
        <p:txBody>
          <a:bodyPr/>
          <a:lstStyle/>
          <a:p>
            <a:pPr eaLnBrk="1" hangingPunct="1"/>
            <a:r>
              <a:rPr lang="en-US" altLang="en-US" b="0">
                <a:ea typeface="ＭＳ Ｐゴシック" panose="020B0600070205080204" pitchFamily="34" charset="-128"/>
              </a:rPr>
              <a:t>Recipients</a:t>
            </a:r>
          </a:p>
        </p:txBody>
      </p:sp>
      <p:sp>
        <p:nvSpPr>
          <p:cNvPr id="184322" name="Text Box 3">
            <a:extLst>
              <a:ext uri="{FF2B5EF4-FFF2-40B4-BE49-F238E27FC236}">
                <a16:creationId xmlns:a16="http://schemas.microsoft.com/office/drawing/2014/main" id="{0FC1AD57-165F-AB4F-8AA0-02572CBCB8CA}"/>
              </a:ext>
            </a:extLst>
          </p:cNvPr>
          <p:cNvSpPr txBox="1">
            <a:spLocks noChangeArrowheads="1"/>
          </p:cNvSpPr>
          <p:nvPr/>
        </p:nvSpPr>
        <p:spPr bwMode="auto">
          <a:xfrm>
            <a:off x="6248400" y="1676400"/>
            <a:ext cx="2743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b="1">
                <a:solidFill>
                  <a:srgbClr val="000000"/>
                </a:solidFill>
              </a:rPr>
              <a:t>Luther felt that faith was necessary for baptism, but he believed that </a:t>
            </a:r>
            <a:r>
              <a:rPr lang="en-US" altLang="en-US" sz="2800" b="1" i="1">
                <a:solidFill>
                  <a:srgbClr val="FF0000"/>
                </a:solidFill>
              </a:rPr>
              <a:t>the faith of parents and the church to be sufficient </a:t>
            </a:r>
            <a:r>
              <a:rPr lang="en-US" altLang="en-US" sz="2800" b="1">
                <a:solidFill>
                  <a:srgbClr val="000000"/>
                </a:solidFill>
              </a:rPr>
              <a:t>for the infant.</a:t>
            </a:r>
          </a:p>
        </p:txBody>
      </p:sp>
      <p:pic>
        <p:nvPicPr>
          <p:cNvPr id="184323" name="Picture 4" descr="James Robb's Infant Baptism">
            <a:extLst>
              <a:ext uri="{FF2B5EF4-FFF2-40B4-BE49-F238E27FC236}">
                <a16:creationId xmlns:a16="http://schemas.microsoft.com/office/drawing/2014/main" id="{3703DE54-60DB-0641-853E-9BABE261043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00200"/>
            <a:ext cx="6034088"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3" name="Picture 5" descr="shame">
            <a:extLst>
              <a:ext uri="{FF2B5EF4-FFF2-40B4-BE49-F238E27FC236}">
                <a16:creationId xmlns:a16="http://schemas.microsoft.com/office/drawing/2014/main" id="{F8EDD299-0514-F94D-A5CD-CF18661FF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AutoShape 6">
            <a:extLst>
              <a:ext uri="{FF2B5EF4-FFF2-40B4-BE49-F238E27FC236}">
                <a16:creationId xmlns:a16="http://schemas.microsoft.com/office/drawing/2014/main" id="{B49CD5A4-9C30-6D44-9C11-56D9ECFB9714}"/>
              </a:ext>
            </a:extLst>
          </p:cNvPr>
          <p:cNvSpPr>
            <a:spLocks noChangeArrowheads="1"/>
          </p:cNvSpPr>
          <p:nvPr/>
        </p:nvSpPr>
        <p:spPr bwMode="auto">
          <a:xfrm>
            <a:off x="3733800" y="1752600"/>
            <a:ext cx="4800600" cy="2895600"/>
          </a:xfrm>
          <a:prstGeom prst="wedgeRoundRectCallout">
            <a:avLst>
              <a:gd name="adj1" fmla="val -80787"/>
              <a:gd name="adj2" fmla="val 29000"/>
              <a:gd name="adj3" fmla="val 16667"/>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p>
        </p:txBody>
      </p:sp>
      <p:sp>
        <p:nvSpPr>
          <p:cNvPr id="61442" name="Rectangle 2">
            <a:extLst>
              <a:ext uri="{FF2B5EF4-FFF2-40B4-BE49-F238E27FC236}">
                <a16:creationId xmlns:a16="http://schemas.microsoft.com/office/drawing/2014/main" id="{B7EFA5FC-3A89-4044-A58A-BDC9A9FB6782}"/>
              </a:ext>
            </a:extLst>
          </p:cNvPr>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altLang="en-US" b="1" u="sng">
                <a:ea typeface="ＭＳ Ｐゴシック" panose="020B0600070205080204" pitchFamily="34" charset="-128"/>
              </a:rPr>
              <a:t>A Cause for Shame?</a:t>
            </a:r>
            <a:endParaRPr lang="en-US" altLang="en-US" b="1">
              <a:ea typeface="ＭＳ Ｐゴシック" panose="020B0600070205080204" pitchFamily="34" charset="-128"/>
            </a:endParaRPr>
          </a:p>
        </p:txBody>
      </p:sp>
      <p:sp>
        <p:nvSpPr>
          <p:cNvPr id="95236" name="Text Box 3">
            <a:extLst>
              <a:ext uri="{FF2B5EF4-FFF2-40B4-BE49-F238E27FC236}">
                <a16:creationId xmlns:a16="http://schemas.microsoft.com/office/drawing/2014/main" id="{115CFB7C-2143-8446-81A7-783FA793F971}"/>
              </a:ext>
            </a:extLst>
          </p:cNvPr>
          <p:cNvSpPr txBox="1">
            <a:spLocks noChangeArrowheads="1"/>
          </p:cNvSpPr>
          <p:nvPr/>
        </p:nvSpPr>
        <p:spPr bwMode="auto">
          <a:xfrm>
            <a:off x="4114800" y="2149475"/>
            <a:ext cx="4267200" cy="25304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Arial" panose="020B0604020202020204" pitchFamily="34" charset="0"/>
              <a:buNone/>
            </a:pPr>
            <a:r>
              <a:rPr lang="en-US" altLang="ja-JP" sz="6000" b="1" baseline="30000"/>
              <a:t>"</a:t>
            </a:r>
            <a:r>
              <a:rPr lang="en-US" altLang="en-US" sz="6000" b="1" baseline="30000"/>
              <a:t>Who, me?  Well, no, I</a:t>
            </a:r>
            <a:r>
              <a:rPr lang="fr-FR" altLang="ja-JP" sz="6000" b="1" baseline="30000"/>
              <a:t>'</a:t>
            </a:r>
            <a:r>
              <a:rPr lang="en-US" altLang="en-US" sz="6000" b="1" baseline="30000"/>
              <a:t>m not actually a Christian…</a:t>
            </a:r>
            <a:r>
              <a:rPr lang="en-US" altLang="ja-JP" sz="6000" b="1" baseline="30000"/>
              <a:t>"</a:t>
            </a:r>
            <a:endParaRPr lang="en-US" altLang="en-US" sz="60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8B2B3BC5-6F90-8141-A0E5-488C875B6B48}"/>
              </a:ext>
            </a:extLst>
          </p:cNvPr>
          <p:cNvSpPr>
            <a:spLocks noGrp="1" noChangeArrowheads="1"/>
          </p:cNvSpPr>
          <p:nvPr>
            <p:ph type="title"/>
          </p:nvPr>
        </p:nvSpPr>
        <p:spPr>
          <a:xfrm>
            <a:off x="304800" y="274638"/>
            <a:ext cx="3033713" cy="1143000"/>
          </a:xfrm>
        </p:spPr>
        <p:txBody>
          <a:bodyPr/>
          <a:lstStyle/>
          <a:p>
            <a:pPr eaLnBrk="1" hangingPunct="1"/>
            <a:r>
              <a:rPr lang="en-US" altLang="en-US" b="0">
                <a:ea typeface="ＭＳ Ｐゴシック" panose="020B0600070205080204" pitchFamily="34" charset="-128"/>
              </a:rPr>
              <a:t>Recipients</a:t>
            </a:r>
          </a:p>
        </p:txBody>
      </p:sp>
      <p:sp>
        <p:nvSpPr>
          <p:cNvPr id="186370" name="Text Box 3">
            <a:extLst>
              <a:ext uri="{FF2B5EF4-FFF2-40B4-BE49-F238E27FC236}">
                <a16:creationId xmlns:a16="http://schemas.microsoft.com/office/drawing/2014/main" id="{9DA89C65-7961-F840-A7FB-A2B21386B597}"/>
              </a:ext>
            </a:extLst>
          </p:cNvPr>
          <p:cNvSpPr txBox="1">
            <a:spLocks noChangeArrowheads="1"/>
          </p:cNvSpPr>
          <p:nvPr/>
        </p:nvSpPr>
        <p:spPr bwMode="auto">
          <a:xfrm>
            <a:off x="4191000" y="623888"/>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b="1">
                <a:solidFill>
                  <a:srgbClr val="000000"/>
                </a:solidFill>
              </a:rPr>
              <a:t>Two additional points: </a:t>
            </a:r>
          </a:p>
        </p:txBody>
      </p:sp>
      <p:sp>
        <p:nvSpPr>
          <p:cNvPr id="186371" name="Text Box 4">
            <a:extLst>
              <a:ext uri="{FF2B5EF4-FFF2-40B4-BE49-F238E27FC236}">
                <a16:creationId xmlns:a16="http://schemas.microsoft.com/office/drawing/2014/main" id="{9BAAFF1A-6E70-864A-B397-9F638CE584B2}"/>
              </a:ext>
            </a:extLst>
          </p:cNvPr>
          <p:cNvSpPr txBox="1">
            <a:spLocks noChangeArrowheads="1"/>
          </p:cNvSpPr>
          <p:nvPr/>
        </p:nvSpPr>
        <p:spPr bwMode="auto">
          <a:xfrm>
            <a:off x="5410200" y="2274888"/>
            <a:ext cx="3429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b="1">
                <a:solidFill>
                  <a:srgbClr val="000000"/>
                </a:solidFill>
              </a:rPr>
              <a:t>Paedobaptism is said to show that God loved and chose his children before they chose Him (John 15:16)</a:t>
            </a:r>
          </a:p>
        </p:txBody>
      </p:sp>
      <p:pic>
        <p:nvPicPr>
          <p:cNvPr id="186372" name="Picture 5" descr="infant baptism">
            <a:extLst>
              <a:ext uri="{FF2B5EF4-FFF2-40B4-BE49-F238E27FC236}">
                <a16:creationId xmlns:a16="http://schemas.microsoft.com/office/drawing/2014/main" id="{2A4BA4E8-098C-A547-9B7F-ED0226DC4EC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05000"/>
            <a:ext cx="5149850" cy="38623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9B2C394F-8A31-344E-B494-6870E5715D7B}"/>
              </a:ext>
            </a:extLst>
          </p:cNvPr>
          <p:cNvSpPr>
            <a:spLocks noGrp="1" noChangeArrowheads="1"/>
          </p:cNvSpPr>
          <p:nvPr>
            <p:ph type="title"/>
          </p:nvPr>
        </p:nvSpPr>
        <p:spPr>
          <a:xfrm>
            <a:off x="304800" y="274638"/>
            <a:ext cx="3343275" cy="1143000"/>
          </a:xfrm>
        </p:spPr>
        <p:txBody>
          <a:bodyPr/>
          <a:lstStyle/>
          <a:p>
            <a:pPr eaLnBrk="1" hangingPunct="1"/>
            <a:r>
              <a:rPr lang="en-US" altLang="en-US">
                <a:ea typeface="ＭＳ Ｐゴシック" panose="020B0600070205080204" pitchFamily="34" charset="-128"/>
              </a:rPr>
              <a:t>Recipients</a:t>
            </a:r>
          </a:p>
        </p:txBody>
      </p:sp>
      <p:sp>
        <p:nvSpPr>
          <p:cNvPr id="188418" name="Text Box 3">
            <a:extLst>
              <a:ext uri="{FF2B5EF4-FFF2-40B4-BE49-F238E27FC236}">
                <a16:creationId xmlns:a16="http://schemas.microsoft.com/office/drawing/2014/main" id="{E578518D-439E-A148-A307-5AAF49FFCF8F}"/>
              </a:ext>
            </a:extLst>
          </p:cNvPr>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b="1">
                <a:solidFill>
                  <a:srgbClr val="000000"/>
                </a:solidFill>
              </a:rPr>
              <a:t>Two additional points: </a:t>
            </a:r>
          </a:p>
        </p:txBody>
      </p:sp>
      <p:sp>
        <p:nvSpPr>
          <p:cNvPr id="188419" name="Text Box 4">
            <a:extLst>
              <a:ext uri="{FF2B5EF4-FFF2-40B4-BE49-F238E27FC236}">
                <a16:creationId xmlns:a16="http://schemas.microsoft.com/office/drawing/2014/main" id="{CE708DC2-21A3-754C-B89A-E75AA64653FA}"/>
              </a:ext>
            </a:extLst>
          </p:cNvPr>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b="1">
                <a:solidFill>
                  <a:srgbClr val="000000"/>
                </a:solidFill>
              </a:rPr>
              <a:t>Infant baptism advocates believe Col. 2:11-12 says that baptism is a sign of the new covenant that corresponds to circumcision in the Old Testament. </a:t>
            </a:r>
          </a:p>
          <a:p>
            <a:pPr eaLnBrk="1" hangingPunct="1">
              <a:spcBef>
                <a:spcPct val="50000"/>
              </a:spcBef>
              <a:buFontTx/>
              <a:buNone/>
            </a:pPr>
            <a:r>
              <a:rPr lang="en-US" altLang="en-US" sz="2800" b="1">
                <a:solidFill>
                  <a:srgbClr val="000000"/>
                </a:solidFill>
              </a:rPr>
              <a:t>Jews were circumcised at 8 days old, sooo….</a:t>
            </a:r>
          </a:p>
        </p:txBody>
      </p:sp>
      <p:pic>
        <p:nvPicPr>
          <p:cNvPr id="188420" name="Picture 5" descr="infantbaptism-11.jpg">
            <a:extLst>
              <a:ext uri="{FF2B5EF4-FFF2-40B4-BE49-F238E27FC236}">
                <a16:creationId xmlns:a16="http://schemas.microsoft.com/office/drawing/2014/main" id="{63404149-6694-0E4F-8E01-04E2CEF499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8E2A23F4-3A2A-C342-A8BC-45A064BD9413}"/>
              </a:ext>
            </a:extLst>
          </p:cNvPr>
          <p:cNvSpPr>
            <a:spLocks noGrp="1" noChangeArrowheads="1"/>
          </p:cNvSpPr>
          <p:nvPr>
            <p:ph type="title"/>
          </p:nvPr>
        </p:nvSpPr>
        <p:spPr>
          <a:xfrm>
            <a:off x="0" y="274638"/>
            <a:ext cx="9144000" cy="1143000"/>
          </a:xfrm>
        </p:spPr>
        <p:txBody>
          <a:bodyPr/>
          <a:lstStyle/>
          <a:p>
            <a:pPr eaLnBrk="1" hangingPunct="1"/>
            <a:r>
              <a:rPr lang="en-US" altLang="en-US" sz="4000" b="0">
                <a:ea typeface="ＭＳ Ｐゴシック" panose="020B0600070205080204" pitchFamily="34" charset="-128"/>
              </a:rPr>
              <a:t>Recipients should not </a:t>
            </a:r>
            <a:br>
              <a:rPr lang="en-US" altLang="en-US" sz="4000" b="0">
                <a:ea typeface="ＭＳ Ｐゴシック" panose="020B0600070205080204" pitchFamily="34" charset="-128"/>
              </a:rPr>
            </a:br>
            <a:r>
              <a:rPr lang="en-US" altLang="en-US" sz="4000" b="0">
                <a:ea typeface="ＭＳ Ｐゴシック" panose="020B0600070205080204" pitchFamily="34" charset="-128"/>
              </a:rPr>
              <a:t>be infants because…</a:t>
            </a:r>
          </a:p>
        </p:txBody>
      </p:sp>
      <p:pic>
        <p:nvPicPr>
          <p:cNvPr id="190466" name="Picture 5" descr="orthodox baptismal font">
            <a:extLst>
              <a:ext uri="{FF2B5EF4-FFF2-40B4-BE49-F238E27FC236}">
                <a16:creationId xmlns:a16="http://schemas.microsoft.com/office/drawing/2014/main" id="{A497418C-3C2F-A342-9513-EC47718B7BB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15956" r="20222"/>
          <a:stretch>
            <a:fillRect/>
          </a:stretch>
        </p:blipFill>
        <p:spPr>
          <a:xfrm>
            <a:off x="3810000" y="2286000"/>
            <a:ext cx="1447800" cy="4525963"/>
          </a:xfrm>
        </p:spPr>
      </p:pic>
      <p:sp>
        <p:nvSpPr>
          <p:cNvPr id="190467" name="Text Box 6">
            <a:extLst>
              <a:ext uri="{FF2B5EF4-FFF2-40B4-BE49-F238E27FC236}">
                <a16:creationId xmlns:a16="http://schemas.microsoft.com/office/drawing/2014/main" id="{5AC0C932-8754-F14E-8F45-A00B37C36C08}"/>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b="1" u="sng"/>
              <a:t>Circumcision</a:t>
            </a:r>
            <a:r>
              <a:rPr lang="en-US" altLang="en-US" b="1"/>
              <a:t> doesn</a:t>
            </a:r>
            <a:r>
              <a:rPr lang="fr-FR" altLang="ja-JP" b="1"/>
              <a:t>'</a:t>
            </a:r>
            <a:r>
              <a:rPr lang="en-US" altLang="en-US" b="1"/>
              <a:t>t parallel </a:t>
            </a:r>
            <a:r>
              <a:rPr lang="en-US" altLang="en-US" b="1" u="sng"/>
              <a:t>baptism</a:t>
            </a:r>
            <a:r>
              <a:rPr lang="en-US" altLang="en-US" b="1"/>
              <a:t> </a:t>
            </a:r>
          </a:p>
        </p:txBody>
      </p:sp>
      <p:sp>
        <p:nvSpPr>
          <p:cNvPr id="486408" name="Text Box 8">
            <a:extLst>
              <a:ext uri="{FF2B5EF4-FFF2-40B4-BE49-F238E27FC236}">
                <a16:creationId xmlns:a16="http://schemas.microsoft.com/office/drawing/2014/main" id="{9ED05C01-23BB-B844-8D54-4364104B0B3B}"/>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Males</a:t>
            </a:r>
          </a:p>
        </p:txBody>
      </p:sp>
      <p:sp>
        <p:nvSpPr>
          <p:cNvPr id="486409" name="Text Box 9">
            <a:extLst>
              <a:ext uri="{FF2B5EF4-FFF2-40B4-BE49-F238E27FC236}">
                <a16:creationId xmlns:a16="http://schemas.microsoft.com/office/drawing/2014/main" id="{6432DF06-FA7C-2C48-B960-C2B9456F7753}"/>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All</a:t>
            </a:r>
          </a:p>
        </p:txBody>
      </p:sp>
      <p:sp>
        <p:nvSpPr>
          <p:cNvPr id="486410" name="Text Box 10">
            <a:extLst>
              <a:ext uri="{FF2B5EF4-FFF2-40B4-BE49-F238E27FC236}">
                <a16:creationId xmlns:a16="http://schemas.microsoft.com/office/drawing/2014/main" id="{09BDC87E-4100-3749-82FA-8721337C6C0B}"/>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Physical life</a:t>
            </a:r>
          </a:p>
        </p:txBody>
      </p:sp>
      <p:sp>
        <p:nvSpPr>
          <p:cNvPr id="486411" name="Text Box 11">
            <a:extLst>
              <a:ext uri="{FF2B5EF4-FFF2-40B4-BE49-F238E27FC236}">
                <a16:creationId xmlns:a16="http://schemas.microsoft.com/office/drawing/2014/main" id="{656E7E16-9EA3-6A48-90FC-0F8F907657EF}"/>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Spiritual life</a:t>
            </a:r>
          </a:p>
        </p:txBody>
      </p:sp>
      <p:sp>
        <p:nvSpPr>
          <p:cNvPr id="486412" name="Text Box 12">
            <a:extLst>
              <a:ext uri="{FF2B5EF4-FFF2-40B4-BE49-F238E27FC236}">
                <a16:creationId xmlns:a16="http://schemas.microsoft.com/office/drawing/2014/main" id="{93955C30-83E6-AE48-A591-41258997B900}"/>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Any age</a:t>
            </a:r>
          </a:p>
        </p:txBody>
      </p:sp>
      <p:sp>
        <p:nvSpPr>
          <p:cNvPr id="486413" name="Text Box 13">
            <a:extLst>
              <a:ext uri="{FF2B5EF4-FFF2-40B4-BE49-F238E27FC236}">
                <a16:creationId xmlns:a16="http://schemas.microsoft.com/office/drawing/2014/main" id="{870A61D8-60CB-574E-9B24-F8A523B9C0A5}"/>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Conscious faith </a:t>
            </a:r>
          </a:p>
        </p:txBody>
      </p:sp>
      <p:sp>
        <p:nvSpPr>
          <p:cNvPr id="486414" name="Text Box 14">
            <a:extLst>
              <a:ext uri="{FF2B5EF4-FFF2-40B4-BE49-F238E27FC236}">
                <a16:creationId xmlns:a16="http://schemas.microsoft.com/office/drawing/2014/main" id="{50EA86D4-0921-3A41-AA57-73D16B465061}"/>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8th day of life</a:t>
            </a:r>
          </a:p>
        </p:txBody>
      </p:sp>
      <p:sp>
        <p:nvSpPr>
          <p:cNvPr id="486415" name="Text Box 15">
            <a:extLst>
              <a:ext uri="{FF2B5EF4-FFF2-40B4-BE49-F238E27FC236}">
                <a16:creationId xmlns:a16="http://schemas.microsoft.com/office/drawing/2014/main" id="{8F4B57E5-8BC8-F74A-82E9-94D2C305629F}"/>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Right after belief</a:t>
            </a:r>
          </a:p>
        </p:txBody>
      </p:sp>
      <p:sp>
        <p:nvSpPr>
          <p:cNvPr id="486416" name="Text Box 16">
            <a:extLst>
              <a:ext uri="{FF2B5EF4-FFF2-40B4-BE49-F238E27FC236}">
                <a16:creationId xmlns:a16="http://schemas.microsoft.com/office/drawing/2014/main" id="{3A057B63-017E-694E-B806-73C1B404CAC0}"/>
              </a:ext>
            </a:extLst>
          </p:cNvPr>
          <p:cNvSpPr txBox="1">
            <a:spLocks noChangeArrowheads="1"/>
          </p:cNvSpPr>
          <p:nvPr/>
        </p:nvSpPr>
        <p:spPr bwMode="auto">
          <a:xfrm>
            <a:off x="38100" y="57912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NT parallel = heart circumcision</a:t>
            </a:r>
          </a:p>
        </p:txBody>
      </p:sp>
      <p:sp>
        <p:nvSpPr>
          <p:cNvPr id="486417" name="Text Box 17">
            <a:extLst>
              <a:ext uri="{FF2B5EF4-FFF2-40B4-BE49-F238E27FC236}">
                <a16:creationId xmlns:a16="http://schemas.microsoft.com/office/drawing/2014/main" id="{56D523E5-BA1C-ED46-BA54-F1D37FDB78CF}"/>
              </a:ext>
            </a:extLst>
          </p:cNvPr>
          <p:cNvSpPr txBox="1">
            <a:spLocks noChangeArrowheads="1"/>
          </p:cNvSpPr>
          <p:nvPr/>
        </p:nvSpPr>
        <p:spPr bwMode="auto">
          <a:xfrm>
            <a:off x="5448300" y="5791200"/>
            <a:ext cx="365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a:t>New covenant sign = Lord</a:t>
            </a:r>
            <a:r>
              <a:rPr lang="fr-FR" altLang="ja-JP"/>
              <a:t>'</a:t>
            </a:r>
            <a:r>
              <a:rPr lang="en-US" altLang="en-US"/>
              <a:t>s supper</a:t>
            </a:r>
          </a:p>
        </p:txBody>
      </p:sp>
      <p:sp>
        <p:nvSpPr>
          <p:cNvPr id="190478" name="Text Box 18">
            <a:extLst>
              <a:ext uri="{FF2B5EF4-FFF2-40B4-BE49-F238E27FC236}">
                <a16:creationId xmlns:a16="http://schemas.microsoft.com/office/drawing/2014/main" id="{AD3FC612-2C34-5C4D-84C7-D7D3117DF946}"/>
              </a:ext>
            </a:extLst>
          </p:cNvPr>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t>116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2C327CBC-80A8-F749-9822-CAA2B14A7B56}"/>
              </a:ext>
            </a:extLst>
          </p:cNvPr>
          <p:cNvSpPr>
            <a:spLocks noGrp="1" noChangeArrowheads="1"/>
          </p:cNvSpPr>
          <p:nvPr>
            <p:ph type="title"/>
          </p:nvPr>
        </p:nvSpPr>
        <p:spPr>
          <a:xfrm>
            <a:off x="0" y="274638"/>
            <a:ext cx="9144000" cy="1143000"/>
          </a:xfrm>
        </p:spPr>
        <p:txBody>
          <a:bodyPr/>
          <a:lstStyle/>
          <a:p>
            <a:pPr eaLnBrk="1" hangingPunct="1"/>
            <a:r>
              <a:rPr lang="en-US" altLang="en-US" sz="4000">
                <a:ea typeface="ＭＳ Ｐゴシック" panose="020B0600070205080204" pitchFamily="34" charset="-128"/>
              </a:rPr>
              <a:t>Recipients should not </a:t>
            </a:r>
            <a:br>
              <a:rPr lang="en-US" altLang="en-US" sz="4000">
                <a:ea typeface="ＭＳ Ｐゴシック" panose="020B0600070205080204" pitchFamily="34" charset="-128"/>
              </a:rPr>
            </a:br>
            <a:r>
              <a:rPr lang="en-US" altLang="en-US" sz="4000">
                <a:ea typeface="ＭＳ Ｐゴシック" panose="020B0600070205080204" pitchFamily="34" charset="-128"/>
              </a:rPr>
              <a:t>be infants because…</a:t>
            </a:r>
          </a:p>
        </p:txBody>
      </p:sp>
      <p:sp>
        <p:nvSpPr>
          <p:cNvPr id="192514" name="Text Box 3">
            <a:extLst>
              <a:ext uri="{FF2B5EF4-FFF2-40B4-BE49-F238E27FC236}">
                <a16:creationId xmlns:a16="http://schemas.microsoft.com/office/drawing/2014/main" id="{8B458002-3068-404C-886D-221F49A644E5}"/>
              </a:ext>
            </a:extLst>
          </p:cNvPr>
          <p:cNvSpPr txBox="1">
            <a:spLocks noChangeArrowheads="1"/>
          </p:cNvSpPr>
          <p:nvPr/>
        </p:nvSpPr>
        <p:spPr bwMode="auto">
          <a:xfrm>
            <a:off x="1042988" y="2636838"/>
            <a:ext cx="4548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pPr>
            <a:r>
              <a:rPr lang="en-US" altLang="en-US" b="1">
                <a:solidFill>
                  <a:srgbClr val="000000"/>
                </a:solidFill>
              </a:rPr>
              <a:t>Baptism testifies to what has already taken place in the life of the believer </a:t>
            </a:r>
          </a:p>
        </p:txBody>
      </p:sp>
      <p:pic>
        <p:nvPicPr>
          <p:cNvPr id="192515" name="Picture 7" descr="infant_baptism.jpg">
            <a:extLst>
              <a:ext uri="{FF2B5EF4-FFF2-40B4-BE49-F238E27FC236}">
                <a16:creationId xmlns:a16="http://schemas.microsoft.com/office/drawing/2014/main" id="{7A8CFBC8-B91C-7A42-B6AA-865405B7CA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9401EC31-7E34-4C41-AA9B-991218EF09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6105C625-9341-6247-A352-9A04BAF22960}"/>
              </a:ext>
            </a:extLst>
          </p:cNvPr>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ea typeface="ＭＳ Ｐゴシック" charset="0"/>
                <a:cs typeface="ＭＳ Ｐゴシック" charset="0"/>
              </a:rPr>
              <a:t>Why is immersion the proper mode?</a:t>
            </a:r>
            <a:endParaRPr lang="en-US" sz="6600">
              <a:effectLst>
                <a:outerShdw blurRad="38100" dist="38100" dir="2700000" algn="tl">
                  <a:srgbClr val="FFFFFF"/>
                </a:outerShdw>
              </a:effectLst>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gpw-20041016"/>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b="1" dirty="0">
                <a:latin typeface="Arial" charset="0"/>
                <a:ea typeface="ＭＳ Ｐゴシック" charset="0"/>
                <a:cs typeface="ＭＳ Ｐゴシック" charset="0"/>
              </a:rPr>
              <a:t>What does </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baptize</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mean?</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zh-CN" altLang="en-US" sz="6000" dirty="0">
                <a:ea typeface="宋体" charset="0"/>
                <a:cs typeface="宋体" charset="0"/>
              </a:rPr>
              <a:t>语言学</a:t>
            </a:r>
            <a:r>
              <a:rPr lang="en-US" altLang="zh-CN" sz="6000" dirty="0">
                <a:ea typeface="宋体" charset="0"/>
                <a:cs typeface="宋体" charset="0"/>
              </a:rPr>
              <a:t>: </a:t>
            </a:r>
            <a:r>
              <a:rPr lang="en-US" altLang="zh-CN" sz="6000" b="1" dirty="0">
                <a:latin typeface="Bwgrki"/>
                <a:ea typeface="宋体" charset="0"/>
                <a:cs typeface="Bwgrki"/>
              </a:rPr>
              <a:t>bapti,zw </a:t>
            </a:r>
            <a:br>
              <a:rPr lang="en-US" altLang="zh-CN" sz="6000" b="1" dirty="0">
                <a:latin typeface="Bwgrki"/>
                <a:ea typeface="宋体" charset="0"/>
                <a:cs typeface="Bwgrki"/>
              </a:rPr>
            </a:br>
            <a:r>
              <a:rPr lang="zh-CN" altLang="en-US" sz="6000" b="1" dirty="0">
                <a:latin typeface="Bwgrki"/>
                <a:ea typeface="宋体" charset="0"/>
                <a:cs typeface="Bwgrki"/>
              </a:rPr>
              <a:t>的</a:t>
            </a:r>
            <a:r>
              <a:rPr lang="zh-CN" altLang="en-US" sz="6000" b="1" dirty="0">
                <a:ea typeface="宋体" charset="0"/>
                <a:cs typeface="宋体" charset="0"/>
              </a:rPr>
              <a:t>意思是</a:t>
            </a:r>
            <a:r>
              <a:rPr lang="en-US" altLang="zh-CN" sz="6000" b="1" dirty="0">
                <a:ea typeface="宋体" charset="0"/>
                <a:cs typeface="宋体" charset="0"/>
              </a:rPr>
              <a:t> “</a:t>
            </a:r>
            <a:r>
              <a:rPr lang="zh-CN" altLang="en-US" sz="6000" b="1" dirty="0">
                <a:ea typeface="宋体" charset="0"/>
                <a:cs typeface="宋体" charset="0"/>
              </a:rPr>
              <a:t>浸，浸泡，洗，下落，湿透，淹没</a:t>
            </a:r>
            <a:r>
              <a:rPr lang="en-US" altLang="zh-CN" sz="6000" b="1" dirty="0">
                <a:ea typeface="宋体" charset="0"/>
                <a:cs typeface="宋体" charset="0"/>
              </a:rPr>
              <a:t>…</a:t>
            </a:r>
            <a:r>
              <a:rPr lang="zh-CN" altLang="en-US" sz="6000" b="1" dirty="0">
                <a:ea typeface="宋体" charset="0"/>
                <a:cs typeface="宋体" charset="0"/>
              </a:rPr>
              <a:t>浸泡”</a:t>
            </a:r>
            <a:r>
              <a:rPr lang="zh-CN" altLang="en-US" sz="4800" b="1" dirty="0">
                <a:ea typeface="宋体" charset="0"/>
                <a:cs typeface="宋体" charset="0"/>
              </a:rPr>
              <a:t> </a:t>
            </a:r>
            <a:r>
              <a:rPr lang="en-US" altLang="zh-CN" sz="4800" dirty="0">
                <a:ea typeface="宋体" charset="0"/>
                <a:cs typeface="宋体" charset="0"/>
              </a:rPr>
              <a:t>(BAGD 131c)</a:t>
            </a:r>
            <a:endParaRPr lang="en-US" altLang="zh-TW" sz="6000" dirty="0">
              <a:ea typeface="宋体" charset="0"/>
              <a:cs typeface="宋体" charset="0"/>
            </a:endParaRPr>
          </a:p>
        </p:txBody>
      </p:sp>
      <p:sp>
        <p:nvSpPr>
          <p:cNvPr id="176132"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60400"/>
                </a:solidFill>
              </a:rPr>
              <a:t>141</a:t>
            </a:r>
          </a:p>
        </p:txBody>
      </p:sp>
    </p:spTree>
    <p:extLst>
      <p:ext uri="{BB962C8B-B14F-4D97-AF65-F5344CB8AC3E}">
        <p14:creationId xmlns:p14="http://schemas.microsoft.com/office/powerpoint/2010/main" val="137523090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2" descr="YMCA pool">
            <a:extLst>
              <a:ext uri="{FF2B5EF4-FFF2-40B4-BE49-F238E27FC236}">
                <a16:creationId xmlns:a16="http://schemas.microsoft.com/office/drawing/2014/main" id="{5D67D92A-ED2F-F54F-BEAE-9B0665FC5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D87C895A-E4DF-B849-8213-8B6F7F303B51}"/>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a:solidFill>
                  <a:srgbClr val="000000"/>
                </a:solidFill>
              </a:rPr>
              <a:t>The place is not so significant…</a:t>
            </a:r>
          </a:p>
        </p:txBody>
      </p:sp>
      <p:sp>
        <p:nvSpPr>
          <p:cNvPr id="198659" name="Rectangle 4">
            <a:extLst>
              <a:ext uri="{FF2B5EF4-FFF2-40B4-BE49-F238E27FC236}">
                <a16:creationId xmlns:a16="http://schemas.microsoft.com/office/drawing/2014/main" id="{0943AAAA-C7DC-CD4C-8316-DE959C849A6A}"/>
              </a:ext>
            </a:extLst>
          </p:cNvPr>
          <p:cNvSpPr>
            <a:spLocks noGrp="1" noChangeArrowheads="1"/>
          </p:cNvSpPr>
          <p:nvPr>
            <p:ph type="title" idx="4294967295"/>
          </p:nvPr>
        </p:nvSpPr>
        <p:spPr>
          <a:xfrm>
            <a:off x="7086600" y="5334000"/>
            <a:ext cx="1600200" cy="946150"/>
          </a:xfrm>
          <a:noFill/>
        </p:spPr>
        <p:txBody>
          <a:bodyPr anchor="t">
            <a:spAutoFit/>
          </a:bodyPr>
          <a:lstStyle/>
          <a:p>
            <a:pPr algn="l" eaLnBrk="1" hangingPunct="1">
              <a:spcBef>
                <a:spcPct val="50000"/>
              </a:spcBef>
            </a:pPr>
            <a:r>
              <a:rPr lang="en-US" altLang="en-US" sz="2800">
                <a:ea typeface="ＭＳ Ｐゴシック" panose="020B0600070205080204" pitchFamily="34" charset="-128"/>
              </a:rPr>
              <a:t>YMCA Pool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5" name="Picture 2" descr="Bapt05">
            <a:extLst>
              <a:ext uri="{FF2B5EF4-FFF2-40B4-BE49-F238E27FC236}">
                <a16:creationId xmlns:a16="http://schemas.microsoft.com/office/drawing/2014/main" id="{9A7CFAC1-BEE9-4945-83FA-B7CDA9D3C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2D68E961-3C04-C24B-955C-50893C4F8EF6}"/>
              </a:ext>
            </a:extLst>
          </p:cNvPr>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defRPr/>
            </a:pPr>
            <a:r>
              <a:rPr lang="en-US" altLang="en-US">
                <a:solidFill>
                  <a:schemeClr val="bg1"/>
                </a:solidFill>
                <a:ea typeface="ＭＳ Ｐゴシック" panose="020B0600070205080204" pitchFamily="34" charset="-128"/>
              </a:rPr>
              <a:t>Immersion doesn</a:t>
            </a:r>
            <a:r>
              <a:rPr lang="fr-FR"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t take a baptistery</a:t>
            </a:r>
            <a:endParaRPr lang="en-US" altLang="en-US">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7871A363-F9DB-2D45-B483-8343E9152AB8}"/>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a:solidFill>
                  <a:srgbClr val="000000"/>
                </a:solidFill>
              </a:rPr>
              <a:t>If they can do it, you can too! </a:t>
            </a:r>
          </a:p>
        </p:txBody>
      </p:sp>
      <p:pic>
        <p:nvPicPr>
          <p:cNvPr id="202754" name="Picture 3" descr="Baptism in Japan">
            <a:extLst>
              <a:ext uri="{FF2B5EF4-FFF2-40B4-BE49-F238E27FC236}">
                <a16:creationId xmlns:a16="http://schemas.microsoft.com/office/drawing/2014/main" id="{8885699E-A2F4-D042-B5C6-26C3D8D82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68305A3C-46B5-5D4C-AC8B-1502EAAF867F}"/>
              </a:ext>
            </a:extLst>
          </p:cNvPr>
          <p:cNvSpPr>
            <a:spLocks noGrp="1" noChangeArrowheads="1"/>
          </p:cNvSpPr>
          <p:nvPr>
            <p:ph type="title" idx="4294967295"/>
          </p:nvPr>
        </p:nvSpPr>
        <p:spPr>
          <a:xfrm>
            <a:off x="7086600" y="5562600"/>
            <a:ext cx="2057400" cy="1096963"/>
          </a:xfrm>
        </p:spPr>
        <p:txBody>
          <a:bodyPr/>
          <a:lstStyle/>
          <a:p>
            <a:pPr eaLnBrk="1" hangingPunct="1"/>
            <a:r>
              <a:rPr lang="en-US" altLang="en-US" sz="2800">
                <a:ea typeface="ＭＳ Ｐゴシック" panose="020B0600070205080204" pitchFamily="34" charset="-128"/>
              </a:rPr>
              <a:t>Japanese Orthodox</a:t>
            </a:r>
            <a:endParaRPr lang="en-US" altLang="en-US">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B66B57D-0478-3E45-97D7-8AC455502A83}"/>
              </a:ext>
            </a:extLst>
          </p:cNvPr>
          <p:cNvSpPr>
            <a:spLocks noGrp="1" noChangeArrowheads="1"/>
          </p:cNvSpPr>
          <p:nvPr>
            <p:ph type="title"/>
          </p:nvPr>
        </p:nvSpPr>
        <p:spPr>
          <a:xfrm>
            <a:off x="152400" y="0"/>
            <a:ext cx="4953000" cy="1143000"/>
          </a:xfrm>
        </p:spPr>
        <p:txBody>
          <a:bodyPr/>
          <a:lstStyle/>
          <a:p>
            <a:pPr algn="l">
              <a:defRPr/>
            </a:pPr>
            <a:r>
              <a:rPr lang="en-US" sz="8000" b="1" dirty="0">
                <a:solidFill>
                  <a:srgbClr val="FFFFFF"/>
                </a:solidFill>
                <a:ea typeface="ＭＳ Ｐゴシック" charset="0"/>
                <a:cs typeface="ＭＳ Ｐゴシック" charset="0"/>
              </a:rPr>
              <a:t>Greek</a:t>
            </a:r>
            <a:endParaRPr lang="en-US" dirty="0">
              <a:solidFill>
                <a:srgbClr val="FFFFFF"/>
              </a:solidFill>
              <a:ea typeface="ＭＳ Ｐゴシック" charset="0"/>
              <a:cs typeface="ＭＳ Ｐゴシック" charset="0"/>
            </a:endParaRPr>
          </a:p>
        </p:txBody>
      </p:sp>
      <p:pic>
        <p:nvPicPr>
          <p:cNvPr id="204802" name="Picture 4" descr="Baptism_by_immersion">
            <a:extLst>
              <a:ext uri="{FF2B5EF4-FFF2-40B4-BE49-F238E27FC236}">
                <a16:creationId xmlns:a16="http://schemas.microsoft.com/office/drawing/2014/main" id="{CA91CAB9-0631-C147-A097-1EDCB794C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708025"/>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5E3BE855-6CBE-5547-BF51-6C9FA4F336DC}"/>
              </a:ext>
            </a:extLst>
          </p:cNvPr>
          <p:cNvSpPr txBox="1">
            <a:spLocks noChangeArrowheads="1"/>
          </p:cNvSpPr>
          <p:nvPr/>
        </p:nvSpPr>
        <p:spPr bwMode="auto">
          <a:xfrm>
            <a:off x="0" y="4953000"/>
            <a:ext cx="9144000" cy="1311275"/>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4000" i="1">
                <a:solidFill>
                  <a:srgbClr val="FFFFFF"/>
                </a:solidFill>
                <a:effectLst>
                  <a:outerShdw blurRad="38100" dist="38100" dir="2700000" algn="tl">
                    <a:srgbClr val="000000"/>
                  </a:outerShdw>
                </a:effectLst>
                <a:latin typeface="Tahoma" panose="020B0604030504040204" pitchFamily="34" charset="0"/>
              </a:rPr>
              <a:t>Only the Greek word for immersion is ever used for baptism in the Bible.</a:t>
            </a:r>
          </a:p>
        </p:txBody>
      </p:sp>
      <p:sp>
        <p:nvSpPr>
          <p:cNvPr id="73734" name="Rectangle 6">
            <a:extLst>
              <a:ext uri="{FF2B5EF4-FFF2-40B4-BE49-F238E27FC236}">
                <a16:creationId xmlns:a16="http://schemas.microsoft.com/office/drawing/2014/main" id="{1064C1D6-67B9-7343-909D-F62C6AF4C953}"/>
              </a:ext>
            </a:extLst>
          </p:cNvPr>
          <p:cNvSpPr>
            <a:spLocks noChangeArrowheads="1"/>
          </p:cNvSpPr>
          <p:nvPr/>
        </p:nvSpPr>
        <p:spPr bwMode="auto">
          <a:xfrm>
            <a:off x="152400" y="1143000"/>
            <a:ext cx="5105400" cy="32004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None/>
              <a:defRPr/>
            </a:pPr>
            <a:r>
              <a:rPr lang="en-US" altLang="en-US" sz="3600">
                <a:solidFill>
                  <a:srgbClr val="FFFFFF"/>
                </a:solidFill>
                <a:effectLst>
                  <a:outerShdw blurRad="38100" dist="38100" dir="2700000" algn="tl">
                    <a:srgbClr val="000000"/>
                  </a:outerShdw>
                </a:effectLst>
                <a:latin typeface="Tahoma" panose="020B0604030504040204" pitchFamily="34" charset="0"/>
              </a:rPr>
              <a:t>has separate words for:</a:t>
            </a:r>
            <a:br>
              <a:rPr lang="en-US" altLang="en-US" sz="3600">
                <a:solidFill>
                  <a:srgbClr val="FFFFFF"/>
                </a:solidFill>
                <a:effectLst>
                  <a:outerShdw blurRad="38100" dist="38100" dir="2700000" algn="tl">
                    <a:srgbClr val="000000"/>
                  </a:outerShdw>
                </a:effectLst>
                <a:latin typeface="Tahoma" panose="020B0604030504040204" pitchFamily="34" charset="0"/>
              </a:rPr>
            </a:br>
            <a:endParaRPr lang="en-US" altLang="en-US" sz="3600">
              <a:solidFill>
                <a:srgbClr val="FFFFFF"/>
              </a:solidFill>
              <a:effectLst>
                <a:outerShdw blurRad="38100" dist="38100" dir="2700000" algn="tl">
                  <a:srgbClr val="000000"/>
                </a:outerShdw>
              </a:effectLst>
              <a:latin typeface="Tahoma" panose="020B0604030504040204" pitchFamily="34" charset="0"/>
            </a:endParaRPr>
          </a:p>
          <a:p>
            <a:pPr eaLnBrk="1" hangingPunct="1">
              <a:spcBef>
                <a:spcPct val="20000"/>
              </a:spcBef>
              <a:buClr>
                <a:srgbClr val="86D1EC"/>
              </a:buClr>
              <a:buSzPct val="80000"/>
              <a:buFont typeface="Wingdings" pitchFamily="2" charset="2"/>
              <a:buNone/>
              <a:defRPr/>
            </a:pPr>
            <a:r>
              <a:rPr lang="en-US" altLang="en-US" sz="3600">
                <a:solidFill>
                  <a:srgbClr val="FFFFFF"/>
                </a:solidFill>
                <a:effectLst>
                  <a:outerShdw blurRad="38100" dist="38100" dir="2700000" algn="tl">
                    <a:srgbClr val="000000"/>
                  </a:outerShdw>
                </a:effectLst>
                <a:latin typeface="Tahoma" panose="020B0604030504040204" pitchFamily="34" charset="0"/>
              </a:rPr>
              <a:t>• sprinkling </a:t>
            </a:r>
          </a:p>
          <a:p>
            <a:pPr eaLnBrk="1" hangingPunct="1">
              <a:spcBef>
                <a:spcPct val="20000"/>
              </a:spcBef>
              <a:buClr>
                <a:srgbClr val="86D1EC"/>
              </a:buClr>
              <a:buSzPct val="80000"/>
              <a:buFont typeface="Wingdings" pitchFamily="2" charset="2"/>
              <a:buNone/>
              <a:defRPr/>
            </a:pPr>
            <a:r>
              <a:rPr lang="en-US" altLang="en-US" sz="3600">
                <a:solidFill>
                  <a:srgbClr val="FFFFFF"/>
                </a:solidFill>
                <a:effectLst>
                  <a:outerShdw blurRad="38100" dist="38100" dir="2700000" algn="tl">
                    <a:srgbClr val="000000"/>
                  </a:outerShdw>
                </a:effectLst>
                <a:latin typeface="Tahoma" panose="020B0604030504040204" pitchFamily="34" charset="0"/>
              </a:rPr>
              <a:t>• pouring &amp; </a:t>
            </a:r>
          </a:p>
          <a:p>
            <a:pPr eaLnBrk="1" hangingPunct="1">
              <a:spcBef>
                <a:spcPct val="20000"/>
              </a:spcBef>
              <a:buClr>
                <a:srgbClr val="86D1EC"/>
              </a:buClr>
              <a:buSzPct val="80000"/>
              <a:buFont typeface="Wingdings" pitchFamily="2" charset="2"/>
              <a:buNone/>
              <a:defRPr/>
            </a:pPr>
            <a:r>
              <a:rPr lang="en-US" altLang="en-US" sz="3600">
                <a:solidFill>
                  <a:srgbClr val="FFFFFF"/>
                </a:solidFill>
                <a:effectLst>
                  <a:outerShdw blurRad="38100" dist="38100" dir="2700000" algn="tl">
                    <a:srgbClr val="000000"/>
                  </a:outerShdw>
                </a:effectLst>
                <a:latin typeface="Tahoma" panose="020B0604030504040204" pitchFamily="34" charset="0"/>
              </a:rPr>
              <a:t>• immersion </a:t>
            </a:r>
          </a:p>
        </p:txBody>
      </p:sp>
      <p:sp>
        <p:nvSpPr>
          <p:cNvPr id="204805" name="Text Box 4">
            <a:extLst>
              <a:ext uri="{FF2B5EF4-FFF2-40B4-BE49-F238E27FC236}">
                <a16:creationId xmlns:a16="http://schemas.microsoft.com/office/drawing/2014/main" id="{1C623B14-28D1-7644-98F9-CC39F6512128}"/>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latin typeface="Tahoma" panose="020B0604030504040204" pitchFamily="34" charset="0"/>
              </a:rPr>
              <a:t>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6C8846E-D6E3-5F45-AAED-0BD4A88763BB}"/>
              </a:ext>
            </a:extLst>
          </p:cNvPr>
          <p:cNvSpPr>
            <a:spLocks noGrp="1" noChangeArrowheads="1"/>
          </p:cNvSpPr>
          <p:nvPr>
            <p:ph type="title"/>
          </p:nvPr>
        </p:nvSpPr>
        <p:spPr/>
        <p:txBody>
          <a:bodyPr/>
          <a:lstStyle/>
          <a:p>
            <a:pPr>
              <a:defRPr/>
            </a:pPr>
            <a:r>
              <a:rPr lang="en-US" b="1" u="sng">
                <a:effectLst>
                  <a:outerShdw blurRad="50800" dist="38100" dir="2700000" algn="tl" rotWithShape="0">
                    <a:srgbClr val="000000"/>
                  </a:outerShdw>
                </a:effectLst>
                <a:ea typeface="ＭＳ Ｐゴシック" charset="0"/>
                <a:cs typeface="ＭＳ Ｐゴシック" charset="0"/>
              </a:rPr>
              <a:t>Paul Had No Shame</a:t>
            </a:r>
            <a:endParaRPr lang="en-US" b="1">
              <a:effectLst>
                <a:outerShdw blurRad="50800" dist="38100" dir="2700000" algn="tl" rotWithShape="0">
                  <a:srgbClr val="000000"/>
                </a:outerShdw>
              </a:effectLst>
              <a:ea typeface="ＭＳ Ｐゴシック" charset="0"/>
              <a:cs typeface="ＭＳ Ｐゴシック" charset="0"/>
            </a:endParaRPr>
          </a:p>
        </p:txBody>
      </p:sp>
      <p:sp>
        <p:nvSpPr>
          <p:cNvPr id="62467" name="Text Box 3">
            <a:extLst>
              <a:ext uri="{FF2B5EF4-FFF2-40B4-BE49-F238E27FC236}">
                <a16:creationId xmlns:a16="http://schemas.microsoft.com/office/drawing/2014/main" id="{C725ABD9-3C1F-F340-824B-A1C5000ADD5D}"/>
              </a:ext>
            </a:extLst>
          </p:cNvPr>
          <p:cNvSpPr txBox="1">
            <a:spLocks noChangeArrowheads="1"/>
          </p:cNvSpPr>
          <p:nvPr/>
        </p:nvSpPr>
        <p:spPr bwMode="auto">
          <a:xfrm>
            <a:off x="533400" y="1905000"/>
            <a:ext cx="8305800" cy="5794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defRPr/>
            </a:pPr>
            <a:r>
              <a:rPr lang="en-US" altLang="en-US" sz="3200" b="1" baseline="30000">
                <a:solidFill>
                  <a:srgbClr val="E5EA16"/>
                </a:solidFill>
                <a:effectLst>
                  <a:outerShdw blurRad="38100" dist="38100" dir="2700000" algn="tl">
                    <a:srgbClr val="000000"/>
                  </a:outerShdw>
                </a:effectLst>
              </a:rPr>
              <a:t>16</a:t>
            </a:r>
            <a:r>
              <a:rPr lang="en-US" altLang="en-US" sz="3200" b="1">
                <a:solidFill>
                  <a:srgbClr val="E5EA16"/>
                </a:solidFill>
                <a:effectLst>
                  <a:outerShdw blurRad="38100" dist="38100" dir="2700000" algn="tl">
                    <a:srgbClr val="000000"/>
                  </a:outerShdw>
                </a:effectLst>
              </a:rPr>
              <a:t>I am not ashamed of the gospel,</a:t>
            </a:r>
            <a:r>
              <a:rPr lang="en-US" altLang="en-US" sz="3200" b="1">
                <a:effectLst>
                  <a:outerShdw blurRad="38100" dist="38100" dir="2700000" algn="tl">
                    <a:srgbClr val="000000"/>
                  </a:outerShdw>
                </a:effectLst>
              </a:rPr>
              <a:t> </a:t>
            </a:r>
          </a:p>
        </p:txBody>
      </p:sp>
      <p:sp>
        <p:nvSpPr>
          <p:cNvPr id="62469" name="Text Box 5">
            <a:extLst>
              <a:ext uri="{FF2B5EF4-FFF2-40B4-BE49-F238E27FC236}">
                <a16:creationId xmlns:a16="http://schemas.microsoft.com/office/drawing/2014/main" id="{D33145E2-6079-3A4E-86B1-BDC4AA6F4CDC}"/>
              </a:ext>
            </a:extLst>
          </p:cNvPr>
          <p:cNvSpPr txBox="1">
            <a:spLocks noChangeArrowheads="1"/>
          </p:cNvSpPr>
          <p:nvPr/>
        </p:nvSpPr>
        <p:spPr bwMode="auto">
          <a:xfrm>
            <a:off x="533400" y="4419600"/>
            <a:ext cx="8305800" cy="2062163"/>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3200" b="1" baseline="30000">
                <a:effectLst>
                  <a:outerShdw blurRad="38100" dist="38100" dir="2700000" algn="tl">
                    <a:srgbClr val="000000"/>
                  </a:outerShdw>
                </a:effectLst>
              </a:rPr>
              <a:t>17</a:t>
            </a:r>
            <a:r>
              <a:rPr lang="en-US" altLang="en-US" sz="3200" b="1">
                <a:effectLst>
                  <a:outerShdw blurRad="38100" dist="38100" dir="2700000" algn="tl">
                    <a:srgbClr val="000000"/>
                  </a:outerShdw>
                </a:effectLst>
              </a:rPr>
              <a:t>For in the gospel a righteousness from God is revealed, a righteousness that is by faith from first to last, just as it is written: "The righteous will live by faith."</a:t>
            </a:r>
          </a:p>
        </p:txBody>
      </p:sp>
      <p:sp>
        <p:nvSpPr>
          <p:cNvPr id="62470" name="Text Box 6">
            <a:extLst>
              <a:ext uri="{FF2B5EF4-FFF2-40B4-BE49-F238E27FC236}">
                <a16:creationId xmlns:a16="http://schemas.microsoft.com/office/drawing/2014/main" id="{842322D4-EE4D-C145-92BE-7DC3DF96D72B}"/>
              </a:ext>
            </a:extLst>
          </p:cNvPr>
          <p:cNvSpPr txBox="1">
            <a:spLocks noChangeArrowheads="1"/>
          </p:cNvSpPr>
          <p:nvPr/>
        </p:nvSpPr>
        <p:spPr bwMode="auto">
          <a:xfrm>
            <a:off x="533400" y="2438400"/>
            <a:ext cx="8305800" cy="15700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defRPr/>
            </a:pPr>
            <a:r>
              <a:rPr lang="en-US" altLang="en-US" sz="3200" b="1">
                <a:effectLst>
                  <a:outerShdw blurRad="38100" dist="38100" dir="2700000" algn="tl">
                    <a:srgbClr val="000000"/>
                  </a:outerShdw>
                </a:effectLst>
              </a:rPr>
              <a:t>because it is the power of God for the salvation of everyone who believes: first for the Jew, then for the Gentile.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0">
                                            <p:txEl>
                                              <p:pRg st="0" end="0"/>
                                            </p:txEl>
                                          </p:spTgt>
                                        </p:tgtEl>
                                        <p:attrNameLst>
                                          <p:attrName>style.visibility</p:attrName>
                                        </p:attrNameLst>
                                      </p:cBhvr>
                                      <p:to>
                                        <p:strVal val="visible"/>
                                      </p:to>
                                    </p:set>
                                    <p:animEffect transition="in" filter="dissolve">
                                      <p:cBhvr>
                                        <p:cTn id="12" dur="500"/>
                                        <p:tgtEl>
                                          <p:spTgt spid="6247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9">
                                            <p:txEl>
                                              <p:pRg st="0" end="0"/>
                                            </p:txEl>
                                          </p:spTgt>
                                        </p:tgtEl>
                                        <p:attrNameLst>
                                          <p:attrName>style.visibility</p:attrName>
                                        </p:attrNameLst>
                                      </p:cBhvr>
                                      <p:to>
                                        <p:strVal val="visible"/>
                                      </p:to>
                                    </p:set>
                                    <p:animEffect transition="in" filter="dissolve">
                                      <p:cBhvr>
                                        <p:cTn id="17"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9" grpId="0" build="p" autoUpdateAnimBg="0"/>
      <p:bldP spid="624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AB75B8D8-8602-FD4B-98D6-4FAC99DCA1B4}"/>
              </a:ext>
            </a:extLst>
          </p:cNvPr>
          <p:cNvSpPr>
            <a:spLocks noGrp="1" noChangeArrowheads="1"/>
          </p:cNvSpPr>
          <p:nvPr>
            <p:ph type="title"/>
          </p:nvPr>
        </p:nvSpPr>
        <p:spPr>
          <a:xfrm>
            <a:off x="457200" y="277813"/>
            <a:ext cx="8229600" cy="788987"/>
          </a:xfrm>
          <a:solidFill>
            <a:srgbClr val="000000"/>
          </a:solidFill>
        </p:spPr>
        <p:txBody>
          <a:bodyPr/>
          <a:lstStyle/>
          <a:p>
            <a:pPr eaLnBrk="1" hangingPunct="1">
              <a:defRPr/>
            </a:pPr>
            <a:r>
              <a:rPr lang="en-US" altLang="en-US" b="1">
                <a:effectLst>
                  <a:outerShdw blurRad="38100" dist="38100" dir="2700000" algn="tl">
                    <a:srgbClr val="000080"/>
                  </a:outerShdw>
                </a:effectLst>
                <a:ea typeface="ＭＳ Ｐゴシック" panose="020B0600070205080204" pitchFamily="34" charset="-128"/>
              </a:rPr>
              <a:t>In Other Words…</a:t>
            </a:r>
            <a:endParaRPr lang="en-US" altLang="en-US">
              <a:effectLst>
                <a:outerShdw blurRad="38100" dist="38100" dir="2700000" algn="tl">
                  <a:srgbClr val="000080"/>
                </a:outerShdw>
              </a:effectLst>
              <a:ea typeface="ＭＳ Ｐゴシック" panose="020B0600070205080204" pitchFamily="34" charset="-128"/>
            </a:endParaRPr>
          </a:p>
        </p:txBody>
      </p:sp>
      <p:sp>
        <p:nvSpPr>
          <p:cNvPr id="519171" name="Rectangle 3">
            <a:extLst>
              <a:ext uri="{FF2B5EF4-FFF2-40B4-BE49-F238E27FC236}">
                <a16:creationId xmlns:a16="http://schemas.microsoft.com/office/drawing/2014/main" id="{9CEC2953-4445-874F-A30D-9F3C9BBFDCC6}"/>
              </a:ext>
            </a:extLst>
          </p:cNvPr>
          <p:cNvSpPr>
            <a:spLocks noGrp="1" noChangeArrowheads="1"/>
          </p:cNvSpPr>
          <p:nvPr>
            <p:ph type="body" idx="1"/>
          </p:nvPr>
        </p:nvSpPr>
        <p:spPr>
          <a:xfrm>
            <a:off x="179388" y="2276475"/>
            <a:ext cx="7019925" cy="3103563"/>
          </a:xfrm>
        </p:spPr>
        <p:txBody>
          <a:bodyPr/>
          <a:lstStyle/>
          <a:p>
            <a:pPr marL="385763" indent="-385763" eaLnBrk="1" hangingPunct="1">
              <a:defRPr/>
            </a:pPr>
            <a:r>
              <a:rPr lang="en-US" altLang="en-US" sz="2800" b="1" i="1">
                <a:ea typeface="ＭＳ Ｐゴシック" panose="020B0600070205080204" pitchFamily="34" charset="-128"/>
                <a:cs typeface="ＭＳ Ｐゴシック" panose="020B0600070205080204" pitchFamily="34" charset="-128"/>
              </a:rPr>
              <a:t>Louo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or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bathe.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defRPr/>
            </a:pPr>
            <a:r>
              <a:rPr lang="en-US" altLang="en-US" sz="2800" b="1" i="1">
                <a:ea typeface="ＭＳ Ｐゴシック" panose="020B0600070205080204" pitchFamily="34" charset="-128"/>
                <a:cs typeface="ＭＳ Ｐゴシック" panose="020B0600070205080204" pitchFamily="34" charset="-128"/>
              </a:rPr>
              <a:t>Nipto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 the extremities,</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as in the washing of hands or feet. </a:t>
            </a:r>
          </a:p>
          <a:p>
            <a:pPr marL="385763" indent="-385763" eaLnBrk="1" hangingPunct="1">
              <a:defRPr/>
            </a:pPr>
            <a:r>
              <a:rPr lang="en-US" altLang="en-US" sz="2800" b="1" i="1">
                <a:ea typeface="ＭＳ Ｐゴシック" panose="020B0600070205080204" pitchFamily="34" charset="-128"/>
                <a:cs typeface="ＭＳ Ｐゴシック" panose="020B0600070205080204" pitchFamily="34" charset="-128"/>
              </a:rPr>
              <a:t>Rantizo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sprinkle.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defRPr/>
            </a:pPr>
            <a:r>
              <a:rPr lang="en-US" altLang="en-US" sz="2800" b="1" i="1">
                <a:ea typeface="ＭＳ Ｐゴシック" panose="020B0600070205080204" pitchFamily="34" charset="-128"/>
                <a:cs typeface="ＭＳ Ｐゴシック" panose="020B0600070205080204" pitchFamily="34" charset="-128"/>
              </a:rPr>
              <a:t>Keo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pour.</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p:txBody>
      </p:sp>
      <p:sp>
        <p:nvSpPr>
          <p:cNvPr id="519172" name="Text Box 4">
            <a:extLst>
              <a:ext uri="{FF2B5EF4-FFF2-40B4-BE49-F238E27FC236}">
                <a16:creationId xmlns:a16="http://schemas.microsoft.com/office/drawing/2014/main" id="{C07DB4A5-C588-ED4D-A1EF-9E2111586B9E}"/>
              </a:ext>
            </a:extLst>
          </p:cNvPr>
          <p:cNvSpPr txBox="1">
            <a:spLocks noChangeArrowheads="1"/>
          </p:cNvSpPr>
          <p:nvPr/>
        </p:nvSpPr>
        <p:spPr bwMode="auto">
          <a:xfrm>
            <a:off x="288925" y="1217613"/>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b="1">
                <a:solidFill>
                  <a:srgbClr val="FFFFFF"/>
                </a:solidFill>
                <a:effectLst>
                  <a:outerShdw blurRad="38100" dist="38100" dir="2700000" algn="tl">
                    <a:srgbClr val="000000"/>
                  </a:outerShdw>
                </a:effectLst>
              </a:rPr>
              <a:t>There are other Greek words which mean other than immersion.</a:t>
            </a:r>
          </a:p>
        </p:txBody>
      </p:sp>
      <p:sp>
        <p:nvSpPr>
          <p:cNvPr id="519173" name="Text Box 5">
            <a:extLst>
              <a:ext uri="{FF2B5EF4-FFF2-40B4-BE49-F238E27FC236}">
                <a16:creationId xmlns:a16="http://schemas.microsoft.com/office/drawing/2014/main" id="{D7F2CF3A-2BCC-8C4E-8A59-D989860DC091}"/>
              </a:ext>
            </a:extLst>
          </p:cNvPr>
          <p:cNvSpPr txBox="1">
            <a:spLocks noChangeArrowheads="1"/>
          </p:cNvSpPr>
          <p:nvPr/>
        </p:nvSpPr>
        <p:spPr bwMode="auto">
          <a:xfrm>
            <a:off x="288925" y="5410200"/>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b="1">
                <a:solidFill>
                  <a:srgbClr val="FFFFFF"/>
                </a:solidFill>
                <a:effectLst>
                  <a:outerShdw blurRad="38100" dist="38100" dir="2700000" algn="tl">
                    <a:srgbClr val="000000"/>
                  </a:outerShdw>
                </a:effectLst>
              </a:rPr>
              <a:t>The Greek was fully able to  indicate which </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mode</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 of baptism the church was to practice.</a:t>
            </a:r>
          </a:p>
        </p:txBody>
      </p:sp>
      <p:sp>
        <p:nvSpPr>
          <p:cNvPr id="206853" name="Text Box 6">
            <a:extLst>
              <a:ext uri="{FF2B5EF4-FFF2-40B4-BE49-F238E27FC236}">
                <a16:creationId xmlns:a16="http://schemas.microsoft.com/office/drawing/2014/main" id="{EC23B694-B126-0D4E-AED2-811626ED8A25}"/>
              </a:ext>
            </a:extLst>
          </p:cNvPr>
          <p:cNvSpPr txBox="1">
            <a:spLocks noChangeArrowheads="1"/>
          </p:cNvSpPr>
          <p:nvPr/>
        </p:nvSpPr>
        <p:spPr bwMode="auto">
          <a:xfrm>
            <a:off x="2057400" y="6453188"/>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r">
              <a:spcBef>
                <a:spcPct val="0"/>
              </a:spcBef>
              <a:buClrTx/>
              <a:buSzTx/>
              <a:buFontTx/>
              <a:buNone/>
            </a:pPr>
            <a:r>
              <a:rPr lang="en-US" altLang="en-US" sz="1600" b="1">
                <a:solidFill>
                  <a:srgbClr val="FFFFFF"/>
                </a:solidFill>
              </a:rPr>
              <a:t>Philip D. Sanders, </a:t>
            </a:r>
            <a:r>
              <a:rPr lang="en-US" altLang="ja-JP" sz="1600" b="1">
                <a:solidFill>
                  <a:srgbClr val="FFFFFF"/>
                </a:solidFill>
              </a:rPr>
              <a:t>"</a:t>
            </a:r>
            <a:r>
              <a:rPr lang="en-US" altLang="en-US" sz="1600" b="1">
                <a:solidFill>
                  <a:srgbClr val="FFFFFF"/>
                </a:solidFill>
              </a:rPr>
              <a:t>How We Got the Bible</a:t>
            </a:r>
            <a:r>
              <a:rPr lang="en-US" altLang="ja-JP" sz="1600" b="1">
                <a:solidFill>
                  <a:srgbClr val="FFFFFF"/>
                </a:solidFill>
              </a:rPr>
              <a:t>"</a:t>
            </a:r>
            <a:r>
              <a:rPr lang="en-US" altLang="en-US" sz="1600" b="1">
                <a:solidFill>
                  <a:srgbClr val="FFFFFF"/>
                </a:solidFill>
              </a:rPr>
              <a:t> course, p. 140</a:t>
            </a:r>
          </a:p>
        </p:txBody>
      </p:sp>
      <p:pic>
        <p:nvPicPr>
          <p:cNvPr id="206854" name="Picture 1" descr="BabyBaptism.gif">
            <a:extLst>
              <a:ext uri="{FF2B5EF4-FFF2-40B4-BE49-F238E27FC236}">
                <a16:creationId xmlns:a16="http://schemas.microsoft.com/office/drawing/2014/main" id="{1E995CC5-8B27-A94F-BE9C-2A5146136B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1884CE5D-9E3F-0E48-A50D-C6B33FD84866}"/>
              </a:ext>
            </a:extLst>
          </p:cNvPr>
          <p:cNvSpPr>
            <a:spLocks noGrp="1" noChangeArrowheads="1"/>
          </p:cNvSpPr>
          <p:nvPr>
            <p:ph type="title"/>
          </p:nvPr>
        </p:nvSpPr>
        <p:spPr>
          <a:xfrm>
            <a:off x="228600" y="152400"/>
            <a:ext cx="8534400" cy="1066800"/>
          </a:xfrm>
          <a:solidFill>
            <a:schemeClr val="accent2"/>
          </a:solidFill>
        </p:spPr>
        <p:txBody>
          <a:bodyPr/>
          <a:lstStyle/>
          <a:p>
            <a:pPr eaLnBrk="1" hangingPunct="1"/>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Baptize</a:t>
            </a:r>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 is a Transliteration</a:t>
            </a:r>
            <a:endParaRPr lang="en-US" altLang="en-US">
              <a:ea typeface="ＭＳ Ｐゴシック" panose="020B0600070205080204" pitchFamily="34" charset="-128"/>
            </a:endParaRPr>
          </a:p>
        </p:txBody>
      </p:sp>
      <p:sp>
        <p:nvSpPr>
          <p:cNvPr id="286724" name="Rectangle 4">
            <a:extLst>
              <a:ext uri="{FF2B5EF4-FFF2-40B4-BE49-F238E27FC236}">
                <a16:creationId xmlns:a16="http://schemas.microsoft.com/office/drawing/2014/main" id="{F2F9C48F-0C7A-3148-9CEA-25FC35F36DD8}"/>
              </a:ext>
            </a:extLst>
          </p:cNvPr>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0"/>
              </a:spcBef>
            </a:pPr>
            <a:r>
              <a:rPr lang="en-US" altLang="en-US" sz="4000" b="1">
                <a:solidFill>
                  <a:srgbClr val="000000"/>
                </a:solidFill>
              </a:rPr>
              <a:t>Translate </a:t>
            </a:r>
            <a:r>
              <a:rPr lang="en-US" altLang="en-US" sz="4400" b="1">
                <a:solidFill>
                  <a:srgbClr val="000000"/>
                </a:solidFill>
                <a:latin typeface="Bwgrkl" pitchFamily="2" charset="0"/>
              </a:rPr>
              <a:t>bapti,zw</a:t>
            </a:r>
            <a:r>
              <a:rPr lang="en-US" altLang="en-US" sz="4000" b="1">
                <a:solidFill>
                  <a:srgbClr val="000000"/>
                </a:solidFill>
              </a:rPr>
              <a:t> = </a:t>
            </a:r>
            <a:r>
              <a:rPr lang="en-US" altLang="ja-JP" sz="4000" b="1">
                <a:solidFill>
                  <a:srgbClr val="000000"/>
                </a:solidFill>
              </a:rPr>
              <a:t>"</a:t>
            </a:r>
            <a:r>
              <a:rPr lang="en-US" altLang="en-US" sz="4000" b="1">
                <a:solidFill>
                  <a:srgbClr val="000000"/>
                </a:solidFill>
              </a:rPr>
              <a:t>immerse</a:t>
            </a:r>
            <a:r>
              <a:rPr lang="en-US" altLang="ja-JP" sz="4000" b="1">
                <a:solidFill>
                  <a:srgbClr val="000000"/>
                </a:solidFill>
              </a:rPr>
              <a:t>"</a:t>
            </a:r>
            <a:endParaRPr lang="en-US" altLang="en-US" sz="4000" b="1">
              <a:solidFill>
                <a:srgbClr val="000000"/>
              </a:solidFill>
            </a:endParaRPr>
          </a:p>
        </p:txBody>
      </p:sp>
      <p:sp>
        <p:nvSpPr>
          <p:cNvPr id="286725" name="Rectangle 5">
            <a:extLst>
              <a:ext uri="{FF2B5EF4-FFF2-40B4-BE49-F238E27FC236}">
                <a16:creationId xmlns:a16="http://schemas.microsoft.com/office/drawing/2014/main" id="{D9064CD0-E756-0742-8958-C5D04C987B75}"/>
              </a:ext>
            </a:extLst>
          </p:cNvPr>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0"/>
              </a:spcBef>
            </a:pPr>
            <a:r>
              <a:rPr lang="en-US" altLang="en-US" sz="4000" b="1">
                <a:solidFill>
                  <a:srgbClr val="000000"/>
                </a:solidFill>
              </a:rPr>
              <a:t>Transliterate </a:t>
            </a:r>
            <a:r>
              <a:rPr lang="en-US" altLang="en-US" sz="4400" b="1">
                <a:solidFill>
                  <a:srgbClr val="000000"/>
                </a:solidFill>
                <a:latin typeface="Bwgrkl" pitchFamily="2" charset="0"/>
              </a:rPr>
              <a:t>bapti,zw</a:t>
            </a:r>
            <a:r>
              <a:rPr lang="en-US" altLang="en-US" sz="4000" b="1">
                <a:solidFill>
                  <a:srgbClr val="000000"/>
                </a:solidFill>
              </a:rPr>
              <a:t> = </a:t>
            </a:r>
            <a:r>
              <a:rPr lang="en-US" altLang="ja-JP" sz="4000" b="1">
                <a:solidFill>
                  <a:srgbClr val="000000"/>
                </a:solidFill>
              </a:rPr>
              <a:t>"</a:t>
            </a:r>
            <a:r>
              <a:rPr lang="en-US" altLang="en-US" sz="4000" b="1">
                <a:solidFill>
                  <a:srgbClr val="000000"/>
                </a:solidFill>
              </a:rPr>
              <a:t>baptize</a:t>
            </a:r>
            <a:r>
              <a:rPr lang="en-US" altLang="ja-JP" sz="4000" b="1">
                <a:solidFill>
                  <a:srgbClr val="000000"/>
                </a:solidFill>
              </a:rPr>
              <a:t>"</a:t>
            </a:r>
            <a:endParaRPr lang="en-US" altLang="en-US" sz="4000" b="1">
              <a:solidFill>
                <a:srgbClr val="000000"/>
              </a:solidFill>
            </a:endParaRPr>
          </a:p>
        </p:txBody>
      </p:sp>
      <p:pic>
        <p:nvPicPr>
          <p:cNvPr id="208900" name="Picture 2" descr="immersion Baptism4.jpg">
            <a:extLst>
              <a:ext uri="{FF2B5EF4-FFF2-40B4-BE49-F238E27FC236}">
                <a16:creationId xmlns:a16="http://schemas.microsoft.com/office/drawing/2014/main" id="{7EE1C684-32E1-E848-9019-53BECE76E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WordArt 8">
            <a:extLst>
              <a:ext uri="{FF2B5EF4-FFF2-40B4-BE49-F238E27FC236}">
                <a16:creationId xmlns:a16="http://schemas.microsoft.com/office/drawing/2014/main" id="{14746FC1-15BB-B64E-90D3-506121C414C4}"/>
              </a:ext>
            </a:extLst>
          </p:cNvPr>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605EFEB0-8379-A84A-B1BE-8967E041759E}"/>
              </a:ext>
            </a:extLst>
          </p:cNvPr>
          <p:cNvSpPr>
            <a:spLocks noGrp="1" noChangeArrowheads="1"/>
          </p:cNvSpPr>
          <p:nvPr>
            <p:ph type="title"/>
          </p:nvPr>
        </p:nvSpPr>
        <p:spPr>
          <a:xfrm>
            <a:off x="0" y="0"/>
            <a:ext cx="9144000" cy="904875"/>
          </a:xfrm>
          <a:solidFill>
            <a:schemeClr val="tx1"/>
          </a:solidFill>
        </p:spPr>
        <p:txBody>
          <a:bodyPr/>
          <a:lstStyle/>
          <a:p>
            <a:pPr eaLnBrk="1" hangingPunct="1"/>
            <a:r>
              <a:rPr lang="en-US" altLang="en-US" sz="3600">
                <a:solidFill>
                  <a:schemeClr val="bg1"/>
                </a:solidFill>
                <a:ea typeface="ＭＳ Ｐゴシック" panose="020B0600070205080204" pitchFamily="34" charset="-128"/>
              </a:rPr>
              <a:t>Inventing a Term</a:t>
            </a:r>
          </a:p>
        </p:txBody>
      </p:sp>
      <p:sp>
        <p:nvSpPr>
          <p:cNvPr id="2" name="Down Arrow 1">
            <a:extLst>
              <a:ext uri="{FF2B5EF4-FFF2-40B4-BE49-F238E27FC236}">
                <a16:creationId xmlns:a16="http://schemas.microsoft.com/office/drawing/2014/main" id="{2F50EC80-E0E9-974E-A7CD-96A7E54859C8}"/>
              </a:ext>
            </a:extLst>
          </p:cNvPr>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FontTx/>
              <a:buNone/>
            </a:pPr>
            <a:endParaRPr lang="en-US" altLang="en-US" sz="2400">
              <a:solidFill>
                <a:srgbClr val="000000"/>
              </a:solidFill>
            </a:endParaRPr>
          </a:p>
        </p:txBody>
      </p:sp>
      <p:sp>
        <p:nvSpPr>
          <p:cNvPr id="11" name="Down Arrow 10">
            <a:extLst>
              <a:ext uri="{FF2B5EF4-FFF2-40B4-BE49-F238E27FC236}">
                <a16:creationId xmlns:a16="http://schemas.microsoft.com/office/drawing/2014/main" id="{E0E791C7-6E5F-694D-9F89-D72A5249BB38}"/>
              </a:ext>
            </a:extLst>
          </p:cNvPr>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FontTx/>
              <a:buNone/>
            </a:pPr>
            <a:endParaRPr lang="en-US" altLang="en-US" sz="2400">
              <a:solidFill>
                <a:srgbClr val="000000"/>
              </a:solidFill>
            </a:endParaRPr>
          </a:p>
        </p:txBody>
      </p:sp>
      <p:pic>
        <p:nvPicPr>
          <p:cNvPr id="157699" name="Picture 3" descr="sketch">
            <a:extLst>
              <a:ext uri="{FF2B5EF4-FFF2-40B4-BE49-F238E27FC236}">
                <a16:creationId xmlns:a16="http://schemas.microsoft.com/office/drawing/2014/main" id="{377D4FE6-D5C2-8949-8CA9-3D71BCD71CA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67175" y="4005263"/>
            <a:ext cx="2511425" cy="2276475"/>
          </a:xfrm>
        </p:spPr>
      </p:pic>
      <p:sp>
        <p:nvSpPr>
          <p:cNvPr id="210949" name="WordArt 8">
            <a:extLst>
              <a:ext uri="{FF2B5EF4-FFF2-40B4-BE49-F238E27FC236}">
                <a16:creationId xmlns:a16="http://schemas.microsoft.com/office/drawing/2014/main" id="{0D240442-66D3-4C44-B1D8-B7AD4066CFE1}"/>
              </a:ext>
            </a:extLst>
          </p:cNvPr>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
        <p:nvSpPr>
          <p:cNvPr id="9" name="Text Box 4">
            <a:extLst>
              <a:ext uri="{FF2B5EF4-FFF2-40B4-BE49-F238E27FC236}">
                <a16:creationId xmlns:a16="http://schemas.microsoft.com/office/drawing/2014/main" id="{EC667576-6147-A94B-942E-9F691189DEAE}"/>
              </a:ext>
            </a:extLst>
          </p:cNvPr>
          <p:cNvSpPr txBox="1">
            <a:spLocks noChangeArrowheads="1"/>
          </p:cNvSpPr>
          <p:nvPr/>
        </p:nvSpPr>
        <p:spPr bwMode="auto">
          <a:xfrm>
            <a:off x="4859338" y="6156325"/>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a:solidFill>
                  <a:srgbClr val="000000"/>
                </a:solidFill>
              </a:rPr>
              <a:t>Other translations</a:t>
            </a:r>
          </a:p>
        </p:txBody>
      </p:sp>
      <p:sp>
        <p:nvSpPr>
          <p:cNvPr id="12" name="Down Arrow 11">
            <a:extLst>
              <a:ext uri="{FF2B5EF4-FFF2-40B4-BE49-F238E27FC236}">
                <a16:creationId xmlns:a16="http://schemas.microsoft.com/office/drawing/2014/main" id="{C61E137D-F0FF-FB40-9D9E-C233CAC3E6AB}"/>
              </a:ext>
            </a:extLst>
          </p:cNvPr>
          <p:cNvSpPr>
            <a:spLocks noChangeArrowheads="1"/>
          </p:cNvSpPr>
          <p:nvPr/>
        </p:nvSpPr>
        <p:spPr bwMode="auto">
          <a:xfrm>
            <a:off x="7091363" y="5084763"/>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FontTx/>
              <a:buNone/>
            </a:pPr>
            <a:endParaRPr lang="en-US" altLang="en-US" sz="2400">
              <a:solidFill>
                <a:srgbClr val="000000"/>
              </a:solidFill>
            </a:endParaRPr>
          </a:p>
        </p:txBody>
      </p:sp>
      <p:sp>
        <p:nvSpPr>
          <p:cNvPr id="303108" name="Text Box 4">
            <a:extLst>
              <a:ext uri="{FF2B5EF4-FFF2-40B4-BE49-F238E27FC236}">
                <a16:creationId xmlns:a16="http://schemas.microsoft.com/office/drawing/2014/main" id="{9CD84334-8D9F-CE45-B66A-758D36D9F8E8}"/>
              </a:ext>
            </a:extLst>
          </p:cNvPr>
          <p:cNvSpPr txBox="1">
            <a:spLocks noChangeArrowheads="1"/>
          </p:cNvSpPr>
          <p:nvPr/>
        </p:nvSpPr>
        <p:spPr bwMode="auto">
          <a:xfrm>
            <a:off x="6102350" y="3502025"/>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i="1">
                <a:solidFill>
                  <a:srgbClr val="000000"/>
                </a:solidFill>
              </a:rPr>
              <a:t>baptize</a:t>
            </a:r>
          </a:p>
        </p:txBody>
      </p:sp>
      <p:sp>
        <p:nvSpPr>
          <p:cNvPr id="303110" name="Text Box 6">
            <a:extLst>
              <a:ext uri="{FF2B5EF4-FFF2-40B4-BE49-F238E27FC236}">
                <a16:creationId xmlns:a16="http://schemas.microsoft.com/office/drawing/2014/main" id="{4620FFD9-0D01-0340-B58D-89793DD20AA7}"/>
              </a:ext>
            </a:extLst>
          </p:cNvPr>
          <p:cNvSpPr txBox="1">
            <a:spLocks noChangeArrowheads="1"/>
          </p:cNvSpPr>
          <p:nvPr/>
        </p:nvSpPr>
        <p:spPr bwMode="auto">
          <a:xfrm>
            <a:off x="2097088" y="3502025"/>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i="1">
                <a:solidFill>
                  <a:srgbClr val="000000"/>
                </a:solidFill>
              </a:rPr>
              <a:t>immerse</a:t>
            </a:r>
          </a:p>
        </p:txBody>
      </p:sp>
      <p:sp>
        <p:nvSpPr>
          <p:cNvPr id="14" name="Text Box 4">
            <a:extLst>
              <a:ext uri="{FF2B5EF4-FFF2-40B4-BE49-F238E27FC236}">
                <a16:creationId xmlns:a16="http://schemas.microsoft.com/office/drawing/2014/main" id="{649C46B3-6A5C-914F-9CE6-52C0958B6F9D}"/>
              </a:ext>
            </a:extLst>
          </p:cNvPr>
          <p:cNvSpPr txBox="1">
            <a:spLocks noChangeArrowheads="1"/>
          </p:cNvSpPr>
          <p:nvPr/>
        </p:nvSpPr>
        <p:spPr bwMode="auto">
          <a:xfrm>
            <a:off x="6102350" y="4049713"/>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i="1">
                <a:solidFill>
                  <a:srgbClr val="000000"/>
                </a:solidFill>
              </a:rPr>
              <a:t>baptizo</a:t>
            </a:r>
          </a:p>
        </p:txBody>
      </p:sp>
      <p:sp>
        <p:nvSpPr>
          <p:cNvPr id="15" name="Text Box 6">
            <a:extLst>
              <a:ext uri="{FF2B5EF4-FFF2-40B4-BE49-F238E27FC236}">
                <a16:creationId xmlns:a16="http://schemas.microsoft.com/office/drawing/2014/main" id="{A0150DE9-4299-0F4A-B71E-242A7F0F737D}"/>
              </a:ext>
            </a:extLst>
          </p:cNvPr>
          <p:cNvSpPr txBox="1">
            <a:spLocks noChangeArrowheads="1"/>
          </p:cNvSpPr>
          <p:nvPr/>
        </p:nvSpPr>
        <p:spPr bwMode="auto">
          <a:xfrm>
            <a:off x="2097088" y="4049713"/>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i="1">
                <a:solidFill>
                  <a:srgbClr val="000000"/>
                </a:solidFill>
              </a:rPr>
              <a:t>immergo</a:t>
            </a:r>
          </a:p>
        </p:txBody>
      </p:sp>
      <p:sp>
        <p:nvSpPr>
          <p:cNvPr id="16" name="Text Box 4">
            <a:extLst>
              <a:ext uri="{FF2B5EF4-FFF2-40B4-BE49-F238E27FC236}">
                <a16:creationId xmlns:a16="http://schemas.microsoft.com/office/drawing/2014/main" id="{1C1A7599-B38E-154E-BAF2-6CB7EA948E81}"/>
              </a:ext>
            </a:extLst>
          </p:cNvPr>
          <p:cNvSpPr txBox="1">
            <a:spLocks noChangeArrowheads="1"/>
          </p:cNvSpPr>
          <p:nvPr/>
        </p:nvSpPr>
        <p:spPr bwMode="auto">
          <a:xfrm>
            <a:off x="6102350" y="4573588"/>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i="1">
                <a:solidFill>
                  <a:srgbClr val="000000"/>
                </a:solidFill>
              </a:rPr>
              <a:t>taufen</a:t>
            </a:r>
          </a:p>
        </p:txBody>
      </p:sp>
      <p:sp>
        <p:nvSpPr>
          <p:cNvPr id="17" name="Text Box 6">
            <a:extLst>
              <a:ext uri="{FF2B5EF4-FFF2-40B4-BE49-F238E27FC236}">
                <a16:creationId xmlns:a16="http://schemas.microsoft.com/office/drawing/2014/main" id="{B6977E94-9199-734D-AAED-D972EB0A2132}"/>
              </a:ext>
            </a:extLst>
          </p:cNvPr>
          <p:cNvSpPr txBox="1">
            <a:spLocks noChangeArrowheads="1"/>
          </p:cNvSpPr>
          <p:nvPr/>
        </p:nvSpPr>
        <p:spPr bwMode="auto">
          <a:xfrm>
            <a:off x="2097088" y="4573588"/>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i="1">
                <a:solidFill>
                  <a:srgbClr val="000000"/>
                </a:solidFill>
              </a:rPr>
              <a:t>tauchen</a:t>
            </a:r>
          </a:p>
        </p:txBody>
      </p:sp>
      <p:sp>
        <p:nvSpPr>
          <p:cNvPr id="18" name="Text Box 4">
            <a:extLst>
              <a:ext uri="{FF2B5EF4-FFF2-40B4-BE49-F238E27FC236}">
                <a16:creationId xmlns:a16="http://schemas.microsoft.com/office/drawing/2014/main" id="{71D3BB48-78F4-3D45-A7FC-B0CE61BD415C}"/>
              </a:ext>
            </a:extLst>
          </p:cNvPr>
          <p:cNvSpPr txBox="1">
            <a:spLocks noChangeArrowheads="1"/>
          </p:cNvSpPr>
          <p:nvPr/>
        </p:nvSpPr>
        <p:spPr bwMode="auto">
          <a:xfrm>
            <a:off x="106363" y="3502025"/>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a:solidFill>
                  <a:srgbClr val="000000"/>
                </a:solidFill>
              </a:rPr>
              <a:t>English:</a:t>
            </a:r>
          </a:p>
        </p:txBody>
      </p:sp>
      <p:sp>
        <p:nvSpPr>
          <p:cNvPr id="19" name="Text Box 4">
            <a:extLst>
              <a:ext uri="{FF2B5EF4-FFF2-40B4-BE49-F238E27FC236}">
                <a16:creationId xmlns:a16="http://schemas.microsoft.com/office/drawing/2014/main" id="{360B45D3-A142-584E-A410-86CBD38B82ED}"/>
              </a:ext>
            </a:extLst>
          </p:cNvPr>
          <p:cNvSpPr txBox="1">
            <a:spLocks noChangeArrowheads="1"/>
          </p:cNvSpPr>
          <p:nvPr/>
        </p:nvSpPr>
        <p:spPr bwMode="auto">
          <a:xfrm>
            <a:off x="106363" y="4049713"/>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a:solidFill>
                  <a:srgbClr val="000000"/>
                </a:solidFill>
              </a:rPr>
              <a:t>Latin:</a:t>
            </a:r>
          </a:p>
        </p:txBody>
      </p:sp>
      <p:sp>
        <p:nvSpPr>
          <p:cNvPr id="20" name="Text Box 4">
            <a:extLst>
              <a:ext uri="{FF2B5EF4-FFF2-40B4-BE49-F238E27FC236}">
                <a16:creationId xmlns:a16="http://schemas.microsoft.com/office/drawing/2014/main" id="{AD98AC14-D7C0-684C-B413-1E2BB15762CA}"/>
              </a:ext>
            </a:extLst>
          </p:cNvPr>
          <p:cNvSpPr txBox="1">
            <a:spLocks noChangeArrowheads="1"/>
          </p:cNvSpPr>
          <p:nvPr/>
        </p:nvSpPr>
        <p:spPr bwMode="auto">
          <a:xfrm>
            <a:off x="106363" y="4573588"/>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a:solidFill>
                  <a:srgbClr val="000000"/>
                </a:solidFill>
              </a:rPr>
              <a:t>German:</a:t>
            </a:r>
          </a:p>
        </p:txBody>
      </p:sp>
      <p:grpSp>
        <p:nvGrpSpPr>
          <p:cNvPr id="6" name="Group 5">
            <a:extLst>
              <a:ext uri="{FF2B5EF4-FFF2-40B4-BE49-F238E27FC236}">
                <a16:creationId xmlns:a16="http://schemas.microsoft.com/office/drawing/2014/main" id="{7DEBD2EB-1C3D-5044-A7EE-C5BE124CE073}"/>
              </a:ext>
            </a:extLst>
          </p:cNvPr>
          <p:cNvGrpSpPr>
            <a:grpSpLocks/>
          </p:cNvGrpSpPr>
          <p:nvPr/>
        </p:nvGrpSpPr>
        <p:grpSpPr bwMode="auto">
          <a:xfrm>
            <a:off x="-36513" y="0"/>
            <a:ext cx="2592388" cy="3624263"/>
            <a:chOff x="32090" y="0"/>
            <a:chExt cx="2592729" cy="3624967"/>
          </a:xfrm>
        </p:grpSpPr>
        <p:pic>
          <p:nvPicPr>
            <p:cNvPr id="210967" name="Picture 3" descr="jerome.jpg">
              <a:extLst>
                <a:ext uri="{FF2B5EF4-FFF2-40B4-BE49-F238E27FC236}">
                  <a16:creationId xmlns:a16="http://schemas.microsoft.com/office/drawing/2014/main" id="{9547238A-52B0-374D-BC1E-41C2A57C85F1}"/>
                </a:ext>
              </a:extLst>
            </p:cNvPr>
            <p:cNvPicPr>
              <a:picLocks noChangeAspect="1"/>
            </p:cNvPicPr>
            <p:nvPr/>
          </p:nvPicPr>
          <p:blipFill>
            <a:blip r:embed="rId4">
              <a:extLst>
                <a:ext uri="{28A0092B-C50C-407E-A947-70E740481C1C}">
                  <a14:useLocalDpi xmlns:a14="http://schemas.microsoft.com/office/drawing/2010/main" val="0"/>
                </a:ext>
              </a:extLst>
            </a:blip>
            <a:srcRect l="50217" t="10629" r="7516" b="16556"/>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9F53C900-451D-0848-ADD1-31BBE86CC454}"/>
                </a:ext>
              </a:extLst>
            </p:cNvPr>
            <p:cNvSpPr txBox="1">
              <a:spLocks noChangeArrowheads="1"/>
            </p:cNvSpPr>
            <p:nvPr/>
          </p:nvSpPr>
          <p:spPr bwMode="auto">
            <a:xfrm>
              <a:off x="107504" y="2204864"/>
              <a:ext cx="2376264" cy="720080"/>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Jerome</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400s</a:t>
              </a:r>
            </a:p>
          </p:txBody>
        </p:sp>
      </p:grpSp>
      <p:grpSp>
        <p:nvGrpSpPr>
          <p:cNvPr id="5" name="Group 4">
            <a:extLst>
              <a:ext uri="{FF2B5EF4-FFF2-40B4-BE49-F238E27FC236}">
                <a16:creationId xmlns:a16="http://schemas.microsoft.com/office/drawing/2014/main" id="{2D18800B-2375-7C40-9C93-112D5B6D88BA}"/>
              </a:ext>
            </a:extLst>
          </p:cNvPr>
          <p:cNvGrpSpPr>
            <a:grpSpLocks/>
          </p:cNvGrpSpPr>
          <p:nvPr/>
        </p:nvGrpSpPr>
        <p:grpSpPr bwMode="auto">
          <a:xfrm>
            <a:off x="6767513" y="0"/>
            <a:ext cx="2376487" cy="3316288"/>
            <a:chOff x="6767736" y="0"/>
            <a:chExt cx="2376264" cy="3315709"/>
          </a:xfrm>
        </p:grpSpPr>
        <p:pic>
          <p:nvPicPr>
            <p:cNvPr id="210965" name="Picture 2" descr="Martin-Luther-1526.jpg">
              <a:extLst>
                <a:ext uri="{FF2B5EF4-FFF2-40B4-BE49-F238E27FC236}">
                  <a16:creationId xmlns:a16="http://schemas.microsoft.com/office/drawing/2014/main" id="{5C974C54-7EFE-EC45-A235-C43D2F1570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37923515-67FA-994D-AC40-4C9F8E22C8F6}"/>
                </a:ext>
              </a:extLst>
            </p:cNvPr>
            <p:cNvSpPr txBox="1">
              <a:spLocks noChangeArrowheads="1"/>
            </p:cNvSpPr>
            <p:nvPr/>
          </p:nvSpPr>
          <p:spPr bwMode="auto">
            <a:xfrm>
              <a:off x="6767736" y="2204864"/>
              <a:ext cx="2376264" cy="720080"/>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Luther</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1500s</a:t>
              </a:r>
            </a:p>
          </p:txBody>
        </p:sp>
      </p:grpSp>
      <p:sp>
        <p:nvSpPr>
          <p:cNvPr id="24" name="Text Box 6">
            <a:extLst>
              <a:ext uri="{FF2B5EF4-FFF2-40B4-BE49-F238E27FC236}">
                <a16:creationId xmlns:a16="http://schemas.microsoft.com/office/drawing/2014/main" id="{1FF9ACD8-3772-4541-8557-7F8495BA75C0}"/>
              </a:ext>
            </a:extLst>
          </p:cNvPr>
          <p:cNvSpPr txBox="1">
            <a:spLocks noChangeArrowheads="1"/>
          </p:cNvSpPr>
          <p:nvPr/>
        </p:nvSpPr>
        <p:spPr bwMode="auto">
          <a:xfrm>
            <a:off x="2699793" y="2617748"/>
            <a:ext cx="2376264" cy="52322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translate</a:t>
            </a:r>
          </a:p>
        </p:txBody>
      </p:sp>
      <p:sp>
        <p:nvSpPr>
          <p:cNvPr id="26" name="Text Box 6">
            <a:extLst>
              <a:ext uri="{FF2B5EF4-FFF2-40B4-BE49-F238E27FC236}">
                <a16:creationId xmlns:a16="http://schemas.microsoft.com/office/drawing/2014/main" id="{3D1B52C7-C570-3F4C-8F2B-2DD7BB9316C1}"/>
              </a:ext>
            </a:extLst>
          </p:cNvPr>
          <p:cNvSpPr txBox="1">
            <a:spLocks noChangeArrowheads="1"/>
          </p:cNvSpPr>
          <p:nvPr/>
        </p:nvSpPr>
        <p:spPr bwMode="auto">
          <a:xfrm>
            <a:off x="4788024" y="2617748"/>
            <a:ext cx="2592288" cy="52322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transliterate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A47912CF-FFA7-8947-ACF3-CE6249290B8F}"/>
              </a:ext>
            </a:extLst>
          </p:cNvPr>
          <p:cNvSpPr>
            <a:spLocks noGrp="1" noChangeArrowheads="1"/>
          </p:cNvSpPr>
          <p:nvPr>
            <p:ph type="title"/>
          </p:nvPr>
        </p:nvSpPr>
        <p:spPr>
          <a:xfrm>
            <a:off x="76200" y="76200"/>
            <a:ext cx="8915400" cy="1143000"/>
          </a:xfrm>
          <a:solidFill>
            <a:schemeClr val="accent2"/>
          </a:solidFill>
        </p:spPr>
        <p:txBody>
          <a:bodyPr/>
          <a:lstStyle/>
          <a:p>
            <a:pPr eaLnBrk="1" hangingPunct="1"/>
            <a:r>
              <a:rPr lang="en-US" altLang="en-US" sz="4000">
                <a:solidFill>
                  <a:schemeClr val="bg1"/>
                </a:solidFill>
                <a:ea typeface="ＭＳ Ｐゴシック" panose="020B0600070205080204" pitchFamily="34" charset="-128"/>
              </a:rPr>
              <a:t>Mode of Baptism: Immersion</a:t>
            </a:r>
          </a:p>
        </p:txBody>
      </p:sp>
      <p:sp>
        <p:nvSpPr>
          <p:cNvPr id="303109" name="Text Box 5">
            <a:extLst>
              <a:ext uri="{FF2B5EF4-FFF2-40B4-BE49-F238E27FC236}">
                <a16:creationId xmlns:a16="http://schemas.microsoft.com/office/drawing/2014/main" id="{B338FD40-FAEC-9A49-8A8F-9A551FCA3508}"/>
              </a:ext>
            </a:extLst>
          </p:cNvPr>
          <p:cNvSpPr txBox="1">
            <a:spLocks noChangeArrowheads="1"/>
          </p:cNvSpPr>
          <p:nvPr/>
        </p:nvSpPr>
        <p:spPr bwMode="auto">
          <a:xfrm>
            <a:off x="457200" y="4237038"/>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endParaRPr lang="en-US" altLang="en-US" b="1">
              <a:solidFill>
                <a:srgbClr val="000000"/>
              </a:solidFill>
            </a:endParaRPr>
          </a:p>
        </p:txBody>
      </p:sp>
      <p:pic>
        <p:nvPicPr>
          <p:cNvPr id="212995" name="Picture 7" descr="baptism-of-jesus">
            <a:extLst>
              <a:ext uri="{FF2B5EF4-FFF2-40B4-BE49-F238E27FC236}">
                <a16:creationId xmlns:a16="http://schemas.microsoft.com/office/drawing/2014/main" id="{BA30B0D0-042C-E447-986B-DA7AB924F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3"/>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3">
            <a:extLst>
              <a:ext uri="{FF2B5EF4-FFF2-40B4-BE49-F238E27FC236}">
                <a16:creationId xmlns:a16="http://schemas.microsoft.com/office/drawing/2014/main" id="{51D5A8BD-C647-4243-A66C-BCA23D7B4E9A}"/>
              </a:ext>
            </a:extLst>
          </p:cNvPr>
          <p:cNvSpPr txBox="1">
            <a:spLocks noChangeArrowheads="1"/>
          </p:cNvSpPr>
          <p:nvPr/>
        </p:nvSpPr>
        <p:spPr bwMode="auto">
          <a:xfrm>
            <a:off x="4572000" y="28956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buFontTx/>
              <a:buNone/>
            </a:pPr>
            <a:r>
              <a:rPr lang="en-US" altLang="en-US" b="1">
                <a:solidFill>
                  <a:srgbClr val="000000"/>
                </a:solidFill>
              </a:rPr>
              <a:t>Immersion was the </a:t>
            </a:r>
            <a:r>
              <a:rPr lang="en-US" altLang="en-US" b="1" i="1">
                <a:solidFill>
                  <a:srgbClr val="000000"/>
                </a:solidFill>
              </a:rPr>
              <a:t>only</a:t>
            </a:r>
            <a:r>
              <a:rPr lang="en-US" altLang="en-US" b="1">
                <a:solidFill>
                  <a:srgbClr val="000000"/>
                </a:solidFill>
              </a:rPr>
              <a:t> mode of baptism in the New Testament.</a:t>
            </a:r>
          </a:p>
        </p:txBody>
      </p:sp>
      <p:sp>
        <p:nvSpPr>
          <p:cNvPr id="303108" name="Text Box 4">
            <a:extLst>
              <a:ext uri="{FF2B5EF4-FFF2-40B4-BE49-F238E27FC236}">
                <a16:creationId xmlns:a16="http://schemas.microsoft.com/office/drawing/2014/main" id="{AD2BD878-CBDB-F14D-9EC0-5D1840BB849B}"/>
              </a:ext>
            </a:extLst>
          </p:cNvPr>
          <p:cNvSpPr txBox="1">
            <a:spLocks noChangeArrowheads="1"/>
          </p:cNvSpPr>
          <p:nvPr/>
        </p:nvSpPr>
        <p:spPr bwMode="auto">
          <a:xfrm>
            <a:off x="4572000" y="4956175"/>
            <a:ext cx="4430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b="1">
                <a:solidFill>
                  <a:srgbClr val="000000"/>
                </a:solidFill>
              </a:rPr>
              <a:t>Immersion continued as the regular mode until the 13th century!</a:t>
            </a:r>
          </a:p>
        </p:txBody>
      </p:sp>
      <p:sp>
        <p:nvSpPr>
          <p:cNvPr id="303110" name="Text Box 6">
            <a:extLst>
              <a:ext uri="{FF2B5EF4-FFF2-40B4-BE49-F238E27FC236}">
                <a16:creationId xmlns:a16="http://schemas.microsoft.com/office/drawing/2014/main" id="{28F007DF-6914-4E4C-AE1E-DA0B3B2E7F25}"/>
              </a:ext>
            </a:extLst>
          </p:cNvPr>
          <p:cNvSpPr txBox="1">
            <a:spLocks noChangeArrowheads="1"/>
          </p:cNvSpPr>
          <p:nvPr/>
        </p:nvSpPr>
        <p:spPr bwMode="auto">
          <a:xfrm>
            <a:off x="152400" y="15240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a:solidFill>
                  <a:srgbClr val="000000"/>
                </a:solidFill>
              </a:rPr>
              <a:t>The verb "to baptize" means </a:t>
            </a:r>
            <a:r>
              <a:rPr lang="en-US" altLang="ja-JP" b="1">
                <a:solidFill>
                  <a:srgbClr val="000000"/>
                </a:solidFill>
              </a:rPr>
              <a:t>"</a:t>
            </a:r>
            <a:r>
              <a:rPr lang="en-US" altLang="en-US" b="1">
                <a:solidFill>
                  <a:srgbClr val="000000"/>
                </a:solidFill>
              </a:rPr>
              <a:t>to immerse</a:t>
            </a:r>
            <a:r>
              <a:rPr lang="en-US" altLang="ja-JP" b="1">
                <a:solidFill>
                  <a:srgbClr val="000000"/>
                </a:solidFill>
              </a:rPr>
              <a:t>"</a:t>
            </a:r>
            <a:r>
              <a:rPr lang="en-US" altLang="en-US"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878CA006-2721-ED4A-ABFB-CEC3B9BC1390}"/>
              </a:ext>
            </a:extLst>
          </p:cNvPr>
          <p:cNvSpPr>
            <a:spLocks noGrp="1" noChangeArrowheads="1"/>
          </p:cNvSpPr>
          <p:nvPr>
            <p:ph type="title"/>
          </p:nvPr>
        </p:nvSpPr>
        <p:spPr>
          <a:xfrm>
            <a:off x="304800" y="274638"/>
            <a:ext cx="8534400" cy="1143000"/>
          </a:xfrm>
        </p:spPr>
        <p:txBody>
          <a:bodyPr/>
          <a:lstStyle/>
          <a:p>
            <a:pPr eaLnBrk="1" hangingPunct="1"/>
            <a:r>
              <a:rPr lang="en-US" altLang="en-US" sz="3200">
                <a:ea typeface="ＭＳ Ｐゴシック" panose="020B0600070205080204" pitchFamily="34" charset="-128"/>
              </a:rPr>
              <a:t>What about the clothes?</a:t>
            </a:r>
          </a:p>
        </p:txBody>
      </p:sp>
      <p:pic>
        <p:nvPicPr>
          <p:cNvPr id="215042" name="Picture 3" descr="victorian christening gown 2">
            <a:extLst>
              <a:ext uri="{FF2B5EF4-FFF2-40B4-BE49-F238E27FC236}">
                <a16:creationId xmlns:a16="http://schemas.microsoft.com/office/drawing/2014/main" id="{D2257EBC-7541-4E40-B398-E426C3B4043B}"/>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09850" y="2051050"/>
            <a:ext cx="1954213" cy="3981450"/>
          </a:xfrm>
        </p:spPr>
      </p:pic>
      <p:pic>
        <p:nvPicPr>
          <p:cNvPr id="215043" name="Picture 4" descr="boys christening outfit">
            <a:extLst>
              <a:ext uri="{FF2B5EF4-FFF2-40B4-BE49-F238E27FC236}">
                <a16:creationId xmlns:a16="http://schemas.microsoft.com/office/drawing/2014/main" id="{AE885715-EC06-734B-97E5-F75D0479E33D}"/>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651500" y="2125663"/>
            <a:ext cx="2320925" cy="392588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50662327-6AB6-B14C-956B-1E74D4A94B00}"/>
              </a:ext>
            </a:extLst>
          </p:cNvPr>
          <p:cNvSpPr>
            <a:spLocks noGrp="1" noChangeArrowheads="1"/>
          </p:cNvSpPr>
          <p:nvPr>
            <p:ph type="title"/>
          </p:nvPr>
        </p:nvSpPr>
        <p:spPr>
          <a:xfrm>
            <a:off x="5257800" y="960438"/>
            <a:ext cx="3581400" cy="4373562"/>
          </a:xfrm>
        </p:spPr>
        <p:txBody>
          <a:bodyPr/>
          <a:lstStyle/>
          <a:p>
            <a:pPr eaLnBrk="1" hangingPunct="1"/>
            <a:r>
              <a:rPr lang="en-US" altLang="en-US" sz="3200">
                <a:ea typeface="ＭＳ Ｐゴシック" panose="020B0600070205080204" pitchFamily="34" charset="-128"/>
              </a:rPr>
              <a:t>Do you want to dip this baby in water?</a:t>
            </a:r>
          </a:p>
        </p:txBody>
      </p:sp>
      <p:pic>
        <p:nvPicPr>
          <p:cNvPr id="217091" name="Picture 3" descr="matthew">
            <a:extLst>
              <a:ext uri="{FF2B5EF4-FFF2-40B4-BE49-F238E27FC236}">
                <a16:creationId xmlns:a16="http://schemas.microsoft.com/office/drawing/2014/main" id="{AC1C86B5-EBD3-A74E-8307-D4DB7658FC6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94263"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CDC8B2A1-B2BE-C64E-8DE4-C9FC99E83833}"/>
              </a:ext>
            </a:extLst>
          </p:cNvPr>
          <p:cNvSpPr>
            <a:spLocks noGrp="1" noChangeArrowheads="1"/>
          </p:cNvSpPr>
          <p:nvPr>
            <p:ph type="ctrTitle"/>
          </p:nvPr>
        </p:nvSpPr>
        <p:spPr>
          <a:xfrm>
            <a:off x="5029200" y="990600"/>
            <a:ext cx="3810000" cy="2438400"/>
          </a:xfrm>
        </p:spPr>
        <p:txBody>
          <a:bodyPr/>
          <a:lstStyle/>
          <a:p>
            <a:pPr eaLnBrk="1" hangingPunct="1"/>
            <a:r>
              <a:rPr lang="en-US" altLang="en-US">
                <a:ea typeface="ＭＳ Ｐゴシック" panose="020B0600070205080204" pitchFamily="34" charset="-128"/>
              </a:rPr>
              <a:t>Infant Immersion!</a:t>
            </a:r>
          </a:p>
        </p:txBody>
      </p:sp>
      <p:pic>
        <p:nvPicPr>
          <p:cNvPr id="219138" name="Picture 4" descr="makena253">
            <a:extLst>
              <a:ext uri="{FF2B5EF4-FFF2-40B4-BE49-F238E27FC236}">
                <a16:creationId xmlns:a16="http://schemas.microsoft.com/office/drawing/2014/main" id="{D05463ED-67A8-5F43-88D5-E398EB2E2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4954A1E-A9D9-584A-B286-E698601B7284}"/>
              </a:ext>
            </a:extLst>
          </p:cNvPr>
          <p:cNvSpPr>
            <a:spLocks noGrp="1" noChangeArrowheads="1"/>
          </p:cNvSpPr>
          <p:nvPr>
            <p:ph type="title"/>
          </p:nvPr>
        </p:nvSpPr>
        <p:spPr>
          <a:xfrm>
            <a:off x="228600" y="152400"/>
            <a:ext cx="7467600" cy="990600"/>
          </a:xfrm>
        </p:spPr>
        <p:txBody>
          <a:bodyPr/>
          <a:lstStyle/>
          <a:p>
            <a:pPr eaLnBrk="1" hangingPunct="1">
              <a:defRPr/>
            </a:pPr>
            <a:r>
              <a:rPr lang="en-US" altLang="en-US" b="1">
                <a:ea typeface="ＭＳ Ｐゴシック" panose="020B0600070205080204" pitchFamily="34" charset="-128"/>
              </a:rPr>
              <a:t>Immersion best signifies…</a:t>
            </a:r>
          </a:p>
        </p:txBody>
      </p:sp>
      <p:sp>
        <p:nvSpPr>
          <p:cNvPr id="221186" name="Text Box 4">
            <a:extLst>
              <a:ext uri="{FF2B5EF4-FFF2-40B4-BE49-F238E27FC236}">
                <a16:creationId xmlns:a16="http://schemas.microsoft.com/office/drawing/2014/main" id="{9AB391D0-6612-2543-A0FF-0E0D9E6206C7}"/>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solidFill>
                  <a:srgbClr val="FFFFFF"/>
                </a:solidFill>
                <a:latin typeface="Tahoma" panose="020B0604030504040204" pitchFamily="34" charset="0"/>
              </a:rPr>
              <a:t>106</a:t>
            </a:r>
          </a:p>
        </p:txBody>
      </p:sp>
      <p:sp>
        <p:nvSpPr>
          <p:cNvPr id="84998" name="Rectangle 6">
            <a:extLst>
              <a:ext uri="{FF2B5EF4-FFF2-40B4-BE49-F238E27FC236}">
                <a16:creationId xmlns:a16="http://schemas.microsoft.com/office/drawing/2014/main" id="{A1EC7770-F2C5-B344-9DF6-73E47F20AD9D}"/>
              </a:ext>
            </a:extLst>
          </p:cNvPr>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defRPr/>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p:txBody>
      </p:sp>
      <p:pic>
        <p:nvPicPr>
          <p:cNvPr id="85004" name="Picture 12" descr="baptism-immersion">
            <a:extLst>
              <a:ext uri="{FF2B5EF4-FFF2-40B4-BE49-F238E27FC236}">
                <a16:creationId xmlns:a16="http://schemas.microsoft.com/office/drawing/2014/main" id="{61C81F0A-CF2D-EE41-99C2-2A55AD4DC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a:extLst>
              <a:ext uri="{FF2B5EF4-FFF2-40B4-BE49-F238E27FC236}">
                <a16:creationId xmlns:a16="http://schemas.microsoft.com/office/drawing/2014/main" id="{29AFC351-A15B-AA4F-A4EC-DD99A04FA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a:extLst>
              <a:ext uri="{FF2B5EF4-FFF2-40B4-BE49-F238E27FC236}">
                <a16:creationId xmlns:a16="http://schemas.microsoft.com/office/drawing/2014/main" id="{163CDB60-DE62-6D4F-AC3B-DF1570B682C4}"/>
              </a:ext>
            </a:extLst>
          </p:cNvPr>
          <p:cNvSpPr txBox="1">
            <a:spLocks noChangeArrowheads="1"/>
          </p:cNvSpPr>
          <p:nvPr/>
        </p:nvSpPr>
        <p:spPr bwMode="auto">
          <a:xfrm>
            <a:off x="76200" y="5256213"/>
            <a:ext cx="5181600" cy="1373187"/>
          </a:xfrm>
          <a:prstGeom prst="rect">
            <a:avLst/>
          </a:prstGeom>
          <a:noFill/>
          <a:ln>
            <a:noFill/>
          </a:ln>
          <a:effectLst/>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b="1">
                <a:solidFill>
                  <a:srgbClr val="FFFFFF"/>
                </a:solidFill>
                <a:effectLst>
                  <a:outerShdw blurRad="38100" dist="38100" dir="2700000" algn="tl">
                    <a:srgbClr val="000000"/>
                  </a:outerShdw>
                </a:effectLst>
              </a:rPr>
              <a:t>Romans 6:4  We were therefore buried with him through baptism into death</a:t>
            </a:r>
          </a:p>
        </p:txBody>
      </p:sp>
      <p:sp>
        <p:nvSpPr>
          <p:cNvPr id="85007" name="Text Box 15">
            <a:extLst>
              <a:ext uri="{FF2B5EF4-FFF2-40B4-BE49-F238E27FC236}">
                <a16:creationId xmlns:a16="http://schemas.microsoft.com/office/drawing/2014/main" id="{3D3793E7-4445-FA4E-AA67-3D472028BDA4}"/>
              </a:ext>
            </a:extLst>
          </p:cNvPr>
          <p:cNvSpPr txBox="1">
            <a:spLocks noChangeArrowheads="1"/>
          </p:cNvSpPr>
          <p:nvPr/>
        </p:nvSpPr>
        <p:spPr bwMode="auto">
          <a:xfrm>
            <a:off x="3563938" y="2362200"/>
            <a:ext cx="5562600" cy="1800225"/>
          </a:xfrm>
          <a:prstGeom prst="rect">
            <a:avLst/>
          </a:prstGeom>
          <a:noFill/>
          <a:ln>
            <a:noFill/>
          </a:ln>
          <a:effectLst/>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2800" b="1">
                <a:solidFill>
                  <a:srgbClr val="FFFFFF"/>
                </a:solidFill>
                <a:effectLst>
                  <a:outerShdw blurRad="38100" dist="38100" dir="2700000" algn="tl">
                    <a:srgbClr val="000000"/>
                  </a:outerShdw>
                </a:effectLst>
              </a:rPr>
              <a:t>in order that, just as Christ was raised from the dead through the glory of the Father, we too may live a new life. </a:t>
            </a:r>
          </a:p>
        </p:txBody>
      </p:sp>
      <p:sp>
        <p:nvSpPr>
          <p:cNvPr id="85008" name="AutoShape 16">
            <a:extLst>
              <a:ext uri="{FF2B5EF4-FFF2-40B4-BE49-F238E27FC236}">
                <a16:creationId xmlns:a16="http://schemas.microsoft.com/office/drawing/2014/main" id="{976A3D3F-5AB8-F04B-9731-E4E504E72693}"/>
              </a:ext>
            </a:extLst>
          </p:cNvPr>
          <p:cNvSpPr>
            <a:spLocks noChangeArrowheads="1"/>
          </p:cNvSpPr>
          <p:nvPr/>
        </p:nvSpPr>
        <p:spPr bwMode="auto">
          <a:xfrm rot="-5400000">
            <a:off x="3695700" y="4533900"/>
            <a:ext cx="2133600" cy="1143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28600" y="152400"/>
            <a:ext cx="7467600" cy="990600"/>
          </a:xfrm>
        </p:spPr>
        <p:txBody>
          <a:bodyPr/>
          <a:lstStyle/>
          <a:p>
            <a:pPr eaLnBrk="1" hangingPunct="1">
              <a:defRPr/>
            </a:pPr>
            <a:r>
              <a:rPr lang="zh-TW" altLang="en-US" sz="4800" b="1" dirty="0">
                <a:latin typeface="Arial" charset="0"/>
                <a:ea typeface="ＭＳ Ｐゴシック" charset="0"/>
                <a:cs typeface="ＭＳ Ｐゴシック" charset="0"/>
              </a:rPr>
              <a:t>浸礼最好的说明</a:t>
            </a:r>
            <a:r>
              <a:rPr lang="en-US" sz="4800" b="1" dirty="0">
                <a:latin typeface="Arial" charset="0"/>
                <a:ea typeface="ＭＳ Ｐゴシック" charset="0"/>
                <a:cs typeface="ＭＳ Ｐゴシック" charset="0"/>
              </a:rPr>
              <a:t>…</a:t>
            </a:r>
          </a:p>
        </p:txBody>
      </p:sp>
      <p:sp>
        <p:nvSpPr>
          <p:cNvPr id="202754" name="Text Box 3"/>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175108" name="Rectangle 4"/>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p>
            <a:pPr marL="342900" lvl="1" indent="-342900" eaLnBrk="1" hangingPunct="1">
              <a:lnSpc>
                <a:spcPct val="90000"/>
              </a:lnSpc>
              <a:spcBef>
                <a:spcPct val="20000"/>
              </a:spcBef>
              <a:buClr>
                <a:srgbClr val="86D1EC"/>
              </a:buClr>
              <a:buSzPct val="90000"/>
              <a:buFontTx/>
              <a:buBlip>
                <a:blip r:embed="rId3"/>
              </a:buBlip>
              <a:defRPr/>
            </a:pPr>
            <a:r>
              <a:rPr lang="zh-CN" altLang="en-US" sz="4000" b="1" dirty="0">
                <a:effectLst>
                  <a:outerShdw blurRad="38100" dist="38100" dir="2700000" algn="tl">
                    <a:srgbClr val="000000"/>
                  </a:outerShdw>
                </a:effectLst>
                <a:latin typeface="Arial" charset="0"/>
                <a:ea typeface="宋体" charset="0"/>
                <a:cs typeface="宋体" charset="0"/>
              </a:rPr>
              <a:t>证明与主同死同复活 </a:t>
            </a:r>
            <a:r>
              <a:rPr lang="en-US" altLang="zh-CN" sz="4000" b="1" dirty="0">
                <a:effectLst>
                  <a:outerShdw blurRad="38100" dist="38100" dir="2700000" algn="tl">
                    <a:srgbClr val="000000"/>
                  </a:outerShdw>
                </a:effectLst>
                <a:latin typeface="Arial" charset="0"/>
                <a:ea typeface="宋体" charset="0"/>
                <a:cs typeface="宋体" charset="0"/>
              </a:rPr>
              <a:t>(</a:t>
            </a:r>
            <a:r>
              <a:rPr lang="zh-CN" altLang="en-US" sz="4000" b="1" dirty="0">
                <a:effectLst>
                  <a:outerShdw blurRad="38100" dist="38100" dir="2700000" algn="tl">
                    <a:srgbClr val="000000"/>
                  </a:outerShdw>
                </a:effectLst>
                <a:latin typeface="Arial" charset="0"/>
                <a:ea typeface="宋体" charset="0"/>
                <a:cs typeface="宋体" charset="0"/>
              </a:rPr>
              <a:t>罗 </a:t>
            </a:r>
            <a:r>
              <a:rPr lang="en-US" altLang="zh-CN" sz="4000" b="1" dirty="0">
                <a:effectLst>
                  <a:outerShdw blurRad="38100" dist="38100" dir="2700000" algn="tl">
                    <a:srgbClr val="000000"/>
                  </a:outerShdw>
                </a:effectLst>
                <a:latin typeface="Arial" charset="0"/>
                <a:ea typeface="宋体" charset="0"/>
                <a:cs typeface="宋体" charset="0"/>
              </a:rPr>
              <a:t>6:3-5; </a:t>
            </a:r>
            <a:r>
              <a:rPr lang="zh-CN" altLang="en-US" sz="4000" b="1" dirty="0">
                <a:effectLst>
                  <a:outerShdw blurRad="38100" dist="38100" dir="2700000" algn="tl">
                    <a:srgbClr val="000000"/>
                  </a:outerShdw>
                </a:effectLst>
                <a:latin typeface="Arial" charset="0"/>
                <a:ea typeface="宋体" charset="0"/>
                <a:cs typeface="宋体" charset="0"/>
              </a:rPr>
              <a:t>西 </a:t>
            </a:r>
            <a:r>
              <a:rPr lang="en-US" altLang="zh-CN" sz="4000" b="1" dirty="0">
                <a:effectLst>
                  <a:outerShdw blurRad="38100" dist="38100" dir="2700000" algn="tl">
                    <a:srgbClr val="000000"/>
                  </a:outerShdw>
                </a:effectLst>
                <a:latin typeface="Arial" charset="0"/>
                <a:ea typeface="宋体" charset="0"/>
                <a:cs typeface="宋体" charset="0"/>
              </a:rPr>
              <a:t>2:12)</a:t>
            </a:r>
            <a:endParaRPr lang="en-US" altLang="zh-TW" sz="4000" b="1" dirty="0">
              <a:effectLst>
                <a:outerShdw blurRad="38100" dist="38100" dir="2700000" algn="tl">
                  <a:srgbClr val="000000"/>
                </a:outerShdw>
              </a:effectLst>
              <a:latin typeface="Arial" charset="0"/>
              <a:ea typeface="宋体" charset="0"/>
              <a:cs typeface="宋体" charset="0"/>
            </a:endParaRPr>
          </a:p>
          <a:p>
            <a:pPr marL="342900" lvl="1" indent="-342900" eaLnBrk="1" hangingPunct="1">
              <a:lnSpc>
                <a:spcPct val="90000"/>
              </a:lnSpc>
              <a:spcBef>
                <a:spcPct val="20000"/>
              </a:spcBef>
              <a:buClr>
                <a:srgbClr val="86D1EC"/>
              </a:buClr>
              <a:buSzPct val="90000"/>
              <a:buFontTx/>
              <a:buBlip>
                <a:blip r:embed="rId3"/>
              </a:buBlip>
              <a:defRPr/>
            </a:pPr>
            <a:r>
              <a:rPr lang="zh-CN" altLang="en-US" sz="4000" b="1" dirty="0">
                <a:effectLst>
                  <a:outerShdw blurRad="38100" dist="38100" dir="2700000" algn="tl">
                    <a:srgbClr val="000000"/>
                  </a:outerShdw>
                </a:effectLst>
                <a:latin typeface="Arial" charset="0"/>
                <a:ea typeface="宋体" charset="0"/>
                <a:cs typeface="宋体" charset="0"/>
              </a:rPr>
              <a:t>服从基督的权柄 </a:t>
            </a:r>
            <a:r>
              <a:rPr lang="en-US" altLang="zh-CN" sz="4000" b="1" dirty="0">
                <a:effectLst>
                  <a:outerShdw blurRad="38100" dist="38100" dir="2700000" algn="tl">
                    <a:srgbClr val="000000"/>
                  </a:outerShdw>
                </a:effectLst>
                <a:latin typeface="Arial" charset="0"/>
                <a:ea typeface="宋体" charset="0"/>
                <a:cs typeface="宋体" charset="0"/>
              </a:rPr>
              <a:t>(</a:t>
            </a:r>
            <a:r>
              <a:rPr lang="zh-CN" altLang="en-US" sz="4000" b="1" dirty="0">
                <a:effectLst>
                  <a:outerShdw blurRad="38100" dist="38100" dir="2700000" algn="tl">
                    <a:srgbClr val="000000"/>
                  </a:outerShdw>
                </a:effectLst>
                <a:latin typeface="Arial" charset="0"/>
                <a:ea typeface="宋体" charset="0"/>
                <a:cs typeface="宋体" charset="0"/>
              </a:rPr>
              <a:t>太 </a:t>
            </a:r>
            <a:r>
              <a:rPr lang="en-US" altLang="zh-CN" sz="4000" b="1" dirty="0">
                <a:effectLst>
                  <a:outerShdw blurRad="38100" dist="38100" dir="2700000" algn="tl">
                    <a:srgbClr val="000000"/>
                  </a:outerShdw>
                </a:effectLst>
                <a:latin typeface="Arial" charset="0"/>
                <a:ea typeface="宋体" charset="0"/>
                <a:cs typeface="宋体" charset="0"/>
              </a:rPr>
              <a:t>28:18-20)</a:t>
            </a:r>
            <a:endParaRPr lang="en-US" altLang="zh-TW" sz="4000" b="1" dirty="0">
              <a:effectLst>
                <a:outerShdw blurRad="38100" dist="38100" dir="2700000" algn="tl">
                  <a:srgbClr val="000000"/>
                </a:outerShdw>
              </a:effectLst>
              <a:latin typeface="Arial" charset="0"/>
              <a:ea typeface="宋体" charset="0"/>
              <a:cs typeface="宋体" charset="0"/>
            </a:endParaRPr>
          </a:p>
        </p:txBody>
      </p:sp>
      <p:pic>
        <p:nvPicPr>
          <p:cNvPr id="175109" name="Picture 5" descr="baptis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p>
            <a:pPr eaLnBrk="1" hangingPunct="1">
              <a:lnSpc>
                <a:spcPct val="90000"/>
              </a:lnSpc>
              <a:spcBef>
                <a:spcPct val="20000"/>
              </a:spcBef>
              <a:buClr>
                <a:srgbClr val="86D1EC"/>
              </a:buClr>
              <a:buSzPct val="90000"/>
              <a:buFont typeface="Wingdings" charset="0"/>
              <a:buNone/>
              <a:defRPr/>
            </a:pPr>
            <a:r>
              <a:rPr lang="en-US" altLang="ja-JP" sz="3200" i="1" dirty="0">
                <a:solidFill>
                  <a:srgbClr val="FFFFFF"/>
                </a:solidFill>
                <a:effectLst>
                  <a:outerShdw blurRad="38100" dist="38100" dir="2700000" algn="tl">
                    <a:srgbClr val="000000"/>
                  </a:outerShdw>
                </a:effectLst>
                <a:latin typeface="Arial" charset="0"/>
              </a:rPr>
              <a:t>"</a:t>
            </a:r>
            <a:r>
              <a:rPr lang="en-US" sz="3200" i="1" dirty="0">
                <a:solidFill>
                  <a:srgbClr val="FFFFFF"/>
                </a:solidFill>
                <a:effectLst>
                  <a:outerShdw blurRad="38100" dist="38100" dir="2700000" algn="tl">
                    <a:srgbClr val="000000"/>
                  </a:outerShdw>
                </a:effectLst>
                <a:latin typeface="Arial" charset="0"/>
              </a:rPr>
              <a:t>All authority in heaven and earth has been given to me… therefore go and make disciples…baptizing…</a:t>
            </a:r>
            <a:r>
              <a:rPr lang="en-US" altLang="ja-JP" sz="3200" i="1" dirty="0">
                <a:solidFill>
                  <a:srgbClr val="FFFFFF"/>
                </a:solidFill>
                <a:effectLst>
                  <a:outerShdw blurRad="38100" dist="38100" dir="2700000" algn="tl">
                    <a:srgbClr val="000000"/>
                  </a:outerShdw>
                </a:effectLst>
                <a:latin typeface="Arial" charset="0"/>
              </a:rPr>
              <a:t>"</a:t>
            </a:r>
            <a:endParaRPr lang="en-US" sz="3200" i="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011275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Effect transition="in" filter="fade">
                                      <p:cBhvr>
                                        <p:cTn id="7" dur="800" decel="100000"/>
                                        <p:tgtEl>
                                          <p:spTgt spid="175108">
                                            <p:txEl>
                                              <p:pRg st="0" end="0"/>
                                            </p:txEl>
                                          </p:spTgt>
                                        </p:tgtEl>
                                      </p:cBhvr>
                                    </p:animEffect>
                                    <p:anim calcmode="lin" valueType="num">
                                      <p:cBhvr>
                                        <p:cTn id="8" dur="800" decel="100000" fill="hold"/>
                                        <p:tgtEl>
                                          <p:spTgt spid="17510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75108">
                                            <p:txEl>
                                              <p:pRg st="1" end="1"/>
                                            </p:txEl>
                                          </p:spTgt>
                                        </p:tgtEl>
                                        <p:attrNameLst>
                                          <p:attrName>style.visibility</p:attrName>
                                        </p:attrNameLst>
                                      </p:cBhvr>
                                      <p:to>
                                        <p:strVal val="visible"/>
                                      </p:to>
                                    </p:set>
                                    <p:animEffect transition="in" filter="fade">
                                      <p:cBhvr>
                                        <p:cTn id="15" dur="800" decel="100000"/>
                                        <p:tgtEl>
                                          <p:spTgt spid="175108">
                                            <p:txEl>
                                              <p:pRg st="1" end="1"/>
                                            </p:txEl>
                                          </p:spTgt>
                                        </p:tgtEl>
                                      </p:cBhvr>
                                    </p:animEffect>
                                    <p:anim calcmode="lin" valueType="num">
                                      <p:cBhvr>
                                        <p:cTn id="16"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nodeType="clickEffect">
                                  <p:stCondLst>
                                    <p:cond delay="0"/>
                                  </p:stCondLst>
                                  <p:childTnLst>
                                    <p:set>
                                      <p:cBhvr>
                                        <p:cTn id="24" dur="1" fill="hold">
                                          <p:stCondLst>
                                            <p:cond delay="0"/>
                                          </p:stCondLst>
                                        </p:cTn>
                                        <p:tgtEl>
                                          <p:spTgt spid="175110">
                                            <p:txEl>
                                              <p:pRg st="0" end="0"/>
                                            </p:txEl>
                                          </p:spTgt>
                                        </p:tgtEl>
                                        <p:attrNameLst>
                                          <p:attrName>style.visibility</p:attrName>
                                        </p:attrNameLst>
                                      </p:cBhvr>
                                      <p:to>
                                        <p:strVal val="visible"/>
                                      </p:to>
                                    </p:set>
                                    <p:animEffect transition="in" filter="fade">
                                      <p:cBhvr>
                                        <p:cTn id="25" dur="800" decel="100000"/>
                                        <p:tgtEl>
                                          <p:spTgt spid="175110">
                                            <p:txEl>
                                              <p:pRg st="0" end="0"/>
                                            </p:txEl>
                                          </p:spTgt>
                                        </p:tgtEl>
                                      </p:cBhvr>
                                    </p:animEffect>
                                    <p:anim calcmode="lin" valueType="num">
                                      <p:cBhvr>
                                        <p:cTn id="26"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21" presetClass="entr" presetSubtype="4" fill="hold" nodeType="afterEffect">
                                  <p:stCondLst>
                                    <p:cond delay="0"/>
                                  </p:stCondLst>
                                  <p:childTnLst>
                                    <p:set>
                                      <p:cBhvr>
                                        <p:cTn id="33" dur="1" fill="hold">
                                          <p:stCondLst>
                                            <p:cond delay="0"/>
                                          </p:stCondLst>
                                        </p:cTn>
                                        <p:tgtEl>
                                          <p:spTgt spid="175109"/>
                                        </p:tgtEl>
                                        <p:attrNameLst>
                                          <p:attrName>style.visibility</p:attrName>
                                        </p:attrNameLst>
                                      </p:cBhvr>
                                      <p:to>
                                        <p:strVal val="visible"/>
                                      </p:to>
                                    </p:set>
                                    <p:animEffect transition="in" filter="wheel(4)">
                                      <p:cBhvr>
                                        <p:cTn id="34"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11F27E0-8221-B14B-88F7-F5435216817F}"/>
              </a:ext>
            </a:extLst>
          </p:cNvPr>
          <p:cNvSpPr>
            <a:spLocks noGrp="1" noChangeArrowheads="1"/>
          </p:cNvSpPr>
          <p:nvPr>
            <p:ph type="title"/>
          </p:nvPr>
        </p:nvSpPr>
        <p:spPr>
          <a:xfrm>
            <a:off x="228600" y="152400"/>
            <a:ext cx="7467600" cy="990600"/>
          </a:xfrm>
        </p:spPr>
        <p:txBody>
          <a:bodyPr/>
          <a:lstStyle/>
          <a:p>
            <a:pPr eaLnBrk="1" hangingPunct="1">
              <a:defRPr/>
            </a:pPr>
            <a:r>
              <a:rPr lang="en-US" altLang="en-US" b="1">
                <a:ea typeface="ＭＳ Ｐゴシック" panose="020B0600070205080204" pitchFamily="34" charset="-128"/>
              </a:rPr>
              <a:t>Immersion best signifies…</a:t>
            </a:r>
          </a:p>
        </p:txBody>
      </p:sp>
      <p:sp>
        <p:nvSpPr>
          <p:cNvPr id="177156" name="Rectangle 4">
            <a:extLst>
              <a:ext uri="{FF2B5EF4-FFF2-40B4-BE49-F238E27FC236}">
                <a16:creationId xmlns:a16="http://schemas.microsoft.com/office/drawing/2014/main" id="{DFA0254D-5CF2-2940-8422-702AA20AD8E3}"/>
              </a:ext>
            </a:extLst>
          </p:cNvPr>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defRPr/>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a:p>
            <a:pPr eaLnBrk="1" hangingPunct="1">
              <a:lnSpc>
                <a:spcPct val="90000"/>
              </a:lnSpc>
              <a:spcBef>
                <a:spcPct val="20000"/>
              </a:spcBef>
              <a:buClr>
                <a:srgbClr val="86D1EC"/>
              </a:buClr>
              <a:buSzPct val="90000"/>
              <a:buFont typeface="Wingdings" pitchFamily="2" charset="2"/>
              <a:buBlip>
                <a:blip r:embed="rId3"/>
              </a:buBlip>
              <a:defRPr/>
            </a:pPr>
            <a:r>
              <a:rPr lang="en-US" altLang="en-US" sz="3600">
                <a:solidFill>
                  <a:srgbClr val="FFFFFF"/>
                </a:solidFill>
                <a:effectLst>
                  <a:outerShdw blurRad="38100" dist="38100" dir="2700000" algn="tl">
                    <a:srgbClr val="000000"/>
                  </a:outerShdw>
                </a:effectLst>
              </a:rPr>
              <a:t>subjection to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authority (Matt. 28:18-20)</a:t>
            </a:r>
          </a:p>
          <a:p>
            <a:pPr eaLnBrk="1" hangingPunct="1">
              <a:lnSpc>
                <a:spcPct val="90000"/>
              </a:lnSpc>
              <a:spcBef>
                <a:spcPct val="20000"/>
              </a:spcBef>
              <a:buClr>
                <a:srgbClr val="86D1EC"/>
              </a:buClr>
              <a:buSzPct val="90000"/>
              <a:buFont typeface="Wingdings" pitchFamily="2" charset="2"/>
              <a:buBlip>
                <a:blip r:embed="rId3"/>
              </a:buBlip>
              <a:defRPr/>
            </a:pPr>
            <a:r>
              <a:rPr lang="en-US" altLang="en-US" sz="3600">
                <a:solidFill>
                  <a:srgbClr val="FFFFFF"/>
                </a:solidFill>
                <a:effectLst>
                  <a:outerShdw blurRad="38100" dist="38100" dir="2700000" algn="tl">
                    <a:srgbClr val="000000"/>
                  </a:outerShdw>
                </a:effectLst>
              </a:rPr>
              <a:t>obedience and a good conscience before God (1 Pet. 3:21)</a:t>
            </a:r>
          </a:p>
        </p:txBody>
      </p:sp>
      <p:pic>
        <p:nvPicPr>
          <p:cNvPr id="225283" name="Picture 5" descr="bd08218_">
            <a:extLst>
              <a:ext uri="{FF2B5EF4-FFF2-40B4-BE49-F238E27FC236}">
                <a16:creationId xmlns:a16="http://schemas.microsoft.com/office/drawing/2014/main" id="{19E3A1FA-463C-B249-AD91-F7C5BE9FB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C1780A5E-6B70-A642-BA3B-39BD4F730693}"/>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solidFill>
                  <a:srgbClr val="FFFFFF"/>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060400"/>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6EDDD05D-46F5-1347-B8E1-C9B2F11FC0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2D2443BA-6FF9-3547-9A7D-6436BE989D00}"/>
              </a:ext>
            </a:extLst>
          </p:cNvPr>
          <p:cNvSpPr>
            <a:spLocks noGrp="1" noChangeArrowheads="1"/>
          </p:cNvSpPr>
          <p:nvPr>
            <p:ph type="title"/>
          </p:nvPr>
        </p:nvSpPr>
        <p:spPr>
          <a:xfrm>
            <a:off x="468313" y="115888"/>
            <a:ext cx="8018462" cy="1249362"/>
          </a:xfrm>
          <a:effectLst>
            <a:outerShdw blurRad="63500" dist="35921" dir="2700000" algn="ctr" rotWithShape="0">
              <a:srgbClr val="060400"/>
            </a:outerShdw>
          </a:effectLst>
        </p:spPr>
        <p:txBody>
          <a:bodyPr/>
          <a:lstStyle/>
          <a:p>
            <a:pPr>
              <a:defRPr/>
            </a:pPr>
            <a:r>
              <a:rPr lang="en-US" altLang="en-US" sz="6500" b="1">
                <a:effectLst>
                  <a:outerShdw blurRad="38100" dist="38100" dir="2700000" algn="tl">
                    <a:srgbClr val="000080"/>
                  </a:outerShdw>
                </a:effectLst>
                <a:ea typeface="ＭＳ Ｐゴシック" panose="020B0600070205080204" pitchFamily="34" charset="-128"/>
              </a:rPr>
              <a:t>Defining Terms:</a:t>
            </a:r>
            <a:endParaRPr lang="en-US" altLang="en-US" sz="3600" b="1">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FF07DF1A-EEB5-9747-827E-14BB55DA2F4E}"/>
              </a:ext>
            </a:extLst>
          </p:cNvPr>
          <p:cNvSpPr>
            <a:spLocks noGrp="1" noChangeArrowheads="1"/>
          </p:cNvSpPr>
          <p:nvPr>
            <p:ph idx="1"/>
          </p:nvPr>
        </p:nvSpPr>
        <p:spPr>
          <a:xfrm>
            <a:off x="457200" y="2209800"/>
            <a:ext cx="8229600" cy="3733800"/>
          </a:xfrm>
        </p:spPr>
        <p:txBody>
          <a:bodyPr>
            <a:normAutofit/>
          </a:bodyPr>
          <a:lstStyle/>
          <a:p>
            <a:pPr marL="600075" indent="-600075">
              <a:lnSpc>
                <a:spcPct val="80000"/>
              </a:lnSpc>
              <a:buFont typeface="Wingdings 2" pitchFamily="2" charset="2"/>
              <a:buChar char=""/>
              <a:defRP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Sacrament: ritual as a means of grace</a:t>
            </a:r>
          </a:p>
          <a:p>
            <a:pPr marL="600075" indent="-600075">
              <a:lnSpc>
                <a:spcPct val="80000"/>
              </a:lnSpc>
              <a:buFont typeface="Wingdings 2" pitchFamily="2" charset="2"/>
              <a:buChar char=""/>
              <a:defRP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Ordinance: practice ordained by Christ</a:t>
            </a:r>
          </a:p>
          <a:p>
            <a:pPr marL="600075" indent="-600075">
              <a:lnSpc>
                <a:spcPct val="80000"/>
              </a:lnSpc>
              <a:buFont typeface="Wingdings 2" pitchFamily="2" charset="2"/>
              <a:buChar char=""/>
              <a:defRP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Foot washing</a:t>
            </a:r>
          </a:p>
        </p:txBody>
      </p:sp>
      <p:sp>
        <p:nvSpPr>
          <p:cNvPr id="99333" name="Text Box 4">
            <a:extLst>
              <a:ext uri="{FF2B5EF4-FFF2-40B4-BE49-F238E27FC236}">
                <a16:creationId xmlns:a16="http://schemas.microsoft.com/office/drawing/2014/main" id="{C9564DBC-127E-8C44-AC76-C7C7144F2BEC}"/>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b="1">
                <a:latin typeface="Tahoma" panose="020B0604030504040204" pitchFamily="34" charset="0"/>
              </a:rPr>
              <a:t>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28600" y="152400"/>
            <a:ext cx="4703763" cy="4068763"/>
          </a:xfrm>
        </p:spPr>
        <p:txBody>
          <a:bodyPr/>
          <a:lstStyle/>
          <a:p>
            <a:pPr eaLnBrk="1" hangingPunct="1">
              <a:defRPr/>
            </a:pPr>
            <a:r>
              <a:rPr lang="zh-CN" altLang="en-US" sz="9600" dirty="0">
                <a:ea typeface="宋体" charset="0"/>
                <a:cs typeface="宋体" charset="0"/>
              </a:rPr>
              <a:t>受洗的意义</a:t>
            </a:r>
            <a:endParaRPr lang="zh-TW" altLang="en-US" sz="9600" dirty="0">
              <a:ea typeface="宋体" charset="0"/>
              <a:cs typeface="宋体" charset="0"/>
            </a:endParaRPr>
          </a:p>
        </p:txBody>
      </p:sp>
      <p:sp>
        <p:nvSpPr>
          <p:cNvPr id="157701" name="Text Box 5"/>
          <p:cNvSpPr txBox="1">
            <a:spLocks noChangeArrowheads="1"/>
          </p:cNvSpPr>
          <p:nvPr/>
        </p:nvSpPr>
        <p:spPr bwMode="auto">
          <a:xfrm>
            <a:off x="8397875" y="82550"/>
            <a:ext cx="669925" cy="396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141</a:t>
            </a:r>
          </a:p>
        </p:txBody>
      </p:sp>
      <p:pic>
        <p:nvPicPr>
          <p:cNvPr id="157702" name="Picture 6" descr="j0343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07" name="Group 11"/>
          <p:cNvGrpSpPr>
            <a:grpSpLocks/>
          </p:cNvGrpSpPr>
          <p:nvPr/>
        </p:nvGrpSpPr>
        <p:grpSpPr bwMode="auto">
          <a:xfrm>
            <a:off x="6372225" y="0"/>
            <a:ext cx="2243138" cy="3632200"/>
            <a:chOff x="4002" y="68"/>
            <a:chExt cx="1413" cy="2288"/>
          </a:xfrm>
        </p:grpSpPr>
        <p:sp>
          <p:nvSpPr>
            <p:cNvPr id="157704" name="Text Box 8"/>
            <p:cNvSpPr txBox="1">
              <a:spLocks noChangeArrowheads="1"/>
            </p:cNvSpPr>
            <p:nvPr/>
          </p:nvSpPr>
          <p:spPr bwMode="auto">
            <a:xfrm>
              <a:off x="4002" y="68"/>
              <a:ext cx="2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3600" b="1">
                  <a:ea typeface="新細明體" charset="0"/>
                  <a:cs typeface="新細明體" charset="0"/>
                </a:rPr>
                <a:t>?</a:t>
              </a:r>
            </a:p>
          </p:txBody>
        </p:sp>
        <p:sp>
          <p:nvSpPr>
            <p:cNvPr id="157705" name="Text Box 9"/>
            <p:cNvSpPr txBox="1">
              <a:spLocks noChangeArrowheads="1"/>
            </p:cNvSpPr>
            <p:nvPr/>
          </p:nvSpPr>
          <p:spPr bwMode="auto">
            <a:xfrm>
              <a:off x="5136" y="1952"/>
              <a:ext cx="2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3600" b="1">
                  <a:ea typeface="新細明體" charset="0"/>
                  <a:cs typeface="新細明體" charset="0"/>
                </a:rPr>
                <a:t>?</a:t>
              </a:r>
            </a:p>
          </p:txBody>
        </p:sp>
        <p:sp>
          <p:nvSpPr>
            <p:cNvPr id="157706" name="Text Box 10"/>
            <p:cNvSpPr txBox="1">
              <a:spLocks noChangeArrowheads="1"/>
            </p:cNvSpPr>
            <p:nvPr/>
          </p:nvSpPr>
          <p:spPr bwMode="auto">
            <a:xfrm>
              <a:off x="4704" y="272"/>
              <a:ext cx="2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3600" b="1">
                  <a:solidFill>
                    <a:schemeClr val="bg2"/>
                  </a:solidFill>
                  <a:ea typeface="新細明體" charset="0"/>
                  <a:cs typeface="新細明體" charset="0"/>
                </a:rPr>
                <a:t>?</a:t>
              </a:r>
            </a:p>
          </p:txBody>
        </p:sp>
      </p:grpSp>
    </p:spTree>
    <p:extLst>
      <p:ext uri="{BB962C8B-B14F-4D97-AF65-F5344CB8AC3E}">
        <p14:creationId xmlns:p14="http://schemas.microsoft.com/office/powerpoint/2010/main" val="16909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57707"/>
                                        </p:tgtEl>
                                        <p:attrNameLst>
                                          <p:attrName>style.visibility</p:attrName>
                                        </p:attrNameLst>
                                      </p:cBhvr>
                                      <p:to>
                                        <p:strVal val="visible"/>
                                      </p:to>
                                    </p:set>
                                    <p:animEffect transition="in" filter="dissolve">
                                      <p:cBhvr>
                                        <p:cTn id="18" dur="500"/>
                                        <p:tgtEl>
                                          <p:spTgt spid="157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descr="90%">
            <a:extLst>
              <a:ext uri="{FF2B5EF4-FFF2-40B4-BE49-F238E27FC236}">
                <a16:creationId xmlns:a16="http://schemas.microsoft.com/office/drawing/2014/main" id="{CD2295BE-3075-0247-8E5A-A0C6EF319C77}"/>
              </a:ext>
            </a:extLst>
          </p:cNvPr>
          <p:cNvSpPr>
            <a:spLocks noGrp="1" noChangeArrowheads="1"/>
          </p:cNvSpPr>
          <p:nvPr>
            <p:ph type="title"/>
          </p:nvPr>
        </p:nvSpPr>
        <p:spPr>
          <a:xfrm>
            <a:off x="457200" y="76200"/>
            <a:ext cx="8229600" cy="914400"/>
          </a:xfrm>
          <a:solidFill>
            <a:srgbClr val="000000"/>
          </a:solidFill>
        </p:spPr>
        <p:txBody>
          <a:bodyPr/>
          <a:lstStyle/>
          <a:p>
            <a:pPr>
              <a:defRPr/>
            </a:pPr>
            <a:r>
              <a:rPr lang="en-US" altLang="en-US">
                <a:solidFill>
                  <a:schemeClr val="tx1"/>
                </a:solidFill>
                <a:effectLst>
                  <a:outerShdw blurRad="38100" dist="38100" dir="2700000" algn="tl">
                    <a:srgbClr val="000080"/>
                  </a:outerShdw>
                </a:effectLst>
                <a:ea typeface="ＭＳ Ｐゴシック" panose="020B0600070205080204" pitchFamily="34" charset="-128"/>
              </a:rPr>
              <a:t>When was sprinkling invented?</a:t>
            </a:r>
          </a:p>
        </p:txBody>
      </p:sp>
      <p:sp>
        <p:nvSpPr>
          <p:cNvPr id="423939" name="Rectangle 3">
            <a:extLst>
              <a:ext uri="{FF2B5EF4-FFF2-40B4-BE49-F238E27FC236}">
                <a16:creationId xmlns:a16="http://schemas.microsoft.com/office/drawing/2014/main" id="{DCEA1792-6B38-424F-89BA-0DD158FB24CB}"/>
              </a:ext>
            </a:extLst>
          </p:cNvPr>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defRPr/>
            </a:pPr>
            <a:r>
              <a:rPr lang="en-US" altLang="en-US" sz="2800" b="1" i="1">
                <a:solidFill>
                  <a:srgbClr val="FFFFFF"/>
                </a:solidFill>
                <a:effectLst>
                  <a:outerShdw blurRad="38100" dist="38100" dir="2700000" algn="tl">
                    <a:srgbClr val="000000"/>
                  </a:outerShdw>
                </a:effectLst>
              </a:rPr>
              <a:t>The first recorded case of sprinkling was in </a:t>
            </a:r>
            <a:br>
              <a:rPr lang="en-US" altLang="en-US" sz="2800" b="1" i="1">
                <a:solidFill>
                  <a:srgbClr val="FFFFFF"/>
                </a:solidFill>
                <a:effectLst>
                  <a:outerShdw blurRad="38100" dist="38100" dir="2700000" algn="tl">
                    <a:srgbClr val="000000"/>
                  </a:outerShdw>
                </a:effectLst>
              </a:rPr>
            </a:br>
            <a:r>
              <a:rPr lang="en-US" altLang="en-US" sz="2800" b="1" i="1" u="sng">
                <a:solidFill>
                  <a:srgbClr val="FFFFFF"/>
                </a:solidFill>
                <a:effectLst>
                  <a:outerShdw blurRad="38100" dist="38100" dir="2700000" algn="tl">
                    <a:srgbClr val="000000"/>
                  </a:outerShdw>
                </a:effectLst>
              </a:rPr>
              <a:t>AD 257</a:t>
            </a:r>
            <a:r>
              <a:rPr lang="en-US" altLang="en-US" sz="2800" b="1" i="1">
                <a:solidFill>
                  <a:srgbClr val="FFFFFF"/>
                </a:solidFill>
                <a:effectLst>
                  <a:outerShdw blurRad="38100" dist="38100" dir="2700000" algn="tl">
                    <a:srgbClr val="000000"/>
                  </a:outerShdw>
                </a:effectLst>
              </a:rPr>
              <a:t> to someone on a </a:t>
            </a:r>
            <a:r>
              <a:rPr lang="en-US" altLang="en-US" sz="2800" b="1" i="1">
                <a:solidFill>
                  <a:srgbClr val="E5EA16"/>
                </a:solidFill>
                <a:effectLst>
                  <a:outerShdw blurRad="38100" dist="38100" dir="2700000" algn="tl">
                    <a:srgbClr val="000000"/>
                  </a:outerShdw>
                </a:effectLst>
              </a:rPr>
              <a:t>sick-bed</a:t>
            </a:r>
            <a:r>
              <a:rPr lang="en-US" altLang="en-US" sz="2800" b="1" i="1">
                <a:solidFill>
                  <a:srgbClr val="FFFFFF"/>
                </a:solidFill>
                <a:effectLst>
                  <a:outerShdw blurRad="38100" dist="38100" dir="2700000" algn="tl">
                    <a:srgbClr val="000000"/>
                  </a:outerShdw>
                </a:effectLst>
              </a:rPr>
              <a:t>. It was then an exception to the rule and brought about fierce </a:t>
            </a:r>
            <a:r>
              <a:rPr lang="en-US" altLang="en-US" sz="2800" b="1" i="1">
                <a:solidFill>
                  <a:srgbClr val="E5EA16"/>
                </a:solidFill>
                <a:effectLst>
                  <a:outerShdw blurRad="38100" dist="38100" dir="2700000" algn="tl">
                    <a:srgbClr val="000000"/>
                  </a:outerShdw>
                </a:effectLst>
              </a:rPr>
              <a:t>opposition</a:t>
            </a:r>
            <a:r>
              <a:rPr lang="en-US" altLang="en-US" sz="2800" b="1" i="1">
                <a:solidFill>
                  <a:srgbClr val="FFFFFF"/>
                </a:solidFill>
                <a:effectLst>
                  <a:outerShdw blurRad="38100" dist="38100" dir="2700000" algn="tl">
                    <a:srgbClr val="000000"/>
                  </a:outerShdw>
                </a:effectLst>
              </a:rPr>
              <a:t> from the whole church. </a:t>
            </a:r>
          </a:p>
          <a:p>
            <a:pPr eaLnBrk="1" hangingPunct="1">
              <a:spcBef>
                <a:spcPct val="20000"/>
              </a:spcBef>
              <a:buClr>
                <a:srgbClr val="86D1EC"/>
              </a:buClr>
              <a:buSzPct val="80000"/>
              <a:buFont typeface="Wingdings" pitchFamily="2" charset="2"/>
              <a:buChar char="n"/>
              <a:defRPr/>
            </a:pPr>
            <a:r>
              <a:rPr lang="en-US" altLang="en-US" sz="2800" b="1" i="1">
                <a:solidFill>
                  <a:srgbClr val="FFFFFF"/>
                </a:solidFill>
                <a:effectLst>
                  <a:outerShdw blurRad="38100" dist="38100" dir="2700000" algn="tl">
                    <a:srgbClr val="000000"/>
                  </a:outerShdw>
                </a:effectLst>
              </a:rPr>
              <a:t>Not until </a:t>
            </a:r>
            <a:r>
              <a:rPr lang="en-US" altLang="en-US" sz="2800" b="1" i="1" u="sng">
                <a:solidFill>
                  <a:srgbClr val="FFFFFF"/>
                </a:solidFill>
                <a:effectLst>
                  <a:outerShdw blurRad="38100" dist="38100" dir="2700000" algn="tl">
                    <a:srgbClr val="000000"/>
                  </a:outerShdw>
                </a:effectLst>
              </a:rPr>
              <a:t>AD 757</a:t>
            </a:r>
            <a:r>
              <a:rPr lang="en-US" altLang="en-US" sz="2800" b="1" i="1">
                <a:solidFill>
                  <a:srgbClr val="FFFFFF"/>
                </a:solidFill>
                <a:effectLst>
                  <a:outerShdw blurRad="38100" dist="38100" dir="2700000" algn="tl">
                    <a:srgbClr val="000000"/>
                  </a:outerShdw>
                </a:effectLst>
              </a:rPr>
              <a:t> did the church </a:t>
            </a:r>
            <a:r>
              <a:rPr lang="en-US" altLang="en-US" sz="2800" b="1" i="1">
                <a:solidFill>
                  <a:srgbClr val="E5EA16"/>
                </a:solidFill>
                <a:effectLst>
                  <a:outerShdw blurRad="38100" dist="38100" dir="2700000" algn="tl">
                    <a:srgbClr val="000000"/>
                  </a:outerShdw>
                </a:effectLst>
              </a:rPr>
              <a:t>accept</a:t>
            </a:r>
            <a:r>
              <a:rPr lang="en-US" altLang="en-US" sz="2800" b="1" i="1">
                <a:solidFill>
                  <a:srgbClr val="FFFFFF"/>
                </a:solidFill>
                <a:effectLst>
                  <a:outerShdw blurRad="38100" dist="38100" dir="2700000" algn="tl">
                    <a:srgbClr val="000000"/>
                  </a:outerShdw>
                </a:effectLst>
              </a:rPr>
              <a:t> sprinkling in such </a:t>
            </a:r>
            <a:r>
              <a:rPr lang="en-US" altLang="en-US" sz="2800" b="1" i="1">
                <a:solidFill>
                  <a:srgbClr val="E5EA16"/>
                </a:solidFill>
                <a:effectLst>
                  <a:outerShdw blurRad="38100" dist="38100" dir="2700000" algn="tl">
                    <a:srgbClr val="000000"/>
                  </a:outerShdw>
                </a:effectLst>
              </a:rPr>
              <a:t>sick-bed cases</a:t>
            </a:r>
            <a:r>
              <a:rPr lang="en-US" altLang="en-US" sz="2800" b="1" i="1">
                <a:solidFill>
                  <a:srgbClr val="FFFFFF"/>
                </a:solidFill>
                <a:effectLst>
                  <a:outerShdw blurRad="38100" dist="38100" dir="2700000" algn="tl">
                    <a:srgbClr val="000000"/>
                  </a:outerShdw>
                </a:effectLst>
              </a:rPr>
              <a:t> of necessity. </a:t>
            </a:r>
          </a:p>
          <a:p>
            <a:pPr eaLnBrk="1" hangingPunct="1">
              <a:spcBef>
                <a:spcPct val="20000"/>
              </a:spcBef>
              <a:buClr>
                <a:srgbClr val="86D1EC"/>
              </a:buClr>
              <a:buSzPct val="80000"/>
              <a:buFont typeface="Wingdings" pitchFamily="2" charset="2"/>
              <a:buChar char="n"/>
              <a:defRPr/>
            </a:pPr>
            <a:r>
              <a:rPr lang="en-US" altLang="en-US" sz="2800" b="1" i="1">
                <a:solidFill>
                  <a:srgbClr val="FFFFFF"/>
                </a:solidFill>
                <a:effectLst>
                  <a:outerShdw blurRad="38100" dist="38100" dir="2700000" algn="tl">
                    <a:srgbClr val="000000"/>
                  </a:outerShdw>
                </a:effectLst>
              </a:rPr>
              <a:t>It wasn</a:t>
            </a:r>
            <a:r>
              <a:rPr lang="fr-FR" altLang="ja-JP" sz="2800" b="1" i="1">
                <a:solidFill>
                  <a:srgbClr val="FFFFFF"/>
                </a:solidFill>
                <a:effectLst>
                  <a:outerShdw blurRad="38100" dist="38100" dir="2700000" algn="tl">
                    <a:srgbClr val="000000"/>
                  </a:outerShdw>
                </a:effectLst>
                <a:ea typeface="ヒラギノ角ゴ Pro W3" panose="020B0300000000000000" pitchFamily="34" charset="-128"/>
              </a:rPr>
              <a:t>'</a:t>
            </a:r>
            <a:r>
              <a:rPr lang="en-US" altLang="en-US" sz="2800" b="1" i="1">
                <a:solidFill>
                  <a:srgbClr val="FFFFFF"/>
                </a:solidFill>
                <a:effectLst>
                  <a:outerShdw blurRad="38100" dist="38100" dir="2700000" algn="tl">
                    <a:srgbClr val="000000"/>
                  </a:outerShdw>
                </a:effectLst>
              </a:rPr>
              <a:t>t until </a:t>
            </a:r>
            <a:r>
              <a:rPr lang="en-US" altLang="en-US" sz="2800" b="1" i="1" u="sng">
                <a:solidFill>
                  <a:srgbClr val="FFFFFF"/>
                </a:solidFill>
                <a:effectLst>
                  <a:outerShdw blurRad="38100" dist="38100" dir="2700000" algn="tl">
                    <a:srgbClr val="000000"/>
                  </a:outerShdw>
                </a:effectLst>
              </a:rPr>
              <a:t>AD 1311</a:t>
            </a:r>
            <a:r>
              <a:rPr lang="en-US" altLang="en-US" sz="2800" b="1" i="1">
                <a:solidFill>
                  <a:srgbClr val="FFFFFF"/>
                </a:solidFill>
                <a:effectLst>
                  <a:outerShdw blurRad="38100" dist="38100" dir="2700000" algn="tl">
                    <a:srgbClr val="000000"/>
                  </a:outerShdw>
                </a:effectLst>
              </a:rPr>
              <a:t>, when the Catholic council of Ravenna, declared that sprinkling was an </a:t>
            </a:r>
            <a:r>
              <a:rPr lang="en-US" altLang="en-US" sz="2800" b="1" i="1">
                <a:solidFill>
                  <a:srgbClr val="E5EA16"/>
                </a:solidFill>
                <a:effectLst>
                  <a:outerShdw blurRad="38100" dist="38100" dir="2700000" algn="tl">
                    <a:srgbClr val="000000"/>
                  </a:outerShdw>
                </a:effectLst>
              </a:rPr>
              <a:t>acceptable substitute</a:t>
            </a:r>
            <a:r>
              <a:rPr lang="en-US" altLang="en-US" sz="2800" b="1" i="1">
                <a:solidFill>
                  <a:srgbClr val="FFFFFF"/>
                </a:solidFill>
                <a:effectLst>
                  <a:outerShdw blurRad="38100" dist="38100" dir="2700000" algn="tl">
                    <a:srgbClr val="000000"/>
                  </a:outerShdw>
                </a:effectLst>
              </a:rPr>
              <a:t> for immersion and from that time forward sprinkling replaced immersion in the Roman Catholic church. </a:t>
            </a:r>
          </a:p>
        </p:txBody>
      </p:sp>
      <p:sp>
        <p:nvSpPr>
          <p:cNvPr id="229379" name="Text Box 4">
            <a:extLst>
              <a:ext uri="{FF2B5EF4-FFF2-40B4-BE49-F238E27FC236}">
                <a16:creationId xmlns:a16="http://schemas.microsoft.com/office/drawing/2014/main" id="{CEC2D7E7-4855-5D4C-A967-820F0BC188EB}"/>
              </a:ext>
            </a:extLst>
          </p:cNvPr>
          <p:cNvSpPr txBox="1">
            <a:spLocks noChangeArrowheads="1"/>
          </p:cNvSpPr>
          <p:nvPr/>
        </p:nvSpPr>
        <p:spPr bwMode="auto">
          <a:xfrm>
            <a:off x="3035300" y="6448425"/>
            <a:ext cx="595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solidFill>
                  <a:srgbClr val="FFFFFF"/>
                </a:solidFill>
              </a:rPr>
              <a:t>www.bible.ca/ cath-overview-false-teaching.htm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1426" name="Picture 2" descr="Easter Vigil baptism of John.jpg">
            <a:extLst>
              <a:ext uri="{FF2B5EF4-FFF2-40B4-BE49-F238E27FC236}">
                <a16:creationId xmlns:a16="http://schemas.microsoft.com/office/drawing/2014/main" id="{01002FCD-C3BF-5542-9B8C-334EABAA3F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a:extLst>
              <a:ext uri="{FF2B5EF4-FFF2-40B4-BE49-F238E27FC236}">
                <a16:creationId xmlns:a16="http://schemas.microsoft.com/office/drawing/2014/main" id="{AE14BDA3-CCB4-9943-B65B-1E4ABBCC6065}"/>
              </a:ext>
            </a:extLst>
          </p:cNvPr>
          <p:cNvSpPr>
            <a:spLocks noGrp="1" noChangeArrowheads="1"/>
          </p:cNvSpPr>
          <p:nvPr>
            <p:ph type="title"/>
          </p:nvPr>
        </p:nvSpPr>
        <p:spPr>
          <a:xfrm>
            <a:off x="179388" y="68263"/>
            <a:ext cx="8856662" cy="768350"/>
          </a:xfrm>
        </p:spPr>
        <p:txBody>
          <a:bodyPr/>
          <a:lstStyle/>
          <a:p>
            <a:pPr eaLnBrk="1" hangingPunct="1"/>
            <a:r>
              <a:rPr lang="en-US" altLang="en-US" sz="4000" b="0">
                <a:solidFill>
                  <a:srgbClr val="FFFFFF"/>
                </a:solidFill>
                <a:ea typeface="ＭＳ Ｐゴシック" panose="020B0600070205080204" pitchFamily="34" charset="-128"/>
              </a:rPr>
              <a:t>Mode of Baptism</a:t>
            </a:r>
          </a:p>
        </p:txBody>
      </p:sp>
      <p:sp>
        <p:nvSpPr>
          <p:cNvPr id="231428" name="Rectangle 4">
            <a:extLst>
              <a:ext uri="{FF2B5EF4-FFF2-40B4-BE49-F238E27FC236}">
                <a16:creationId xmlns:a16="http://schemas.microsoft.com/office/drawing/2014/main" id="{97E13A40-A7DE-1143-A529-D6E8CEEBEFD7}"/>
              </a:ext>
            </a:extLst>
          </p:cNvPr>
          <p:cNvSpPr>
            <a:spLocks noGrp="1" noChangeArrowheads="1"/>
          </p:cNvSpPr>
          <p:nvPr>
            <p:ph type="body" sz="half" idx="1"/>
          </p:nvPr>
        </p:nvSpPr>
        <p:spPr>
          <a:xfrm>
            <a:off x="323850" y="981075"/>
            <a:ext cx="2895600" cy="900113"/>
          </a:xfrm>
          <a:solidFill>
            <a:srgbClr val="000000"/>
          </a:solidFill>
        </p:spPr>
        <p:txBody>
          <a:bodyPr/>
          <a:lstStyle/>
          <a:p>
            <a:pPr eaLnBrk="1" hangingPunct="1">
              <a:buFontTx/>
              <a:buNone/>
            </a:pPr>
            <a:r>
              <a:rPr lang="en-US" altLang="en-US" sz="4000" b="1">
                <a:solidFill>
                  <a:schemeClr val="bg1"/>
                </a:solidFill>
                <a:ea typeface="ＭＳ Ｐゴシック" panose="020B0600070205080204" pitchFamily="34" charset="-128"/>
                <a:cs typeface="ＭＳ Ｐゴシック" panose="020B0600070205080204" pitchFamily="34" charset="-128"/>
              </a:rPr>
              <a:t>Sprinkling </a:t>
            </a:r>
          </a:p>
        </p:txBody>
      </p:sp>
      <p:sp>
        <p:nvSpPr>
          <p:cNvPr id="410629" name="Text Box 5">
            <a:extLst>
              <a:ext uri="{FF2B5EF4-FFF2-40B4-BE49-F238E27FC236}">
                <a16:creationId xmlns:a16="http://schemas.microsoft.com/office/drawing/2014/main" id="{C14A3B02-60B7-A545-B315-CACC22E2E28D}"/>
              </a:ext>
            </a:extLst>
          </p:cNvPr>
          <p:cNvSpPr txBox="1">
            <a:spLocks noChangeArrowheads="1"/>
          </p:cNvSpPr>
          <p:nvPr/>
        </p:nvSpPr>
        <p:spPr bwMode="auto">
          <a:xfrm>
            <a:off x="609600" y="5516563"/>
            <a:ext cx="8458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sz="3600" b="1">
                <a:solidFill>
                  <a:srgbClr val="FFFFFF"/>
                </a:solidFill>
              </a:rPr>
              <a:t>Some believe it represents the sprinkling of the blood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70" name="Text Box 2">
            <a:extLst>
              <a:ext uri="{FF2B5EF4-FFF2-40B4-BE49-F238E27FC236}">
                <a16:creationId xmlns:a16="http://schemas.microsoft.com/office/drawing/2014/main" id="{768D9D5F-2B14-B644-BC35-88BF0FAB16A8}"/>
              </a:ext>
            </a:extLst>
          </p:cNvPr>
          <p:cNvSpPr txBox="1">
            <a:spLocks noChangeArrowheads="1"/>
          </p:cNvSpPr>
          <p:nvPr/>
        </p:nvSpPr>
        <p:spPr bwMode="auto">
          <a:xfrm>
            <a:off x="76200" y="0"/>
            <a:ext cx="5181600" cy="60023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200" b="1" u="sng">
                <a:solidFill>
                  <a:srgbClr val="FFFFFF"/>
                </a:solidFill>
                <a:effectLst>
                  <a:outerShdw blurRad="38100" dist="38100" dir="2700000" algn="tl">
                    <a:srgbClr val="000000"/>
                  </a:outerShdw>
                </a:effectLst>
              </a:rPr>
              <a:t>Exodus 24:6-8</a:t>
            </a:r>
            <a:r>
              <a:rPr lang="en-US" altLang="en-US" sz="3200" b="1">
                <a:solidFill>
                  <a:srgbClr val="FFFFFF"/>
                </a:solidFill>
                <a:effectLst>
                  <a:outerShdw blurRad="38100" dist="38100" dir="2700000" algn="tl">
                    <a:srgbClr val="000000"/>
                  </a:outerShdw>
                </a:effectLst>
              </a:rPr>
              <a:t> </a:t>
            </a:r>
            <a:br>
              <a:rPr lang="en-US" altLang="en-US" sz="3200" b="1">
                <a:solidFill>
                  <a:srgbClr val="FFFFFF"/>
                </a:solidFill>
                <a:effectLst>
                  <a:outerShdw blurRad="38100" dist="38100" dir="2700000" algn="tl">
                    <a:srgbClr val="000000"/>
                  </a:outerShdw>
                </a:effectLst>
              </a:rPr>
            </a:br>
            <a:r>
              <a:rPr lang="en-US" altLang="en-US" sz="3200" b="1">
                <a:solidFill>
                  <a:srgbClr val="FFFFFF"/>
                </a:solidFill>
                <a:effectLst>
                  <a:outerShdw blurRad="38100" dist="38100" dir="2700000" algn="tl">
                    <a:srgbClr val="000000"/>
                  </a:outerShdw>
                </a:effectLst>
              </a:rPr>
              <a:t>Moses took half of the blood and put it in bowls, and the other half he </a:t>
            </a:r>
            <a:r>
              <a:rPr lang="en-US" altLang="en-US" sz="3200" b="1">
                <a:solidFill>
                  <a:srgbClr val="E5EA16"/>
                </a:solidFill>
                <a:effectLst>
                  <a:outerShdw blurRad="38100" dist="38100" dir="2700000" algn="tl">
                    <a:srgbClr val="000000"/>
                  </a:outerShdw>
                </a:effectLst>
              </a:rPr>
              <a:t>sprinkled on the altar</a:t>
            </a:r>
            <a:r>
              <a:rPr lang="en-US" altLang="en-US" sz="3200" b="1">
                <a:solidFill>
                  <a:srgbClr val="FFFFFF"/>
                </a:solidFill>
                <a:effectLst>
                  <a:outerShdw blurRad="38100" dist="38100" dir="2700000" algn="tl">
                    <a:srgbClr val="000000"/>
                  </a:outerShdw>
                </a:effectLst>
              </a:rPr>
              <a:t>… Moses then took the </a:t>
            </a:r>
            <a:r>
              <a:rPr lang="en-US" altLang="en-US" sz="3200" b="1">
                <a:solidFill>
                  <a:srgbClr val="E5EA16"/>
                </a:solidFill>
                <a:effectLst>
                  <a:outerShdw blurRad="38100" dist="38100" dir="2700000" algn="tl">
                    <a:srgbClr val="000000"/>
                  </a:outerShdw>
                </a:effectLst>
              </a:rPr>
              <a:t>blood, sprinkled it on the people</a:t>
            </a:r>
            <a:r>
              <a:rPr lang="en-US" altLang="en-US" sz="3200" b="1">
                <a:solidFill>
                  <a:srgbClr val="FFFFFF"/>
                </a:solidFill>
                <a:effectLst>
                  <a:outerShdw blurRad="38100" dist="38100" dir="2700000" algn="tl">
                    <a:srgbClr val="000000"/>
                  </a:outerShdw>
                </a:effectLst>
              </a:rPr>
              <a:t> and said, "This is the blood of the covenant that the LORD has made with you in accordance with all these words."</a:t>
            </a:r>
            <a:endParaRPr lang="en-US" altLang="en-US">
              <a:solidFill>
                <a:srgbClr val="FFFFFF"/>
              </a:solidFill>
              <a:effectLst>
                <a:outerShdw blurRad="38100" dist="38100" dir="2700000" algn="tl">
                  <a:srgbClr val="000000"/>
                </a:outerShdw>
              </a:effectLst>
            </a:endParaRPr>
          </a:p>
        </p:txBody>
      </p:sp>
      <p:sp>
        <p:nvSpPr>
          <p:cNvPr id="416771" name="Text Box 3">
            <a:extLst>
              <a:ext uri="{FF2B5EF4-FFF2-40B4-BE49-F238E27FC236}">
                <a16:creationId xmlns:a16="http://schemas.microsoft.com/office/drawing/2014/main" id="{AC2B592A-E00E-0442-AE72-410ABA54BB9E}"/>
              </a:ext>
            </a:extLst>
          </p:cNvPr>
          <p:cNvSpPr txBox="1">
            <a:spLocks noChangeArrowheads="1"/>
          </p:cNvSpPr>
          <p:nvPr/>
        </p:nvSpPr>
        <p:spPr bwMode="auto">
          <a:xfrm>
            <a:off x="0" y="557213"/>
            <a:ext cx="5105400" cy="6062662"/>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800" b="1" u="sng">
                <a:solidFill>
                  <a:srgbClr val="FFFFFF"/>
                </a:solidFill>
              </a:rPr>
              <a:t>Ezekiel 36:24-27</a:t>
            </a:r>
            <a:br>
              <a:rPr lang="en-US" altLang="en-US" sz="2400" b="1">
                <a:solidFill>
                  <a:srgbClr val="FFFFFF"/>
                </a:solidFill>
              </a:rPr>
            </a:br>
            <a:r>
              <a:rPr lang="en-US" altLang="en-US" sz="2400" b="1">
                <a:solidFill>
                  <a:srgbClr val="FFFFFF"/>
                </a:solidFill>
              </a:rPr>
              <a:t>"</a:t>
            </a:r>
            <a:r>
              <a:rPr lang="fr-FR" altLang="en-US" sz="2400" b="1">
                <a:solidFill>
                  <a:srgbClr val="FFFFFF"/>
                </a:solidFill>
              </a:rPr>
              <a:t>'</a:t>
            </a:r>
            <a:r>
              <a:rPr lang="en-US" altLang="en-US" sz="2400" b="1">
                <a:solidFill>
                  <a:srgbClr val="FFFFFF"/>
                </a:solidFill>
              </a:rPr>
              <a:t>For I will take you [Israel] out of the nations; I will gather you from all the countries and bring you back into your own land. </a:t>
            </a:r>
            <a:r>
              <a:rPr lang="en-US" altLang="en-US" sz="2400" b="1">
                <a:solidFill>
                  <a:srgbClr val="E5EA16"/>
                </a:solidFill>
              </a:rPr>
              <a:t>I will sprinkle clean water on you</a:t>
            </a:r>
            <a:r>
              <a:rPr lang="en-US" altLang="en-US" sz="2400" b="1">
                <a:solidFill>
                  <a:srgbClr val="FFFFFF"/>
                </a:solidFill>
              </a:rPr>
              <a:t>, and you will be clean; I will cleanse you from all your impurities and from all your idols. I will give you a new heart and put a new spirit in you; I will remove from you your heart of stone and give you a heart of flesh. And I will put my Spirit in you and move you to follow my decrees and be careful to keep my laws.</a:t>
            </a:r>
            <a:endParaRPr lang="en-US" altLang="en-US" sz="2400">
              <a:solidFill>
                <a:srgbClr val="FFFFFF"/>
              </a:solidFill>
            </a:endParaRPr>
          </a:p>
        </p:txBody>
      </p:sp>
      <p:sp>
        <p:nvSpPr>
          <p:cNvPr id="416772" name="Rectangle 4">
            <a:extLst>
              <a:ext uri="{FF2B5EF4-FFF2-40B4-BE49-F238E27FC236}">
                <a16:creationId xmlns:a16="http://schemas.microsoft.com/office/drawing/2014/main" id="{76F8D43C-0861-914C-91AF-A9C8B8C48B8D}"/>
              </a:ext>
            </a:extLst>
          </p:cNvPr>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Exod. 24:6-8?</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Num. 8:7?</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Ezek. 36:24-26?</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Heb. 9:13-14?</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p:txBody>
      </p:sp>
      <p:sp>
        <p:nvSpPr>
          <p:cNvPr id="416773" name="Rectangle 5">
            <a:extLst>
              <a:ext uri="{FF2B5EF4-FFF2-40B4-BE49-F238E27FC236}">
                <a16:creationId xmlns:a16="http://schemas.microsoft.com/office/drawing/2014/main" id="{10719B7C-626C-1F42-B42B-ED492F6D938F}"/>
              </a:ext>
            </a:extLst>
          </p:cNvPr>
          <p:cNvSpPr>
            <a:spLocks noGrp="1" noChangeArrowheads="1"/>
          </p:cNvSpPr>
          <p:nvPr>
            <p:ph type="title"/>
          </p:nvPr>
        </p:nvSpPr>
        <p:spPr>
          <a:xfrm>
            <a:off x="5124450" y="762000"/>
            <a:ext cx="3856038" cy="1143000"/>
          </a:xfrm>
          <a:effectLst>
            <a:outerShdw blurRad="63500" dist="35921" dir="2700000" algn="ctr" rotWithShape="0">
              <a:srgbClr val="000000"/>
            </a:outerShdw>
          </a:effectLst>
        </p:spPr>
        <p:txBody>
          <a:bodyPr/>
          <a:lstStyle/>
          <a:p>
            <a:pPr algn="l">
              <a:defRPr/>
            </a:pPr>
            <a:r>
              <a:rPr lang="en-US" altLang="en-US" b="1">
                <a:ea typeface="ＭＳ Ｐゴシック" panose="020B0600070205080204" pitchFamily="34" charset="-128"/>
              </a:rPr>
              <a:t>Sprinkling?</a:t>
            </a:r>
          </a:p>
        </p:txBody>
      </p:sp>
      <p:sp>
        <p:nvSpPr>
          <p:cNvPr id="416775" name="Text Box 7">
            <a:extLst>
              <a:ext uri="{FF2B5EF4-FFF2-40B4-BE49-F238E27FC236}">
                <a16:creationId xmlns:a16="http://schemas.microsoft.com/office/drawing/2014/main" id="{FF894459-1B7B-D741-90F0-8F71A20DD13F}"/>
              </a:ext>
            </a:extLst>
          </p:cNvPr>
          <p:cNvSpPr txBox="1">
            <a:spLocks noChangeArrowheads="1"/>
          </p:cNvSpPr>
          <p:nvPr/>
        </p:nvSpPr>
        <p:spPr bwMode="auto">
          <a:xfrm>
            <a:off x="76200" y="1066800"/>
            <a:ext cx="4511675" cy="447833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Numbers 8:7 </a:t>
            </a:r>
            <a:br>
              <a:rPr lang="en-US" altLang="en-US" b="1" u="sng">
                <a:solidFill>
                  <a:srgbClr val="FFFFFF"/>
                </a:solidFill>
              </a:rPr>
            </a:br>
            <a:r>
              <a:rPr lang="en-US" altLang="en-US" b="1">
                <a:solidFill>
                  <a:srgbClr val="FFFFFF"/>
                </a:solidFill>
              </a:rPr>
              <a:t>To purify them, do this: </a:t>
            </a:r>
            <a:r>
              <a:rPr lang="en-US" altLang="en-US" b="1">
                <a:solidFill>
                  <a:srgbClr val="E5EA16"/>
                </a:solidFill>
              </a:rPr>
              <a:t>Sprinkle the water of cleansing on them</a:t>
            </a:r>
            <a:r>
              <a:rPr lang="en-US" altLang="en-US" b="1">
                <a:solidFill>
                  <a:srgbClr val="FFFFFF"/>
                </a:solidFill>
              </a:rPr>
              <a:t>; then have them shave their whole bodies and wash their clothes, and so purify themselves.</a:t>
            </a:r>
            <a:endParaRPr lang="en-US" altLang="en-US" sz="2400">
              <a:solidFill>
                <a:srgbClr val="FFFFFF"/>
              </a:solidFill>
            </a:endParaRPr>
          </a:p>
        </p:txBody>
      </p:sp>
      <p:sp>
        <p:nvSpPr>
          <p:cNvPr id="416776" name="Text Box 8">
            <a:extLst>
              <a:ext uri="{FF2B5EF4-FFF2-40B4-BE49-F238E27FC236}">
                <a16:creationId xmlns:a16="http://schemas.microsoft.com/office/drawing/2014/main" id="{445AB4C6-44FD-2D4F-A452-BAEC74F3F72B}"/>
              </a:ext>
            </a:extLst>
          </p:cNvPr>
          <p:cNvSpPr txBox="1">
            <a:spLocks noChangeArrowheads="1"/>
          </p:cNvSpPr>
          <p:nvPr/>
        </p:nvSpPr>
        <p:spPr bwMode="auto">
          <a:xfrm>
            <a:off x="0" y="1676400"/>
            <a:ext cx="5029200" cy="4960938"/>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Hebrews 9:13-14</a:t>
            </a:r>
            <a:r>
              <a:rPr lang="en-US" altLang="en-US" sz="2400" b="1">
                <a:solidFill>
                  <a:srgbClr val="FFFFFF"/>
                </a:solidFill>
              </a:rPr>
              <a:t> </a:t>
            </a:r>
            <a:br>
              <a:rPr lang="en-US" altLang="en-US" sz="2400" b="1">
                <a:solidFill>
                  <a:srgbClr val="FFFFFF"/>
                </a:solidFill>
              </a:rPr>
            </a:br>
            <a:r>
              <a:rPr lang="en-US" altLang="en-US" sz="2400" b="1">
                <a:solidFill>
                  <a:srgbClr val="FFFFFF"/>
                </a:solidFill>
              </a:rPr>
              <a:t>The blood of goats and bulls and the ashes of a </a:t>
            </a:r>
            <a:r>
              <a:rPr lang="en-US" altLang="en-US" sz="2400" b="1">
                <a:solidFill>
                  <a:srgbClr val="E5EA16"/>
                </a:solidFill>
              </a:rPr>
              <a:t>heifer sprinkled on those</a:t>
            </a:r>
            <a:r>
              <a:rPr lang="en-US" altLang="en-US" sz="2400" b="1">
                <a:solidFill>
                  <a:srgbClr val="FFFFFF"/>
                </a:solidFill>
              </a:rPr>
              <a:t> who are ceremonially unclean sanctify them so that they are outwardly clean. How much more, then, will the blood of Christ, who through the eternal Spirit offered himself unblemished to God, cleanse our consciences from acts that lead to death, so that we may serve the living God!</a:t>
            </a:r>
            <a:endParaRPr lang="en-US" altLang="en-US" sz="2400">
              <a:solidFill>
                <a:srgbClr val="FFFFFF"/>
              </a:solidFill>
            </a:endParaRPr>
          </a:p>
        </p:txBody>
      </p:sp>
      <p:sp>
        <p:nvSpPr>
          <p:cNvPr id="416777" name="Text Box 9">
            <a:extLst>
              <a:ext uri="{FF2B5EF4-FFF2-40B4-BE49-F238E27FC236}">
                <a16:creationId xmlns:a16="http://schemas.microsoft.com/office/drawing/2014/main" id="{EBD41714-5B86-B245-A0E2-0752280162A9}"/>
              </a:ext>
            </a:extLst>
          </p:cNvPr>
          <p:cNvSpPr txBox="1">
            <a:spLocks noChangeArrowheads="1"/>
          </p:cNvSpPr>
          <p:nvPr/>
        </p:nvSpPr>
        <p:spPr bwMode="auto">
          <a:xfrm>
            <a:off x="76200" y="2227263"/>
            <a:ext cx="4953000"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Hebrews 10:22</a:t>
            </a:r>
            <a:r>
              <a:rPr lang="en-US" altLang="en-US" b="1">
                <a:solidFill>
                  <a:srgbClr val="FFFFFF"/>
                </a:solidFill>
              </a:rPr>
              <a:t> </a:t>
            </a:r>
            <a:br>
              <a:rPr lang="en-US" altLang="en-US" b="1">
                <a:solidFill>
                  <a:srgbClr val="FFFFFF"/>
                </a:solidFill>
              </a:rPr>
            </a:br>
            <a:r>
              <a:rPr lang="en-US" altLang="en-US" b="1">
                <a:solidFill>
                  <a:srgbClr val="FFFFFF"/>
                </a:solidFill>
              </a:rPr>
              <a:t>Let us draw near to God with a sincere heart in full assurance of faith, having our </a:t>
            </a:r>
            <a:r>
              <a:rPr lang="en-US" altLang="en-US" b="1">
                <a:solidFill>
                  <a:srgbClr val="E5EA16"/>
                </a:solidFill>
              </a:rPr>
              <a:t>hearts sprinkled</a:t>
            </a:r>
            <a:r>
              <a:rPr lang="en-US" altLang="en-US" b="1">
                <a:solidFill>
                  <a:srgbClr val="FFFFFF"/>
                </a:solidFill>
              </a:rPr>
              <a:t> to cleanse us from a guilty conscience and having our </a:t>
            </a:r>
            <a:r>
              <a:rPr lang="en-US" altLang="en-US" b="1">
                <a:solidFill>
                  <a:srgbClr val="E5EA16"/>
                </a:solidFill>
              </a:rPr>
              <a:t>bodies washed with pure water</a:t>
            </a:r>
            <a:r>
              <a:rPr lang="en-US" altLang="en-US" b="1">
                <a:solidFill>
                  <a:srgbClr val="FFFFFF"/>
                </a:solidFill>
              </a:rPr>
              <a:t>.</a:t>
            </a:r>
            <a:endParaRPr lang="en-US" altLang="en-US" sz="2400">
              <a:solidFill>
                <a:srgbClr val="FFFFFF"/>
              </a:solidFill>
            </a:endParaRPr>
          </a:p>
        </p:txBody>
      </p:sp>
      <p:pic>
        <p:nvPicPr>
          <p:cNvPr id="233480" name="Picture 10" descr="j0335512">
            <a:extLst>
              <a:ext uri="{FF2B5EF4-FFF2-40B4-BE49-F238E27FC236}">
                <a16:creationId xmlns:a16="http://schemas.microsoft.com/office/drawing/2014/main" id="{920F85D6-91CF-3A48-A33E-A93C653DE8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Text Box 4">
            <a:extLst>
              <a:ext uri="{FF2B5EF4-FFF2-40B4-BE49-F238E27FC236}">
                <a16:creationId xmlns:a16="http://schemas.microsoft.com/office/drawing/2014/main" id="{B03C1020-CA05-774C-8784-B47A88461F86}"/>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9BAE302E-26E6-3B4A-9DAF-7E4A791DDE47}"/>
              </a:ext>
            </a:extLst>
          </p:cNvPr>
          <p:cNvSpPr>
            <a:spLocks noGrp="1" noChangeArrowheads="1"/>
          </p:cNvSpPr>
          <p:nvPr>
            <p:ph type="title"/>
          </p:nvPr>
        </p:nvSpPr>
        <p:spPr>
          <a:xfrm>
            <a:off x="76200" y="152400"/>
            <a:ext cx="5105400" cy="1143000"/>
          </a:xfrm>
        </p:spPr>
        <p:txBody>
          <a:bodyPr/>
          <a:lstStyle/>
          <a:p>
            <a:pPr eaLnBrk="1" hangingPunct="1"/>
            <a:r>
              <a:rPr lang="en-US" altLang="en-US" sz="4000">
                <a:solidFill>
                  <a:srgbClr val="FFFFFF"/>
                </a:solidFill>
                <a:ea typeface="ＭＳ Ｐゴシック" panose="020B0600070205080204" pitchFamily="34" charset="-128"/>
              </a:rPr>
              <a:t>Modes of Baptism:</a:t>
            </a:r>
          </a:p>
        </p:txBody>
      </p:sp>
      <p:sp>
        <p:nvSpPr>
          <p:cNvPr id="235523" name="Rectangle 3">
            <a:extLst>
              <a:ext uri="{FF2B5EF4-FFF2-40B4-BE49-F238E27FC236}">
                <a16:creationId xmlns:a16="http://schemas.microsoft.com/office/drawing/2014/main" id="{D8A7B8CF-48B5-DE4A-AE24-597990EA949B}"/>
              </a:ext>
            </a:extLst>
          </p:cNvPr>
          <p:cNvSpPr>
            <a:spLocks noGrp="1" noChangeArrowheads="1"/>
          </p:cNvSpPr>
          <p:nvPr>
            <p:ph type="body" sz="half" idx="1"/>
          </p:nvPr>
        </p:nvSpPr>
        <p:spPr>
          <a:xfrm>
            <a:off x="685800" y="1447800"/>
            <a:ext cx="2362200" cy="1752600"/>
          </a:xfrm>
        </p:spPr>
        <p:txBody>
          <a:bodyPr/>
          <a:lstStyle/>
          <a:p>
            <a:pPr eaLnBrk="1" hangingPunct="1">
              <a:buFontTx/>
              <a:buNone/>
            </a:pPr>
            <a:r>
              <a:rPr lang="en-US" altLang="en-US" sz="4000" b="1">
                <a:solidFill>
                  <a:srgbClr val="FFFFFF"/>
                </a:solidFill>
                <a:ea typeface="ＭＳ Ｐゴシック" panose="020B0600070205080204" pitchFamily="34" charset="-128"/>
                <a:cs typeface="ＭＳ Ｐゴシック" panose="020B0600070205080204" pitchFamily="34" charset="-128"/>
              </a:rPr>
              <a:t>Pouring</a:t>
            </a:r>
          </a:p>
        </p:txBody>
      </p:sp>
      <p:pic>
        <p:nvPicPr>
          <p:cNvPr id="235524" name="Picture 4" descr="Remembrance Water Pitcher">
            <a:extLst>
              <a:ext uri="{FF2B5EF4-FFF2-40B4-BE49-F238E27FC236}">
                <a16:creationId xmlns:a16="http://schemas.microsoft.com/office/drawing/2014/main" id="{D90B1CE9-40E2-8F4A-BF62-1C4EE720E116}"/>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99000" y="1676400"/>
            <a:ext cx="3579813" cy="4449763"/>
          </a:xfrm>
        </p:spPr>
      </p:pic>
      <p:sp>
        <p:nvSpPr>
          <p:cNvPr id="290821" name="Text Box 5">
            <a:extLst>
              <a:ext uri="{FF2B5EF4-FFF2-40B4-BE49-F238E27FC236}">
                <a16:creationId xmlns:a16="http://schemas.microsoft.com/office/drawing/2014/main" id="{7D5F87A7-102C-0549-B22C-FEA455AEA47A}"/>
              </a:ext>
            </a:extLst>
          </p:cNvPr>
          <p:cNvSpPr txBox="1">
            <a:spLocks noChangeArrowheads="1"/>
          </p:cNvSpPr>
          <p:nvPr/>
        </p:nvSpPr>
        <p:spPr bwMode="auto">
          <a:xfrm>
            <a:off x="381000" y="4038600"/>
            <a:ext cx="3733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sz="2800" b="1">
                <a:solidFill>
                  <a:srgbClr val="FFFFFF"/>
                </a:solidFill>
              </a:rPr>
              <a:t>Some believe it portrays the outpouring of the Holy Spirit on the believer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569" name="Picture 2" descr="Sb-Baptism">
            <a:hlinkClick r:id="rId3"/>
            <a:extLst>
              <a:ext uri="{FF2B5EF4-FFF2-40B4-BE49-F238E27FC236}">
                <a16:creationId xmlns:a16="http://schemas.microsoft.com/office/drawing/2014/main" id="{41F792C0-EC26-5645-9A88-74E84C3EA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Text Box 4">
            <a:extLst>
              <a:ext uri="{FF2B5EF4-FFF2-40B4-BE49-F238E27FC236}">
                <a16:creationId xmlns:a16="http://schemas.microsoft.com/office/drawing/2014/main" id="{6E30E272-9542-9044-96C6-E1BAB9119E81}"/>
              </a:ext>
            </a:extLst>
          </p:cNvPr>
          <p:cNvSpPr txBox="1">
            <a:spLocks noChangeArrowheads="1"/>
          </p:cNvSpPr>
          <p:nvPr/>
        </p:nvSpPr>
        <p:spPr bwMode="auto">
          <a:xfrm>
            <a:off x="3962400" y="0"/>
            <a:ext cx="45116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1 Corinthians 6:11</a:t>
            </a:r>
            <a:r>
              <a:rPr lang="en-US" altLang="en-US" b="1">
                <a:solidFill>
                  <a:srgbClr val="FFFFFF"/>
                </a:solidFill>
              </a:rPr>
              <a:t> And that is what some of you were. But you were </a:t>
            </a:r>
            <a:r>
              <a:rPr lang="en-US" altLang="en-US" b="1">
                <a:solidFill>
                  <a:srgbClr val="E5EA16"/>
                </a:solidFill>
              </a:rPr>
              <a:t>washed</a:t>
            </a:r>
            <a:r>
              <a:rPr lang="en-US" altLang="en-US" b="1">
                <a:solidFill>
                  <a:srgbClr val="FFFFFF"/>
                </a:solidFill>
              </a:rPr>
              <a:t>, you were sanctified, you were justified in the name of the Lord Jesus Christ and by the Spirit of our God.</a:t>
            </a:r>
            <a:endParaRPr lang="en-US" altLang="en-US" sz="2400">
              <a:solidFill>
                <a:srgbClr val="FFFFFF"/>
              </a:solidFill>
            </a:endParaRPr>
          </a:p>
        </p:txBody>
      </p:sp>
      <p:sp>
        <p:nvSpPr>
          <p:cNvPr id="412677" name="Text Box 5">
            <a:extLst>
              <a:ext uri="{FF2B5EF4-FFF2-40B4-BE49-F238E27FC236}">
                <a16:creationId xmlns:a16="http://schemas.microsoft.com/office/drawing/2014/main" id="{A457DADC-B289-A340-A31E-992F04645AF6}"/>
              </a:ext>
            </a:extLst>
          </p:cNvPr>
          <p:cNvSpPr txBox="1">
            <a:spLocks noChangeArrowheads="1"/>
          </p:cNvSpPr>
          <p:nvPr/>
        </p:nvSpPr>
        <p:spPr bwMode="auto">
          <a:xfrm>
            <a:off x="3962400" y="533400"/>
            <a:ext cx="4511675" cy="5453063"/>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Hebrews 10:22</a:t>
            </a:r>
            <a:r>
              <a:rPr lang="en-US" altLang="en-US" b="1">
                <a:solidFill>
                  <a:srgbClr val="FFFFFF"/>
                </a:solidFill>
              </a:rPr>
              <a:t> </a:t>
            </a:r>
            <a:br>
              <a:rPr lang="en-US" altLang="en-US" b="1">
                <a:solidFill>
                  <a:srgbClr val="FFFFFF"/>
                </a:solidFill>
              </a:rPr>
            </a:br>
            <a:r>
              <a:rPr lang="en-US" altLang="en-US" b="1">
                <a:solidFill>
                  <a:srgbClr val="FFFFFF"/>
                </a:solidFill>
              </a:rPr>
              <a:t>Let us draw near to God with a sincere heart in full assurance of faith, having our </a:t>
            </a:r>
            <a:r>
              <a:rPr lang="en-US" altLang="en-US" b="1">
                <a:solidFill>
                  <a:srgbClr val="E5EA16"/>
                </a:solidFill>
              </a:rPr>
              <a:t>hearts sprinkled</a:t>
            </a:r>
            <a:r>
              <a:rPr lang="en-US" altLang="en-US" b="1">
                <a:solidFill>
                  <a:srgbClr val="FFFFFF"/>
                </a:solidFill>
              </a:rPr>
              <a:t> to cleanse us from a guilty conscience and having our </a:t>
            </a:r>
            <a:r>
              <a:rPr lang="en-US" altLang="en-US" b="1">
                <a:solidFill>
                  <a:srgbClr val="E5EA16"/>
                </a:solidFill>
              </a:rPr>
              <a:t>bodies washed with pure water</a:t>
            </a:r>
            <a:r>
              <a:rPr lang="en-US" altLang="en-US" b="1">
                <a:solidFill>
                  <a:srgbClr val="FFFFFF"/>
                </a:solidFill>
              </a:rPr>
              <a:t>.</a:t>
            </a:r>
            <a:endParaRPr lang="en-US" altLang="en-US" sz="2400">
              <a:solidFill>
                <a:srgbClr val="FFFFFF"/>
              </a:solidFill>
            </a:endParaRPr>
          </a:p>
        </p:txBody>
      </p:sp>
      <p:sp>
        <p:nvSpPr>
          <p:cNvPr id="412678" name="Text Box 6">
            <a:extLst>
              <a:ext uri="{FF2B5EF4-FFF2-40B4-BE49-F238E27FC236}">
                <a16:creationId xmlns:a16="http://schemas.microsoft.com/office/drawing/2014/main" id="{E8A38F12-2BCF-5142-8310-8976246FAB9B}"/>
              </a:ext>
            </a:extLst>
          </p:cNvPr>
          <p:cNvSpPr txBox="1">
            <a:spLocks noChangeArrowheads="1"/>
          </p:cNvSpPr>
          <p:nvPr/>
        </p:nvSpPr>
        <p:spPr bwMode="auto">
          <a:xfrm>
            <a:off x="3962400" y="1066800"/>
            <a:ext cx="4511675" cy="252888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Ephesians 5:26</a:t>
            </a:r>
            <a:r>
              <a:rPr lang="en-US" altLang="en-US" b="1">
                <a:solidFill>
                  <a:srgbClr val="FFFFFF"/>
                </a:solidFill>
              </a:rPr>
              <a:t> </a:t>
            </a:r>
            <a:br>
              <a:rPr lang="en-US" altLang="en-US" b="1">
                <a:solidFill>
                  <a:srgbClr val="FFFFFF"/>
                </a:solidFill>
              </a:rPr>
            </a:br>
            <a:r>
              <a:rPr lang="en-US" altLang="en-US" b="1">
                <a:solidFill>
                  <a:srgbClr val="FFFFFF"/>
                </a:solidFill>
              </a:rPr>
              <a:t>to make her holy, cleansing her by the </a:t>
            </a:r>
            <a:r>
              <a:rPr lang="en-US" altLang="en-US" b="1">
                <a:solidFill>
                  <a:srgbClr val="E5EA16"/>
                </a:solidFill>
              </a:rPr>
              <a:t>washing with water through the word</a:t>
            </a:r>
            <a:endParaRPr lang="en-US" altLang="en-US" b="1">
              <a:solidFill>
                <a:srgbClr val="FFFFFF"/>
              </a:solidFill>
            </a:endParaRPr>
          </a:p>
        </p:txBody>
      </p:sp>
      <p:sp>
        <p:nvSpPr>
          <p:cNvPr id="412679" name="Text Box 7">
            <a:extLst>
              <a:ext uri="{FF2B5EF4-FFF2-40B4-BE49-F238E27FC236}">
                <a16:creationId xmlns:a16="http://schemas.microsoft.com/office/drawing/2014/main" id="{1D2A5315-06E2-B04F-A2FA-3636E32157B3}"/>
              </a:ext>
            </a:extLst>
          </p:cNvPr>
          <p:cNvSpPr txBox="1">
            <a:spLocks noChangeArrowheads="1"/>
          </p:cNvSpPr>
          <p:nvPr/>
        </p:nvSpPr>
        <p:spPr bwMode="auto">
          <a:xfrm>
            <a:off x="3962400" y="1828800"/>
            <a:ext cx="4511675" cy="3990975"/>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Hebrews 9:10</a:t>
            </a:r>
            <a:r>
              <a:rPr lang="en-US" altLang="en-US" b="1">
                <a:solidFill>
                  <a:srgbClr val="FFFFFF"/>
                </a:solidFill>
              </a:rPr>
              <a:t> </a:t>
            </a:r>
            <a:br>
              <a:rPr lang="en-US" altLang="en-US" b="1">
                <a:solidFill>
                  <a:srgbClr val="FFFFFF"/>
                </a:solidFill>
              </a:rPr>
            </a:br>
            <a:r>
              <a:rPr lang="en-US" altLang="en-US" b="1">
                <a:solidFill>
                  <a:srgbClr val="FFFFFF"/>
                </a:solidFill>
              </a:rPr>
              <a:t>They are only a matter of food and drink and various </a:t>
            </a:r>
            <a:r>
              <a:rPr lang="en-US" altLang="en-US" b="1">
                <a:solidFill>
                  <a:srgbClr val="E5EA16"/>
                </a:solidFill>
              </a:rPr>
              <a:t>ceremonial washings</a:t>
            </a:r>
            <a:r>
              <a:rPr lang="en-US" altLang="en-US" b="1">
                <a:solidFill>
                  <a:srgbClr val="FFFFFF"/>
                </a:solidFill>
              </a:rPr>
              <a:t>-- external regulations applying until the time of the new order.</a:t>
            </a:r>
            <a:endParaRPr lang="en-US" altLang="en-US" sz="2400">
              <a:solidFill>
                <a:srgbClr val="FFFFFF"/>
              </a:solidFill>
            </a:endParaRPr>
          </a:p>
        </p:txBody>
      </p:sp>
      <p:sp>
        <p:nvSpPr>
          <p:cNvPr id="412680" name="Text Box 8">
            <a:extLst>
              <a:ext uri="{FF2B5EF4-FFF2-40B4-BE49-F238E27FC236}">
                <a16:creationId xmlns:a16="http://schemas.microsoft.com/office/drawing/2014/main" id="{AEA7AA16-AD14-4B4D-83D7-ADF89B46CC8E}"/>
              </a:ext>
            </a:extLst>
          </p:cNvPr>
          <p:cNvSpPr txBox="1">
            <a:spLocks noChangeArrowheads="1"/>
          </p:cNvSpPr>
          <p:nvPr/>
        </p:nvSpPr>
        <p:spPr bwMode="auto">
          <a:xfrm>
            <a:off x="3962400" y="2379663"/>
            <a:ext cx="4511675"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b="1" u="sng">
                <a:solidFill>
                  <a:srgbClr val="FFFFFF"/>
                </a:solidFill>
              </a:rPr>
              <a:t>NIV Titus 3:5</a:t>
            </a:r>
            <a:br>
              <a:rPr lang="en-US" altLang="en-US" b="1">
                <a:solidFill>
                  <a:srgbClr val="FFFFFF"/>
                </a:solidFill>
              </a:rPr>
            </a:br>
            <a:r>
              <a:rPr lang="en-US" altLang="en-US" b="1">
                <a:solidFill>
                  <a:srgbClr val="FFFFFF"/>
                </a:solidFill>
              </a:rPr>
              <a:t>He saved us, not because of righteous things we had done, but because of his mercy. He saved us through the </a:t>
            </a:r>
            <a:r>
              <a:rPr lang="en-US" altLang="en-US" b="1">
                <a:solidFill>
                  <a:srgbClr val="E5EA16"/>
                </a:solidFill>
              </a:rPr>
              <a:t>washing of rebirth</a:t>
            </a:r>
            <a:r>
              <a:rPr lang="en-US" altLang="en-US" b="1">
                <a:solidFill>
                  <a:srgbClr val="FFFFFF"/>
                </a:solidFill>
              </a:rPr>
              <a:t> and renewal by the Holy Spirit.</a:t>
            </a:r>
          </a:p>
        </p:txBody>
      </p:sp>
      <p:sp>
        <p:nvSpPr>
          <p:cNvPr id="412681" name="Rectangle 9">
            <a:extLst>
              <a:ext uri="{FF2B5EF4-FFF2-40B4-BE49-F238E27FC236}">
                <a16:creationId xmlns:a16="http://schemas.microsoft.com/office/drawing/2014/main" id="{8D61A291-80E1-D94F-A95F-67343CE9E6CB}"/>
              </a:ext>
            </a:extLst>
          </p:cNvPr>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l">
              <a:defRPr/>
            </a:pPr>
            <a:r>
              <a:rPr lang="en-US" altLang="en-US" b="1">
                <a:ea typeface="ＭＳ Ｐゴシック" panose="020B0600070205080204" pitchFamily="34" charset="-128"/>
              </a:rPr>
              <a:t>Pouring?</a:t>
            </a:r>
            <a:endParaRPr lang="en-US" altLang="en-US">
              <a:ea typeface="ＭＳ Ｐゴシック" panose="020B0600070205080204" pitchFamily="34" charset="-128"/>
            </a:endParaRPr>
          </a:p>
        </p:txBody>
      </p:sp>
      <p:sp>
        <p:nvSpPr>
          <p:cNvPr id="412682" name="Rectangle 10">
            <a:extLst>
              <a:ext uri="{FF2B5EF4-FFF2-40B4-BE49-F238E27FC236}">
                <a16:creationId xmlns:a16="http://schemas.microsoft.com/office/drawing/2014/main" id="{A7099085-D4C4-674D-9FB0-F0C8F15745C8}"/>
              </a:ext>
            </a:extLst>
          </p:cNvPr>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1 Cor. 6:11?</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Eph. 5:26?</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Heb. 9:10?</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a:p>
            <a:pPr eaLnBrk="1" hangingPunct="1">
              <a:spcBef>
                <a:spcPct val="20000"/>
              </a:spcBef>
              <a:buClr>
                <a:srgbClr val="86D1EC"/>
              </a:buClr>
              <a:buSzPct val="80000"/>
              <a:buFont typeface="Wingdings" pitchFamily="2" charset="2"/>
              <a:buChar char="n"/>
              <a:defRPr/>
            </a:pPr>
            <a:r>
              <a:rPr lang="en-US" altLang="en-US" sz="3200" b="1">
                <a:solidFill>
                  <a:srgbClr val="FFFFFF"/>
                </a:solidFill>
                <a:effectLst>
                  <a:outerShdw blurRad="38100" dist="38100" dir="2700000" algn="tl">
                    <a:srgbClr val="000000"/>
                  </a:outerShdw>
                </a:effectLst>
                <a:latin typeface="Tahoma" panose="020B0604030504040204" pitchFamily="34" charset="0"/>
              </a:rPr>
              <a:t>Tit. 3:5?</a:t>
            </a:r>
          </a:p>
        </p:txBody>
      </p:sp>
      <p:sp>
        <p:nvSpPr>
          <p:cNvPr id="237577" name="Text Box 4">
            <a:extLst>
              <a:ext uri="{FF2B5EF4-FFF2-40B4-BE49-F238E27FC236}">
                <a16:creationId xmlns:a16="http://schemas.microsoft.com/office/drawing/2014/main" id="{756DA357-B6BA-0141-AAA7-455D950B6D17}"/>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5" descr="pouring-baptism.jpg">
            <a:extLst>
              <a:ext uri="{FF2B5EF4-FFF2-40B4-BE49-F238E27FC236}">
                <a16:creationId xmlns:a16="http://schemas.microsoft.com/office/drawing/2014/main" id="{98701290-1486-3646-8550-50AE84C09F2E}"/>
              </a:ext>
            </a:extLst>
          </p:cNvPr>
          <p:cNvPicPr>
            <a:picLocks noChangeAspect="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B75C3F86-7476-DC4E-9DB5-D83A8D8B60C3}"/>
              </a:ext>
            </a:extLst>
          </p:cNvPr>
          <p:cNvSpPr txBox="1">
            <a:spLocks noChangeArrowheads="1"/>
          </p:cNvSpPr>
          <p:nvPr/>
        </p:nvSpPr>
        <p:spPr bwMode="auto">
          <a:xfrm>
            <a:off x="609600" y="2590800"/>
            <a:ext cx="8229600" cy="1143000"/>
          </a:xfrm>
          <a:prstGeom prst="rect">
            <a:avLst/>
          </a:prstGeom>
          <a:noFill/>
          <a:ln w="9525">
            <a:noFill/>
            <a:miter lim="800000"/>
            <a:headEnd/>
            <a:tailEnd/>
          </a:ln>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sz="5400" b="1" dirty="0">
                <a:solidFill>
                  <a:srgbClr val="000000"/>
                </a:solidFill>
                <a:effectLst>
                  <a:outerShdw blurRad="38100" dist="38100" dir="2700000" algn="tl">
                    <a:srgbClr val="DDDDDD"/>
                  </a:outerShdw>
                </a:effectLst>
                <a:latin typeface="Arial" charset="0"/>
              </a:rPr>
              <a:t>But does </a:t>
            </a:r>
            <a:r>
              <a:rPr lang="en-US" altLang="ja-JP" sz="5400" b="1" dirty="0">
                <a:solidFill>
                  <a:srgbClr val="000000"/>
                </a:solidFill>
                <a:effectLst>
                  <a:outerShdw blurRad="38100" dist="38100" dir="2700000" algn="tl">
                    <a:srgbClr val="DDDDDD"/>
                  </a:outerShdw>
                </a:effectLst>
                <a:latin typeface="Arial" charset="0"/>
              </a:rPr>
              <a:t>"</a:t>
            </a:r>
            <a:r>
              <a:rPr lang="en-US" sz="5400" b="1" dirty="0">
                <a:solidFill>
                  <a:srgbClr val="000000"/>
                </a:solidFill>
                <a:effectLst>
                  <a:outerShdw blurRad="38100" dist="38100" dir="2700000" algn="tl">
                    <a:srgbClr val="DDDDDD"/>
                  </a:outerShdw>
                </a:effectLst>
                <a:latin typeface="Arial" charset="0"/>
              </a:rPr>
              <a:t>washing</a:t>
            </a:r>
            <a:r>
              <a:rPr lang="en-US" altLang="ja-JP" sz="5400" b="1" dirty="0">
                <a:solidFill>
                  <a:srgbClr val="000000"/>
                </a:solidFill>
                <a:effectLst>
                  <a:outerShdw blurRad="38100" dist="38100" dir="2700000" algn="tl">
                    <a:srgbClr val="DDDDDD"/>
                  </a:outerShdw>
                </a:effectLst>
                <a:latin typeface="Arial" charset="0"/>
              </a:rPr>
              <a:t>"</a:t>
            </a:r>
            <a:r>
              <a:rPr lang="en-US" sz="5400" b="1" dirty="0">
                <a:solidFill>
                  <a:srgbClr val="000000"/>
                </a:solidFill>
                <a:effectLst>
                  <a:outerShdw blurRad="38100" dist="38100" dir="2700000" algn="tl">
                    <a:srgbClr val="DDDDDD"/>
                  </a:outerShdw>
                </a:effectLst>
                <a:latin typeface="Arial" charset="0"/>
              </a:rPr>
              <a:t> mean </a:t>
            </a:r>
            <a:r>
              <a:rPr lang="en-US" altLang="ja-JP" sz="5400" b="1" dirty="0">
                <a:solidFill>
                  <a:srgbClr val="000000"/>
                </a:solidFill>
                <a:effectLst>
                  <a:outerShdw blurRad="38100" dist="38100" dir="2700000" algn="tl">
                    <a:srgbClr val="DDDDDD"/>
                  </a:outerShdw>
                </a:effectLst>
                <a:latin typeface="Arial" charset="0"/>
              </a:rPr>
              <a:t>"</a:t>
            </a:r>
            <a:r>
              <a:rPr lang="en-US" sz="5400" b="1" dirty="0">
                <a:solidFill>
                  <a:srgbClr val="000000"/>
                </a:solidFill>
                <a:effectLst>
                  <a:outerShdw blurRad="38100" dist="38100" dir="2700000" algn="tl">
                    <a:srgbClr val="DDDDDD"/>
                  </a:outerShdw>
                </a:effectLst>
                <a:latin typeface="Arial" charset="0"/>
              </a:rPr>
              <a:t>pouring</a:t>
            </a:r>
            <a:r>
              <a:rPr lang="en-US" altLang="ja-JP" sz="5400" b="1" dirty="0">
                <a:solidFill>
                  <a:srgbClr val="000000"/>
                </a:solidFill>
                <a:effectLst>
                  <a:outerShdw blurRad="38100" dist="38100" dir="2700000" algn="tl">
                    <a:srgbClr val="DDDDDD"/>
                  </a:outerShdw>
                </a:effectLst>
                <a:latin typeface="Arial" charset="0"/>
              </a:rPr>
              <a:t>"</a:t>
            </a:r>
            <a:r>
              <a:rPr lang="en-US" sz="5400" b="1" dirty="0">
                <a:solidFill>
                  <a:srgbClr val="000000"/>
                </a:solidFill>
                <a:effectLst>
                  <a:outerShdw blurRad="38100" dist="38100" dir="2700000" algn="tl">
                    <a:srgbClr val="DDDDDD"/>
                  </a:outerShdw>
                </a:effectLst>
                <a:latin typeface="Arial" charset="0"/>
              </a:rPr>
              <a:t>?</a:t>
            </a:r>
            <a:endParaRPr lang="en-US" sz="4400" b="1" dirty="0">
              <a:solidFill>
                <a:srgbClr val="000000"/>
              </a:solidFill>
              <a:effectLst>
                <a:outerShdw blurRad="38100" dist="38100" dir="2700000" algn="tl">
                  <a:srgbClr val="DDDDDD"/>
                </a:outerShdw>
              </a:effectLst>
              <a:latin typeface="Arial" charset="0"/>
            </a:endParaRPr>
          </a:p>
        </p:txBody>
      </p:sp>
      <p:sp>
        <p:nvSpPr>
          <p:cNvPr id="239619" name="Rectangle 2">
            <a:extLst>
              <a:ext uri="{FF2B5EF4-FFF2-40B4-BE49-F238E27FC236}">
                <a16:creationId xmlns:a16="http://schemas.microsoft.com/office/drawing/2014/main" id="{4C4968ED-B9AB-BF40-BCC3-59F4B266F85D}"/>
              </a:ext>
            </a:extLst>
          </p:cNvPr>
          <p:cNvSpPr>
            <a:spLocks noChangeArrowheads="1"/>
          </p:cNvSpPr>
          <p:nvPr/>
        </p:nvSpPr>
        <p:spPr bwMode="auto">
          <a:xfrm>
            <a:off x="0" y="52578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Zwingli and most of the Reformers agreed that the central sign was washing, not death and resurrection.  Pouring then became the norm.</a:t>
            </a:r>
          </a:p>
        </p:txBody>
      </p:sp>
      <p:sp>
        <p:nvSpPr>
          <p:cNvPr id="239620" name="Text Box 3">
            <a:extLst>
              <a:ext uri="{FF2B5EF4-FFF2-40B4-BE49-F238E27FC236}">
                <a16:creationId xmlns:a16="http://schemas.microsoft.com/office/drawing/2014/main" id="{0DF4B6C5-D0B3-004B-A186-8B2652371F66}"/>
              </a:ext>
            </a:extLst>
          </p:cNvPr>
          <p:cNvSpPr txBox="1">
            <a:spLocks noChangeArrowheads="1"/>
          </p:cNvSpPr>
          <p:nvPr/>
        </p:nvSpPr>
        <p:spPr bwMode="auto">
          <a:xfrm>
            <a:off x="-76200" y="76200"/>
            <a:ext cx="922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a:solidFill>
                  <a:srgbClr val="FF0066"/>
                </a:solidFill>
              </a:rPr>
              <a:t>Modes of Baptism: Sprinkling and Pouring</a:t>
            </a:r>
          </a:p>
        </p:txBody>
      </p:sp>
      <p:sp>
        <p:nvSpPr>
          <p:cNvPr id="221188" name="Rectangle 4">
            <a:extLst>
              <a:ext uri="{FF2B5EF4-FFF2-40B4-BE49-F238E27FC236}">
                <a16:creationId xmlns:a16="http://schemas.microsoft.com/office/drawing/2014/main" id="{05F36937-84BB-DC47-B56C-B23EB2DF489C}"/>
              </a:ext>
            </a:extLst>
          </p:cNvPr>
          <p:cNvSpPr>
            <a:spLocks noGrp="1" noChangeArrowheads="1"/>
          </p:cNvSpPr>
          <p:nvPr>
            <p:ph type="title" idx="4294967295"/>
          </p:nvPr>
        </p:nvSpPr>
        <p:spPr>
          <a:xfrm>
            <a:off x="533400" y="2514600"/>
            <a:ext cx="8229600" cy="1143000"/>
          </a:xfrm>
        </p:spPr>
        <p:txBody>
          <a:bodyPr/>
          <a:lstStyle/>
          <a:p>
            <a:pPr eaLnBrk="1" hangingPunct="1">
              <a:defRPr/>
            </a:pPr>
            <a:r>
              <a:rPr lang="en-US" sz="5400" dirty="0">
                <a:solidFill>
                  <a:schemeClr val="bg1"/>
                </a:solidFill>
                <a:effectLst>
                  <a:outerShdw blurRad="38100" dist="38100" dir="2700000" algn="tl">
                    <a:srgbClr val="DDDDDD"/>
                  </a:outerShdw>
                </a:effectLst>
                <a:ea typeface="ＭＳ Ｐゴシック" charset="0"/>
                <a:cs typeface="ＭＳ Ｐゴシック" charset="0"/>
              </a:rPr>
              <a:t>But does </a:t>
            </a:r>
            <a:r>
              <a:rPr lang="en-US" altLang="ja-JP" sz="5400" dirty="0">
                <a:solidFill>
                  <a:schemeClr val="bg1"/>
                </a:solidFill>
                <a:effectLst>
                  <a:outerShdw blurRad="38100" dist="38100" dir="2700000" algn="tl">
                    <a:srgbClr val="DDDDDD"/>
                  </a:outerShdw>
                </a:effectLst>
                <a:ea typeface="ＭＳ Ｐゴシック" charset="0"/>
                <a:cs typeface="ＭＳ Ｐゴシック" charset="0"/>
              </a:rPr>
              <a:t>"</a:t>
            </a:r>
            <a:r>
              <a:rPr lang="en-US" sz="5400" dirty="0">
                <a:solidFill>
                  <a:schemeClr val="bg1"/>
                </a:solidFill>
                <a:effectLst>
                  <a:outerShdw blurRad="38100" dist="38100" dir="2700000" algn="tl">
                    <a:srgbClr val="DDDDDD"/>
                  </a:outerShdw>
                </a:effectLst>
                <a:ea typeface="ＭＳ Ｐゴシック" charset="0"/>
                <a:cs typeface="ＭＳ Ｐゴシック" charset="0"/>
              </a:rPr>
              <a:t>washing</a:t>
            </a:r>
            <a:r>
              <a:rPr lang="en-US" altLang="ja-JP" sz="5400" dirty="0">
                <a:solidFill>
                  <a:schemeClr val="bg1"/>
                </a:solidFill>
                <a:effectLst>
                  <a:outerShdw blurRad="38100" dist="38100" dir="2700000" algn="tl">
                    <a:srgbClr val="DDDDDD"/>
                  </a:outerShdw>
                </a:effectLst>
                <a:ea typeface="ＭＳ Ｐゴシック" charset="0"/>
                <a:cs typeface="ＭＳ Ｐゴシック" charset="0"/>
              </a:rPr>
              <a:t>"</a:t>
            </a:r>
            <a:r>
              <a:rPr lang="en-US" sz="5400" dirty="0">
                <a:solidFill>
                  <a:schemeClr val="bg1"/>
                </a:solidFill>
                <a:effectLst>
                  <a:outerShdw blurRad="38100" dist="38100" dir="2700000" algn="tl">
                    <a:srgbClr val="DDDDDD"/>
                  </a:outerShdw>
                </a:effectLst>
                <a:ea typeface="ＭＳ Ｐゴシック" charset="0"/>
                <a:cs typeface="ＭＳ Ｐゴシック" charset="0"/>
              </a:rPr>
              <a:t> mean </a:t>
            </a:r>
            <a:r>
              <a:rPr lang="en-US" altLang="ja-JP" sz="5400" dirty="0">
                <a:solidFill>
                  <a:schemeClr val="bg1"/>
                </a:solidFill>
                <a:effectLst>
                  <a:outerShdw blurRad="38100" dist="38100" dir="2700000" algn="tl">
                    <a:srgbClr val="DDDDDD"/>
                  </a:outerShdw>
                </a:effectLst>
                <a:ea typeface="ＭＳ Ｐゴシック" charset="0"/>
                <a:cs typeface="ＭＳ Ｐゴシック" charset="0"/>
              </a:rPr>
              <a:t>"</a:t>
            </a:r>
            <a:r>
              <a:rPr lang="en-US" sz="5400" dirty="0">
                <a:solidFill>
                  <a:schemeClr val="bg1"/>
                </a:solidFill>
                <a:effectLst>
                  <a:outerShdw blurRad="38100" dist="38100" dir="2700000" algn="tl">
                    <a:srgbClr val="DDDDDD"/>
                  </a:outerShdw>
                </a:effectLst>
                <a:ea typeface="ＭＳ Ｐゴシック" charset="0"/>
                <a:cs typeface="ＭＳ Ｐゴシック" charset="0"/>
              </a:rPr>
              <a:t>pouring</a:t>
            </a:r>
            <a:r>
              <a:rPr lang="en-US" altLang="ja-JP" sz="5400" dirty="0">
                <a:solidFill>
                  <a:schemeClr val="bg1"/>
                </a:solidFill>
                <a:effectLst>
                  <a:outerShdw blurRad="38100" dist="38100" dir="2700000" algn="tl">
                    <a:srgbClr val="DDDDDD"/>
                  </a:outerShdw>
                </a:effectLst>
                <a:ea typeface="ＭＳ Ｐゴシック" charset="0"/>
                <a:cs typeface="ＭＳ Ｐゴシック" charset="0"/>
              </a:rPr>
              <a:t>"</a:t>
            </a:r>
            <a:r>
              <a:rPr lang="en-US" sz="5400" dirty="0">
                <a:solidFill>
                  <a:schemeClr val="bg1"/>
                </a:solidFill>
                <a:effectLst>
                  <a:outerShdw blurRad="38100" dist="38100" dir="2700000" algn="tl">
                    <a:srgbClr val="DDDDDD"/>
                  </a:outerShdw>
                </a:effectLst>
                <a:ea typeface="ＭＳ Ｐゴシック" charset="0"/>
                <a:cs typeface="ＭＳ Ｐゴシック" charset="0"/>
              </a:rPr>
              <a:t>?</a:t>
            </a:r>
            <a:endParaRPr lang="en-US" dirty="0">
              <a:solidFill>
                <a:schemeClr val="bg1"/>
              </a:solidFill>
              <a:effectLst>
                <a:outerShdw blurRad="38100" dist="38100" dir="2700000" algn="tl">
                  <a:srgbClr val="DDDDDD"/>
                </a:outerShdw>
              </a:effectLst>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41666" name="Picture 2" descr="Roman Catholic Adult Baptism">
            <a:extLst>
              <a:ext uri="{FF2B5EF4-FFF2-40B4-BE49-F238E27FC236}">
                <a16:creationId xmlns:a16="http://schemas.microsoft.com/office/drawing/2014/main" id="{5693A512-6165-6848-93CE-C28E6304110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9238" y="0"/>
            <a:ext cx="5795962" cy="6858000"/>
          </a:xfrm>
        </p:spPr>
      </p:pic>
      <p:sp>
        <p:nvSpPr>
          <p:cNvPr id="188419" name="Rectangle 3">
            <a:extLst>
              <a:ext uri="{FF2B5EF4-FFF2-40B4-BE49-F238E27FC236}">
                <a16:creationId xmlns:a16="http://schemas.microsoft.com/office/drawing/2014/main" id="{BCEFBAEF-7106-C549-9836-EA4825EF3A91}"/>
              </a:ext>
            </a:extLst>
          </p:cNvPr>
          <p:cNvSpPr>
            <a:spLocks noGrp="1" noChangeArrowheads="1"/>
          </p:cNvSpPr>
          <p:nvPr>
            <p:ph type="title"/>
          </p:nvPr>
        </p:nvSpPr>
        <p:spPr>
          <a:xfrm>
            <a:off x="3352800" y="274638"/>
            <a:ext cx="4572000" cy="1143000"/>
          </a:xfrm>
          <a:extLst>
            <a:ext uri="{909E8E84-426E-40dd-AFC4-6F175D3DCCD1}"/>
            <a:ext uri="{91240B29-F687-4f45-9708-019B960494DF}"/>
            <a:ext uri="{FAA26D3D-D897-4be2-8F04-BA451C77F1D7}"/>
          </a:extLst>
        </p:spPr>
        <p:txBody>
          <a:bodyPr/>
          <a:lstStyle/>
          <a:p>
            <a:pPr eaLnBrk="1" hangingPunct="1">
              <a:defRPr/>
            </a:pPr>
            <a:r>
              <a:rPr lang="en-US" sz="6000">
                <a:solidFill>
                  <a:srgbClr val="FFFFFF"/>
                </a:solidFill>
                <a:effectLst>
                  <a:glow rad="88900">
                    <a:schemeClr val="tx2"/>
                  </a:glow>
                </a:effectLst>
                <a:ea typeface="ＭＳ Ｐゴシック" charset="0"/>
                <a:cs typeface="ＭＳ Ｐゴシック" charset="0"/>
              </a:rPr>
              <a:t>Pouring</a:t>
            </a:r>
          </a:p>
        </p:txBody>
      </p:sp>
      <p:sp>
        <p:nvSpPr>
          <p:cNvPr id="241668" name="Rectangle 4">
            <a:extLst>
              <a:ext uri="{FF2B5EF4-FFF2-40B4-BE49-F238E27FC236}">
                <a16:creationId xmlns:a16="http://schemas.microsoft.com/office/drawing/2014/main" id="{E093D3A1-281D-C94D-87B5-7E6F42D3830B}"/>
              </a:ext>
            </a:extLst>
          </p:cNvPr>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0"/>
              </a:spcBef>
              <a:buFontTx/>
              <a:buNone/>
            </a:pPr>
            <a:endParaRPr lang="en-US" altLang="en-US">
              <a:solidFill>
                <a:srgbClr val="FF0066"/>
              </a:solidFill>
            </a:endParaRPr>
          </a:p>
        </p:txBody>
      </p:sp>
      <p:sp>
        <p:nvSpPr>
          <p:cNvPr id="241669" name="Rectangle 5">
            <a:extLst>
              <a:ext uri="{FF2B5EF4-FFF2-40B4-BE49-F238E27FC236}">
                <a16:creationId xmlns:a16="http://schemas.microsoft.com/office/drawing/2014/main" id="{B74C03A1-41A0-334D-9B36-04E80656D8D4}"/>
              </a:ext>
            </a:extLst>
          </p:cNvPr>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buFontTx/>
              <a:buNone/>
            </a:pPr>
            <a:endParaRPr lang="en-US" altLang="en-US" sz="40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713" name="Picture 2" descr="133489345_9afba01465">
            <a:extLst>
              <a:ext uri="{FF2B5EF4-FFF2-40B4-BE49-F238E27FC236}">
                <a16:creationId xmlns:a16="http://schemas.microsoft.com/office/drawing/2014/main" id="{4E9A6A7E-907B-1545-9F6E-7FE85A962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Rectangle 3">
            <a:extLst>
              <a:ext uri="{FF2B5EF4-FFF2-40B4-BE49-F238E27FC236}">
                <a16:creationId xmlns:a16="http://schemas.microsoft.com/office/drawing/2014/main" id="{2AEC3780-1F21-AB40-9231-C65460D43426}"/>
              </a:ext>
            </a:extLst>
          </p:cNvPr>
          <p:cNvSpPr>
            <a:spLocks noGrp="1" noChangeArrowheads="1"/>
          </p:cNvSpPr>
          <p:nvPr>
            <p:ph type="title" idx="4294967295"/>
          </p:nvPr>
        </p:nvSpPr>
        <p:spPr>
          <a:xfrm>
            <a:off x="0" y="274638"/>
            <a:ext cx="9144000" cy="1143000"/>
          </a:xfrm>
        </p:spPr>
        <p:txBody>
          <a:bodyPr/>
          <a:lstStyle/>
          <a:p>
            <a:pPr eaLnBrk="1" hangingPunct="1"/>
            <a:r>
              <a:rPr lang="en-US" altLang="en-US">
                <a:ea typeface="ＭＳ Ｐゴシック" panose="020B0600070205080204" pitchFamily="34" charset="-128"/>
              </a:rPr>
              <a:t>When it rains, it pours!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1" name="Picture 6" descr="droppedbaptism.jpg">
            <a:extLst>
              <a:ext uri="{FF2B5EF4-FFF2-40B4-BE49-F238E27FC236}">
                <a16:creationId xmlns:a16="http://schemas.microsoft.com/office/drawing/2014/main" id="{17D3A78F-4CE3-674F-8E50-570A09A672E2}"/>
              </a:ext>
            </a:extLst>
          </p:cNvPr>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a:extLst>
              <a:ext uri="{FF2B5EF4-FFF2-40B4-BE49-F238E27FC236}">
                <a16:creationId xmlns:a16="http://schemas.microsoft.com/office/drawing/2014/main" id="{C2E18508-114D-884F-AB51-94408F628CC2}"/>
              </a:ext>
            </a:extLst>
          </p:cNvPr>
          <p:cNvSpPr txBox="1">
            <a:spLocks noChangeArrowheads="1"/>
          </p:cNvSpPr>
          <p:nvPr/>
        </p:nvSpPr>
        <p:spPr bwMode="auto">
          <a:xfrm>
            <a:off x="152400" y="1371600"/>
            <a:ext cx="8839200" cy="132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en-US" sz="4000" b="1">
                <a:solidFill>
                  <a:srgbClr val="000000"/>
                </a:solidFill>
              </a:rPr>
              <a:t>Did the apostles baptize 3000 at the Temple at Pentecost </a:t>
            </a:r>
            <a:r>
              <a:rPr lang="en-US" altLang="en-US" sz="4000" b="1" i="1">
                <a:solidFill>
                  <a:srgbClr val="000000"/>
                </a:solidFill>
              </a:rPr>
              <a:t>by immersion?</a:t>
            </a:r>
            <a:r>
              <a:rPr lang="en-US" altLang="en-US" sz="4000" b="1">
                <a:solidFill>
                  <a:srgbClr val="000000"/>
                </a:solidFill>
              </a:rPr>
              <a:t> </a:t>
            </a:r>
          </a:p>
        </p:txBody>
      </p:sp>
      <p:sp>
        <p:nvSpPr>
          <p:cNvPr id="245763" name="Text Box 3">
            <a:extLst>
              <a:ext uri="{FF2B5EF4-FFF2-40B4-BE49-F238E27FC236}">
                <a16:creationId xmlns:a16="http://schemas.microsoft.com/office/drawing/2014/main" id="{655CC130-53CE-2F4A-9D59-B621613D3597}"/>
              </a:ext>
            </a:extLst>
          </p:cNvPr>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a:solidFill>
                  <a:srgbClr val="FF0066"/>
                </a:solidFill>
              </a:rPr>
              <a:t>Modes of Baptism: Sprinkling and Pouring</a:t>
            </a:r>
          </a:p>
        </p:txBody>
      </p:sp>
      <p:sp>
        <p:nvSpPr>
          <p:cNvPr id="294916" name="Rectangle 4">
            <a:extLst>
              <a:ext uri="{FF2B5EF4-FFF2-40B4-BE49-F238E27FC236}">
                <a16:creationId xmlns:a16="http://schemas.microsoft.com/office/drawing/2014/main" id="{D0D842B8-1C9C-894F-B2E3-B8A543E012D8}"/>
              </a:ext>
            </a:extLst>
          </p:cNvPr>
          <p:cNvSpPr>
            <a:spLocks noGrp="1" noChangeArrowheads="1"/>
          </p:cNvSpPr>
          <p:nvPr>
            <p:ph type="title" idx="4294967295"/>
          </p:nvPr>
        </p:nvSpPr>
        <p:spPr>
          <a:xfrm>
            <a:off x="533400" y="5715000"/>
            <a:ext cx="8229600" cy="1143000"/>
          </a:xfrm>
        </p:spPr>
        <p:txBody>
          <a:bodyPr/>
          <a:lstStyle/>
          <a:p>
            <a:pPr eaLnBrk="1" hangingPunct="1"/>
            <a:r>
              <a:rPr lang="en-US" altLang="en-US">
                <a:ea typeface="ＭＳ Ｐゴシック" panose="020B0600070205080204" pitchFamily="34" charset="-128"/>
              </a:rPr>
              <a:t>Was immersion possible?</a:t>
            </a:r>
          </a:p>
        </p:txBody>
      </p:sp>
      <p:sp>
        <p:nvSpPr>
          <p:cNvPr id="294917" name="Text Box 5">
            <a:extLst>
              <a:ext uri="{FF2B5EF4-FFF2-40B4-BE49-F238E27FC236}">
                <a16:creationId xmlns:a16="http://schemas.microsoft.com/office/drawing/2014/main" id="{DD59F631-D6E1-3F49-86AF-87E132CF73C1}"/>
              </a:ext>
            </a:extLst>
          </p:cNvPr>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pPr>
            <a:r>
              <a:rPr lang="en-US" altLang="en-US" b="1" i="1">
                <a:solidFill>
                  <a:srgbClr val="000000"/>
                </a:solidFill>
              </a:rPr>
              <a:t>120 disciples each baptize 100 persons </a:t>
            </a:r>
            <a:br>
              <a:rPr lang="en-US" altLang="en-US" b="1" i="1">
                <a:solidFill>
                  <a:srgbClr val="000000"/>
                </a:solidFill>
              </a:rPr>
            </a:br>
            <a:r>
              <a:rPr lang="en-US" altLang="en-US" b="1" i="1">
                <a:solidFill>
                  <a:srgbClr val="000000"/>
                </a:solidFill>
              </a:rPr>
              <a:t>an hour = 12,000 baptized</a:t>
            </a:r>
          </a:p>
        </p:txBody>
      </p:sp>
      <p:sp>
        <p:nvSpPr>
          <p:cNvPr id="294918" name="Text Box 6">
            <a:extLst>
              <a:ext uri="{FF2B5EF4-FFF2-40B4-BE49-F238E27FC236}">
                <a16:creationId xmlns:a16="http://schemas.microsoft.com/office/drawing/2014/main" id="{8ED50072-0B56-2D49-B65D-6931E818D0C2}"/>
              </a:ext>
            </a:extLst>
          </p:cNvPr>
          <p:cNvSpPr txBox="1">
            <a:spLocks noChangeArrowheads="1"/>
          </p:cNvSpPr>
          <p:nvPr/>
        </p:nvSpPr>
        <p:spPr bwMode="auto">
          <a:xfrm>
            <a:off x="304800" y="42672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pPr>
            <a:r>
              <a:rPr lang="en-US" altLang="en-US" b="1" i="1">
                <a:solidFill>
                  <a:srgbClr val="000000"/>
                </a:solidFill>
              </a:rPr>
              <a:t>12 disciples each baptize 100 persons </a:t>
            </a:r>
            <a:br>
              <a:rPr lang="en-US" altLang="en-US" b="1" i="1">
                <a:solidFill>
                  <a:srgbClr val="000000"/>
                </a:solidFill>
              </a:rPr>
            </a:br>
            <a:r>
              <a:rPr lang="en-US" altLang="en-US" b="1" i="1">
                <a:solidFill>
                  <a:srgbClr val="000000"/>
                </a:solidFill>
              </a:rPr>
              <a:t>an hour = 1200 baptized/hour for 3 hours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0604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9818D33-6731-7347-9CC5-A2D28490CDDA}"/>
              </a:ext>
            </a:extLst>
          </p:cNvPr>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pPr>
              <a:defRPr/>
            </a:pPr>
            <a:r>
              <a:rPr lang="en-US" altLang="en-US" sz="6500">
                <a:effectLst>
                  <a:outerShdw blurRad="38100" dist="38100" dir="2700000" algn="tl">
                    <a:srgbClr val="000080"/>
                  </a:outerShdw>
                </a:effectLst>
                <a:ea typeface="ＭＳ Ｐゴシック" panose="020B0600070205080204" pitchFamily="34" charset="-128"/>
              </a:rPr>
              <a:t>Christian Ordinances</a:t>
            </a:r>
            <a:endParaRPr lang="en-US" altLang="en-US" sz="3600">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3DF7B8A5-97E7-F14A-A314-80136BF0D148}"/>
              </a:ext>
            </a:extLst>
          </p:cNvPr>
          <p:cNvSpPr>
            <a:spLocks noGrp="1" noChangeArrowheads="1"/>
          </p:cNvSpPr>
          <p:nvPr>
            <p:ph idx="1"/>
          </p:nvPr>
        </p:nvSpPr>
        <p:spPr>
          <a:xfrm>
            <a:off x="457200" y="2209800"/>
            <a:ext cx="8229600" cy="3733800"/>
          </a:xfrm>
        </p:spPr>
        <p:txBody>
          <a:bodyPr>
            <a:normAutofit/>
          </a:bodyPr>
          <a:lstStyle/>
          <a:p>
            <a:pPr marL="1022350" indent="-1022350">
              <a:buFont typeface="Wingdings 2" pitchFamily="2" charset="2"/>
              <a:buChar char=""/>
              <a:defRPr/>
            </a:pPr>
            <a:r>
              <a:rPr lang="en-US" altLang="en-US" sz="6600">
                <a:effectLst>
                  <a:outerShdw blurRad="38100" dist="38100" dir="2700000" algn="tl">
                    <a:srgbClr val="000080"/>
                  </a:outerShdw>
                </a:effectLst>
                <a:ea typeface="ＭＳ Ｐゴシック" panose="020B0600070205080204" pitchFamily="34" charset="-128"/>
              </a:rPr>
              <a:t>Lord</a:t>
            </a:r>
            <a:r>
              <a:rPr lang="fr-FR" altLang="ja-JP" sz="6600">
                <a:effectLst>
                  <a:outerShdw blurRad="38100" dist="38100" dir="2700000" algn="tl">
                    <a:srgbClr val="000080"/>
                  </a:outerShdw>
                </a:effectLst>
                <a:ea typeface="ＭＳ Ｐゴシック" panose="020B0600070205080204" pitchFamily="34" charset="-128"/>
              </a:rPr>
              <a:t>'</a:t>
            </a:r>
            <a:r>
              <a:rPr lang="en-US" altLang="en-US" sz="6600">
                <a:effectLst>
                  <a:outerShdw blurRad="38100" dist="38100" dir="2700000" algn="tl">
                    <a:srgbClr val="000080"/>
                  </a:outerShdw>
                </a:effectLst>
                <a:ea typeface="ＭＳ Ｐゴシック" panose="020B0600070205080204" pitchFamily="34" charset="-128"/>
              </a:rPr>
              <a:t>s Supper</a:t>
            </a:r>
          </a:p>
          <a:p>
            <a:pPr marL="1022350" indent="-1022350">
              <a:buFont typeface="Wingdings 2" pitchFamily="2" charset="2"/>
              <a:buChar char=""/>
              <a:defRPr/>
            </a:pPr>
            <a:r>
              <a:rPr lang="en-US" altLang="en-US" sz="6600">
                <a:effectLst>
                  <a:outerShdw blurRad="38100" dist="38100" dir="2700000" algn="tl">
                    <a:srgbClr val="000080"/>
                  </a:outerShdw>
                </a:effectLst>
                <a:ea typeface="ＭＳ Ｐゴシック" panose="020B0600070205080204" pitchFamily="34" charset="-128"/>
              </a:rPr>
              <a:t>Baptism</a:t>
            </a:r>
          </a:p>
        </p:txBody>
      </p:sp>
      <p:sp>
        <p:nvSpPr>
          <p:cNvPr id="101380" name="Text Box 4">
            <a:extLst>
              <a:ext uri="{FF2B5EF4-FFF2-40B4-BE49-F238E27FC236}">
                <a16:creationId xmlns:a16="http://schemas.microsoft.com/office/drawing/2014/main" id="{E5F63A65-0425-B142-B31C-8AF6DDBD4E65}"/>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b="1">
                <a:latin typeface="Tahoma" panose="020B0604030504040204" pitchFamily="34" charset="0"/>
              </a:rPr>
              <a:t>104</a:t>
            </a:r>
          </a:p>
        </p:txBody>
      </p:sp>
      <p:sp>
        <p:nvSpPr>
          <p:cNvPr id="5125" name="Oval 5">
            <a:extLst>
              <a:ext uri="{FF2B5EF4-FFF2-40B4-BE49-F238E27FC236}">
                <a16:creationId xmlns:a16="http://schemas.microsoft.com/office/drawing/2014/main" id="{A5EE49B2-09EF-0943-B997-5AB7E9E2D57F}"/>
              </a:ext>
            </a:extLst>
          </p:cNvPr>
          <p:cNvSpPr>
            <a:spLocks noChangeArrowheads="1"/>
          </p:cNvSpPr>
          <p:nvPr/>
        </p:nvSpPr>
        <p:spPr bwMode="auto">
          <a:xfrm>
            <a:off x="304800" y="3200400"/>
            <a:ext cx="533400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5126" name="WordArt 6">
            <a:extLst>
              <a:ext uri="{FF2B5EF4-FFF2-40B4-BE49-F238E27FC236}">
                <a16:creationId xmlns:a16="http://schemas.microsoft.com/office/drawing/2014/main" id="{FB8F2BFF-E86B-5A49-855C-754D8ED21675}"/>
              </a:ext>
            </a:extLst>
          </p:cNvPr>
          <p:cNvSpPr>
            <a:spLocks noChangeArrowheads="1" noChangeShapeType="1" noTextEdit="1"/>
          </p:cNvSpPr>
          <p:nvPr/>
        </p:nvSpPr>
        <p:spPr bwMode="auto">
          <a:xfrm>
            <a:off x="1600200" y="4252913"/>
            <a:ext cx="5895975" cy="2605087"/>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Impact" panose="020B0806030902050204" pitchFamily="34" charset="0"/>
              </a:rPr>
              <a:t>Seven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nodeType="clickEffect">
                                  <p:stCondLst>
                                    <p:cond delay="0"/>
                                  </p:stCondLst>
                                  <p:childTnLst>
                                    <p:set>
                                      <p:cBhvr>
                                        <p:cTn id="10"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4" descr="droppedbaptism.jpg">
            <a:extLst>
              <a:ext uri="{FF2B5EF4-FFF2-40B4-BE49-F238E27FC236}">
                <a16:creationId xmlns:a16="http://schemas.microsoft.com/office/drawing/2014/main" id="{DF911FEB-1D8B-A54B-98B4-52B3A9CD5DC5}"/>
              </a:ext>
            </a:extLst>
          </p:cNvPr>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2">
            <a:extLst>
              <a:ext uri="{FF2B5EF4-FFF2-40B4-BE49-F238E27FC236}">
                <a16:creationId xmlns:a16="http://schemas.microsoft.com/office/drawing/2014/main" id="{2E8D7BED-9AA3-9D48-834F-D9F910F3FC2E}"/>
              </a:ext>
            </a:extLst>
          </p:cNvPr>
          <p:cNvSpPr txBox="1">
            <a:spLocks noChangeArrowheads="1"/>
          </p:cNvSpPr>
          <p:nvPr/>
        </p:nvSpPr>
        <p:spPr bwMode="auto">
          <a:xfrm>
            <a:off x="571500" y="1905000"/>
            <a:ext cx="7924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ja-JP" sz="3600" b="1">
                <a:solidFill>
                  <a:srgbClr val="000000"/>
                </a:solidFill>
              </a:rPr>
              <a:t>"</a:t>
            </a:r>
            <a:r>
              <a:rPr lang="en-US" altLang="en-US" sz="3600" b="1">
                <a:solidFill>
                  <a:srgbClr val="000000"/>
                </a:solidFill>
              </a:rPr>
              <a:t>Did the bleeding Paul and Silas troop through the streets with the Philippian jailer and his family, when they already had water nearby to pour on them?</a:t>
            </a:r>
            <a:r>
              <a:rPr lang="en-US" altLang="ja-JP" sz="3600" b="1">
                <a:solidFill>
                  <a:srgbClr val="000000"/>
                </a:solidFill>
              </a:rPr>
              <a:t>"</a:t>
            </a:r>
            <a:endParaRPr lang="en-US" altLang="en-US" sz="3600" b="1">
              <a:solidFill>
                <a:srgbClr val="000000"/>
              </a:solidFill>
            </a:endParaRPr>
          </a:p>
        </p:txBody>
      </p:sp>
      <p:sp>
        <p:nvSpPr>
          <p:cNvPr id="247811" name="Text Box 3">
            <a:extLst>
              <a:ext uri="{FF2B5EF4-FFF2-40B4-BE49-F238E27FC236}">
                <a16:creationId xmlns:a16="http://schemas.microsoft.com/office/drawing/2014/main" id="{3286D93E-0F60-C140-8A87-057007D22519}"/>
              </a:ext>
            </a:extLst>
          </p:cNvPr>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eaLnBrk="1" hangingPunct="1">
              <a:spcBef>
                <a:spcPct val="50000"/>
              </a:spcBef>
              <a:buFontTx/>
              <a:buNone/>
            </a:pPr>
            <a:r>
              <a:rPr lang="en-US" altLang="en-US" b="1">
                <a:solidFill>
                  <a:srgbClr val="FF0066"/>
                </a:solidFill>
              </a:rPr>
              <a:t>Modes of Baptism: Sprinkling and Pouring</a:t>
            </a:r>
          </a:p>
        </p:txBody>
      </p:sp>
      <p:sp>
        <p:nvSpPr>
          <p:cNvPr id="247812" name="Rectangle 4">
            <a:extLst>
              <a:ext uri="{FF2B5EF4-FFF2-40B4-BE49-F238E27FC236}">
                <a16:creationId xmlns:a16="http://schemas.microsoft.com/office/drawing/2014/main" id="{1A4E5F99-9451-4549-A6A3-E75ECABB6D4F}"/>
              </a:ext>
            </a:extLst>
          </p:cNvPr>
          <p:cNvSpPr>
            <a:spLocks noGrp="1" noChangeArrowheads="1"/>
          </p:cNvSpPr>
          <p:nvPr>
            <p:ph type="title" idx="4294967295"/>
          </p:nvPr>
        </p:nvSpPr>
        <p:spPr>
          <a:xfrm>
            <a:off x="419100" y="5715000"/>
            <a:ext cx="8229600" cy="1143000"/>
          </a:xfrm>
        </p:spPr>
        <p:txBody>
          <a:bodyPr/>
          <a:lstStyle/>
          <a:p>
            <a:pPr eaLnBrk="1" hangingPunct="1"/>
            <a:r>
              <a:rPr lang="en-US" altLang="en-US">
                <a:ea typeface="ＭＳ Ｐゴシック" panose="020B0600070205080204" pitchFamily="34" charset="-128"/>
              </a:rPr>
              <a:t>Baptism at Philippi (Acts 16)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7" name="Picture 2" descr="jailer-1">
            <a:extLst>
              <a:ext uri="{FF2B5EF4-FFF2-40B4-BE49-F238E27FC236}">
                <a16:creationId xmlns:a16="http://schemas.microsoft.com/office/drawing/2014/main" id="{994BC420-876F-9841-A65A-3BFF7C3A5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a:extLst>
              <a:ext uri="{FF2B5EF4-FFF2-40B4-BE49-F238E27FC236}">
                <a16:creationId xmlns:a16="http://schemas.microsoft.com/office/drawing/2014/main" id="{A4B51F82-FE14-FE43-8352-E83BDA390686}"/>
              </a:ext>
            </a:extLst>
          </p:cNvPr>
          <p:cNvSpPr>
            <a:spLocks noGrp="1" noChangeArrowheads="1"/>
          </p:cNvSpPr>
          <p:nvPr>
            <p:ph type="title"/>
          </p:nvPr>
        </p:nvSpPr>
        <p:spPr>
          <a:xfrm>
            <a:off x="3886200" y="277813"/>
            <a:ext cx="4800600" cy="2008187"/>
          </a:xfrm>
        </p:spPr>
        <p:txBody>
          <a:bodyPr/>
          <a:lstStyle/>
          <a:p>
            <a:pPr eaLnBrk="1" hangingPunct="1">
              <a:defRPr/>
            </a:pPr>
            <a:r>
              <a:rPr lang="en-US" altLang="en-US">
                <a:ea typeface="ＭＳ Ｐゴシック" panose="020B0600070205080204" pitchFamily="34" charset="-128"/>
              </a:rPr>
              <a:t>Philippian Jailor (Acts 16)</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4CCD25B8-9A28-134C-BA1B-0647B50FD581}"/>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Fear seized him…</a:t>
            </a:r>
          </a:p>
        </p:txBody>
      </p:sp>
      <p:pic>
        <p:nvPicPr>
          <p:cNvPr id="251906" name="Picture 3" descr="jailer-afraid">
            <a:extLst>
              <a:ext uri="{FF2B5EF4-FFF2-40B4-BE49-F238E27FC236}">
                <a16:creationId xmlns:a16="http://schemas.microsoft.com/office/drawing/2014/main" id="{02F6DF0C-80F9-644E-AA53-C1992BAEF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D84515A2-BB6D-6543-B9C7-4B4BA8813B35}"/>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Attempted suicide</a:t>
            </a:r>
          </a:p>
        </p:txBody>
      </p:sp>
      <p:sp>
        <p:nvSpPr>
          <p:cNvPr id="373763" name="Rectangle 3">
            <a:extLst>
              <a:ext uri="{FF2B5EF4-FFF2-40B4-BE49-F238E27FC236}">
                <a16:creationId xmlns:a16="http://schemas.microsoft.com/office/drawing/2014/main" id="{710CFCAE-0FD5-A348-A3A0-C84480861DF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53955" name="Picture 4" descr="jailer-suicide">
            <a:extLst>
              <a:ext uri="{FF2B5EF4-FFF2-40B4-BE49-F238E27FC236}">
                <a16:creationId xmlns:a16="http://schemas.microsoft.com/office/drawing/2014/main" id="{BDD299EA-E9FD-5640-95EE-AD4635E15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B5A5C365-DD54-0F40-9F4F-8EE797A3FFC6}"/>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Joyful Jailor</a:t>
            </a:r>
          </a:p>
        </p:txBody>
      </p:sp>
      <p:sp>
        <p:nvSpPr>
          <p:cNvPr id="375811" name="Rectangle 3">
            <a:extLst>
              <a:ext uri="{FF2B5EF4-FFF2-40B4-BE49-F238E27FC236}">
                <a16:creationId xmlns:a16="http://schemas.microsoft.com/office/drawing/2014/main" id="{3232BA03-20DD-054E-AA81-E9B0EAAC4B8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56003" name="Picture 4" descr="jailer-happy">
            <a:extLst>
              <a:ext uri="{FF2B5EF4-FFF2-40B4-BE49-F238E27FC236}">
                <a16:creationId xmlns:a16="http://schemas.microsoft.com/office/drawing/2014/main" id="{92A7B4F9-02EE-8F4F-A0D3-2FD2F33C0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C86B90CC-C4B1-3048-BC30-BA5C62ACD122}"/>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Pouring</a:t>
            </a:r>
          </a:p>
        </p:txBody>
      </p:sp>
      <p:sp>
        <p:nvSpPr>
          <p:cNvPr id="377859" name="Rectangle 3">
            <a:extLst>
              <a:ext uri="{FF2B5EF4-FFF2-40B4-BE49-F238E27FC236}">
                <a16:creationId xmlns:a16="http://schemas.microsoft.com/office/drawing/2014/main" id="{24CFD9D0-8334-B041-9E90-C964F2C6043B}"/>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58051" name="Picture 4" descr="baptism-jailer">
            <a:extLst>
              <a:ext uri="{FF2B5EF4-FFF2-40B4-BE49-F238E27FC236}">
                <a16:creationId xmlns:a16="http://schemas.microsoft.com/office/drawing/2014/main" id="{09927A93-03C3-4548-8D0B-05E7866AD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A76283C7-F4C7-3449-8F91-DBD6D05A8F15}"/>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Immersing the jailow</a:t>
            </a:r>
          </a:p>
        </p:txBody>
      </p:sp>
      <p:sp>
        <p:nvSpPr>
          <p:cNvPr id="379907" name="Rectangle 3">
            <a:extLst>
              <a:ext uri="{FF2B5EF4-FFF2-40B4-BE49-F238E27FC236}">
                <a16:creationId xmlns:a16="http://schemas.microsoft.com/office/drawing/2014/main" id="{8EB2D80E-2FF6-EA44-9D15-EAA97654A428}"/>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60099" name="Picture 4" descr="jailer-baptism-immersion">
            <a:extLst>
              <a:ext uri="{FF2B5EF4-FFF2-40B4-BE49-F238E27FC236}">
                <a16:creationId xmlns:a16="http://schemas.microsoft.com/office/drawing/2014/main" id="{4DA639E4-EA35-5C45-B4CA-CD50EB14A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9D9C3EBB-EF11-E046-A613-01459C5BA84C}"/>
              </a:ext>
            </a:extLst>
          </p:cNvPr>
          <p:cNvSpPr>
            <a:spLocks noGrp="1" noChangeArrowheads="1"/>
          </p:cNvSpPr>
          <p:nvPr>
            <p:ph type="title"/>
          </p:nvPr>
        </p:nvSpPr>
        <p:spPr>
          <a:xfrm>
            <a:off x="0" y="0"/>
            <a:ext cx="8534400" cy="1905000"/>
          </a:xfrm>
        </p:spPr>
        <p:txBody>
          <a:bodyPr/>
          <a:lstStyle/>
          <a:p>
            <a:pPr eaLnBrk="1" hangingPunct="1"/>
            <a:r>
              <a:rPr lang="en-US" altLang="en-US" sz="6600">
                <a:solidFill>
                  <a:schemeClr val="bg1"/>
                </a:solidFill>
                <a:ea typeface="ＭＳ Ｐゴシック" panose="020B0600070205080204" pitchFamily="34" charset="-128"/>
              </a:rPr>
              <a:t>Why is immersion the proper mode?</a:t>
            </a:r>
            <a:endParaRPr lang="en-US" altLang="en-US" sz="6600">
              <a:ea typeface="ＭＳ Ｐゴシック" panose="020B0600070205080204" pitchFamily="34" charset="-128"/>
            </a:endParaRPr>
          </a:p>
        </p:txBody>
      </p:sp>
      <p:pic>
        <p:nvPicPr>
          <p:cNvPr id="262147" name="Picture 4" descr="baptism_brett">
            <a:extLst>
              <a:ext uri="{FF2B5EF4-FFF2-40B4-BE49-F238E27FC236}">
                <a16:creationId xmlns:a16="http://schemas.microsoft.com/office/drawing/2014/main" id="{030EAA90-13D3-4A49-9716-DCD59C359FA4}"/>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5333"/>
          <a:stretch>
            <a:fillRect/>
          </a:stretch>
        </p:blipFill>
        <p:spPr>
          <a:xfrm>
            <a:off x="3505200" y="2209800"/>
            <a:ext cx="5410200" cy="4286250"/>
          </a:xfrm>
        </p:spPr>
      </p:pic>
      <p:sp>
        <p:nvSpPr>
          <p:cNvPr id="301061" name="Text Box 5">
            <a:extLst>
              <a:ext uri="{FF2B5EF4-FFF2-40B4-BE49-F238E27FC236}">
                <a16:creationId xmlns:a16="http://schemas.microsoft.com/office/drawing/2014/main" id="{B6454440-AEE2-BE4C-ABE7-68B18125A85C}"/>
              </a:ext>
            </a:extLst>
          </p:cNvPr>
          <p:cNvSpPr txBox="1">
            <a:spLocks noChangeArrowheads="1"/>
          </p:cNvSpPr>
          <p:nvPr/>
        </p:nvSpPr>
        <p:spPr bwMode="auto">
          <a:xfrm>
            <a:off x="228600" y="2514600"/>
            <a:ext cx="3505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eaLnBrk="1" hangingPunct="1">
              <a:spcBef>
                <a:spcPct val="50000"/>
              </a:spcBef>
              <a:buFontTx/>
              <a:buNone/>
            </a:pPr>
            <a:r>
              <a:rPr lang="en-US" altLang="ja-JP" sz="2800" b="1">
                <a:solidFill>
                  <a:srgbClr val="FFFFFF"/>
                </a:solidFill>
              </a:rPr>
              <a:t>"</a:t>
            </a:r>
            <a:r>
              <a:rPr lang="en-US" altLang="en-US" sz="2800" b="1">
                <a:solidFill>
                  <a:srgbClr val="FFFFFF"/>
                </a:solidFill>
              </a:rPr>
              <a:t>plenty of water</a:t>
            </a:r>
            <a:r>
              <a:rPr lang="en-US" altLang="ja-JP" sz="2800" b="1">
                <a:solidFill>
                  <a:srgbClr val="FFFFFF"/>
                </a:solidFill>
              </a:rPr>
              <a:t>"</a:t>
            </a:r>
            <a:r>
              <a:rPr lang="en-US" altLang="en-US" sz="2800" b="1">
                <a:solidFill>
                  <a:srgbClr val="FFFFFF"/>
                </a:solidFill>
              </a:rPr>
              <a:t> (John 3:23)</a:t>
            </a:r>
          </a:p>
          <a:p>
            <a:pPr eaLnBrk="1" hangingPunct="1">
              <a:spcBef>
                <a:spcPct val="50000"/>
              </a:spcBef>
              <a:buFontTx/>
              <a:buNone/>
            </a:pPr>
            <a:r>
              <a:rPr lang="en-US" altLang="ja-JP" sz="2800" b="1">
                <a:solidFill>
                  <a:srgbClr val="FFFFFF"/>
                </a:solidFill>
              </a:rPr>
              <a:t>"</a:t>
            </a:r>
            <a:r>
              <a:rPr lang="en-US" altLang="en-US" sz="2800" b="1">
                <a:solidFill>
                  <a:srgbClr val="FFFFFF"/>
                </a:solidFill>
              </a:rPr>
              <a:t>coming up out of the water</a:t>
            </a:r>
            <a:r>
              <a:rPr lang="en-US" altLang="ja-JP" sz="2800" b="1">
                <a:solidFill>
                  <a:srgbClr val="FFFFFF"/>
                </a:solidFill>
              </a:rPr>
              <a:t>"</a:t>
            </a:r>
            <a:r>
              <a:rPr lang="en-US" altLang="en-US" sz="2800" b="1">
                <a:solidFill>
                  <a:srgbClr val="FFFFFF"/>
                </a:solidFill>
              </a:rPr>
              <a:t> (Mark 1:10)</a:t>
            </a:r>
          </a:p>
          <a:p>
            <a:pPr eaLnBrk="1" hangingPunct="1">
              <a:spcBef>
                <a:spcPct val="50000"/>
              </a:spcBef>
              <a:buFontTx/>
              <a:buNone/>
            </a:pPr>
            <a:r>
              <a:rPr lang="en-US" altLang="ja-JP" sz="2800" b="1">
                <a:solidFill>
                  <a:srgbClr val="FFFFFF"/>
                </a:solidFill>
              </a:rPr>
              <a:t>"</a:t>
            </a:r>
            <a:r>
              <a:rPr lang="en-US" altLang="en-US" sz="2800" b="1">
                <a:solidFill>
                  <a:srgbClr val="FFFFFF"/>
                </a:solidFill>
              </a:rPr>
              <a:t>went down into the water</a:t>
            </a:r>
            <a:r>
              <a:rPr lang="en-US" altLang="ja-JP" sz="2800" b="1">
                <a:solidFill>
                  <a:srgbClr val="FFFFFF"/>
                </a:solidFill>
              </a:rPr>
              <a:t>"</a:t>
            </a:r>
            <a:r>
              <a:rPr lang="en-US" altLang="en-US" sz="2800" b="1">
                <a:solidFill>
                  <a:srgbClr val="FFFFFF"/>
                </a:solidFill>
              </a:rPr>
              <a:t> </a:t>
            </a:r>
            <a:br>
              <a:rPr lang="en-US" altLang="en-US" sz="2800" b="1">
                <a:solidFill>
                  <a:srgbClr val="FFFFFF"/>
                </a:solidFill>
              </a:rPr>
            </a:br>
            <a:r>
              <a:rPr lang="en-US" altLang="en-US" sz="2800" b="1">
                <a:solidFill>
                  <a:srgbClr val="FFFFFF"/>
                </a:solidFill>
              </a:rPr>
              <a:t>(Acts 8:38)</a:t>
            </a:r>
          </a:p>
        </p:txBody>
      </p:sp>
      <p:sp>
        <p:nvSpPr>
          <p:cNvPr id="262149" name="Text Box 4">
            <a:extLst>
              <a:ext uri="{FF2B5EF4-FFF2-40B4-BE49-F238E27FC236}">
                <a16:creationId xmlns:a16="http://schemas.microsoft.com/office/drawing/2014/main" id="{F63829E8-6747-2B40-9DED-C47AD32D7EFA}"/>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FontTx/>
              <a:buNone/>
            </a:pPr>
            <a:r>
              <a:rPr lang="en-US" altLang="en-US" sz="2000" b="1">
                <a:solidFill>
                  <a:srgbClr val="FFFFFF"/>
                </a:solidFill>
                <a:latin typeface="Tahoma" panose="020B0604030504040204" pitchFamily="34" charset="0"/>
              </a:rPr>
              <a:t>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4">
            <a:extLst>
              <a:ext uri="{FF2B5EF4-FFF2-40B4-BE49-F238E27FC236}">
                <a16:creationId xmlns:a16="http://schemas.microsoft.com/office/drawing/2014/main" id="{0E19F065-7ECC-2E4A-AE38-E70996D2103E}"/>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14691" name="Rectangle 2">
            <a:extLst>
              <a:ext uri="{FF2B5EF4-FFF2-40B4-BE49-F238E27FC236}">
                <a16:creationId xmlns:a16="http://schemas.microsoft.com/office/drawing/2014/main" id="{E64384B7-2048-A949-B88B-E14E5912B119}"/>
              </a:ext>
            </a:extLst>
          </p:cNvPr>
          <p:cNvSpPr>
            <a:spLocks noGrp="1" noChangeArrowheads="1"/>
          </p:cNvSpPr>
          <p:nvPr>
            <p:ph type="title"/>
          </p:nvPr>
        </p:nvSpPr>
        <p:spPr>
          <a:xfrm>
            <a:off x="5943600" y="274638"/>
            <a:ext cx="2971800" cy="4906962"/>
          </a:xfrm>
        </p:spPr>
        <p:txBody>
          <a:bodyPr/>
          <a:lstStyle/>
          <a:p>
            <a:pPr>
              <a:defRPr/>
            </a:pPr>
            <a:r>
              <a:rPr lang="en-US" altLang="en-US">
                <a:solidFill>
                  <a:schemeClr val="tx1"/>
                </a:solidFill>
                <a:ea typeface="ＭＳ Ｐゴシック" panose="020B0600070205080204" pitchFamily="34" charset="-128"/>
              </a:rPr>
              <a:t>Rememberthe Ethiopian eunuch </a:t>
            </a:r>
            <a:br>
              <a:rPr lang="en-US" altLang="en-US">
                <a:solidFill>
                  <a:schemeClr val="tx1"/>
                </a:solidFill>
                <a:ea typeface="ＭＳ Ｐゴシック" panose="020B0600070205080204" pitchFamily="34" charset="-128"/>
              </a:rPr>
            </a:br>
            <a:r>
              <a:rPr lang="en-US" altLang="en-US">
                <a:solidFill>
                  <a:schemeClr val="tx1"/>
                </a:solidFill>
                <a:ea typeface="ＭＳ Ｐゴシック" panose="020B0600070205080204" pitchFamily="34" charset="-128"/>
              </a:rPr>
              <a:t>(Acts 8:26-40)?</a:t>
            </a:r>
          </a:p>
        </p:txBody>
      </p:sp>
      <p:pic>
        <p:nvPicPr>
          <p:cNvPr id="264195" name="Picture 4" descr="ethiopian-eunuch-and-philip2.jpg">
            <a:extLst>
              <a:ext uri="{FF2B5EF4-FFF2-40B4-BE49-F238E27FC236}">
                <a16:creationId xmlns:a16="http://schemas.microsoft.com/office/drawing/2014/main" id="{B3507365-770B-5D46-9977-71F2481215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4">
            <a:extLst>
              <a:ext uri="{FF2B5EF4-FFF2-40B4-BE49-F238E27FC236}">
                <a16:creationId xmlns:a16="http://schemas.microsoft.com/office/drawing/2014/main" id="{BF53251C-E8A5-A641-A84A-160D690B8131}"/>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14691" name="Rectangle 2">
            <a:extLst>
              <a:ext uri="{FF2B5EF4-FFF2-40B4-BE49-F238E27FC236}">
                <a16:creationId xmlns:a16="http://schemas.microsoft.com/office/drawing/2014/main" id="{EBFE4E5B-9C9F-4E4F-BAE0-0DC4964B54C4}"/>
              </a:ext>
            </a:extLst>
          </p:cNvPr>
          <p:cNvSpPr>
            <a:spLocks noGrp="1" noChangeArrowheads="1"/>
          </p:cNvSpPr>
          <p:nvPr>
            <p:ph type="title"/>
          </p:nvPr>
        </p:nvSpPr>
        <p:spPr>
          <a:xfrm>
            <a:off x="5943600" y="274638"/>
            <a:ext cx="2971800" cy="4906962"/>
          </a:xfrm>
        </p:spPr>
        <p:txBody>
          <a:bodyPr/>
          <a:lstStyle/>
          <a:p>
            <a:pPr>
              <a:defRPr/>
            </a:pPr>
            <a:r>
              <a:rPr lang="en-US" altLang="en-US" i="1">
                <a:solidFill>
                  <a:schemeClr val="tx1"/>
                </a:solidFill>
                <a:ea typeface="ＭＳ Ｐゴシック" panose="020B0600070205080204" pitchFamily="34" charset="-128"/>
              </a:rPr>
              <a:t>How </a:t>
            </a:r>
            <a:r>
              <a:rPr lang="en-US" altLang="en-US">
                <a:solidFill>
                  <a:schemeClr val="tx1"/>
                </a:solidFill>
                <a:ea typeface="ＭＳ Ｐゴシック" panose="020B0600070205080204" pitchFamily="34" charset="-128"/>
              </a:rPr>
              <a:t>did Philip baptize the Ethiopian eunuch?</a:t>
            </a:r>
          </a:p>
        </p:txBody>
      </p:sp>
      <p:pic>
        <p:nvPicPr>
          <p:cNvPr id="266243" name="Picture 5" descr="jordanriver.JPG">
            <a:extLst>
              <a:ext uri="{FF2B5EF4-FFF2-40B4-BE49-F238E27FC236}">
                <a16:creationId xmlns:a16="http://schemas.microsoft.com/office/drawing/2014/main" id="{EBEEAD7D-E98E-504F-8DA7-1B2E3DFB91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B0E61B8-6658-264B-BA3B-9A14BBDBC79B}"/>
              </a:ext>
            </a:extLst>
          </p:cNvPr>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As they traveled along the road, they came to some water and the eunuch said, </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Look, here is water. Why </a:t>
            </a:r>
            <a:r>
              <a:rPr lang="en-US" b="1" dirty="0" err="1">
                <a:solidFill>
                  <a:srgbClr val="FFFFFF"/>
                </a:solidFill>
                <a:effectLst>
                  <a:outerShdw blurRad="38100" dist="38100" dir="2700000" algn="tl">
                    <a:srgbClr val="000000"/>
                  </a:outerShdw>
                </a:effectLst>
                <a:latin typeface="Arial" charset="0"/>
                <a:cs typeface="Arial" charset="0"/>
              </a:rPr>
              <a:t>shouldn</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t I be baptized?</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(Acts 8</a:t>
            </a:r>
            <a:r>
              <a:rPr lang="en-US" b="1" dirty="0">
                <a:solidFill>
                  <a:srgbClr val="FFFFFF"/>
                </a:solidFill>
                <a:effectLst>
                  <a:outerShdw blurRad="38100" dist="38100" dir="2700000" algn="tl">
                    <a:srgbClr val="000000"/>
                  </a:outerShdw>
                </a:effectLst>
                <a:latin typeface="Arial" charset="0"/>
                <a:cs typeface="Arial" charset="0"/>
                <a:sym typeface="Wingdings" charset="0"/>
              </a:rPr>
              <a:t>:36)</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3714507-2A4E-0F4D-8C62-0E503FA01193}"/>
              </a:ext>
            </a:extLst>
          </p:cNvPr>
          <p:cNvSpPr>
            <a:spLocks noGrp="1" noChangeArrowheads="1"/>
          </p:cNvSpPr>
          <p:nvPr>
            <p:ph type="title"/>
          </p:nvPr>
        </p:nvSpPr>
        <p:spPr/>
        <p:txBody>
          <a:bodyPr/>
          <a:lstStyle/>
          <a:p>
            <a:pPr eaLnBrk="1" hangingPunct="1">
              <a:defRPr/>
            </a:pPr>
            <a:r>
              <a:rPr lang="en-US" altLang="en-US">
                <a:ea typeface="ＭＳ Ｐゴシック" panose="020B0600070205080204" pitchFamily="34" charset="-128"/>
              </a:rPr>
              <a:t>Extreme Faith</a:t>
            </a:r>
          </a:p>
        </p:txBody>
      </p:sp>
      <p:pic>
        <p:nvPicPr>
          <p:cNvPr id="103426" name="Picture 4" descr="bungeebaptisms">
            <a:extLst>
              <a:ext uri="{FF2B5EF4-FFF2-40B4-BE49-F238E27FC236}">
                <a16:creationId xmlns:a16="http://schemas.microsoft.com/office/drawing/2014/main" id="{FBB2511E-F0DC-0C40-904F-E38E4CBE4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a:extLst>
              <a:ext uri="{FF2B5EF4-FFF2-40B4-BE49-F238E27FC236}">
                <a16:creationId xmlns:a16="http://schemas.microsoft.com/office/drawing/2014/main" id="{44090418-9320-F647-B446-B8629CFE99CC}"/>
              </a:ext>
            </a:extLst>
          </p:cNvPr>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03428" name="TextBox 2">
            <a:extLst>
              <a:ext uri="{FF2B5EF4-FFF2-40B4-BE49-F238E27FC236}">
                <a16:creationId xmlns:a16="http://schemas.microsoft.com/office/drawing/2014/main" id="{FAD5A106-F008-C249-B7F5-C06D0CFE6136}"/>
              </a:ext>
            </a:extLst>
          </p:cNvPr>
          <p:cNvSpPr txBox="1">
            <a:spLocks noChangeArrowheads="1"/>
          </p:cNvSpPr>
          <p:nvPr/>
        </p:nvSpPr>
        <p:spPr bwMode="auto">
          <a:xfrm>
            <a:off x="1952625" y="3946525"/>
            <a:ext cx="11064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1800" b="1">
                <a:solidFill>
                  <a:srgbClr val="000000"/>
                </a:solidFill>
                <a:latin typeface="Tahoma" panose="020B0604030504040204" pitchFamily="34" charset="0"/>
              </a:rPr>
              <a:t>River Bed 750 ft.</a:t>
            </a:r>
          </a:p>
        </p:txBody>
      </p:sp>
      <p:sp>
        <p:nvSpPr>
          <p:cNvPr id="103429" name="Rectangle 5">
            <a:extLst>
              <a:ext uri="{FF2B5EF4-FFF2-40B4-BE49-F238E27FC236}">
                <a16:creationId xmlns:a16="http://schemas.microsoft.com/office/drawing/2014/main" id="{269CAFA0-A526-4D42-B2BA-D87D394D568A}"/>
              </a:ext>
            </a:extLst>
          </p:cNvPr>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03430" name="TextBox 6">
            <a:extLst>
              <a:ext uri="{FF2B5EF4-FFF2-40B4-BE49-F238E27FC236}">
                <a16:creationId xmlns:a16="http://schemas.microsoft.com/office/drawing/2014/main" id="{2E2284EF-BF6B-2D46-A8DB-BB9491483090}"/>
              </a:ext>
            </a:extLst>
          </p:cNvPr>
          <p:cNvSpPr txBox="1">
            <a:spLocks noChangeArrowheads="1"/>
          </p:cNvSpPr>
          <p:nvPr/>
        </p:nvSpPr>
        <p:spPr bwMode="auto">
          <a:xfrm>
            <a:off x="2024063" y="777875"/>
            <a:ext cx="5211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r>
              <a:rPr lang="en-US" altLang="en-US" sz="2400" b="1">
                <a:solidFill>
                  <a:srgbClr val="000000"/>
                </a:solidFill>
                <a:latin typeface="Tahoma" panose="020B0604030504040204" pitchFamily="34" charset="0"/>
              </a:rPr>
              <a:t>In the name of the Father, Son, and the Holy Gh… </a:t>
            </a:r>
            <a:r>
              <a:rPr lang="fr-FR" altLang="en-US" sz="2400" b="1">
                <a:solidFill>
                  <a:srgbClr val="000000"/>
                </a:solidFill>
                <a:latin typeface="Tahoma" panose="020B0604030504040204" pitchFamily="34" charset="0"/>
              </a:rPr>
              <a:t>'</a:t>
            </a:r>
            <a:r>
              <a:rPr lang="en-US" altLang="en-US" sz="2400" b="1">
                <a:solidFill>
                  <a:srgbClr val="000000"/>
                </a:solidFill>
                <a:latin typeface="Tahoma" panose="020B0604030504040204" pitchFamily="34" charset="0"/>
              </a:rPr>
              <a:t>whoopsie</a:t>
            </a:r>
            <a:r>
              <a:rPr lang="fr-FR" altLang="en-US" sz="2400" b="1">
                <a:solidFill>
                  <a:srgbClr val="000000"/>
                </a:solidFill>
                <a:latin typeface="Tahoma" panose="020B0604030504040204" pitchFamily="34" charset="0"/>
              </a:rPr>
              <a:t>'</a:t>
            </a:r>
            <a:endParaRPr lang="en-US" altLang="en-US" sz="2400" b="1">
              <a:solidFill>
                <a:srgbClr val="000000"/>
              </a:solidFill>
              <a:latin typeface="Tahoma" panose="020B0604030504040204" pitchFamily="34" charset="0"/>
            </a:endParaRPr>
          </a:p>
        </p:txBody>
      </p:sp>
      <p:sp>
        <p:nvSpPr>
          <p:cNvPr id="103431" name="Rectangle 7">
            <a:extLst>
              <a:ext uri="{FF2B5EF4-FFF2-40B4-BE49-F238E27FC236}">
                <a16:creationId xmlns:a16="http://schemas.microsoft.com/office/drawing/2014/main" id="{6B444E86-193B-E444-82B7-9C83626B88E8}"/>
              </a:ext>
            </a:extLst>
          </p:cNvPr>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spcBef>
                <a:spcPct val="0"/>
              </a:spcBef>
              <a:buClrTx/>
              <a:buSzTx/>
              <a:buFontTx/>
              <a:buNone/>
            </a:pPr>
            <a:endParaRPr lang="en-US" altLang="en-US" sz="2400">
              <a:solidFill>
                <a:srgbClr val="FFFFFF"/>
              </a:solidFill>
            </a:endParaRPr>
          </a:p>
        </p:txBody>
      </p:sp>
      <p:sp>
        <p:nvSpPr>
          <p:cNvPr id="103432" name="TextBox 8">
            <a:extLst>
              <a:ext uri="{FF2B5EF4-FFF2-40B4-BE49-F238E27FC236}">
                <a16:creationId xmlns:a16="http://schemas.microsoft.com/office/drawing/2014/main" id="{BE803A70-4F72-2447-B2CA-9B61C96E2D1B}"/>
              </a:ext>
            </a:extLst>
          </p:cNvPr>
          <p:cNvSpPr txBox="1">
            <a:spLocks noChangeArrowheads="1"/>
          </p:cNvSpPr>
          <p:nvPr/>
        </p:nvSpPr>
        <p:spPr bwMode="auto">
          <a:xfrm>
            <a:off x="1736725" y="6054725"/>
            <a:ext cx="593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cs typeface="Geneva" panose="020B0503030404040204" pitchFamily="34" charset="0"/>
              </a:defRPr>
            </a:lvl3pPr>
            <a:lvl4pPr marL="1600200" indent="-228600">
              <a:spcBef>
                <a:spcPct val="20000"/>
              </a:spcBef>
              <a:buChar char="–"/>
              <a:defRPr sz="2000">
                <a:solidFill>
                  <a:schemeClr val="tx1"/>
                </a:solidFill>
                <a:latin typeface="Arial" panose="020B0604020202020204" pitchFamily="34" charset="0"/>
                <a:ea typeface="Geneva" panose="020B0503030404040204" pitchFamily="34" charset="0"/>
                <a:cs typeface="Geneva" panose="020B0503030404040204"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Geneva" panose="020B0503030404040204" pitchFamily="34" charset="0"/>
                <a:cs typeface="Geneva" panose="020B0503030404040204" pitchFamily="34" charset="0"/>
              </a:defRPr>
            </a:lvl9pPr>
          </a:lstStyle>
          <a:p>
            <a:pPr algn="ctr">
              <a:spcBef>
                <a:spcPct val="0"/>
              </a:spcBef>
              <a:buClrTx/>
              <a:buSzTx/>
              <a:buFontTx/>
              <a:buNone/>
            </a:pPr>
            <a:r>
              <a:rPr lang="en-US" altLang="en-US" sz="2400" b="1">
                <a:solidFill>
                  <a:srgbClr val="000000"/>
                </a:solidFill>
                <a:latin typeface="Tahoma" panose="020B0604030504040204" pitchFamily="34" charset="0"/>
              </a:rPr>
              <a:t>Bungee Jumping Baptists… Xtreme faith</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4638"/>
            <a:ext cx="5943600" cy="1096962"/>
          </a:xfrm>
        </p:spPr>
        <p:txBody>
          <a:bodyPr/>
          <a:lstStyle/>
          <a:p>
            <a:pPr eaLnBrk="1" hangingPunct="1">
              <a:defRPr/>
            </a:pPr>
            <a:r>
              <a:rPr lang="zh-CN" altLang="en-US">
                <a:ea typeface="宋体" charset="0"/>
                <a:cs typeface="宋体" charset="0"/>
              </a:rPr>
              <a:t>洗礼的必要条件</a:t>
            </a:r>
            <a:endParaRPr lang="zh-TW" altLang="en-US">
              <a:ea typeface="宋体" charset="0"/>
              <a:cs typeface="宋体" charset="0"/>
            </a:endParaRPr>
          </a:p>
        </p:txBody>
      </p:sp>
      <p:sp>
        <p:nvSpPr>
          <p:cNvPr id="94211" name="Rectangle 3"/>
          <p:cNvSpPr>
            <a:spLocks noGrp="1" noChangeArrowheads="1"/>
          </p:cNvSpPr>
          <p:nvPr>
            <p:ph type="body" idx="1"/>
          </p:nvPr>
        </p:nvSpPr>
        <p:spPr>
          <a:xfrm>
            <a:off x="250825" y="2105025"/>
            <a:ext cx="8686800" cy="4648200"/>
          </a:xfrm>
        </p:spPr>
        <p:txBody>
          <a:bodyPr/>
          <a:lstStyle/>
          <a:p>
            <a:pPr eaLnBrk="1" hangingPunct="1">
              <a:defRPr/>
            </a:pPr>
            <a:r>
              <a:rPr lang="zh-CN" altLang="en-US" b="1">
                <a:solidFill>
                  <a:srgbClr val="060400"/>
                </a:solidFill>
                <a:effectLst>
                  <a:outerShdw blurRad="38100" dist="38100" dir="2700000" algn="tl">
                    <a:srgbClr val="FFFFFF"/>
                  </a:outerShdw>
                </a:effectLst>
                <a:ea typeface="新細明體" charset="0"/>
                <a:cs typeface="新細明體" charset="0"/>
              </a:rPr>
              <a:t>要接受三年的教导</a:t>
            </a:r>
            <a:endParaRPr lang="zh-TW" altLang="en-US" b="1">
              <a:solidFill>
                <a:srgbClr val="060400"/>
              </a:solidFill>
              <a:effectLst>
                <a:outerShdw blurRad="38100" dist="38100" dir="2700000" algn="tl">
                  <a:srgbClr val="FFFFFF"/>
                </a:outerShdw>
              </a:effectLst>
              <a:ea typeface="新細明體" charset="0"/>
              <a:cs typeface="新細明體" charset="0"/>
            </a:endParaRPr>
          </a:p>
          <a:p>
            <a:pPr eaLnBrk="1" hangingPunct="1">
              <a:defRPr/>
            </a:pPr>
            <a:r>
              <a:rPr lang="zh-CN" altLang="en-US" b="1">
                <a:solidFill>
                  <a:srgbClr val="060400"/>
                </a:solidFill>
                <a:effectLst>
                  <a:outerShdw blurRad="38100" dist="38100" dir="2700000" algn="tl">
                    <a:srgbClr val="FFFFFF"/>
                  </a:outerShdw>
                </a:effectLst>
                <a:ea typeface="新細明體" charset="0"/>
                <a:cs typeface="新細明體" charset="0"/>
              </a:rPr>
              <a:t>在星期天洗礼的过程</a:t>
            </a:r>
            <a:endParaRPr lang="zh-TW" altLang="en-US" b="1">
              <a:solidFill>
                <a:srgbClr val="060400"/>
              </a:solidFill>
              <a:effectLst>
                <a:outerShdw blurRad="38100" dist="38100" dir="2700000" algn="tl">
                  <a:srgbClr val="FFFFFF"/>
                </a:outerShdw>
              </a:effectLst>
              <a:ea typeface="新細明體" charset="0"/>
              <a:cs typeface="新細明體" charset="0"/>
            </a:endParaRPr>
          </a:p>
          <a:p>
            <a:pPr lvl="1" eaLnBrk="1" hangingPunct="1">
              <a:defRPr/>
            </a:pPr>
            <a:r>
              <a:rPr lang="zh-TW" altLang="en-US" b="1">
                <a:solidFill>
                  <a:srgbClr val="060400"/>
                </a:solidFill>
                <a:effectLst>
                  <a:outerShdw blurRad="38100" dist="38100" dir="2700000" algn="tl">
                    <a:srgbClr val="FFFFFF"/>
                  </a:outerShdw>
                </a:effectLst>
                <a:ea typeface="新細明體" charset="0"/>
                <a:cs typeface="新細明體" charset="0"/>
              </a:rPr>
              <a:t>星期四</a:t>
            </a:r>
            <a:r>
              <a:rPr lang="en-US" altLang="zh-TW" b="1">
                <a:solidFill>
                  <a:srgbClr val="060400"/>
                </a:solidFill>
                <a:effectLst>
                  <a:outerShdw blurRad="38100" dist="38100" dir="2700000" algn="tl">
                    <a:srgbClr val="FFFFFF"/>
                  </a:outerShdw>
                </a:effectLst>
                <a:ea typeface="新細明體" charset="0"/>
                <a:cs typeface="新細明體" charset="0"/>
              </a:rPr>
              <a:t>: </a:t>
            </a:r>
            <a:r>
              <a:rPr lang="zh-TW" altLang="en-US" b="1">
                <a:solidFill>
                  <a:srgbClr val="060400"/>
                </a:solidFill>
                <a:effectLst>
                  <a:outerShdw blurRad="38100" dist="38100" dir="2700000" algn="tl">
                    <a:srgbClr val="FFFFFF"/>
                  </a:outerShdw>
                </a:effectLst>
                <a:ea typeface="新細明體" charset="0"/>
                <a:cs typeface="新細明體" charset="0"/>
              </a:rPr>
              <a:t>沐浴</a:t>
            </a:r>
          </a:p>
          <a:p>
            <a:pPr lvl="1" eaLnBrk="1" hangingPunct="1">
              <a:defRPr/>
            </a:pPr>
            <a:r>
              <a:rPr lang="zh-TW" altLang="en-US" b="1">
                <a:solidFill>
                  <a:srgbClr val="060400"/>
                </a:solidFill>
                <a:effectLst>
                  <a:outerShdw blurRad="38100" dist="38100" dir="2700000" algn="tl">
                    <a:srgbClr val="FFFFFF"/>
                  </a:outerShdw>
                </a:effectLst>
                <a:ea typeface="新細明體" charset="0"/>
                <a:cs typeface="新細明體" charset="0"/>
              </a:rPr>
              <a:t>星期五</a:t>
            </a:r>
            <a:r>
              <a:rPr lang="en-US" altLang="zh-TW" b="1">
                <a:solidFill>
                  <a:srgbClr val="060400"/>
                </a:solidFill>
                <a:effectLst>
                  <a:outerShdw blurRad="38100" dist="38100" dir="2700000" algn="tl">
                    <a:srgbClr val="FFFFFF"/>
                  </a:outerShdw>
                </a:effectLst>
                <a:ea typeface="新細明體" charset="0"/>
                <a:cs typeface="新細明體" charset="0"/>
              </a:rPr>
              <a:t>: </a:t>
            </a:r>
            <a:r>
              <a:rPr lang="zh-TW" altLang="en-US" b="1">
                <a:solidFill>
                  <a:srgbClr val="060400"/>
                </a:solidFill>
                <a:effectLst>
                  <a:outerShdw blurRad="38100" dist="38100" dir="2700000" algn="tl">
                    <a:srgbClr val="FFFFFF"/>
                  </a:outerShdw>
                </a:effectLst>
                <a:ea typeface="新細明體" charset="0"/>
                <a:cs typeface="新細明體" charset="0"/>
              </a:rPr>
              <a:t>禁食 </a:t>
            </a:r>
          </a:p>
          <a:p>
            <a:pPr lvl="1" eaLnBrk="1" hangingPunct="1">
              <a:defRPr/>
            </a:pPr>
            <a:r>
              <a:rPr lang="zh-TW" altLang="en-US" b="1">
                <a:solidFill>
                  <a:srgbClr val="060400"/>
                </a:solidFill>
                <a:effectLst>
                  <a:outerShdw blurRad="38100" dist="38100" dir="2700000" algn="tl">
                    <a:srgbClr val="FFFFFF"/>
                  </a:outerShdw>
                </a:effectLst>
                <a:ea typeface="新細明體" charset="0"/>
                <a:cs typeface="新細明體" charset="0"/>
              </a:rPr>
              <a:t>星期六</a:t>
            </a:r>
            <a:r>
              <a:rPr lang="en-US" altLang="zh-TW" b="1">
                <a:solidFill>
                  <a:srgbClr val="060400"/>
                </a:solidFill>
                <a:effectLst>
                  <a:outerShdw blurRad="38100" dist="38100" dir="2700000" algn="tl">
                    <a:srgbClr val="FFFFFF"/>
                  </a:outerShdw>
                </a:effectLst>
                <a:ea typeface="新細明體" charset="0"/>
                <a:cs typeface="新細明體" charset="0"/>
              </a:rPr>
              <a:t>: </a:t>
            </a:r>
            <a:r>
              <a:rPr lang="zh-TW" altLang="en-US" b="1">
                <a:solidFill>
                  <a:srgbClr val="060400"/>
                </a:solidFill>
                <a:effectLst>
                  <a:outerShdw blurRad="38100" dist="38100" dir="2700000" algn="tl">
                    <a:srgbClr val="FFFFFF"/>
                  </a:outerShdw>
                </a:effectLst>
                <a:ea typeface="新細明體" charset="0"/>
                <a:cs typeface="新細明體" charset="0"/>
              </a:rPr>
              <a:t>按手赶鬼</a:t>
            </a:r>
          </a:p>
          <a:p>
            <a:pPr lvl="1" eaLnBrk="1" hangingPunct="1">
              <a:defRPr/>
            </a:pPr>
            <a:r>
              <a:rPr lang="zh-CN" altLang="en-US" b="1">
                <a:solidFill>
                  <a:srgbClr val="060400"/>
                </a:solidFill>
                <a:effectLst>
                  <a:outerShdw blurRad="38100" dist="38100" dir="2700000" algn="tl">
                    <a:srgbClr val="FFFFFF"/>
                  </a:outerShdw>
                </a:effectLst>
                <a:ea typeface="新細明體" charset="0"/>
                <a:cs typeface="新細明體" charset="0"/>
              </a:rPr>
              <a:t>星期日晚上</a:t>
            </a:r>
            <a:r>
              <a:rPr lang="en-US" altLang="zh-CN" b="1">
                <a:solidFill>
                  <a:srgbClr val="060400"/>
                </a:solidFill>
                <a:effectLst>
                  <a:outerShdw blurRad="38100" dist="38100" dir="2700000" algn="tl">
                    <a:srgbClr val="FFFFFF"/>
                  </a:outerShdw>
                </a:effectLst>
                <a:ea typeface="新細明體" charset="0"/>
                <a:cs typeface="新細明體" charset="0"/>
              </a:rPr>
              <a:t>: </a:t>
            </a:r>
            <a:r>
              <a:rPr lang="zh-CN" altLang="en-US" b="1">
                <a:solidFill>
                  <a:srgbClr val="060400"/>
                </a:solidFill>
                <a:effectLst>
                  <a:outerShdw blurRad="38100" dist="38100" dir="2700000" algn="tl">
                    <a:srgbClr val="FFFFFF"/>
                  </a:outerShdw>
                </a:effectLst>
                <a:ea typeface="新細明體" charset="0"/>
                <a:cs typeface="新細明體" charset="0"/>
              </a:rPr>
              <a:t>通宵教导</a:t>
            </a:r>
            <a:endParaRPr lang="zh-TW" altLang="en-US" b="1">
              <a:solidFill>
                <a:srgbClr val="060400"/>
              </a:solidFill>
              <a:effectLst>
                <a:outerShdw blurRad="38100" dist="38100" dir="2700000" algn="tl">
                  <a:srgbClr val="FFFFFF"/>
                </a:outerShdw>
              </a:effectLst>
              <a:ea typeface="新細明體" charset="0"/>
              <a:cs typeface="新細明體" charset="0"/>
            </a:endParaRPr>
          </a:p>
          <a:p>
            <a:pPr lvl="1" eaLnBrk="1" hangingPunct="1">
              <a:defRPr/>
            </a:pPr>
            <a:r>
              <a:rPr lang="zh-CN" altLang="en-US" b="1">
                <a:solidFill>
                  <a:srgbClr val="060400"/>
                </a:solidFill>
                <a:effectLst>
                  <a:outerShdw blurRad="38100" dist="38100" dir="2700000" algn="tl">
                    <a:srgbClr val="FFFFFF"/>
                  </a:outerShdw>
                </a:effectLst>
                <a:ea typeface="新細明體" charset="0"/>
                <a:cs typeface="新細明體" charset="0"/>
              </a:rPr>
              <a:t>星期天</a:t>
            </a:r>
            <a:r>
              <a:rPr lang="en-US" altLang="zh-CN" b="1">
                <a:solidFill>
                  <a:srgbClr val="060400"/>
                </a:solidFill>
                <a:effectLst>
                  <a:outerShdw blurRad="38100" dist="38100" dir="2700000" algn="tl">
                    <a:srgbClr val="FFFFFF"/>
                  </a:outerShdw>
                </a:effectLst>
                <a:ea typeface="新細明體" charset="0"/>
                <a:cs typeface="新細明體" charset="0"/>
              </a:rPr>
              <a:t>: </a:t>
            </a:r>
            <a:r>
              <a:rPr lang="zh-CN" altLang="en-US" b="1">
                <a:solidFill>
                  <a:srgbClr val="060400"/>
                </a:solidFill>
                <a:effectLst>
                  <a:outerShdw blurRad="38100" dist="38100" dir="2700000" algn="tl">
                    <a:srgbClr val="FFFFFF"/>
                  </a:outerShdw>
                </a:effectLst>
                <a:ea typeface="新細明體" charset="0"/>
                <a:cs typeface="新細明體" charset="0"/>
              </a:rPr>
              <a:t>祷告，抹油，问三个问题，裸体洗礼</a:t>
            </a:r>
            <a:r>
              <a:rPr lang="en-US" altLang="zh-CN" b="1">
                <a:solidFill>
                  <a:srgbClr val="060400"/>
                </a:solidFill>
                <a:effectLst>
                  <a:outerShdw blurRad="38100" dist="38100" dir="2700000" algn="tl">
                    <a:srgbClr val="FFFFFF"/>
                  </a:outerShdw>
                </a:effectLst>
                <a:ea typeface="新細明體" charset="0"/>
                <a:cs typeface="新細明體" charset="0"/>
              </a:rPr>
              <a:t>(</a:t>
            </a:r>
            <a:r>
              <a:rPr lang="zh-CN" altLang="en-US" b="1">
                <a:solidFill>
                  <a:srgbClr val="060400"/>
                </a:solidFill>
                <a:effectLst>
                  <a:outerShdw blurRad="38100" dist="38100" dir="2700000" algn="tl">
                    <a:srgbClr val="FFFFFF"/>
                  </a:outerShdw>
                </a:effectLst>
                <a:ea typeface="新細明體" charset="0"/>
                <a:cs typeface="新細明體" charset="0"/>
              </a:rPr>
              <a:t>先是小孩，男人，女人</a:t>
            </a:r>
            <a:r>
              <a:rPr lang="en-US" altLang="zh-CN" b="1">
                <a:solidFill>
                  <a:srgbClr val="060400"/>
                </a:solidFill>
                <a:effectLst>
                  <a:outerShdw blurRad="38100" dist="38100" dir="2700000" algn="tl">
                    <a:srgbClr val="FFFFFF"/>
                  </a:outerShdw>
                </a:effectLst>
                <a:ea typeface="新細明體" charset="0"/>
                <a:cs typeface="新細明體" charset="0"/>
              </a:rPr>
              <a:t>)</a:t>
            </a:r>
            <a:endParaRPr lang="en-US" altLang="zh-TW" b="1">
              <a:solidFill>
                <a:srgbClr val="060400"/>
              </a:solidFill>
              <a:effectLst>
                <a:outerShdw blurRad="38100" dist="38100" dir="2700000" algn="tl">
                  <a:srgbClr val="FFFFFF"/>
                </a:outerShdw>
              </a:effectLst>
              <a:ea typeface="新細明體" charset="0"/>
              <a:cs typeface="新細明體" charset="0"/>
            </a:endParaRPr>
          </a:p>
        </p:txBody>
      </p:sp>
      <p:sp>
        <p:nvSpPr>
          <p:cNvPr id="94212" name="Text Box 4"/>
          <p:cNvSpPr txBox="1">
            <a:spLocks noChangeArrowheads="1"/>
          </p:cNvSpPr>
          <p:nvPr/>
        </p:nvSpPr>
        <p:spPr bwMode="auto">
          <a:xfrm>
            <a:off x="323850" y="6445250"/>
            <a:ext cx="511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60400"/>
                </a:solidFill>
                <a:effectLst/>
                <a:uLnTx/>
                <a:uFillTx/>
                <a:latin typeface="Tahoma" charset="0"/>
                <a:ea typeface="新細明體" charset="0"/>
                <a:cs typeface="新細明體" charset="0"/>
              </a:rPr>
              <a:t>戴维 </a:t>
            </a:r>
            <a:r>
              <a:rPr kumimoji="0" lang="en-US" altLang="zh-CN" sz="1600" b="1" i="0" u="none" strike="noStrike" kern="1200" cap="none" spc="0" normalizeH="0" baseline="0" noProof="0">
                <a:ln>
                  <a:noFill/>
                </a:ln>
                <a:solidFill>
                  <a:srgbClr val="060400"/>
                </a:solidFill>
                <a:effectLst/>
                <a:uLnTx/>
                <a:uFillTx/>
                <a:latin typeface="Tahoma" charset="0"/>
                <a:ea typeface="新細明體" charset="0"/>
                <a:cs typeface="新細明體" charset="0"/>
              </a:rPr>
              <a:t>F</a:t>
            </a:r>
            <a:r>
              <a:rPr kumimoji="0" lang="zh-CN" altLang="en-US" sz="1600" b="1" i="0" u="none" strike="noStrike" kern="1200" cap="none" spc="0" normalizeH="0" baseline="0" noProof="0">
                <a:ln>
                  <a:noFill/>
                </a:ln>
                <a:solidFill>
                  <a:srgbClr val="060400"/>
                </a:solidFill>
                <a:effectLst/>
                <a:uLnTx/>
                <a:uFillTx/>
                <a:latin typeface="Tahoma" charset="0"/>
                <a:ea typeface="新細明體" charset="0"/>
                <a:cs typeface="新細明體" charset="0"/>
              </a:rPr>
              <a:t>的著作，”洗礼的小区”</a:t>
            </a:r>
            <a:r>
              <a:rPr kumimoji="0" lang="en-US" altLang="zh-CN" sz="1600" b="1" i="0" u="none" strike="noStrike" kern="1200" cap="none" spc="0" normalizeH="0" baseline="0" noProof="0">
                <a:ln>
                  <a:noFill/>
                </a:ln>
                <a:solidFill>
                  <a:srgbClr val="060400"/>
                </a:solidFill>
                <a:effectLst/>
                <a:uLnTx/>
                <a:uFillTx/>
                <a:latin typeface="Tahoma" charset="0"/>
                <a:ea typeface="新細明體" charset="0"/>
                <a:cs typeface="新細明體" charset="0"/>
              </a:rPr>
              <a:t>(2003</a:t>
            </a:r>
            <a:r>
              <a:rPr kumimoji="0" lang="zh-CN" altLang="en-US" sz="1600" b="1" i="0" u="none" strike="noStrike" kern="1200" cap="none" spc="0" normalizeH="0" baseline="0" noProof="0">
                <a:ln>
                  <a:noFill/>
                </a:ln>
                <a:solidFill>
                  <a:srgbClr val="060400"/>
                </a:solidFill>
                <a:effectLst/>
                <a:uLnTx/>
                <a:uFillTx/>
                <a:latin typeface="Tahoma" charset="0"/>
                <a:ea typeface="新細明體" charset="0"/>
                <a:cs typeface="新細明體" charset="0"/>
              </a:rPr>
              <a:t>年</a:t>
            </a:r>
            <a:r>
              <a:rPr kumimoji="0" lang="en-US" altLang="zh-CN" sz="1600" b="1" i="0" u="none" strike="noStrike" kern="1200" cap="none" spc="0" normalizeH="0" baseline="0" noProof="0">
                <a:ln>
                  <a:noFill/>
                </a:ln>
                <a:solidFill>
                  <a:srgbClr val="060400"/>
                </a:solidFill>
                <a:effectLst/>
                <a:uLnTx/>
                <a:uFillTx/>
                <a:latin typeface="Tahoma" charset="0"/>
                <a:ea typeface="新細明體" charset="0"/>
                <a:cs typeface="新細明體" charset="0"/>
              </a:rPr>
              <a:t>1</a:t>
            </a:r>
            <a:r>
              <a:rPr kumimoji="0" lang="zh-CN" altLang="en-US" sz="1600" b="1" i="0" u="none" strike="noStrike" kern="1200" cap="none" spc="0" normalizeH="0" baseline="0" noProof="0">
                <a:ln>
                  <a:noFill/>
                </a:ln>
                <a:solidFill>
                  <a:srgbClr val="060400"/>
                </a:solidFill>
                <a:effectLst/>
                <a:uLnTx/>
                <a:uFillTx/>
                <a:latin typeface="Tahoma" charset="0"/>
                <a:ea typeface="新細明體" charset="0"/>
                <a:cs typeface="新細明體" charset="0"/>
              </a:rPr>
              <a:t>月至</a:t>
            </a:r>
            <a:r>
              <a:rPr kumimoji="0" lang="en-US" altLang="zh-CN" sz="1600" b="1" i="0" u="none" strike="noStrike" kern="1200" cap="none" spc="0" normalizeH="0" baseline="0" noProof="0">
                <a:ln>
                  <a:noFill/>
                </a:ln>
                <a:solidFill>
                  <a:srgbClr val="060400"/>
                </a:solidFill>
                <a:effectLst/>
                <a:uLnTx/>
                <a:uFillTx/>
                <a:latin typeface="Tahoma" charset="0"/>
                <a:ea typeface="新細明體" charset="0"/>
                <a:cs typeface="新細明體" charset="0"/>
              </a:rPr>
              <a:t>3</a:t>
            </a:r>
            <a:r>
              <a:rPr kumimoji="0" lang="zh-CN" altLang="en-US" sz="1600" b="1" i="0" u="none" strike="noStrike" kern="1200" cap="none" spc="0" normalizeH="0" baseline="0" noProof="0">
                <a:ln>
                  <a:noFill/>
                </a:ln>
                <a:solidFill>
                  <a:srgbClr val="060400"/>
                </a:solidFill>
                <a:effectLst/>
                <a:uLnTx/>
                <a:uFillTx/>
                <a:latin typeface="Tahoma" charset="0"/>
                <a:ea typeface="新細明體" charset="0"/>
                <a:cs typeface="新細明體" charset="0"/>
              </a:rPr>
              <a:t>月</a:t>
            </a:r>
            <a:r>
              <a:rPr kumimoji="0" lang="en-US" altLang="zh-CN" sz="1600" b="1" i="0" u="none" strike="noStrike" kern="1200" cap="none" spc="0" normalizeH="0" baseline="0" noProof="0">
                <a:ln>
                  <a:noFill/>
                </a:ln>
                <a:solidFill>
                  <a:srgbClr val="060400"/>
                </a:solidFill>
                <a:effectLst/>
                <a:uLnTx/>
                <a:uFillTx/>
                <a:latin typeface="Tahoma" charset="0"/>
                <a:ea typeface="新細明體" charset="0"/>
                <a:cs typeface="新細明體" charset="0"/>
              </a:rPr>
              <a:t>):3-12</a:t>
            </a:r>
            <a:endParaRPr kumimoji="0" lang="en-US" altLang="zh-TW" sz="1600" b="1" i="0" u="none" strike="noStrike" kern="1200" cap="none" spc="0" normalizeH="0" baseline="0" noProof="0">
              <a:ln>
                <a:noFill/>
              </a:ln>
              <a:solidFill>
                <a:srgbClr val="060400"/>
              </a:solidFill>
              <a:effectLst/>
              <a:uLnTx/>
              <a:uFillTx/>
              <a:latin typeface="Tahoma" charset="0"/>
              <a:ea typeface="新細明體" charset="0"/>
              <a:cs typeface="新細明體" charset="0"/>
            </a:endParaRPr>
          </a:p>
        </p:txBody>
      </p:sp>
      <p:pic>
        <p:nvPicPr>
          <p:cNvPr id="94215" name="Picture 7" descr="j0343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33400"/>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96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strVal val="#ppt_h"/>
                                          </p:val>
                                        </p:tav>
                                        <p:tav tm="100000">
                                          <p:val>
                                            <p:strVal val="#ppt_h"/>
                                          </p:val>
                                        </p:tav>
                                      </p:tavLst>
                                    </p:anim>
                                  </p:childTnLst>
                                </p:cTn>
                              </p:par>
                              <p:par>
                                <p:cTn id="9" presetID="30" presetClass="entr" presetSubtype="0" fill="hold" nodeType="withEffect">
                                  <p:stCondLst>
                                    <p:cond delay="0"/>
                                  </p:stCondLst>
                                  <p:childTnLst>
                                    <p:set>
                                      <p:cBhvr>
                                        <p:cTn id="10" dur="1" fill="hold">
                                          <p:stCondLst>
                                            <p:cond delay="0"/>
                                          </p:stCondLst>
                                        </p:cTn>
                                        <p:tgtEl>
                                          <p:spTgt spid="94215"/>
                                        </p:tgtEl>
                                        <p:attrNameLst>
                                          <p:attrName>style.visibility</p:attrName>
                                        </p:attrNameLst>
                                      </p:cBhvr>
                                      <p:to>
                                        <p:strVal val="visible"/>
                                      </p:to>
                                    </p:set>
                                    <p:animEffect transition="in" filter="fade">
                                      <p:cBhvr>
                                        <p:cTn id="11" dur="800" decel="100000"/>
                                        <p:tgtEl>
                                          <p:spTgt spid="94215"/>
                                        </p:tgtEl>
                                      </p:cBhvr>
                                    </p:animEffect>
                                    <p:anim calcmode="lin" valueType="num">
                                      <p:cBhvr>
                                        <p:cTn id="12" dur="800" decel="100000" fill="hold"/>
                                        <p:tgtEl>
                                          <p:spTgt spid="94215"/>
                                        </p:tgtEl>
                                        <p:attrNameLst>
                                          <p:attrName>style.rotation</p:attrName>
                                        </p:attrNameLst>
                                      </p:cBhvr>
                                      <p:tavLst>
                                        <p:tav tm="0">
                                          <p:val>
                                            <p:fltVal val="-90"/>
                                          </p:val>
                                        </p:tav>
                                        <p:tav tm="100000">
                                          <p:val>
                                            <p:fltVal val="0"/>
                                          </p:val>
                                        </p:tav>
                                      </p:tavLst>
                                    </p:anim>
                                    <p:anim calcmode="lin" valueType="num">
                                      <p:cBhvr>
                                        <p:cTn id="13" dur="800" decel="100000" fill="hold"/>
                                        <p:tgtEl>
                                          <p:spTgt spid="94215"/>
                                        </p:tgtEl>
                                        <p:attrNameLst>
                                          <p:attrName>ppt_x</p:attrName>
                                        </p:attrNameLst>
                                      </p:cBhvr>
                                      <p:tavLst>
                                        <p:tav tm="0">
                                          <p:val>
                                            <p:strVal val="#ppt_x+0.4"/>
                                          </p:val>
                                        </p:tav>
                                        <p:tav tm="100000">
                                          <p:val>
                                            <p:strVal val="#ppt_x-0.05"/>
                                          </p:val>
                                        </p:tav>
                                      </p:tavLst>
                                    </p:anim>
                                    <p:anim calcmode="lin" valueType="num">
                                      <p:cBhvr>
                                        <p:cTn id="14" dur="800" decel="100000" fill="hold"/>
                                        <p:tgtEl>
                                          <p:spTgt spid="9421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94211">
                                            <p:txEl>
                                              <p:pRg st="1" end="1"/>
                                            </p:txEl>
                                          </p:spTgt>
                                        </p:tgtEl>
                                        <p:attrNameLst>
                                          <p:attrName>style.visibility</p:attrName>
                                        </p:attrNameLst>
                                      </p:cBhvr>
                                      <p:to>
                                        <p:strVal val="visible"/>
                                      </p:to>
                                    </p:set>
                                    <p:anim calcmode="lin" valueType="num">
                                      <p:cBhvr>
                                        <p:cTn id="21" dur="500" fill="hold"/>
                                        <p:tgtEl>
                                          <p:spTgt spid="9421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942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nodeType="clickEffect">
                                  <p:stCondLst>
                                    <p:cond delay="0"/>
                                  </p:stCondLst>
                                  <p:childTnLst>
                                    <p:set>
                                      <p:cBhvr>
                                        <p:cTn id="26" dur="1" fill="hold">
                                          <p:stCondLst>
                                            <p:cond delay="0"/>
                                          </p:stCondLst>
                                        </p:cTn>
                                        <p:tgtEl>
                                          <p:spTgt spid="94211">
                                            <p:txEl>
                                              <p:pRg st="2" end="2"/>
                                            </p:txEl>
                                          </p:spTgt>
                                        </p:tgtEl>
                                        <p:attrNameLst>
                                          <p:attrName>style.visibility</p:attrName>
                                        </p:attrNameLst>
                                      </p:cBhvr>
                                      <p:to>
                                        <p:strVal val="visible"/>
                                      </p:to>
                                    </p:set>
                                    <p:anim calcmode="lin" valueType="num">
                                      <p:cBhvr>
                                        <p:cTn id="27" dur="500" fill="hold"/>
                                        <p:tgtEl>
                                          <p:spTgt spid="9421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942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nodeType="clickEffect">
                                  <p:stCondLst>
                                    <p:cond delay="0"/>
                                  </p:stCondLst>
                                  <p:childTnLst>
                                    <p:set>
                                      <p:cBhvr>
                                        <p:cTn id="32" dur="1" fill="hold">
                                          <p:stCondLst>
                                            <p:cond delay="0"/>
                                          </p:stCondLst>
                                        </p:cTn>
                                        <p:tgtEl>
                                          <p:spTgt spid="94211">
                                            <p:txEl>
                                              <p:pRg st="3" end="3"/>
                                            </p:txEl>
                                          </p:spTgt>
                                        </p:tgtEl>
                                        <p:attrNameLst>
                                          <p:attrName>style.visibility</p:attrName>
                                        </p:attrNameLst>
                                      </p:cBhvr>
                                      <p:to>
                                        <p:strVal val="visible"/>
                                      </p:to>
                                    </p:set>
                                    <p:anim calcmode="lin" valueType="num">
                                      <p:cBhvr>
                                        <p:cTn id="33" dur="500" fill="hold"/>
                                        <p:tgtEl>
                                          <p:spTgt spid="9421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9421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94211">
                                            <p:txEl>
                                              <p:pRg st="4" end="4"/>
                                            </p:txEl>
                                          </p:spTgt>
                                        </p:tgtEl>
                                        <p:attrNameLst>
                                          <p:attrName>style.visibility</p:attrName>
                                        </p:attrNameLst>
                                      </p:cBhvr>
                                      <p:to>
                                        <p:strVal val="visible"/>
                                      </p:to>
                                    </p:set>
                                    <p:anim calcmode="lin" valueType="num">
                                      <p:cBhvr>
                                        <p:cTn id="39" dur="500" fill="hold"/>
                                        <p:tgtEl>
                                          <p:spTgt spid="9421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9421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nodeType="clickEffect">
                                  <p:stCondLst>
                                    <p:cond delay="0"/>
                                  </p:stCondLst>
                                  <p:childTnLst>
                                    <p:set>
                                      <p:cBhvr>
                                        <p:cTn id="44" dur="1" fill="hold">
                                          <p:stCondLst>
                                            <p:cond delay="0"/>
                                          </p:stCondLst>
                                        </p:cTn>
                                        <p:tgtEl>
                                          <p:spTgt spid="94211">
                                            <p:txEl>
                                              <p:pRg st="5" end="5"/>
                                            </p:txEl>
                                          </p:spTgt>
                                        </p:tgtEl>
                                        <p:attrNameLst>
                                          <p:attrName>style.visibility</p:attrName>
                                        </p:attrNameLst>
                                      </p:cBhvr>
                                      <p:to>
                                        <p:strVal val="visible"/>
                                      </p:to>
                                    </p:set>
                                    <p:anim calcmode="lin" valueType="num">
                                      <p:cBhvr>
                                        <p:cTn id="45" dur="500" fill="hold"/>
                                        <p:tgtEl>
                                          <p:spTgt spid="94211">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9421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0" fill="hold" nodeType="clickEffect">
                                  <p:stCondLst>
                                    <p:cond delay="0"/>
                                  </p:stCondLst>
                                  <p:childTnLst>
                                    <p:set>
                                      <p:cBhvr>
                                        <p:cTn id="50" dur="1" fill="hold">
                                          <p:stCondLst>
                                            <p:cond delay="0"/>
                                          </p:stCondLst>
                                        </p:cTn>
                                        <p:tgtEl>
                                          <p:spTgt spid="94211">
                                            <p:txEl>
                                              <p:pRg st="6" end="6"/>
                                            </p:txEl>
                                          </p:spTgt>
                                        </p:tgtEl>
                                        <p:attrNameLst>
                                          <p:attrName>style.visibility</p:attrName>
                                        </p:attrNameLst>
                                      </p:cBhvr>
                                      <p:to>
                                        <p:strVal val="visible"/>
                                      </p:to>
                                    </p:set>
                                    <p:anim calcmode="lin" valueType="num">
                                      <p:cBhvr>
                                        <p:cTn id="51" dur="500" fill="hold"/>
                                        <p:tgtEl>
                                          <p:spTgt spid="94211">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94211">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7" name="Picture 6" descr="800px-DuraEuropos-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effectLst>
            <a:outerShdw blurRad="63500" dist="35921" dir="2700000" algn="ctr" rotWithShape="0">
              <a:schemeClr val="tx1"/>
            </a:outerShdw>
          </a:effectLst>
        </p:spPr>
        <p:txBody>
          <a:bodyPr/>
          <a:lstStyle/>
          <a:p>
            <a:pPr>
              <a:defRPr/>
            </a:pPr>
            <a:r>
              <a:rPr lang="en-US" b="1">
                <a:solidFill>
                  <a:srgbClr val="151418"/>
                </a:solidFill>
                <a:latin typeface="Arial" charset="0"/>
                <a:ea typeface="ＭＳ Ｐゴシック" charset="0"/>
                <a:cs typeface="ＭＳ Ｐゴシック" charset="0"/>
              </a:rPr>
              <a:t>The First Church Building</a:t>
            </a:r>
            <a:endParaRPr lang="en-US">
              <a:latin typeface="Arial" charset="0"/>
              <a:ea typeface="ＭＳ Ｐゴシック" charset="0"/>
              <a:cs typeface="ＭＳ Ｐゴシック" charset="0"/>
            </a:endParaRPr>
          </a:p>
        </p:txBody>
      </p:sp>
      <p:sp>
        <p:nvSpPr>
          <p:cNvPr id="134148" name="Rectangle 3"/>
          <p:cNvSpPr>
            <a:spLocks noGrp="1" noChangeArrowheads="1"/>
          </p:cNvSpPr>
          <p:nvPr>
            <p:ph idx="1"/>
          </p:nvPr>
        </p:nvSpPr>
        <p:spPr>
          <a:xfrm>
            <a:off x="0" y="4724400"/>
            <a:ext cx="9144000" cy="2133600"/>
          </a:xfrm>
          <a:solidFill>
            <a:schemeClr val="bg1"/>
          </a:solidFill>
        </p:spPr>
        <p:txBody>
          <a:bodyPr/>
          <a:lstStyle/>
          <a:p>
            <a:pPr>
              <a:defRPr/>
            </a:pPr>
            <a:r>
              <a:rPr lang="en-US" b="1">
                <a:latin typeface="Arial" charset="0"/>
                <a:ea typeface="ＭＳ Ｐゴシック" charset="0"/>
                <a:cs typeface="ＭＳ Ｐゴシック" charset="0"/>
              </a:rPr>
              <a:t>At Dura-Europos on the Euphrates River</a:t>
            </a:r>
          </a:p>
          <a:p>
            <a:pPr>
              <a:defRPr/>
            </a:pPr>
            <a:r>
              <a:rPr lang="en-US" b="1">
                <a:latin typeface="Arial" charset="0"/>
                <a:ea typeface="ＭＳ Ｐゴシック" charset="0"/>
                <a:cs typeface="ＭＳ Ｐゴシック" charset="0"/>
              </a:rPr>
              <a:t>AD 240</a:t>
            </a:r>
          </a:p>
          <a:p>
            <a:pPr>
              <a:defRPr/>
            </a:pPr>
            <a:r>
              <a:rPr lang="en-US" b="1">
                <a:latin typeface="Arial" charset="0"/>
                <a:ea typeface="ＭＳ Ｐゴシック" charset="0"/>
                <a:cs typeface="ＭＳ Ｐゴシック" charset="0"/>
              </a:rPr>
              <a:t>Had a small room set apart as a baptistry!</a:t>
            </a:r>
          </a:p>
        </p:txBody>
      </p:sp>
      <p:sp>
        <p:nvSpPr>
          <p:cNvPr id="249860" name="Text Box 4"/>
          <p:cNvSpPr txBox="1">
            <a:spLocks noChangeArrowheads="1"/>
          </p:cNvSpPr>
          <p:nvPr/>
        </p:nvSpPr>
        <p:spPr bwMode="auto">
          <a:xfrm>
            <a:off x="365125" y="6445250"/>
            <a:ext cx="824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ahoma" charset="0"/>
                <a:ea typeface="ＭＳ Ｐゴシック" charset="0"/>
              </a:rPr>
              <a:t>David F. Wright, </a:t>
            </a:r>
            <a:r>
              <a:rPr kumimoji="0" lang="en-US" altLang="ja-JP" sz="1600" b="1" i="0" u="none" strike="noStrike" kern="1200" cap="none" spc="0" normalizeH="0" baseline="0" noProof="0">
                <a:ln>
                  <a:noFill/>
                </a:ln>
                <a:solidFill>
                  <a:srgbClr val="FFFFFF"/>
                </a:solidFill>
                <a:effectLst/>
                <a:uLnTx/>
                <a:uFillTx/>
                <a:latin typeface="Tahoma" charset="0"/>
                <a:ea typeface="ＭＳ Ｐゴシック" charset="0"/>
              </a:rPr>
              <a:t>"</a:t>
            </a:r>
            <a:r>
              <a:rPr kumimoji="0" lang="en-US" sz="1600" b="1" i="0" u="none" strike="noStrike" kern="1200" cap="none" spc="0" normalizeH="0" baseline="0" noProof="0">
                <a:ln>
                  <a:noFill/>
                </a:ln>
                <a:solidFill>
                  <a:srgbClr val="FFFFFF"/>
                </a:solidFill>
                <a:effectLst/>
                <a:uLnTx/>
                <a:uFillTx/>
                <a:latin typeface="Tahoma" charset="0"/>
                <a:ea typeface="ＭＳ Ｐゴシック" charset="0"/>
              </a:rPr>
              <a:t>The Baptismal Community,</a:t>
            </a:r>
            <a:r>
              <a:rPr kumimoji="0" lang="en-US" altLang="ja-JP" sz="1600" b="1" i="0" u="none" strike="noStrike" kern="1200" cap="none" spc="0" normalizeH="0" baseline="0" noProof="0">
                <a:ln>
                  <a:noFill/>
                </a:ln>
                <a:solidFill>
                  <a:srgbClr val="FFFFFF"/>
                </a:solidFill>
                <a:effectLst/>
                <a:uLnTx/>
                <a:uFillTx/>
                <a:latin typeface="Tahoma" charset="0"/>
                <a:ea typeface="ＭＳ Ｐゴシック" charset="0"/>
              </a:rPr>
              <a:t>"</a:t>
            </a:r>
            <a:r>
              <a:rPr kumimoji="0" lang="en-US" sz="1600" b="1" i="1" u="none" strike="noStrike" kern="1200" cap="none" spc="0" normalizeH="0" baseline="0" noProof="0">
                <a:ln>
                  <a:noFill/>
                </a:ln>
                <a:solidFill>
                  <a:srgbClr val="FFFFFF"/>
                </a:solidFill>
                <a:effectLst/>
                <a:uLnTx/>
                <a:uFillTx/>
                <a:latin typeface="Tahoma" charset="0"/>
                <a:ea typeface="ＭＳ Ｐゴシック" charset="0"/>
              </a:rPr>
              <a:t> Bib Sac</a:t>
            </a:r>
            <a:r>
              <a:rPr kumimoji="0" lang="en-US" sz="1600" b="1" i="0" u="none" strike="noStrike" kern="1200" cap="none" spc="0" normalizeH="0" baseline="0" noProof="0">
                <a:ln>
                  <a:noFill/>
                </a:ln>
                <a:solidFill>
                  <a:srgbClr val="FFFFFF"/>
                </a:solidFill>
                <a:effectLst/>
                <a:uLnTx/>
                <a:uFillTx/>
                <a:latin typeface="Tahoma" charset="0"/>
                <a:ea typeface="ＭＳ Ｐゴシック" charset="0"/>
              </a:rPr>
              <a:t> 160 (Jan-Mar 2003): 5</a:t>
            </a:r>
          </a:p>
        </p:txBody>
      </p:sp>
    </p:spTree>
    <p:extLst>
      <p:ext uri="{BB962C8B-B14F-4D97-AF65-F5344CB8AC3E}">
        <p14:creationId xmlns:p14="http://schemas.microsoft.com/office/powerpoint/2010/main" val="1968907185"/>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Avoiding Baptism</a:t>
            </a:r>
          </a:p>
        </p:txBody>
      </p:sp>
      <p:pic>
        <p:nvPicPr>
          <p:cNvPr id="251906" name="Picture 4" descr="Baptism Avoi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225"/>
            <a:ext cx="7620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extBox 1"/>
          <p:cNvSpPr txBox="1">
            <a:spLocks noChangeArrowheads="1"/>
          </p:cNvSpPr>
          <p:nvPr/>
        </p:nvSpPr>
        <p:spPr bwMode="auto">
          <a:xfrm>
            <a:off x="755650" y="5373688"/>
            <a:ext cx="7632700" cy="13843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60400"/>
                </a:solidFill>
                <a:effectLst/>
                <a:uLnTx/>
                <a:uFillTx/>
                <a:latin typeface="Tahoma" charset="0"/>
                <a:ea typeface="ＭＳ Ｐゴシック" charset="0"/>
              </a:rPr>
              <a:t>Onlookers were amazed when it took escape artist Dave only 15 minutes to escape from his baptism.</a:t>
            </a:r>
          </a:p>
        </p:txBody>
      </p:sp>
    </p:spTree>
    <p:extLst>
      <p:ext uri="{BB962C8B-B14F-4D97-AF65-F5344CB8AC3E}">
        <p14:creationId xmlns:p14="http://schemas.microsoft.com/office/powerpoint/2010/main" val="2124855310"/>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zh-CN" altLang="en-US" sz="4800" b="1">
                <a:ea typeface="宋体" charset="0"/>
                <a:cs typeface="宋体" charset="0"/>
              </a:rPr>
              <a:t>对不受洗的态度</a:t>
            </a:r>
            <a:endParaRPr lang="zh-TW" altLang="en-US" sz="4800" b="1">
              <a:ea typeface="宋体" charset="0"/>
              <a:cs typeface="宋体" charset="0"/>
            </a:endParaRPr>
          </a:p>
        </p:txBody>
      </p:sp>
      <p:sp>
        <p:nvSpPr>
          <p:cNvPr id="95235" name="Rectangle 3"/>
          <p:cNvSpPr>
            <a:spLocks noGrp="1" noChangeArrowheads="1"/>
          </p:cNvSpPr>
          <p:nvPr>
            <p:ph type="body" idx="1"/>
          </p:nvPr>
        </p:nvSpPr>
        <p:spPr>
          <a:xfrm>
            <a:off x="457200" y="1600200"/>
            <a:ext cx="7391400" cy="2667000"/>
          </a:xfrm>
        </p:spPr>
        <p:txBody>
          <a:bodyPr/>
          <a:lstStyle/>
          <a:p>
            <a:pPr eaLnBrk="1" hangingPunct="1">
              <a:defRPr/>
            </a:pPr>
            <a:r>
              <a:rPr lang="zh-CN" altLang="en-US" sz="4000">
                <a:ea typeface="宋体" charset="0"/>
                <a:cs typeface="宋体" charset="0"/>
              </a:rPr>
              <a:t>把他当作非基督徒来看待</a:t>
            </a:r>
            <a:endParaRPr lang="zh-TW" altLang="en-US">
              <a:ea typeface="新細明體" charset="0"/>
              <a:cs typeface="新細明體" charset="0"/>
            </a:endParaRPr>
          </a:p>
          <a:p>
            <a:pPr eaLnBrk="1" hangingPunct="1">
              <a:defRPr/>
            </a:pPr>
            <a:r>
              <a:rPr lang="zh-CN" altLang="en-US">
                <a:ea typeface="宋体" charset="0"/>
                <a:cs typeface="宋体" charset="0"/>
              </a:rPr>
              <a:t>不主动寻求受洗</a:t>
            </a:r>
            <a:endParaRPr lang="zh-TW" altLang="en-US">
              <a:ea typeface="新細明體" charset="0"/>
              <a:cs typeface="新細明體" charset="0"/>
            </a:endParaRPr>
          </a:p>
          <a:p>
            <a:pPr eaLnBrk="1" hangingPunct="1">
              <a:defRPr/>
            </a:pPr>
            <a:r>
              <a:rPr lang="zh-CN" altLang="en-US">
                <a:ea typeface="宋体" charset="0"/>
                <a:cs typeface="宋体" charset="0"/>
              </a:rPr>
              <a:t>在领圣餐前，离开教会</a:t>
            </a:r>
            <a:r>
              <a:rPr lang="en-US" altLang="zh-CN">
                <a:ea typeface="宋体" charset="0"/>
                <a:cs typeface="宋体" charset="0"/>
              </a:rPr>
              <a:t>(</a:t>
            </a:r>
            <a:r>
              <a:rPr lang="zh-CN" altLang="en-US">
                <a:ea typeface="宋体" charset="0"/>
                <a:cs typeface="宋体" charset="0"/>
              </a:rPr>
              <a:t>就是无法领圣餐</a:t>
            </a:r>
            <a:r>
              <a:rPr lang="en-US" altLang="zh-CN">
                <a:ea typeface="宋体" charset="0"/>
                <a:cs typeface="宋体" charset="0"/>
              </a:rPr>
              <a:t>)</a:t>
            </a:r>
            <a:endParaRPr lang="en-US" altLang="zh-TW">
              <a:ea typeface="宋体" charset="0"/>
              <a:cs typeface="宋体" charset="0"/>
            </a:endParaRPr>
          </a:p>
        </p:txBody>
      </p:sp>
      <p:pic>
        <p:nvPicPr>
          <p:cNvPr id="253955" name="Picture 4" descr="High Priest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38893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p:cNvSpPr txBox="1">
            <a:spLocks noChangeArrowheads="1"/>
          </p:cNvSpPr>
          <p:nvPr/>
        </p:nvSpPr>
        <p:spPr bwMode="auto">
          <a:xfrm>
            <a:off x="0" y="4941888"/>
            <a:ext cx="3733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FFFFFF"/>
              </a:solidFill>
              <a:effectLst/>
              <a:uLnTx/>
              <a:uFillTx/>
              <a:latin typeface="Tahoma" charset="0"/>
              <a:ea typeface="新細明體" charset="0"/>
              <a:cs typeface="新細明體"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FFFFFF"/>
                </a:solidFill>
                <a:effectLst/>
                <a:uLnTx/>
                <a:uFillTx/>
                <a:latin typeface="Tahoma" charset="0"/>
                <a:ea typeface="宋体" charset="0"/>
                <a:cs typeface="宋体" charset="0"/>
              </a:rPr>
              <a:t>戴维 </a:t>
            </a:r>
            <a:r>
              <a:rPr kumimoji="0" lang="en-US" altLang="zh-CN" sz="1800" b="0" i="0" u="none" strike="noStrike" kern="1200" cap="none" spc="0" normalizeH="0" baseline="0" noProof="0">
                <a:ln>
                  <a:noFill/>
                </a:ln>
                <a:solidFill>
                  <a:srgbClr val="FFFFFF"/>
                </a:solidFill>
                <a:effectLst/>
                <a:uLnTx/>
                <a:uFillTx/>
                <a:latin typeface="Tahoma" charset="0"/>
                <a:ea typeface="宋体" charset="0"/>
                <a:cs typeface="宋体" charset="0"/>
              </a:rPr>
              <a:t>F</a:t>
            </a:r>
            <a:r>
              <a:rPr kumimoji="0" lang="zh-CN" altLang="en-US" sz="1800" b="0" i="0" u="none" strike="noStrike" kern="1200" cap="none" spc="0" normalizeH="0" baseline="0" noProof="0">
                <a:ln>
                  <a:noFill/>
                </a:ln>
                <a:solidFill>
                  <a:srgbClr val="FFFFFF"/>
                </a:solidFill>
                <a:effectLst/>
                <a:uLnTx/>
                <a:uFillTx/>
                <a:latin typeface="Tahoma" charset="0"/>
                <a:ea typeface="宋体" charset="0"/>
                <a:cs typeface="宋体" charset="0"/>
              </a:rPr>
              <a:t>的著作，”洗礼的小区”</a:t>
            </a:r>
            <a:r>
              <a:rPr kumimoji="0" lang="en-US" altLang="zh-CN" sz="1800" b="0" i="0" u="none" strike="noStrike" kern="1200" cap="none" spc="0" normalizeH="0" baseline="0" noProof="0">
                <a:ln>
                  <a:noFill/>
                </a:ln>
                <a:solidFill>
                  <a:srgbClr val="FFFFFF"/>
                </a:solidFill>
                <a:effectLst/>
                <a:uLnTx/>
                <a:uFillTx/>
                <a:latin typeface="Tahoma" charset="0"/>
                <a:ea typeface="宋体" charset="0"/>
                <a:cs typeface="宋体" charset="0"/>
              </a:rPr>
              <a:t>(2003</a:t>
            </a:r>
            <a:r>
              <a:rPr kumimoji="0" lang="zh-CN" altLang="en-US" sz="1800" b="0" i="0" u="none" strike="noStrike" kern="1200" cap="none" spc="0" normalizeH="0" baseline="0" noProof="0">
                <a:ln>
                  <a:noFill/>
                </a:ln>
                <a:solidFill>
                  <a:srgbClr val="FFFFFF"/>
                </a:solidFill>
                <a:effectLst/>
                <a:uLnTx/>
                <a:uFillTx/>
                <a:latin typeface="Tahoma" charset="0"/>
                <a:ea typeface="宋体" charset="0"/>
                <a:cs typeface="宋体" charset="0"/>
              </a:rPr>
              <a:t>年</a:t>
            </a:r>
            <a:r>
              <a:rPr kumimoji="0" lang="en-US" altLang="zh-CN" sz="1800" b="0" i="0" u="none" strike="noStrike" kern="1200" cap="none" spc="0" normalizeH="0" baseline="0" noProof="0">
                <a:ln>
                  <a:noFill/>
                </a:ln>
                <a:solidFill>
                  <a:srgbClr val="FFFFFF"/>
                </a:solidFill>
                <a:effectLst/>
                <a:uLnTx/>
                <a:uFillTx/>
                <a:latin typeface="Tahoma" charset="0"/>
                <a:ea typeface="宋体" charset="0"/>
                <a:cs typeface="宋体" charset="0"/>
              </a:rPr>
              <a:t>1</a:t>
            </a:r>
            <a:r>
              <a:rPr kumimoji="0" lang="zh-CN" altLang="en-US" sz="1800" b="0" i="0" u="none" strike="noStrike" kern="1200" cap="none" spc="0" normalizeH="0" baseline="0" noProof="0">
                <a:ln>
                  <a:noFill/>
                </a:ln>
                <a:solidFill>
                  <a:srgbClr val="FFFFFF"/>
                </a:solidFill>
                <a:effectLst/>
                <a:uLnTx/>
                <a:uFillTx/>
                <a:latin typeface="Tahoma" charset="0"/>
                <a:ea typeface="宋体" charset="0"/>
                <a:cs typeface="宋体" charset="0"/>
              </a:rPr>
              <a:t>月至</a:t>
            </a:r>
            <a:r>
              <a:rPr kumimoji="0" lang="en-US" altLang="zh-CN" sz="1800" b="0" i="0" u="none" strike="noStrike" kern="1200" cap="none" spc="0" normalizeH="0" baseline="0" noProof="0">
                <a:ln>
                  <a:noFill/>
                </a:ln>
                <a:solidFill>
                  <a:srgbClr val="FFFFFF"/>
                </a:solidFill>
                <a:effectLst/>
                <a:uLnTx/>
                <a:uFillTx/>
                <a:latin typeface="Tahoma" charset="0"/>
                <a:ea typeface="宋体" charset="0"/>
                <a:cs typeface="宋体" charset="0"/>
              </a:rPr>
              <a:t>3</a:t>
            </a:r>
            <a:r>
              <a:rPr kumimoji="0" lang="zh-CN" altLang="en-US" sz="1800" b="0" i="0" u="none" strike="noStrike" kern="1200" cap="none" spc="0" normalizeH="0" baseline="0" noProof="0">
                <a:ln>
                  <a:noFill/>
                </a:ln>
                <a:solidFill>
                  <a:srgbClr val="FFFFFF"/>
                </a:solidFill>
                <a:effectLst/>
                <a:uLnTx/>
                <a:uFillTx/>
                <a:latin typeface="Tahoma" charset="0"/>
                <a:ea typeface="宋体" charset="0"/>
                <a:cs typeface="宋体" charset="0"/>
              </a:rPr>
              <a:t>月</a:t>
            </a:r>
            <a:r>
              <a:rPr kumimoji="0" lang="en-US" altLang="zh-CN" sz="1800" b="0" i="0" u="none" strike="noStrike" kern="1200" cap="none" spc="0" normalizeH="0" baseline="0" noProof="0">
                <a:ln>
                  <a:noFill/>
                </a:ln>
                <a:solidFill>
                  <a:srgbClr val="FFFFFF"/>
                </a:solidFill>
                <a:effectLst/>
                <a:uLnTx/>
                <a:uFillTx/>
                <a:latin typeface="Tahoma" charset="0"/>
                <a:ea typeface="宋体" charset="0"/>
                <a:cs typeface="宋体" charset="0"/>
              </a:rPr>
              <a:t>):3-12</a:t>
            </a:r>
            <a:endParaRPr kumimoji="0" lang="en-US" altLang="zh-TW" sz="1800" b="0" i="0" u="none" strike="noStrike" kern="1200" cap="none" spc="0" normalizeH="0" baseline="0" noProof="0">
              <a:ln>
                <a:noFill/>
              </a:ln>
              <a:solidFill>
                <a:srgbClr val="FFFFFF"/>
              </a:solidFill>
              <a:effectLst/>
              <a:uLnTx/>
              <a:uFillTx/>
              <a:latin typeface="Tahoma" charset="0"/>
              <a:ea typeface="新細明體" charset="0"/>
              <a:cs typeface="新細明體"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FFFFFF"/>
              </a:solidFill>
              <a:effectLst/>
              <a:uLnTx/>
              <a:uFillTx/>
              <a:latin typeface="Tahoma" charset="0"/>
              <a:ea typeface="新細明體" charset="0"/>
              <a:cs typeface="新細明體" charset="0"/>
            </a:endParaRPr>
          </a:p>
        </p:txBody>
      </p:sp>
    </p:spTree>
    <p:extLst>
      <p:ext uri="{BB962C8B-B14F-4D97-AF65-F5344CB8AC3E}">
        <p14:creationId xmlns:p14="http://schemas.microsoft.com/office/powerpoint/2010/main" val="12788961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179388" y="476250"/>
            <a:ext cx="7391400" cy="762000"/>
          </a:xfrm>
          <a:solidFill>
            <a:srgbClr val="000090"/>
          </a:solidFill>
          <a:effectLst>
            <a:outerShdw blurRad="63500" dist="38099" dir="2700000" algn="ctr" rotWithShape="0">
              <a:schemeClr val="folHlink">
                <a:alpha val="74998"/>
              </a:schemeClr>
            </a:outerShdw>
          </a:effectLst>
        </p:spPr>
        <p:txBody>
          <a:bodyPr/>
          <a:lstStyle/>
          <a:p>
            <a:pPr eaLnBrk="1" hangingPunct="1">
              <a:defRPr/>
            </a:pPr>
            <a:r>
              <a:rPr lang="zh-CN" altLang="en-US" sz="4800" b="1" dirty="0">
                <a:effectLst/>
                <a:ea typeface="宋体" charset="0"/>
                <a:cs typeface="宋体" charset="0"/>
              </a:rPr>
              <a:t>第一世纪教会的受洗礼</a:t>
            </a:r>
            <a:endParaRPr lang="zh-TW" altLang="en-US" sz="4800" b="1" dirty="0">
              <a:effectLst/>
              <a:ea typeface="宋体" charset="0"/>
              <a:cs typeface="宋体" charset="0"/>
            </a:endParaRPr>
          </a:p>
        </p:txBody>
      </p:sp>
      <p:sp>
        <p:nvSpPr>
          <p:cNvPr id="93188" name="Text Box 4"/>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Tahoma" charset="0"/>
                <a:ea typeface="新細明體" charset="0"/>
                <a:cs typeface="新細明體" charset="0"/>
              </a:rPr>
              <a:t>140</a:t>
            </a:r>
          </a:p>
        </p:txBody>
      </p:sp>
      <p:sp>
        <p:nvSpPr>
          <p:cNvPr id="93189" name="Rectangle 5"/>
          <p:cNvSpPr>
            <a:spLocks noGrp="1" noChangeArrowheads="1"/>
          </p:cNvSpPr>
          <p:nvPr>
            <p:ph type="body" idx="1"/>
          </p:nvPr>
        </p:nvSpPr>
        <p:spPr>
          <a:xfrm>
            <a:off x="0" y="5638800"/>
            <a:ext cx="5410200" cy="1295400"/>
          </a:xfrm>
          <a:solidFill>
            <a:srgbClr val="000090"/>
          </a:solidFill>
          <a:effectLst>
            <a:outerShdw blurRad="63500" dist="35921" dir="2700000" algn="ctr" rotWithShape="0">
              <a:schemeClr val="folHlink"/>
            </a:outerShdw>
          </a:effectLst>
        </p:spPr>
        <p:txBody>
          <a:bodyPr anchor="ctr"/>
          <a:lstStyle/>
          <a:p>
            <a:pPr marL="0" indent="0" algn="ctr" eaLnBrk="1" hangingPunct="1">
              <a:lnSpc>
                <a:spcPct val="90000"/>
              </a:lnSpc>
              <a:spcBef>
                <a:spcPct val="0"/>
              </a:spcBef>
              <a:buClrTx/>
              <a:buSzTx/>
              <a:buFontTx/>
              <a:buNone/>
              <a:defRPr/>
            </a:pPr>
            <a:r>
              <a:rPr lang="zh-CN" altLang="en-US" sz="4000" b="1" dirty="0">
                <a:effectLst/>
                <a:ea typeface="宋体" charset="0"/>
                <a:cs typeface="宋体" charset="0"/>
              </a:rPr>
              <a:t>受洗礼只为相信者，</a:t>
            </a:r>
            <a:endParaRPr lang="zh-CN" sz="4000" b="1" dirty="0">
              <a:effectLst/>
              <a:ea typeface="宋体" charset="0"/>
              <a:cs typeface="宋体" charset="0"/>
            </a:endParaRPr>
          </a:p>
          <a:p>
            <a:pPr marL="0" indent="0" algn="ctr" eaLnBrk="1" hangingPunct="1">
              <a:lnSpc>
                <a:spcPct val="90000"/>
              </a:lnSpc>
              <a:spcBef>
                <a:spcPct val="0"/>
              </a:spcBef>
              <a:buClrTx/>
              <a:buSzTx/>
              <a:buFontTx/>
              <a:buNone/>
              <a:defRPr/>
            </a:pPr>
            <a:r>
              <a:rPr lang="zh-CN" altLang="en-US" sz="4000" b="1" dirty="0">
                <a:effectLst/>
                <a:ea typeface="宋体" charset="0"/>
                <a:cs typeface="宋体" charset="0"/>
              </a:rPr>
              <a:t>且只用浸水礼</a:t>
            </a:r>
            <a:r>
              <a:rPr lang="zh-TW" altLang="en-US" sz="4000" dirty="0">
                <a:ea typeface="新細明體" charset="0"/>
                <a:cs typeface="新細明體" charset="0"/>
              </a:rPr>
              <a:t> </a:t>
            </a:r>
          </a:p>
        </p:txBody>
      </p:sp>
    </p:spTree>
    <p:extLst>
      <p:ext uri="{BB962C8B-B14F-4D97-AF65-F5344CB8AC3E}">
        <p14:creationId xmlns:p14="http://schemas.microsoft.com/office/powerpoint/2010/main" val="471185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49" name="Picture 2" descr="&quot;Radiating Ripples&quot; © Hermann Eisenbeiss / Photo Researcher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pPr>
              <a:defRPr/>
            </a:pPr>
            <a:r>
              <a:rPr lang="en-US" b="1">
                <a:latin typeface="Arial" charset="0"/>
                <a:ea typeface="ＭＳ Ｐゴシック" charset="0"/>
                <a:cs typeface="ＭＳ Ｐゴシック" charset="0"/>
              </a:rPr>
              <a:t>Why not immerse?</a:t>
            </a:r>
          </a:p>
        </p:txBody>
      </p:sp>
      <p:sp>
        <p:nvSpPr>
          <p:cNvPr id="258051" name="Text Box 6"/>
          <p:cNvSpPr txBox="1">
            <a:spLocks noChangeArrowheads="1"/>
          </p:cNvSpPr>
          <p:nvPr/>
        </p:nvSpPr>
        <p:spPr bwMode="auto">
          <a:xfrm>
            <a:off x="381000" y="1676400"/>
            <a:ext cx="86106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There is little reason to be baptized in any other manner but by immersion</a:t>
            </a:r>
          </a:p>
        </p:txBody>
      </p:sp>
      <p:sp>
        <p:nvSpPr>
          <p:cNvPr id="258052" name="Text Box 7"/>
          <p:cNvSpPr txBox="1">
            <a:spLocks noChangeArrowheads="1"/>
          </p:cNvSpPr>
          <p:nvPr/>
        </p:nvSpPr>
        <p:spPr bwMode="auto">
          <a:xfrm>
            <a:off x="381000" y="4419600"/>
            <a:ext cx="87630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Exceptions include physical, logistic, and economic considerations</a:t>
            </a:r>
          </a:p>
        </p:txBody>
      </p:sp>
    </p:spTree>
    <p:extLst>
      <p:ext uri="{BB962C8B-B14F-4D97-AF65-F5344CB8AC3E}">
        <p14:creationId xmlns:p14="http://schemas.microsoft.com/office/powerpoint/2010/main" val="2202703970"/>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8243" name="Rectangle 3"/>
          <p:cNvSpPr>
            <a:spLocks noGrp="1" noChangeArrowheads="1"/>
          </p:cNvSpPr>
          <p:nvPr>
            <p:ph type="title"/>
          </p:nvPr>
        </p:nvSpPr>
        <p:spPr/>
        <p:txBody>
          <a:bodyPr/>
          <a:lstStyle/>
          <a:p>
            <a:pPr>
              <a:defRPr/>
            </a:pPr>
            <a:r>
              <a:rPr lang="en-US">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1066800" y="4343400"/>
            <a:ext cx="7620000" cy="1752600"/>
          </a:xfrm>
        </p:spPr>
        <p:txBody>
          <a:bodyPr/>
          <a:lstStyle/>
          <a:p>
            <a:pPr>
              <a:defRPr/>
            </a:pPr>
            <a:r>
              <a:rPr lang="en-US" sz="3600" dirty="0">
                <a:latin typeface="Arial" charset="0"/>
                <a:ea typeface="ＭＳ Ｐゴシック" charset="0"/>
                <a:cs typeface="ＭＳ Ｐゴシック" charset="0"/>
              </a:rPr>
              <a:t>Let</a:t>
            </a:r>
            <a:r>
              <a:rPr lang="fr-FR" altLang="ja-JP" sz="3600" dirty="0">
                <a:latin typeface="Arial" charset="0"/>
                <a:ea typeface="ＭＳ Ｐゴシック" charset="0"/>
                <a:cs typeface="ＭＳ Ｐゴシック" charset="0"/>
              </a:rPr>
              <a:t>'</a:t>
            </a:r>
            <a:r>
              <a:rPr lang="en-US" sz="3600" dirty="0">
                <a:latin typeface="Arial" charset="0"/>
                <a:ea typeface="ＭＳ Ｐゴシック" charset="0"/>
                <a:cs typeface="ＭＳ Ｐゴシック" charset="0"/>
              </a:rPr>
              <a:t>s see how Paul helped 12 previously immersed disciples of John the Baptist in Acts 19:1-7…</a:t>
            </a:r>
          </a:p>
        </p:txBody>
      </p:sp>
      <p:pic>
        <p:nvPicPr>
          <p:cNvPr id="260100"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76643"/>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62146" name="Picture 1" descr="think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en-US">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88"/>
            <a:ext cx="8713788" cy="4652962"/>
          </a:xfrm>
        </p:spPr>
        <p:txBody>
          <a:bodyPr/>
          <a:lstStyle/>
          <a:p>
            <a:pPr marL="0" indent="0">
              <a:buFont typeface="Wingdings" charset="0"/>
              <a:buNone/>
              <a:defRPr/>
            </a:pP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Acts 19:1-7  (NLT): While </a:t>
            </a:r>
            <a:r>
              <a:rPr lang="en-US"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Apollos</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was in Corinth, Paul traveled through the interior regions until he reached Ephesus, on the coast, where he found several believers.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2</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“Did you receive the Holy Spirit when you believed?” he asked them. “No,” they replied, “we haven’t even heard that there is a Holy Spirit.” </a:t>
            </a:r>
          </a:p>
          <a:p>
            <a:pPr marL="0" indent="0">
              <a:buFont typeface="Wingdings" charse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Font typeface="Wingdings" charse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3</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what baptism did you experience?” he asked. And they replied, “The baptism of John.”</a:t>
            </a:r>
          </a:p>
        </p:txBody>
      </p:sp>
    </p:spTree>
    <p:extLst>
      <p:ext uri="{BB962C8B-B14F-4D97-AF65-F5344CB8AC3E}">
        <p14:creationId xmlns:p14="http://schemas.microsoft.com/office/powerpoint/2010/main" val="7912771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64194" name="Picture 1" descr="think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en-US">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88"/>
            <a:ext cx="8713788" cy="4652962"/>
          </a:xfrm>
        </p:spPr>
        <p:txBody>
          <a:bodyPr/>
          <a:lstStyle/>
          <a:p>
            <a:pPr marL="0" indent="0">
              <a:buFont typeface="Wingdings" charse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4</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Paul said, “John’s baptism called for repentance from sin. But John himself told the people to believe in the one who would come later, meaning Jesus.” </a:t>
            </a:r>
          </a:p>
          <a:p>
            <a:pPr marL="0" indent="0">
              <a:buFont typeface="Wingdings" charse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Font typeface="Wingdings" charse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5</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As soon as they heard this, they were baptized in the name of the Lord Jesus.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6</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when Paul laid his hands on them, the Holy Spirit came on them, and they spoke in other tongues and prophesied.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7</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There were about twelve men in all.</a:t>
            </a:r>
          </a:p>
        </p:txBody>
      </p:sp>
    </p:spTree>
    <p:extLst>
      <p:ext uri="{BB962C8B-B14F-4D97-AF65-F5344CB8AC3E}">
        <p14:creationId xmlns:p14="http://schemas.microsoft.com/office/powerpoint/2010/main" val="2872469462"/>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a:xfrm>
            <a:off x="0" y="274638"/>
            <a:ext cx="9144000" cy="1143000"/>
          </a:xfrm>
        </p:spPr>
        <p:txBody>
          <a:bodyPr/>
          <a:lstStyle/>
          <a:p>
            <a:pPr eaLnBrk="1" hangingPunct="1"/>
            <a:r>
              <a:rPr lang="en-US">
                <a:latin typeface="Arial" charset="0"/>
                <a:ea typeface="ＭＳ Ｐゴシック" charset="0"/>
                <a:cs typeface="ＭＳ Ｐゴシック" charset="0"/>
              </a:rPr>
              <a:t>My Infant Baptism</a:t>
            </a:r>
          </a:p>
        </p:txBody>
      </p:sp>
      <p:pic>
        <p:nvPicPr>
          <p:cNvPr id="266242" name="Picture 6" descr="RickInfantBaptismCert"/>
          <p:cNvPicPr>
            <a:picLocks noChangeAspect="1" noChangeArrowheads="1"/>
          </p:cNvPicPr>
          <p:nvPr/>
        </p:nvPicPr>
        <p:blipFill>
          <a:blip r:embed="rId3" cstate="screen">
            <a:extLst>
              <a:ext uri="{28A0092B-C50C-407E-A947-70E740481C1C}">
                <a14:useLocalDpi xmlns:a14="http://schemas.microsoft.com/office/drawing/2010/main" val="0"/>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164359"/>
      </p:ext>
    </p:extLst>
  </p:cSld>
  <p:clrMapOvr>
    <a:masterClrMapping/>
  </p:clrMapOvr>
  <p:transition spd="slow"/>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5953</TotalTime>
  <Words>4080</Words>
  <Application>Microsoft Macintosh PowerPoint</Application>
  <PresentationFormat>On-screen Show (4:3)</PresentationFormat>
  <Paragraphs>523</Paragraphs>
  <Slides>106</Slides>
  <Notes>104</Notes>
  <HiddenSlides>85</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106</vt:i4>
      </vt:variant>
    </vt:vector>
  </HeadingPairs>
  <TitlesOfParts>
    <vt:vector size="133" baseType="lpstr">
      <vt:lpstr>Arial</vt:lpstr>
      <vt:lpstr>ＭＳ Ｐゴシック</vt:lpstr>
      <vt:lpstr>Wingdings</vt:lpstr>
      <vt:lpstr>Arial Black</vt:lpstr>
      <vt:lpstr>Geneva</vt:lpstr>
      <vt:lpstr>ヒラギノ角ゴ Pro W3</vt:lpstr>
      <vt:lpstr>Tahoma</vt:lpstr>
      <vt:lpstr>SimSun</vt:lpstr>
      <vt:lpstr>Wingdings 2</vt:lpstr>
      <vt:lpstr>Font14562</vt:lpstr>
      <vt:lpstr>Times</vt:lpstr>
      <vt:lpstr>Times New Roman</vt:lpstr>
      <vt:lpstr>Bwgrkl</vt:lpstr>
      <vt:lpstr>Beam</vt:lpstr>
      <vt:lpstr>Default Design</vt:lpstr>
      <vt:lpstr>Blank Presentation</vt:lpstr>
      <vt:lpstr>1_Beam</vt:lpstr>
      <vt:lpstr>1_Default Design</vt:lpstr>
      <vt:lpstr>1_Blank Presentation</vt:lpstr>
      <vt:lpstr>2_Blank Presentation</vt:lpstr>
      <vt:lpstr>Slit</vt:lpstr>
      <vt:lpstr>2_Default Design</vt:lpstr>
      <vt:lpstr>7_Default Design</vt:lpstr>
      <vt:lpstr>1_Slit</vt:lpstr>
      <vt:lpstr>2_Beam</vt:lpstr>
      <vt:lpstr>3_Default Design</vt:lpstr>
      <vt:lpstr>3_Blank Presentation</vt:lpstr>
      <vt:lpstr>Baptism</vt:lpstr>
      <vt:lpstr>Do you trust in God?</vt:lpstr>
      <vt:lpstr>Do we trust in God?</vt:lpstr>
      <vt:lpstr>Does your trust in God embarrass you?</vt:lpstr>
      <vt:lpstr>A Cause for Shame?</vt:lpstr>
      <vt:lpstr>Paul Had No Shame</vt:lpstr>
      <vt:lpstr>Defining Terms:</vt:lpstr>
      <vt:lpstr>Christian Ordinances</vt:lpstr>
      <vt:lpstr>Extreme Faith</vt:lpstr>
      <vt:lpstr>Ask your neighbor…</vt:lpstr>
      <vt:lpstr>SBC Faculty Members</vt:lpstr>
      <vt:lpstr>What is Baptism?</vt:lpstr>
      <vt:lpstr>受洗的意义:</vt:lpstr>
      <vt:lpstr>How is Christian Baptism Unique?</vt:lpstr>
      <vt:lpstr> 二约之间的洗礼</vt:lpstr>
      <vt:lpstr>施洗约翰</vt:lpstr>
      <vt:lpstr>总结初代教会的洗礼与之前的洗礼</vt:lpstr>
      <vt:lpstr>Why Be Baptized?</vt:lpstr>
      <vt:lpstr>Is baptism needed for salvation?</vt:lpstr>
      <vt:lpstr>Is baptism needed for salvation?</vt:lpstr>
      <vt:lpstr>We celebrate each baby's birth</vt:lpstr>
      <vt:lpstr>Infant baptism is actually a child &amp; parent dedication</vt:lpstr>
      <vt:lpstr>Why Be Baptized?</vt:lpstr>
      <vt:lpstr>The Great Commission</vt:lpstr>
      <vt:lpstr>Why Be Baptized?</vt:lpstr>
      <vt:lpstr>Christ was baptized by John</vt:lpstr>
      <vt:lpstr>"To fulfill all righteousness"</vt:lpstr>
      <vt:lpstr>Why Be Baptized?</vt:lpstr>
      <vt:lpstr>The Rainbow</vt:lpstr>
      <vt:lpstr>… This cup is the  NEW COVENANT  in my blood, which is POURED OUT  for you.</vt:lpstr>
      <vt:lpstr>Symbolism</vt:lpstr>
      <vt:lpstr>Romans 6:3</vt:lpstr>
      <vt:lpstr>New Life</vt:lpstr>
      <vt:lpstr>New Life picture</vt:lpstr>
      <vt:lpstr>Why Be Baptized?</vt:lpstr>
      <vt:lpstr>"Because of…"</vt:lpstr>
      <vt:lpstr>Pouring</vt:lpstr>
      <vt:lpstr>Church Family</vt:lpstr>
      <vt:lpstr>WHO should be baptized?</vt:lpstr>
      <vt:lpstr>第一世纪教会的受洗礼</vt:lpstr>
      <vt:lpstr>Recipients</vt:lpstr>
      <vt:lpstr>Recipients</vt:lpstr>
      <vt:lpstr>What About the Children?</vt:lpstr>
      <vt:lpstr>"Believed…then Baptized" in Acts</vt:lpstr>
      <vt:lpstr>Recipients</vt:lpstr>
      <vt:lpstr>Recipients</vt:lpstr>
      <vt:lpstr>Recipients</vt:lpstr>
      <vt:lpstr>Recipients</vt:lpstr>
      <vt:lpstr>Recipients</vt:lpstr>
      <vt:lpstr>Recipients</vt:lpstr>
      <vt:lpstr>Recipients</vt:lpstr>
      <vt:lpstr>Recipients should not  be infants because…</vt:lpstr>
      <vt:lpstr>Recipients should not  be infants because…</vt:lpstr>
      <vt:lpstr>Why is immersion the proper mode?</vt:lpstr>
      <vt:lpstr>What does "baptize" mean?</vt:lpstr>
      <vt:lpstr>YMCA Pool</vt:lpstr>
      <vt:lpstr>Immersion doesn't take a baptistery</vt:lpstr>
      <vt:lpstr>Japanese Orthodox</vt:lpstr>
      <vt:lpstr>Greek</vt:lpstr>
      <vt:lpstr>In Other Words…</vt:lpstr>
      <vt:lpstr>"Baptize" is a Transliteration</vt:lpstr>
      <vt:lpstr>Inventing a Term</vt:lpstr>
      <vt:lpstr>Mode of Baptism: Immersion</vt:lpstr>
      <vt:lpstr>What about the clothes?</vt:lpstr>
      <vt:lpstr>Do you want to dip this baby in water?</vt:lpstr>
      <vt:lpstr>Infant Immersion!</vt:lpstr>
      <vt:lpstr>Immersion best signifies…</vt:lpstr>
      <vt:lpstr>浸礼最好的说明…</vt:lpstr>
      <vt:lpstr>Immersion best signifies…</vt:lpstr>
      <vt:lpstr>受洗的意义</vt:lpstr>
      <vt:lpstr>When was sprinkling invented?</vt:lpstr>
      <vt:lpstr>Mode of Baptism</vt:lpstr>
      <vt:lpstr>Sprinkling?</vt:lpstr>
      <vt:lpstr>Modes of Baptism:</vt:lpstr>
      <vt:lpstr>Pouring?</vt:lpstr>
      <vt:lpstr>But does "washing" mean "pouring"?</vt:lpstr>
      <vt:lpstr>Pouring</vt:lpstr>
      <vt:lpstr>When it rains, it pours! </vt:lpstr>
      <vt:lpstr>Was immersion possible?</vt:lpstr>
      <vt:lpstr>Baptism at Philippi (Acts 16)</vt:lpstr>
      <vt:lpstr>Philippian Jailor (Acts 16)</vt:lpstr>
      <vt:lpstr>Fear seized him…</vt:lpstr>
      <vt:lpstr>Attempted suicide</vt:lpstr>
      <vt:lpstr>Joyful Jailor</vt:lpstr>
      <vt:lpstr>Pouring</vt:lpstr>
      <vt:lpstr>Immersing the jailow</vt:lpstr>
      <vt:lpstr>Why is immersion the proper mode?</vt:lpstr>
      <vt:lpstr>Rememberthe Ethiopian eunuch  (Acts 8:26-40)?</vt:lpstr>
      <vt:lpstr>How did Philip baptize the Ethiopian eunuch?</vt:lpstr>
      <vt:lpstr>洗礼的必要条件</vt:lpstr>
      <vt:lpstr>The First Church Building</vt:lpstr>
      <vt:lpstr>Avoiding Baptism</vt:lpstr>
      <vt:lpstr>对不受洗的态度</vt:lpstr>
      <vt:lpstr>第一世纪教会的受洗礼</vt:lpstr>
      <vt:lpstr>Why not immerse?</vt:lpstr>
      <vt:lpstr>If I have been sprinkled before, should I now be immersed?</vt:lpstr>
      <vt:lpstr>If I have been sprinkled before, should I now be immersed?</vt:lpstr>
      <vt:lpstr>If I have been sprinkled before, should I now be immersed?</vt:lpstr>
      <vt:lpstr>My Infant Baptism</vt:lpstr>
      <vt:lpstr>The Main Idea</vt:lpstr>
      <vt:lpstr>Who will follow Christ's example in baptism?</vt:lpstr>
      <vt:lpstr>Simon Peter's Enthusiasm</vt:lpstr>
      <vt:lpstr>Don't Be Deprived  of the Full Experience! </vt:lpstr>
      <vt:lpstr>关于洗礼的问题?</vt:lpstr>
      <vt:lpstr>Black</vt:lpstr>
      <vt:lpstr>教会论链接地址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Ordinance Backgrounds</dc:title>
  <dc:creator>Rick Griffith</dc:creator>
  <cp:lastModifiedBy>Rick Griffith</cp:lastModifiedBy>
  <cp:revision>327</cp:revision>
  <dcterms:created xsi:type="dcterms:W3CDTF">2008-12-08T00:04:33Z</dcterms:created>
  <dcterms:modified xsi:type="dcterms:W3CDTF">2019-06-08T15:54:22Z</dcterms:modified>
</cp:coreProperties>
</file>