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8.xml" ContentType="application/vnd.openxmlformats-officedocument.theme+xml"/>
  <Override PartName="/ppt/slideLayouts/slideLayout32.xml" ContentType="application/vnd.openxmlformats-officedocument.presentationml.slideLayout+xml"/>
  <Override PartName="/ppt/theme/theme9.xml" ContentType="application/vnd.openxmlformats-officedocument.theme+xml"/>
  <Override PartName="/ppt/slideLayouts/slideLayout33.xml" ContentType="application/vnd.openxmlformats-officedocument.presentationml.slideLayout+xml"/>
  <Override PartName="/ppt/theme/theme10.xml" ContentType="application/vnd.openxmlformats-officedocument.theme+xml"/>
  <Override PartName="/ppt/slideLayouts/slideLayout34.xml" ContentType="application/vnd.openxmlformats-officedocument.presentationml.slideLayout+xml"/>
  <Override PartName="/ppt/theme/theme11.xml" ContentType="application/vnd.openxmlformats-officedocument.theme+xml"/>
  <Override PartName="/ppt/slideLayouts/slideLayout35.xml" ContentType="application/vnd.openxmlformats-officedocument.presentationml.slideLayout+xml"/>
  <Override PartName="/ppt/theme/theme12.xml" ContentType="application/vnd.openxmlformats-officedocument.theme+xml"/>
  <Override PartName="/ppt/slideLayouts/slideLayout36.xml" ContentType="application/vnd.openxmlformats-officedocument.presentationml.slideLayout+xml"/>
  <Override PartName="/ppt/theme/theme13.xml" ContentType="application/vnd.openxmlformats-officedocument.theme+xml"/>
  <Override PartName="/ppt/slideLayouts/slideLayout37.xml" ContentType="application/vnd.openxmlformats-officedocument.presentationml.slideLayout+xml"/>
  <Override PartName="/ppt/theme/theme14.xml" ContentType="application/vnd.openxmlformats-officedocument.theme+xml"/>
  <Override PartName="/ppt/slideLayouts/slideLayout38.xml" ContentType="application/vnd.openxmlformats-officedocument.presentationml.slideLayout+xml"/>
  <Override PartName="/ppt/theme/theme15.xml" ContentType="application/vnd.openxmlformats-officedocument.theme+xml"/>
  <Override PartName="/ppt/slideLayouts/slideLayout39.xml" ContentType="application/vnd.openxmlformats-officedocument.presentationml.slideLayout+xml"/>
  <Override PartName="/ppt/theme/theme16.xml" ContentType="application/vnd.openxmlformats-officedocument.theme+xml"/>
  <Override PartName="/ppt/slideLayouts/slideLayout40.xml" ContentType="application/vnd.openxmlformats-officedocument.presentationml.slideLayout+xml"/>
  <Override PartName="/ppt/theme/theme17.xml" ContentType="application/vnd.openxmlformats-officedocument.theme+xml"/>
  <Override PartName="/ppt/slideLayouts/slideLayout41.xml" ContentType="application/vnd.openxmlformats-officedocument.presentationml.slideLayout+xml"/>
  <Override PartName="/ppt/theme/theme18.xml" ContentType="application/vnd.openxmlformats-officedocument.theme+xml"/>
  <Override PartName="/ppt/slideLayouts/slideLayout42.xml" ContentType="application/vnd.openxmlformats-officedocument.presentationml.slideLayout+xml"/>
  <Override PartName="/ppt/theme/theme19.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0.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1.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4.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5.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26.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27.xml" ContentType="application/vnd.openxmlformats-officedocument.theme+xml"/>
  <Override PartName="/ppt/slideLayouts/slideLayout122.xml" ContentType="application/vnd.openxmlformats-officedocument.presentationml.slideLayout+xml"/>
  <Override PartName="/ppt/theme/theme28.xml" ContentType="application/vnd.openxmlformats-officedocument.theme+xml"/>
  <Override PartName="/ppt/slideLayouts/slideLayout123.xml" ContentType="application/vnd.openxmlformats-officedocument.presentationml.slideLayout+xml"/>
  <Override PartName="/ppt/theme/theme2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30.xml" ContentType="application/vnd.openxmlformats-officedocument.theme+xml"/>
  <Override PartName="/ppt/slideLayouts/slideLayout135.xml" ContentType="application/vnd.openxmlformats-officedocument.presentationml.slideLayout+xml"/>
  <Override PartName="/ppt/theme/theme31.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32.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33.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34.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35.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36.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37.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38.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39.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40.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41.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42.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43.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44.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45.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46.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47.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48.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49.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50.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51.xml" ContentType="application/vnd.openxmlformats-officedocument.theme+xml"/>
  <Override PartName="/ppt/theme/theme5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1.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embeddings/oleObject1.bin" ContentType="application/vnd.openxmlformats-officedocument.oleObject"/>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1"/>
    <p:sldMasterId id="2147483649" r:id="rId2"/>
    <p:sldMasterId id="2147483792" r:id="rId3"/>
    <p:sldMasterId id="2147483798" r:id="rId4"/>
    <p:sldMasterId id="2147483906" r:id="rId5"/>
    <p:sldMasterId id="2147483910" r:id="rId6"/>
    <p:sldMasterId id="2147483916" r:id="rId7"/>
    <p:sldMasterId id="2147483924" r:id="rId8"/>
    <p:sldMasterId id="2147483929" r:id="rId9"/>
    <p:sldMasterId id="2147483932" r:id="rId10"/>
    <p:sldMasterId id="2147483938" r:id="rId11"/>
    <p:sldMasterId id="2147483940" r:id="rId12"/>
    <p:sldMasterId id="2147483950" r:id="rId13"/>
    <p:sldMasterId id="2147483952" r:id="rId14"/>
    <p:sldMasterId id="2147483954" r:id="rId15"/>
    <p:sldMasterId id="2147483964" r:id="rId16"/>
    <p:sldMasterId id="2147483968" r:id="rId17"/>
    <p:sldMasterId id="2147483971" r:id="rId18"/>
    <p:sldMasterId id="2147483973" r:id="rId19"/>
    <p:sldMasterId id="2147484546" r:id="rId20"/>
    <p:sldMasterId id="2147484784" r:id="rId21"/>
    <p:sldMasterId id="2147484796" r:id="rId22"/>
    <p:sldMasterId id="2147484808" r:id="rId23"/>
    <p:sldMasterId id="2147484820" r:id="rId24"/>
    <p:sldMasterId id="2147484832" r:id="rId25"/>
    <p:sldMasterId id="2147484844" r:id="rId26"/>
    <p:sldMasterId id="2147484856" r:id="rId27"/>
    <p:sldMasterId id="2147484868" r:id="rId28"/>
    <p:sldMasterId id="2147484870" r:id="rId29"/>
    <p:sldMasterId id="2147484872" r:id="rId30"/>
    <p:sldMasterId id="2147484884" r:id="rId31"/>
    <p:sldMasterId id="2147484886" r:id="rId32"/>
    <p:sldMasterId id="2147484898" r:id="rId33"/>
    <p:sldMasterId id="2147484910" r:id="rId34"/>
    <p:sldMasterId id="2147484922" r:id="rId35"/>
    <p:sldMasterId id="2147484934" r:id="rId36"/>
    <p:sldMasterId id="2147484946" r:id="rId37"/>
    <p:sldMasterId id="2147484958" r:id="rId38"/>
    <p:sldMasterId id="2147484970" r:id="rId39"/>
    <p:sldMasterId id="2147484982" r:id="rId40"/>
    <p:sldMasterId id="2147484994" r:id="rId41"/>
    <p:sldMasterId id="2147485006" r:id="rId42"/>
    <p:sldMasterId id="2147485018" r:id="rId43"/>
    <p:sldMasterId id="2147485030" r:id="rId44"/>
    <p:sldMasterId id="2147485042" r:id="rId45"/>
    <p:sldMasterId id="2147485054" r:id="rId46"/>
    <p:sldMasterId id="2147485066" r:id="rId47"/>
    <p:sldMasterId id="2147485078" r:id="rId48"/>
    <p:sldMasterId id="2147485090" r:id="rId49"/>
    <p:sldMasterId id="2147485102" r:id="rId50"/>
    <p:sldMasterId id="2147485114" r:id="rId51"/>
  </p:sldMasterIdLst>
  <p:notesMasterIdLst>
    <p:notesMasterId r:id="rId163"/>
  </p:notesMasterIdLst>
  <p:sldIdLst>
    <p:sldId id="274" r:id="rId52"/>
    <p:sldId id="427" r:id="rId53"/>
    <p:sldId id="428" r:id="rId54"/>
    <p:sldId id="1017" r:id="rId55"/>
    <p:sldId id="700" r:id="rId56"/>
    <p:sldId id="279" r:id="rId57"/>
    <p:sldId id="548" r:id="rId58"/>
    <p:sldId id="1033" r:id="rId59"/>
    <p:sldId id="1066" r:id="rId60"/>
    <p:sldId id="1067" r:id="rId61"/>
    <p:sldId id="1070" r:id="rId62"/>
    <p:sldId id="378" r:id="rId63"/>
    <p:sldId id="709" r:id="rId64"/>
    <p:sldId id="388" r:id="rId65"/>
    <p:sldId id="430" r:id="rId66"/>
    <p:sldId id="431" r:id="rId67"/>
    <p:sldId id="432" r:id="rId68"/>
    <p:sldId id="1068" r:id="rId69"/>
    <p:sldId id="1069" r:id="rId70"/>
    <p:sldId id="444" r:id="rId71"/>
    <p:sldId id="443" r:id="rId72"/>
    <p:sldId id="494" r:id="rId73"/>
    <p:sldId id="445" r:id="rId74"/>
    <p:sldId id="496" r:id="rId75"/>
    <p:sldId id="369" r:id="rId76"/>
    <p:sldId id="370" r:id="rId77"/>
    <p:sldId id="371" r:id="rId78"/>
    <p:sldId id="451" r:id="rId79"/>
    <p:sldId id="341" r:id="rId80"/>
    <p:sldId id="1072" r:id="rId81"/>
    <p:sldId id="284" r:id="rId82"/>
    <p:sldId id="446" r:id="rId83"/>
    <p:sldId id="447" r:id="rId84"/>
    <p:sldId id="283" r:id="rId85"/>
    <p:sldId id="1071" r:id="rId86"/>
    <p:sldId id="348" r:id="rId87"/>
    <p:sldId id="338" r:id="rId88"/>
    <p:sldId id="487" r:id="rId89"/>
    <p:sldId id="1074" r:id="rId90"/>
    <p:sldId id="379" r:id="rId91"/>
    <p:sldId id="376" r:id="rId92"/>
    <p:sldId id="380" r:id="rId93"/>
    <p:sldId id="381" r:id="rId94"/>
    <p:sldId id="382" r:id="rId95"/>
    <p:sldId id="383" r:id="rId96"/>
    <p:sldId id="473" r:id="rId97"/>
    <p:sldId id="1073" r:id="rId98"/>
    <p:sldId id="384" r:id="rId99"/>
    <p:sldId id="385" r:id="rId100"/>
    <p:sldId id="386" r:id="rId101"/>
    <p:sldId id="387" r:id="rId102"/>
    <p:sldId id="479" r:id="rId103"/>
    <p:sldId id="1075" r:id="rId104"/>
    <p:sldId id="389" r:id="rId105"/>
    <p:sldId id="390" r:id="rId106"/>
    <p:sldId id="391" r:id="rId107"/>
    <p:sldId id="392" r:id="rId108"/>
    <p:sldId id="499" r:id="rId109"/>
    <p:sldId id="730" r:id="rId110"/>
    <p:sldId id="725" r:id="rId111"/>
    <p:sldId id="1035" r:id="rId112"/>
    <p:sldId id="397" r:id="rId113"/>
    <p:sldId id="374" r:id="rId114"/>
    <p:sldId id="375" r:id="rId115"/>
    <p:sldId id="454" r:id="rId116"/>
    <p:sldId id="455" r:id="rId117"/>
    <p:sldId id="456" r:id="rId118"/>
    <p:sldId id="457" r:id="rId119"/>
    <p:sldId id="458" r:id="rId120"/>
    <p:sldId id="498" r:id="rId121"/>
    <p:sldId id="460" r:id="rId122"/>
    <p:sldId id="461" r:id="rId123"/>
    <p:sldId id="462" r:id="rId124"/>
    <p:sldId id="1034" r:id="rId125"/>
    <p:sldId id="711" r:id="rId126"/>
    <p:sldId id="715" r:id="rId127"/>
    <p:sldId id="717" r:id="rId128"/>
    <p:sldId id="719" r:id="rId129"/>
    <p:sldId id="395" r:id="rId130"/>
    <p:sldId id="721" r:id="rId131"/>
    <p:sldId id="722" r:id="rId132"/>
    <p:sldId id="723" r:id="rId133"/>
    <p:sldId id="372" r:id="rId134"/>
    <p:sldId id="1036" r:id="rId135"/>
    <p:sldId id="286" r:id="rId136"/>
    <p:sldId id="1079" r:id="rId137"/>
    <p:sldId id="402" r:id="rId138"/>
    <p:sldId id="732" r:id="rId139"/>
    <p:sldId id="1076" r:id="rId140"/>
    <p:sldId id="464" r:id="rId141"/>
    <p:sldId id="1077" r:id="rId142"/>
    <p:sldId id="466" r:id="rId143"/>
    <p:sldId id="594" r:id="rId144"/>
    <p:sldId id="595" r:id="rId145"/>
    <p:sldId id="596" r:id="rId146"/>
    <p:sldId id="597" r:id="rId147"/>
    <p:sldId id="598" r:id="rId148"/>
    <p:sldId id="599" r:id="rId149"/>
    <p:sldId id="600" r:id="rId150"/>
    <p:sldId id="601" r:id="rId151"/>
    <p:sldId id="467" r:id="rId152"/>
    <p:sldId id="423" r:id="rId153"/>
    <p:sldId id="424" r:id="rId154"/>
    <p:sldId id="425" r:id="rId155"/>
    <p:sldId id="1038" r:id="rId156"/>
    <p:sldId id="440" r:id="rId157"/>
    <p:sldId id="442" r:id="rId158"/>
    <p:sldId id="441" r:id="rId159"/>
    <p:sldId id="436" r:id="rId160"/>
    <p:sldId id="510" r:id="rId161"/>
    <p:sldId id="1078" r:id="rId16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4759"/>
    <a:srgbClr val="FFFF00"/>
    <a:srgbClr val="E37550"/>
    <a:srgbClr val="07070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47"/>
    <p:restoredTop sz="94647"/>
  </p:normalViewPr>
  <p:slideViewPr>
    <p:cSldViewPr>
      <p:cViewPr varScale="1">
        <p:scale>
          <a:sx n="94" d="100"/>
          <a:sy n="94" d="100"/>
        </p:scale>
        <p:origin x="184" y="1312"/>
      </p:cViewPr>
      <p:guideLst>
        <p:guide orient="horz" pos="2160"/>
        <p:guide pos="2880"/>
      </p:guideLst>
    </p:cSldViewPr>
  </p:slideViewPr>
  <p:outlineViewPr>
    <p:cViewPr>
      <p:scale>
        <a:sx n="33" d="100"/>
        <a:sy n="33" d="100"/>
      </p:scale>
      <p:origin x="0" y="2736"/>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2.xml"/><Relationship Id="rId84" Type="http://schemas.openxmlformats.org/officeDocument/2006/relationships/slide" Target="slides/slide33.xml"/><Relationship Id="rId138" Type="http://schemas.openxmlformats.org/officeDocument/2006/relationships/slide" Target="slides/slide87.xml"/><Relationship Id="rId159" Type="http://schemas.openxmlformats.org/officeDocument/2006/relationships/slide" Target="slides/slide108.xml"/><Relationship Id="rId107" Type="http://schemas.openxmlformats.org/officeDocument/2006/relationships/slide" Target="slides/slide5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2.xml"/><Relationship Id="rId74" Type="http://schemas.openxmlformats.org/officeDocument/2006/relationships/slide" Target="slides/slide23.xml"/><Relationship Id="rId128" Type="http://schemas.openxmlformats.org/officeDocument/2006/relationships/slide" Target="slides/slide77.xml"/><Relationship Id="rId149" Type="http://schemas.openxmlformats.org/officeDocument/2006/relationships/slide" Target="slides/slide98.xml"/><Relationship Id="rId5" Type="http://schemas.openxmlformats.org/officeDocument/2006/relationships/slideMaster" Target="slideMasters/slideMaster5.xml"/><Relationship Id="rId95" Type="http://schemas.openxmlformats.org/officeDocument/2006/relationships/slide" Target="slides/slide44.xml"/><Relationship Id="rId160" Type="http://schemas.openxmlformats.org/officeDocument/2006/relationships/slide" Target="slides/slide109.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3.xml"/><Relationship Id="rId118" Type="http://schemas.openxmlformats.org/officeDocument/2006/relationships/slide" Target="slides/slide67.xml"/><Relationship Id="rId139" Type="http://schemas.openxmlformats.org/officeDocument/2006/relationships/slide" Target="slides/slide88.xml"/><Relationship Id="rId85" Type="http://schemas.openxmlformats.org/officeDocument/2006/relationships/slide" Target="slides/slide34.xml"/><Relationship Id="rId150" Type="http://schemas.openxmlformats.org/officeDocument/2006/relationships/slide" Target="slides/slide9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8.xml"/><Relationship Id="rId103" Type="http://schemas.openxmlformats.org/officeDocument/2006/relationships/slide" Target="slides/slide52.xml"/><Relationship Id="rId108" Type="http://schemas.openxmlformats.org/officeDocument/2006/relationships/slide" Target="slides/slide57.xml"/><Relationship Id="rId124" Type="http://schemas.openxmlformats.org/officeDocument/2006/relationships/slide" Target="slides/slide73.xml"/><Relationship Id="rId129" Type="http://schemas.openxmlformats.org/officeDocument/2006/relationships/slide" Target="slides/slide78.xml"/><Relationship Id="rId54" Type="http://schemas.openxmlformats.org/officeDocument/2006/relationships/slide" Target="slides/slide3.xml"/><Relationship Id="rId70" Type="http://schemas.openxmlformats.org/officeDocument/2006/relationships/slide" Target="slides/slide19.xml"/><Relationship Id="rId75" Type="http://schemas.openxmlformats.org/officeDocument/2006/relationships/slide" Target="slides/slide24.xml"/><Relationship Id="rId91" Type="http://schemas.openxmlformats.org/officeDocument/2006/relationships/slide" Target="slides/slide40.xml"/><Relationship Id="rId96" Type="http://schemas.openxmlformats.org/officeDocument/2006/relationships/slide" Target="slides/slide45.xml"/><Relationship Id="rId140" Type="http://schemas.openxmlformats.org/officeDocument/2006/relationships/slide" Target="slides/slide89.xml"/><Relationship Id="rId145" Type="http://schemas.openxmlformats.org/officeDocument/2006/relationships/slide" Target="slides/slide94.xml"/><Relationship Id="rId161" Type="http://schemas.openxmlformats.org/officeDocument/2006/relationships/slide" Target="slides/slide110.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3.xml"/><Relationship Id="rId119" Type="http://schemas.openxmlformats.org/officeDocument/2006/relationships/slide" Target="slides/slide68.xml"/><Relationship Id="rId44" Type="http://schemas.openxmlformats.org/officeDocument/2006/relationships/slideMaster" Target="slideMasters/slideMaster44.xml"/><Relationship Id="rId60" Type="http://schemas.openxmlformats.org/officeDocument/2006/relationships/slide" Target="slides/slide9.xml"/><Relationship Id="rId65" Type="http://schemas.openxmlformats.org/officeDocument/2006/relationships/slide" Target="slides/slide14.xml"/><Relationship Id="rId81" Type="http://schemas.openxmlformats.org/officeDocument/2006/relationships/slide" Target="slides/slide30.xml"/><Relationship Id="rId86" Type="http://schemas.openxmlformats.org/officeDocument/2006/relationships/slide" Target="slides/slide35.xml"/><Relationship Id="rId130" Type="http://schemas.openxmlformats.org/officeDocument/2006/relationships/slide" Target="slides/slide79.xml"/><Relationship Id="rId135" Type="http://schemas.openxmlformats.org/officeDocument/2006/relationships/slide" Target="slides/slide84.xml"/><Relationship Id="rId151" Type="http://schemas.openxmlformats.org/officeDocument/2006/relationships/slide" Target="slides/slide100.xml"/><Relationship Id="rId156" Type="http://schemas.openxmlformats.org/officeDocument/2006/relationships/slide" Target="slides/slide105.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8.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 Target="slides/slide4.xml"/><Relationship Id="rId76" Type="http://schemas.openxmlformats.org/officeDocument/2006/relationships/slide" Target="slides/slide25.xml"/><Relationship Id="rId97" Type="http://schemas.openxmlformats.org/officeDocument/2006/relationships/slide" Target="slides/slide46.xml"/><Relationship Id="rId104" Type="http://schemas.openxmlformats.org/officeDocument/2006/relationships/slide" Target="slides/slide53.xml"/><Relationship Id="rId120" Type="http://schemas.openxmlformats.org/officeDocument/2006/relationships/slide" Target="slides/slide69.xml"/><Relationship Id="rId125" Type="http://schemas.openxmlformats.org/officeDocument/2006/relationships/slide" Target="slides/slide74.xml"/><Relationship Id="rId141" Type="http://schemas.openxmlformats.org/officeDocument/2006/relationships/slide" Target="slides/slide90.xml"/><Relationship Id="rId146" Type="http://schemas.openxmlformats.org/officeDocument/2006/relationships/slide" Target="slides/slide95.xml"/><Relationship Id="rId16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20.xml"/><Relationship Id="rId92" Type="http://schemas.openxmlformats.org/officeDocument/2006/relationships/slide" Target="slides/slide41.xml"/><Relationship Id="rId162" Type="http://schemas.openxmlformats.org/officeDocument/2006/relationships/slide" Target="slides/slide11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5.xml"/><Relationship Id="rId87" Type="http://schemas.openxmlformats.org/officeDocument/2006/relationships/slide" Target="slides/slide36.xml"/><Relationship Id="rId110" Type="http://schemas.openxmlformats.org/officeDocument/2006/relationships/slide" Target="slides/slide59.xml"/><Relationship Id="rId115" Type="http://schemas.openxmlformats.org/officeDocument/2006/relationships/slide" Target="slides/slide64.xml"/><Relationship Id="rId131" Type="http://schemas.openxmlformats.org/officeDocument/2006/relationships/slide" Target="slides/slide80.xml"/><Relationship Id="rId136" Type="http://schemas.openxmlformats.org/officeDocument/2006/relationships/slide" Target="slides/slide85.xml"/><Relationship Id="rId157" Type="http://schemas.openxmlformats.org/officeDocument/2006/relationships/slide" Target="slides/slide106.xml"/><Relationship Id="rId61" Type="http://schemas.openxmlformats.org/officeDocument/2006/relationships/slide" Target="slides/slide10.xml"/><Relationship Id="rId82" Type="http://schemas.openxmlformats.org/officeDocument/2006/relationships/slide" Target="slides/slide31.xml"/><Relationship Id="rId152" Type="http://schemas.openxmlformats.org/officeDocument/2006/relationships/slide" Target="slides/slide10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5.xml"/><Relationship Id="rId77" Type="http://schemas.openxmlformats.org/officeDocument/2006/relationships/slide" Target="slides/slide26.xml"/><Relationship Id="rId100" Type="http://schemas.openxmlformats.org/officeDocument/2006/relationships/slide" Target="slides/slide49.xml"/><Relationship Id="rId105" Type="http://schemas.openxmlformats.org/officeDocument/2006/relationships/slide" Target="slides/slide54.xml"/><Relationship Id="rId126" Type="http://schemas.openxmlformats.org/officeDocument/2006/relationships/slide" Target="slides/slide75.xml"/><Relationship Id="rId147" Type="http://schemas.openxmlformats.org/officeDocument/2006/relationships/slide" Target="slides/slide96.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21.xml"/><Relationship Id="rId93" Type="http://schemas.openxmlformats.org/officeDocument/2006/relationships/slide" Target="slides/slide42.xml"/><Relationship Id="rId98" Type="http://schemas.openxmlformats.org/officeDocument/2006/relationships/slide" Target="slides/slide47.xml"/><Relationship Id="rId121" Type="http://schemas.openxmlformats.org/officeDocument/2006/relationships/slide" Target="slides/slide70.xml"/><Relationship Id="rId142" Type="http://schemas.openxmlformats.org/officeDocument/2006/relationships/slide" Target="slides/slide91.xml"/><Relationship Id="rId163"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6.xml"/><Relationship Id="rId116" Type="http://schemas.openxmlformats.org/officeDocument/2006/relationships/slide" Target="slides/slide65.xml"/><Relationship Id="rId137" Type="http://schemas.openxmlformats.org/officeDocument/2006/relationships/slide" Target="slides/slide86.xml"/><Relationship Id="rId158" Type="http://schemas.openxmlformats.org/officeDocument/2006/relationships/slide" Target="slides/slide10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1.xml"/><Relationship Id="rId83" Type="http://schemas.openxmlformats.org/officeDocument/2006/relationships/slide" Target="slides/slide32.xml"/><Relationship Id="rId88" Type="http://schemas.openxmlformats.org/officeDocument/2006/relationships/slide" Target="slides/slide37.xml"/><Relationship Id="rId111" Type="http://schemas.openxmlformats.org/officeDocument/2006/relationships/slide" Target="slides/slide60.xml"/><Relationship Id="rId132" Type="http://schemas.openxmlformats.org/officeDocument/2006/relationships/slide" Target="slides/slide81.xml"/><Relationship Id="rId153" Type="http://schemas.openxmlformats.org/officeDocument/2006/relationships/slide" Target="slides/slide10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6.xml"/><Relationship Id="rId106" Type="http://schemas.openxmlformats.org/officeDocument/2006/relationships/slide" Target="slides/slide55.xml"/><Relationship Id="rId127" Type="http://schemas.openxmlformats.org/officeDocument/2006/relationships/slide" Target="slides/slide7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xml"/><Relationship Id="rId73" Type="http://schemas.openxmlformats.org/officeDocument/2006/relationships/slide" Target="slides/slide22.xml"/><Relationship Id="rId78" Type="http://schemas.openxmlformats.org/officeDocument/2006/relationships/slide" Target="slides/slide27.xml"/><Relationship Id="rId94" Type="http://schemas.openxmlformats.org/officeDocument/2006/relationships/slide" Target="slides/slide43.xml"/><Relationship Id="rId99" Type="http://schemas.openxmlformats.org/officeDocument/2006/relationships/slide" Target="slides/slide48.xml"/><Relationship Id="rId101" Type="http://schemas.openxmlformats.org/officeDocument/2006/relationships/slide" Target="slides/slide50.xml"/><Relationship Id="rId122" Type="http://schemas.openxmlformats.org/officeDocument/2006/relationships/slide" Target="slides/slide71.xml"/><Relationship Id="rId143" Type="http://schemas.openxmlformats.org/officeDocument/2006/relationships/slide" Target="slides/slide92.xml"/><Relationship Id="rId148" Type="http://schemas.openxmlformats.org/officeDocument/2006/relationships/slide" Target="slides/slide97.xml"/><Relationship Id="rId16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7.xml"/><Relationship Id="rId89" Type="http://schemas.openxmlformats.org/officeDocument/2006/relationships/slide" Target="slides/slide38.xml"/><Relationship Id="rId112" Type="http://schemas.openxmlformats.org/officeDocument/2006/relationships/slide" Target="slides/slide61.xml"/><Relationship Id="rId133" Type="http://schemas.openxmlformats.org/officeDocument/2006/relationships/slide" Target="slides/slide82.xml"/><Relationship Id="rId154" Type="http://schemas.openxmlformats.org/officeDocument/2006/relationships/slide" Target="slides/slide103.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7.xml"/><Relationship Id="rId79" Type="http://schemas.openxmlformats.org/officeDocument/2006/relationships/slide" Target="slides/slide28.xml"/><Relationship Id="rId102" Type="http://schemas.openxmlformats.org/officeDocument/2006/relationships/slide" Target="slides/slide51.xml"/><Relationship Id="rId123" Type="http://schemas.openxmlformats.org/officeDocument/2006/relationships/slide" Target="slides/slide72.xml"/><Relationship Id="rId144" Type="http://schemas.openxmlformats.org/officeDocument/2006/relationships/slide" Target="slides/slide93.xml"/><Relationship Id="rId90" Type="http://schemas.openxmlformats.org/officeDocument/2006/relationships/slide" Target="slides/slide39.xml"/><Relationship Id="rId165" Type="http://schemas.openxmlformats.org/officeDocument/2006/relationships/viewProps" Target="viewProps.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8.xml"/><Relationship Id="rId113" Type="http://schemas.openxmlformats.org/officeDocument/2006/relationships/slide" Target="slides/slide62.xml"/><Relationship Id="rId134" Type="http://schemas.openxmlformats.org/officeDocument/2006/relationships/slide" Target="slides/slide83.xml"/><Relationship Id="rId80" Type="http://schemas.openxmlformats.org/officeDocument/2006/relationships/slide" Target="slides/slide29.xml"/><Relationship Id="rId155" Type="http://schemas.openxmlformats.org/officeDocument/2006/relationships/slide" Target="slides/slide10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200" dirty="0">
              <a:solidFill>
                <a:srgbClr val="FFFFFF">
                  <a:hueOff val="0"/>
                  <a:satOff val="0"/>
                  <a:lumOff val="0"/>
                  <a:alphaOff val="0"/>
                </a:srgbClr>
              </a:solidFill>
              <a:latin typeface="Tahoma"/>
              <a:ea typeface="+mn-ea"/>
              <a:cs typeface="+mn-cs"/>
            </a:rPr>
            <a:t>1 </a:t>
          </a:r>
          <a:r>
            <a:rPr lang="zh-CN" altLang="en-US" sz="1200" dirty="0">
              <a:solidFill>
                <a:srgbClr val="FFFFFF">
                  <a:hueOff val="0"/>
                  <a:satOff val="0"/>
                  <a:lumOff val="0"/>
                  <a:alphaOff val="0"/>
                </a:srgbClr>
              </a:solidFill>
              <a:latin typeface="微軟正黑體" pitchFamily="34" charset="-120"/>
              <a:ea typeface="微軟正黑體" pitchFamily="34" charset="-120"/>
              <a:cs typeface="+mn-cs"/>
            </a:rPr>
            <a:t>尼散月</a:t>
          </a:r>
          <a:endParaRPr lang="en-US" sz="12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F5E84AB-A24B-4273-9611-B48CEF1D8FD6}">
      <dgm:prSet phldrT="[Text]"/>
      <dgm:spPr>
        <a:xfrm>
          <a:off x="5496848"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2 </a:t>
          </a:r>
          <a:r>
            <a:rPr lang="zh-CN" altLang="en-US" dirty="0">
              <a:solidFill>
                <a:srgbClr val="FFFFFF">
                  <a:hueOff val="0"/>
                  <a:satOff val="0"/>
                  <a:lumOff val="0"/>
                  <a:alphaOff val="0"/>
                </a:srgbClr>
              </a:solidFill>
              <a:latin typeface="微軟正黑體" pitchFamily="34" charset="-120"/>
              <a:ea typeface="微軟正黑體" pitchFamily="34" charset="-120"/>
              <a:cs typeface="+mn-cs"/>
            </a:rPr>
            <a:t>以珥月</a:t>
          </a:r>
          <a:endParaRPr lang="en-US" dirty="0">
            <a:solidFill>
              <a:srgbClr val="FFFFFF">
                <a:hueOff val="0"/>
                <a:satOff val="0"/>
                <a:lumOff val="0"/>
                <a:alphaOff val="0"/>
              </a:srgbClr>
            </a:solidFill>
            <a:latin typeface="微軟正黑體" pitchFamily="34" charset="-120"/>
            <a:ea typeface="微軟正黑體" pitchFamily="34" charset="-120"/>
            <a:cs typeface="+mn-cs"/>
          </a:endParaRPr>
        </a:p>
      </dgm:t>
    </dgm:pt>
    <dgm:pt modelId="{01C62724-1DD6-4BE6-9546-19D7BF520D7D}" type="parTrans" cxnId="{A57C7656-6699-4FD8-8051-B69256C2BD93}">
      <dgm:prSet/>
      <dgm:spPr/>
      <dgm:t>
        <a:bodyPr/>
        <a:lstStyle/>
        <a:p>
          <a:endParaRPr lang="en-US"/>
        </a:p>
      </dgm:t>
    </dgm:pt>
    <dgm:pt modelId="{468282A5-577D-49A9-98FA-33FB679E87C3}" type="sibTrans" cxnId="{A57C7656-6699-4FD8-8051-B69256C2BD93}">
      <dgm:prSet/>
      <dgm:spPr/>
      <dgm:t>
        <a:bodyPr/>
        <a:lstStyle/>
        <a:p>
          <a:endParaRPr lang="en-US"/>
        </a:p>
      </dgm:t>
    </dgm:pt>
    <dgm:pt modelId="{389BEB4E-8135-401C-AA12-F23717C80804}">
      <dgm:prSet phldrT="[Text]"/>
      <dgm:spPr>
        <a:xfrm>
          <a:off x="6246550"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3 </a:t>
          </a:r>
          <a:r>
            <a:rPr lang="zh-CN" altLang="en-US" dirty="0">
              <a:solidFill>
                <a:srgbClr val="FFFFFF">
                  <a:hueOff val="0"/>
                  <a:satOff val="0"/>
                  <a:lumOff val="0"/>
                  <a:alphaOff val="0"/>
                </a:srgbClr>
              </a:solidFill>
              <a:latin typeface="微軟正黑體" pitchFamily="34" charset="-120"/>
              <a:ea typeface="微軟正黑體" pitchFamily="34" charset="-120"/>
              <a:cs typeface="+mn-cs"/>
            </a:rPr>
            <a:t>西湾月</a:t>
          </a:r>
          <a:endParaRPr lang="en-US" dirty="0">
            <a:solidFill>
              <a:srgbClr val="FFFFFF">
                <a:hueOff val="0"/>
                <a:satOff val="0"/>
                <a:lumOff val="0"/>
                <a:alphaOff val="0"/>
              </a:srgbClr>
            </a:solidFill>
            <a:latin typeface="微軟正黑體" pitchFamily="34" charset="-120"/>
            <a:ea typeface="微軟正黑體" pitchFamily="34" charset="-120"/>
            <a:cs typeface="+mn-cs"/>
          </a:endParaRPr>
        </a:p>
      </dgm:t>
    </dgm:pt>
    <dgm:pt modelId="{07D716C4-F176-49F3-AA45-E010C9F6EA2E}" type="parTrans" cxnId="{4C4FBD3C-C458-464A-BEAB-B6572B0B41E0}">
      <dgm:prSet/>
      <dgm:spPr/>
      <dgm:t>
        <a:bodyPr/>
        <a:lstStyle/>
        <a:p>
          <a:endParaRPr lang="en-US"/>
        </a:p>
      </dgm:t>
    </dgm:pt>
    <dgm:pt modelId="{709869E4-6549-46A0-8CDC-0EA0AF06F54D}" type="sibTrans" cxnId="{4C4FBD3C-C458-464A-BEAB-B6572B0B41E0}">
      <dgm:prSet/>
      <dgm:spPr/>
      <dgm:t>
        <a:bodyPr/>
        <a:lstStyle/>
        <a:p>
          <a:endParaRPr lang="en-US"/>
        </a:p>
      </dgm:t>
    </dgm:pt>
    <dgm:pt modelId="{9F1CE0D0-BEC3-4E68-9C3A-2045DFE6D14D}">
      <dgm:prSet phldrT="[Text]"/>
      <dgm:spPr>
        <a:xfrm>
          <a:off x="6246550"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4 </a:t>
          </a:r>
          <a:r>
            <a:rPr lang="zh-CN" altLang="en-US" dirty="0">
              <a:solidFill>
                <a:srgbClr val="FFFFFF">
                  <a:hueOff val="0"/>
                  <a:satOff val="0"/>
                  <a:lumOff val="0"/>
                  <a:alphaOff val="0"/>
                </a:srgbClr>
              </a:solidFill>
              <a:latin typeface="微軟正黑體" pitchFamily="34" charset="-120"/>
              <a:ea typeface="微軟正黑體" pitchFamily="34" charset="-120"/>
              <a:cs typeface="+mn-cs"/>
            </a:rPr>
            <a:t>搭模斯月</a:t>
          </a:r>
          <a:endParaRPr lang="en-US" dirty="0">
            <a:solidFill>
              <a:srgbClr val="FFFFFF">
                <a:hueOff val="0"/>
                <a:satOff val="0"/>
                <a:lumOff val="0"/>
                <a:alphaOff val="0"/>
              </a:srgbClr>
            </a:solidFill>
            <a:latin typeface="微軟正黑體" pitchFamily="34" charset="-120"/>
            <a:ea typeface="微軟正黑體" pitchFamily="34" charset="-120"/>
            <a:cs typeface="+mn-cs"/>
          </a:endParaRPr>
        </a:p>
      </dgm:t>
    </dgm:pt>
    <dgm:pt modelId="{54851B4B-D9B6-45A5-A780-E0553768B251}" type="parTrans" cxnId="{64E6CD3F-6559-48FB-AB62-FC812B3EE63D}">
      <dgm:prSet/>
      <dgm:spPr/>
      <dgm:t>
        <a:bodyPr/>
        <a:lstStyle/>
        <a:p>
          <a:endParaRPr lang="en-US"/>
        </a:p>
      </dgm:t>
    </dgm:pt>
    <dgm:pt modelId="{F6B7BA33-A690-45D8-816B-75A2EF7D5510}" type="sibTrans" cxnId="{64E6CD3F-6559-48FB-AB62-FC812B3EE63D}">
      <dgm:prSet/>
      <dgm:spPr/>
      <dgm:t>
        <a:bodyPr/>
        <a:lstStyle/>
        <a:p>
          <a:endParaRPr lang="en-US"/>
        </a:p>
      </dgm:t>
    </dgm:pt>
    <dgm:pt modelId="{F41ADF76-1340-4E7E-91EE-D23C91F68266}">
      <dgm:prSet phldrT="[Text]"/>
      <dgm:spPr>
        <a:xfrm>
          <a:off x="5496848"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5 </a:t>
          </a:r>
          <a:r>
            <a:rPr lang="zh-CN" altLang="en-US" dirty="0">
              <a:solidFill>
                <a:srgbClr val="FFFFFF">
                  <a:hueOff val="0"/>
                  <a:satOff val="0"/>
                  <a:lumOff val="0"/>
                  <a:alphaOff val="0"/>
                </a:srgbClr>
              </a:solidFill>
              <a:latin typeface="微軟正黑體" pitchFamily="34" charset="-120"/>
              <a:ea typeface="微軟正黑體" pitchFamily="34" charset="-120"/>
              <a:cs typeface="+mn-cs"/>
            </a:rPr>
            <a:t>埃波月</a:t>
          </a:r>
          <a:endParaRPr lang="en-US" dirty="0">
            <a:solidFill>
              <a:srgbClr val="FFFFFF">
                <a:hueOff val="0"/>
                <a:satOff val="0"/>
                <a:lumOff val="0"/>
                <a:alphaOff val="0"/>
              </a:srgbClr>
            </a:solidFill>
            <a:latin typeface="微軟正黑體" pitchFamily="34" charset="-120"/>
            <a:ea typeface="微軟正黑體" pitchFamily="34" charset="-120"/>
            <a:cs typeface="+mn-cs"/>
          </a:endParaRPr>
        </a:p>
      </dgm:t>
    </dgm:pt>
    <dgm:pt modelId="{6DB317D0-A3CC-448F-A0EA-D41FDD835598}" type="parTrans" cxnId="{666D1C0D-2B79-4DED-987B-71B597D1E5D2}">
      <dgm:prSet/>
      <dgm:spPr/>
      <dgm:t>
        <a:bodyPr/>
        <a:lstStyle/>
        <a:p>
          <a:endParaRPr lang="en-US"/>
        </a:p>
      </dgm:t>
    </dgm:pt>
    <dgm:pt modelId="{A1F8CA6A-1B19-4B78-90DE-E8F5159CD855}" type="sibTrans" cxnId="{666D1C0D-2B79-4DED-987B-71B597D1E5D2}">
      <dgm:prSet/>
      <dgm:spPr/>
      <dgm:t>
        <a:bodyPr/>
        <a:lstStyle/>
        <a:p>
          <a:endParaRPr lang="en-US"/>
        </a:p>
      </dgm:t>
    </dgm:pt>
    <dgm:pt modelId="{28A1BE5C-BCFA-4B70-9F07-BF96A66A975D}">
      <dgm:prSet phldrT="[Text]"/>
      <dgm:spPr>
        <a:xfrm>
          <a:off x="4198328"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6 </a:t>
          </a:r>
          <a:r>
            <a:rPr lang="zh-CN" altLang="en-US" dirty="0">
              <a:solidFill>
                <a:srgbClr val="FFFFFF">
                  <a:hueOff val="0"/>
                  <a:satOff val="0"/>
                  <a:lumOff val="0"/>
                  <a:alphaOff val="0"/>
                </a:srgbClr>
              </a:solidFill>
              <a:latin typeface="微軟正黑體" pitchFamily="34" charset="-120"/>
              <a:ea typeface="微軟正黑體" pitchFamily="34" charset="-120"/>
              <a:cs typeface="+mn-cs"/>
            </a:rPr>
            <a:t>以禄月</a:t>
          </a:r>
          <a:endParaRPr lang="en-US" dirty="0">
            <a:solidFill>
              <a:srgbClr val="FFFFFF">
                <a:hueOff val="0"/>
                <a:satOff val="0"/>
                <a:lumOff val="0"/>
                <a:alphaOff val="0"/>
              </a:srgbClr>
            </a:solidFill>
            <a:latin typeface="微軟正黑體" pitchFamily="34" charset="-120"/>
            <a:ea typeface="微軟正黑體" pitchFamily="34" charset="-120"/>
            <a:cs typeface="+mn-cs"/>
          </a:endParaRPr>
        </a:p>
      </dgm:t>
    </dgm:pt>
    <dgm:pt modelId="{4E119D09-EBE9-489D-AF33-EEF5A060FA55}" type="parTrans" cxnId="{D39E0FDD-ACE8-4838-94B2-11ECE875A8EA}">
      <dgm:prSet/>
      <dgm:spPr/>
      <dgm:t>
        <a:bodyPr/>
        <a:lstStyle/>
        <a:p>
          <a:endParaRPr lang="en-US"/>
        </a:p>
      </dgm:t>
    </dgm:pt>
    <dgm:pt modelId="{7212D9DC-80BB-400F-B674-9814A75809D1}" type="sibTrans" cxnId="{D39E0FDD-ACE8-4838-94B2-11ECE875A8EA}">
      <dgm:prSet/>
      <dgm:spPr/>
      <dgm:t>
        <a:bodyPr/>
        <a:lstStyle/>
        <a:p>
          <a:endParaRPr lang="en-US"/>
        </a:p>
      </dgm:t>
    </dgm:pt>
    <dgm:pt modelId="{08F20D19-9EE0-4EEB-A78E-2B28EE99140A}">
      <dgm:prSet/>
      <dgm:spPr>
        <a:xfrm>
          <a:off x="2698925"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7 </a:t>
          </a:r>
          <a:r>
            <a:rPr lang="zh-CN" altLang="en-US" dirty="0">
              <a:solidFill>
                <a:srgbClr val="FFFFFF">
                  <a:hueOff val="0"/>
                  <a:satOff val="0"/>
                  <a:lumOff val="0"/>
                  <a:alphaOff val="0"/>
                </a:srgbClr>
              </a:solidFill>
              <a:latin typeface="微軟正黑體" pitchFamily="34" charset="-120"/>
              <a:ea typeface="微軟正黑體" pitchFamily="34" charset="-120"/>
              <a:cs typeface="+mn-cs"/>
            </a:rPr>
            <a:t>提斯利月</a:t>
          </a:r>
          <a:endParaRPr lang="en-US" dirty="0">
            <a:solidFill>
              <a:srgbClr val="FFFFFF">
                <a:hueOff val="0"/>
                <a:satOff val="0"/>
                <a:lumOff val="0"/>
                <a:alphaOff val="0"/>
              </a:srgbClr>
            </a:solidFill>
            <a:latin typeface="微軟正黑體" pitchFamily="34" charset="-120"/>
            <a:ea typeface="微軟正黑體" pitchFamily="34" charset="-120"/>
            <a:cs typeface="+mn-cs"/>
          </a:endParaRPr>
        </a:p>
      </dgm:t>
    </dgm:pt>
    <dgm:pt modelId="{FB304B2B-298D-463C-B5F6-6C0BA64DC151}" type="parTrans" cxnId="{D2436F72-F7B1-4DB3-97CF-1E59D4CE22F8}">
      <dgm:prSet/>
      <dgm:spPr/>
      <dgm:t>
        <a:bodyPr/>
        <a:lstStyle/>
        <a:p>
          <a:endParaRPr lang="en-US"/>
        </a:p>
      </dgm:t>
    </dgm:pt>
    <dgm:pt modelId="{CF404D65-A355-4B3F-818B-C4DC8C89735F}" type="sibTrans" cxnId="{D2436F72-F7B1-4DB3-97CF-1E59D4CE22F8}">
      <dgm:prSet/>
      <dgm:spPr/>
      <dgm:t>
        <a:bodyPr/>
        <a:lstStyle/>
        <a:p>
          <a:endParaRPr lang="en-US"/>
        </a:p>
      </dgm:t>
    </dgm:pt>
    <dgm:pt modelId="{C904F902-7A6E-435B-9005-9993CDFDC7C8}">
      <dgm:prSet/>
      <dgm:spPr>
        <a:xfrm>
          <a:off x="1400404"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8 </a:t>
          </a:r>
          <a:r>
            <a:rPr lang="zh-CN" altLang="en-US" dirty="0">
              <a:solidFill>
                <a:srgbClr val="FFFFFF">
                  <a:hueOff val="0"/>
                  <a:satOff val="0"/>
                  <a:lumOff val="0"/>
                  <a:alphaOff val="0"/>
                </a:srgbClr>
              </a:solidFill>
              <a:latin typeface="微軟正黑體" pitchFamily="34" charset="-120"/>
              <a:ea typeface="微軟正黑體" pitchFamily="34" charset="-120"/>
              <a:cs typeface="+mn-cs"/>
            </a:rPr>
            <a:t>马西班月</a:t>
          </a:r>
          <a:endParaRPr lang="en-US" dirty="0">
            <a:solidFill>
              <a:srgbClr val="FFFFFF">
                <a:hueOff val="0"/>
                <a:satOff val="0"/>
                <a:lumOff val="0"/>
                <a:alphaOff val="0"/>
              </a:srgbClr>
            </a:solidFill>
            <a:latin typeface="微軟正黑體" pitchFamily="34" charset="-120"/>
            <a:ea typeface="微軟正黑體" pitchFamily="34" charset="-120"/>
            <a:cs typeface="+mn-cs"/>
          </a:endParaRPr>
        </a:p>
      </dgm:t>
    </dgm:pt>
    <dgm:pt modelId="{B1F76E19-CFB6-43C9-B204-FA2CA741042C}" type="parTrans" cxnId="{346FC2E6-A0E3-4F75-9126-8E662EF265FB}">
      <dgm:prSet/>
      <dgm:spPr/>
      <dgm:t>
        <a:bodyPr/>
        <a:lstStyle/>
        <a:p>
          <a:endParaRPr lang="en-US"/>
        </a:p>
      </dgm:t>
    </dgm:pt>
    <dgm:pt modelId="{6F8E73CA-663F-4597-8F45-B9083C210C14}" type="sibTrans" cxnId="{346FC2E6-A0E3-4F75-9126-8E662EF265FB}">
      <dgm:prSet/>
      <dgm:spPr/>
      <dgm:t>
        <a:bodyPr/>
        <a:lstStyle/>
        <a:p>
          <a:endParaRPr lang="en-US"/>
        </a:p>
      </dgm:t>
    </dgm:pt>
    <dgm:pt modelId="{560D7969-CE37-4C6A-A3AB-03C7EE7784F6}">
      <dgm:prSet/>
      <dgm:spPr>
        <a:xfrm>
          <a:off x="650703"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9 </a:t>
          </a:r>
          <a:r>
            <a:rPr lang="zh-CN" altLang="en-US" dirty="0">
              <a:solidFill>
                <a:srgbClr val="FFFFFF">
                  <a:hueOff val="0"/>
                  <a:satOff val="0"/>
                  <a:lumOff val="0"/>
                  <a:alphaOff val="0"/>
                </a:srgbClr>
              </a:solidFill>
              <a:latin typeface="微軟正黑體" pitchFamily="34" charset="-120"/>
              <a:ea typeface="微軟正黑體" pitchFamily="34" charset="-120"/>
              <a:cs typeface="+mn-cs"/>
            </a:rPr>
            <a:t>基斯流月</a:t>
          </a:r>
          <a:endParaRPr lang="en-US" dirty="0">
            <a:solidFill>
              <a:srgbClr val="FFFFFF">
                <a:hueOff val="0"/>
                <a:satOff val="0"/>
                <a:lumOff val="0"/>
                <a:alphaOff val="0"/>
              </a:srgbClr>
            </a:solidFill>
            <a:latin typeface="微軟正黑體" pitchFamily="34" charset="-120"/>
            <a:ea typeface="微軟正黑體" pitchFamily="34" charset="-120"/>
            <a:cs typeface="+mn-cs"/>
          </a:endParaRPr>
        </a:p>
      </dgm:t>
    </dgm:pt>
    <dgm:pt modelId="{1B19DE64-5B2A-47E2-A7DB-4E83EEA1C7FD}" type="parTrans" cxnId="{EFB6C78E-6AC8-48C1-BAC5-C6A3079759F4}">
      <dgm:prSet/>
      <dgm:spPr/>
      <dgm:t>
        <a:bodyPr/>
        <a:lstStyle/>
        <a:p>
          <a:endParaRPr lang="en-US"/>
        </a:p>
      </dgm:t>
    </dgm:pt>
    <dgm:pt modelId="{DDC9399F-F1C9-4F99-B10A-A8BC5720FAB1}" type="sibTrans" cxnId="{EFB6C78E-6AC8-48C1-BAC5-C6A3079759F4}">
      <dgm:prSet/>
      <dgm:spPr/>
      <dgm:t>
        <a:bodyPr/>
        <a:lstStyle/>
        <a:p>
          <a:endParaRPr lang="en-US"/>
        </a:p>
      </dgm:t>
    </dgm:pt>
    <dgm:pt modelId="{320E4AAB-3A21-4363-9E0F-57C2F4742D91}">
      <dgm:prSet/>
      <dgm:spPr>
        <a:xfrm>
          <a:off x="650703"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10 </a:t>
          </a:r>
          <a:r>
            <a:rPr lang="zh-CN" altLang="en-US" dirty="0">
              <a:solidFill>
                <a:srgbClr val="FFFFFF">
                  <a:hueOff val="0"/>
                  <a:satOff val="0"/>
                  <a:lumOff val="0"/>
                  <a:alphaOff val="0"/>
                </a:srgbClr>
              </a:solidFill>
              <a:latin typeface="微軟正黑體" pitchFamily="34" charset="-120"/>
              <a:ea typeface="微軟正黑體" pitchFamily="34" charset="-120"/>
              <a:cs typeface="+mn-cs"/>
            </a:rPr>
            <a:t>提别月</a:t>
          </a:r>
          <a:endParaRPr lang="en-US" dirty="0">
            <a:solidFill>
              <a:srgbClr val="FFFFFF">
                <a:hueOff val="0"/>
                <a:satOff val="0"/>
                <a:lumOff val="0"/>
                <a:alphaOff val="0"/>
              </a:srgbClr>
            </a:solidFill>
            <a:latin typeface="微軟正黑體" pitchFamily="34" charset="-120"/>
            <a:ea typeface="微軟正黑體" pitchFamily="34" charset="-120"/>
            <a:cs typeface="+mn-cs"/>
          </a:endParaRPr>
        </a:p>
      </dgm:t>
    </dgm:pt>
    <dgm:pt modelId="{47CFED66-9B8D-4D95-9C36-E83C7549F95C}" type="parTrans" cxnId="{7638D9DB-26D5-4361-A46F-B6A9E4066646}">
      <dgm:prSet/>
      <dgm:spPr/>
      <dgm:t>
        <a:bodyPr/>
        <a:lstStyle/>
        <a:p>
          <a:endParaRPr lang="en-US"/>
        </a:p>
      </dgm:t>
    </dgm:pt>
    <dgm:pt modelId="{7CC8A9A2-DF05-4068-A308-541C6F839A0D}" type="sibTrans" cxnId="{7638D9DB-26D5-4361-A46F-B6A9E4066646}">
      <dgm:prSet/>
      <dgm:spPr/>
      <dgm:t>
        <a:bodyPr/>
        <a:lstStyle/>
        <a:p>
          <a:endParaRPr lang="en-US"/>
        </a:p>
      </dgm:t>
    </dgm:pt>
    <dgm:pt modelId="{DF255AB2-DBEC-4E1D-B963-18644785B149}">
      <dgm:prSet/>
      <dgm:spPr>
        <a:xfrm>
          <a:off x="1400404"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11 </a:t>
          </a:r>
          <a:r>
            <a:rPr lang="zh-CN" altLang="en-US" dirty="0">
              <a:solidFill>
                <a:srgbClr val="FFFFFF">
                  <a:hueOff val="0"/>
                  <a:satOff val="0"/>
                  <a:lumOff val="0"/>
                  <a:alphaOff val="0"/>
                </a:srgbClr>
              </a:solidFill>
              <a:latin typeface="微軟正黑體" pitchFamily="34" charset="-120"/>
              <a:ea typeface="微軟正黑體" pitchFamily="34" charset="-120"/>
              <a:cs typeface="+mn-cs"/>
            </a:rPr>
            <a:t>细罢特月</a:t>
          </a:r>
          <a:endParaRPr lang="en-US" dirty="0">
            <a:solidFill>
              <a:srgbClr val="FFFFFF">
                <a:hueOff val="0"/>
                <a:satOff val="0"/>
                <a:lumOff val="0"/>
                <a:alphaOff val="0"/>
              </a:srgbClr>
            </a:solidFill>
            <a:latin typeface="微軟正黑體" pitchFamily="34" charset="-120"/>
            <a:ea typeface="微軟正黑體" pitchFamily="34" charset="-120"/>
            <a:cs typeface="+mn-cs"/>
          </a:endParaRPr>
        </a:p>
      </dgm:t>
    </dgm:pt>
    <dgm:pt modelId="{CA6C363B-AC14-491F-A961-34013A9F5658}" type="parTrans" cxnId="{77F89F3C-8D94-4417-AFA0-0887CC371AB1}">
      <dgm:prSet/>
      <dgm:spPr/>
      <dgm:t>
        <a:bodyPr/>
        <a:lstStyle/>
        <a:p>
          <a:endParaRPr lang="en-US"/>
        </a:p>
      </dgm:t>
    </dgm:pt>
    <dgm:pt modelId="{95D291D6-BC22-45C6-AF29-8B30505D5105}" type="sibTrans" cxnId="{77F89F3C-8D94-4417-AFA0-0887CC371AB1}">
      <dgm:prSet/>
      <dgm:spPr/>
      <dgm:t>
        <a:bodyPr/>
        <a:lstStyle/>
        <a:p>
          <a:endParaRPr lang="en-US"/>
        </a:p>
      </dgm:t>
    </dgm:pt>
    <dgm:pt modelId="{ABA3D43E-A2F5-4ABC-8FF2-208FAA2F23B6}">
      <dgm:prSet/>
      <dgm:spPr>
        <a:xfrm>
          <a:off x="2698925" y="3003"/>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12 </a:t>
          </a:r>
          <a:r>
            <a:rPr lang="zh-CN" altLang="en-US" dirty="0">
              <a:solidFill>
                <a:srgbClr val="FFFFFF">
                  <a:hueOff val="0"/>
                  <a:satOff val="0"/>
                  <a:lumOff val="0"/>
                  <a:alphaOff val="0"/>
                </a:srgbClr>
              </a:solidFill>
              <a:latin typeface="微軟正黑體" pitchFamily="34" charset="-120"/>
              <a:ea typeface="微軟正黑體" pitchFamily="34" charset="-120"/>
              <a:cs typeface="+mn-cs"/>
            </a:rPr>
            <a:t>亚达月</a:t>
          </a:r>
          <a:endParaRPr lang="en-US" dirty="0">
            <a:solidFill>
              <a:srgbClr val="FFFFFF">
                <a:hueOff val="0"/>
                <a:satOff val="0"/>
                <a:lumOff val="0"/>
                <a:alphaOff val="0"/>
              </a:srgbClr>
            </a:solidFill>
            <a:latin typeface="微軟正黑體" pitchFamily="34" charset="-120"/>
            <a:ea typeface="微軟正黑體" pitchFamily="34" charset="-120"/>
            <a:cs typeface="+mn-cs"/>
          </a:endParaRPr>
        </a:p>
      </dgm:t>
    </dgm:pt>
    <dgm:pt modelId="{31253D39-AA48-4284-A51F-DCCE166B87C8}" type="parTrans" cxnId="{57BCE620-BAC3-440C-92CD-F2F5C98328D8}">
      <dgm:prSet/>
      <dgm:spPr/>
      <dgm:t>
        <a:bodyPr/>
        <a:lstStyle/>
        <a:p>
          <a:endParaRPr lang="en-US"/>
        </a:p>
      </dgm:t>
    </dgm:pt>
    <dgm:pt modelId="{092750A9-1731-4943-A586-04B29C80B6B9}" type="sibTrans" cxnId="{57BCE620-BAC3-440C-92CD-F2F5C98328D8}">
      <dgm:prSe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CABA1573-9C6C-434C-9FD2-1A7483F12A95}" type="pres">
      <dgm:prSet presAssocID="{5F5E84AB-A24B-4273-9611-B48CEF1D8FD6}" presName="dummy" presStyleCnt="0"/>
      <dgm:spPr/>
    </dgm:pt>
    <dgm:pt modelId="{3A6595D0-7F77-463D-A6EC-EC6772DED45C}" type="pres">
      <dgm:prSet presAssocID="{5F5E84AB-A24B-4273-9611-B48CEF1D8FD6}" presName="node" presStyleLbl="revTx" presStyleIdx="1" presStyleCnt="12" custScaleX="192316">
        <dgm:presLayoutVars>
          <dgm:bulletEnabled val="1"/>
        </dgm:presLayoutVars>
      </dgm:prSet>
      <dgm:spPr>
        <a:prstGeom prst="rect">
          <a:avLst/>
        </a:prstGeom>
      </dgm:spPr>
    </dgm:pt>
    <dgm:pt modelId="{6CAFD580-79B9-4A6C-8138-2351D1D1FFC5}" type="pres">
      <dgm:prSet presAssocID="{468282A5-577D-49A9-98FA-33FB679E87C3}"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BA371536-AC69-42C9-B8F7-A4BEC0E400AF}" type="pres">
      <dgm:prSet presAssocID="{389BEB4E-8135-401C-AA12-F23717C80804}" presName="dummy" presStyleCnt="0"/>
      <dgm:spPr/>
    </dgm:pt>
    <dgm:pt modelId="{AC3B1EA0-7150-4468-8EC2-B7999EFB254A}" type="pres">
      <dgm:prSet presAssocID="{389BEB4E-8135-401C-AA12-F23717C80804}" presName="node" presStyleLbl="revTx" presStyleIdx="2" presStyleCnt="12" custScaleX="216806">
        <dgm:presLayoutVars>
          <dgm:bulletEnabled val="1"/>
        </dgm:presLayoutVars>
      </dgm:prSet>
      <dgm:spPr>
        <a:prstGeom prst="rect">
          <a:avLst/>
        </a:prstGeom>
      </dgm:spPr>
    </dgm:pt>
    <dgm:pt modelId="{789E8A39-08E0-4793-A3A0-76F2AF0C83AF}" type="pres">
      <dgm:prSet presAssocID="{709869E4-6549-46A0-8CDC-0EA0AF06F54D}"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748211D8-B7C6-4491-A884-2C9C409B68EB}" type="pres">
      <dgm:prSet presAssocID="{9F1CE0D0-BEC3-4E68-9C3A-2045DFE6D14D}" presName="dummy" presStyleCnt="0"/>
      <dgm:spPr/>
    </dgm:pt>
    <dgm:pt modelId="{A6A1A07C-FA0A-42E7-AAA5-9F48BC6DD0ED}" type="pres">
      <dgm:prSet presAssocID="{9F1CE0D0-BEC3-4E68-9C3A-2045DFE6D14D}" presName="node" presStyleLbl="revTx" presStyleIdx="3" presStyleCnt="12" custScaleX="211950">
        <dgm:presLayoutVars>
          <dgm:bulletEnabled val="1"/>
        </dgm:presLayoutVars>
      </dgm:prSet>
      <dgm:spPr>
        <a:prstGeom prst="rect">
          <a:avLst/>
        </a:prstGeom>
      </dgm:spPr>
    </dgm:pt>
    <dgm:pt modelId="{41686D35-C314-4984-A2A5-9BFDCB2D4898}" type="pres">
      <dgm:prSet presAssocID="{F6B7BA33-A690-45D8-816B-75A2EF7D5510}"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BD4C92A1-1EC6-4C39-8837-2503A37B5BE9}" type="pres">
      <dgm:prSet presAssocID="{F41ADF76-1340-4E7E-91EE-D23C91F68266}" presName="dummy" presStyleCnt="0"/>
      <dgm:spPr/>
    </dgm:pt>
    <dgm:pt modelId="{FF663C5D-9388-409A-A28A-D1517DC00DB3}" type="pres">
      <dgm:prSet presAssocID="{F41ADF76-1340-4E7E-91EE-D23C91F68266}" presName="node" presStyleLbl="revTx" presStyleIdx="4" presStyleCnt="12" custScaleX="250719">
        <dgm:presLayoutVars>
          <dgm:bulletEnabled val="1"/>
        </dgm:presLayoutVars>
      </dgm:prSet>
      <dgm:spPr>
        <a:prstGeom prst="rect">
          <a:avLst/>
        </a:prstGeom>
      </dgm:spPr>
    </dgm:pt>
    <dgm:pt modelId="{D896097A-A342-499E-932C-3ACB3C8D76DF}" type="pres">
      <dgm:prSet presAssocID="{A1F8CA6A-1B19-4B78-90DE-E8F5159CD855}"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26B7C6AF-1E30-463A-B01A-AFAE9B111E5A}" type="pres">
      <dgm:prSet presAssocID="{28A1BE5C-BCFA-4B70-9F07-BF96A66A975D}" presName="dummy" presStyleCnt="0"/>
      <dgm:spPr/>
    </dgm:pt>
    <dgm:pt modelId="{72A07F78-E0DD-4137-ADEA-F1F773C63975}" type="pres">
      <dgm:prSet presAssocID="{28A1BE5C-BCFA-4B70-9F07-BF96A66A975D}" presName="node" presStyleLbl="revTx" presStyleIdx="5" presStyleCnt="12" custScaleX="209410">
        <dgm:presLayoutVars>
          <dgm:bulletEnabled val="1"/>
        </dgm:presLayoutVars>
      </dgm:prSet>
      <dgm:spPr>
        <a:prstGeom prst="rect">
          <a:avLst/>
        </a:prstGeom>
      </dgm:spPr>
    </dgm:pt>
    <dgm:pt modelId="{9165E005-AA3A-4130-9C4E-54C73786DFC9}" type="pres">
      <dgm:prSet presAssocID="{7212D9DC-80BB-400F-B674-9814A75809D1}"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F57BDEAF-371B-4D45-A464-7F0CAC1C31F1}" type="pres">
      <dgm:prSet presAssocID="{08F20D19-9EE0-4EEB-A78E-2B28EE99140A}" presName="dummy" presStyleCnt="0"/>
      <dgm:spPr/>
    </dgm:pt>
    <dgm:pt modelId="{CBCC85A3-03EC-481F-B0F8-591672F8FC0C}" type="pres">
      <dgm:prSet presAssocID="{08F20D19-9EE0-4EEB-A78E-2B28EE99140A}" presName="node" presStyleLbl="revTx" presStyleIdx="6" presStyleCnt="12" custScaleX="160431">
        <dgm:presLayoutVars>
          <dgm:bulletEnabled val="1"/>
        </dgm:presLayoutVars>
      </dgm:prSet>
      <dgm:spPr>
        <a:prstGeom prst="rect">
          <a:avLst/>
        </a:prstGeom>
      </dgm:spPr>
    </dgm:pt>
    <dgm:pt modelId="{16437ABF-DEC2-4E74-B36D-754FD2CD3BF6}" type="pres">
      <dgm:prSet presAssocID="{CF404D65-A355-4B3F-818B-C4DC8C89735F}"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A0D73CFE-6C4A-4676-9E30-345C2AB6AB33}" type="pres">
      <dgm:prSet presAssocID="{C904F902-7A6E-435B-9005-9993CDFDC7C8}" presName="dummy" presStyleCnt="0"/>
      <dgm:spPr/>
    </dgm:pt>
    <dgm:pt modelId="{5E1BEC5E-5D4A-4B06-B85F-DD00B1EC2518}" type="pres">
      <dgm:prSet presAssocID="{C904F902-7A6E-435B-9005-9993CDFDC7C8}" presName="node" presStyleLbl="revTx" presStyleIdx="7" presStyleCnt="12" custScaleX="218258">
        <dgm:presLayoutVars>
          <dgm:bulletEnabled val="1"/>
        </dgm:presLayoutVars>
      </dgm:prSet>
      <dgm:spPr>
        <a:prstGeom prst="rect">
          <a:avLst/>
        </a:prstGeom>
      </dgm:spPr>
    </dgm:pt>
    <dgm:pt modelId="{6B75600D-BDB0-4BBE-B79E-4DFF339696F9}" type="pres">
      <dgm:prSet presAssocID="{6F8E73CA-663F-4597-8F45-B9083C210C1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F2DA34E4-B59D-419B-ABC3-35A1B7040E60}" type="pres">
      <dgm:prSet presAssocID="{560D7969-CE37-4C6A-A3AB-03C7EE7784F6}" presName="dummy" presStyleCnt="0"/>
      <dgm:spPr/>
    </dgm:pt>
    <dgm:pt modelId="{4F923D19-7A0A-4058-B776-BEA46C1C1FA3}" type="pres">
      <dgm:prSet presAssocID="{560D7969-CE37-4C6A-A3AB-03C7EE7784F6}" presName="node" presStyleLbl="revTx" presStyleIdx="8" presStyleCnt="12" custScaleX="221150">
        <dgm:presLayoutVars>
          <dgm:bulletEnabled val="1"/>
        </dgm:presLayoutVars>
      </dgm:prSet>
      <dgm:spPr>
        <a:prstGeom prst="rect">
          <a:avLst/>
        </a:prstGeom>
      </dgm:spPr>
    </dgm:pt>
    <dgm:pt modelId="{47C98758-6B57-4505-9B23-287C42914478}" type="pres">
      <dgm:prSet presAssocID="{DDC9399F-F1C9-4F99-B10A-A8BC5720FAB1}"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40CE3652-391E-4426-B869-111769431488}" type="pres">
      <dgm:prSet presAssocID="{320E4AAB-3A21-4363-9E0F-57C2F4742D91}" presName="dummy" presStyleCnt="0"/>
      <dgm:spPr/>
    </dgm:pt>
    <dgm:pt modelId="{804F974A-ADD2-49E4-BBC3-5FE72A0C7E97}" type="pres">
      <dgm:prSet presAssocID="{320E4AAB-3A21-4363-9E0F-57C2F4742D91}" presName="node" presStyleLbl="revTx" presStyleIdx="9" presStyleCnt="12" custScaleX="223834">
        <dgm:presLayoutVars>
          <dgm:bulletEnabled val="1"/>
        </dgm:presLayoutVars>
      </dgm:prSet>
      <dgm:spPr>
        <a:prstGeom prst="rect">
          <a:avLst/>
        </a:prstGeom>
      </dgm:spPr>
    </dgm:pt>
    <dgm:pt modelId="{E60F5F79-D24B-4E2C-9A41-0DE7AD5DE743}" type="pres">
      <dgm:prSet presAssocID="{7CC8A9A2-DF05-4068-A308-541C6F839A0D}"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7F68F21-AB8C-4DD8-B3FF-3F5A01AE670A}" type="pres">
      <dgm:prSet presAssocID="{DF255AB2-DBEC-4E1D-B963-18644785B149}" presName="dummy" presStyleCnt="0"/>
      <dgm:spPr/>
    </dgm:pt>
    <dgm:pt modelId="{7BFD444E-B815-428C-9F57-532E2566231E}" type="pres">
      <dgm:prSet presAssocID="{DF255AB2-DBEC-4E1D-B963-18644785B149}" presName="node" presStyleLbl="revTx" presStyleIdx="10" presStyleCnt="12" custScaleX="204809">
        <dgm:presLayoutVars>
          <dgm:bulletEnabled val="1"/>
        </dgm:presLayoutVars>
      </dgm:prSet>
      <dgm:spPr>
        <a:prstGeom prst="rect">
          <a:avLst/>
        </a:prstGeom>
      </dgm:spPr>
    </dgm:pt>
    <dgm:pt modelId="{D952F9E2-9468-4873-8362-30C311B8C8BA}" type="pres">
      <dgm:prSet presAssocID="{95D291D6-BC22-45C6-AF29-8B30505D510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875B26B-ACE3-4D79-B1AD-6C550A7DAF24}" type="pres">
      <dgm:prSet presAssocID="{ABA3D43E-A2F5-4ABC-8FF2-208FAA2F23B6}" presName="dummy" presStyleCnt="0"/>
      <dgm:spPr/>
    </dgm:pt>
    <dgm:pt modelId="{81A61C15-1C0A-47F4-882F-F60D62B35195}" type="pres">
      <dgm:prSet presAssocID="{ABA3D43E-A2F5-4ABC-8FF2-208FAA2F23B6}" presName="node" presStyleLbl="revTx" presStyleIdx="11" presStyleCnt="12" custScaleX="91262" custRadScaleRad="100461" custRadScaleInc="-9508">
        <dgm:presLayoutVars>
          <dgm:bulletEnabled val="1"/>
        </dgm:presLayoutVars>
      </dgm:prSet>
      <dgm:spPr>
        <a:prstGeom prst="rect">
          <a:avLst/>
        </a:prstGeom>
      </dgm:spPr>
    </dgm:pt>
    <dgm:pt modelId="{70983517-3AAB-4290-B93E-DC31F824C40B}" type="pres">
      <dgm:prSet presAssocID="{092750A9-1731-4943-A586-04B29C80B6B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666D1C0D-2B79-4DED-987B-71B597D1E5D2}" srcId="{8E1255C9-F847-A440-83FF-7AA254CCB896}" destId="{F41ADF76-1340-4E7E-91EE-D23C91F68266}" srcOrd="4" destOrd="0" parTransId="{6DB317D0-A3CC-448F-A0EA-D41FDD835598}" sibTransId="{A1F8CA6A-1B19-4B78-90DE-E8F5159CD855}"/>
    <dgm:cxn modelId="{A980FA17-4DC0-40BC-89DE-724BEA285639}" type="presOf" srcId="{092750A9-1731-4943-A586-04B29C80B6B9}" destId="{70983517-3AAB-4290-B93E-DC31F824C40B}" srcOrd="0" destOrd="0" presId="urn:microsoft.com/office/officeart/2005/8/layout/cycle1"/>
    <dgm:cxn modelId="{57BCE620-BAC3-440C-92CD-F2F5C98328D8}" srcId="{8E1255C9-F847-A440-83FF-7AA254CCB896}" destId="{ABA3D43E-A2F5-4ABC-8FF2-208FAA2F23B6}" srcOrd="11" destOrd="0" parTransId="{31253D39-AA48-4284-A51F-DCCE166B87C8}" sibTransId="{092750A9-1731-4943-A586-04B29C80B6B9}"/>
    <dgm:cxn modelId="{353FAF23-05FC-4818-AA70-428C9D2D31B0}" type="presOf" srcId="{08F20D19-9EE0-4EEB-A78E-2B28EE99140A}" destId="{CBCC85A3-03EC-481F-B0F8-591672F8FC0C}" srcOrd="0" destOrd="0" presId="urn:microsoft.com/office/officeart/2005/8/layout/cycle1"/>
    <dgm:cxn modelId="{6B58C325-DBE7-446D-8037-16063E2AE934}" type="presOf" srcId="{468282A5-577D-49A9-98FA-33FB679E87C3}" destId="{6CAFD580-79B9-4A6C-8138-2351D1D1FFC5}" srcOrd="0" destOrd="0" presId="urn:microsoft.com/office/officeart/2005/8/layout/cycle1"/>
    <dgm:cxn modelId="{77DB7828-A2DD-4A65-A2FC-2BB8E2358B08}" type="presOf" srcId="{28A1BE5C-BCFA-4B70-9F07-BF96A66A975D}" destId="{72A07F78-E0DD-4137-ADEA-F1F773C63975}" srcOrd="0" destOrd="0" presId="urn:microsoft.com/office/officeart/2005/8/layout/cycle1"/>
    <dgm:cxn modelId="{0D543839-D335-4D25-BAF1-9E168A162E57}" type="presOf" srcId="{709869E4-6549-46A0-8CDC-0EA0AF06F54D}" destId="{789E8A39-08E0-4793-A3A0-76F2AF0C83AF}"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AD556E3A-55D8-4414-816A-C5D274F44AB8}" type="presOf" srcId="{389BEB4E-8135-401C-AA12-F23717C80804}" destId="{AC3B1EA0-7150-4468-8EC2-B7999EFB254A}" srcOrd="0" destOrd="0" presId="urn:microsoft.com/office/officeart/2005/8/layout/cycle1"/>
    <dgm:cxn modelId="{77F89F3C-8D94-4417-AFA0-0887CC371AB1}" srcId="{8E1255C9-F847-A440-83FF-7AA254CCB896}" destId="{DF255AB2-DBEC-4E1D-B963-18644785B149}" srcOrd="10" destOrd="0" parTransId="{CA6C363B-AC14-491F-A961-34013A9F5658}" sibTransId="{95D291D6-BC22-45C6-AF29-8B30505D5105}"/>
    <dgm:cxn modelId="{4C4FBD3C-C458-464A-BEAB-B6572B0B41E0}" srcId="{8E1255C9-F847-A440-83FF-7AA254CCB896}" destId="{389BEB4E-8135-401C-AA12-F23717C80804}" srcOrd="2" destOrd="0" parTransId="{07D716C4-F176-49F3-AA45-E010C9F6EA2E}" sibTransId="{709869E4-6549-46A0-8CDC-0EA0AF06F54D}"/>
    <dgm:cxn modelId="{64E6CD3F-6559-48FB-AB62-FC812B3EE63D}" srcId="{8E1255C9-F847-A440-83FF-7AA254CCB896}" destId="{9F1CE0D0-BEC3-4E68-9C3A-2045DFE6D14D}" srcOrd="3" destOrd="0" parTransId="{54851B4B-D9B6-45A5-A780-E0553768B251}" sibTransId="{F6B7BA33-A690-45D8-816B-75A2EF7D5510}"/>
    <dgm:cxn modelId="{B9169B48-46E8-46F2-A38B-CF66D6036901}" type="presOf" srcId="{9F1CE0D0-BEC3-4E68-9C3A-2045DFE6D14D}" destId="{A6A1A07C-FA0A-42E7-AAA5-9F48BC6DD0ED}" srcOrd="0" destOrd="0" presId="urn:microsoft.com/office/officeart/2005/8/layout/cycle1"/>
    <dgm:cxn modelId="{A127B448-8388-4E69-A7CE-303E51EC7B6C}" type="presOf" srcId="{F6B7BA33-A690-45D8-816B-75A2EF7D5510}" destId="{41686D35-C314-4984-A2A5-9BFDCB2D4898}" srcOrd="0" destOrd="0" presId="urn:microsoft.com/office/officeart/2005/8/layout/cycle1"/>
    <dgm:cxn modelId="{A8CC6B4C-AC2C-42A8-A253-AE960C633CF3}" type="presOf" srcId="{95D291D6-BC22-45C6-AF29-8B30505D5105}" destId="{D952F9E2-9468-4873-8362-30C311B8C8BA}" srcOrd="0" destOrd="0" presId="urn:microsoft.com/office/officeart/2005/8/layout/cycle1"/>
    <dgm:cxn modelId="{A57C7656-6699-4FD8-8051-B69256C2BD93}" srcId="{8E1255C9-F847-A440-83FF-7AA254CCB896}" destId="{5F5E84AB-A24B-4273-9611-B48CEF1D8FD6}" srcOrd="1" destOrd="0" parTransId="{01C62724-1DD6-4BE6-9546-19D7BF520D7D}" sibTransId="{468282A5-577D-49A9-98FA-33FB679E87C3}"/>
    <dgm:cxn modelId="{6F1DD057-946A-4589-8C9E-E03208329709}" type="presOf" srcId="{C904F902-7A6E-435B-9005-9993CDFDC7C8}" destId="{5E1BEC5E-5D4A-4B06-B85F-DD00B1EC2518}" srcOrd="0" destOrd="0" presId="urn:microsoft.com/office/officeart/2005/8/layout/cycle1"/>
    <dgm:cxn modelId="{3DC88D66-0498-428D-8164-4664B9542794}" type="presOf" srcId="{560D7969-CE37-4C6A-A3AB-03C7EE7784F6}" destId="{4F923D19-7A0A-4058-B776-BEA46C1C1FA3}" srcOrd="0" destOrd="0" presId="urn:microsoft.com/office/officeart/2005/8/layout/cycle1"/>
    <dgm:cxn modelId="{277CA069-DDD0-4A48-B1B6-AE75A04D5332}" type="presOf" srcId="{DDC9399F-F1C9-4F99-B10A-A8BC5720FAB1}" destId="{47C98758-6B57-4505-9B23-287C42914478}" srcOrd="0" destOrd="0" presId="urn:microsoft.com/office/officeart/2005/8/layout/cycle1"/>
    <dgm:cxn modelId="{D2436F72-F7B1-4DB3-97CF-1E59D4CE22F8}" srcId="{8E1255C9-F847-A440-83FF-7AA254CCB896}" destId="{08F20D19-9EE0-4EEB-A78E-2B28EE99140A}" srcOrd="6" destOrd="0" parTransId="{FB304B2B-298D-463C-B5F6-6C0BA64DC151}" sibTransId="{CF404D65-A355-4B3F-818B-C4DC8C89735F}"/>
    <dgm:cxn modelId="{E0FEDC75-007B-4CDC-B1A9-3E59A3B8166A}" type="presOf" srcId="{7212D9DC-80BB-400F-B674-9814A75809D1}" destId="{9165E005-AA3A-4130-9C4E-54C73786DFC9}" srcOrd="0" destOrd="0" presId="urn:microsoft.com/office/officeart/2005/8/layout/cycle1"/>
    <dgm:cxn modelId="{82D2AF81-4C9B-451C-BE0B-7DA4960F8AE4}" type="presOf" srcId="{ABA3D43E-A2F5-4ABC-8FF2-208FAA2F23B6}" destId="{81A61C15-1C0A-47F4-882F-F60D62B35195}" srcOrd="0" destOrd="0" presId="urn:microsoft.com/office/officeart/2005/8/layout/cycle1"/>
    <dgm:cxn modelId="{4A68E085-190F-4A63-A2EC-A0572C7E4E9F}" type="presOf" srcId="{5F5E84AB-A24B-4273-9611-B48CEF1D8FD6}" destId="{3A6595D0-7F77-463D-A6EC-EC6772DED45C}" srcOrd="0" destOrd="0" presId="urn:microsoft.com/office/officeart/2005/8/layout/cycle1"/>
    <dgm:cxn modelId="{EFB6C78E-6AC8-48C1-BAC5-C6A3079759F4}" srcId="{8E1255C9-F847-A440-83FF-7AA254CCB896}" destId="{560D7969-CE37-4C6A-A3AB-03C7EE7784F6}" srcOrd="8" destOrd="0" parTransId="{1B19DE64-5B2A-47E2-A7DB-4E83EEA1C7FD}" sibTransId="{DDC9399F-F1C9-4F99-B10A-A8BC5720FAB1}"/>
    <dgm:cxn modelId="{DA4F5290-9F10-47DB-8926-AD1904CFD417}" type="presOf" srcId="{CF404D65-A355-4B3F-818B-C4DC8C89735F}" destId="{16437ABF-DEC2-4E74-B36D-754FD2CD3BF6}" srcOrd="0" destOrd="0" presId="urn:microsoft.com/office/officeart/2005/8/layout/cycle1"/>
    <dgm:cxn modelId="{6A141D91-E0FD-4B82-9B9C-8B79227AF608}" type="presOf" srcId="{320E4AAB-3A21-4363-9E0F-57C2F4742D91}" destId="{804F974A-ADD2-49E4-BBC3-5FE72A0C7E97}" srcOrd="0" destOrd="0" presId="urn:microsoft.com/office/officeart/2005/8/layout/cycle1"/>
    <dgm:cxn modelId="{6DE9E091-7A83-472E-8F2B-5E10C9C0AEE9}" type="presOf" srcId="{7CC8A9A2-DF05-4068-A308-541C6F839A0D}" destId="{E60F5F79-D24B-4E2C-9A41-0DE7AD5DE743}" srcOrd="0" destOrd="0" presId="urn:microsoft.com/office/officeart/2005/8/layout/cycle1"/>
    <dgm:cxn modelId="{460123B1-DE2C-4507-90B8-675001281ED0}" type="presOf" srcId="{12600BCB-5734-3F4B-9543-0CB09A3EC940}" destId="{92DA8A36-05F4-4B4C-B207-6FB4CBC9688F}" srcOrd="0" destOrd="0" presId="urn:microsoft.com/office/officeart/2005/8/layout/cycle1"/>
    <dgm:cxn modelId="{B6E44FBF-9B17-4A7F-BEC0-A1A610F02D30}" type="presOf" srcId="{F41ADF76-1340-4E7E-91EE-D23C91F68266}" destId="{FF663C5D-9388-409A-A28A-D1517DC00DB3}" srcOrd="0" destOrd="0" presId="urn:microsoft.com/office/officeart/2005/8/layout/cycle1"/>
    <dgm:cxn modelId="{E507E8C8-66F2-48BD-8F62-C5AE69693DD3}" type="presOf" srcId="{6F8E73CA-663F-4597-8F45-B9083C210C14}" destId="{6B75600D-BDB0-4BBE-B79E-4DFF339696F9}" srcOrd="0" destOrd="0" presId="urn:microsoft.com/office/officeart/2005/8/layout/cycle1"/>
    <dgm:cxn modelId="{E89F68D3-088B-444A-A6BF-C84E8F635CD5}" type="presOf" srcId="{8E1255C9-F847-A440-83FF-7AA254CCB896}" destId="{974F300E-4386-5845-9047-D2E50BE5B9DF}" srcOrd="0" destOrd="0" presId="urn:microsoft.com/office/officeart/2005/8/layout/cycle1"/>
    <dgm:cxn modelId="{4F8A5AD6-AEC7-41D0-8D09-DF6A43807620}" type="presOf" srcId="{B6065800-F57E-6842-B73C-614AFBC2DE05}" destId="{2990F259-A510-7044-A15A-189FB55AE5CB}" srcOrd="0" destOrd="0" presId="urn:microsoft.com/office/officeart/2005/8/layout/cycle1"/>
    <dgm:cxn modelId="{296C85DA-9DA3-47F7-BB31-F589A76F8D28}" type="presOf" srcId="{A1F8CA6A-1B19-4B78-90DE-E8F5159CD855}" destId="{D896097A-A342-499E-932C-3ACB3C8D76DF}" srcOrd="0" destOrd="0" presId="urn:microsoft.com/office/officeart/2005/8/layout/cycle1"/>
    <dgm:cxn modelId="{7638D9DB-26D5-4361-A46F-B6A9E4066646}" srcId="{8E1255C9-F847-A440-83FF-7AA254CCB896}" destId="{320E4AAB-3A21-4363-9E0F-57C2F4742D91}" srcOrd="9" destOrd="0" parTransId="{47CFED66-9B8D-4D95-9C36-E83C7549F95C}" sibTransId="{7CC8A9A2-DF05-4068-A308-541C6F839A0D}"/>
    <dgm:cxn modelId="{D39E0FDD-ACE8-4838-94B2-11ECE875A8EA}" srcId="{8E1255C9-F847-A440-83FF-7AA254CCB896}" destId="{28A1BE5C-BCFA-4B70-9F07-BF96A66A975D}" srcOrd="5" destOrd="0" parTransId="{4E119D09-EBE9-489D-AF33-EEF5A060FA55}" sibTransId="{7212D9DC-80BB-400F-B674-9814A75809D1}"/>
    <dgm:cxn modelId="{717999E2-45AB-4FAC-9F91-851F50CDBA0A}" type="presOf" srcId="{DF255AB2-DBEC-4E1D-B963-18644785B149}" destId="{7BFD444E-B815-428C-9F57-532E2566231E}" srcOrd="0" destOrd="0" presId="urn:microsoft.com/office/officeart/2005/8/layout/cycle1"/>
    <dgm:cxn modelId="{346FC2E6-A0E3-4F75-9126-8E662EF265FB}" srcId="{8E1255C9-F847-A440-83FF-7AA254CCB896}" destId="{C904F902-7A6E-435B-9005-9993CDFDC7C8}" srcOrd="7" destOrd="0" parTransId="{B1F76E19-CFB6-43C9-B204-FA2CA741042C}" sibTransId="{6F8E73CA-663F-4597-8F45-B9083C210C14}"/>
    <dgm:cxn modelId="{F0E6422B-D0D8-49E1-9C58-9B51159CE79E}" type="presParOf" srcId="{974F300E-4386-5845-9047-D2E50BE5B9DF}" destId="{BF1A72C0-4F23-214E-B2C0-EC3432C35438}" srcOrd="0" destOrd="0" presId="urn:microsoft.com/office/officeart/2005/8/layout/cycle1"/>
    <dgm:cxn modelId="{C268EA4A-D915-4520-A78B-A415E4ECEFF2}" type="presParOf" srcId="{974F300E-4386-5845-9047-D2E50BE5B9DF}" destId="{92DA8A36-05F4-4B4C-B207-6FB4CBC9688F}" srcOrd="1" destOrd="0" presId="urn:microsoft.com/office/officeart/2005/8/layout/cycle1"/>
    <dgm:cxn modelId="{CCD86693-7B76-4280-9434-E241C061D971}" type="presParOf" srcId="{974F300E-4386-5845-9047-D2E50BE5B9DF}" destId="{2990F259-A510-7044-A15A-189FB55AE5CB}" srcOrd="2" destOrd="0" presId="urn:microsoft.com/office/officeart/2005/8/layout/cycle1"/>
    <dgm:cxn modelId="{887821C4-013B-4BEB-B479-C2F30C87D151}" type="presParOf" srcId="{974F300E-4386-5845-9047-D2E50BE5B9DF}" destId="{CABA1573-9C6C-434C-9FD2-1A7483F12A95}" srcOrd="3" destOrd="0" presId="urn:microsoft.com/office/officeart/2005/8/layout/cycle1"/>
    <dgm:cxn modelId="{6F12D0CB-164A-4D08-A644-569BE2275544}" type="presParOf" srcId="{974F300E-4386-5845-9047-D2E50BE5B9DF}" destId="{3A6595D0-7F77-463D-A6EC-EC6772DED45C}" srcOrd="4" destOrd="0" presId="urn:microsoft.com/office/officeart/2005/8/layout/cycle1"/>
    <dgm:cxn modelId="{43D8996E-A6E8-4662-ADD9-3F0C52518175}" type="presParOf" srcId="{974F300E-4386-5845-9047-D2E50BE5B9DF}" destId="{6CAFD580-79B9-4A6C-8138-2351D1D1FFC5}" srcOrd="5" destOrd="0" presId="urn:microsoft.com/office/officeart/2005/8/layout/cycle1"/>
    <dgm:cxn modelId="{D8D0AD52-9609-4D50-A88F-9A0B52710D2C}" type="presParOf" srcId="{974F300E-4386-5845-9047-D2E50BE5B9DF}" destId="{BA371536-AC69-42C9-B8F7-A4BEC0E400AF}" srcOrd="6" destOrd="0" presId="urn:microsoft.com/office/officeart/2005/8/layout/cycle1"/>
    <dgm:cxn modelId="{64AA1305-5AC4-4932-8B8B-A9ABBB3DEE7B}" type="presParOf" srcId="{974F300E-4386-5845-9047-D2E50BE5B9DF}" destId="{AC3B1EA0-7150-4468-8EC2-B7999EFB254A}" srcOrd="7" destOrd="0" presId="urn:microsoft.com/office/officeart/2005/8/layout/cycle1"/>
    <dgm:cxn modelId="{9A7CD3DE-546E-4421-8714-B8605AB2C2F3}" type="presParOf" srcId="{974F300E-4386-5845-9047-D2E50BE5B9DF}" destId="{789E8A39-08E0-4793-A3A0-76F2AF0C83AF}" srcOrd="8" destOrd="0" presId="urn:microsoft.com/office/officeart/2005/8/layout/cycle1"/>
    <dgm:cxn modelId="{B7EDDF27-67CE-4B28-92D7-67DBD5B88327}" type="presParOf" srcId="{974F300E-4386-5845-9047-D2E50BE5B9DF}" destId="{748211D8-B7C6-4491-A884-2C9C409B68EB}" srcOrd="9" destOrd="0" presId="urn:microsoft.com/office/officeart/2005/8/layout/cycle1"/>
    <dgm:cxn modelId="{E4DB5682-41F9-4679-8A8A-0FD3C319175D}" type="presParOf" srcId="{974F300E-4386-5845-9047-D2E50BE5B9DF}" destId="{A6A1A07C-FA0A-42E7-AAA5-9F48BC6DD0ED}" srcOrd="10" destOrd="0" presId="urn:microsoft.com/office/officeart/2005/8/layout/cycle1"/>
    <dgm:cxn modelId="{8860525B-F428-4309-8C6B-B8D82ACDC1A5}" type="presParOf" srcId="{974F300E-4386-5845-9047-D2E50BE5B9DF}" destId="{41686D35-C314-4984-A2A5-9BFDCB2D4898}" srcOrd="11" destOrd="0" presId="urn:microsoft.com/office/officeart/2005/8/layout/cycle1"/>
    <dgm:cxn modelId="{18E471C6-E28C-4FAA-AAEB-9A1D93C61FBD}" type="presParOf" srcId="{974F300E-4386-5845-9047-D2E50BE5B9DF}" destId="{BD4C92A1-1EC6-4C39-8837-2503A37B5BE9}" srcOrd="12" destOrd="0" presId="urn:microsoft.com/office/officeart/2005/8/layout/cycle1"/>
    <dgm:cxn modelId="{0CA9DDCB-EB19-41FE-BE5C-092D062068D4}" type="presParOf" srcId="{974F300E-4386-5845-9047-D2E50BE5B9DF}" destId="{FF663C5D-9388-409A-A28A-D1517DC00DB3}" srcOrd="13" destOrd="0" presId="urn:microsoft.com/office/officeart/2005/8/layout/cycle1"/>
    <dgm:cxn modelId="{698BFB9F-5DED-4B7D-BBDB-6F18F7425342}" type="presParOf" srcId="{974F300E-4386-5845-9047-D2E50BE5B9DF}" destId="{D896097A-A342-499E-932C-3ACB3C8D76DF}" srcOrd="14" destOrd="0" presId="urn:microsoft.com/office/officeart/2005/8/layout/cycle1"/>
    <dgm:cxn modelId="{F076BABB-131A-4F20-8221-527BE20B60F6}" type="presParOf" srcId="{974F300E-4386-5845-9047-D2E50BE5B9DF}" destId="{26B7C6AF-1E30-463A-B01A-AFAE9B111E5A}" srcOrd="15" destOrd="0" presId="urn:microsoft.com/office/officeart/2005/8/layout/cycle1"/>
    <dgm:cxn modelId="{D478CE98-25C2-4C28-AECC-55AC28E659F8}" type="presParOf" srcId="{974F300E-4386-5845-9047-D2E50BE5B9DF}" destId="{72A07F78-E0DD-4137-ADEA-F1F773C63975}" srcOrd="16" destOrd="0" presId="urn:microsoft.com/office/officeart/2005/8/layout/cycle1"/>
    <dgm:cxn modelId="{F1F65918-D3E3-4C02-9E6A-5D23081798A2}" type="presParOf" srcId="{974F300E-4386-5845-9047-D2E50BE5B9DF}" destId="{9165E005-AA3A-4130-9C4E-54C73786DFC9}" srcOrd="17" destOrd="0" presId="urn:microsoft.com/office/officeart/2005/8/layout/cycle1"/>
    <dgm:cxn modelId="{F32A016B-01C7-4FD7-B941-2F8E3E619FC7}" type="presParOf" srcId="{974F300E-4386-5845-9047-D2E50BE5B9DF}" destId="{F57BDEAF-371B-4D45-A464-7F0CAC1C31F1}" srcOrd="18" destOrd="0" presId="urn:microsoft.com/office/officeart/2005/8/layout/cycle1"/>
    <dgm:cxn modelId="{073EA7D5-19BE-457B-B114-E0913180795F}" type="presParOf" srcId="{974F300E-4386-5845-9047-D2E50BE5B9DF}" destId="{CBCC85A3-03EC-481F-B0F8-591672F8FC0C}" srcOrd="19" destOrd="0" presId="urn:microsoft.com/office/officeart/2005/8/layout/cycle1"/>
    <dgm:cxn modelId="{03F7374A-D007-4F4C-833C-B740CF0AF8C8}" type="presParOf" srcId="{974F300E-4386-5845-9047-D2E50BE5B9DF}" destId="{16437ABF-DEC2-4E74-B36D-754FD2CD3BF6}" srcOrd="20" destOrd="0" presId="urn:microsoft.com/office/officeart/2005/8/layout/cycle1"/>
    <dgm:cxn modelId="{56D5973A-41C9-46AD-8399-84AE34DACFF6}" type="presParOf" srcId="{974F300E-4386-5845-9047-D2E50BE5B9DF}" destId="{A0D73CFE-6C4A-4676-9E30-345C2AB6AB33}" srcOrd="21" destOrd="0" presId="urn:microsoft.com/office/officeart/2005/8/layout/cycle1"/>
    <dgm:cxn modelId="{BD94B13D-1369-4FC8-A566-C5C6481FE547}" type="presParOf" srcId="{974F300E-4386-5845-9047-D2E50BE5B9DF}" destId="{5E1BEC5E-5D4A-4B06-B85F-DD00B1EC2518}" srcOrd="22" destOrd="0" presId="urn:microsoft.com/office/officeart/2005/8/layout/cycle1"/>
    <dgm:cxn modelId="{81CD40A5-3D12-4ED5-9157-DC9E4EF944BB}" type="presParOf" srcId="{974F300E-4386-5845-9047-D2E50BE5B9DF}" destId="{6B75600D-BDB0-4BBE-B79E-4DFF339696F9}" srcOrd="23" destOrd="0" presId="urn:microsoft.com/office/officeart/2005/8/layout/cycle1"/>
    <dgm:cxn modelId="{26F2566E-FA4B-45B4-A522-D66E10C035D4}" type="presParOf" srcId="{974F300E-4386-5845-9047-D2E50BE5B9DF}" destId="{F2DA34E4-B59D-419B-ABC3-35A1B7040E60}" srcOrd="24" destOrd="0" presId="urn:microsoft.com/office/officeart/2005/8/layout/cycle1"/>
    <dgm:cxn modelId="{4B50BF75-42FB-4A94-BD88-AC9C73D1B469}" type="presParOf" srcId="{974F300E-4386-5845-9047-D2E50BE5B9DF}" destId="{4F923D19-7A0A-4058-B776-BEA46C1C1FA3}" srcOrd="25" destOrd="0" presId="urn:microsoft.com/office/officeart/2005/8/layout/cycle1"/>
    <dgm:cxn modelId="{51555F28-A3BF-4B39-A094-B9711FF8F71D}" type="presParOf" srcId="{974F300E-4386-5845-9047-D2E50BE5B9DF}" destId="{47C98758-6B57-4505-9B23-287C42914478}" srcOrd="26" destOrd="0" presId="urn:microsoft.com/office/officeart/2005/8/layout/cycle1"/>
    <dgm:cxn modelId="{688D0F92-670E-4BA3-811B-EF4969FEE386}" type="presParOf" srcId="{974F300E-4386-5845-9047-D2E50BE5B9DF}" destId="{40CE3652-391E-4426-B869-111769431488}" srcOrd="27" destOrd="0" presId="urn:microsoft.com/office/officeart/2005/8/layout/cycle1"/>
    <dgm:cxn modelId="{770C0B1B-9831-4682-A8E4-49769B66EFD9}" type="presParOf" srcId="{974F300E-4386-5845-9047-D2E50BE5B9DF}" destId="{804F974A-ADD2-49E4-BBC3-5FE72A0C7E97}" srcOrd="28" destOrd="0" presId="urn:microsoft.com/office/officeart/2005/8/layout/cycle1"/>
    <dgm:cxn modelId="{3A8479FD-90B5-4A8F-A306-7C05EF728095}" type="presParOf" srcId="{974F300E-4386-5845-9047-D2E50BE5B9DF}" destId="{E60F5F79-D24B-4E2C-9A41-0DE7AD5DE743}" srcOrd="29" destOrd="0" presId="urn:microsoft.com/office/officeart/2005/8/layout/cycle1"/>
    <dgm:cxn modelId="{56BBAF8B-6E4E-4491-B947-E3D0B7CAC066}" type="presParOf" srcId="{974F300E-4386-5845-9047-D2E50BE5B9DF}" destId="{F7F68F21-AB8C-4DD8-B3FF-3F5A01AE670A}" srcOrd="30" destOrd="0" presId="urn:microsoft.com/office/officeart/2005/8/layout/cycle1"/>
    <dgm:cxn modelId="{F4B3931E-CE13-4DCA-BFE5-4D11E0469E8E}" type="presParOf" srcId="{974F300E-4386-5845-9047-D2E50BE5B9DF}" destId="{7BFD444E-B815-428C-9F57-532E2566231E}" srcOrd="31" destOrd="0" presId="urn:microsoft.com/office/officeart/2005/8/layout/cycle1"/>
    <dgm:cxn modelId="{EEA4D2F1-4B25-499D-8F1A-61E5BB575B0F}" type="presParOf" srcId="{974F300E-4386-5845-9047-D2E50BE5B9DF}" destId="{D952F9E2-9468-4873-8362-30C311B8C8BA}" srcOrd="32" destOrd="0" presId="urn:microsoft.com/office/officeart/2005/8/layout/cycle1"/>
    <dgm:cxn modelId="{CC4B2D3C-B7D0-4EF5-8092-936AE516E8CF}" type="presParOf" srcId="{974F300E-4386-5845-9047-D2E50BE5B9DF}" destId="{B875B26B-ACE3-4D79-B1AD-6C550A7DAF24}" srcOrd="33" destOrd="0" presId="urn:microsoft.com/office/officeart/2005/8/layout/cycle1"/>
    <dgm:cxn modelId="{6BE6EA21-08F6-4414-96C6-5B4F55E57875}" type="presParOf" srcId="{974F300E-4386-5845-9047-D2E50BE5B9DF}" destId="{81A61C15-1C0A-47F4-882F-F60D62B35195}" srcOrd="34" destOrd="0" presId="urn:microsoft.com/office/officeart/2005/8/layout/cycle1"/>
    <dgm:cxn modelId="{B818D0BA-F10B-4A25-8732-170DE9BCDFD1}" type="presParOf" srcId="{974F300E-4386-5845-9047-D2E50BE5B9DF}" destId="{70983517-3AAB-4290-B93E-DC31F824C40B}"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 </a:t>
          </a:r>
          <a:r>
            <a:rPr lang="zh-CN" altLang="en-US" sz="1200" kern="1200" dirty="0">
              <a:solidFill>
                <a:srgbClr val="FFFFFF">
                  <a:hueOff val="0"/>
                  <a:satOff val="0"/>
                  <a:lumOff val="0"/>
                  <a:alphaOff val="0"/>
                </a:srgbClr>
              </a:solidFill>
              <a:latin typeface="微軟正黑體" pitchFamily="34" charset="-120"/>
              <a:ea typeface="微軟正黑體" pitchFamily="34" charset="-120"/>
              <a:cs typeface="+mn-cs"/>
            </a:rPr>
            <a:t>尼散月</a:t>
          </a:r>
          <a:endParaRPr lang="en-US" sz="1200" kern="1200" dirty="0">
            <a:solidFill>
              <a:srgbClr val="FFFFFF">
                <a:hueOff val="0"/>
                <a:satOff val="0"/>
                <a:lumOff val="0"/>
                <a:alphaOff val="0"/>
              </a:srgbClr>
            </a:solidFill>
            <a:latin typeface="Tahoma"/>
            <a:ea typeface="+mn-ea"/>
            <a:cs typeface="+mn-cs"/>
          </a:endParaRP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A6595D0-7F77-463D-A6EC-EC6772DED45C}">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2 </a:t>
          </a:r>
          <a:r>
            <a:rPr lang="zh-CN" altLang="en-US" sz="1200" kern="1200" dirty="0">
              <a:solidFill>
                <a:srgbClr val="FFFFFF">
                  <a:hueOff val="0"/>
                  <a:satOff val="0"/>
                  <a:lumOff val="0"/>
                  <a:alphaOff val="0"/>
                </a:srgbClr>
              </a:solidFill>
              <a:latin typeface="微軟正黑體" pitchFamily="34" charset="-120"/>
              <a:ea typeface="微軟正黑體" pitchFamily="34" charset="-120"/>
              <a:cs typeface="+mn-cs"/>
            </a:rPr>
            <a:t>以珥月</a:t>
          </a:r>
          <a:endParaRPr lang="en-US" sz="12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4160798" y="570686"/>
        <a:ext cx="1056152" cy="549175"/>
      </dsp:txXfrm>
    </dsp:sp>
    <dsp:sp modelId="{6CAFD580-79B9-4A6C-8138-2351D1D1FFC5}">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C3B1EA0-7150-4468-8EC2-B7999EFB254A}">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3 </a:t>
          </a:r>
          <a:r>
            <a:rPr lang="zh-CN" altLang="en-US" sz="1200" kern="1200" dirty="0">
              <a:solidFill>
                <a:srgbClr val="FFFFFF">
                  <a:hueOff val="0"/>
                  <a:satOff val="0"/>
                  <a:lumOff val="0"/>
                  <a:alphaOff val="0"/>
                </a:srgbClr>
              </a:solidFill>
              <a:latin typeface="微軟正黑體" pitchFamily="34" charset="-120"/>
              <a:ea typeface="微軟正黑體" pitchFamily="34" charset="-120"/>
              <a:cs typeface="+mn-cs"/>
            </a:rPr>
            <a:t>西湾月</a:t>
          </a:r>
          <a:endParaRPr lang="en-US" sz="12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4662730" y="1556533"/>
        <a:ext cx="1190646" cy="549175"/>
      </dsp:txXfrm>
    </dsp:sp>
    <dsp:sp modelId="{789E8A39-08E0-4793-A3A0-76F2AF0C83AF}">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6A1A07C-FA0A-42E7-AAA5-9F48BC6DD0ED}">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4 </a:t>
          </a:r>
          <a:r>
            <a:rPr lang="zh-CN" altLang="en-US" sz="1200" kern="1200" dirty="0">
              <a:solidFill>
                <a:srgbClr val="FFFFFF">
                  <a:hueOff val="0"/>
                  <a:satOff val="0"/>
                  <a:lumOff val="0"/>
                  <a:alphaOff val="0"/>
                </a:srgbClr>
              </a:solidFill>
              <a:latin typeface="微軟正黑體" pitchFamily="34" charset="-120"/>
              <a:ea typeface="微軟正黑體" pitchFamily="34" charset="-120"/>
              <a:cs typeface="+mn-cs"/>
            </a:rPr>
            <a:t>搭模斯月</a:t>
          </a:r>
          <a:endParaRPr lang="en-US" sz="12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4676064" y="2694890"/>
        <a:ext cx="1163978" cy="549175"/>
      </dsp:txXfrm>
    </dsp:sp>
    <dsp:sp modelId="{41686D35-C314-4984-A2A5-9BFDCB2D4898}">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F663C5D-9388-409A-A28A-D1517DC00DB3}">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5 </a:t>
          </a:r>
          <a:r>
            <a:rPr lang="zh-CN" altLang="en-US" sz="1200" kern="1200" dirty="0">
              <a:solidFill>
                <a:srgbClr val="FFFFFF">
                  <a:hueOff val="0"/>
                  <a:satOff val="0"/>
                  <a:lumOff val="0"/>
                  <a:alphaOff val="0"/>
                </a:srgbClr>
              </a:solidFill>
              <a:latin typeface="微軟正黑體" pitchFamily="34" charset="-120"/>
              <a:ea typeface="微軟正黑體" pitchFamily="34" charset="-120"/>
              <a:cs typeface="+mn-cs"/>
            </a:rPr>
            <a:t>埃波月</a:t>
          </a:r>
          <a:endParaRPr lang="en-US" sz="12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4000430" y="3680737"/>
        <a:ext cx="1376888" cy="549175"/>
      </dsp:txXfrm>
    </dsp:sp>
    <dsp:sp modelId="{D896097A-A342-499E-932C-3ACB3C8D76DF}">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2A07F78-E0DD-4137-ADEA-F1F773C63975}">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6 </a:t>
          </a:r>
          <a:r>
            <a:rPr lang="zh-CN" altLang="en-US" sz="1200" kern="1200" dirty="0">
              <a:solidFill>
                <a:srgbClr val="FFFFFF">
                  <a:hueOff val="0"/>
                  <a:satOff val="0"/>
                  <a:lumOff val="0"/>
                  <a:alphaOff val="0"/>
                </a:srgbClr>
              </a:solidFill>
              <a:latin typeface="微軟正黑體" pitchFamily="34" charset="-120"/>
              <a:ea typeface="微軟正黑體" pitchFamily="34" charset="-120"/>
              <a:cs typeface="+mn-cs"/>
            </a:rPr>
            <a:t>以禄月</a:t>
          </a:r>
          <a:endParaRPr lang="en-US" sz="12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3128013" y="4249916"/>
        <a:ext cx="1150029" cy="549175"/>
      </dsp:txXfrm>
    </dsp:sp>
    <dsp:sp modelId="{9165E005-AA3A-4130-9C4E-54C73786DFC9}">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BCC85A3-03EC-481F-B0F8-591672F8FC0C}">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7 </a:t>
          </a:r>
          <a:r>
            <a:rPr lang="zh-CN" altLang="en-US" sz="1200" kern="1200" dirty="0">
              <a:solidFill>
                <a:srgbClr val="FFFFFF">
                  <a:hueOff val="0"/>
                  <a:satOff val="0"/>
                  <a:lumOff val="0"/>
                  <a:alphaOff val="0"/>
                </a:srgbClr>
              </a:solidFill>
              <a:latin typeface="微軟正黑體" pitchFamily="34" charset="-120"/>
              <a:ea typeface="微軟正黑體" pitchFamily="34" charset="-120"/>
              <a:cs typeface="+mn-cs"/>
            </a:rPr>
            <a:t>提斯利月</a:t>
          </a:r>
          <a:endParaRPr lang="en-US" sz="12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124146" y="4249916"/>
        <a:ext cx="881048" cy="549175"/>
      </dsp:txXfrm>
    </dsp:sp>
    <dsp:sp modelId="{16437ABF-DEC2-4E74-B36D-754FD2CD3BF6}">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E1BEC5E-5D4A-4B06-B85F-DD00B1EC2518}">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8 </a:t>
          </a:r>
          <a:r>
            <a:rPr lang="zh-CN" altLang="en-US" sz="1200" kern="1200" dirty="0">
              <a:solidFill>
                <a:srgbClr val="FFFFFF">
                  <a:hueOff val="0"/>
                  <a:satOff val="0"/>
                  <a:lumOff val="0"/>
                  <a:alphaOff val="0"/>
                </a:srgbClr>
              </a:solidFill>
              <a:latin typeface="微軟正黑體" pitchFamily="34" charset="-120"/>
              <a:ea typeface="微軟正黑體" pitchFamily="34" charset="-120"/>
              <a:cs typeface="+mn-cs"/>
            </a:rPr>
            <a:t>马西班月</a:t>
          </a:r>
          <a:endParaRPr lang="en-US" sz="12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979513" y="3680737"/>
        <a:ext cx="1198620" cy="549175"/>
      </dsp:txXfrm>
    </dsp:sp>
    <dsp:sp modelId="{6B75600D-BDB0-4BBE-B79E-4DFF339696F9}">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F923D19-7A0A-4058-B776-BEA46C1C1FA3}">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9 </a:t>
          </a:r>
          <a:r>
            <a:rPr lang="zh-CN" altLang="en-US" sz="1200" kern="1200" dirty="0">
              <a:solidFill>
                <a:srgbClr val="FFFFFF">
                  <a:hueOff val="0"/>
                  <a:satOff val="0"/>
                  <a:lumOff val="0"/>
                  <a:alphaOff val="0"/>
                </a:srgbClr>
              </a:solidFill>
              <a:latin typeface="微軟正黑體" pitchFamily="34" charset="-120"/>
              <a:ea typeface="微軟正黑體" pitchFamily="34" charset="-120"/>
              <a:cs typeface="+mn-cs"/>
            </a:rPr>
            <a:t>基斯流月</a:t>
          </a:r>
          <a:endParaRPr lang="en-US" sz="12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402393" y="2694890"/>
        <a:ext cx="1214502" cy="549175"/>
      </dsp:txXfrm>
    </dsp:sp>
    <dsp:sp modelId="{47C98758-6B57-4505-9B23-287C42914478}">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04F974A-ADD2-49E4-BBC3-5FE72A0C7E97}">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10 </a:t>
          </a:r>
          <a:r>
            <a:rPr lang="zh-CN" altLang="en-US" sz="1200" kern="1200" dirty="0">
              <a:solidFill>
                <a:srgbClr val="FFFFFF">
                  <a:hueOff val="0"/>
                  <a:satOff val="0"/>
                  <a:lumOff val="0"/>
                  <a:alphaOff val="0"/>
                </a:srgbClr>
              </a:solidFill>
              <a:latin typeface="微軟正黑體" pitchFamily="34" charset="-120"/>
              <a:ea typeface="微軟正黑體" pitchFamily="34" charset="-120"/>
              <a:cs typeface="+mn-cs"/>
            </a:rPr>
            <a:t>提别月</a:t>
          </a:r>
          <a:endParaRPr lang="en-US" sz="12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395023" y="1556533"/>
        <a:ext cx="1229242" cy="549175"/>
      </dsp:txXfrm>
    </dsp:sp>
    <dsp:sp modelId="{E60F5F79-D24B-4E2C-9A41-0DE7AD5DE743}">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BFD444E-B815-428C-9F57-532E2566231E}">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11 </a:t>
          </a:r>
          <a:r>
            <a:rPr lang="zh-CN" altLang="en-US" sz="1200" kern="1200" dirty="0">
              <a:solidFill>
                <a:srgbClr val="FFFFFF">
                  <a:hueOff val="0"/>
                  <a:satOff val="0"/>
                  <a:lumOff val="0"/>
                  <a:alphaOff val="0"/>
                </a:srgbClr>
              </a:solidFill>
              <a:latin typeface="微軟正黑體" pitchFamily="34" charset="-120"/>
              <a:ea typeface="微軟正黑體" pitchFamily="34" charset="-120"/>
              <a:cs typeface="+mn-cs"/>
            </a:rPr>
            <a:t>细罢特月</a:t>
          </a:r>
          <a:endParaRPr lang="en-US" sz="12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1016442" y="570686"/>
        <a:ext cx="1124761" cy="549175"/>
      </dsp:txXfrm>
    </dsp:sp>
    <dsp:sp modelId="{D952F9E2-9468-4873-8362-30C311B8C8BA}">
      <dsp:nvSpPr>
        <dsp:cNvPr id="0" name=""/>
        <dsp:cNvSpPr/>
      </dsp:nvSpPr>
      <dsp:spPr>
        <a:xfrm>
          <a:off x="863062" y="54772"/>
          <a:ext cx="4630303" cy="4630303"/>
        </a:xfrm>
        <a:prstGeom prst="circularArrow">
          <a:avLst>
            <a:gd name="adj1" fmla="val 2311"/>
            <a:gd name="adj2" fmla="val 139396"/>
            <a:gd name="adj3" fmla="val 14707283"/>
            <a:gd name="adj4" fmla="val 140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1A61C15-1C0A-47F4-882F-F60D62B35195}">
      <dsp:nvSpPr>
        <dsp:cNvPr id="0" name=""/>
        <dsp:cNvSpPr/>
      </dsp:nvSpPr>
      <dsp:spPr>
        <a:xfrm>
          <a:off x="2276119" y="1497"/>
          <a:ext cx="5011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12 </a:t>
          </a:r>
          <a:r>
            <a:rPr lang="zh-CN" altLang="en-US" sz="1200" kern="1200" dirty="0">
              <a:solidFill>
                <a:srgbClr val="FFFFFF">
                  <a:hueOff val="0"/>
                  <a:satOff val="0"/>
                  <a:lumOff val="0"/>
                  <a:alphaOff val="0"/>
                </a:srgbClr>
              </a:solidFill>
              <a:latin typeface="微軟正黑體" pitchFamily="34" charset="-120"/>
              <a:ea typeface="微軟正黑體" pitchFamily="34" charset="-120"/>
              <a:cs typeface="+mn-cs"/>
            </a:rPr>
            <a:t>亚达月</a:t>
          </a:r>
          <a:endParaRPr lang="en-US" sz="12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276119" y="1497"/>
        <a:ext cx="501188" cy="549175"/>
      </dsp:txXfrm>
    </dsp:sp>
    <dsp:sp modelId="{70983517-3AAB-4290-B93E-DC31F824C40B}">
      <dsp:nvSpPr>
        <dsp:cNvPr id="0" name=""/>
        <dsp:cNvSpPr/>
      </dsp:nvSpPr>
      <dsp:spPr>
        <a:xfrm>
          <a:off x="738822" y="86497"/>
          <a:ext cx="4630303" cy="4630303"/>
        </a:xfrm>
        <a:prstGeom prst="circularArrow">
          <a:avLst>
            <a:gd name="adj1" fmla="val 2311"/>
            <a:gd name="adj2" fmla="val 139396"/>
            <a:gd name="adj3" fmla="val 16522868"/>
            <a:gd name="adj4" fmla="val 157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1187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smtClean="0"/>
            </a:lvl1pPr>
          </a:lstStyle>
          <a:p>
            <a:pPr>
              <a:defRPr/>
            </a:pPr>
            <a:fld id="{F902FA89-D29B-BA44-9179-29A341E4B51E}" type="slidenum">
              <a:rPr lang="en-US"/>
              <a:pPr>
                <a:defRPr/>
              </a:pPr>
              <a:t>‹#›</a:t>
            </a:fld>
            <a:endParaRPr lang="en-US"/>
          </a:p>
        </p:txBody>
      </p:sp>
    </p:spTree>
    <p:extLst>
      <p:ext uri="{BB962C8B-B14F-4D97-AF65-F5344CB8AC3E}">
        <p14:creationId xmlns:p14="http://schemas.microsoft.com/office/powerpoint/2010/main" val="15607338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96C6862-9738-9248-8857-F1A347683643}" type="slidenum">
              <a:rPr lang="en-US" sz="1200"/>
              <a:pPr/>
              <a:t>1</a:t>
            </a:fld>
            <a:endParaRPr lang="en-US" sz="1200"/>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1B1DAAC-04D9-6B46-B1A7-7FA0D71F3B69}" type="slidenum">
              <a:rPr lang="en-US" sz="1200"/>
              <a:pPr/>
              <a:t>14</a:t>
            </a:fld>
            <a:endParaRPr lang="en-US" sz="1200"/>
          </a:p>
        </p:txBody>
      </p:sp>
      <p:sp>
        <p:nvSpPr>
          <p:cNvPr id="143362" name="Rectangle 2"/>
          <p:cNvSpPr>
            <a:spLocks noGrp="1" noRot="1" noChangeAspect="1" noChangeArrowheads="1"/>
          </p:cNvSpPr>
          <p:nvPr>
            <p:ph type="sldImg"/>
          </p:nvPr>
        </p:nvSpPr>
        <p:spPr>
          <a:solidFill>
            <a:srgbClr val="FFFFFF"/>
          </a:solidFill>
          <a:ln/>
        </p:spPr>
      </p:sp>
      <p:sp>
        <p:nvSpPr>
          <p:cNvPr id="143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AC99BF-91DC-D24C-A286-C71010D69DD6}" type="slidenum">
              <a:rPr lang="en-US" sz="1200"/>
              <a:pPr/>
              <a:t>18</a:t>
            </a:fld>
            <a:endParaRPr lang="en-US" sz="1200"/>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74839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B7299D-E60F-654C-87E4-D82CB4910D3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3" name="Rectangle 2"/>
          <p:cNvSpPr>
            <a:spLocks noGrp="1" noRot="1" noChangeAspect="1" noChangeArrowheads="1" noTextEdit="1"/>
          </p:cNvSpPr>
          <p:nvPr>
            <p:ph type="sldImg"/>
          </p:nvPr>
        </p:nvSpPr>
        <p:spPr>
          <a:solidFill>
            <a:srgbClr val="FFFFFF"/>
          </a:solidFill>
          <a:ln/>
        </p:spPr>
      </p:sp>
      <p:sp>
        <p:nvSpPr>
          <p:cNvPr id="35840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After college it seemed the natural thing to do to join Campus Crusade staff in the Philippines on a seven-member music team.</a:t>
            </a:r>
          </a:p>
        </p:txBody>
      </p:sp>
    </p:spTree>
    <p:extLst>
      <p:ext uri="{BB962C8B-B14F-4D97-AF65-F5344CB8AC3E}">
        <p14:creationId xmlns:p14="http://schemas.microsoft.com/office/powerpoint/2010/main" val="3357689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DAC0B5-B2C4-0F4C-83ED-5DBB4EBCF723}"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9" name="Rectangle 2"/>
          <p:cNvSpPr>
            <a:spLocks noGrp="1" noRot="1" noChangeAspect="1" noChangeArrowheads="1" noTextEdit="1"/>
          </p:cNvSpPr>
          <p:nvPr>
            <p:ph type="sldImg"/>
          </p:nvPr>
        </p:nvSpPr>
        <p:spPr>
          <a:solidFill>
            <a:srgbClr val="FFFFFF"/>
          </a:solidFill>
          <a:ln/>
        </p:spPr>
      </p:sp>
      <p:sp>
        <p:nvSpPr>
          <p:cNvPr id="36250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Our first tour to China we were celebrities as the first Christian musical team to visit the New China.  We sang in music conservatories, parks, and even from the bus!  God began to open my eyes to the needs of East Asia…</a:t>
            </a:r>
          </a:p>
        </p:txBody>
      </p:sp>
    </p:spTree>
    <p:extLst>
      <p:ext uri="{BB962C8B-B14F-4D97-AF65-F5344CB8AC3E}">
        <p14:creationId xmlns:p14="http://schemas.microsoft.com/office/powerpoint/2010/main" val="2336573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176141-5084-034A-87F2-A83B4B248095}"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0451" name="Rectangle 2"/>
          <p:cNvSpPr>
            <a:spLocks noGrp="1" noRot="1" noChangeAspect="1" noChangeArrowheads="1" noTextEdit="1"/>
          </p:cNvSpPr>
          <p:nvPr>
            <p:ph type="sldImg"/>
          </p:nvPr>
        </p:nvSpPr>
        <p:spPr>
          <a:solidFill>
            <a:srgbClr val="FFFFFF"/>
          </a:solidFill>
          <a:ln/>
        </p:spPr>
      </p:sp>
      <p:sp>
        <p:nvSpPr>
          <p:cNvPr id="3604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The Crossroads team shared the gospel in 11 Asian nations and saw over 10,000 people indicate decisions to trust Christ!  Again I was amazed at God</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grace!</a:t>
            </a:r>
          </a:p>
        </p:txBody>
      </p:sp>
    </p:spTree>
    <p:extLst>
      <p:ext uri="{BB962C8B-B14F-4D97-AF65-F5344CB8AC3E}">
        <p14:creationId xmlns:p14="http://schemas.microsoft.com/office/powerpoint/2010/main" val="529884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A76E2D-D63A-2E48-881C-D6139999B8B1}" type="slidenum">
              <a:rPr lang="en-US" sz="1200">
                <a:solidFill>
                  <a:srgbClr val="000000"/>
                </a:solidFill>
              </a:rPr>
              <a:pPr/>
              <a:t>22</a:t>
            </a:fld>
            <a:endParaRPr lang="en-US" sz="1200">
              <a:solidFill>
                <a:srgbClr val="000000"/>
              </a:solidFill>
            </a:endParaRPr>
          </a:p>
        </p:txBody>
      </p:sp>
      <p:sp>
        <p:nvSpPr>
          <p:cNvPr id="156674" name="Rectangle 2"/>
          <p:cNvSpPr>
            <a:spLocks noGrp="1" noRot="1" noChangeAspect="1" noChangeArrowheads="1"/>
          </p:cNvSpPr>
          <p:nvPr>
            <p:ph type="sldImg"/>
          </p:nvPr>
        </p:nvSpPr>
        <p:spPr>
          <a:solidFill>
            <a:srgbClr val="FFFFFF"/>
          </a:solidFill>
          <a:ln/>
        </p:spPr>
      </p:sp>
      <p:sp>
        <p:nvSpPr>
          <p:cNvPr id="156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9272C4-AA60-B94A-90C4-F814E1EFD040}"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4547" name="Rectangle 2"/>
          <p:cNvSpPr>
            <a:spLocks noGrp="1" noRot="1" noChangeAspect="1" noChangeArrowheads="1" noTextEdit="1"/>
          </p:cNvSpPr>
          <p:nvPr>
            <p:ph type="sldImg"/>
          </p:nvPr>
        </p:nvSpPr>
        <p:spPr>
          <a:solidFill>
            <a:srgbClr val="FFFFFF"/>
          </a:solidFill>
          <a:ln/>
        </p:spPr>
      </p:sp>
      <p:sp>
        <p:nvSpPr>
          <p:cNvPr id="3645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God also began to open my eyes to the woman singing next to me!  She initially despised me but after a year or so she saw the light.  That</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our engagement picture.  In 1983 we returned to the USA..</a:t>
            </a:r>
          </a:p>
        </p:txBody>
      </p:sp>
    </p:spTree>
    <p:extLst>
      <p:ext uri="{BB962C8B-B14F-4D97-AF65-F5344CB8AC3E}">
        <p14:creationId xmlns:p14="http://schemas.microsoft.com/office/powerpoint/2010/main" val="3041299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B18B71-AFE8-E14A-9BBB-0C1ED86E68C2}" type="slidenum">
              <a:rPr lang="en-US" sz="1200">
                <a:solidFill>
                  <a:srgbClr val="000000"/>
                </a:solidFill>
              </a:rPr>
              <a:pPr/>
              <a:t>24</a:t>
            </a:fld>
            <a:endParaRPr lang="en-US" sz="1200">
              <a:solidFill>
                <a:srgbClr val="000000"/>
              </a:solidFill>
            </a:endParaRPr>
          </a:p>
        </p:txBody>
      </p:sp>
      <p:sp>
        <p:nvSpPr>
          <p:cNvPr id="160770" name="Rectangle 2"/>
          <p:cNvSpPr>
            <a:spLocks noGrp="1" noRot="1" noChangeAspect="1" noChangeArrowheads="1"/>
          </p:cNvSpPr>
          <p:nvPr>
            <p:ph type="sldImg"/>
          </p:nvPr>
        </p:nvSpPr>
        <p:spPr>
          <a:solidFill>
            <a:srgbClr val="FFFFFF"/>
          </a:solidFill>
          <a:ln/>
        </p:spPr>
      </p:sp>
      <p:sp>
        <p:nvSpPr>
          <p:cNvPr id="160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FE13958-5838-4D47-B18B-57E5B34A9CE2}" type="slidenum">
              <a:rPr kumimoji="0" lang="zh-CN" alt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zh-CN"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317442" name="Rectangle 2"/>
          <p:cNvSpPr>
            <a:spLocks noGrp="1" noRot="1" noChangeAspect="1" noChangeArrowheads="1" noTextEdit="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a:ea typeface="MS PGothic" charset="0"/>
              </a:rPr>
              <a:t>Have you ever had a problem with another believer?  (If you say </a:t>
            </a:r>
            <a:r>
              <a:rPr lang="ja-JP" altLang="en-US">
                <a:ea typeface="MS PGothic" charset="0"/>
              </a:rPr>
              <a:t>“</a:t>
            </a:r>
            <a:r>
              <a:rPr lang="en-US" altLang="ja-JP">
                <a:ea typeface="MS PGothic" charset="0"/>
              </a:rPr>
              <a:t>no,</a:t>
            </a:r>
            <a:r>
              <a:rPr lang="ja-JP" altLang="en-US">
                <a:ea typeface="MS PGothic" charset="0"/>
              </a:rPr>
              <a:t>”</a:t>
            </a:r>
            <a:r>
              <a:rPr lang="en-US" altLang="ja-JP">
                <a:ea typeface="MS PGothic" charset="0"/>
              </a:rPr>
              <a:t> then I wonder which planet you have been living on!)  Are you in fellowship with every Christian that you know now—your family members, your work colleagues, your neighbors and friends?  If you</a:t>
            </a:r>
            <a:r>
              <a:rPr lang="fr-FR" altLang="ja-JP">
                <a:ea typeface="MS PGothic" charset="0"/>
              </a:rPr>
              <a:t>'</a:t>
            </a:r>
            <a:r>
              <a:rPr lang="en-US" altLang="ja-JP">
                <a:ea typeface="MS PGothic" charset="0"/>
              </a:rPr>
              <a:t>re not in harmony, what should you do?</a:t>
            </a:r>
            <a:endParaRPr lang="en-US" altLang="zh-CN">
              <a:ea typeface="MS PGothic" charset="0"/>
            </a:endParaRPr>
          </a:p>
        </p:txBody>
      </p:sp>
    </p:spTree>
    <p:extLst>
      <p:ext uri="{BB962C8B-B14F-4D97-AF65-F5344CB8AC3E}">
        <p14:creationId xmlns:p14="http://schemas.microsoft.com/office/powerpoint/2010/main" val="1844797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A16046-306A-4E42-AA32-04683209D312}" type="slidenum">
              <a:rPr kumimoji="0" lang="zh-CN" alt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zh-CN"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319490" name="Rectangle 2"/>
          <p:cNvSpPr>
            <a:spLocks noGrp="1" noRot="1" noChangeAspect="1" noChangeArrowheads="1" noTextEdit="1"/>
          </p:cNvSpPr>
          <p:nvPr>
            <p:ph type="sldImg"/>
          </p:nvPr>
        </p:nvSpPr>
        <p:spPr>
          <a:solidFill>
            <a:srgbClr val="FFFFFF"/>
          </a:solidFill>
          <a:ln/>
        </p:spPr>
      </p:sp>
      <p:sp>
        <p:nvSpPr>
          <p:cNvPr id="319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ea typeface="MS PGothic" charset="0"/>
            </a:endParaRPr>
          </a:p>
        </p:txBody>
      </p:sp>
    </p:spTree>
    <p:extLst>
      <p:ext uri="{BB962C8B-B14F-4D97-AF65-F5344CB8AC3E}">
        <p14:creationId xmlns:p14="http://schemas.microsoft.com/office/powerpoint/2010/main" val="767793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4FB1D5-7005-1C46-A7C0-B6DE5E0B5C64}" type="slidenum">
              <a:rPr lang="en-US" sz="1200"/>
              <a:pPr/>
              <a:t>6</a:t>
            </a:fld>
            <a:endParaRPr lang="en-US" sz="1200"/>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536083-74F0-C748-9680-8AE9F1E30CCF}" type="slidenum">
              <a:rPr kumimoji="0" lang="zh-CN" alt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altLang="zh-CN"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321538" name="Rectangle 2"/>
          <p:cNvSpPr>
            <a:spLocks noGrp="1" noRot="1" noChangeAspect="1" noChangeArrowheads="1" noTextEdit="1"/>
          </p:cNvSpPr>
          <p:nvPr>
            <p:ph type="sldImg"/>
          </p:nvPr>
        </p:nvSpPr>
        <p:spPr>
          <a:solidFill>
            <a:srgbClr val="FFFFFF"/>
          </a:solidFill>
          <a:ln/>
        </p:spPr>
      </p:sp>
      <p:sp>
        <p:nvSpPr>
          <p:cNvPr id="321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ea typeface="MS PGothic" charset="0"/>
            </a:endParaRPr>
          </a:p>
        </p:txBody>
      </p:sp>
    </p:spTree>
    <p:extLst>
      <p:ext uri="{BB962C8B-B14F-4D97-AF65-F5344CB8AC3E}">
        <p14:creationId xmlns:p14="http://schemas.microsoft.com/office/powerpoint/2010/main" val="4272311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0BC9B55-DD4F-6149-B44A-57FFEBEE37A3}" type="slidenum">
              <a:rPr lang="en-US" sz="1200">
                <a:solidFill>
                  <a:srgbClr val="000000"/>
                </a:solidFill>
              </a:rPr>
              <a:pPr/>
              <a:t>28</a:t>
            </a:fld>
            <a:endParaRPr lang="en-US" sz="1200">
              <a:solidFill>
                <a:srgbClr val="000000"/>
              </a:solidFill>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A8695AB-63ED-A64E-A5DA-96DDBB423AB0}" type="slidenum">
              <a:rPr lang="en-US" altLang="zh-TW"/>
              <a:pPr>
                <a:defRPr/>
              </a:pPr>
              <a:t>29</a:t>
            </a:fld>
            <a:endParaRPr lang="en-US" altLang="zh-TW"/>
          </a:p>
        </p:txBody>
      </p:sp>
      <p:sp>
        <p:nvSpPr>
          <p:cNvPr id="325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5635" name="Rectangle 3"/>
          <p:cNvSpPr>
            <a:spLocks noGrp="1" noChangeArrowheads="1"/>
          </p:cNvSpPr>
          <p:nvPr>
            <p:ph type="body" idx="1"/>
          </p:nvPr>
        </p:nvSpPr>
        <p:spPr/>
        <p:txBody>
          <a:bodyPr/>
          <a:lstStyle/>
          <a:p>
            <a:pPr eaLnBrk="1" hangingPunct="1">
              <a:defRPr/>
            </a:pPr>
            <a:endParaRPr lang="zh-TW" altLang="en-US">
              <a:ea typeface="新細明體" charset="0"/>
              <a:cs typeface="新細明體" charset="0"/>
            </a:endParaRPr>
          </a:p>
        </p:txBody>
      </p:sp>
    </p:spTree>
    <p:extLst>
      <p:ext uri="{BB962C8B-B14F-4D97-AF65-F5344CB8AC3E}">
        <p14:creationId xmlns:p14="http://schemas.microsoft.com/office/powerpoint/2010/main" val="1204687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44B981-302C-4F4B-B018-E6C594DA995A}" type="slidenum">
              <a:rPr kumimoji="0" lang="zh-CN" alt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zh-CN"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323586" name="Rectangle 2"/>
          <p:cNvSpPr>
            <a:spLocks noGrp="1" noRot="1" noChangeAspect="1" noChangeArrowheads="1" noTextEdit="1"/>
          </p:cNvSpPr>
          <p:nvPr>
            <p:ph type="sldImg"/>
          </p:nvPr>
        </p:nvSpPr>
        <p:spPr>
          <a:solidFill>
            <a:srgbClr val="FFFFFF"/>
          </a:solidFill>
          <a:ln/>
        </p:spPr>
      </p:sp>
      <p:sp>
        <p:nvSpPr>
          <p:cNvPr id="323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ea typeface="MS PGothic" charset="0"/>
            </a:endParaRPr>
          </a:p>
        </p:txBody>
      </p:sp>
    </p:spTree>
    <p:extLst>
      <p:ext uri="{BB962C8B-B14F-4D97-AF65-F5344CB8AC3E}">
        <p14:creationId xmlns:p14="http://schemas.microsoft.com/office/powerpoint/2010/main" val="1050689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8E86D01-F767-A841-B55D-B987570A25CA}" type="slidenum">
              <a:rPr lang="en-US" sz="1200"/>
              <a:pPr/>
              <a:t>31</a:t>
            </a:fld>
            <a:endParaRPr lang="en-US" sz="1200"/>
          </a:p>
        </p:txBody>
      </p:sp>
      <p:sp>
        <p:nvSpPr>
          <p:cNvPr id="175106" name="Rectangle 2"/>
          <p:cNvSpPr>
            <a:spLocks noGrp="1" noRot="1" noChangeAspect="1" noChangeArrowheads="1"/>
          </p:cNvSpPr>
          <p:nvPr>
            <p:ph type="sldImg"/>
          </p:nvPr>
        </p:nvSpPr>
        <p:spPr>
          <a:solidFill>
            <a:srgbClr val="FFFFFF"/>
          </a:solidFill>
          <a:ln/>
        </p:spPr>
      </p:sp>
      <p:sp>
        <p:nvSpPr>
          <p:cNvPr id="175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C3EBA4D-5143-A64E-A580-924AE903019D}" type="slidenum">
              <a:rPr lang="en-US" sz="1200">
                <a:solidFill>
                  <a:srgbClr val="000000"/>
                </a:solidFill>
              </a:rPr>
              <a:pPr/>
              <a:t>33</a:t>
            </a:fld>
            <a:endParaRPr lang="en-US" sz="1200">
              <a:solidFill>
                <a:srgbClr val="000000"/>
              </a:solidFill>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0A438B-D9E1-FD4E-8990-26CC52B2824D}" type="slidenum">
              <a:rPr lang="en-US" sz="1200"/>
              <a:pPr/>
              <a:t>34</a:t>
            </a:fld>
            <a:endParaRPr lang="en-US" sz="1200"/>
          </a:p>
        </p:txBody>
      </p:sp>
      <p:sp>
        <p:nvSpPr>
          <p:cNvPr id="180226" name="Rectangle 2"/>
          <p:cNvSpPr>
            <a:spLocks noGrp="1" noRot="1" noChangeAspect="1" noChangeArrowheads="1"/>
          </p:cNvSpPr>
          <p:nvPr>
            <p:ph type="sldImg"/>
          </p:nvPr>
        </p:nvSpPr>
        <p:spPr>
          <a:solidFill>
            <a:srgbClr val="FFFFFF"/>
          </a:solidFill>
          <a:ln/>
        </p:spPr>
      </p:sp>
      <p:sp>
        <p:nvSpPr>
          <p:cNvPr id="180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8076BA7-4E1E-4917-B5EA-25146F3A30D6}"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pitchFamily="34" charset="-128"/>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pPr eaLnBrk="1" hangingPunct="1"/>
            <a:endParaRPr lang="en-US" altLang="zh-CN">
              <a:latin typeface="Times New Roman" pitchFamily="18" charset="0"/>
              <a:ea typeface="ＭＳ Ｐゴシック" pitchFamily="34" charset="-128"/>
              <a:cs typeface="ＭＳ Ｐゴシック" pitchFamily="34" charset="-128"/>
            </a:endParaRPr>
          </a:p>
        </p:txBody>
      </p:sp>
    </p:spTree>
    <p:extLst>
      <p:ext uri="{BB962C8B-B14F-4D97-AF65-F5344CB8AC3E}">
        <p14:creationId xmlns:p14="http://schemas.microsoft.com/office/powerpoint/2010/main" val="34579487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52FE189-6A5D-4F5A-839C-9370EFE15D97}"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pitchFamily="34" charset="-128"/>
            </a:endParaRPr>
          </a:p>
        </p:txBody>
      </p:sp>
      <p:sp>
        <p:nvSpPr>
          <p:cNvPr id="153602" name="Rectangle 2"/>
          <p:cNvSpPr>
            <a:spLocks noGrp="1" noRot="1" noChangeAspect="1" noChangeArrowheads="1" noTextEdit="1"/>
          </p:cNvSpPr>
          <p:nvPr>
            <p:ph type="sldImg"/>
          </p:nvPr>
        </p:nvSpPr>
        <p:spPr>
          <a:solidFill>
            <a:srgbClr val="FFFFFF"/>
          </a:solidFill>
          <a:ln/>
        </p:spPr>
      </p:sp>
      <p:sp>
        <p:nvSpPr>
          <p:cNvPr id="1536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a:latin typeface="Times New Roman" pitchFamily="18" charset="0"/>
                <a:ea typeface="ＭＳ Ｐゴシック" pitchFamily="34" charset="-128"/>
                <a:cs typeface="ＭＳ Ｐゴシック" pitchFamily="34" charset="-128"/>
              </a:rPr>
              <a:t>two main teachings on restoring Christians in sin</a:t>
            </a:r>
          </a:p>
        </p:txBody>
      </p:sp>
    </p:spTree>
    <p:extLst>
      <p:ext uri="{BB962C8B-B14F-4D97-AF65-F5344CB8AC3E}">
        <p14:creationId xmlns:p14="http://schemas.microsoft.com/office/powerpoint/2010/main" val="23679934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p:spPr>
        <p:txBody>
          <a:bodyPr/>
          <a:lstStyle/>
          <a:p>
            <a:fld id="{BF79C67B-6242-41F1-A3AF-2CA55E4BB0DE}" type="slidenum">
              <a:rPr lang="en-US" altLang="zh-CN" smtClean="0">
                <a:solidFill>
                  <a:srgbClr val="000000"/>
                </a:solidFill>
                <a:ea typeface="ＭＳ Ｐゴシック" pitchFamily="34" charset="-128"/>
              </a:rPr>
              <a:pPr/>
              <a:t>37</a:t>
            </a:fld>
            <a:endParaRPr lang="en-US" altLang="zh-CN">
              <a:solidFill>
                <a:srgbClr val="000000"/>
              </a:solidFill>
              <a:ea typeface="ＭＳ Ｐゴシック" pitchFamily="34" charset="-128"/>
            </a:endParaRPr>
          </a:p>
        </p:txBody>
      </p:sp>
      <p:sp>
        <p:nvSpPr>
          <p:cNvPr id="154626" name="Rectangle 2"/>
          <p:cNvSpPr>
            <a:spLocks noGrp="1" noRot="1" noChangeAspect="1" noChangeArrowheads="1" noTextEdit="1"/>
          </p:cNvSpPr>
          <p:nvPr>
            <p:ph type="sldImg"/>
          </p:nvPr>
        </p:nvSpPr>
        <p:spPr>
          <a:solidFill>
            <a:srgbClr val="FFFFFF"/>
          </a:solidFill>
          <a:ln/>
        </p:spPr>
      </p:sp>
      <p:sp>
        <p:nvSpPr>
          <p:cNvPr id="1546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a:latin typeface="Book Antiqua" pitchFamily="18" charset="0"/>
                <a:ea typeface="ＭＳ Ｐゴシック" pitchFamily="34" charset="-128"/>
              </a:rPr>
              <a:t>Fill in your bulletin outline</a:t>
            </a:r>
          </a:p>
        </p:txBody>
      </p:sp>
    </p:spTree>
    <p:extLst>
      <p:ext uri="{BB962C8B-B14F-4D97-AF65-F5344CB8AC3E}">
        <p14:creationId xmlns:p14="http://schemas.microsoft.com/office/powerpoint/2010/main" val="147034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BA84B0-8409-9242-AC72-39DD42405DB1}"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route from Italy long required the treacherous sailing around the Corinthian Peninsula in order to arrive</a:t>
            </a:r>
            <a:r>
              <a:rPr lang="en-US" baseline="0" dirty="0">
                <a:latin typeface="Arial" charset="0"/>
                <a:ea typeface="ＭＳ Ｐゴシック" charset="0"/>
                <a:cs typeface="ＭＳ Ｐゴシック" charset="0"/>
              </a:rPr>
              <a:t> in the Aegean area to reach the heartland of Greek culture and trade.</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392477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D3B68F-09C8-1E47-9533-A253C1D5098D}" type="slidenum">
              <a:rPr lang="en-US" sz="1200">
                <a:solidFill>
                  <a:srgbClr val="000000"/>
                </a:solidFill>
              </a:rPr>
              <a:pPr/>
              <a:t>38</a:t>
            </a:fld>
            <a:endParaRPr lang="en-US" sz="1200">
              <a:solidFill>
                <a:srgbClr val="000000"/>
              </a:solidFill>
            </a:endParaRPr>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What to do with Christmas?</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590D46-8782-164D-93A6-A9C94457D522}" type="slidenum">
              <a:rPr kumimoji="0" lang="zh-CN" alt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zh-CN"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312322" name="Rectangle 2"/>
          <p:cNvSpPr>
            <a:spLocks noGrp="1" noRot="1" noChangeAspect="1" noChangeArrowheads="1" noTextEdit="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a:ea typeface="MS PGothic" charset="0"/>
              </a:rPr>
              <a:t>Context: The value of one child (1-9), one sheep (10-14), one sinner (15-20), one debtor (21-35). </a:t>
            </a:r>
          </a:p>
          <a:p>
            <a:pPr eaLnBrk="1" hangingPunct="1"/>
            <a:r>
              <a:rPr lang="en-US" altLang="zh-CN">
                <a:ea typeface="MS PGothic" charset="0"/>
              </a:rPr>
              <a:t>15-20 at the heart (advance slide to read)</a:t>
            </a:r>
          </a:p>
        </p:txBody>
      </p:sp>
    </p:spTree>
    <p:extLst>
      <p:ext uri="{BB962C8B-B14F-4D97-AF65-F5344CB8AC3E}">
        <p14:creationId xmlns:p14="http://schemas.microsoft.com/office/powerpoint/2010/main" val="36761008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D5F52C-6CF2-6945-8637-4EF018EADA20}" type="slidenum">
              <a:rPr kumimoji="0" lang="zh-CN" alt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altLang="zh-CN"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ea typeface="MS PGothic" charset="0"/>
            </a:endParaRPr>
          </a:p>
        </p:txBody>
      </p:sp>
    </p:spTree>
    <p:extLst>
      <p:ext uri="{BB962C8B-B14F-4D97-AF65-F5344CB8AC3E}">
        <p14:creationId xmlns:p14="http://schemas.microsoft.com/office/powerpoint/2010/main" val="28650688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D76A414-5C93-E44F-B7B0-8485518D4944}" type="slidenum">
              <a:rPr kumimoji="0" lang="zh-CN" alt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zh-CN"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329730" name="Rectangle 2"/>
          <p:cNvSpPr>
            <a:spLocks noGrp="1" noRot="1" noChangeAspect="1" noChangeArrowheads="1" noTextEdit="1"/>
          </p:cNvSpPr>
          <p:nvPr>
            <p:ph type="sldImg"/>
          </p:nvPr>
        </p:nvSpPr>
        <p:spPr>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ea typeface="MS PGothic" charset="0"/>
            </a:endParaRPr>
          </a:p>
        </p:txBody>
      </p:sp>
    </p:spTree>
    <p:extLst>
      <p:ext uri="{BB962C8B-B14F-4D97-AF65-F5344CB8AC3E}">
        <p14:creationId xmlns:p14="http://schemas.microsoft.com/office/powerpoint/2010/main" val="7485200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618058-3EC3-8F49-B537-1A9473F30CB7}" type="slidenum">
              <a:rPr kumimoji="0" lang="zh-CN" alt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zh-CN"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337922" name="Rectangle 2"/>
          <p:cNvSpPr>
            <a:spLocks noGrp="1" noRot="1" noChangeAspect="1" noChangeArrowheads="1" noTextEdit="1"/>
          </p:cNvSpPr>
          <p:nvPr>
            <p:ph type="sldImg"/>
          </p:nvPr>
        </p:nvSpPr>
        <p:spPr>
          <a:solidFill>
            <a:srgbClr val="FFFFFF"/>
          </a:solidFill>
          <a:ln/>
        </p:spPr>
      </p:sp>
      <p:sp>
        <p:nvSpPr>
          <p:cNvPr id="337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ea typeface="MS PGothic" charset="0"/>
            </a:endParaRPr>
          </a:p>
        </p:txBody>
      </p:sp>
    </p:spTree>
    <p:extLst>
      <p:ext uri="{BB962C8B-B14F-4D97-AF65-F5344CB8AC3E}">
        <p14:creationId xmlns:p14="http://schemas.microsoft.com/office/powerpoint/2010/main" val="35758781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8D98940-A51C-7E48-A7AD-1D3D325C899E}" type="slidenum">
              <a:rPr kumimoji="0" lang="zh-CN" alt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altLang="zh-CN"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339970" name="Rectangle 2"/>
          <p:cNvSpPr>
            <a:spLocks noGrp="1" noRot="1" noChangeAspect="1" noChangeArrowheads="1" noTextEdit="1"/>
          </p:cNvSpPr>
          <p:nvPr>
            <p:ph type="sldImg"/>
          </p:nvPr>
        </p:nvSpPr>
        <p:spPr>
          <a:solidFill>
            <a:srgbClr val="FFFFFF"/>
          </a:solidFill>
          <a:ln/>
        </p:spPr>
      </p:sp>
      <p:sp>
        <p:nvSpPr>
          <p:cNvPr id="339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ea typeface="MS PGothic" charset="0"/>
            </a:endParaRPr>
          </a:p>
        </p:txBody>
      </p:sp>
    </p:spTree>
    <p:extLst>
      <p:ext uri="{BB962C8B-B14F-4D97-AF65-F5344CB8AC3E}">
        <p14:creationId xmlns:p14="http://schemas.microsoft.com/office/powerpoint/2010/main" val="40896753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A5F09E-521B-B844-883F-25DB078B75B7}" type="slidenum">
              <a:rPr kumimoji="0" lang="zh-CN" alt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zh-CN"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342018" name="Rectangle 2"/>
          <p:cNvSpPr>
            <a:spLocks noGrp="1" noRot="1" noChangeAspect="1" noChangeArrowheads="1" noTextEdit="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ea typeface="MS PGothic" charset="0"/>
            </a:endParaRPr>
          </a:p>
        </p:txBody>
      </p:sp>
    </p:spTree>
    <p:extLst>
      <p:ext uri="{BB962C8B-B14F-4D97-AF65-F5344CB8AC3E}">
        <p14:creationId xmlns:p14="http://schemas.microsoft.com/office/powerpoint/2010/main" val="18218509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EE75A4E-7FEA-6A45-BEFB-8E9CD46E55E4}" type="slidenum">
              <a:rPr lang="en-US" sz="1200">
                <a:solidFill>
                  <a:srgbClr val="000000"/>
                </a:solidFill>
              </a:rPr>
              <a:pPr/>
              <a:t>46</a:t>
            </a:fld>
            <a:endParaRPr lang="en-US" sz="1200">
              <a:solidFill>
                <a:srgbClr val="000000"/>
              </a:solidFill>
            </a:endParaRPr>
          </a:p>
        </p:txBody>
      </p:sp>
      <p:sp>
        <p:nvSpPr>
          <p:cNvPr id="203778" name="Rectangle 2"/>
          <p:cNvSpPr>
            <a:spLocks noGrp="1" noRot="1" noChangeAspect="1" noChangeArrowheads="1" noTextEdit="1"/>
          </p:cNvSpPr>
          <p:nvPr>
            <p:ph type="sldImg"/>
          </p:nvPr>
        </p:nvSpPr>
        <p:spPr>
          <a:solidFill>
            <a:srgbClr val="FFFFFF"/>
          </a:solidFill>
          <a:ln/>
        </p:spPr>
      </p:sp>
      <p:sp>
        <p:nvSpPr>
          <p:cNvPr id="20377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We have lived briefly in the USA the past 12 years.</a:t>
            </a:r>
          </a:p>
        </p:txBody>
      </p:sp>
    </p:spTree>
    <p:extLst>
      <p:ext uri="{BB962C8B-B14F-4D97-AF65-F5344CB8AC3E}">
        <p14:creationId xmlns:p14="http://schemas.microsoft.com/office/powerpoint/2010/main" val="12836281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82C64F-F71B-E647-976A-8ED7AD91A2AD}" type="slidenum">
              <a:rPr kumimoji="0" lang="zh-CN" alt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altLang="zh-CN"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345090" name="Rectangle 2"/>
          <p:cNvSpPr>
            <a:spLocks noGrp="1" noRot="1" noChangeAspect="1" noChangeArrowheads="1" noTextEdit="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ea typeface="MS PGothic" charset="0"/>
            </a:endParaRPr>
          </a:p>
        </p:txBody>
      </p:sp>
    </p:spTree>
    <p:extLst>
      <p:ext uri="{BB962C8B-B14F-4D97-AF65-F5344CB8AC3E}">
        <p14:creationId xmlns:p14="http://schemas.microsoft.com/office/powerpoint/2010/main" val="295828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4CA553-1EFA-3441-9AA0-9BDF70100ECD}" type="slidenum">
              <a:rPr kumimoji="0" lang="zh-CN" alt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altLang="zh-CN"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347138" name="Rectangle 2"/>
          <p:cNvSpPr>
            <a:spLocks noGrp="1" noRot="1" noChangeAspect="1" noChangeArrowheads="1" noTextEdit="1"/>
          </p:cNvSpPr>
          <p:nvPr>
            <p:ph type="sldImg"/>
          </p:nvPr>
        </p:nvSpPr>
        <p:spPr>
          <a:solidFill>
            <a:srgbClr val="FFFFFF"/>
          </a:solidFill>
          <a:ln/>
        </p:spPr>
      </p:sp>
      <p:sp>
        <p:nvSpPr>
          <p:cNvPr id="347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ea typeface="MS PGothic" charset="0"/>
            </a:endParaRPr>
          </a:p>
        </p:txBody>
      </p:sp>
    </p:spTree>
    <p:extLst>
      <p:ext uri="{BB962C8B-B14F-4D97-AF65-F5344CB8AC3E}">
        <p14:creationId xmlns:p14="http://schemas.microsoft.com/office/powerpoint/2010/main" val="2976400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DB0D77-A12B-D042-B32E-2C5FA89CCC2B}"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However, in the years before Christ, an</a:t>
            </a:r>
            <a:r>
              <a:rPr lang="en-US" baseline="0" dirty="0">
                <a:latin typeface="Arial" charset="0"/>
              </a:rPr>
              <a:t> ingenious business of ship transport developed.  Sailors would disembark on one side of the Isthmus of Corinth, the ships would be put on logs and specialized crews rolled them on land the entire seven kilometers to the other side.  This gave the sailors a few days off, so they visited nearby Corinth and then met their ship a few days later on the other side of the isthmus.</a:t>
            </a:r>
            <a:endParaRPr lang="en-US" dirty="0">
              <a:latin typeface="Arial" charset="0"/>
            </a:endParaRPr>
          </a:p>
        </p:txBody>
      </p:sp>
    </p:spTree>
    <p:extLst>
      <p:ext uri="{BB962C8B-B14F-4D97-AF65-F5344CB8AC3E}">
        <p14:creationId xmlns:p14="http://schemas.microsoft.com/office/powerpoint/2010/main" val="15909856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5F46BD-DE68-3A4B-AFF1-8CD16BEB1C19}" type="slidenum">
              <a:rPr kumimoji="0" lang="zh-CN" alt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altLang="zh-CN"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349186" name="Rectangle 2"/>
          <p:cNvSpPr>
            <a:spLocks noGrp="1" noRot="1" noChangeAspect="1" noChangeArrowheads="1" noTextEdit="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ea typeface="MS PGothic" charset="0"/>
            </a:endParaRPr>
          </a:p>
        </p:txBody>
      </p:sp>
    </p:spTree>
    <p:extLst>
      <p:ext uri="{BB962C8B-B14F-4D97-AF65-F5344CB8AC3E}">
        <p14:creationId xmlns:p14="http://schemas.microsoft.com/office/powerpoint/2010/main" val="29435481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9FCF0AF-B601-734F-8402-1CA52BEC6889}" type="slidenum">
              <a:rPr kumimoji="0" lang="zh-CN" alt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altLang="zh-CN"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351234" name="Rectangle 2"/>
          <p:cNvSpPr>
            <a:spLocks noGrp="1" noRot="1" noChangeAspect="1" noChangeArrowheads="1" noTextEdit="1"/>
          </p:cNvSpPr>
          <p:nvPr>
            <p:ph type="sldImg"/>
          </p:nvPr>
        </p:nvSpPr>
        <p:spPr>
          <a:solidFill>
            <a:srgbClr val="FFFFFF"/>
          </a:solidFill>
          <a:ln/>
        </p:spPr>
      </p:sp>
      <p:sp>
        <p:nvSpPr>
          <p:cNvPr id="351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ea typeface="MS PGothic" charset="0"/>
            </a:endParaRPr>
          </a:p>
        </p:txBody>
      </p:sp>
    </p:spTree>
    <p:extLst>
      <p:ext uri="{BB962C8B-B14F-4D97-AF65-F5344CB8AC3E}">
        <p14:creationId xmlns:p14="http://schemas.microsoft.com/office/powerpoint/2010/main" val="28565823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2CEC0F8-343B-8E43-88C0-054F7179ABB2}" type="slidenum">
              <a:rPr kumimoji="0" lang="zh-CN" alt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altLang="zh-CN"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354306" name="Rectangle 2"/>
          <p:cNvSpPr>
            <a:spLocks noGrp="1" noRot="1" noChangeAspect="1" noChangeArrowheads="1" noTextEdit="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ea typeface="MS PGothic" charset="0"/>
            </a:endParaRPr>
          </a:p>
        </p:txBody>
      </p:sp>
    </p:spTree>
    <p:extLst>
      <p:ext uri="{BB962C8B-B14F-4D97-AF65-F5344CB8AC3E}">
        <p14:creationId xmlns:p14="http://schemas.microsoft.com/office/powerpoint/2010/main" val="37175388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DAB5CB-CA9C-614D-9B11-3AAAD3C172A9}" type="slidenum">
              <a:rPr kumimoji="0" lang="zh-CN" alt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altLang="zh-CN"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357378" name="Rectangle 2"/>
          <p:cNvSpPr>
            <a:spLocks noGrp="1" noRot="1" noChangeAspect="1" noChangeArrowheads="1" noTextEdit="1"/>
          </p:cNvSpPr>
          <p:nvPr>
            <p:ph type="sldImg"/>
          </p:nvPr>
        </p:nvSpPr>
        <p:spPr>
          <a:solidFill>
            <a:srgbClr val="FFFFFF"/>
          </a:solidFill>
          <a:ln/>
        </p:spPr>
      </p:sp>
      <p:sp>
        <p:nvSpPr>
          <p:cNvPr id="35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ea typeface="MS PGothic" charset="0"/>
            </a:endParaRPr>
          </a:p>
        </p:txBody>
      </p:sp>
    </p:spTree>
    <p:extLst>
      <p:ext uri="{BB962C8B-B14F-4D97-AF65-F5344CB8AC3E}">
        <p14:creationId xmlns:p14="http://schemas.microsoft.com/office/powerpoint/2010/main" val="41446704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3DA41D-3D20-9B40-83FB-33EF9CB8FA3A}" type="slidenum">
              <a:rPr kumimoji="0" lang="zh-CN" alt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altLang="zh-CN"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359426" name="Rectangle 2"/>
          <p:cNvSpPr>
            <a:spLocks noGrp="1" noRot="1" noChangeAspect="1" noChangeArrowheads="1" noTextEdit="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ea typeface="MS PGothic" charset="0"/>
            </a:endParaRPr>
          </a:p>
        </p:txBody>
      </p:sp>
    </p:spTree>
    <p:extLst>
      <p:ext uri="{BB962C8B-B14F-4D97-AF65-F5344CB8AC3E}">
        <p14:creationId xmlns:p14="http://schemas.microsoft.com/office/powerpoint/2010/main" val="33528831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D7EF87-59AE-3B4D-A07B-DC41F672C5A5}" type="slidenum">
              <a:rPr lang="en-US" sz="1200">
                <a:solidFill>
                  <a:srgbClr val="000000"/>
                </a:solidFill>
              </a:rPr>
              <a:pPr/>
              <a:t>58</a:t>
            </a:fld>
            <a:endParaRPr lang="en-US" sz="1200">
              <a:solidFill>
                <a:srgbClr val="000000"/>
              </a:solidFill>
            </a:endParaRPr>
          </a:p>
        </p:txBody>
      </p:sp>
      <p:sp>
        <p:nvSpPr>
          <p:cNvPr id="224258" name="Rectangle 2"/>
          <p:cNvSpPr>
            <a:spLocks noGrp="1" noRot="1" noChangeAspect="1" noChangeArrowheads="1"/>
          </p:cNvSpPr>
          <p:nvPr>
            <p:ph type="sldImg"/>
          </p:nvPr>
        </p:nvSpPr>
        <p:spPr>
          <a:solidFill>
            <a:srgbClr val="FFFFFF"/>
          </a:solidFill>
          <a:ln/>
        </p:spPr>
      </p:sp>
      <p:sp>
        <p:nvSpPr>
          <p:cNvPr id="224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9C96761-3973-C942-B668-DF84C2C69FB8}" type="slidenum">
              <a:rPr lang="en-US" sz="1200">
                <a:solidFill>
                  <a:prstClr val="black"/>
                </a:solidFill>
              </a:rPr>
              <a:pPr/>
              <a:t>59</a:t>
            </a:fld>
            <a:endParaRPr lang="en-US" sz="1200">
              <a:solidFill>
                <a:prstClr val="black"/>
              </a:solidFill>
            </a:endParaRPr>
          </a:p>
        </p:txBody>
      </p:sp>
      <p:sp>
        <p:nvSpPr>
          <p:cNvPr id="202755" name="Rectangle 2"/>
          <p:cNvSpPr>
            <a:spLocks noGrp="1" noRot="1" noChangeAspect="1" noChangeArrowheads="1"/>
          </p:cNvSpPr>
          <p:nvPr>
            <p:ph type="sldImg"/>
          </p:nvPr>
        </p:nvSpPr>
        <p:spPr>
          <a:solidFill>
            <a:srgbClr val="FFFFFF"/>
          </a:solidFill>
          <a:ln/>
        </p:spPr>
      </p:sp>
      <p:sp>
        <p:nvSpPr>
          <p:cNvPr id="2027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0971327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EA740F-657B-F046-ACFB-6956041D98AD}"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2515" name="Rectangle 2"/>
          <p:cNvSpPr>
            <a:spLocks noGrp="1" noRot="1" noChangeAspect="1" noChangeArrowheads="1"/>
          </p:cNvSpPr>
          <p:nvPr>
            <p:ph type="sldImg"/>
          </p:nvPr>
        </p:nvSpPr>
        <p:spPr>
          <a:solidFill>
            <a:srgbClr val="FFFFFF"/>
          </a:solidFill>
          <a:ln/>
        </p:spPr>
      </p:sp>
      <p:sp>
        <p:nvSpPr>
          <p:cNvPr id="1925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extLst>
      <p:ext uri="{BB962C8B-B14F-4D97-AF65-F5344CB8AC3E}">
        <p14:creationId xmlns:p14="http://schemas.microsoft.com/office/powerpoint/2010/main" val="3058428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6C0F63-67BB-AF47-BE88-F9856DF74E55}"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5522" name="Rectangle 2"/>
          <p:cNvSpPr>
            <a:spLocks noGrp="1" noRot="1" noChangeAspect="1" noChangeArrowheads="1"/>
          </p:cNvSpPr>
          <p:nvPr>
            <p:ph type="sldImg"/>
          </p:nvPr>
        </p:nvSpPr>
        <p:spPr>
          <a:solidFill>
            <a:srgbClr val="FFFFFF"/>
          </a:solidFill>
          <a:ln/>
        </p:spPr>
      </p:sp>
      <p:sp>
        <p:nvSpPr>
          <p:cNvPr id="235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extLst>
      <p:ext uri="{BB962C8B-B14F-4D97-AF65-F5344CB8AC3E}">
        <p14:creationId xmlns:p14="http://schemas.microsoft.com/office/powerpoint/2010/main" val="814862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954CA0-9699-6E4A-B9EB-A83928DAC2AF}" type="slidenum">
              <a:rPr lang="en-US" sz="1200"/>
              <a:pPr/>
              <a:t>62</a:t>
            </a:fld>
            <a:endParaRPr lang="en-US" sz="1200"/>
          </a:p>
        </p:txBody>
      </p:sp>
      <p:sp>
        <p:nvSpPr>
          <p:cNvPr id="232450" name="Rectangle 2"/>
          <p:cNvSpPr>
            <a:spLocks noGrp="1" noRot="1" noChangeAspect="1" noChangeArrowheads="1"/>
          </p:cNvSpPr>
          <p:nvPr>
            <p:ph type="sldImg"/>
          </p:nvPr>
        </p:nvSpPr>
        <p:spPr>
          <a:solidFill>
            <a:srgbClr val="FFFFFF"/>
          </a:solidFill>
          <a:ln/>
        </p:spPr>
      </p:sp>
      <p:sp>
        <p:nvSpPr>
          <p:cNvPr id="232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9C927E-BE02-B541-9795-7CEB9BE2795A}"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6306" name="Rectangle 2"/>
          <p:cNvSpPr>
            <a:spLocks noGrp="1" noRot="1" noChangeAspect="1" noChangeArrowheads="1"/>
          </p:cNvSpPr>
          <p:nvPr>
            <p:ph type="sldImg"/>
          </p:nvPr>
        </p:nvSpPr>
        <p:spPr>
          <a:solidFill>
            <a:srgbClr val="FFFFFF"/>
          </a:solidFill>
          <a:ln/>
        </p:spPr>
      </p:sp>
      <p:sp>
        <p:nvSpPr>
          <p:cNvPr id="226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Sex with a </a:t>
            </a:r>
            <a:r>
              <a:rPr lang="en-US" baseline="0" dirty="0">
                <a:latin typeface="Times New Roman" charset="0"/>
                <a:ea typeface="ＭＳ Ｐゴシック" charset="0"/>
                <a:cs typeface="ＭＳ Ｐゴシック" charset="0"/>
              </a:rPr>
              <a:t>temple priestess of Aphrodite was a so-called union with the goddess.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51850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1620D9-F358-A245-B4D5-4F25D9C93ACD}" type="slidenum">
              <a:rPr lang="en-US" sz="1200"/>
              <a:pPr/>
              <a:t>63</a:t>
            </a:fld>
            <a:endParaRPr lang="en-US" sz="1200"/>
          </a:p>
        </p:txBody>
      </p:sp>
      <p:sp>
        <p:nvSpPr>
          <p:cNvPr id="234498" name="Rectangle 2"/>
          <p:cNvSpPr>
            <a:spLocks noGrp="1" noRot="1" noChangeAspect="1" noChangeArrowheads="1"/>
          </p:cNvSpPr>
          <p:nvPr>
            <p:ph type="sldImg"/>
          </p:nvPr>
        </p:nvSpPr>
        <p:spPr>
          <a:solidFill>
            <a:srgbClr val="FFFFFF"/>
          </a:solidFill>
          <a:ln/>
        </p:spPr>
      </p:sp>
      <p:sp>
        <p:nvSpPr>
          <p:cNvPr id="234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FB4AD7-9023-9742-B944-FCA216275E24}" type="slidenum">
              <a:rPr lang="en-US" sz="1200"/>
              <a:pPr/>
              <a:t>64</a:t>
            </a:fld>
            <a:endParaRPr lang="en-US" sz="1200"/>
          </a:p>
        </p:txBody>
      </p:sp>
      <p:sp>
        <p:nvSpPr>
          <p:cNvPr id="236546" name="Rectangle 2"/>
          <p:cNvSpPr>
            <a:spLocks noGrp="1" noRot="1" noChangeAspect="1" noChangeArrowheads="1"/>
          </p:cNvSpPr>
          <p:nvPr>
            <p:ph type="sldImg"/>
          </p:nvPr>
        </p:nvSpPr>
        <p:spPr>
          <a:solidFill>
            <a:srgbClr val="FFFFFF"/>
          </a:solidFill>
          <a:ln/>
        </p:spPr>
      </p:sp>
      <p:sp>
        <p:nvSpPr>
          <p:cNvPr id="236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E28FE06-E4D9-784B-BCB8-93D77224CBB2}" type="slidenum">
              <a:rPr lang="en-US" sz="1200"/>
              <a:pPr/>
              <a:t>65</a:t>
            </a:fld>
            <a:endParaRPr lang="en-US" sz="1200"/>
          </a:p>
        </p:txBody>
      </p:sp>
      <p:sp>
        <p:nvSpPr>
          <p:cNvPr id="238594" name="Rectangle 2"/>
          <p:cNvSpPr>
            <a:spLocks noGrp="1" noRot="1" noChangeAspect="1" noChangeArrowheads="1"/>
          </p:cNvSpPr>
          <p:nvPr>
            <p:ph type="sldImg"/>
          </p:nvPr>
        </p:nvSpPr>
        <p:spPr>
          <a:solidFill>
            <a:srgbClr val="FFFFFF"/>
          </a:solidFill>
          <a:ln/>
        </p:spPr>
      </p:sp>
      <p:sp>
        <p:nvSpPr>
          <p:cNvPr id="238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0A420BD-F981-3C4D-964C-E124393C5E2B}" type="slidenum">
              <a:rPr lang="en-US" sz="1200"/>
              <a:pPr/>
              <a:t>66</a:t>
            </a:fld>
            <a:endParaRPr lang="en-US" sz="1200"/>
          </a:p>
        </p:txBody>
      </p:sp>
      <p:sp>
        <p:nvSpPr>
          <p:cNvPr id="240642" name="Rectangle 2"/>
          <p:cNvSpPr>
            <a:spLocks noGrp="1" noRot="1" noChangeAspect="1" noChangeArrowheads="1"/>
          </p:cNvSpPr>
          <p:nvPr>
            <p:ph type="sldImg"/>
          </p:nvPr>
        </p:nvSpPr>
        <p:spPr>
          <a:solidFill>
            <a:srgbClr val="FFFFFF"/>
          </a:solidFill>
          <a:ln/>
        </p:spPr>
      </p:sp>
      <p:sp>
        <p:nvSpPr>
          <p:cNvPr id="240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0CF15A2-5B3C-A54C-BE37-DB0C6AE667AC}" type="slidenum">
              <a:rPr lang="en-US" sz="1200"/>
              <a:pPr/>
              <a:t>67</a:t>
            </a:fld>
            <a:endParaRPr lang="en-US" sz="1200"/>
          </a:p>
        </p:txBody>
      </p:sp>
      <p:sp>
        <p:nvSpPr>
          <p:cNvPr id="242690" name="Rectangle 2"/>
          <p:cNvSpPr>
            <a:spLocks noGrp="1" noRot="1" noChangeAspect="1" noChangeArrowheads="1"/>
          </p:cNvSpPr>
          <p:nvPr>
            <p:ph type="sldImg"/>
          </p:nvPr>
        </p:nvSpPr>
        <p:spPr>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BC8F270-BE80-CD45-BB82-F5B9195E5246}" type="slidenum">
              <a:rPr lang="en-US" sz="1200"/>
              <a:pPr/>
              <a:t>68</a:t>
            </a:fld>
            <a:endParaRPr lang="en-US" sz="1200"/>
          </a:p>
        </p:txBody>
      </p:sp>
      <p:sp>
        <p:nvSpPr>
          <p:cNvPr id="244738" name="Rectangle 2"/>
          <p:cNvSpPr>
            <a:spLocks noGrp="1" noRot="1" noChangeAspect="1" noChangeArrowheads="1"/>
          </p:cNvSpPr>
          <p:nvPr>
            <p:ph type="sldImg"/>
          </p:nvPr>
        </p:nvSpPr>
        <p:spPr>
          <a:solidFill>
            <a:srgbClr val="FFFFFF"/>
          </a:solidFill>
          <a:ln/>
        </p:spPr>
      </p:sp>
      <p:sp>
        <p:nvSpPr>
          <p:cNvPr id="244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64898E-0290-E049-8990-A786B04E9E8D}" type="slidenum">
              <a:rPr lang="en-US" sz="1200"/>
              <a:pPr/>
              <a:t>69</a:t>
            </a:fld>
            <a:endParaRPr lang="en-US" sz="1200"/>
          </a:p>
        </p:txBody>
      </p:sp>
      <p:sp>
        <p:nvSpPr>
          <p:cNvPr id="246786" name="Rectangle 2"/>
          <p:cNvSpPr>
            <a:spLocks noGrp="1" noRot="1" noChangeAspect="1" noChangeArrowheads="1"/>
          </p:cNvSpPr>
          <p:nvPr>
            <p:ph type="sldImg"/>
          </p:nvPr>
        </p:nvSpPr>
        <p:spPr>
          <a:solidFill>
            <a:srgbClr val="FFFFFF"/>
          </a:solidFill>
          <a:ln/>
        </p:spPr>
      </p:sp>
      <p:sp>
        <p:nvSpPr>
          <p:cNvPr id="2467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CEFB552-AB37-B64E-8DEA-0A2408C09030}" type="slidenum">
              <a:rPr lang="en-US" sz="1200"/>
              <a:pPr/>
              <a:t>71</a:t>
            </a:fld>
            <a:endParaRPr lang="en-US" sz="1200"/>
          </a:p>
        </p:txBody>
      </p:sp>
      <p:sp>
        <p:nvSpPr>
          <p:cNvPr id="249858" name="Rectangle 2"/>
          <p:cNvSpPr>
            <a:spLocks noGrp="1" noRot="1" noChangeAspect="1" noChangeArrowheads="1"/>
          </p:cNvSpPr>
          <p:nvPr>
            <p:ph type="sldImg"/>
          </p:nvPr>
        </p:nvSpPr>
        <p:spPr>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44D6C1B-C4D1-B042-A9A7-7FF5FDBF4664}" type="slidenum">
              <a:rPr lang="en-US" sz="1200">
                <a:solidFill>
                  <a:srgbClr val="000000"/>
                </a:solidFill>
              </a:rPr>
              <a:pPr/>
              <a:t>72</a:t>
            </a:fld>
            <a:endParaRPr lang="en-US" sz="1200">
              <a:solidFill>
                <a:srgbClr val="000000"/>
              </a:solidFill>
            </a:endParaRPr>
          </a:p>
        </p:txBody>
      </p:sp>
      <p:sp>
        <p:nvSpPr>
          <p:cNvPr id="251906" name="Rectangle 2"/>
          <p:cNvSpPr>
            <a:spLocks noGrp="1" noRot="1" noChangeAspect="1" noChangeArrowheads="1"/>
          </p:cNvSpPr>
          <p:nvPr>
            <p:ph type="sldImg"/>
          </p:nvPr>
        </p:nvSpPr>
        <p:spPr>
          <a:solidFill>
            <a:srgbClr val="FFFFFF"/>
          </a:solidFill>
          <a:ln/>
        </p:spPr>
      </p:sp>
      <p:sp>
        <p:nvSpPr>
          <p:cNvPr id="251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0F7D87-529B-0A46-A0DC-1C23227949A2}"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2" name="Rectangle 2"/>
          <p:cNvSpPr>
            <a:spLocks noGrp="1" noRot="1" noChangeAspect="1" noChangeArrowheads="1"/>
          </p:cNvSpPr>
          <p:nvPr>
            <p:ph type="sldImg"/>
          </p:nvPr>
        </p:nvSpPr>
        <p:spPr>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extLst>
      <p:ext uri="{BB962C8B-B14F-4D97-AF65-F5344CB8AC3E}">
        <p14:creationId xmlns:p14="http://schemas.microsoft.com/office/powerpoint/2010/main" val="4193675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DEA0E8-B9EE-BC45-BD77-19417708B9EE}"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8354" name="Rectangle 2"/>
          <p:cNvSpPr>
            <a:spLocks noGrp="1" noRot="1" noChangeAspect="1" noChangeArrowheads="1"/>
          </p:cNvSpPr>
          <p:nvPr>
            <p:ph type="sldImg"/>
          </p:nvPr>
        </p:nvSpPr>
        <p:spPr>
          <a:solidFill>
            <a:srgbClr val="FFFFFF"/>
          </a:solidFill>
          <a:ln/>
        </p:spPr>
      </p:sp>
      <p:sp>
        <p:nvSpPr>
          <p:cNvPr id="228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She was the goddess of love, so sailors who visited Corinth had a few days of "liberty" with her priestesses</a:t>
            </a:r>
            <a:r>
              <a:rPr lang="en-US" baseline="0" dirty="0">
                <a:latin typeface="Times New Roman" charset="0"/>
                <a:ea typeface="ＭＳ Ｐゴシック" charset="0"/>
                <a:cs typeface="ＭＳ Ｐゴシック" charset="0"/>
              </a:rPr>
              <a:t> to alleviate the boredom of a generally calm life at sea.</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85102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2BECAA-C534-2D44-AD30-0A3A9C2C4C61}"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2035" name="Rectangle 2"/>
          <p:cNvSpPr>
            <a:spLocks noGrp="1" noRot="1" noChangeAspect="1" noChangeArrowheads="1"/>
          </p:cNvSpPr>
          <p:nvPr>
            <p:ph type="sldImg"/>
          </p:nvPr>
        </p:nvSpPr>
        <p:spPr>
          <a:solidFill>
            <a:srgbClr val="FFFFFF"/>
          </a:solidFill>
          <a:ln/>
        </p:spPr>
      </p:sp>
      <p:sp>
        <p:nvSpPr>
          <p:cNvPr id="17203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3639038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1DD6CF-4C19-1F49-A74B-796D13D2E668}"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6131" name="Rectangle 2"/>
          <p:cNvSpPr>
            <a:spLocks noGrp="1" noRot="1" noChangeAspect="1" noChangeArrowheads="1"/>
          </p:cNvSpPr>
          <p:nvPr>
            <p:ph type="sldImg"/>
          </p:nvPr>
        </p:nvSpPr>
        <p:spPr>
          <a:solidFill>
            <a:srgbClr val="FFFFFF"/>
          </a:solidFill>
          <a:ln/>
        </p:spPr>
      </p:sp>
      <p:sp>
        <p:nvSpPr>
          <p:cNvPr id="1761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extLst>
      <p:ext uri="{BB962C8B-B14F-4D97-AF65-F5344CB8AC3E}">
        <p14:creationId xmlns:p14="http://schemas.microsoft.com/office/powerpoint/2010/main" val="37439475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7A5FFE-5E22-DE47-BA12-A0CC87D59768}"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0227" name="Rectangle 2"/>
          <p:cNvSpPr>
            <a:spLocks noGrp="1" noRot="1" noChangeAspect="1" noChangeArrowheads="1"/>
          </p:cNvSpPr>
          <p:nvPr>
            <p:ph type="sldImg"/>
          </p:nvPr>
        </p:nvSpPr>
        <p:spPr>
          <a:solidFill>
            <a:srgbClr val="FFFFFF"/>
          </a:solidFill>
          <a:ln/>
        </p:spPr>
      </p:sp>
      <p:sp>
        <p:nvSpPr>
          <p:cNvPr id="18022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3575435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DCAD408E-7109-6E48-8CB1-E6C869DC22C8}" type="slidenum">
              <a:rPr lang="zh-CN" altLang="en-US" sz="1200">
                <a:solidFill>
                  <a:schemeClr val="tx1"/>
                </a:solidFill>
                <a:latin typeface="Times New Roman" charset="0"/>
                <a:ea typeface="SimSun" charset="0"/>
                <a:cs typeface="SimSun" charset="0"/>
              </a:rPr>
              <a:pPr/>
              <a:t>79</a:t>
            </a:fld>
            <a:endParaRPr lang="en-US" altLang="zh-CN" sz="1200">
              <a:solidFill>
                <a:schemeClr val="tx1"/>
              </a:solidFill>
              <a:latin typeface="Times New Roman" charset="0"/>
              <a:ea typeface="SimSun" charset="0"/>
              <a:cs typeface="SimSun" charset="0"/>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55764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680ADC-3417-754C-878F-874EB3CBB017}"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4323" name="Rectangle 2"/>
          <p:cNvSpPr>
            <a:spLocks noGrp="1" noRot="1" noChangeAspect="1" noChangeArrowheads="1"/>
          </p:cNvSpPr>
          <p:nvPr>
            <p:ph type="sldImg"/>
          </p:nvPr>
        </p:nvSpPr>
        <p:spPr>
          <a:solidFill>
            <a:srgbClr val="FFFFFF"/>
          </a:solidFill>
          <a:ln/>
        </p:spPr>
      </p:sp>
      <p:sp>
        <p:nvSpPr>
          <p:cNvPr id="18432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6042743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1756F4-33BE-E448-AE43-D4217633929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6371" name="Rectangle 2"/>
          <p:cNvSpPr>
            <a:spLocks noGrp="1" noRot="1" noChangeAspect="1" noChangeArrowheads="1"/>
          </p:cNvSpPr>
          <p:nvPr>
            <p:ph type="sldImg"/>
          </p:nvPr>
        </p:nvSpPr>
        <p:spPr>
          <a:solidFill>
            <a:srgbClr val="FFFFFF"/>
          </a:solidFill>
          <a:ln/>
        </p:spPr>
      </p:sp>
      <p:sp>
        <p:nvSpPr>
          <p:cNvPr id="18637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141632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9533C9-78E5-B948-88BB-E1F3923300BE}"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8419" name="Rectangle 2"/>
          <p:cNvSpPr>
            <a:spLocks noGrp="1" noRot="1" noChangeAspect="1" noChangeArrowheads="1" noTextEdit="1"/>
          </p:cNvSpPr>
          <p:nvPr>
            <p:ph type="sldImg"/>
          </p:nvPr>
        </p:nvSpPr>
        <p:spPr>
          <a:solidFill>
            <a:srgbClr val="FFFFFF"/>
          </a:solidFill>
          <a:ln/>
        </p:spPr>
      </p:sp>
      <p:sp>
        <p:nvSpPr>
          <p:cNvPr id="1884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Arial" charset="0"/>
              </a:rPr>
              <a:t>www.stephenwilliamson.com/ Hobbies/bakin.htm (Yeast bloom)</a:t>
            </a:r>
          </a:p>
        </p:txBody>
      </p:sp>
    </p:spTree>
    <p:extLst>
      <p:ext uri="{BB962C8B-B14F-4D97-AF65-F5344CB8AC3E}">
        <p14:creationId xmlns:p14="http://schemas.microsoft.com/office/powerpoint/2010/main" val="23587310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26D5CC8-875E-E743-9DF8-985D468009CC}" type="slidenum">
              <a:rPr lang="en-US" sz="1200"/>
              <a:pPr/>
              <a:t>83</a:t>
            </a:fld>
            <a:endParaRPr lang="en-US" sz="1200"/>
          </a:p>
        </p:txBody>
      </p:sp>
      <p:sp>
        <p:nvSpPr>
          <p:cNvPr id="272386" name="Rectangle 2"/>
          <p:cNvSpPr>
            <a:spLocks noGrp="1" noRot="1" noChangeAspect="1" noChangeArrowheads="1"/>
          </p:cNvSpPr>
          <p:nvPr>
            <p:ph type="sldImg"/>
          </p:nvPr>
        </p:nvSpPr>
        <p:spPr>
          <a:solidFill>
            <a:srgbClr val="FFFFFF"/>
          </a:solidFill>
          <a:ln/>
        </p:spPr>
      </p:sp>
      <p:sp>
        <p:nvSpPr>
          <p:cNvPr id="272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D954F5-61D9-254B-B8C5-A2746ED5E1FB}"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5154" name="Rectangle 2"/>
          <p:cNvSpPr>
            <a:spLocks noGrp="1" noRot="1" noChangeAspect="1" noChangeArrowheads="1"/>
          </p:cNvSpPr>
          <p:nvPr>
            <p:ph type="sldImg"/>
          </p:nvPr>
        </p:nvSpPr>
        <p:spPr>
          <a:solidFill>
            <a:srgbClr val="FFFFFF"/>
          </a:solidFill>
          <a:ln/>
        </p:spPr>
      </p:sp>
      <p:sp>
        <p:nvSpPr>
          <p:cNvPr id="305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extLst>
      <p:ext uri="{BB962C8B-B14F-4D97-AF65-F5344CB8AC3E}">
        <p14:creationId xmlns:p14="http://schemas.microsoft.com/office/powerpoint/2010/main" val="11459724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DF3168-4329-5F45-806F-602035B5C1D4}" type="slidenum">
              <a:rPr lang="en-US" sz="1200"/>
              <a:pPr/>
              <a:t>85</a:t>
            </a:fld>
            <a:endParaRPr lang="en-US" sz="1200"/>
          </a:p>
        </p:txBody>
      </p:sp>
      <p:sp>
        <p:nvSpPr>
          <p:cNvPr id="276482" name="Rectangle 2"/>
          <p:cNvSpPr>
            <a:spLocks noGrp="1" noRot="1" noChangeAspect="1" noChangeArrowheads="1"/>
          </p:cNvSpPr>
          <p:nvPr>
            <p:ph type="sldImg"/>
          </p:nvPr>
        </p:nvSpPr>
        <p:spPr>
          <a:solidFill>
            <a:srgbClr val="FFFFFF"/>
          </a:solidFill>
          <a:ln/>
        </p:spPr>
      </p:sp>
      <p:sp>
        <p:nvSpPr>
          <p:cNvPr id="276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3AC99BF-91DC-D24C-A286-C71010D69DD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073413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8C1921E-157C-CC40-BE7F-E086CC9E27A5}" type="slidenum">
              <a:rPr lang="en-US" sz="1200"/>
              <a:pPr/>
              <a:t>87</a:t>
            </a:fld>
            <a:endParaRPr lang="en-US" sz="1200"/>
          </a:p>
        </p:txBody>
      </p:sp>
      <p:sp>
        <p:nvSpPr>
          <p:cNvPr id="279554" name="Rectangle 2"/>
          <p:cNvSpPr>
            <a:spLocks noGrp="1" noRot="1" noChangeAspect="1" noChangeArrowheads="1"/>
          </p:cNvSpPr>
          <p:nvPr>
            <p:ph type="sldImg"/>
          </p:nvPr>
        </p:nvSpPr>
        <p:spPr>
          <a:solidFill>
            <a:srgbClr val="FFFFFF"/>
          </a:solidFill>
          <a:ln/>
        </p:spPr>
      </p:sp>
      <p:sp>
        <p:nvSpPr>
          <p:cNvPr id="279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7D5622-8BE2-AA4D-A948-E2828713B197}"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5827" name="Rectangle 2"/>
          <p:cNvSpPr>
            <a:spLocks noGrp="1" noRot="1" noChangeAspect="1" noChangeArrowheads="1"/>
          </p:cNvSpPr>
          <p:nvPr>
            <p:ph type="sldImg"/>
          </p:nvPr>
        </p:nvSpPr>
        <p:spPr>
          <a:solidFill>
            <a:srgbClr val="FFFFFF"/>
          </a:solidFill>
          <a:ln/>
        </p:spPr>
      </p:sp>
      <p:sp>
        <p:nvSpPr>
          <p:cNvPr id="2058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extLst>
      <p:ext uri="{BB962C8B-B14F-4D97-AF65-F5344CB8AC3E}">
        <p14:creationId xmlns:p14="http://schemas.microsoft.com/office/powerpoint/2010/main" val="260497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A5F09E-521B-B844-883F-25DB078B75B7}" type="slidenum">
              <a:rPr kumimoji="0" lang="zh-CN" alt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altLang="zh-CN"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342018" name="Rectangle 2"/>
          <p:cNvSpPr>
            <a:spLocks noGrp="1" noRot="1" noChangeAspect="1" noChangeArrowheads="1" noTextEdit="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MS PGothic" charset="0"/>
            </a:endParaRPr>
          </a:p>
        </p:txBody>
      </p:sp>
    </p:spTree>
    <p:extLst>
      <p:ext uri="{BB962C8B-B14F-4D97-AF65-F5344CB8AC3E}">
        <p14:creationId xmlns:p14="http://schemas.microsoft.com/office/powerpoint/2010/main" val="12984112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9D84C0-E7A8-9C4E-B9E4-B21AEEEA9033}" type="slidenum">
              <a:rPr lang="en-US" sz="1200">
                <a:solidFill>
                  <a:srgbClr val="000000"/>
                </a:solidFill>
              </a:rPr>
              <a:pPr/>
              <a:t>90</a:t>
            </a:fld>
            <a:endParaRPr lang="en-US" sz="1200">
              <a:solidFill>
                <a:srgbClr val="000000"/>
              </a:solidFill>
            </a:endParaRPr>
          </a:p>
        </p:txBody>
      </p:sp>
      <p:sp>
        <p:nvSpPr>
          <p:cNvPr id="285698" name="Rectangle 2"/>
          <p:cNvSpPr>
            <a:spLocks noGrp="1" noRot="1" noChangeAspect="1" noChangeArrowheads="1"/>
          </p:cNvSpPr>
          <p:nvPr>
            <p:ph type="sldImg"/>
          </p:nvPr>
        </p:nvSpPr>
        <p:spPr>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A5F09E-521B-B844-883F-25DB078B75B7}" type="slidenum">
              <a:rPr kumimoji="0" lang="zh-CN" alt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altLang="zh-CN"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342018" name="Rectangle 2"/>
          <p:cNvSpPr>
            <a:spLocks noGrp="1" noRot="1" noChangeAspect="1" noChangeArrowheads="1" noTextEdit="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MS PGothic" charset="0"/>
            </a:endParaRPr>
          </a:p>
        </p:txBody>
      </p:sp>
    </p:spTree>
    <p:extLst>
      <p:ext uri="{BB962C8B-B14F-4D97-AF65-F5344CB8AC3E}">
        <p14:creationId xmlns:p14="http://schemas.microsoft.com/office/powerpoint/2010/main" val="1196587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198E88D-831E-764E-BFA5-5A035DDE370B}" type="slidenum">
              <a:rPr kumimoji="0" lang="en-US" sz="1200" b="0" i="0" u="none" strike="noStrike" kern="1200" cap="none" spc="0" normalizeH="0" baseline="0" noProof="0">
                <a:ln>
                  <a:noFill/>
                </a:ln>
                <a:solidFill>
                  <a:srgbClr val="000000"/>
                </a:solidFill>
                <a:effectLst/>
                <a:uLnTx/>
                <a:uFillTx/>
                <a:latin typeface="Verdan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Verdana" charset="0"/>
              <a:ea typeface="ＭＳ Ｐゴシック" charset="0"/>
            </a:endParaRPr>
          </a:p>
        </p:txBody>
      </p:sp>
      <p:sp>
        <p:nvSpPr>
          <p:cNvPr id="881666" name="Rectangle 2"/>
          <p:cNvSpPr>
            <a:spLocks noGrp="1" noRot="1" noChangeAspect="1" noChangeArrowheads="1" noTextEdit="1"/>
          </p:cNvSpPr>
          <p:nvPr>
            <p:ph type="sldImg"/>
          </p:nvPr>
        </p:nvSpPr>
        <p:spPr>
          <a:solidFill>
            <a:srgbClr val="FFFFFF"/>
          </a:solidFill>
          <a:ln/>
        </p:spPr>
      </p:sp>
      <p:sp>
        <p:nvSpPr>
          <p:cNvPr id="881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3643433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B9C1B57-AD3A-EB4B-B569-B31F90B0F466}" type="slidenum">
              <a:rPr kumimoji="0" lang="en-US" sz="1200" b="0" i="0" u="none" strike="noStrike" kern="1200" cap="none" spc="0" normalizeH="0" baseline="0" noProof="0">
                <a:ln>
                  <a:noFill/>
                </a:ln>
                <a:solidFill>
                  <a:srgbClr val="000000"/>
                </a:solidFill>
                <a:effectLst/>
                <a:uLnTx/>
                <a:uFillTx/>
                <a:latin typeface="Verdan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Verdana" charset="0"/>
              <a:ea typeface="ＭＳ Ｐゴシック" charset="0"/>
            </a:endParaRPr>
          </a:p>
        </p:txBody>
      </p:sp>
      <p:sp>
        <p:nvSpPr>
          <p:cNvPr id="883714" name="Rectangle 2"/>
          <p:cNvSpPr>
            <a:spLocks noGrp="1" noRot="1" noChangeAspect="1" noChangeArrowheads="1" noTextEdit="1"/>
          </p:cNvSpPr>
          <p:nvPr>
            <p:ph type="sldImg"/>
          </p:nvPr>
        </p:nvSpPr>
        <p:spPr>
          <a:solidFill>
            <a:srgbClr val="FFFFFF"/>
          </a:solidFill>
          <a:ln/>
        </p:spPr>
      </p:sp>
      <p:sp>
        <p:nvSpPr>
          <p:cNvPr id="883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9511538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070C355-C016-FF4F-AFEA-89E36486FD98}" type="slidenum">
              <a:rPr kumimoji="0" lang="en-US" sz="1200" b="0" i="0" u="none" strike="noStrike" kern="1200" cap="none" spc="0" normalizeH="0" baseline="0" noProof="0">
                <a:ln>
                  <a:noFill/>
                </a:ln>
                <a:solidFill>
                  <a:srgbClr val="000000"/>
                </a:solidFill>
                <a:effectLst/>
                <a:uLnTx/>
                <a:uFillTx/>
                <a:latin typeface="Verdan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Verdana" charset="0"/>
              <a:ea typeface="ＭＳ Ｐゴシック" charset="0"/>
            </a:endParaRPr>
          </a:p>
        </p:txBody>
      </p:sp>
      <p:sp>
        <p:nvSpPr>
          <p:cNvPr id="885762" name="Rectangle 2"/>
          <p:cNvSpPr>
            <a:spLocks noGrp="1" noRot="1" noChangeAspect="1" noChangeArrowheads="1" noTextEdit="1"/>
          </p:cNvSpPr>
          <p:nvPr>
            <p:ph type="sldImg"/>
          </p:nvPr>
        </p:nvSpPr>
        <p:spPr>
          <a:solidFill>
            <a:srgbClr val="FFFFFF"/>
          </a:solidFill>
          <a:ln/>
        </p:spPr>
      </p:sp>
      <p:sp>
        <p:nvSpPr>
          <p:cNvPr id="885763"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506424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0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1121B7A-2506-6D4E-8E53-2932FA2A77B7}" type="slidenum">
              <a:rPr kumimoji="0" lang="en-US" sz="1200" b="0" i="0" u="none" strike="noStrike" kern="1200" cap="none" spc="0" normalizeH="0" baseline="0" noProof="0">
                <a:ln>
                  <a:noFill/>
                </a:ln>
                <a:solidFill>
                  <a:srgbClr val="000000"/>
                </a:solidFill>
                <a:effectLst/>
                <a:uLnTx/>
                <a:uFillTx/>
                <a:latin typeface="Verdan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Verdana" charset="0"/>
              <a:ea typeface="ＭＳ Ｐゴシック" charset="0"/>
            </a:endParaRPr>
          </a:p>
        </p:txBody>
      </p:sp>
      <p:sp>
        <p:nvSpPr>
          <p:cNvPr id="887810" name="Rectangle 2"/>
          <p:cNvSpPr>
            <a:spLocks noGrp="1" noRot="1" noChangeAspect="1" noChangeArrowheads="1" noTextEdit="1"/>
          </p:cNvSpPr>
          <p:nvPr>
            <p:ph type="sldImg"/>
          </p:nvPr>
        </p:nvSpPr>
        <p:spPr>
          <a:solidFill>
            <a:srgbClr val="FFFFFF"/>
          </a:solidFill>
          <a:ln/>
        </p:spPr>
      </p:sp>
      <p:sp>
        <p:nvSpPr>
          <p:cNvPr id="887811"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47397067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647FEB-B523-7048-92B8-98D790661511}" type="slidenum">
              <a:rPr kumimoji="0" lang="en-US" sz="1200" b="0" i="0" u="none" strike="noStrike" kern="1200" cap="none" spc="0" normalizeH="0" baseline="0" noProof="0">
                <a:ln>
                  <a:noFill/>
                </a:ln>
                <a:solidFill>
                  <a:srgbClr val="000000"/>
                </a:solidFill>
                <a:effectLst/>
                <a:uLnTx/>
                <a:uFillTx/>
                <a:latin typeface="Verdan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Verdana" charset="0"/>
              <a:ea typeface="ＭＳ Ｐゴシック" charset="0"/>
            </a:endParaRPr>
          </a:p>
        </p:txBody>
      </p:sp>
      <p:sp>
        <p:nvSpPr>
          <p:cNvPr id="889858" name="Rectangle 2"/>
          <p:cNvSpPr>
            <a:spLocks noGrp="1" noRot="1" noChangeAspect="1" noChangeArrowheads="1" noTextEdit="1"/>
          </p:cNvSpPr>
          <p:nvPr>
            <p:ph type="sldImg"/>
          </p:nvPr>
        </p:nvSpPr>
        <p:spPr>
          <a:solidFill>
            <a:srgbClr val="FFFFFF"/>
          </a:solidFill>
          <a:ln/>
        </p:spPr>
      </p:sp>
      <p:sp>
        <p:nvSpPr>
          <p:cNvPr id="889859"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566990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8C112FE-7161-AF4E-9522-9A67D2E8567B}" type="slidenum">
              <a:rPr kumimoji="0" lang="zh-CN" alt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zh-CN"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333826" name="Rectangle 2"/>
          <p:cNvSpPr>
            <a:spLocks noGrp="1" noRot="1" noChangeAspect="1" noChangeArrowheads="1" noTextEdit="1"/>
          </p:cNvSpPr>
          <p:nvPr>
            <p:ph type="sldImg"/>
          </p:nvPr>
        </p:nvSpPr>
        <p:spPr>
          <a:solidFill>
            <a:srgbClr val="FFFFFF"/>
          </a:solidFill>
          <a:ln/>
        </p:spPr>
      </p:sp>
      <p:sp>
        <p:nvSpPr>
          <p:cNvPr id="333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ea typeface="MS PGothic" charset="0"/>
            </a:endParaRPr>
          </a:p>
        </p:txBody>
      </p:sp>
    </p:spTree>
    <p:extLst>
      <p:ext uri="{BB962C8B-B14F-4D97-AF65-F5344CB8AC3E}">
        <p14:creationId xmlns:p14="http://schemas.microsoft.com/office/powerpoint/2010/main" val="3054671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6454365-224F-934D-95B3-5FC5445FE899}" type="slidenum">
              <a:rPr kumimoji="0" lang="en-US" sz="1200" b="0" i="0" u="none" strike="noStrike" kern="1200" cap="none" spc="0" normalizeH="0" baseline="0" noProof="0">
                <a:ln>
                  <a:noFill/>
                </a:ln>
                <a:solidFill>
                  <a:srgbClr val="000000"/>
                </a:solidFill>
                <a:effectLst/>
                <a:uLnTx/>
                <a:uFillTx/>
                <a:latin typeface="Verdan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Verdana" charset="0"/>
              <a:ea typeface="ＭＳ Ｐゴシック" charset="0"/>
            </a:endParaRPr>
          </a:p>
        </p:txBody>
      </p:sp>
      <p:sp>
        <p:nvSpPr>
          <p:cNvPr id="891906" name="Rectangle 2"/>
          <p:cNvSpPr>
            <a:spLocks noGrp="1" noRot="1" noChangeAspect="1" noChangeArrowheads="1" noTextEdit="1"/>
          </p:cNvSpPr>
          <p:nvPr>
            <p:ph type="sldImg"/>
          </p:nvPr>
        </p:nvSpPr>
        <p:spPr>
          <a:solidFill>
            <a:srgbClr val="FFFFFF"/>
          </a:solidFill>
          <a:ln/>
        </p:spPr>
      </p:sp>
      <p:sp>
        <p:nvSpPr>
          <p:cNvPr id="89190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31219733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649FE6A-D347-E34F-8490-7BF4FAC350B3}" type="slidenum">
              <a:rPr kumimoji="0" lang="en-US" sz="1200" b="0" i="0" u="none" strike="noStrike" kern="1200" cap="none" spc="0" normalizeH="0" baseline="0" noProof="0">
                <a:ln>
                  <a:noFill/>
                </a:ln>
                <a:solidFill>
                  <a:srgbClr val="000000"/>
                </a:solidFill>
                <a:effectLst/>
                <a:uLnTx/>
                <a:uFillTx/>
                <a:latin typeface="Verdan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Verdana" charset="0"/>
              <a:ea typeface="ＭＳ Ｐゴシック" charset="0"/>
            </a:endParaRPr>
          </a:p>
        </p:txBody>
      </p:sp>
      <p:sp>
        <p:nvSpPr>
          <p:cNvPr id="893954" name="Rectangle 2"/>
          <p:cNvSpPr>
            <a:spLocks noGrp="1" noRot="1" noChangeAspect="1" noChangeArrowheads="1" noTextEdit="1"/>
          </p:cNvSpPr>
          <p:nvPr>
            <p:ph type="sldImg"/>
          </p:nvPr>
        </p:nvSpPr>
        <p:spPr>
          <a:solidFill>
            <a:srgbClr val="FFFFFF"/>
          </a:solidFill>
          <a:ln/>
        </p:spPr>
      </p:sp>
      <p:sp>
        <p:nvSpPr>
          <p:cNvPr id="893955"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8820461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92CB5D-863E-2E4B-B7CF-206A96C75728}" type="slidenum">
              <a:rPr kumimoji="0" lang="en-US" sz="1200" b="0" i="0" u="none" strike="noStrike" kern="1200" cap="none" spc="0" normalizeH="0" baseline="0" noProof="0">
                <a:ln>
                  <a:noFill/>
                </a:ln>
                <a:solidFill>
                  <a:srgbClr val="000000"/>
                </a:solidFill>
                <a:effectLst/>
                <a:uLnTx/>
                <a:uFillTx/>
                <a:latin typeface="Verdan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Verdana" charset="0"/>
              <a:ea typeface="ＭＳ Ｐゴシック" charset="0"/>
            </a:endParaRPr>
          </a:p>
        </p:txBody>
      </p:sp>
      <p:sp>
        <p:nvSpPr>
          <p:cNvPr id="896002" name="Rectangle 2"/>
          <p:cNvSpPr>
            <a:spLocks noGrp="1" noRot="1" noChangeAspect="1" noChangeArrowheads="1" noTextEdit="1"/>
          </p:cNvSpPr>
          <p:nvPr>
            <p:ph type="sldImg"/>
          </p:nvPr>
        </p:nvSpPr>
        <p:spPr>
          <a:solidFill>
            <a:srgbClr val="FFFFFF"/>
          </a:solidFill>
          <a:ln/>
        </p:spPr>
      </p:sp>
      <p:sp>
        <p:nvSpPr>
          <p:cNvPr id="896003"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96892930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3B9783-92C3-B14D-AE87-D9ABB9778AA2}" type="slidenum">
              <a:rPr lang="en-US" sz="1200">
                <a:solidFill>
                  <a:srgbClr val="000000"/>
                </a:solidFill>
              </a:rPr>
              <a:pPr/>
              <a:t>101</a:t>
            </a:fld>
            <a:endParaRPr lang="en-US" sz="1200">
              <a:solidFill>
                <a:srgbClr val="000000"/>
              </a:solidFill>
            </a:endParaRPr>
          </a:p>
        </p:txBody>
      </p:sp>
      <p:sp>
        <p:nvSpPr>
          <p:cNvPr id="29184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35B59AC-E1BA-EC4A-9FD7-F0779FF55E66}" type="slidenum">
              <a:rPr lang="en-US" sz="1200"/>
              <a:pPr/>
              <a:t>102</a:t>
            </a:fld>
            <a:endParaRPr lang="en-US" sz="1200"/>
          </a:p>
        </p:txBody>
      </p:sp>
      <p:sp>
        <p:nvSpPr>
          <p:cNvPr id="293890" name="Rectangle 2"/>
          <p:cNvSpPr>
            <a:spLocks noGrp="1" noRot="1" noChangeAspect="1" noChangeArrowheads="1"/>
          </p:cNvSpPr>
          <p:nvPr>
            <p:ph type="sldImg"/>
          </p:nvPr>
        </p:nvSpPr>
        <p:spPr>
          <a:solidFill>
            <a:srgbClr val="FFFFFF"/>
          </a:solidFill>
          <a:ln/>
        </p:spPr>
      </p:sp>
      <p:sp>
        <p:nvSpPr>
          <p:cNvPr id="293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940C301-1017-0943-9DE9-BB3C538A5FAF}" type="slidenum">
              <a:rPr lang="en-US" sz="1200"/>
              <a:pPr/>
              <a:t>103</a:t>
            </a:fld>
            <a:endParaRPr lang="en-US" sz="1200"/>
          </a:p>
        </p:txBody>
      </p:sp>
      <p:sp>
        <p:nvSpPr>
          <p:cNvPr id="295938" name="Rectangle 2"/>
          <p:cNvSpPr>
            <a:spLocks noGrp="1" noRot="1" noChangeAspect="1" noChangeArrowheads="1"/>
          </p:cNvSpPr>
          <p:nvPr>
            <p:ph type="sldImg"/>
          </p:nvPr>
        </p:nvSpPr>
        <p:spPr>
          <a:solidFill>
            <a:srgbClr val="FFFFFF"/>
          </a:solidFill>
          <a:ln/>
        </p:spPr>
      </p:sp>
      <p:sp>
        <p:nvSpPr>
          <p:cNvPr id="295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4F8FC5-76C4-F44A-BD9A-0E9AB16F9638}" type="slidenum">
              <a:rPr lang="en-US" sz="1200"/>
              <a:pPr/>
              <a:t>104</a:t>
            </a:fld>
            <a:endParaRPr lang="en-US" sz="1200"/>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a:extLst>
              <a:ext uri="{FF2B5EF4-FFF2-40B4-BE49-F238E27FC236}">
                <a16:creationId xmlns:a16="http://schemas.microsoft.com/office/drawing/2014/main" id="{26FE7370-B5A9-3946-A60A-612C27CF69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0FC543-A90A-A349-A313-8B0C98A0EA7C}"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endParaRPr>
          </a:p>
        </p:txBody>
      </p:sp>
      <p:sp>
        <p:nvSpPr>
          <p:cNvPr id="525314" name="Rectangle 2">
            <a:extLst>
              <a:ext uri="{FF2B5EF4-FFF2-40B4-BE49-F238E27FC236}">
                <a16:creationId xmlns:a16="http://schemas.microsoft.com/office/drawing/2014/main" id="{826FCD93-E63D-E243-A04F-1FF8EF31A563}"/>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25315" name="Rectangle 3">
            <a:extLst>
              <a:ext uri="{FF2B5EF4-FFF2-40B4-BE49-F238E27FC236}">
                <a16:creationId xmlns:a16="http://schemas.microsoft.com/office/drawing/2014/main" id="{A501DDF5-3CDF-4C46-A2E0-A5C6A09429B0}"/>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CH Church (Ecclesiology)</a:t>
            </a:r>
          </a:p>
        </p:txBody>
      </p:sp>
    </p:spTree>
    <p:extLst>
      <p:ext uri="{BB962C8B-B14F-4D97-AF65-F5344CB8AC3E}">
        <p14:creationId xmlns:p14="http://schemas.microsoft.com/office/powerpoint/2010/main" val="136121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AEFA0D-D69A-2B4A-85C2-80E6C74C4A06}"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6195" name="Rectangle 2"/>
          <p:cNvSpPr>
            <a:spLocks noGrp="1" noRot="1" noChangeAspect="1" noChangeArrowheads="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0962130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0.xml"/><Relationship Id="rId4" Type="http://schemas.openxmlformats.org/officeDocument/2006/relationships/image" Target="../media/image3.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0.xml"/><Relationship Id="rId4" Type="http://schemas.openxmlformats.org/officeDocument/2006/relationships/image" Target="../media/image3.pn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1.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2.xml"/><Relationship Id="rId4"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3.xml"/><Relationship Id="rId4"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2"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6083"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a:prstGeom prst="rect">
            <a:avLst/>
          </a:prstGeom>
        </p:spPr>
        <p:txBody>
          <a:bodyPr anchorCtr="0"/>
          <a:lstStyle>
            <a:lvl1pPr>
              <a:defRPr>
                <a:ea typeface="ＭＳ Ｐゴシック" charset="-128"/>
                <a:cs typeface="ＭＳ Ｐゴシック" charset="-128"/>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a:prstGeom prst="rect">
            <a:avLst/>
          </a:prstGeom>
        </p:spPr>
        <p:txBody>
          <a:bodyPr anchorCtr="0"/>
          <a:lstStyle>
            <a:lvl1pPr>
              <a:defRPr>
                <a:ea typeface="ＭＳ Ｐゴシック" charset="-128"/>
                <a:cs typeface="ＭＳ Ｐゴシック" charset="-128"/>
              </a:defRPr>
            </a:lvl1pPr>
          </a:lstStyle>
          <a:p>
            <a:pPr>
              <a:defRPr/>
            </a:pPr>
            <a:endParaRPr lang="en-US"/>
          </a:p>
        </p:txBody>
      </p:sp>
      <p:sp>
        <p:nvSpPr>
          <p:cNvPr id="10" name="Rectangle 6"/>
          <p:cNvSpPr>
            <a:spLocks noGrp="1" noChangeArrowheads="1"/>
          </p:cNvSpPr>
          <p:nvPr>
            <p:ph type="sldNum" sz="quarter" idx="12"/>
          </p:nvPr>
        </p:nvSpPr>
        <p:spPr>
          <a:xfrm>
            <a:off x="70104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161EE6ED-EC14-9042-B42C-726571C434AD}" type="slidenum">
              <a:rPr lang="en-US"/>
              <a:pPr>
                <a:defRPr/>
              </a:pPr>
              <a:t>‹#›</a:t>
            </a:fld>
            <a:endParaRPr lang="en-US"/>
          </a:p>
        </p:txBody>
      </p:sp>
    </p:spTree>
    <p:extLst>
      <p:ext uri="{BB962C8B-B14F-4D97-AF65-F5344CB8AC3E}">
        <p14:creationId xmlns:p14="http://schemas.microsoft.com/office/powerpoint/2010/main" val="2711866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838200" y="6400800"/>
            <a:ext cx="19050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429000" y="6400800"/>
            <a:ext cx="28956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a:xfrm>
            <a:off x="70104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A97BDAD8-B6F6-484C-BD92-7D33DF7A6235}" type="slidenum">
              <a:rPr lang="en-US"/>
              <a:pPr>
                <a:defRPr/>
              </a:pPr>
              <a:t>‹#›</a:t>
            </a:fld>
            <a:endParaRPr lang="en-US"/>
          </a:p>
        </p:txBody>
      </p:sp>
    </p:spTree>
    <p:extLst>
      <p:ext uri="{BB962C8B-B14F-4D97-AF65-F5344CB8AC3E}">
        <p14:creationId xmlns:p14="http://schemas.microsoft.com/office/powerpoint/2010/main" val="15840284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735477D-42FC-064C-ACC4-AAE27413BD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64826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97EBF4-548F-5F42-A4A3-4D3D3C692A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85314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A562C2C-68F0-9546-A2F9-5CAA2384AB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97908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4A262A5-7D34-C94E-8B6F-ECE132D5AF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62983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2547509-6646-5544-992E-D659798840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84912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D3E0B85-E47D-2A46-BD8F-0CCABF13A9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73271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E8829A-9E99-2147-94EC-959F053940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19749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D4E894-8AB5-494F-874A-B9F93590F3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19049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A746588-B9C7-8440-B77B-369D07A654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62040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29918DD-AC0F-3146-A2BA-134195A265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6201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838200" y="6400800"/>
            <a:ext cx="19050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429000" y="6400800"/>
            <a:ext cx="28956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a:xfrm>
            <a:off x="70104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C9B5C5A7-3A2D-8145-9A7A-EC006AAD465D}" type="slidenum">
              <a:rPr lang="en-US"/>
              <a:pPr>
                <a:defRPr/>
              </a:pPr>
              <a:t>‹#›</a:t>
            </a:fld>
            <a:endParaRPr lang="en-US"/>
          </a:p>
        </p:txBody>
      </p:sp>
    </p:spTree>
    <p:extLst>
      <p:ext uri="{BB962C8B-B14F-4D97-AF65-F5344CB8AC3E}">
        <p14:creationId xmlns:p14="http://schemas.microsoft.com/office/powerpoint/2010/main" val="23271320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AA019C3-B18D-114B-838B-7551D723D9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36097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lgn="l" eaLnBrk="0" hangingPunct="0"/>
              <a:endParaRPr lang="en-US" b="0">
                <a:solidFill>
                  <a:srgbClr val="FFFFFF"/>
                </a:solidFill>
              </a:endParaRPr>
            </a:p>
          </p:txBody>
        </p:sp>
        <p:sp>
          <p:nvSpPr>
            <p:cNvPr id="6" name="Freeform 4"/>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lgn="l" eaLnBrk="0" hangingPunct="0"/>
              <a:endParaRPr lang="en-US" b="0">
                <a:solidFill>
                  <a:srgbClr val="FFFFFF"/>
                </a:solidFill>
              </a:endParaRPr>
            </a:p>
          </p:txBody>
        </p:sp>
      </p:grpSp>
      <p:sp>
        <p:nvSpPr>
          <p:cNvPr id="527365"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527369" name="Rectangle 9"/>
          <p:cNvSpPr>
            <a:spLocks noGrp="1" noChangeArrowheads="1"/>
          </p:cNvSpPr>
          <p:nvPr>
            <p:ph type="ctrTitle" sz="quarter"/>
          </p:nvPr>
        </p:nvSpPr>
        <p:spPr>
          <a:xfrm>
            <a:off x="685800" y="1768488"/>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fld id="{E5687F63-DEC0-624F-9A92-D6E2DAE067D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711098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823EDD4C-3136-BF46-A056-1FE68A462DF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9804475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260B0013-6EF8-7445-8D6D-64EEA01195D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714162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B7D66CD1-760E-C444-A4BA-AE70746E0F5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784526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fld id="{8A786283-45A4-4F46-B294-ED915C41B73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829586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fld id="{07A97346-D188-A840-86B5-ED22B3E7CD4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182993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fld id="{32A1D840-1BAA-E94B-93B0-75B917FD383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163686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DE9E4810-4BA6-494B-A319-BB27E23AF27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6433493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33FFAE1C-A90F-B742-9FD9-A615D0DB03D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80802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57A6A2-EA73-504D-A517-394105B7CC2D}" type="slidenum">
              <a:rPr lang="en-US"/>
              <a:pPr>
                <a:defRPr/>
              </a:pPr>
              <a:t>‹#›</a:t>
            </a:fld>
            <a:endParaRPr lang="en-US"/>
          </a:p>
        </p:txBody>
      </p:sp>
    </p:spTree>
    <p:extLst>
      <p:ext uri="{BB962C8B-B14F-4D97-AF65-F5344CB8AC3E}">
        <p14:creationId xmlns:p14="http://schemas.microsoft.com/office/powerpoint/2010/main" val="36254847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4511ECAB-DD58-9A44-9358-B5F9EF2DBC2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8733366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1B03C4F6-A1D5-AD4A-AB26-E70D6F285CA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0869706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lvl1pPr>
          </a:lstStyle>
          <a:p>
            <a:fld id="{53521445-8506-174E-941C-E50FCDCED54D}" type="slidenum">
              <a:rPr lang="en-US"/>
              <a:pPr/>
              <a:t>‹#›</a:t>
            </a:fld>
            <a:endParaRPr lang="en-US"/>
          </a:p>
        </p:txBody>
      </p:sp>
    </p:spTree>
    <p:extLst>
      <p:ext uri="{BB962C8B-B14F-4D97-AF65-F5344CB8AC3E}">
        <p14:creationId xmlns:p14="http://schemas.microsoft.com/office/powerpoint/2010/main" val="3895099508"/>
      </p:ext>
    </p:extLst>
  </p:cSld>
  <p:clrMapOvr>
    <a:masterClrMapping/>
  </p:clrMapOvr>
  <p:transition advClick="0" advTm="5000"/>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vl1pPr>
          </a:lstStyle>
          <a:p>
            <a:pPr>
              <a:defRPr/>
            </a:pPr>
            <a:endParaRPr lang="en-US"/>
          </a:p>
        </p:txBody>
      </p:sp>
      <p:sp>
        <p:nvSpPr>
          <p:cNvPr id="5" name="Rectangle 45"/>
          <p:cNvSpPr>
            <a:spLocks noGrp="1" noChangeArrowheads="1"/>
          </p:cNvSpPr>
          <p:nvPr>
            <p:ph type="ftr" sz="quarter" idx="11"/>
          </p:nvPr>
        </p:nvSpPr>
        <p:spPr/>
        <p:txBody>
          <a:bodyPr/>
          <a:lstStyle>
            <a:lvl1pPr>
              <a:defRPr b="1"/>
            </a:lvl1pPr>
          </a:lstStyle>
          <a:p>
            <a:pPr>
              <a:defRPr/>
            </a:pPr>
            <a:endParaRPr lang="en-US"/>
          </a:p>
        </p:txBody>
      </p:sp>
      <p:sp>
        <p:nvSpPr>
          <p:cNvPr id="6" name="Rectangle 46"/>
          <p:cNvSpPr>
            <a:spLocks noGrp="1" noChangeArrowheads="1"/>
          </p:cNvSpPr>
          <p:nvPr>
            <p:ph type="sldNum" sz="quarter" idx="12"/>
          </p:nvPr>
        </p:nvSpPr>
        <p:spPr/>
        <p:txBody>
          <a:bodyPr/>
          <a:lstStyle>
            <a:lvl1pPr>
              <a:defRPr b="1"/>
            </a:lvl1pPr>
          </a:lstStyle>
          <a:p>
            <a:fld id="{28BB51BD-D21C-9344-9997-715C393C8876}" type="slidenum">
              <a:rPr lang="en-US"/>
              <a:pPr/>
              <a:t>‹#›</a:t>
            </a:fld>
            <a:endParaRPr lang="en-US"/>
          </a:p>
        </p:txBody>
      </p:sp>
    </p:spTree>
    <p:extLst>
      <p:ext uri="{BB962C8B-B14F-4D97-AF65-F5344CB8AC3E}">
        <p14:creationId xmlns:p14="http://schemas.microsoft.com/office/powerpoint/2010/main" val="214215269"/>
      </p:ext>
    </p:extLst>
  </p:cSld>
  <p:clrMapOvr>
    <a:masterClrMapping/>
  </p:clrMapOvr>
  <p:transition advClick="0" advTm="5000"/>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7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1267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0347729F-5348-AF40-8214-F4581465DF9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7463585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DF6844FA-CFB2-1048-9B5F-1266CBEA204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00139792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CA065D6F-76E4-9744-85C7-0DB7AB02B46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0612010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A832C51-6057-164E-A31E-0C1A3F1E8912}"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2211994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3B43758C-4EE8-5645-966E-0ACB7439610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68964622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25374745-541B-FE45-B180-D2944DFEA2F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178643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E0C44C-FD5D-7644-9E6F-067CB3DFED59}" type="slidenum">
              <a:rPr lang="en-US"/>
              <a:pPr>
                <a:defRPr/>
              </a:pPr>
              <a:t>‹#›</a:t>
            </a:fld>
            <a:endParaRPr lang="en-US"/>
          </a:p>
        </p:txBody>
      </p:sp>
    </p:spTree>
    <p:extLst>
      <p:ext uri="{BB962C8B-B14F-4D97-AF65-F5344CB8AC3E}">
        <p14:creationId xmlns:p14="http://schemas.microsoft.com/office/powerpoint/2010/main" val="20155378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12DF0714-4F06-4C41-AF61-4565F1549F4E}"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508707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3FE562EA-00FC-7F4F-96C1-01DD6B6B1BC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5071711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2F380E3F-D1BF-FF4F-8947-C086A405C869}"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094242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F70CA6D7-430F-6C4D-902C-B83F87798B4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0511572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892A654-8781-A846-93A6-0E77F4B595D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27349217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FC7374-CC17-4AE6-93C3-701455ED9E26}" type="slidenum">
              <a:rPr lang="en-US"/>
              <a:pPr>
                <a:defRPr/>
              </a:pPr>
              <a:t>‹#›</a:t>
            </a:fld>
            <a:endParaRPr lang="en-US"/>
          </a:p>
        </p:txBody>
      </p:sp>
    </p:spTree>
    <p:extLst>
      <p:ext uri="{BB962C8B-B14F-4D97-AF65-F5344CB8AC3E}">
        <p14:creationId xmlns:p14="http://schemas.microsoft.com/office/powerpoint/2010/main" val="2437900105"/>
      </p:ext>
    </p:extLst>
  </p:cSld>
  <p:clrMapOvr>
    <a:masterClrMapping/>
  </p:clrMapOvr>
  <p:transition>
    <p:rand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ltGray">
          <a:xfrm>
            <a:off x="0" y="0"/>
            <a:ext cx="9144000" cy="6858000"/>
          </a:xfrm>
          <a:prstGeom prst="rect">
            <a:avLst/>
          </a:prstGeom>
          <a:noFill/>
          <a:ln w="9525">
            <a:noFill/>
            <a:miter lim="800000"/>
            <a:headEnd/>
            <a:tailEnd/>
          </a:ln>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8F26F5DF-4C1C-4481-AB4F-BEE020C2C398}" type="slidenum">
              <a:rPr lang="en-US"/>
              <a:pPr>
                <a:defRPr/>
              </a:pPr>
              <a:t>‹#›</a:t>
            </a:fld>
            <a:endParaRPr lang="en-US"/>
          </a:p>
        </p:txBody>
      </p:sp>
    </p:spTree>
    <p:extLst>
      <p:ext uri="{BB962C8B-B14F-4D97-AF65-F5344CB8AC3E}">
        <p14:creationId xmlns:p14="http://schemas.microsoft.com/office/powerpoint/2010/main" val="92994754"/>
      </p:ext>
    </p:extLst>
  </p:cSld>
  <p:clrMapOvr>
    <a:masterClrMapping/>
  </p:clrMapOvr>
  <p:transition>
    <p:rand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CB8335E-D906-4B60-9142-48217616D967}" type="slidenum">
              <a:rPr lang="en-US"/>
              <a:pPr>
                <a:defRPr/>
              </a:pPr>
              <a:t>‹#›</a:t>
            </a:fld>
            <a:endParaRPr lang="en-US"/>
          </a:p>
        </p:txBody>
      </p:sp>
    </p:spTree>
    <p:extLst>
      <p:ext uri="{BB962C8B-B14F-4D97-AF65-F5344CB8AC3E}">
        <p14:creationId xmlns:p14="http://schemas.microsoft.com/office/powerpoint/2010/main" val="2389163243"/>
      </p:ext>
    </p:extLst>
  </p:cSld>
  <p:clrMapOvr>
    <a:masterClrMapping/>
  </p:clrMapOvr>
  <p:transition>
    <p:rand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A81A75B-A605-4993-B0D9-6656839D2BC9}" type="slidenum">
              <a:rPr lang="en-US"/>
              <a:pPr>
                <a:defRPr/>
              </a:pPr>
              <a:t>‹#›</a:t>
            </a:fld>
            <a:endParaRPr lang="en-US"/>
          </a:p>
        </p:txBody>
      </p:sp>
    </p:spTree>
    <p:extLst>
      <p:ext uri="{BB962C8B-B14F-4D97-AF65-F5344CB8AC3E}">
        <p14:creationId xmlns:p14="http://schemas.microsoft.com/office/powerpoint/2010/main" val="4008382418"/>
      </p:ext>
    </p:extLst>
  </p:cSld>
  <p:clrMapOvr>
    <a:masterClrMapping/>
  </p:clrMapOvr>
  <p:transition>
    <p:rand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3A437F8-8AEB-41F7-BC73-1A0C10D304CF}" type="slidenum">
              <a:rPr lang="en-US"/>
              <a:pPr>
                <a:defRPr/>
              </a:pPr>
              <a:t>‹#›</a:t>
            </a:fld>
            <a:endParaRPr lang="en-US"/>
          </a:p>
        </p:txBody>
      </p:sp>
    </p:spTree>
    <p:extLst>
      <p:ext uri="{BB962C8B-B14F-4D97-AF65-F5344CB8AC3E}">
        <p14:creationId xmlns:p14="http://schemas.microsoft.com/office/powerpoint/2010/main" val="3134807567"/>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DB2279-6FC5-6948-B22E-FC650699300B}" type="slidenum">
              <a:rPr lang="en-US"/>
              <a:pPr>
                <a:defRPr/>
              </a:pPr>
              <a:t>‹#›</a:t>
            </a:fld>
            <a:endParaRPr lang="en-US"/>
          </a:p>
        </p:txBody>
      </p:sp>
    </p:spTree>
    <p:extLst>
      <p:ext uri="{BB962C8B-B14F-4D97-AF65-F5344CB8AC3E}">
        <p14:creationId xmlns:p14="http://schemas.microsoft.com/office/powerpoint/2010/main" val="18493600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303CC2B0-7313-4935-9D18-767C9C0B50EB}" type="slidenum">
              <a:rPr lang="en-US"/>
              <a:pPr>
                <a:defRPr/>
              </a:pPr>
              <a:t>‹#›</a:t>
            </a:fld>
            <a:endParaRPr lang="en-US"/>
          </a:p>
        </p:txBody>
      </p:sp>
    </p:spTree>
    <p:extLst>
      <p:ext uri="{BB962C8B-B14F-4D97-AF65-F5344CB8AC3E}">
        <p14:creationId xmlns:p14="http://schemas.microsoft.com/office/powerpoint/2010/main" val="538347513"/>
      </p:ext>
    </p:extLst>
  </p:cSld>
  <p:clrMapOvr>
    <a:masterClrMapping/>
  </p:clrMapOvr>
  <p:transition>
    <p:rand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44D6FA33-87B0-429B-940F-D21954286C5B}" type="slidenum">
              <a:rPr lang="en-US"/>
              <a:pPr>
                <a:defRPr/>
              </a:pPr>
              <a:t>‹#›</a:t>
            </a:fld>
            <a:endParaRPr lang="en-US"/>
          </a:p>
        </p:txBody>
      </p:sp>
    </p:spTree>
    <p:extLst>
      <p:ext uri="{BB962C8B-B14F-4D97-AF65-F5344CB8AC3E}">
        <p14:creationId xmlns:p14="http://schemas.microsoft.com/office/powerpoint/2010/main" val="3205574458"/>
      </p:ext>
    </p:extLst>
  </p:cSld>
  <p:clrMapOvr>
    <a:masterClrMapping/>
  </p:clrMapOvr>
  <p:transition>
    <p:rand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A777DD8D-D6D2-4B7D-8EC6-EA7E0EE0F14A}" type="slidenum">
              <a:rPr lang="en-US"/>
              <a:pPr>
                <a:defRPr/>
              </a:pPr>
              <a:t>‹#›</a:t>
            </a:fld>
            <a:endParaRPr lang="en-US"/>
          </a:p>
        </p:txBody>
      </p:sp>
    </p:spTree>
    <p:extLst>
      <p:ext uri="{BB962C8B-B14F-4D97-AF65-F5344CB8AC3E}">
        <p14:creationId xmlns:p14="http://schemas.microsoft.com/office/powerpoint/2010/main" val="778578322"/>
      </p:ext>
    </p:extLst>
  </p:cSld>
  <p:clrMapOvr>
    <a:masterClrMapping/>
  </p:clrMapOvr>
  <p:transition>
    <p:rand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A8A6D867-5AB7-4275-BD2A-A140771B98CF}" type="slidenum">
              <a:rPr lang="en-US"/>
              <a:pPr>
                <a:defRPr/>
              </a:pPr>
              <a:t>‹#›</a:t>
            </a:fld>
            <a:endParaRPr lang="en-US"/>
          </a:p>
        </p:txBody>
      </p:sp>
    </p:spTree>
    <p:extLst>
      <p:ext uri="{BB962C8B-B14F-4D97-AF65-F5344CB8AC3E}">
        <p14:creationId xmlns:p14="http://schemas.microsoft.com/office/powerpoint/2010/main" val="2717848117"/>
      </p:ext>
    </p:extLst>
  </p:cSld>
  <p:clrMapOvr>
    <a:masterClrMapping/>
  </p:clrMapOvr>
  <p:transition>
    <p:rand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3989036-8BA2-4939-9630-B5D8706D4C56}" type="slidenum">
              <a:rPr lang="en-US"/>
              <a:pPr>
                <a:defRPr/>
              </a:pPr>
              <a:t>‹#›</a:t>
            </a:fld>
            <a:endParaRPr lang="en-US"/>
          </a:p>
        </p:txBody>
      </p:sp>
    </p:spTree>
    <p:extLst>
      <p:ext uri="{BB962C8B-B14F-4D97-AF65-F5344CB8AC3E}">
        <p14:creationId xmlns:p14="http://schemas.microsoft.com/office/powerpoint/2010/main" val="3910002353"/>
      </p:ext>
    </p:extLst>
  </p:cSld>
  <p:clrMapOvr>
    <a:masterClrMapping/>
  </p:clrMapOvr>
  <p:transition>
    <p:rand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D8AF54F-26C4-4C7B-BB0E-073A6F23DFAD}" type="slidenum">
              <a:rPr lang="en-US"/>
              <a:pPr>
                <a:defRPr/>
              </a:pPr>
              <a:t>‹#›</a:t>
            </a:fld>
            <a:endParaRPr lang="en-US"/>
          </a:p>
        </p:txBody>
      </p:sp>
    </p:spTree>
    <p:extLst>
      <p:ext uri="{BB962C8B-B14F-4D97-AF65-F5344CB8AC3E}">
        <p14:creationId xmlns:p14="http://schemas.microsoft.com/office/powerpoint/2010/main" val="1683132024"/>
      </p:ext>
    </p:extLst>
  </p:cSld>
  <p:clrMapOvr>
    <a:masterClrMapping/>
  </p:clrMapOvr>
  <p:transition>
    <p:rand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85A2EA28-D26F-41FE-B494-7403A70FB9F8}" type="slidenum">
              <a:rPr lang="en-US"/>
              <a:pPr>
                <a:defRPr/>
              </a:pPr>
              <a:t>‹#›</a:t>
            </a:fld>
            <a:endParaRPr lang="en-US"/>
          </a:p>
        </p:txBody>
      </p:sp>
    </p:spTree>
    <p:extLst>
      <p:ext uri="{BB962C8B-B14F-4D97-AF65-F5344CB8AC3E}">
        <p14:creationId xmlns:p14="http://schemas.microsoft.com/office/powerpoint/2010/main" val="961052345"/>
      </p:ext>
    </p:extLst>
  </p:cSld>
  <p:clrMapOvr>
    <a:masterClrMapping/>
  </p:clrMapOvr>
  <p:transition>
    <p:rand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91906" name="Rectangle 2"/>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pPr lvl="0"/>
            <a:r>
              <a:rPr lang="en-US" noProof="0"/>
              <a:t>Click to edit Master title style</a:t>
            </a:r>
          </a:p>
        </p:txBody>
      </p:sp>
      <p:sp>
        <p:nvSpPr>
          <p:cNvPr id="891907" name="Rectangle 3"/>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solidFill>
                  <a:srgbClr val="FFFFFF"/>
                </a:solidFill>
              </a:defRPr>
            </a:lvl1pPr>
          </a:lstStyle>
          <a:p>
            <a:pPr>
              <a:defRPr/>
            </a:pPr>
            <a:fld id="{2E397141-1782-FB4A-846B-8EE2A33373DC}" type="slidenum">
              <a:rPr lang="zh-CN" altLang="en-US"/>
              <a:pPr>
                <a:defRPr/>
              </a:pPr>
              <a:t>‹#›</a:t>
            </a:fld>
            <a:endParaRPr lang="en-US" altLang="zh-CN"/>
          </a:p>
        </p:txBody>
      </p:sp>
    </p:spTree>
    <p:extLst>
      <p:ext uri="{BB962C8B-B14F-4D97-AF65-F5344CB8AC3E}">
        <p14:creationId xmlns:p14="http://schemas.microsoft.com/office/powerpoint/2010/main" val="4270051705"/>
      </p:ext>
    </p:extLst>
  </p:cSld>
  <p:clrMapOvr>
    <a:masterClrMapping/>
  </p:clrMapOvr>
  <p:transition>
    <p:rand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96B06B-BF50-F642-A89F-8A2B7E24F214}" type="slidenum">
              <a:rPr lang="zh-CN" altLang="en-US"/>
              <a:pPr>
                <a:defRPr/>
              </a:pPr>
              <a:t>‹#›</a:t>
            </a:fld>
            <a:endParaRPr lang="en-US" altLang="zh-CN"/>
          </a:p>
        </p:txBody>
      </p:sp>
    </p:spTree>
    <p:extLst>
      <p:ext uri="{BB962C8B-B14F-4D97-AF65-F5344CB8AC3E}">
        <p14:creationId xmlns:p14="http://schemas.microsoft.com/office/powerpoint/2010/main" val="2860230350"/>
      </p:ext>
    </p:extLst>
  </p:cSld>
  <p:clrMapOvr>
    <a:masterClrMapping/>
  </p:clrMapOvr>
  <p:transition>
    <p:rand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E53EED-BD6D-0D42-951C-138CC254FB78}" type="slidenum">
              <a:rPr lang="zh-CN" altLang="en-US"/>
              <a:pPr>
                <a:defRPr/>
              </a:pPr>
              <a:t>‹#›</a:t>
            </a:fld>
            <a:endParaRPr lang="en-US" altLang="zh-CN"/>
          </a:p>
        </p:txBody>
      </p:sp>
    </p:spTree>
    <p:extLst>
      <p:ext uri="{BB962C8B-B14F-4D97-AF65-F5344CB8AC3E}">
        <p14:creationId xmlns:p14="http://schemas.microsoft.com/office/powerpoint/2010/main" val="1820968767"/>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2CF843-C154-BB46-947B-5F6AA9D1D205}" type="slidenum">
              <a:rPr lang="en-US"/>
              <a:pPr>
                <a:defRPr/>
              </a:pPr>
              <a:t>‹#›</a:t>
            </a:fld>
            <a:endParaRPr lang="en-US"/>
          </a:p>
        </p:txBody>
      </p:sp>
    </p:spTree>
    <p:extLst>
      <p:ext uri="{BB962C8B-B14F-4D97-AF65-F5344CB8AC3E}">
        <p14:creationId xmlns:p14="http://schemas.microsoft.com/office/powerpoint/2010/main" val="170284717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F42A39-E2A3-8B42-8963-2B9E03D98A81}" type="slidenum">
              <a:rPr lang="zh-CN" altLang="en-US"/>
              <a:pPr>
                <a:defRPr/>
              </a:pPr>
              <a:t>‹#›</a:t>
            </a:fld>
            <a:endParaRPr lang="en-US" altLang="zh-CN"/>
          </a:p>
        </p:txBody>
      </p:sp>
    </p:spTree>
    <p:extLst>
      <p:ext uri="{BB962C8B-B14F-4D97-AF65-F5344CB8AC3E}">
        <p14:creationId xmlns:p14="http://schemas.microsoft.com/office/powerpoint/2010/main" val="2456704987"/>
      </p:ext>
    </p:extLst>
  </p:cSld>
  <p:clrMapOvr>
    <a:masterClrMapping/>
  </p:clrMapOvr>
  <p:transition>
    <p:rand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93A3B3D-BA5A-9A49-B9F6-9192F1D333A8}" type="slidenum">
              <a:rPr lang="zh-CN" altLang="en-US"/>
              <a:pPr>
                <a:defRPr/>
              </a:pPr>
              <a:t>‹#›</a:t>
            </a:fld>
            <a:endParaRPr lang="en-US" altLang="zh-CN"/>
          </a:p>
        </p:txBody>
      </p:sp>
    </p:spTree>
    <p:extLst>
      <p:ext uri="{BB962C8B-B14F-4D97-AF65-F5344CB8AC3E}">
        <p14:creationId xmlns:p14="http://schemas.microsoft.com/office/powerpoint/2010/main" val="1045003722"/>
      </p:ext>
    </p:extLst>
  </p:cSld>
  <p:clrMapOvr>
    <a:masterClrMapping/>
  </p:clrMapOvr>
  <p:transition>
    <p:rand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CCF5175-5681-F443-89F9-EF31D1890025}" type="slidenum">
              <a:rPr lang="zh-CN" altLang="en-US"/>
              <a:pPr>
                <a:defRPr/>
              </a:pPr>
              <a:t>‹#›</a:t>
            </a:fld>
            <a:endParaRPr lang="en-US" altLang="zh-CN"/>
          </a:p>
        </p:txBody>
      </p:sp>
    </p:spTree>
    <p:extLst>
      <p:ext uri="{BB962C8B-B14F-4D97-AF65-F5344CB8AC3E}">
        <p14:creationId xmlns:p14="http://schemas.microsoft.com/office/powerpoint/2010/main" val="4238964343"/>
      </p:ext>
    </p:extLst>
  </p:cSld>
  <p:clrMapOvr>
    <a:masterClrMapping/>
  </p:clrMapOvr>
  <p:transition>
    <p:rand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995CF32-914A-AF41-8B71-9F0E2755CDE1}" type="slidenum">
              <a:rPr lang="zh-CN" altLang="en-US"/>
              <a:pPr>
                <a:defRPr/>
              </a:pPr>
              <a:t>‹#›</a:t>
            </a:fld>
            <a:endParaRPr lang="en-US" altLang="zh-CN"/>
          </a:p>
        </p:txBody>
      </p:sp>
    </p:spTree>
    <p:extLst>
      <p:ext uri="{BB962C8B-B14F-4D97-AF65-F5344CB8AC3E}">
        <p14:creationId xmlns:p14="http://schemas.microsoft.com/office/powerpoint/2010/main" val="3557794309"/>
      </p:ext>
    </p:extLst>
  </p:cSld>
  <p:clrMapOvr>
    <a:masterClrMapping/>
  </p:clrMapOvr>
  <p:transition>
    <p:rand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B22D22-3D1B-FF40-8D39-B27A7347E03A}" type="slidenum">
              <a:rPr lang="zh-CN" altLang="en-US"/>
              <a:pPr>
                <a:defRPr/>
              </a:pPr>
              <a:t>‹#›</a:t>
            </a:fld>
            <a:endParaRPr lang="en-US" altLang="zh-CN"/>
          </a:p>
        </p:txBody>
      </p:sp>
    </p:spTree>
    <p:extLst>
      <p:ext uri="{BB962C8B-B14F-4D97-AF65-F5344CB8AC3E}">
        <p14:creationId xmlns:p14="http://schemas.microsoft.com/office/powerpoint/2010/main" val="394789579"/>
      </p:ext>
    </p:extLst>
  </p:cSld>
  <p:clrMapOvr>
    <a:masterClrMapping/>
  </p:clrMapOvr>
  <p:transition>
    <p:rand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81498C-0622-FD49-8D88-76747B32868C}" type="slidenum">
              <a:rPr lang="zh-CN" altLang="en-US"/>
              <a:pPr>
                <a:defRPr/>
              </a:pPr>
              <a:t>‹#›</a:t>
            </a:fld>
            <a:endParaRPr lang="en-US" altLang="zh-CN"/>
          </a:p>
        </p:txBody>
      </p:sp>
    </p:spTree>
    <p:extLst>
      <p:ext uri="{BB962C8B-B14F-4D97-AF65-F5344CB8AC3E}">
        <p14:creationId xmlns:p14="http://schemas.microsoft.com/office/powerpoint/2010/main" val="3230563329"/>
      </p:ext>
    </p:extLst>
  </p:cSld>
  <p:clrMapOvr>
    <a:masterClrMapping/>
  </p:clrMapOvr>
  <p:transition>
    <p:random/>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360D98-B819-8741-9EF3-D58EA993BB42}" type="slidenum">
              <a:rPr lang="zh-CN" altLang="en-US"/>
              <a:pPr>
                <a:defRPr/>
              </a:pPr>
              <a:t>‹#›</a:t>
            </a:fld>
            <a:endParaRPr lang="en-US" altLang="zh-CN"/>
          </a:p>
        </p:txBody>
      </p:sp>
    </p:spTree>
    <p:extLst>
      <p:ext uri="{BB962C8B-B14F-4D97-AF65-F5344CB8AC3E}">
        <p14:creationId xmlns:p14="http://schemas.microsoft.com/office/powerpoint/2010/main" val="2875198889"/>
      </p:ext>
    </p:extLst>
  </p:cSld>
  <p:clrMapOvr>
    <a:masterClrMapping/>
  </p:clrMapOvr>
  <p:transition>
    <p:rand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2C16F7-4A38-844F-BDC0-139C78C032AB}" type="slidenum">
              <a:rPr lang="zh-CN" altLang="en-US"/>
              <a:pPr>
                <a:defRPr/>
              </a:pPr>
              <a:t>‹#›</a:t>
            </a:fld>
            <a:endParaRPr lang="en-US" altLang="zh-CN"/>
          </a:p>
        </p:txBody>
      </p:sp>
    </p:spTree>
    <p:extLst>
      <p:ext uri="{BB962C8B-B14F-4D97-AF65-F5344CB8AC3E}">
        <p14:creationId xmlns:p14="http://schemas.microsoft.com/office/powerpoint/2010/main" val="1682289086"/>
      </p:ext>
    </p:extLst>
  </p:cSld>
  <p:clrMapOvr>
    <a:masterClrMapping/>
  </p:clrMapOvr>
  <p:transition>
    <p:rand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45AD45C9-4674-3B43-996B-993759739277}" type="slidenum">
              <a:rPr lang="en-GB"/>
              <a:pPr>
                <a:defRPr/>
              </a:pPr>
              <a:t>‹#›</a:t>
            </a:fld>
            <a:endParaRPr lang="en-GB"/>
          </a:p>
        </p:txBody>
      </p:sp>
    </p:spTree>
    <p:extLst>
      <p:ext uri="{BB962C8B-B14F-4D97-AF65-F5344CB8AC3E}">
        <p14:creationId xmlns:p14="http://schemas.microsoft.com/office/powerpoint/2010/main" val="2726303799"/>
      </p:ext>
    </p:extLst>
  </p:cSld>
  <p:clrMapOvr>
    <a:masterClrMapping/>
  </p:clrMapOvr>
  <p:transition>
    <p:rand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FE5360F1-F8E9-3E49-95D3-670A6FA805C3}" type="slidenum">
              <a:rPr lang="en-GB"/>
              <a:pPr>
                <a:defRPr/>
              </a:pPr>
              <a:t>‹#›</a:t>
            </a:fld>
            <a:endParaRPr lang="en-GB"/>
          </a:p>
        </p:txBody>
      </p:sp>
    </p:spTree>
    <p:extLst>
      <p:ext uri="{BB962C8B-B14F-4D97-AF65-F5344CB8AC3E}">
        <p14:creationId xmlns:p14="http://schemas.microsoft.com/office/powerpoint/2010/main" val="1920856455"/>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DEDD98D-F212-2643-842B-28F54EF2D39F}" type="slidenum">
              <a:rPr lang="en-US"/>
              <a:pPr>
                <a:defRPr/>
              </a:pPr>
              <a:t>‹#›</a:t>
            </a:fld>
            <a:endParaRPr lang="en-US"/>
          </a:p>
        </p:txBody>
      </p:sp>
    </p:spTree>
    <p:extLst>
      <p:ext uri="{BB962C8B-B14F-4D97-AF65-F5344CB8AC3E}">
        <p14:creationId xmlns:p14="http://schemas.microsoft.com/office/powerpoint/2010/main" val="112396599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272D8D46-1D92-7044-8091-743A31257B2D}" type="slidenum">
              <a:rPr lang="en-GB"/>
              <a:pPr>
                <a:defRPr/>
              </a:pPr>
              <a:t>‹#›</a:t>
            </a:fld>
            <a:endParaRPr lang="en-GB"/>
          </a:p>
        </p:txBody>
      </p:sp>
    </p:spTree>
    <p:extLst>
      <p:ext uri="{BB962C8B-B14F-4D97-AF65-F5344CB8AC3E}">
        <p14:creationId xmlns:p14="http://schemas.microsoft.com/office/powerpoint/2010/main" val="245137738"/>
      </p:ext>
    </p:extLst>
  </p:cSld>
  <p:clrMapOvr>
    <a:masterClrMapping/>
  </p:clrMapOvr>
  <p:transition>
    <p:rand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7EAED05E-05A1-7346-8DB7-F199A3084F27}" type="slidenum">
              <a:rPr lang="en-GB"/>
              <a:pPr>
                <a:defRPr/>
              </a:pPr>
              <a:t>‹#›</a:t>
            </a:fld>
            <a:endParaRPr lang="en-GB"/>
          </a:p>
        </p:txBody>
      </p:sp>
    </p:spTree>
    <p:extLst>
      <p:ext uri="{BB962C8B-B14F-4D97-AF65-F5344CB8AC3E}">
        <p14:creationId xmlns:p14="http://schemas.microsoft.com/office/powerpoint/2010/main" val="3227508095"/>
      </p:ext>
    </p:extLst>
  </p:cSld>
  <p:clrMapOvr>
    <a:masterClrMapping/>
  </p:clrMapOvr>
  <p:transition>
    <p:rand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smtClean="0">
                <a:latin typeface="Times New Roman" charset="0"/>
              </a:defRPr>
            </a:lvl1pPr>
          </a:lstStyle>
          <a:p>
            <a:pPr>
              <a:defRPr/>
            </a:pPr>
            <a:fld id="{EF79DEA9-5F89-6C4F-A7ED-DC5A2D52D154}" type="slidenum">
              <a:rPr lang="en-GB"/>
              <a:pPr>
                <a:defRPr/>
              </a:pPr>
              <a:t>‹#›</a:t>
            </a:fld>
            <a:endParaRPr lang="en-GB"/>
          </a:p>
        </p:txBody>
      </p:sp>
    </p:spTree>
    <p:extLst>
      <p:ext uri="{BB962C8B-B14F-4D97-AF65-F5344CB8AC3E}">
        <p14:creationId xmlns:p14="http://schemas.microsoft.com/office/powerpoint/2010/main" val="169300460"/>
      </p:ext>
    </p:extLst>
  </p:cSld>
  <p:clrMapOvr>
    <a:masterClrMapping/>
  </p:clrMapOvr>
  <p:transition>
    <p:rand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smtClean="0">
                <a:latin typeface="Times New Roman" charset="0"/>
              </a:defRPr>
            </a:lvl1pPr>
          </a:lstStyle>
          <a:p>
            <a:pPr>
              <a:defRPr/>
            </a:pPr>
            <a:fld id="{7E97258F-0E29-3142-A7F9-9F124D2A3F3E}" type="slidenum">
              <a:rPr lang="en-GB"/>
              <a:pPr>
                <a:defRPr/>
              </a:pPr>
              <a:t>‹#›</a:t>
            </a:fld>
            <a:endParaRPr lang="en-GB"/>
          </a:p>
        </p:txBody>
      </p:sp>
    </p:spTree>
    <p:extLst>
      <p:ext uri="{BB962C8B-B14F-4D97-AF65-F5344CB8AC3E}">
        <p14:creationId xmlns:p14="http://schemas.microsoft.com/office/powerpoint/2010/main" val="3482347468"/>
      </p:ext>
    </p:extLst>
  </p:cSld>
  <p:clrMapOvr>
    <a:masterClrMapping/>
  </p:clrMapOvr>
  <p:transition>
    <p:rand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smtClean="0">
                <a:latin typeface="Times New Roman" charset="0"/>
              </a:defRPr>
            </a:lvl1pPr>
          </a:lstStyle>
          <a:p>
            <a:pPr>
              <a:defRPr/>
            </a:pPr>
            <a:fld id="{8379CFC4-190B-4249-9D23-22A238445AD5}" type="slidenum">
              <a:rPr lang="en-GB"/>
              <a:pPr>
                <a:defRPr/>
              </a:pPr>
              <a:t>‹#›</a:t>
            </a:fld>
            <a:endParaRPr lang="en-GB"/>
          </a:p>
        </p:txBody>
      </p:sp>
    </p:spTree>
    <p:extLst>
      <p:ext uri="{BB962C8B-B14F-4D97-AF65-F5344CB8AC3E}">
        <p14:creationId xmlns:p14="http://schemas.microsoft.com/office/powerpoint/2010/main" val="4182126356"/>
      </p:ext>
    </p:extLst>
  </p:cSld>
  <p:clrMapOvr>
    <a:masterClrMapping/>
  </p:clrMapOvr>
  <p:transition>
    <p:rand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CD0F91C8-52CC-8242-8B93-D4905746F866}" type="slidenum">
              <a:rPr lang="en-GB"/>
              <a:pPr>
                <a:defRPr/>
              </a:pPr>
              <a:t>‹#›</a:t>
            </a:fld>
            <a:endParaRPr lang="en-GB"/>
          </a:p>
        </p:txBody>
      </p:sp>
    </p:spTree>
    <p:extLst>
      <p:ext uri="{BB962C8B-B14F-4D97-AF65-F5344CB8AC3E}">
        <p14:creationId xmlns:p14="http://schemas.microsoft.com/office/powerpoint/2010/main" val="1641929175"/>
      </p:ext>
    </p:extLst>
  </p:cSld>
  <p:clrMapOvr>
    <a:masterClrMapping/>
  </p:clrMapOvr>
  <p:transition>
    <p:rand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16121B50-70F3-B04B-AD86-F608B02CF5A4}" type="slidenum">
              <a:rPr lang="en-GB"/>
              <a:pPr>
                <a:defRPr/>
              </a:pPr>
              <a:t>‹#›</a:t>
            </a:fld>
            <a:endParaRPr lang="en-GB"/>
          </a:p>
        </p:txBody>
      </p:sp>
    </p:spTree>
    <p:extLst>
      <p:ext uri="{BB962C8B-B14F-4D97-AF65-F5344CB8AC3E}">
        <p14:creationId xmlns:p14="http://schemas.microsoft.com/office/powerpoint/2010/main" val="1087004595"/>
      </p:ext>
    </p:extLst>
  </p:cSld>
  <p:clrMapOvr>
    <a:masterClrMapping/>
  </p:clrMapOvr>
  <p:transition>
    <p:rand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12F0B4AB-3C63-B549-962A-7D18DA9B19CE}" type="slidenum">
              <a:rPr lang="en-GB"/>
              <a:pPr>
                <a:defRPr/>
              </a:pPr>
              <a:t>‹#›</a:t>
            </a:fld>
            <a:endParaRPr lang="en-GB"/>
          </a:p>
        </p:txBody>
      </p:sp>
    </p:spTree>
    <p:extLst>
      <p:ext uri="{BB962C8B-B14F-4D97-AF65-F5344CB8AC3E}">
        <p14:creationId xmlns:p14="http://schemas.microsoft.com/office/powerpoint/2010/main" val="1013798106"/>
      </p:ext>
    </p:extLst>
  </p:cSld>
  <p:clrMapOvr>
    <a:masterClrMapping/>
  </p:clrMapOvr>
  <p:transition>
    <p:rand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228B79A2-7A29-3146-98D3-95137987F72B}" type="slidenum">
              <a:rPr lang="en-GB"/>
              <a:pPr>
                <a:defRPr/>
              </a:pPr>
              <a:t>‹#›</a:t>
            </a:fld>
            <a:endParaRPr lang="en-GB"/>
          </a:p>
        </p:txBody>
      </p:sp>
    </p:spTree>
    <p:extLst>
      <p:ext uri="{BB962C8B-B14F-4D97-AF65-F5344CB8AC3E}">
        <p14:creationId xmlns:p14="http://schemas.microsoft.com/office/powerpoint/2010/main" val="4006804544"/>
      </p:ext>
    </p:extLst>
  </p:cSld>
  <p:clrMapOvr>
    <a:masterClrMapping/>
  </p:clrMapOvr>
  <p:transition>
    <p:random/>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latin typeface="Arial" charset="0"/>
              <a:ea typeface="ＭＳ Ｐゴシック" charset="0"/>
              <a:cs typeface="ＭＳ Ｐゴシック" charset="0"/>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8781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8782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p>
        </p:txBody>
      </p:sp>
      <p:sp>
        <p:nvSpPr>
          <p:cNvPr id="14" name="Rectangle 14"/>
          <p:cNvSpPr>
            <a:spLocks noGrp="1" noChangeArrowheads="1"/>
          </p:cNvSpPr>
          <p:nvPr>
            <p:ph type="ftr" sz="quarter" idx="11"/>
          </p:nvPr>
        </p:nvSpPr>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smtClean="0"/>
            </a:lvl1pPr>
          </a:lstStyle>
          <a:p>
            <a:pPr>
              <a:defRPr/>
            </a:pPr>
            <a:fld id="{DFDD7BB7-C605-464E-ADF2-A9EAB8ECEFA1}" type="slidenum">
              <a:rPr lang="zh-CN" altLang="en-US"/>
              <a:pPr>
                <a:defRPr/>
              </a:pPr>
              <a:t>‹#›</a:t>
            </a:fld>
            <a:endParaRPr lang="en-US" altLang="zh-CN"/>
          </a:p>
        </p:txBody>
      </p:sp>
    </p:spTree>
    <p:extLst>
      <p:ext uri="{BB962C8B-B14F-4D97-AF65-F5344CB8AC3E}">
        <p14:creationId xmlns:p14="http://schemas.microsoft.com/office/powerpoint/2010/main" val="76121094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C65A9A0-48A9-2041-A6B8-AFB6B31C655B}" type="slidenum">
              <a:rPr lang="en-US"/>
              <a:pPr>
                <a:defRPr/>
              </a:pPr>
              <a:t>‹#›</a:t>
            </a:fld>
            <a:endParaRPr lang="en-US"/>
          </a:p>
        </p:txBody>
      </p:sp>
    </p:spTree>
    <p:extLst>
      <p:ext uri="{BB962C8B-B14F-4D97-AF65-F5344CB8AC3E}">
        <p14:creationId xmlns:p14="http://schemas.microsoft.com/office/powerpoint/2010/main" val="428788543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875BF933-AE32-BB48-9F3B-88513B90C081}" type="slidenum">
              <a:rPr lang="zh-CN" altLang="en-US"/>
              <a:pPr>
                <a:defRPr/>
              </a:pPr>
              <a:t>‹#›</a:t>
            </a:fld>
            <a:endParaRPr lang="en-US" altLang="zh-CN"/>
          </a:p>
        </p:txBody>
      </p:sp>
    </p:spTree>
    <p:extLst>
      <p:ext uri="{BB962C8B-B14F-4D97-AF65-F5344CB8AC3E}">
        <p14:creationId xmlns:p14="http://schemas.microsoft.com/office/powerpoint/2010/main" val="1693272596"/>
      </p:ext>
    </p:extLst>
  </p:cSld>
  <p:clrMapOvr>
    <a:masterClrMapping/>
  </p:clrMapOvr>
  <p:transition>
    <p:random/>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87F5FD35-C517-5344-82C7-E326B78918E8}" type="slidenum">
              <a:rPr lang="zh-CN" altLang="en-US"/>
              <a:pPr>
                <a:defRPr/>
              </a:pPr>
              <a:t>‹#›</a:t>
            </a:fld>
            <a:endParaRPr lang="en-US" altLang="zh-CN"/>
          </a:p>
        </p:txBody>
      </p:sp>
    </p:spTree>
    <p:extLst>
      <p:ext uri="{BB962C8B-B14F-4D97-AF65-F5344CB8AC3E}">
        <p14:creationId xmlns:p14="http://schemas.microsoft.com/office/powerpoint/2010/main" val="1389571589"/>
      </p:ext>
    </p:extLst>
  </p:cSld>
  <p:clrMapOvr>
    <a:masterClrMapping/>
  </p:clrMapOvr>
  <p:transition>
    <p:random/>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C6C28805-3EFC-AC42-9C93-ECD1D0056945}" type="slidenum">
              <a:rPr lang="zh-CN" altLang="en-US"/>
              <a:pPr>
                <a:defRPr/>
              </a:pPr>
              <a:t>‹#›</a:t>
            </a:fld>
            <a:endParaRPr lang="en-US" altLang="zh-CN"/>
          </a:p>
        </p:txBody>
      </p:sp>
    </p:spTree>
    <p:extLst>
      <p:ext uri="{BB962C8B-B14F-4D97-AF65-F5344CB8AC3E}">
        <p14:creationId xmlns:p14="http://schemas.microsoft.com/office/powerpoint/2010/main" val="328956718"/>
      </p:ext>
    </p:extLst>
  </p:cSld>
  <p:clrMapOvr>
    <a:masterClrMapping/>
  </p:clrMapOvr>
  <p:transition>
    <p:rand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7"/>
          <p:cNvSpPr>
            <a:spLocks noGrp="1" noChangeArrowheads="1"/>
          </p:cNvSpPr>
          <p:nvPr>
            <p:ph type="dt" sz="half" idx="10"/>
          </p:nvPr>
        </p:nvSpPr>
        <p:spPr>
          <a:ln/>
        </p:spPr>
        <p:txBody>
          <a:bodyPr/>
          <a:lstStyle>
            <a:lvl1pPr>
              <a:defRPr/>
            </a:lvl1pPr>
          </a:lstStyle>
          <a:p>
            <a:pPr>
              <a:defRPr/>
            </a:pPr>
            <a:endParaRPr lang="en-US"/>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p>
        </p:txBody>
      </p:sp>
      <p:sp>
        <p:nvSpPr>
          <p:cNvPr id="9" name="Rectangle 1039"/>
          <p:cNvSpPr>
            <a:spLocks noGrp="1" noChangeArrowheads="1"/>
          </p:cNvSpPr>
          <p:nvPr>
            <p:ph type="sldNum" sz="quarter" idx="12"/>
          </p:nvPr>
        </p:nvSpPr>
        <p:spPr>
          <a:ln/>
        </p:spPr>
        <p:txBody>
          <a:bodyPr/>
          <a:lstStyle>
            <a:lvl1pPr>
              <a:defRPr/>
            </a:lvl1pPr>
          </a:lstStyle>
          <a:p>
            <a:pPr>
              <a:defRPr/>
            </a:pPr>
            <a:fld id="{A8826276-F4DB-B445-B972-9BAC7AF99EF7}" type="slidenum">
              <a:rPr lang="zh-CN" altLang="en-US"/>
              <a:pPr>
                <a:defRPr/>
              </a:pPr>
              <a:t>‹#›</a:t>
            </a:fld>
            <a:endParaRPr lang="en-US" altLang="zh-CN"/>
          </a:p>
        </p:txBody>
      </p:sp>
    </p:spTree>
    <p:extLst>
      <p:ext uri="{BB962C8B-B14F-4D97-AF65-F5344CB8AC3E}">
        <p14:creationId xmlns:p14="http://schemas.microsoft.com/office/powerpoint/2010/main" val="2142308831"/>
      </p:ext>
    </p:extLst>
  </p:cSld>
  <p:clrMapOvr>
    <a:masterClrMapping/>
  </p:clrMapOvr>
  <p:transition>
    <p:random/>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7"/>
          <p:cNvSpPr>
            <a:spLocks noGrp="1" noChangeArrowheads="1"/>
          </p:cNvSpPr>
          <p:nvPr>
            <p:ph type="dt" sz="half" idx="10"/>
          </p:nvPr>
        </p:nvSpPr>
        <p:spPr>
          <a:ln/>
        </p:spPr>
        <p:txBody>
          <a:bodyPr/>
          <a:lstStyle>
            <a:lvl1pPr>
              <a:defRPr/>
            </a:lvl1pPr>
          </a:lstStyle>
          <a:p>
            <a:pPr>
              <a:defRPr/>
            </a:pPr>
            <a:endParaRPr lang="en-US"/>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p>
        </p:txBody>
      </p:sp>
      <p:sp>
        <p:nvSpPr>
          <p:cNvPr id="5" name="Rectangle 1039"/>
          <p:cNvSpPr>
            <a:spLocks noGrp="1" noChangeArrowheads="1"/>
          </p:cNvSpPr>
          <p:nvPr>
            <p:ph type="sldNum" sz="quarter" idx="12"/>
          </p:nvPr>
        </p:nvSpPr>
        <p:spPr>
          <a:ln/>
        </p:spPr>
        <p:txBody>
          <a:bodyPr/>
          <a:lstStyle>
            <a:lvl1pPr>
              <a:defRPr/>
            </a:lvl1pPr>
          </a:lstStyle>
          <a:p>
            <a:pPr>
              <a:defRPr/>
            </a:pPr>
            <a:fld id="{A5AB6A3E-7383-CE4E-B410-BDAC58A19A72}" type="slidenum">
              <a:rPr lang="zh-CN" altLang="en-US"/>
              <a:pPr>
                <a:defRPr/>
              </a:pPr>
              <a:t>‹#›</a:t>
            </a:fld>
            <a:endParaRPr lang="en-US" altLang="zh-CN"/>
          </a:p>
        </p:txBody>
      </p:sp>
    </p:spTree>
    <p:extLst>
      <p:ext uri="{BB962C8B-B14F-4D97-AF65-F5344CB8AC3E}">
        <p14:creationId xmlns:p14="http://schemas.microsoft.com/office/powerpoint/2010/main" val="1887536054"/>
      </p:ext>
    </p:extLst>
  </p:cSld>
  <p:clrMapOvr>
    <a:masterClrMapping/>
  </p:clrMapOvr>
  <p:transition>
    <p:rand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p>
        </p:txBody>
      </p:sp>
      <p:sp>
        <p:nvSpPr>
          <p:cNvPr id="4" name="Rectangle 1039"/>
          <p:cNvSpPr>
            <a:spLocks noGrp="1" noChangeArrowheads="1"/>
          </p:cNvSpPr>
          <p:nvPr>
            <p:ph type="sldNum" sz="quarter" idx="12"/>
          </p:nvPr>
        </p:nvSpPr>
        <p:spPr>
          <a:ln/>
        </p:spPr>
        <p:txBody>
          <a:bodyPr/>
          <a:lstStyle>
            <a:lvl1pPr>
              <a:defRPr/>
            </a:lvl1pPr>
          </a:lstStyle>
          <a:p>
            <a:pPr>
              <a:defRPr/>
            </a:pPr>
            <a:fld id="{5A6E7428-9684-DA48-9788-EFCC442148EB}" type="slidenum">
              <a:rPr lang="zh-CN" altLang="en-US"/>
              <a:pPr>
                <a:defRPr/>
              </a:pPr>
              <a:t>‹#›</a:t>
            </a:fld>
            <a:endParaRPr lang="en-US" altLang="zh-CN"/>
          </a:p>
        </p:txBody>
      </p:sp>
    </p:spTree>
    <p:extLst>
      <p:ext uri="{BB962C8B-B14F-4D97-AF65-F5344CB8AC3E}">
        <p14:creationId xmlns:p14="http://schemas.microsoft.com/office/powerpoint/2010/main" val="395440650"/>
      </p:ext>
    </p:extLst>
  </p:cSld>
  <p:clrMapOvr>
    <a:masterClrMapping/>
  </p:clrMapOvr>
  <p:transition>
    <p:rand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E9F62B6A-D907-054C-9A02-750FA18AD68C}" type="slidenum">
              <a:rPr lang="zh-CN" altLang="en-US"/>
              <a:pPr>
                <a:defRPr/>
              </a:pPr>
              <a:t>‹#›</a:t>
            </a:fld>
            <a:endParaRPr lang="en-US" altLang="zh-CN"/>
          </a:p>
        </p:txBody>
      </p:sp>
    </p:spTree>
    <p:extLst>
      <p:ext uri="{BB962C8B-B14F-4D97-AF65-F5344CB8AC3E}">
        <p14:creationId xmlns:p14="http://schemas.microsoft.com/office/powerpoint/2010/main" val="2799224789"/>
      </p:ext>
    </p:extLst>
  </p:cSld>
  <p:clrMapOvr>
    <a:masterClrMapping/>
  </p:clrMapOvr>
  <p:transition>
    <p:rand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DD9334DB-26C1-8C41-B64D-E0CE68173AD7}" type="slidenum">
              <a:rPr lang="zh-CN" altLang="en-US"/>
              <a:pPr>
                <a:defRPr/>
              </a:pPr>
              <a:t>‹#›</a:t>
            </a:fld>
            <a:endParaRPr lang="en-US" altLang="zh-CN"/>
          </a:p>
        </p:txBody>
      </p:sp>
    </p:spTree>
    <p:extLst>
      <p:ext uri="{BB962C8B-B14F-4D97-AF65-F5344CB8AC3E}">
        <p14:creationId xmlns:p14="http://schemas.microsoft.com/office/powerpoint/2010/main" val="1248435355"/>
      </p:ext>
    </p:extLst>
  </p:cSld>
  <p:clrMapOvr>
    <a:masterClrMapping/>
  </p:clrMapOvr>
  <p:transition>
    <p:rand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F2C1DDE5-32B1-6148-950A-26EF1C730F75}" type="slidenum">
              <a:rPr lang="zh-CN" altLang="en-US"/>
              <a:pPr>
                <a:defRPr/>
              </a:pPr>
              <a:t>‹#›</a:t>
            </a:fld>
            <a:endParaRPr lang="en-US" altLang="zh-CN"/>
          </a:p>
        </p:txBody>
      </p:sp>
    </p:spTree>
    <p:extLst>
      <p:ext uri="{BB962C8B-B14F-4D97-AF65-F5344CB8AC3E}">
        <p14:creationId xmlns:p14="http://schemas.microsoft.com/office/powerpoint/2010/main" val="2179719284"/>
      </p:ext>
    </p:extLst>
  </p:cSld>
  <p:clrMapOvr>
    <a:masterClrMapping/>
  </p:clrMapOvr>
  <p:transition>
    <p:rand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ED4844D6-111A-9649-A772-A13E3589E228}" type="slidenum">
              <a:rPr lang="zh-CN" altLang="en-US"/>
              <a:pPr>
                <a:defRPr/>
              </a:pPr>
              <a:t>‹#›</a:t>
            </a:fld>
            <a:endParaRPr lang="en-US" altLang="zh-CN"/>
          </a:p>
        </p:txBody>
      </p:sp>
    </p:spTree>
    <p:extLst>
      <p:ext uri="{BB962C8B-B14F-4D97-AF65-F5344CB8AC3E}">
        <p14:creationId xmlns:p14="http://schemas.microsoft.com/office/powerpoint/2010/main" val="2740019686"/>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DDA70DA-D1BD-204E-ACDE-E3BA15B46780}" type="slidenum">
              <a:rPr lang="en-US"/>
              <a:pPr>
                <a:defRPr/>
              </a:pPr>
              <a:t>‹#›</a:t>
            </a:fld>
            <a:endParaRPr lang="en-US"/>
          </a:p>
        </p:txBody>
      </p:sp>
    </p:spTree>
    <p:extLst>
      <p:ext uri="{BB962C8B-B14F-4D97-AF65-F5344CB8AC3E}">
        <p14:creationId xmlns:p14="http://schemas.microsoft.com/office/powerpoint/2010/main" val="270350043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A8C32789-41EF-E74D-ABA9-1CC33411E53D}" type="slidenum">
              <a:rPr lang="en-GB"/>
              <a:pPr>
                <a:defRPr/>
              </a:pPr>
              <a:t>‹#›</a:t>
            </a:fld>
            <a:endParaRPr lang="en-GB"/>
          </a:p>
        </p:txBody>
      </p:sp>
    </p:spTree>
    <p:extLst>
      <p:ext uri="{BB962C8B-B14F-4D97-AF65-F5344CB8AC3E}">
        <p14:creationId xmlns:p14="http://schemas.microsoft.com/office/powerpoint/2010/main" val="1001179272"/>
      </p:ext>
    </p:extLst>
  </p:cSld>
  <p:clrMapOvr>
    <a:masterClrMapping/>
  </p:clrMapOvr>
  <p:transition>
    <p:rand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1E50C886-65F3-DC4C-A5E5-030CE7017DE1}" type="slidenum">
              <a:rPr lang="en-GB"/>
              <a:pPr>
                <a:defRPr/>
              </a:pPr>
              <a:t>‹#›</a:t>
            </a:fld>
            <a:endParaRPr lang="en-GB"/>
          </a:p>
        </p:txBody>
      </p:sp>
    </p:spTree>
    <p:extLst>
      <p:ext uri="{BB962C8B-B14F-4D97-AF65-F5344CB8AC3E}">
        <p14:creationId xmlns:p14="http://schemas.microsoft.com/office/powerpoint/2010/main" val="1883646937"/>
      </p:ext>
    </p:extLst>
  </p:cSld>
  <p:clrMapOvr>
    <a:masterClrMapping/>
  </p:clrMapOvr>
  <p:transition>
    <p:rand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B6B88A02-1225-A54F-A258-B1099DC6AF33}" type="slidenum">
              <a:rPr lang="en-GB"/>
              <a:pPr>
                <a:defRPr/>
              </a:pPr>
              <a:t>‹#›</a:t>
            </a:fld>
            <a:endParaRPr lang="en-GB"/>
          </a:p>
        </p:txBody>
      </p:sp>
    </p:spTree>
    <p:extLst>
      <p:ext uri="{BB962C8B-B14F-4D97-AF65-F5344CB8AC3E}">
        <p14:creationId xmlns:p14="http://schemas.microsoft.com/office/powerpoint/2010/main" val="442497915"/>
      </p:ext>
    </p:extLst>
  </p:cSld>
  <p:clrMapOvr>
    <a:masterClrMapping/>
  </p:clrMapOvr>
  <p:transition>
    <p:rand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D3139BF4-02E6-C042-A680-DEC3634404B3}" type="slidenum">
              <a:rPr lang="en-GB"/>
              <a:pPr>
                <a:defRPr/>
              </a:pPr>
              <a:t>‹#›</a:t>
            </a:fld>
            <a:endParaRPr lang="en-GB"/>
          </a:p>
        </p:txBody>
      </p:sp>
    </p:spTree>
    <p:extLst>
      <p:ext uri="{BB962C8B-B14F-4D97-AF65-F5344CB8AC3E}">
        <p14:creationId xmlns:p14="http://schemas.microsoft.com/office/powerpoint/2010/main" val="56054302"/>
      </p:ext>
    </p:extLst>
  </p:cSld>
  <p:clrMapOvr>
    <a:masterClrMapping/>
  </p:clrMapOvr>
  <p:transition>
    <p:random/>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smtClean="0">
                <a:latin typeface="Times New Roman" charset="0"/>
              </a:defRPr>
            </a:lvl1pPr>
          </a:lstStyle>
          <a:p>
            <a:pPr>
              <a:defRPr/>
            </a:pPr>
            <a:fld id="{93427F5D-050F-9842-B2AF-A1200596F67C}" type="slidenum">
              <a:rPr lang="en-GB"/>
              <a:pPr>
                <a:defRPr/>
              </a:pPr>
              <a:t>‹#›</a:t>
            </a:fld>
            <a:endParaRPr lang="en-GB"/>
          </a:p>
        </p:txBody>
      </p:sp>
    </p:spTree>
    <p:extLst>
      <p:ext uri="{BB962C8B-B14F-4D97-AF65-F5344CB8AC3E}">
        <p14:creationId xmlns:p14="http://schemas.microsoft.com/office/powerpoint/2010/main" val="3389227138"/>
      </p:ext>
    </p:extLst>
  </p:cSld>
  <p:clrMapOvr>
    <a:masterClrMapping/>
  </p:clrMapOvr>
  <p:transition>
    <p:random/>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smtClean="0">
                <a:latin typeface="Times New Roman" charset="0"/>
              </a:defRPr>
            </a:lvl1pPr>
          </a:lstStyle>
          <a:p>
            <a:pPr>
              <a:defRPr/>
            </a:pPr>
            <a:fld id="{4FB066A4-7523-7D40-8718-75B7900C8843}" type="slidenum">
              <a:rPr lang="en-GB"/>
              <a:pPr>
                <a:defRPr/>
              </a:pPr>
              <a:t>‹#›</a:t>
            </a:fld>
            <a:endParaRPr lang="en-GB"/>
          </a:p>
        </p:txBody>
      </p:sp>
    </p:spTree>
    <p:extLst>
      <p:ext uri="{BB962C8B-B14F-4D97-AF65-F5344CB8AC3E}">
        <p14:creationId xmlns:p14="http://schemas.microsoft.com/office/powerpoint/2010/main" val="3910323296"/>
      </p:ext>
    </p:extLst>
  </p:cSld>
  <p:clrMapOvr>
    <a:masterClrMapping/>
  </p:clrMapOvr>
  <p:transition>
    <p:random/>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smtClean="0">
                <a:latin typeface="Times New Roman" charset="0"/>
              </a:defRPr>
            </a:lvl1pPr>
          </a:lstStyle>
          <a:p>
            <a:pPr>
              <a:defRPr/>
            </a:pPr>
            <a:fld id="{B745A2D1-3052-E741-83B7-870544DB51F0}" type="slidenum">
              <a:rPr lang="en-GB"/>
              <a:pPr>
                <a:defRPr/>
              </a:pPr>
              <a:t>‹#›</a:t>
            </a:fld>
            <a:endParaRPr lang="en-GB"/>
          </a:p>
        </p:txBody>
      </p:sp>
    </p:spTree>
    <p:extLst>
      <p:ext uri="{BB962C8B-B14F-4D97-AF65-F5344CB8AC3E}">
        <p14:creationId xmlns:p14="http://schemas.microsoft.com/office/powerpoint/2010/main" val="3065121909"/>
      </p:ext>
    </p:extLst>
  </p:cSld>
  <p:clrMapOvr>
    <a:masterClrMapping/>
  </p:clrMapOvr>
  <p:transition>
    <p:random/>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56244D9C-B5E3-B049-9634-EAAA07114BFE}" type="slidenum">
              <a:rPr lang="en-GB"/>
              <a:pPr>
                <a:defRPr/>
              </a:pPr>
              <a:t>‹#›</a:t>
            </a:fld>
            <a:endParaRPr lang="en-GB"/>
          </a:p>
        </p:txBody>
      </p:sp>
    </p:spTree>
    <p:extLst>
      <p:ext uri="{BB962C8B-B14F-4D97-AF65-F5344CB8AC3E}">
        <p14:creationId xmlns:p14="http://schemas.microsoft.com/office/powerpoint/2010/main" val="246032456"/>
      </p:ext>
    </p:extLst>
  </p:cSld>
  <p:clrMapOvr>
    <a:masterClrMapping/>
  </p:clrMapOvr>
  <p:transition>
    <p:rand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DE3BCC09-79F8-2B44-81C7-81D52963EF0E}" type="slidenum">
              <a:rPr lang="en-GB"/>
              <a:pPr>
                <a:defRPr/>
              </a:pPr>
              <a:t>‹#›</a:t>
            </a:fld>
            <a:endParaRPr lang="en-GB"/>
          </a:p>
        </p:txBody>
      </p:sp>
    </p:spTree>
    <p:extLst>
      <p:ext uri="{BB962C8B-B14F-4D97-AF65-F5344CB8AC3E}">
        <p14:creationId xmlns:p14="http://schemas.microsoft.com/office/powerpoint/2010/main" val="417922775"/>
      </p:ext>
    </p:extLst>
  </p:cSld>
  <p:clrMapOvr>
    <a:masterClrMapping/>
  </p:clrMapOvr>
  <p:transition>
    <p:rand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C468905C-3AE0-344F-A514-71B639DB9212}" type="slidenum">
              <a:rPr lang="en-GB"/>
              <a:pPr>
                <a:defRPr/>
              </a:pPr>
              <a:t>‹#›</a:t>
            </a:fld>
            <a:endParaRPr lang="en-GB"/>
          </a:p>
        </p:txBody>
      </p:sp>
    </p:spTree>
    <p:extLst>
      <p:ext uri="{BB962C8B-B14F-4D97-AF65-F5344CB8AC3E}">
        <p14:creationId xmlns:p14="http://schemas.microsoft.com/office/powerpoint/2010/main" val="2953553848"/>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2954BB-5C45-4A46-A940-C16FFD42BB52}" type="slidenum">
              <a:rPr lang="en-US"/>
              <a:pPr>
                <a:defRPr/>
              </a:pPr>
              <a:t>‹#›</a:t>
            </a:fld>
            <a:endParaRPr lang="en-US"/>
          </a:p>
        </p:txBody>
      </p:sp>
    </p:spTree>
    <p:extLst>
      <p:ext uri="{BB962C8B-B14F-4D97-AF65-F5344CB8AC3E}">
        <p14:creationId xmlns:p14="http://schemas.microsoft.com/office/powerpoint/2010/main" val="269397074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180D6F56-746D-F748-AE24-7D81E0E2E383}" type="slidenum">
              <a:rPr lang="en-GB"/>
              <a:pPr>
                <a:defRPr/>
              </a:pPr>
              <a:t>‹#›</a:t>
            </a:fld>
            <a:endParaRPr lang="en-GB"/>
          </a:p>
        </p:txBody>
      </p:sp>
    </p:spTree>
    <p:extLst>
      <p:ext uri="{BB962C8B-B14F-4D97-AF65-F5344CB8AC3E}">
        <p14:creationId xmlns:p14="http://schemas.microsoft.com/office/powerpoint/2010/main" val="4080510190"/>
      </p:ext>
    </p:extLst>
  </p:cSld>
  <p:clrMapOvr>
    <a:masterClrMapping/>
  </p:clrMapOvr>
  <p:transition>
    <p:random/>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000000"/>
                </a:solidFill>
                <a:latin typeface="Arial" panose="020B0604020202020204" pitchFamily="34" charset="0"/>
                <a:cs typeface="+mn-cs"/>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000000"/>
                </a:solidFill>
                <a:latin typeface="Arial" panose="020B0604020202020204" pitchFamily="34" charset="0"/>
                <a:cs typeface="+mn-cs"/>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000000"/>
                </a:solidFill>
                <a:latin typeface="Arial" panose="020B0604020202020204" pitchFamily="34" charset="0"/>
                <a:cs typeface="+mn-cs"/>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000000"/>
                </a:solidFill>
                <a:latin typeface="Arial" panose="020B0604020202020204" pitchFamily="34" charset="0"/>
                <a:cs typeface="+mn-cs"/>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000000"/>
              </a:solidFill>
              <a:latin typeface="Arial" panose="020B0604020202020204" pitchFamily="34" charset="0"/>
              <a:cs typeface="+mn-cs"/>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000000"/>
              </a:solidFill>
              <a:latin typeface="Arial" panose="020B0604020202020204" pitchFamily="34" charset="0"/>
              <a:cs typeface="+mn-cs"/>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n-cs"/>
            </a:endParaRPr>
          </a:p>
        </p:txBody>
      </p:sp>
      <p:sp>
        <p:nvSpPr>
          <p:cNvPr id="1089546"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a:t>Click to edit Master title style</a:t>
            </a:r>
          </a:p>
        </p:txBody>
      </p:sp>
      <p:sp>
        <p:nvSpPr>
          <p:cNvPr id="1089547"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rgbClr val="1C1C1C"/>
                </a:solidFill>
                <a:latin typeface="Times New Roman" charset="0"/>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rgbClr val="1C1C1C"/>
                </a:solidFill>
                <a:latin typeface="Times New Roman" charset="0"/>
              </a:defRPr>
            </a:lvl1pPr>
          </a:lstStyle>
          <a:p>
            <a:pPr>
              <a:defRPr/>
            </a:pPr>
            <a:endParaRPr lang="en-US"/>
          </a:p>
        </p:txBody>
      </p:sp>
      <p:sp>
        <p:nvSpPr>
          <p:cNvPr id="15" name="Rectangle 14"/>
          <p:cNvSpPr>
            <a:spLocks noGrp="1" noChangeArrowheads="1"/>
          </p:cNvSpPr>
          <p:nvPr>
            <p:ph type="sldNum" sz="quarter" idx="12"/>
          </p:nvPr>
        </p:nvSpPr>
        <p:spPr>
          <a:xfrm>
            <a:off x="6858000" y="6248400"/>
            <a:ext cx="1905000" cy="457200"/>
          </a:xfrm>
        </p:spPr>
        <p:txBody>
          <a:bodyPr/>
          <a:lstStyle>
            <a:lvl1pPr>
              <a:defRPr smtClean="0">
                <a:solidFill>
                  <a:srgbClr val="1C1C1C"/>
                </a:solidFill>
                <a:latin typeface="Times New Roman" charset="0"/>
              </a:defRPr>
            </a:lvl1pPr>
          </a:lstStyle>
          <a:p>
            <a:pPr>
              <a:defRPr/>
            </a:pPr>
            <a:fld id="{C6111F7A-1057-0643-B2D1-1698AC59B68D}" type="slidenum">
              <a:rPr lang="zh-CN" altLang="en-US"/>
              <a:pPr>
                <a:defRPr/>
              </a:pPr>
              <a:t>‹#›</a:t>
            </a:fld>
            <a:endParaRPr lang="en-US" altLang="zh-CN"/>
          </a:p>
        </p:txBody>
      </p:sp>
    </p:spTree>
    <p:extLst>
      <p:ext uri="{BB962C8B-B14F-4D97-AF65-F5344CB8AC3E}">
        <p14:creationId xmlns:p14="http://schemas.microsoft.com/office/powerpoint/2010/main" val="333692041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smtClean="0">
                <a:latin typeface="Times New Roman" charset="0"/>
              </a:defRPr>
            </a:lvl1pPr>
          </a:lstStyle>
          <a:p>
            <a:pPr>
              <a:defRPr/>
            </a:pPr>
            <a:fld id="{74D9326A-1A67-9445-8C07-6ACCD783176C}" type="slidenum">
              <a:rPr lang="zh-CN" altLang="en-US"/>
              <a:pPr>
                <a:defRPr/>
              </a:pPr>
              <a:t>‹#›</a:t>
            </a:fld>
            <a:endParaRPr lang="en-US" altLang="zh-CN"/>
          </a:p>
        </p:txBody>
      </p:sp>
    </p:spTree>
    <p:extLst>
      <p:ext uri="{BB962C8B-B14F-4D97-AF65-F5344CB8AC3E}">
        <p14:creationId xmlns:p14="http://schemas.microsoft.com/office/powerpoint/2010/main" val="379236552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smtClean="0">
                <a:latin typeface="Times New Roman" charset="0"/>
              </a:defRPr>
            </a:lvl1pPr>
          </a:lstStyle>
          <a:p>
            <a:pPr>
              <a:defRPr/>
            </a:pPr>
            <a:fld id="{C6D603C7-ECCB-EB49-98EA-A682CE3BB815}" type="slidenum">
              <a:rPr lang="zh-CN" altLang="en-US"/>
              <a:pPr>
                <a:defRPr/>
              </a:pPr>
              <a:t>‹#›</a:t>
            </a:fld>
            <a:endParaRPr lang="en-US" altLang="zh-CN"/>
          </a:p>
        </p:txBody>
      </p:sp>
    </p:spTree>
    <p:extLst>
      <p:ext uri="{BB962C8B-B14F-4D97-AF65-F5344CB8AC3E}">
        <p14:creationId xmlns:p14="http://schemas.microsoft.com/office/powerpoint/2010/main" val="244953634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smtClean="0">
                <a:latin typeface="Times New Roman" charset="0"/>
              </a:defRPr>
            </a:lvl1pPr>
          </a:lstStyle>
          <a:p>
            <a:pPr>
              <a:defRPr/>
            </a:pPr>
            <a:fld id="{212F53BA-5E3F-9846-A13D-CA517297865A}" type="slidenum">
              <a:rPr lang="zh-CN" altLang="en-US"/>
              <a:pPr>
                <a:defRPr/>
              </a:pPr>
              <a:t>‹#›</a:t>
            </a:fld>
            <a:endParaRPr lang="en-US" altLang="zh-CN"/>
          </a:p>
        </p:txBody>
      </p:sp>
    </p:spTree>
    <p:extLst>
      <p:ext uri="{BB962C8B-B14F-4D97-AF65-F5344CB8AC3E}">
        <p14:creationId xmlns:p14="http://schemas.microsoft.com/office/powerpoint/2010/main" val="356669398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13"/>
          <p:cNvSpPr>
            <a:spLocks noGrp="1" noChangeArrowheads="1"/>
          </p:cNvSpPr>
          <p:nvPr>
            <p:ph type="sldNum" sz="quarter" idx="12"/>
          </p:nvPr>
        </p:nvSpPr>
        <p:spPr/>
        <p:txBody>
          <a:bodyPr/>
          <a:lstStyle>
            <a:lvl1pPr>
              <a:defRPr smtClean="0">
                <a:latin typeface="Times New Roman" charset="0"/>
              </a:defRPr>
            </a:lvl1pPr>
          </a:lstStyle>
          <a:p>
            <a:pPr>
              <a:defRPr/>
            </a:pPr>
            <a:fld id="{283DED9F-DC54-9144-952C-CDEBE0FE7091}" type="slidenum">
              <a:rPr lang="zh-CN" altLang="en-US"/>
              <a:pPr>
                <a:defRPr/>
              </a:pPr>
              <a:t>‹#›</a:t>
            </a:fld>
            <a:endParaRPr lang="en-US" altLang="zh-CN"/>
          </a:p>
        </p:txBody>
      </p:sp>
    </p:spTree>
    <p:extLst>
      <p:ext uri="{BB962C8B-B14F-4D97-AF65-F5344CB8AC3E}">
        <p14:creationId xmlns:p14="http://schemas.microsoft.com/office/powerpoint/2010/main" val="279430879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13"/>
          <p:cNvSpPr>
            <a:spLocks noGrp="1" noChangeArrowheads="1"/>
          </p:cNvSpPr>
          <p:nvPr>
            <p:ph type="sldNum" sz="quarter" idx="12"/>
          </p:nvPr>
        </p:nvSpPr>
        <p:spPr/>
        <p:txBody>
          <a:bodyPr/>
          <a:lstStyle>
            <a:lvl1pPr>
              <a:defRPr smtClean="0">
                <a:latin typeface="Times New Roman" charset="0"/>
              </a:defRPr>
            </a:lvl1pPr>
          </a:lstStyle>
          <a:p>
            <a:pPr>
              <a:defRPr/>
            </a:pPr>
            <a:fld id="{AD408479-801D-FD44-AF15-DAABD4591FA6}" type="slidenum">
              <a:rPr lang="zh-CN" altLang="en-US"/>
              <a:pPr>
                <a:defRPr/>
              </a:pPr>
              <a:t>‹#›</a:t>
            </a:fld>
            <a:endParaRPr lang="en-US" altLang="zh-CN"/>
          </a:p>
        </p:txBody>
      </p:sp>
    </p:spTree>
    <p:extLst>
      <p:ext uri="{BB962C8B-B14F-4D97-AF65-F5344CB8AC3E}">
        <p14:creationId xmlns:p14="http://schemas.microsoft.com/office/powerpoint/2010/main" val="295969112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13"/>
          <p:cNvSpPr>
            <a:spLocks noGrp="1" noChangeArrowheads="1"/>
          </p:cNvSpPr>
          <p:nvPr>
            <p:ph type="sldNum" sz="quarter" idx="12"/>
          </p:nvPr>
        </p:nvSpPr>
        <p:spPr/>
        <p:txBody>
          <a:bodyPr/>
          <a:lstStyle>
            <a:lvl1pPr>
              <a:defRPr smtClean="0">
                <a:latin typeface="Times New Roman" charset="0"/>
              </a:defRPr>
            </a:lvl1pPr>
          </a:lstStyle>
          <a:p>
            <a:pPr>
              <a:defRPr/>
            </a:pPr>
            <a:fld id="{65859C79-3D1B-764A-8D9C-709ACFDCD6BF}" type="slidenum">
              <a:rPr lang="zh-CN" altLang="en-US"/>
              <a:pPr>
                <a:defRPr/>
              </a:pPr>
              <a:t>‹#›</a:t>
            </a:fld>
            <a:endParaRPr lang="en-US" altLang="zh-CN"/>
          </a:p>
        </p:txBody>
      </p:sp>
    </p:spTree>
    <p:extLst>
      <p:ext uri="{BB962C8B-B14F-4D97-AF65-F5344CB8AC3E}">
        <p14:creationId xmlns:p14="http://schemas.microsoft.com/office/powerpoint/2010/main" val="261526473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smtClean="0">
                <a:latin typeface="Times New Roman" charset="0"/>
              </a:defRPr>
            </a:lvl1pPr>
          </a:lstStyle>
          <a:p>
            <a:pPr>
              <a:defRPr/>
            </a:pPr>
            <a:fld id="{8A0053A5-ADA7-C640-BF49-BF244E068B0D}" type="slidenum">
              <a:rPr lang="zh-CN" altLang="en-US"/>
              <a:pPr>
                <a:defRPr/>
              </a:pPr>
              <a:t>‹#›</a:t>
            </a:fld>
            <a:endParaRPr lang="en-US" altLang="zh-CN"/>
          </a:p>
        </p:txBody>
      </p:sp>
    </p:spTree>
    <p:extLst>
      <p:ext uri="{BB962C8B-B14F-4D97-AF65-F5344CB8AC3E}">
        <p14:creationId xmlns:p14="http://schemas.microsoft.com/office/powerpoint/2010/main" val="238769909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smtClean="0">
                <a:latin typeface="Times New Roman" charset="0"/>
              </a:defRPr>
            </a:lvl1pPr>
          </a:lstStyle>
          <a:p>
            <a:pPr>
              <a:defRPr/>
            </a:pPr>
            <a:fld id="{A38EF377-A817-CB4C-852A-E5A4AA59B437}" type="slidenum">
              <a:rPr lang="zh-CN" altLang="en-US"/>
              <a:pPr>
                <a:defRPr/>
              </a:pPr>
              <a:t>‹#›</a:t>
            </a:fld>
            <a:endParaRPr lang="en-US" altLang="zh-CN"/>
          </a:p>
        </p:txBody>
      </p:sp>
    </p:spTree>
    <p:extLst>
      <p:ext uri="{BB962C8B-B14F-4D97-AF65-F5344CB8AC3E}">
        <p14:creationId xmlns:p14="http://schemas.microsoft.com/office/powerpoint/2010/main" val="1662599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838200" y="6400800"/>
            <a:ext cx="19050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429000" y="6400800"/>
            <a:ext cx="28956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a:xfrm>
            <a:off x="70104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E7286F02-CC7F-784C-AAF9-DBAA7EAD1AFD}" type="slidenum">
              <a:rPr lang="en-US"/>
              <a:pPr>
                <a:defRPr/>
              </a:pPr>
              <a:t>‹#›</a:t>
            </a:fld>
            <a:endParaRPr lang="en-US"/>
          </a:p>
        </p:txBody>
      </p:sp>
    </p:spTree>
    <p:extLst>
      <p:ext uri="{BB962C8B-B14F-4D97-AF65-F5344CB8AC3E}">
        <p14:creationId xmlns:p14="http://schemas.microsoft.com/office/powerpoint/2010/main" val="188025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44D399-8C95-724F-BCCD-893A72745149}" type="slidenum">
              <a:rPr lang="en-US"/>
              <a:pPr>
                <a:defRPr/>
              </a:pPr>
              <a:t>‹#›</a:t>
            </a:fld>
            <a:endParaRPr lang="en-US"/>
          </a:p>
        </p:txBody>
      </p:sp>
    </p:spTree>
    <p:extLst>
      <p:ext uri="{BB962C8B-B14F-4D97-AF65-F5344CB8AC3E}">
        <p14:creationId xmlns:p14="http://schemas.microsoft.com/office/powerpoint/2010/main" val="197435918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smtClean="0">
                <a:latin typeface="Times New Roman" charset="0"/>
              </a:defRPr>
            </a:lvl1pPr>
          </a:lstStyle>
          <a:p>
            <a:pPr>
              <a:defRPr/>
            </a:pPr>
            <a:fld id="{2EF94A25-62E2-F543-8CD9-E975F442A06E}" type="slidenum">
              <a:rPr lang="zh-CN" altLang="en-US"/>
              <a:pPr>
                <a:defRPr/>
              </a:pPr>
              <a:t>‹#›</a:t>
            </a:fld>
            <a:endParaRPr lang="en-US" altLang="zh-CN"/>
          </a:p>
        </p:txBody>
      </p:sp>
    </p:spTree>
    <p:extLst>
      <p:ext uri="{BB962C8B-B14F-4D97-AF65-F5344CB8AC3E}">
        <p14:creationId xmlns:p14="http://schemas.microsoft.com/office/powerpoint/2010/main" val="105613455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smtClean="0">
                <a:latin typeface="Times New Roman" charset="0"/>
              </a:defRPr>
            </a:lvl1pPr>
          </a:lstStyle>
          <a:p>
            <a:pPr>
              <a:defRPr/>
            </a:pPr>
            <a:fld id="{585A0169-EF02-F84D-9678-C408380030A1}" type="slidenum">
              <a:rPr lang="zh-CN" altLang="en-US"/>
              <a:pPr>
                <a:defRPr/>
              </a:pPr>
              <a:t>‹#›</a:t>
            </a:fld>
            <a:endParaRPr lang="en-US" altLang="zh-CN"/>
          </a:p>
        </p:txBody>
      </p:sp>
    </p:spTree>
    <p:extLst>
      <p:ext uri="{BB962C8B-B14F-4D97-AF65-F5344CB8AC3E}">
        <p14:creationId xmlns:p14="http://schemas.microsoft.com/office/powerpoint/2010/main" val="412477663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smtClean="0"/>
            </a:lvl1pPr>
          </a:lstStyle>
          <a:p>
            <a:pPr>
              <a:defRPr/>
            </a:pPr>
            <a:fld id="{B42B6FEC-2145-324C-900E-125A2D9C6771}" type="slidenum">
              <a:rPr lang="zh-CN" altLang="en-US"/>
              <a:pPr>
                <a:defRPr/>
              </a:pPr>
              <a:t>‹#›</a:t>
            </a:fld>
            <a:endParaRPr lang="en-US" altLang="zh-CN"/>
          </a:p>
        </p:txBody>
      </p:sp>
    </p:spTree>
    <p:extLst>
      <p:ext uri="{BB962C8B-B14F-4D97-AF65-F5344CB8AC3E}">
        <p14:creationId xmlns:p14="http://schemas.microsoft.com/office/powerpoint/2010/main" val="815764555"/>
      </p:ext>
    </p:extLst>
  </p:cSld>
  <p:clrMapOvr>
    <a:masterClrMapping/>
  </p:clrMapOvr>
  <p:transition>
    <p:random/>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4A13B65-8573-5643-9DD2-D3BE6628D78E}" type="slidenum">
              <a:rPr lang="zh-CN" altLang="en-US"/>
              <a:pPr>
                <a:defRPr/>
              </a:pPr>
              <a:t>‹#›</a:t>
            </a:fld>
            <a:endParaRPr lang="en-US" altLang="zh-CN"/>
          </a:p>
        </p:txBody>
      </p:sp>
    </p:spTree>
    <p:extLst>
      <p:ext uri="{BB962C8B-B14F-4D97-AF65-F5344CB8AC3E}">
        <p14:creationId xmlns:p14="http://schemas.microsoft.com/office/powerpoint/2010/main" val="1790794208"/>
      </p:ext>
    </p:extLst>
  </p:cSld>
  <p:clrMapOvr>
    <a:masterClrMapping/>
  </p:clrMapOvr>
  <p:transition>
    <p:random/>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333D913-E707-2D4F-BB78-05E53B81045D}" type="slidenum">
              <a:rPr lang="zh-CN" altLang="en-US"/>
              <a:pPr>
                <a:defRPr/>
              </a:pPr>
              <a:t>‹#›</a:t>
            </a:fld>
            <a:endParaRPr lang="en-US" altLang="zh-CN"/>
          </a:p>
        </p:txBody>
      </p:sp>
    </p:spTree>
    <p:extLst>
      <p:ext uri="{BB962C8B-B14F-4D97-AF65-F5344CB8AC3E}">
        <p14:creationId xmlns:p14="http://schemas.microsoft.com/office/powerpoint/2010/main" val="3493647123"/>
      </p:ext>
    </p:extLst>
  </p:cSld>
  <p:clrMapOvr>
    <a:masterClrMapping/>
  </p:clrMapOvr>
  <p:transition>
    <p:rand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B31B968-B6B9-954F-8AA3-116C251699D5}" type="slidenum">
              <a:rPr lang="zh-CN" altLang="en-US"/>
              <a:pPr>
                <a:defRPr/>
              </a:pPr>
              <a:t>‹#›</a:t>
            </a:fld>
            <a:endParaRPr lang="en-US" altLang="zh-CN"/>
          </a:p>
        </p:txBody>
      </p:sp>
    </p:spTree>
    <p:extLst>
      <p:ext uri="{BB962C8B-B14F-4D97-AF65-F5344CB8AC3E}">
        <p14:creationId xmlns:p14="http://schemas.microsoft.com/office/powerpoint/2010/main" val="3984104620"/>
      </p:ext>
    </p:extLst>
  </p:cSld>
  <p:clrMapOvr>
    <a:masterClrMapping/>
  </p:clrMapOvr>
  <p:transition>
    <p:rand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CCE55436-83FE-AD40-B36F-5E7D4EA030A7}" type="slidenum">
              <a:rPr lang="zh-CN" altLang="en-US"/>
              <a:pPr>
                <a:defRPr/>
              </a:pPr>
              <a:t>‹#›</a:t>
            </a:fld>
            <a:endParaRPr lang="en-US" altLang="zh-CN"/>
          </a:p>
        </p:txBody>
      </p:sp>
    </p:spTree>
    <p:extLst>
      <p:ext uri="{BB962C8B-B14F-4D97-AF65-F5344CB8AC3E}">
        <p14:creationId xmlns:p14="http://schemas.microsoft.com/office/powerpoint/2010/main" val="2161356533"/>
      </p:ext>
    </p:extLst>
  </p:cSld>
  <p:clrMapOvr>
    <a:masterClrMapping/>
  </p:clrMapOvr>
  <p:transition>
    <p:rand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80999BD5-6475-7642-A195-014122F2417D}" type="slidenum">
              <a:rPr lang="zh-CN" altLang="en-US"/>
              <a:pPr>
                <a:defRPr/>
              </a:pPr>
              <a:t>‹#›</a:t>
            </a:fld>
            <a:endParaRPr lang="en-US" altLang="zh-CN"/>
          </a:p>
        </p:txBody>
      </p:sp>
    </p:spTree>
    <p:extLst>
      <p:ext uri="{BB962C8B-B14F-4D97-AF65-F5344CB8AC3E}">
        <p14:creationId xmlns:p14="http://schemas.microsoft.com/office/powerpoint/2010/main" val="3014309863"/>
      </p:ext>
    </p:extLst>
  </p:cSld>
  <p:clrMapOvr>
    <a:masterClrMapping/>
  </p:clrMapOvr>
  <p:transition>
    <p:rand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8C91E50B-29D3-7740-8A04-0C148A4400CB}" type="slidenum">
              <a:rPr lang="zh-CN" altLang="en-US"/>
              <a:pPr>
                <a:defRPr/>
              </a:pPr>
              <a:t>‹#›</a:t>
            </a:fld>
            <a:endParaRPr lang="en-US" altLang="zh-CN"/>
          </a:p>
        </p:txBody>
      </p:sp>
    </p:spTree>
    <p:extLst>
      <p:ext uri="{BB962C8B-B14F-4D97-AF65-F5344CB8AC3E}">
        <p14:creationId xmlns:p14="http://schemas.microsoft.com/office/powerpoint/2010/main" val="3899705712"/>
      </p:ext>
    </p:extLst>
  </p:cSld>
  <p:clrMapOvr>
    <a:masterClrMapping/>
  </p:clrMapOvr>
  <p:transition>
    <p:random/>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54A95D9-00D8-5443-A407-E4051E2A7088}" type="slidenum">
              <a:rPr lang="zh-CN" altLang="en-US"/>
              <a:pPr>
                <a:defRPr/>
              </a:pPr>
              <a:t>‹#›</a:t>
            </a:fld>
            <a:endParaRPr lang="en-US" altLang="zh-CN"/>
          </a:p>
        </p:txBody>
      </p:sp>
    </p:spTree>
    <p:extLst>
      <p:ext uri="{BB962C8B-B14F-4D97-AF65-F5344CB8AC3E}">
        <p14:creationId xmlns:p14="http://schemas.microsoft.com/office/powerpoint/2010/main" val="3318064508"/>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488189-1688-F945-97AA-60100D8CD00B}" type="slidenum">
              <a:rPr lang="en-US"/>
              <a:pPr>
                <a:defRPr/>
              </a:pPr>
              <a:t>‹#›</a:t>
            </a:fld>
            <a:endParaRPr lang="en-US"/>
          </a:p>
        </p:txBody>
      </p:sp>
    </p:spTree>
    <p:extLst>
      <p:ext uri="{BB962C8B-B14F-4D97-AF65-F5344CB8AC3E}">
        <p14:creationId xmlns:p14="http://schemas.microsoft.com/office/powerpoint/2010/main" val="118146323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17FAA72-98E1-4C4F-9C3E-6E9AB7E9B44A}" type="slidenum">
              <a:rPr lang="zh-CN" altLang="en-US"/>
              <a:pPr>
                <a:defRPr/>
              </a:pPr>
              <a:t>‹#›</a:t>
            </a:fld>
            <a:endParaRPr lang="en-US" altLang="zh-CN"/>
          </a:p>
        </p:txBody>
      </p:sp>
    </p:spTree>
    <p:extLst>
      <p:ext uri="{BB962C8B-B14F-4D97-AF65-F5344CB8AC3E}">
        <p14:creationId xmlns:p14="http://schemas.microsoft.com/office/powerpoint/2010/main" val="1384425041"/>
      </p:ext>
    </p:extLst>
  </p:cSld>
  <p:clrMapOvr>
    <a:masterClrMapping/>
  </p:clrMapOvr>
  <p:transition>
    <p:random/>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8777651-9239-914B-BD5A-89932FDC259A}" type="slidenum">
              <a:rPr lang="zh-CN" altLang="en-US"/>
              <a:pPr>
                <a:defRPr/>
              </a:pPr>
              <a:t>‹#›</a:t>
            </a:fld>
            <a:endParaRPr lang="en-US" altLang="zh-CN"/>
          </a:p>
        </p:txBody>
      </p:sp>
    </p:spTree>
    <p:extLst>
      <p:ext uri="{BB962C8B-B14F-4D97-AF65-F5344CB8AC3E}">
        <p14:creationId xmlns:p14="http://schemas.microsoft.com/office/powerpoint/2010/main" val="2497265877"/>
      </p:ext>
    </p:extLst>
  </p:cSld>
  <p:clrMapOvr>
    <a:masterClrMapping/>
  </p:clrMapOvr>
  <p:transition>
    <p:random/>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CB50344-18BD-9448-946B-ECA2EA7BFAE8}" type="slidenum">
              <a:rPr lang="zh-CN" altLang="en-US"/>
              <a:pPr>
                <a:defRPr/>
              </a:pPr>
              <a:t>‹#›</a:t>
            </a:fld>
            <a:endParaRPr lang="en-US" altLang="zh-CN"/>
          </a:p>
        </p:txBody>
      </p:sp>
    </p:spTree>
    <p:extLst>
      <p:ext uri="{BB962C8B-B14F-4D97-AF65-F5344CB8AC3E}">
        <p14:creationId xmlns:p14="http://schemas.microsoft.com/office/powerpoint/2010/main" val="1576570330"/>
      </p:ext>
    </p:extLst>
  </p:cSld>
  <p:clrMapOvr>
    <a:masterClrMapping/>
  </p:clrMapOvr>
  <p:transition>
    <p:rand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82C30DBA-2EC8-9E48-A107-1E33948BA23C}" type="slidenum">
              <a:rPr lang="zh-CN" altLang="en-US"/>
              <a:pPr>
                <a:defRPr/>
              </a:pPr>
              <a:t>‹#›</a:t>
            </a:fld>
            <a:endParaRPr lang="en-US" altLang="zh-CN"/>
          </a:p>
        </p:txBody>
      </p:sp>
    </p:spTree>
    <p:extLst>
      <p:ext uri="{BB962C8B-B14F-4D97-AF65-F5344CB8AC3E}">
        <p14:creationId xmlns:p14="http://schemas.microsoft.com/office/powerpoint/2010/main" val="3773181388"/>
      </p:ext>
    </p:extLst>
  </p:cSld>
  <p:clrMapOvr>
    <a:masterClrMapping/>
  </p:clrMapOvr>
  <p:transition>
    <p:random/>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B7A29F6E-B338-E143-9B83-8FAF8CF22927}" type="slidenum">
              <a:rPr lang="zh-CN" altLang="en-US"/>
              <a:pPr>
                <a:defRPr/>
              </a:pPr>
              <a:t>‹#›</a:t>
            </a:fld>
            <a:endParaRPr lang="en-US" altLang="zh-CN"/>
          </a:p>
        </p:txBody>
      </p:sp>
    </p:spTree>
    <p:extLst>
      <p:ext uri="{BB962C8B-B14F-4D97-AF65-F5344CB8AC3E}">
        <p14:creationId xmlns:p14="http://schemas.microsoft.com/office/powerpoint/2010/main" val="3612996056"/>
      </p:ext>
    </p:extLst>
  </p:cSld>
  <p:clrMapOvr>
    <a:masterClrMapping/>
  </p:clrMapOvr>
  <p:transition>
    <p:random/>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4FFA3DBD-10D2-EF4D-B160-2B8FDFC8D743}" type="slidenum">
              <a:rPr lang="zh-CN" altLang="en-US"/>
              <a:pPr>
                <a:defRPr/>
              </a:pPr>
              <a:t>‹#›</a:t>
            </a:fld>
            <a:endParaRPr lang="en-US" altLang="zh-CN"/>
          </a:p>
        </p:txBody>
      </p:sp>
    </p:spTree>
    <p:extLst>
      <p:ext uri="{BB962C8B-B14F-4D97-AF65-F5344CB8AC3E}">
        <p14:creationId xmlns:p14="http://schemas.microsoft.com/office/powerpoint/2010/main" val="215893908"/>
      </p:ext>
    </p:extLst>
  </p:cSld>
  <p:clrMapOvr>
    <a:masterClrMapping/>
  </p:clrMapOvr>
  <p:transition>
    <p:rand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4DA1690C-0B50-D649-95D9-5E8DF39F3563}" type="slidenum">
              <a:rPr lang="zh-CN" altLang="en-US"/>
              <a:pPr>
                <a:defRPr/>
              </a:pPr>
              <a:t>‹#›</a:t>
            </a:fld>
            <a:endParaRPr lang="en-US" altLang="zh-CN"/>
          </a:p>
        </p:txBody>
      </p:sp>
    </p:spTree>
    <p:extLst>
      <p:ext uri="{BB962C8B-B14F-4D97-AF65-F5344CB8AC3E}">
        <p14:creationId xmlns:p14="http://schemas.microsoft.com/office/powerpoint/2010/main" val="1319956366"/>
      </p:ext>
    </p:extLst>
  </p:cSld>
  <p:clrMapOvr>
    <a:masterClrMapping/>
  </p:clrMapOvr>
  <p:transition>
    <p:random/>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atin typeface="Times New Roman" charset="0"/>
              </a:defRPr>
            </a:lvl1pPr>
          </a:lstStyle>
          <a:p>
            <a:pPr>
              <a:defRPr/>
            </a:pPr>
            <a:fld id="{51C764AE-C7CB-2044-B736-98437898EA02}" type="slidenum">
              <a:rPr lang="zh-CN" altLang="en-US"/>
              <a:pPr>
                <a:defRPr/>
              </a:pPr>
              <a:t>‹#›</a:t>
            </a:fld>
            <a:endParaRPr lang="en-US" altLang="zh-CN"/>
          </a:p>
        </p:txBody>
      </p:sp>
    </p:spTree>
    <p:extLst>
      <p:ext uri="{BB962C8B-B14F-4D97-AF65-F5344CB8AC3E}">
        <p14:creationId xmlns:p14="http://schemas.microsoft.com/office/powerpoint/2010/main" val="629751858"/>
      </p:ext>
    </p:extLst>
  </p:cSld>
  <p:clrMapOvr>
    <a:masterClrMapping/>
  </p:clrMapOvr>
  <p:transition>
    <p:random/>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atin typeface="Times New Roman" charset="0"/>
              </a:defRPr>
            </a:lvl1pPr>
          </a:lstStyle>
          <a:p>
            <a:pPr>
              <a:defRPr/>
            </a:pPr>
            <a:fld id="{9F113F96-57ED-E342-945E-3B4262985147}" type="slidenum">
              <a:rPr lang="zh-CN" altLang="en-US"/>
              <a:pPr>
                <a:defRPr/>
              </a:pPr>
              <a:t>‹#›</a:t>
            </a:fld>
            <a:endParaRPr lang="en-US" altLang="zh-CN"/>
          </a:p>
        </p:txBody>
      </p:sp>
    </p:spTree>
    <p:extLst>
      <p:ext uri="{BB962C8B-B14F-4D97-AF65-F5344CB8AC3E}">
        <p14:creationId xmlns:p14="http://schemas.microsoft.com/office/powerpoint/2010/main" val="301968201"/>
      </p:ext>
    </p:extLst>
  </p:cSld>
  <p:clrMapOvr>
    <a:masterClrMapping/>
  </p:clrMapOvr>
  <p:transition>
    <p:random/>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atin typeface="Times New Roman" charset="0"/>
              </a:defRPr>
            </a:lvl1pPr>
          </a:lstStyle>
          <a:p>
            <a:pPr>
              <a:defRPr/>
            </a:pPr>
            <a:fld id="{FEF1858E-2BAE-AE4D-B0E5-C50BF2E1ED10}" type="slidenum">
              <a:rPr lang="zh-CN" altLang="en-US"/>
              <a:pPr>
                <a:defRPr/>
              </a:pPr>
              <a:t>‹#›</a:t>
            </a:fld>
            <a:endParaRPr lang="en-US" altLang="zh-CN"/>
          </a:p>
        </p:txBody>
      </p:sp>
    </p:spTree>
    <p:extLst>
      <p:ext uri="{BB962C8B-B14F-4D97-AF65-F5344CB8AC3E}">
        <p14:creationId xmlns:p14="http://schemas.microsoft.com/office/powerpoint/2010/main" val="3927648303"/>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84895D-4F8A-724F-8237-FB0EAF840614}" type="slidenum">
              <a:rPr lang="en-US"/>
              <a:pPr>
                <a:defRPr/>
              </a:pPr>
              <a:t>‹#›</a:t>
            </a:fld>
            <a:endParaRPr lang="en-US"/>
          </a:p>
        </p:txBody>
      </p:sp>
    </p:spTree>
    <p:extLst>
      <p:ext uri="{BB962C8B-B14F-4D97-AF65-F5344CB8AC3E}">
        <p14:creationId xmlns:p14="http://schemas.microsoft.com/office/powerpoint/2010/main" val="171030593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ECED5DE5-5B1F-3F4E-B9D0-E18BC26A7242}" type="slidenum">
              <a:rPr lang="zh-CN" altLang="en-US"/>
              <a:pPr>
                <a:defRPr/>
              </a:pPr>
              <a:t>‹#›</a:t>
            </a:fld>
            <a:endParaRPr lang="en-US" altLang="zh-CN"/>
          </a:p>
        </p:txBody>
      </p:sp>
    </p:spTree>
    <p:extLst>
      <p:ext uri="{BB962C8B-B14F-4D97-AF65-F5344CB8AC3E}">
        <p14:creationId xmlns:p14="http://schemas.microsoft.com/office/powerpoint/2010/main" val="1858295848"/>
      </p:ext>
    </p:extLst>
  </p:cSld>
  <p:clrMapOvr>
    <a:masterClrMapping/>
  </p:clrMapOvr>
  <p:transition>
    <p:random/>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400D4EBE-4C6A-B647-94DA-28113EBCCDBF}" type="slidenum">
              <a:rPr lang="zh-CN" altLang="en-US"/>
              <a:pPr>
                <a:defRPr/>
              </a:pPr>
              <a:t>‹#›</a:t>
            </a:fld>
            <a:endParaRPr lang="en-US" altLang="zh-CN"/>
          </a:p>
        </p:txBody>
      </p:sp>
    </p:spTree>
    <p:extLst>
      <p:ext uri="{BB962C8B-B14F-4D97-AF65-F5344CB8AC3E}">
        <p14:creationId xmlns:p14="http://schemas.microsoft.com/office/powerpoint/2010/main" val="2499938806"/>
      </p:ext>
    </p:extLst>
  </p:cSld>
  <p:clrMapOvr>
    <a:masterClrMapping/>
  </p:clrMapOvr>
  <p:transition>
    <p:random/>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18D27539-C684-4F46-8E57-E0F64F46F76F}" type="slidenum">
              <a:rPr lang="zh-CN" altLang="en-US"/>
              <a:pPr>
                <a:defRPr/>
              </a:pPr>
              <a:t>‹#›</a:t>
            </a:fld>
            <a:endParaRPr lang="en-US" altLang="zh-CN"/>
          </a:p>
        </p:txBody>
      </p:sp>
    </p:spTree>
    <p:extLst>
      <p:ext uri="{BB962C8B-B14F-4D97-AF65-F5344CB8AC3E}">
        <p14:creationId xmlns:p14="http://schemas.microsoft.com/office/powerpoint/2010/main" val="490925629"/>
      </p:ext>
    </p:extLst>
  </p:cSld>
  <p:clrMapOvr>
    <a:masterClrMapping/>
  </p:clrMapOvr>
  <p:transition>
    <p:random/>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186ADA63-B3C8-6C4B-A9AF-AE92E988ADAB}" type="slidenum">
              <a:rPr lang="zh-CN" altLang="en-US"/>
              <a:pPr>
                <a:defRPr/>
              </a:pPr>
              <a:t>‹#›</a:t>
            </a:fld>
            <a:endParaRPr lang="en-US" altLang="zh-CN"/>
          </a:p>
        </p:txBody>
      </p:sp>
    </p:spTree>
    <p:extLst>
      <p:ext uri="{BB962C8B-B14F-4D97-AF65-F5344CB8AC3E}">
        <p14:creationId xmlns:p14="http://schemas.microsoft.com/office/powerpoint/2010/main" val="2625393249"/>
      </p:ext>
    </p:extLst>
  </p:cSld>
  <p:clrMapOvr>
    <a:masterClrMapping/>
  </p:clrMapOvr>
  <p:transition>
    <p:random/>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752600" y="990600"/>
            <a:ext cx="6400800" cy="2514600"/>
          </a:xfrm>
        </p:spPr>
        <p:txBody>
          <a:bodyPr/>
          <a:lstStyle>
            <a:lvl1pPr algn="ctr">
              <a:defRPr/>
            </a:lvl1pPr>
          </a:lstStyle>
          <a:p>
            <a:pPr lvl="0"/>
            <a:r>
              <a:rPr lang="en-US" noProof="0"/>
              <a:t>Click to edit Master title style</a:t>
            </a:r>
          </a:p>
        </p:txBody>
      </p:sp>
      <p:sp>
        <p:nvSpPr>
          <p:cNvPr id="900099" name="Rectangle 3"/>
          <p:cNvSpPr>
            <a:spLocks noGrp="1" noChangeArrowheads="1"/>
          </p:cNvSpPr>
          <p:nvPr>
            <p:ph type="subTitle" idx="1"/>
          </p:nvPr>
        </p:nvSpPr>
        <p:spPr>
          <a:xfrm>
            <a:off x="1752600" y="3886200"/>
            <a:ext cx="6400800" cy="1752600"/>
          </a:xfrm>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atin typeface="Times New Roman" charse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atin typeface="Times New Roman" charse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smtClean="0">
                <a:latin typeface="Times New Roman" charset="0"/>
              </a:defRPr>
            </a:lvl1pPr>
          </a:lstStyle>
          <a:p>
            <a:pPr>
              <a:defRPr/>
            </a:pPr>
            <a:fld id="{A2C2102B-F362-A54C-B0F7-563C2D859B5D}" type="slidenum">
              <a:rPr lang="zh-CN" altLang="en-US"/>
              <a:pPr>
                <a:defRPr/>
              </a:pPr>
              <a:t>‹#›</a:t>
            </a:fld>
            <a:endParaRPr lang="en-US" altLang="zh-CN"/>
          </a:p>
        </p:txBody>
      </p:sp>
    </p:spTree>
    <p:extLst>
      <p:ext uri="{BB962C8B-B14F-4D97-AF65-F5344CB8AC3E}">
        <p14:creationId xmlns:p14="http://schemas.microsoft.com/office/powerpoint/2010/main" val="3861628349"/>
      </p:ext>
    </p:extLst>
  </p:cSld>
  <p:clrMapOvr>
    <a:masterClrMapping/>
  </p:clrMapOvr>
  <p:transition>
    <p:rand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E7CBDE81-77EB-3C45-B22D-69A835620702}" type="slidenum">
              <a:rPr lang="zh-CN" altLang="en-US"/>
              <a:pPr>
                <a:defRPr/>
              </a:pPr>
              <a:t>‹#›</a:t>
            </a:fld>
            <a:endParaRPr lang="en-US" altLang="zh-CN"/>
          </a:p>
        </p:txBody>
      </p:sp>
    </p:spTree>
    <p:extLst>
      <p:ext uri="{BB962C8B-B14F-4D97-AF65-F5344CB8AC3E}">
        <p14:creationId xmlns:p14="http://schemas.microsoft.com/office/powerpoint/2010/main" val="1365956624"/>
      </p:ext>
    </p:extLst>
  </p:cSld>
  <p:clrMapOvr>
    <a:masterClrMapping/>
  </p:clrMapOvr>
  <p:transition>
    <p:random/>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C366D55A-CBF2-8A46-BDAD-042B5DF46EC9}" type="slidenum">
              <a:rPr lang="zh-CN" altLang="en-US"/>
              <a:pPr>
                <a:defRPr/>
              </a:pPr>
              <a:t>‹#›</a:t>
            </a:fld>
            <a:endParaRPr lang="en-US" altLang="zh-CN"/>
          </a:p>
        </p:txBody>
      </p:sp>
    </p:spTree>
    <p:extLst>
      <p:ext uri="{BB962C8B-B14F-4D97-AF65-F5344CB8AC3E}">
        <p14:creationId xmlns:p14="http://schemas.microsoft.com/office/powerpoint/2010/main" val="352369194"/>
      </p:ext>
    </p:extLst>
  </p:cSld>
  <p:clrMapOvr>
    <a:masterClrMapping/>
  </p:clrMapOvr>
  <p:transition>
    <p:random/>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21AEB95E-77CB-2D4A-B1B1-55067CBA36E2}" type="slidenum">
              <a:rPr lang="zh-CN" altLang="en-US"/>
              <a:pPr>
                <a:defRPr/>
              </a:pPr>
              <a:t>‹#›</a:t>
            </a:fld>
            <a:endParaRPr lang="en-US" altLang="zh-CN"/>
          </a:p>
        </p:txBody>
      </p:sp>
    </p:spTree>
    <p:extLst>
      <p:ext uri="{BB962C8B-B14F-4D97-AF65-F5344CB8AC3E}">
        <p14:creationId xmlns:p14="http://schemas.microsoft.com/office/powerpoint/2010/main" val="3662228011"/>
      </p:ext>
    </p:extLst>
  </p:cSld>
  <p:clrMapOvr>
    <a:masterClrMapping/>
  </p:clrMapOvr>
  <p:transition>
    <p:random/>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atin typeface="Times New Roman" charset="0"/>
              </a:defRPr>
            </a:lvl1pPr>
          </a:lstStyle>
          <a:p>
            <a:pPr>
              <a:defRPr/>
            </a:pPr>
            <a:fld id="{AF0365D2-00F5-784E-A165-DECD37638BDE}" type="slidenum">
              <a:rPr lang="zh-CN" altLang="en-US"/>
              <a:pPr>
                <a:defRPr/>
              </a:pPr>
              <a:t>‹#›</a:t>
            </a:fld>
            <a:endParaRPr lang="en-US" altLang="zh-CN"/>
          </a:p>
        </p:txBody>
      </p:sp>
    </p:spTree>
    <p:extLst>
      <p:ext uri="{BB962C8B-B14F-4D97-AF65-F5344CB8AC3E}">
        <p14:creationId xmlns:p14="http://schemas.microsoft.com/office/powerpoint/2010/main" val="3867247742"/>
      </p:ext>
    </p:extLst>
  </p:cSld>
  <p:clrMapOvr>
    <a:masterClrMapping/>
  </p:clrMapOvr>
  <p:transition>
    <p:random/>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atin typeface="Times New Roman" charset="0"/>
              </a:defRPr>
            </a:lvl1pPr>
          </a:lstStyle>
          <a:p>
            <a:pPr>
              <a:defRPr/>
            </a:pPr>
            <a:fld id="{3C9D50F6-256D-C347-9E2A-09E54395422C}" type="slidenum">
              <a:rPr lang="zh-CN" altLang="en-US"/>
              <a:pPr>
                <a:defRPr/>
              </a:pPr>
              <a:t>‹#›</a:t>
            </a:fld>
            <a:endParaRPr lang="en-US" altLang="zh-CN"/>
          </a:p>
        </p:txBody>
      </p:sp>
    </p:spTree>
    <p:extLst>
      <p:ext uri="{BB962C8B-B14F-4D97-AF65-F5344CB8AC3E}">
        <p14:creationId xmlns:p14="http://schemas.microsoft.com/office/powerpoint/2010/main" val="842475700"/>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D22457-9399-0443-BB09-FD5B960DE3A2}" type="slidenum">
              <a:rPr lang="en-US"/>
              <a:pPr>
                <a:defRPr/>
              </a:pPr>
              <a:t>‹#›</a:t>
            </a:fld>
            <a:endParaRPr lang="en-US"/>
          </a:p>
        </p:txBody>
      </p:sp>
    </p:spTree>
    <p:extLst>
      <p:ext uri="{BB962C8B-B14F-4D97-AF65-F5344CB8AC3E}">
        <p14:creationId xmlns:p14="http://schemas.microsoft.com/office/powerpoint/2010/main" val="360175000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atin typeface="Times New Roman" charset="0"/>
              </a:defRPr>
            </a:lvl1pPr>
          </a:lstStyle>
          <a:p>
            <a:pPr>
              <a:defRPr/>
            </a:pPr>
            <a:fld id="{1310B72F-923E-0044-808A-7BFAC75D4EB5}" type="slidenum">
              <a:rPr lang="zh-CN" altLang="en-US"/>
              <a:pPr>
                <a:defRPr/>
              </a:pPr>
              <a:t>‹#›</a:t>
            </a:fld>
            <a:endParaRPr lang="en-US" altLang="zh-CN"/>
          </a:p>
        </p:txBody>
      </p:sp>
    </p:spTree>
    <p:extLst>
      <p:ext uri="{BB962C8B-B14F-4D97-AF65-F5344CB8AC3E}">
        <p14:creationId xmlns:p14="http://schemas.microsoft.com/office/powerpoint/2010/main" val="2310667179"/>
      </p:ext>
    </p:extLst>
  </p:cSld>
  <p:clrMapOvr>
    <a:masterClrMapping/>
  </p:clrMapOvr>
  <p:transition>
    <p:random/>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89006AD4-41E4-6D4B-8916-8D08569BAE04}" type="slidenum">
              <a:rPr lang="zh-CN" altLang="en-US"/>
              <a:pPr>
                <a:defRPr/>
              </a:pPr>
              <a:t>‹#›</a:t>
            </a:fld>
            <a:endParaRPr lang="en-US" altLang="zh-CN"/>
          </a:p>
        </p:txBody>
      </p:sp>
    </p:spTree>
    <p:extLst>
      <p:ext uri="{BB962C8B-B14F-4D97-AF65-F5344CB8AC3E}">
        <p14:creationId xmlns:p14="http://schemas.microsoft.com/office/powerpoint/2010/main" val="1367440526"/>
      </p:ext>
    </p:extLst>
  </p:cSld>
  <p:clrMapOvr>
    <a:masterClrMapping/>
  </p:clrMapOvr>
  <p:transition>
    <p:random/>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E1377DEC-CB80-E342-A74E-92A6573F3D1D}" type="slidenum">
              <a:rPr lang="zh-CN" altLang="en-US"/>
              <a:pPr>
                <a:defRPr/>
              </a:pPr>
              <a:t>‹#›</a:t>
            </a:fld>
            <a:endParaRPr lang="en-US" altLang="zh-CN"/>
          </a:p>
        </p:txBody>
      </p:sp>
    </p:spTree>
    <p:extLst>
      <p:ext uri="{BB962C8B-B14F-4D97-AF65-F5344CB8AC3E}">
        <p14:creationId xmlns:p14="http://schemas.microsoft.com/office/powerpoint/2010/main" val="865306251"/>
      </p:ext>
    </p:extLst>
  </p:cSld>
  <p:clrMapOvr>
    <a:masterClrMapping/>
  </p:clrMapOvr>
  <p:transition>
    <p:random/>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2C7513D8-E398-4246-9339-0EABC416517C}" type="slidenum">
              <a:rPr lang="zh-CN" altLang="en-US"/>
              <a:pPr>
                <a:defRPr/>
              </a:pPr>
              <a:t>‹#›</a:t>
            </a:fld>
            <a:endParaRPr lang="en-US" altLang="zh-CN"/>
          </a:p>
        </p:txBody>
      </p:sp>
    </p:spTree>
    <p:extLst>
      <p:ext uri="{BB962C8B-B14F-4D97-AF65-F5344CB8AC3E}">
        <p14:creationId xmlns:p14="http://schemas.microsoft.com/office/powerpoint/2010/main" val="1033655606"/>
      </p:ext>
    </p:extLst>
  </p:cSld>
  <p:clrMapOvr>
    <a:masterClrMapping/>
  </p:clrMapOvr>
  <p:transition>
    <p:random/>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86CF8A29-5B94-114E-89FC-2811D6585D29}" type="slidenum">
              <a:rPr lang="zh-CN" altLang="en-US"/>
              <a:pPr>
                <a:defRPr/>
              </a:pPr>
              <a:t>‹#›</a:t>
            </a:fld>
            <a:endParaRPr lang="en-US" altLang="zh-CN"/>
          </a:p>
        </p:txBody>
      </p:sp>
    </p:spTree>
    <p:extLst>
      <p:ext uri="{BB962C8B-B14F-4D97-AF65-F5344CB8AC3E}">
        <p14:creationId xmlns:p14="http://schemas.microsoft.com/office/powerpoint/2010/main" val="168155020"/>
      </p:ext>
    </p:extLst>
  </p:cSld>
  <p:clrMapOvr>
    <a:masterClrMapping/>
  </p:clrMapOvr>
  <p:transition>
    <p:random/>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98754"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pPr lvl="0"/>
            <a:r>
              <a:rPr lang="en-US" noProof="0"/>
              <a:t>Click to edit Master title style</a:t>
            </a:r>
          </a:p>
        </p:txBody>
      </p:sp>
      <p:sp>
        <p:nvSpPr>
          <p:cNvPr id="1098755" name="Rectangle 3"/>
          <p:cNvSpPr>
            <a:spLocks noGrp="1" noChangeArrowheads="1"/>
          </p:cNvSpPr>
          <p:nvPr>
            <p:ph type="subTitle" idx="1"/>
          </p:nvPr>
        </p:nvSpPr>
        <p:spPr>
          <a:xfrm>
            <a:off x="2133600" y="3886200"/>
            <a:ext cx="4267200" cy="2057400"/>
          </a:xfrm>
          <a:effectLst/>
        </p:spPr>
        <p:txBody>
          <a:bodyPr/>
          <a:lstStyle>
            <a:lvl1pPr marL="0" indent="0">
              <a:buFont typeface="Wingdings" charset="0"/>
              <a:buNone/>
              <a:defRPr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295400" cy="457200"/>
          </a:xfrm>
        </p:spPr>
        <p:txBody>
          <a:bodyPr/>
          <a:lstStyle>
            <a:lvl1pPr>
              <a:defRPr smtClean="0"/>
            </a:lvl1pPr>
          </a:lstStyle>
          <a:p>
            <a:pPr>
              <a:defRPr/>
            </a:pPr>
            <a:fld id="{3DEDE198-75F4-D240-84F3-451BFF7EA5C9}" type="slidenum">
              <a:rPr lang="zh-CN" altLang="en-US"/>
              <a:pPr>
                <a:defRPr/>
              </a:pPr>
              <a:t>‹#›</a:t>
            </a:fld>
            <a:endParaRPr lang="en-US" altLang="zh-CN"/>
          </a:p>
        </p:txBody>
      </p:sp>
    </p:spTree>
    <p:extLst>
      <p:ext uri="{BB962C8B-B14F-4D97-AF65-F5344CB8AC3E}">
        <p14:creationId xmlns:p14="http://schemas.microsoft.com/office/powerpoint/2010/main" val="42764029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010A2C-4C12-2D47-83FD-68C89CD163FB}" type="slidenum">
              <a:rPr lang="zh-CN" altLang="en-US"/>
              <a:pPr>
                <a:defRPr/>
              </a:pPr>
              <a:t>‹#›</a:t>
            </a:fld>
            <a:endParaRPr lang="en-US" altLang="zh-CN"/>
          </a:p>
        </p:txBody>
      </p:sp>
    </p:spTree>
    <p:extLst>
      <p:ext uri="{BB962C8B-B14F-4D97-AF65-F5344CB8AC3E}">
        <p14:creationId xmlns:p14="http://schemas.microsoft.com/office/powerpoint/2010/main" val="176588004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111AF7-A734-D74A-AE57-2D631874D378}" type="slidenum">
              <a:rPr lang="zh-CN" altLang="en-US"/>
              <a:pPr>
                <a:defRPr/>
              </a:pPr>
              <a:t>‹#›</a:t>
            </a:fld>
            <a:endParaRPr lang="en-US" altLang="zh-CN"/>
          </a:p>
        </p:txBody>
      </p:sp>
    </p:spTree>
    <p:extLst>
      <p:ext uri="{BB962C8B-B14F-4D97-AF65-F5344CB8AC3E}">
        <p14:creationId xmlns:p14="http://schemas.microsoft.com/office/powerpoint/2010/main" val="411354062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3FBFC6-ABD4-3D4E-B289-6097C0D79133}" type="slidenum">
              <a:rPr lang="zh-CN" altLang="en-US"/>
              <a:pPr>
                <a:defRPr/>
              </a:pPr>
              <a:t>‹#›</a:t>
            </a:fld>
            <a:endParaRPr lang="en-US" altLang="zh-CN"/>
          </a:p>
        </p:txBody>
      </p:sp>
    </p:spTree>
    <p:extLst>
      <p:ext uri="{BB962C8B-B14F-4D97-AF65-F5344CB8AC3E}">
        <p14:creationId xmlns:p14="http://schemas.microsoft.com/office/powerpoint/2010/main" val="55253590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352F903-754B-AD42-B1F8-BF8CE1CACD24}" type="slidenum">
              <a:rPr lang="zh-CN" altLang="en-US"/>
              <a:pPr>
                <a:defRPr/>
              </a:pPr>
              <a:t>‹#›</a:t>
            </a:fld>
            <a:endParaRPr lang="en-US" altLang="zh-CN"/>
          </a:p>
        </p:txBody>
      </p:sp>
    </p:spTree>
    <p:extLst>
      <p:ext uri="{BB962C8B-B14F-4D97-AF65-F5344CB8AC3E}">
        <p14:creationId xmlns:p14="http://schemas.microsoft.com/office/powerpoint/2010/main" val="32117275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77CE31-0191-0B42-B236-3BAD5A9927AC}" type="slidenum">
              <a:rPr lang="en-US"/>
              <a:pPr>
                <a:defRPr/>
              </a:pPr>
              <a:t>‹#›</a:t>
            </a:fld>
            <a:endParaRPr lang="en-US"/>
          </a:p>
        </p:txBody>
      </p:sp>
    </p:spTree>
    <p:extLst>
      <p:ext uri="{BB962C8B-B14F-4D97-AF65-F5344CB8AC3E}">
        <p14:creationId xmlns:p14="http://schemas.microsoft.com/office/powerpoint/2010/main" val="215265793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A8490A3-84B0-DB43-9CA9-08051857FE9E}" type="slidenum">
              <a:rPr lang="zh-CN" altLang="en-US"/>
              <a:pPr>
                <a:defRPr/>
              </a:pPr>
              <a:t>‹#›</a:t>
            </a:fld>
            <a:endParaRPr lang="en-US" altLang="zh-CN"/>
          </a:p>
        </p:txBody>
      </p:sp>
    </p:spTree>
    <p:extLst>
      <p:ext uri="{BB962C8B-B14F-4D97-AF65-F5344CB8AC3E}">
        <p14:creationId xmlns:p14="http://schemas.microsoft.com/office/powerpoint/2010/main" val="338004451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3D31B6-CB73-9145-AB40-574724148A3F}" type="slidenum">
              <a:rPr lang="zh-CN" altLang="en-US"/>
              <a:pPr>
                <a:defRPr/>
              </a:pPr>
              <a:t>‹#›</a:t>
            </a:fld>
            <a:endParaRPr lang="en-US" altLang="zh-CN"/>
          </a:p>
        </p:txBody>
      </p:sp>
    </p:spTree>
    <p:extLst>
      <p:ext uri="{BB962C8B-B14F-4D97-AF65-F5344CB8AC3E}">
        <p14:creationId xmlns:p14="http://schemas.microsoft.com/office/powerpoint/2010/main" val="102314518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832857-3BB7-A440-8D65-74BA655B8990}" type="slidenum">
              <a:rPr lang="zh-CN" altLang="en-US"/>
              <a:pPr>
                <a:defRPr/>
              </a:pPr>
              <a:t>‹#›</a:t>
            </a:fld>
            <a:endParaRPr lang="en-US" altLang="zh-CN"/>
          </a:p>
        </p:txBody>
      </p:sp>
    </p:spTree>
    <p:extLst>
      <p:ext uri="{BB962C8B-B14F-4D97-AF65-F5344CB8AC3E}">
        <p14:creationId xmlns:p14="http://schemas.microsoft.com/office/powerpoint/2010/main" val="323599306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08B1A8-974B-B04A-94EE-DB7E155CA9E5}" type="slidenum">
              <a:rPr lang="zh-CN" altLang="en-US"/>
              <a:pPr>
                <a:defRPr/>
              </a:pPr>
              <a:t>‹#›</a:t>
            </a:fld>
            <a:endParaRPr lang="en-US" altLang="zh-CN"/>
          </a:p>
        </p:txBody>
      </p:sp>
    </p:spTree>
    <p:extLst>
      <p:ext uri="{BB962C8B-B14F-4D97-AF65-F5344CB8AC3E}">
        <p14:creationId xmlns:p14="http://schemas.microsoft.com/office/powerpoint/2010/main" val="386820959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46E34E-3896-8F46-8771-643C045FD1D8}" type="slidenum">
              <a:rPr lang="zh-CN" altLang="en-US"/>
              <a:pPr>
                <a:defRPr/>
              </a:pPr>
              <a:t>‹#›</a:t>
            </a:fld>
            <a:endParaRPr lang="en-US" altLang="zh-CN"/>
          </a:p>
        </p:txBody>
      </p:sp>
    </p:spTree>
    <p:extLst>
      <p:ext uri="{BB962C8B-B14F-4D97-AF65-F5344CB8AC3E}">
        <p14:creationId xmlns:p14="http://schemas.microsoft.com/office/powerpoint/2010/main" val="176202853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0BEE42-6BA2-6441-BCF2-5FD2FD8DBD2A}" type="slidenum">
              <a:rPr lang="zh-CN" altLang="en-US"/>
              <a:pPr>
                <a:defRPr/>
              </a:pPr>
              <a:t>‹#›</a:t>
            </a:fld>
            <a:endParaRPr lang="en-US" altLang="zh-CN"/>
          </a:p>
        </p:txBody>
      </p:sp>
    </p:spTree>
    <p:extLst>
      <p:ext uri="{BB962C8B-B14F-4D97-AF65-F5344CB8AC3E}">
        <p14:creationId xmlns:p14="http://schemas.microsoft.com/office/powerpoint/2010/main" val="333977426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35718F-9833-5846-BCD9-51EAAFE95B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950954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D96D8D-86F4-344A-95F5-E51C687564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725909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9B21EA-DDA8-0149-BF5F-4E3EA2FD77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468767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1CF59F-0E2E-634A-8A1C-374F1A2D1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72531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61826" name="Rectangle 2"/>
          <p:cNvSpPr>
            <a:spLocks noGrp="1" noChangeArrowheads="1"/>
          </p:cNvSpPr>
          <p:nvPr>
            <p:ph type="ctrTitle"/>
          </p:nvPr>
        </p:nvSpPr>
        <p:spPr>
          <a:xfrm>
            <a:off x="2667000" y="2286000"/>
            <a:ext cx="5791200" cy="1981200"/>
          </a:xfrm>
        </p:spPr>
        <p:txBody>
          <a:bodyPr/>
          <a:lstStyle>
            <a:lvl1pPr algn="ctr">
              <a:defRPr/>
            </a:lvl1pPr>
          </a:lstStyle>
          <a:p>
            <a:r>
              <a:rPr lang="en-US"/>
              <a:t>Click to edit Master title style</a:t>
            </a:r>
          </a:p>
        </p:txBody>
      </p:sp>
      <p:sp>
        <p:nvSpPr>
          <p:cNvPr id="461827" name="Rectangle 3"/>
          <p:cNvSpPr>
            <a:spLocks noGrp="1" noChangeArrowheads="1"/>
          </p:cNvSpPr>
          <p:nvPr>
            <p:ph type="subTitle" idx="1"/>
          </p:nvPr>
        </p:nvSpPr>
        <p:spPr>
          <a:xfrm>
            <a:off x="2667000" y="4419600"/>
            <a:ext cx="5791200" cy="1295400"/>
          </a:xfrm>
        </p:spPr>
        <p:txBody>
          <a:bodyPr/>
          <a:lstStyle>
            <a:lvl1pPr marL="0" indent="0" algn="ctr">
              <a:buFont typeface="Monotype Sorts" pitchFamily="-108"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smtClean="0"/>
            </a:lvl1pPr>
          </a:lstStyle>
          <a:p>
            <a:pPr>
              <a:defRPr/>
            </a:pPr>
            <a:fld id="{2B36F0E6-0B2F-C341-BD92-CF525104B9D0}" type="slidenum">
              <a:rPr lang="en-US"/>
              <a:pPr>
                <a:defRPr/>
              </a:pPr>
              <a:t>‹#›</a:t>
            </a:fld>
            <a:endParaRPr lang="en-US"/>
          </a:p>
        </p:txBody>
      </p:sp>
    </p:spTree>
    <p:extLst>
      <p:ext uri="{BB962C8B-B14F-4D97-AF65-F5344CB8AC3E}">
        <p14:creationId xmlns:p14="http://schemas.microsoft.com/office/powerpoint/2010/main" val="152829488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A1B08A-C4CA-D147-AD9B-E8EB2D53A5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090382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967AD28-8259-A047-8769-84E36D6900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717986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0251ABA-5B28-C94C-9F0D-CCA0EB7A2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018157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9D3AF6-2DF8-944B-A772-07783263B1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077404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5732FF-FEC1-4F47-BA58-F715FA8783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121292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CACF8A-8445-4148-8301-DF54DA25C8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283500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CF8E2C-6894-5A44-881E-E4AD69AC6C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28086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3" name="Oval 6"/>
                <p:cNvSpPr>
                  <a:spLocks noChangeArrowheads="1"/>
                </p:cNvSpPr>
                <p:nvPr userDrawn="1"/>
              </p:nvSpPr>
              <p:spPr bwMode="auto">
                <a:xfrm>
                  <a:off x="240" y="240"/>
                  <a:ext cx="2447" cy="230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4" name="Oval 7"/>
                <p:cNvSpPr>
                  <a:spLocks noChangeArrowheads="1"/>
                </p:cNvSpPr>
                <p:nvPr userDrawn="1"/>
              </p:nvSpPr>
              <p:spPr bwMode="auto">
                <a:xfrm>
                  <a:off x="480" y="480"/>
                  <a:ext cx="1968" cy="1823"/>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5" name="Oval 8"/>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6" name="Oval 9"/>
                <p:cNvSpPr>
                  <a:spLocks noChangeArrowheads="1"/>
                </p:cNvSpPr>
                <p:nvPr userDrawn="1"/>
              </p:nvSpPr>
              <p:spPr bwMode="auto">
                <a:xfrm>
                  <a:off x="912" y="912"/>
                  <a:ext cx="1103" cy="961"/>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9" name="Oval 13"/>
                <p:cNvSpPr>
                  <a:spLocks noChangeArrowheads="1"/>
                </p:cNvSpPr>
                <p:nvPr userDrawn="1"/>
              </p:nvSpPr>
              <p:spPr bwMode="auto">
                <a:xfrm>
                  <a:off x="480" y="480"/>
                  <a:ext cx="1969" cy="182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1" name="Oval 15"/>
                <p:cNvSpPr>
                  <a:spLocks noChangeArrowheads="1"/>
                </p:cNvSpPr>
                <p:nvPr userDrawn="1"/>
              </p:nvSpPr>
              <p:spPr bwMode="auto">
                <a:xfrm>
                  <a:off x="911" y="912"/>
                  <a:ext cx="1105" cy="959"/>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3" name="Oval 18"/>
                <p:cNvSpPr>
                  <a:spLocks noChangeArrowheads="1"/>
                </p:cNvSpPr>
                <p:nvPr userDrawn="1"/>
              </p:nvSpPr>
              <p:spPr bwMode="auto">
                <a:xfrm>
                  <a:off x="240" y="240"/>
                  <a:ext cx="2449" cy="230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5" name="Oval 20"/>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ffectLst/>
          </p:spPr>
          <p:txBody>
            <a:bodyPr wrap="none" anchor="ctr"/>
            <a:lstStyle/>
            <a:p>
              <a:pPr algn="l" eaLnBrk="0" hangingPunct="0">
                <a:defRPr/>
              </a:pPr>
              <a:endParaRPr lang="en-US" b="0">
                <a:solidFill>
                  <a:srgbClr val="EAEAEA"/>
                </a:solidFill>
                <a:latin typeface="Arial" pitchFamily="-111" charset="0"/>
                <a:ea typeface="ＭＳ Ｐゴシック" pitchFamily="-111" charset="-128"/>
                <a:cs typeface="ＭＳ Ｐゴシック" pitchFamily="-111" charset="-128"/>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ffectLst/>
          </p:spPr>
          <p:txBody>
            <a:bodyPr wrap="none" anchor="ctr"/>
            <a:lstStyle/>
            <a:p>
              <a:pPr algn="l" eaLnBrk="0" hangingPunct="0">
                <a:defRPr/>
              </a:pPr>
              <a:endParaRPr lang="en-US" b="0">
                <a:solidFill>
                  <a:srgbClr val="EAEAEA"/>
                </a:solidFill>
                <a:latin typeface="Arial" pitchFamily="-111" charset="0"/>
                <a:ea typeface="ＭＳ Ｐゴシック" pitchFamily="-111" charset="-128"/>
                <a:cs typeface="ＭＳ Ｐゴシック" pitchFamily="-111" charset="-128"/>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ffectLst/>
          </p:spPr>
          <p:txBody>
            <a:bodyPr wrap="none" anchor="ctr"/>
            <a:lstStyle/>
            <a:p>
              <a:pPr algn="l" eaLnBrk="0" hangingPunct="0">
                <a:defRPr/>
              </a:pPr>
              <a:endParaRPr lang="en-US" b="0">
                <a:solidFill>
                  <a:srgbClr val="EAEAEA"/>
                </a:solidFill>
                <a:latin typeface="Arial" pitchFamily="-111" charset="0"/>
                <a:ea typeface="ＭＳ Ｐゴシック" pitchFamily="-111" charset="-128"/>
                <a:cs typeface="ＭＳ Ｐゴシック" pitchFamily="-111" charset="-128"/>
              </a:endParaRPr>
            </a:p>
          </p:txBody>
        </p:sp>
      </p:grpSp>
      <p:sp>
        <p:nvSpPr>
          <p:cNvPr id="505881"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505882"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fld id="{55247630-B224-A44A-BAA0-195523E017B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15739277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fld id="{B45DD510-BF57-B442-8532-9B64A9AFDBF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21531811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fld id="{BF88568C-BD02-8E41-B4B1-9CC417C63DAC}"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124508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xfrm>
            <a:off x="457200" y="6248400"/>
            <a:ext cx="2133600" cy="457200"/>
          </a:xfrm>
          <a:prstGeom prst="rect">
            <a:avLst/>
          </a:prstGeom>
        </p:spPr>
        <p:txBody>
          <a:bodyPr/>
          <a:lstStyle>
            <a:lvl1pPr>
              <a:defRPr/>
            </a:lvl1pPr>
          </a:lstStyle>
          <a:p>
            <a:pPr>
              <a:defRPr/>
            </a:pPr>
            <a:endParaRPr lang="en-US"/>
          </a:p>
        </p:txBody>
      </p:sp>
      <p:sp>
        <p:nvSpPr>
          <p:cNvPr id="4" name="Rectangle 13"/>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14"/>
          <p:cNvSpPr>
            <a:spLocks noGrp="1" noChangeArrowheads="1"/>
          </p:cNvSpPr>
          <p:nvPr>
            <p:ph type="sldNum" sz="quarter" idx="12"/>
          </p:nvPr>
        </p:nvSpPr>
        <p:spPr>
          <a:xfrm>
            <a:off x="6553200" y="6248400"/>
            <a:ext cx="2133600" cy="457200"/>
          </a:xfrm>
          <a:prstGeom prst="rect">
            <a:avLst/>
          </a:prstGeom>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596389927"/>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fld id="{C3853FC7-9AEA-6E40-8E63-E952C542FB6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62521738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fld id="{9A5605F3-2742-8A45-B2B6-D6A3A06D0A9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29885002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fld id="{3D46F0E1-3F45-7B43-94F7-FDAD0958C32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56888234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fld id="{D9C3AB05-4A3F-B542-AB56-87DE15A7C5D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28816827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fld id="{46A625E1-5097-9F40-8737-1BBF9F11B0A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08368485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fld id="{23797930-29EF-2440-9EE1-12484960FC4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00700378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fld id="{ACAF5179-B826-7F47-8B47-6D1E786F4B6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36531511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fld id="{2B6D6F52-BF33-DB48-BB57-C1E06379B96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28703564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667B60-832E-3A48-AA40-82D5A95A898E}" type="slidenum">
              <a:rPr lang="en-US"/>
              <a:pPr>
                <a:defRPr/>
              </a:pPr>
              <a:t>‹#›</a:t>
            </a:fld>
            <a:endParaRPr lang="en-US"/>
          </a:p>
        </p:txBody>
      </p:sp>
    </p:spTree>
    <p:extLst>
      <p:ext uri="{BB962C8B-B14F-4D97-AF65-F5344CB8AC3E}">
        <p14:creationId xmlns:p14="http://schemas.microsoft.com/office/powerpoint/2010/main" val="406349874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E1921C-AC60-FB48-BE96-2D4FC71BA3AE}" type="slidenum">
              <a:rPr lang="en-US"/>
              <a:pPr>
                <a:defRPr/>
              </a:pPr>
              <a:t>‹#›</a:t>
            </a:fld>
            <a:endParaRPr lang="en-US"/>
          </a:p>
        </p:txBody>
      </p:sp>
    </p:spTree>
    <p:extLst>
      <p:ext uri="{BB962C8B-B14F-4D97-AF65-F5344CB8AC3E}">
        <p14:creationId xmlns:p14="http://schemas.microsoft.com/office/powerpoint/2010/main" val="30074973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a:xfrm>
            <a:off x="457200" y="6248400"/>
            <a:ext cx="2133600" cy="457200"/>
          </a:xfrm>
          <a:prstGeom prst="rect">
            <a:avLst/>
          </a:prstGeo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6553200" y="6248400"/>
            <a:ext cx="2133600" cy="457200"/>
          </a:xfrm>
          <a:prstGeom prst="rect">
            <a:avLst/>
          </a:prstGeom>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390434608"/>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0E4D55-8454-A545-A4F1-3AF239431232}" type="slidenum">
              <a:rPr lang="en-US"/>
              <a:pPr>
                <a:defRPr/>
              </a:pPr>
              <a:t>‹#›</a:t>
            </a:fld>
            <a:endParaRPr lang="en-US"/>
          </a:p>
        </p:txBody>
      </p:sp>
    </p:spTree>
    <p:extLst>
      <p:ext uri="{BB962C8B-B14F-4D97-AF65-F5344CB8AC3E}">
        <p14:creationId xmlns:p14="http://schemas.microsoft.com/office/powerpoint/2010/main" val="248991912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A7156C-9CC7-A249-894E-612D974D9BAA}" type="slidenum">
              <a:rPr lang="en-US"/>
              <a:pPr>
                <a:defRPr/>
              </a:pPr>
              <a:t>‹#›</a:t>
            </a:fld>
            <a:endParaRPr lang="en-US"/>
          </a:p>
        </p:txBody>
      </p:sp>
    </p:spTree>
    <p:extLst>
      <p:ext uri="{BB962C8B-B14F-4D97-AF65-F5344CB8AC3E}">
        <p14:creationId xmlns:p14="http://schemas.microsoft.com/office/powerpoint/2010/main" val="101799036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EBA0559-BB05-AA48-AD5C-0115C5C17B9F}" type="slidenum">
              <a:rPr lang="en-US"/>
              <a:pPr>
                <a:defRPr/>
              </a:pPr>
              <a:t>‹#›</a:t>
            </a:fld>
            <a:endParaRPr lang="en-US"/>
          </a:p>
        </p:txBody>
      </p:sp>
    </p:spTree>
    <p:extLst>
      <p:ext uri="{BB962C8B-B14F-4D97-AF65-F5344CB8AC3E}">
        <p14:creationId xmlns:p14="http://schemas.microsoft.com/office/powerpoint/2010/main" val="141515777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25BEC64-D2B6-3747-A0D1-3BD504C9D5F5}" type="slidenum">
              <a:rPr lang="en-US"/>
              <a:pPr>
                <a:defRPr/>
              </a:pPr>
              <a:t>‹#›</a:t>
            </a:fld>
            <a:endParaRPr lang="en-US"/>
          </a:p>
        </p:txBody>
      </p:sp>
    </p:spTree>
    <p:extLst>
      <p:ext uri="{BB962C8B-B14F-4D97-AF65-F5344CB8AC3E}">
        <p14:creationId xmlns:p14="http://schemas.microsoft.com/office/powerpoint/2010/main" val="146964580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73AA66E-9F52-B34A-B119-87E2B0ECE342}" type="slidenum">
              <a:rPr lang="en-US"/>
              <a:pPr>
                <a:defRPr/>
              </a:pPr>
              <a:t>‹#›</a:t>
            </a:fld>
            <a:endParaRPr lang="en-US"/>
          </a:p>
        </p:txBody>
      </p:sp>
    </p:spTree>
    <p:extLst>
      <p:ext uri="{BB962C8B-B14F-4D97-AF65-F5344CB8AC3E}">
        <p14:creationId xmlns:p14="http://schemas.microsoft.com/office/powerpoint/2010/main" val="9102571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9B4E9B-B8FA-FF4B-A09B-6676A5AD6E92}" type="slidenum">
              <a:rPr lang="en-US"/>
              <a:pPr>
                <a:defRPr/>
              </a:pPr>
              <a:t>‹#›</a:t>
            </a:fld>
            <a:endParaRPr lang="en-US"/>
          </a:p>
        </p:txBody>
      </p:sp>
    </p:spTree>
    <p:extLst>
      <p:ext uri="{BB962C8B-B14F-4D97-AF65-F5344CB8AC3E}">
        <p14:creationId xmlns:p14="http://schemas.microsoft.com/office/powerpoint/2010/main" val="193388367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971652-0E45-4845-8E29-5EA6282E1904}" type="slidenum">
              <a:rPr lang="en-US"/>
              <a:pPr>
                <a:defRPr/>
              </a:pPr>
              <a:t>‹#›</a:t>
            </a:fld>
            <a:endParaRPr lang="en-US"/>
          </a:p>
        </p:txBody>
      </p:sp>
    </p:spTree>
    <p:extLst>
      <p:ext uri="{BB962C8B-B14F-4D97-AF65-F5344CB8AC3E}">
        <p14:creationId xmlns:p14="http://schemas.microsoft.com/office/powerpoint/2010/main" val="397193730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3AC8CF-69F5-744B-9CBE-0992FFCB9114}" type="slidenum">
              <a:rPr lang="en-US"/>
              <a:pPr>
                <a:defRPr/>
              </a:pPr>
              <a:t>‹#›</a:t>
            </a:fld>
            <a:endParaRPr lang="en-US"/>
          </a:p>
        </p:txBody>
      </p:sp>
    </p:spTree>
    <p:extLst>
      <p:ext uri="{BB962C8B-B14F-4D97-AF65-F5344CB8AC3E}">
        <p14:creationId xmlns:p14="http://schemas.microsoft.com/office/powerpoint/2010/main" val="397531015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B9CD0F-A5CB-CB45-846E-AF9099988AFA}" type="slidenum">
              <a:rPr lang="en-US"/>
              <a:pPr>
                <a:defRPr/>
              </a:pPr>
              <a:t>‹#›</a:t>
            </a:fld>
            <a:endParaRPr lang="en-US"/>
          </a:p>
        </p:txBody>
      </p:sp>
    </p:spTree>
    <p:extLst>
      <p:ext uri="{BB962C8B-B14F-4D97-AF65-F5344CB8AC3E}">
        <p14:creationId xmlns:p14="http://schemas.microsoft.com/office/powerpoint/2010/main" val="201805113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2438400" y="228600"/>
            <a:ext cx="64008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endParaRPr lang="en-US" sz="1800"/>
          </a:p>
        </p:txBody>
      </p:sp>
      <p:sp>
        <p:nvSpPr>
          <p:cNvPr id="3" name="Rectangle 3"/>
          <p:cNvSpPr>
            <a:spLocks noGrp="1" noChangeArrowheads="1"/>
          </p:cNvSpPr>
          <p:nvPr/>
        </p:nvSpPr>
        <p:spPr bwMode="auto">
          <a:xfrm>
            <a:off x="2438400" y="1600200"/>
            <a:ext cx="64008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p>
        </p:txBody>
      </p:sp>
    </p:spTree>
    <p:extLst>
      <p:ext uri="{BB962C8B-B14F-4D97-AF65-F5344CB8AC3E}">
        <p14:creationId xmlns:p14="http://schemas.microsoft.com/office/powerpoint/2010/main" val="737461129"/>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000000"/>
                </a:solidFill>
              </a:defRPr>
            </a:lvl1pPr>
          </a:lstStyle>
          <a:p>
            <a:pPr>
              <a:defRPr/>
            </a:pPr>
            <a:fld id="{4C708538-E161-B944-B56A-0F73ABC35780}" type="slidenum">
              <a:rPr lang="en-US"/>
              <a:pPr>
                <a:defRPr/>
              </a:pPr>
              <a:t>‹#›</a:t>
            </a:fld>
            <a:endParaRPr lang="en-US"/>
          </a:p>
        </p:txBody>
      </p:sp>
    </p:spTree>
    <p:extLst>
      <p:ext uri="{BB962C8B-B14F-4D97-AF65-F5344CB8AC3E}">
        <p14:creationId xmlns:p14="http://schemas.microsoft.com/office/powerpoint/2010/main" val="194068868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3B8B094-D55B-AD4E-A6A0-3AA9D5553FF3}" type="datetimeFigureOut">
              <a:rPr lang="en-US"/>
              <a:pPr>
                <a:defRPr/>
              </a:pPr>
              <a:t>6/7/19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5EB493-6291-044E-9023-34533EDBDFD3}" type="slidenum">
              <a:rPr lang="en-US"/>
              <a:pPr>
                <a:defRPr/>
              </a:pPr>
              <a:t>‹#›</a:t>
            </a:fld>
            <a:endParaRPr lang="en-US"/>
          </a:p>
        </p:txBody>
      </p:sp>
    </p:spTree>
    <p:extLst>
      <p:ext uri="{BB962C8B-B14F-4D97-AF65-F5344CB8AC3E}">
        <p14:creationId xmlns:p14="http://schemas.microsoft.com/office/powerpoint/2010/main" val="236344772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C05A28E-5784-974E-ABB2-29867A86FBE3}" type="datetimeFigureOut">
              <a:rPr lang="en-US"/>
              <a:pPr>
                <a:defRPr/>
              </a:pPr>
              <a:t>6/7/19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5DDA93-014C-E547-A961-5C8D45BE9C33}" type="slidenum">
              <a:rPr lang="en-US"/>
              <a:pPr>
                <a:defRPr/>
              </a:pPr>
              <a:t>‹#›</a:t>
            </a:fld>
            <a:endParaRPr lang="en-US"/>
          </a:p>
        </p:txBody>
      </p:sp>
    </p:spTree>
    <p:extLst>
      <p:ext uri="{BB962C8B-B14F-4D97-AF65-F5344CB8AC3E}">
        <p14:creationId xmlns:p14="http://schemas.microsoft.com/office/powerpoint/2010/main" val="325925490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9CA452D5-7104-234B-B791-61F944D4CB26}" type="datetimeFigureOut">
              <a:rPr lang="en-US"/>
              <a:pPr>
                <a:defRPr/>
              </a:pPr>
              <a:t>6/7/19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B1AC31-D160-8743-9391-639529C1203C}" type="slidenum">
              <a:rPr lang="en-US"/>
              <a:pPr>
                <a:defRPr/>
              </a:pPr>
              <a:t>‹#›</a:t>
            </a:fld>
            <a:endParaRPr lang="en-US"/>
          </a:p>
        </p:txBody>
      </p:sp>
    </p:spTree>
    <p:extLst>
      <p:ext uri="{BB962C8B-B14F-4D97-AF65-F5344CB8AC3E}">
        <p14:creationId xmlns:p14="http://schemas.microsoft.com/office/powerpoint/2010/main" val="407872167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92F79F6E-173D-4C4C-985F-2D7AFD7BA674}" type="datetimeFigureOut">
              <a:rPr lang="en-US"/>
              <a:pPr>
                <a:defRPr/>
              </a:pPr>
              <a:t>6/7/19</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2FF8DBC-5C8D-9542-934E-C2BC8D85A509}" type="slidenum">
              <a:rPr lang="en-US"/>
              <a:pPr>
                <a:defRPr/>
              </a:pPr>
              <a:t>‹#›</a:t>
            </a:fld>
            <a:endParaRPr lang="en-US"/>
          </a:p>
        </p:txBody>
      </p:sp>
    </p:spTree>
    <p:extLst>
      <p:ext uri="{BB962C8B-B14F-4D97-AF65-F5344CB8AC3E}">
        <p14:creationId xmlns:p14="http://schemas.microsoft.com/office/powerpoint/2010/main" val="429471290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46C74586-5670-D840-A7CE-50DB632F4BE9}" type="datetimeFigureOut">
              <a:rPr lang="en-US"/>
              <a:pPr>
                <a:defRPr/>
              </a:pPr>
              <a:t>6/7/19</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18C822A-9BA1-3441-8298-EDEF043E4EAA}" type="slidenum">
              <a:rPr lang="en-US"/>
              <a:pPr>
                <a:defRPr/>
              </a:pPr>
              <a:t>‹#›</a:t>
            </a:fld>
            <a:endParaRPr lang="en-US"/>
          </a:p>
        </p:txBody>
      </p:sp>
    </p:spTree>
    <p:extLst>
      <p:ext uri="{BB962C8B-B14F-4D97-AF65-F5344CB8AC3E}">
        <p14:creationId xmlns:p14="http://schemas.microsoft.com/office/powerpoint/2010/main" val="192913359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5510FDB-C768-3C42-91EC-D037AA955686}" type="datetimeFigureOut">
              <a:rPr lang="en-US"/>
              <a:pPr>
                <a:defRPr/>
              </a:pPr>
              <a:t>6/7/19</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DCE848E-605B-D842-8595-1F47D498411F}" type="slidenum">
              <a:rPr lang="en-US"/>
              <a:pPr>
                <a:defRPr/>
              </a:pPr>
              <a:t>‹#›</a:t>
            </a:fld>
            <a:endParaRPr lang="en-US"/>
          </a:p>
        </p:txBody>
      </p:sp>
    </p:spTree>
    <p:extLst>
      <p:ext uri="{BB962C8B-B14F-4D97-AF65-F5344CB8AC3E}">
        <p14:creationId xmlns:p14="http://schemas.microsoft.com/office/powerpoint/2010/main" val="273701118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40511A0-11AE-E540-B130-80A4CE2DA854}" type="datetimeFigureOut">
              <a:rPr lang="en-US"/>
              <a:pPr>
                <a:defRPr/>
              </a:pPr>
              <a:t>6/7/19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07EC74-5A3C-274D-B0A8-72B8F5B5A326}" type="slidenum">
              <a:rPr lang="en-US"/>
              <a:pPr>
                <a:defRPr/>
              </a:pPr>
              <a:t>‹#›</a:t>
            </a:fld>
            <a:endParaRPr lang="en-US"/>
          </a:p>
        </p:txBody>
      </p:sp>
    </p:spTree>
    <p:extLst>
      <p:ext uri="{BB962C8B-B14F-4D97-AF65-F5344CB8AC3E}">
        <p14:creationId xmlns:p14="http://schemas.microsoft.com/office/powerpoint/2010/main" val="227131210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BE00BE2-C7BF-A54B-A05B-72F88967C3F8}" type="datetimeFigureOut">
              <a:rPr lang="en-US"/>
              <a:pPr>
                <a:defRPr/>
              </a:pPr>
              <a:t>6/7/19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2BD15F-F394-B64F-B3AB-D5624662B588}" type="slidenum">
              <a:rPr lang="en-US"/>
              <a:pPr>
                <a:defRPr/>
              </a:pPr>
              <a:t>‹#›</a:t>
            </a:fld>
            <a:endParaRPr lang="en-US"/>
          </a:p>
        </p:txBody>
      </p:sp>
    </p:spTree>
    <p:extLst>
      <p:ext uri="{BB962C8B-B14F-4D97-AF65-F5344CB8AC3E}">
        <p14:creationId xmlns:p14="http://schemas.microsoft.com/office/powerpoint/2010/main" val="424943796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64ED8BA-10B8-B942-A559-2411509BB783}" type="datetimeFigureOut">
              <a:rPr lang="en-US"/>
              <a:pPr>
                <a:defRPr/>
              </a:pPr>
              <a:t>6/7/19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6D899E-AC06-3740-978B-C23D36645FCB}" type="slidenum">
              <a:rPr lang="en-US"/>
              <a:pPr>
                <a:defRPr/>
              </a:pPr>
              <a:t>‹#›</a:t>
            </a:fld>
            <a:endParaRPr lang="en-US"/>
          </a:p>
        </p:txBody>
      </p:sp>
    </p:spTree>
    <p:extLst>
      <p:ext uri="{BB962C8B-B14F-4D97-AF65-F5344CB8AC3E}">
        <p14:creationId xmlns:p14="http://schemas.microsoft.com/office/powerpoint/2010/main" val="5711596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621C752-CA62-AA46-9630-F8B271FD041A}" type="datetimeFigureOut">
              <a:rPr lang="en-US"/>
              <a:pPr>
                <a:defRPr/>
              </a:pPr>
              <a:t>6/7/19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87BEF7-5129-DA4E-8E05-30A7212DF46A}" type="slidenum">
              <a:rPr lang="en-US"/>
              <a:pPr>
                <a:defRPr/>
              </a:pPr>
              <a:t>‹#›</a:t>
            </a:fld>
            <a:endParaRPr lang="en-US"/>
          </a:p>
        </p:txBody>
      </p:sp>
    </p:spTree>
    <p:extLst>
      <p:ext uri="{BB962C8B-B14F-4D97-AF65-F5344CB8AC3E}">
        <p14:creationId xmlns:p14="http://schemas.microsoft.com/office/powerpoint/2010/main" val="31378335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0C2A1F-7BD4-5447-AE5E-3A7EAB17AD55}" type="slidenum">
              <a:rPr lang="en-US"/>
              <a:pPr>
                <a:defRPr/>
              </a:pPr>
              <a:t>‹#›</a:t>
            </a:fld>
            <a:endParaRPr lang="en-US"/>
          </a:p>
        </p:txBody>
      </p:sp>
    </p:spTree>
    <p:extLst>
      <p:ext uri="{BB962C8B-B14F-4D97-AF65-F5344CB8AC3E}">
        <p14:creationId xmlns:p14="http://schemas.microsoft.com/office/powerpoint/2010/main" val="372542721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346E27-485D-CB42-BAF1-435FB5AD2047}" type="slidenum">
              <a:rPr lang="en-US"/>
              <a:pPr>
                <a:defRPr/>
              </a:pPr>
              <a:t>‹#›</a:t>
            </a:fld>
            <a:endParaRPr lang="en-US"/>
          </a:p>
        </p:txBody>
      </p:sp>
    </p:spTree>
    <p:extLst>
      <p:ext uri="{BB962C8B-B14F-4D97-AF65-F5344CB8AC3E}">
        <p14:creationId xmlns:p14="http://schemas.microsoft.com/office/powerpoint/2010/main" val="402857837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B0A89A-F2D7-B641-A2BC-F6202B71D1ED}" type="slidenum">
              <a:rPr lang="en-US"/>
              <a:pPr>
                <a:defRPr/>
              </a:pPr>
              <a:t>‹#›</a:t>
            </a:fld>
            <a:endParaRPr lang="en-US"/>
          </a:p>
        </p:txBody>
      </p:sp>
    </p:spTree>
    <p:extLst>
      <p:ext uri="{BB962C8B-B14F-4D97-AF65-F5344CB8AC3E}">
        <p14:creationId xmlns:p14="http://schemas.microsoft.com/office/powerpoint/2010/main" val="349879754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97B4C9-02CC-5840-8E59-4C6A6BDF1CD5}" type="slidenum">
              <a:rPr lang="en-US"/>
              <a:pPr>
                <a:defRPr/>
              </a:pPr>
              <a:t>‹#›</a:t>
            </a:fld>
            <a:endParaRPr lang="en-US"/>
          </a:p>
        </p:txBody>
      </p:sp>
    </p:spTree>
    <p:extLst>
      <p:ext uri="{BB962C8B-B14F-4D97-AF65-F5344CB8AC3E}">
        <p14:creationId xmlns:p14="http://schemas.microsoft.com/office/powerpoint/2010/main" val="414240568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36BAC6-DA84-E04B-9381-7219E4AEE69C}" type="slidenum">
              <a:rPr lang="en-US"/>
              <a:pPr>
                <a:defRPr/>
              </a:pPr>
              <a:t>‹#›</a:t>
            </a:fld>
            <a:endParaRPr lang="en-US"/>
          </a:p>
        </p:txBody>
      </p:sp>
    </p:spTree>
    <p:extLst>
      <p:ext uri="{BB962C8B-B14F-4D97-AF65-F5344CB8AC3E}">
        <p14:creationId xmlns:p14="http://schemas.microsoft.com/office/powerpoint/2010/main" val="341301622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A57B84B-3341-B24D-9DD1-56E2F20727FB}" type="slidenum">
              <a:rPr lang="en-US"/>
              <a:pPr>
                <a:defRPr/>
              </a:pPr>
              <a:t>‹#›</a:t>
            </a:fld>
            <a:endParaRPr lang="en-US"/>
          </a:p>
        </p:txBody>
      </p:sp>
    </p:spTree>
    <p:extLst>
      <p:ext uri="{BB962C8B-B14F-4D97-AF65-F5344CB8AC3E}">
        <p14:creationId xmlns:p14="http://schemas.microsoft.com/office/powerpoint/2010/main" val="39780102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5A8592C-FA2C-5948-B1A3-5D70ECCBAFBF}" type="slidenum">
              <a:rPr lang="en-US"/>
              <a:pPr>
                <a:defRPr/>
              </a:pPr>
              <a:t>‹#›</a:t>
            </a:fld>
            <a:endParaRPr lang="en-US"/>
          </a:p>
        </p:txBody>
      </p:sp>
    </p:spTree>
    <p:extLst>
      <p:ext uri="{BB962C8B-B14F-4D97-AF65-F5344CB8AC3E}">
        <p14:creationId xmlns:p14="http://schemas.microsoft.com/office/powerpoint/2010/main" val="50411088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E20DCFB-9048-8940-A853-BFB3ECE719F0}" type="slidenum">
              <a:rPr lang="en-US"/>
              <a:pPr>
                <a:defRPr/>
              </a:pPr>
              <a:t>‹#›</a:t>
            </a:fld>
            <a:endParaRPr lang="en-US"/>
          </a:p>
        </p:txBody>
      </p:sp>
    </p:spTree>
    <p:extLst>
      <p:ext uri="{BB962C8B-B14F-4D97-AF65-F5344CB8AC3E}">
        <p14:creationId xmlns:p14="http://schemas.microsoft.com/office/powerpoint/2010/main" val="97900000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461079-AD02-3E47-9D1F-286AF734296E}" type="slidenum">
              <a:rPr lang="en-US"/>
              <a:pPr>
                <a:defRPr/>
              </a:pPr>
              <a:t>‹#›</a:t>
            </a:fld>
            <a:endParaRPr lang="en-US"/>
          </a:p>
        </p:txBody>
      </p:sp>
    </p:spTree>
    <p:extLst>
      <p:ext uri="{BB962C8B-B14F-4D97-AF65-F5344CB8AC3E}">
        <p14:creationId xmlns:p14="http://schemas.microsoft.com/office/powerpoint/2010/main" val="407016717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A6779E-DED8-5242-A984-34883FB6E37D}" type="slidenum">
              <a:rPr lang="en-US"/>
              <a:pPr>
                <a:defRPr/>
              </a:pPr>
              <a:t>‹#›</a:t>
            </a:fld>
            <a:endParaRPr lang="en-US"/>
          </a:p>
        </p:txBody>
      </p:sp>
    </p:spTree>
    <p:extLst>
      <p:ext uri="{BB962C8B-B14F-4D97-AF65-F5344CB8AC3E}">
        <p14:creationId xmlns:p14="http://schemas.microsoft.com/office/powerpoint/2010/main" val="364213961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9453AB-88E4-354C-9534-781E37913BC1}" type="slidenum">
              <a:rPr lang="en-US"/>
              <a:pPr>
                <a:defRPr/>
              </a:pPr>
              <a:t>‹#›</a:t>
            </a:fld>
            <a:endParaRPr lang="en-US"/>
          </a:p>
        </p:txBody>
      </p:sp>
    </p:spTree>
    <p:extLst>
      <p:ext uri="{BB962C8B-B14F-4D97-AF65-F5344CB8AC3E}">
        <p14:creationId xmlns:p14="http://schemas.microsoft.com/office/powerpoint/2010/main" val="200983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838200" y="6400800"/>
            <a:ext cx="19050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429000" y="6400800"/>
            <a:ext cx="28956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a:xfrm>
            <a:off x="70104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83640257-5818-BF45-A7EE-BCBF6745E111}" type="slidenum">
              <a:rPr lang="en-US"/>
              <a:pPr>
                <a:defRPr/>
              </a:pPr>
              <a:t>‹#›</a:t>
            </a:fld>
            <a:endParaRPr lang="en-US"/>
          </a:p>
        </p:txBody>
      </p:sp>
    </p:spTree>
    <p:extLst>
      <p:ext uri="{BB962C8B-B14F-4D97-AF65-F5344CB8AC3E}">
        <p14:creationId xmlns:p14="http://schemas.microsoft.com/office/powerpoint/2010/main" val="22590423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p>
        </p:txBody>
      </p:sp>
      <p:sp>
        <p:nvSpPr>
          <p:cNvPr id="4" name="Rectangle 60"/>
          <p:cNvSpPr>
            <a:spLocks noGrp="1" noChangeArrowheads="1"/>
          </p:cNvSpPr>
          <p:nvPr>
            <p:ph type="ftr" sz="quarter" idx="11"/>
          </p:nvPr>
        </p:nvSpPr>
        <p:spPr>
          <a:ln/>
        </p:spPr>
        <p:txBody>
          <a:bodyPr/>
          <a:lstStyle>
            <a:lvl1pPr>
              <a:defRPr/>
            </a:lvl1pPr>
          </a:lstStyle>
          <a:p>
            <a:pPr>
              <a:defRPr/>
            </a:pPr>
            <a:endParaRPr lang="en-US"/>
          </a:p>
        </p:txBody>
      </p:sp>
      <p:sp>
        <p:nvSpPr>
          <p:cNvPr id="5" name="Rectangle 61"/>
          <p:cNvSpPr>
            <a:spLocks noGrp="1" noChangeArrowheads="1"/>
          </p:cNvSpPr>
          <p:nvPr>
            <p:ph type="sldNum" sz="quarter" idx="12"/>
          </p:nvPr>
        </p:nvSpPr>
        <p:spPr>
          <a:ln/>
        </p:spPr>
        <p:txBody>
          <a:bodyPr/>
          <a:lstStyle>
            <a:lvl1pPr>
              <a:defRPr/>
            </a:lvl1pPr>
          </a:lstStyle>
          <a:p>
            <a:pPr>
              <a:defRPr/>
            </a:pPr>
            <a:fld id="{78CF46CA-8A12-4E4A-9F50-57DEDAAB10FE}" type="slidenum">
              <a:rPr lang="en-US"/>
              <a:pPr>
                <a:defRPr/>
              </a:pPr>
              <a:t>‹#›</a:t>
            </a:fld>
            <a:endParaRPr lang="en-US"/>
          </a:p>
        </p:txBody>
      </p:sp>
    </p:spTree>
    <p:extLst>
      <p:ext uri="{BB962C8B-B14F-4D97-AF65-F5344CB8AC3E}">
        <p14:creationId xmlns:p14="http://schemas.microsoft.com/office/powerpoint/2010/main" val="61761344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2A2FD3-5733-A84A-8020-5A24192E9FAB}" type="slidenum">
              <a:rPr lang="en-US"/>
              <a:pPr>
                <a:defRPr/>
              </a:pPr>
              <a:t>‹#›</a:t>
            </a:fld>
            <a:endParaRPr lang="en-US"/>
          </a:p>
        </p:txBody>
      </p:sp>
    </p:spTree>
    <p:extLst>
      <p:ext uri="{BB962C8B-B14F-4D97-AF65-F5344CB8AC3E}">
        <p14:creationId xmlns:p14="http://schemas.microsoft.com/office/powerpoint/2010/main" val="311434184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82306" name="Rectangle 2"/>
          <p:cNvSpPr>
            <a:spLocks noGrp="1" noChangeArrowheads="1"/>
          </p:cNvSpPr>
          <p:nvPr>
            <p:ph type="ctrTitle"/>
          </p:nvPr>
        </p:nvSpPr>
        <p:spPr>
          <a:xfrm>
            <a:off x="3200400" y="1447800"/>
            <a:ext cx="5257800" cy="1755775"/>
          </a:xfrm>
        </p:spPr>
        <p:txBody>
          <a:bodyPr/>
          <a:lstStyle>
            <a:lvl1pPr algn="r">
              <a:defRPr sz="4400"/>
            </a:lvl1pPr>
          </a:lstStyle>
          <a:p>
            <a:pPr lvl="0"/>
            <a:r>
              <a:rPr lang="en-US" noProof="0"/>
              <a:t>Click to edit Master title style</a:t>
            </a:r>
          </a:p>
        </p:txBody>
      </p:sp>
      <p:sp>
        <p:nvSpPr>
          <p:cNvPr id="482307" name="Rectangle 3"/>
          <p:cNvSpPr>
            <a:spLocks noGrp="1" noChangeArrowheads="1"/>
          </p:cNvSpPr>
          <p:nvPr>
            <p:ph type="subTitle" idx="1"/>
          </p:nvPr>
        </p:nvSpPr>
        <p:spPr>
          <a:xfrm>
            <a:off x="3200400" y="3581400"/>
            <a:ext cx="5257800" cy="1522413"/>
          </a:xfrm>
        </p:spPr>
        <p:txBody>
          <a:bodyPr/>
          <a:lstStyle>
            <a:lvl1pPr marL="0" indent="0" algn="r">
              <a:buFontTx/>
              <a:buNone/>
              <a:defRPr/>
            </a:lvl1pPr>
          </a:lstStyle>
          <a:p>
            <a:pPr lvl="0"/>
            <a:r>
              <a:rPr lang="en-US" noProof="0"/>
              <a:t>Click to edit Master subtitle style</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8847E590-AF1D-1742-AAB0-08DE95E0D025}" type="slidenum">
              <a:rPr lang="en-US"/>
              <a:pPr>
                <a:defRPr/>
              </a:pPr>
              <a:t>‹#›</a:t>
            </a:fld>
            <a:endParaRPr lang="en-US"/>
          </a:p>
        </p:txBody>
      </p:sp>
      <p:sp>
        <p:nvSpPr>
          <p:cNvPr id="6" name="Rectangle 6"/>
          <p:cNvSpPr>
            <a:spLocks noGrp="1" noChangeArrowheads="1"/>
          </p:cNvSpPr>
          <p:nvPr>
            <p:ph type="dt" sz="half" idx="12"/>
          </p:nvPr>
        </p:nvSpPr>
        <p:spPr/>
        <p:txBody>
          <a:bodyPr/>
          <a:lstStyle>
            <a:lvl1pPr>
              <a:defRPr/>
            </a:lvl1pPr>
          </a:lstStyle>
          <a:p>
            <a:pPr>
              <a:defRPr/>
            </a:pPr>
            <a:fld id="{587F9345-EDA0-EF49-9702-40E05D54019C}" type="datetimeFigureOut">
              <a:rPr lang="en-US"/>
              <a:pPr>
                <a:defRPr/>
              </a:pPr>
              <a:t>6/7/19</a:t>
            </a:fld>
            <a:endParaRPr lang="en-US"/>
          </a:p>
        </p:txBody>
      </p:sp>
    </p:spTree>
    <p:extLst>
      <p:ext uri="{BB962C8B-B14F-4D97-AF65-F5344CB8AC3E}">
        <p14:creationId xmlns:p14="http://schemas.microsoft.com/office/powerpoint/2010/main" val="24383476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0DBA93C-EC12-FA48-9DD4-1C67FD69194B}"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fld id="{B3D58AA7-2D45-0F41-8A0E-349DCC1DFE92}" type="datetimeFigureOut">
              <a:rPr lang="en-US"/>
              <a:pPr>
                <a:defRPr/>
              </a:pPr>
              <a:t>6/7/19</a:t>
            </a:fld>
            <a:endParaRPr lang="en-US"/>
          </a:p>
        </p:txBody>
      </p:sp>
    </p:spTree>
    <p:extLst>
      <p:ext uri="{BB962C8B-B14F-4D97-AF65-F5344CB8AC3E}">
        <p14:creationId xmlns:p14="http://schemas.microsoft.com/office/powerpoint/2010/main" val="276166652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5A3DAC4-F6EA-2C4C-8567-E3068CF8F494}"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fld id="{AD866979-757E-7A4A-A5CC-A020FA14815F}" type="datetimeFigureOut">
              <a:rPr lang="en-US"/>
              <a:pPr>
                <a:defRPr/>
              </a:pPr>
              <a:t>6/7/19</a:t>
            </a:fld>
            <a:endParaRPr lang="en-US"/>
          </a:p>
        </p:txBody>
      </p:sp>
    </p:spTree>
    <p:extLst>
      <p:ext uri="{BB962C8B-B14F-4D97-AF65-F5344CB8AC3E}">
        <p14:creationId xmlns:p14="http://schemas.microsoft.com/office/powerpoint/2010/main" val="54198633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34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C70B0F9C-766B-BF4C-8A1E-3DB7B95C961A}" type="slidenum">
              <a:rPr lang="en-US"/>
              <a:pPr>
                <a:defRPr/>
              </a:pPr>
              <a:t>‹#›</a:t>
            </a:fld>
            <a:endParaRPr lang="en-US"/>
          </a:p>
        </p:txBody>
      </p:sp>
      <p:sp>
        <p:nvSpPr>
          <p:cNvPr id="7" name="Rectangle 6"/>
          <p:cNvSpPr>
            <a:spLocks noGrp="1" noChangeArrowheads="1"/>
          </p:cNvSpPr>
          <p:nvPr>
            <p:ph type="dt" sz="half" idx="12"/>
          </p:nvPr>
        </p:nvSpPr>
        <p:spPr>
          <a:ln/>
        </p:spPr>
        <p:txBody>
          <a:bodyPr/>
          <a:lstStyle>
            <a:lvl1pPr>
              <a:defRPr/>
            </a:lvl1pPr>
          </a:lstStyle>
          <a:p>
            <a:pPr>
              <a:defRPr/>
            </a:pPr>
            <a:fld id="{27B525E5-A308-F748-8221-4743D8E72609}" type="datetimeFigureOut">
              <a:rPr lang="en-US"/>
              <a:pPr>
                <a:defRPr/>
              </a:pPr>
              <a:t>6/7/19</a:t>
            </a:fld>
            <a:endParaRPr lang="en-US"/>
          </a:p>
        </p:txBody>
      </p:sp>
    </p:spTree>
    <p:extLst>
      <p:ext uri="{BB962C8B-B14F-4D97-AF65-F5344CB8AC3E}">
        <p14:creationId xmlns:p14="http://schemas.microsoft.com/office/powerpoint/2010/main" val="361422490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ftr" sz="quarter"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46A1EF5C-ECC0-8348-907E-9CA9594DAD13}" type="slidenum">
              <a:rPr lang="en-US"/>
              <a:pPr>
                <a:defRPr/>
              </a:pPr>
              <a:t>‹#›</a:t>
            </a:fld>
            <a:endParaRPr lang="en-US"/>
          </a:p>
        </p:txBody>
      </p:sp>
      <p:sp>
        <p:nvSpPr>
          <p:cNvPr id="9" name="Rectangle 6"/>
          <p:cNvSpPr>
            <a:spLocks noGrp="1" noChangeArrowheads="1"/>
          </p:cNvSpPr>
          <p:nvPr>
            <p:ph type="dt" sz="half" idx="12"/>
          </p:nvPr>
        </p:nvSpPr>
        <p:spPr>
          <a:ln/>
        </p:spPr>
        <p:txBody>
          <a:bodyPr/>
          <a:lstStyle>
            <a:lvl1pPr>
              <a:defRPr/>
            </a:lvl1pPr>
          </a:lstStyle>
          <a:p>
            <a:pPr>
              <a:defRPr/>
            </a:pPr>
            <a:fld id="{56DAE42D-D6F9-4C41-9F65-79861F7D75EE}" type="datetimeFigureOut">
              <a:rPr lang="en-US"/>
              <a:pPr>
                <a:defRPr/>
              </a:pPr>
              <a:t>6/7/19</a:t>
            </a:fld>
            <a:endParaRPr lang="en-US"/>
          </a:p>
        </p:txBody>
      </p:sp>
    </p:spTree>
    <p:extLst>
      <p:ext uri="{BB962C8B-B14F-4D97-AF65-F5344CB8AC3E}">
        <p14:creationId xmlns:p14="http://schemas.microsoft.com/office/powerpoint/2010/main" val="400740068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ftr" sz="quarter"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FA4A576F-3D1D-CE4F-AFD5-068245C310E4}" type="slidenum">
              <a:rPr lang="en-US"/>
              <a:pPr>
                <a:defRPr/>
              </a:pPr>
              <a:t>‹#›</a:t>
            </a:fld>
            <a:endParaRPr lang="en-US"/>
          </a:p>
        </p:txBody>
      </p:sp>
      <p:sp>
        <p:nvSpPr>
          <p:cNvPr id="5" name="Rectangle 6"/>
          <p:cNvSpPr>
            <a:spLocks noGrp="1" noChangeArrowheads="1"/>
          </p:cNvSpPr>
          <p:nvPr>
            <p:ph type="dt" sz="half" idx="12"/>
          </p:nvPr>
        </p:nvSpPr>
        <p:spPr>
          <a:ln/>
        </p:spPr>
        <p:txBody>
          <a:bodyPr/>
          <a:lstStyle>
            <a:lvl1pPr>
              <a:defRPr/>
            </a:lvl1pPr>
          </a:lstStyle>
          <a:p>
            <a:pPr>
              <a:defRPr/>
            </a:pPr>
            <a:fld id="{A4E2ED5E-1689-5C4B-BA8E-8A8855645DFC}" type="datetimeFigureOut">
              <a:rPr lang="en-US"/>
              <a:pPr>
                <a:defRPr/>
              </a:pPr>
              <a:t>6/7/19</a:t>
            </a:fld>
            <a:endParaRPr lang="en-US"/>
          </a:p>
        </p:txBody>
      </p:sp>
    </p:spTree>
    <p:extLst>
      <p:ext uri="{BB962C8B-B14F-4D97-AF65-F5344CB8AC3E}">
        <p14:creationId xmlns:p14="http://schemas.microsoft.com/office/powerpoint/2010/main" val="79569039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20EF4B97-83D5-674F-B8D0-D54C28D5C7C4}" type="slidenum">
              <a:rPr lang="en-US"/>
              <a:pPr>
                <a:defRPr/>
              </a:pPr>
              <a:t>‹#›</a:t>
            </a:fld>
            <a:endParaRPr lang="en-US"/>
          </a:p>
        </p:txBody>
      </p:sp>
      <p:sp>
        <p:nvSpPr>
          <p:cNvPr id="4" name="Rectangle 6"/>
          <p:cNvSpPr>
            <a:spLocks noGrp="1" noChangeArrowheads="1"/>
          </p:cNvSpPr>
          <p:nvPr>
            <p:ph type="dt" sz="half" idx="12"/>
          </p:nvPr>
        </p:nvSpPr>
        <p:spPr>
          <a:ln/>
        </p:spPr>
        <p:txBody>
          <a:bodyPr/>
          <a:lstStyle>
            <a:lvl1pPr>
              <a:defRPr/>
            </a:lvl1pPr>
          </a:lstStyle>
          <a:p>
            <a:pPr>
              <a:defRPr/>
            </a:pPr>
            <a:fld id="{9464B252-E632-DC44-AAB9-4BCE5004EC1A}" type="datetimeFigureOut">
              <a:rPr lang="en-US"/>
              <a:pPr>
                <a:defRPr/>
              </a:pPr>
              <a:t>6/7/19</a:t>
            </a:fld>
            <a:endParaRPr lang="en-US"/>
          </a:p>
        </p:txBody>
      </p:sp>
    </p:spTree>
    <p:extLst>
      <p:ext uri="{BB962C8B-B14F-4D97-AF65-F5344CB8AC3E}">
        <p14:creationId xmlns:p14="http://schemas.microsoft.com/office/powerpoint/2010/main" val="14579667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33DDC48-B0C8-A040-A078-948B05276BA4}" type="slidenum">
              <a:rPr lang="en-US"/>
              <a:pPr>
                <a:defRPr/>
              </a:pPr>
              <a:t>‹#›</a:t>
            </a:fld>
            <a:endParaRPr lang="en-US"/>
          </a:p>
        </p:txBody>
      </p:sp>
      <p:sp>
        <p:nvSpPr>
          <p:cNvPr id="7" name="Rectangle 6"/>
          <p:cNvSpPr>
            <a:spLocks noGrp="1" noChangeArrowheads="1"/>
          </p:cNvSpPr>
          <p:nvPr>
            <p:ph type="dt" sz="half" idx="12"/>
          </p:nvPr>
        </p:nvSpPr>
        <p:spPr>
          <a:ln/>
        </p:spPr>
        <p:txBody>
          <a:bodyPr/>
          <a:lstStyle>
            <a:lvl1pPr>
              <a:defRPr/>
            </a:lvl1pPr>
          </a:lstStyle>
          <a:p>
            <a:pPr>
              <a:defRPr/>
            </a:pPr>
            <a:fld id="{D2210E52-A970-E246-ACE5-5996904E6AC6}" type="datetimeFigureOut">
              <a:rPr lang="en-US"/>
              <a:pPr>
                <a:defRPr/>
              </a:pPr>
              <a:t>6/7/19</a:t>
            </a:fld>
            <a:endParaRPr lang="en-US"/>
          </a:p>
        </p:txBody>
      </p:sp>
    </p:spTree>
    <p:extLst>
      <p:ext uri="{BB962C8B-B14F-4D97-AF65-F5344CB8AC3E}">
        <p14:creationId xmlns:p14="http://schemas.microsoft.com/office/powerpoint/2010/main" val="233389531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9ED767A-0DFD-0B44-9FED-DC29C6269478}" type="slidenum">
              <a:rPr lang="en-US"/>
              <a:pPr>
                <a:defRPr/>
              </a:pPr>
              <a:t>‹#›</a:t>
            </a:fld>
            <a:endParaRPr lang="en-US"/>
          </a:p>
        </p:txBody>
      </p:sp>
      <p:sp>
        <p:nvSpPr>
          <p:cNvPr id="7" name="Rectangle 6"/>
          <p:cNvSpPr>
            <a:spLocks noGrp="1" noChangeArrowheads="1"/>
          </p:cNvSpPr>
          <p:nvPr>
            <p:ph type="dt" sz="half" idx="12"/>
          </p:nvPr>
        </p:nvSpPr>
        <p:spPr>
          <a:ln/>
        </p:spPr>
        <p:txBody>
          <a:bodyPr/>
          <a:lstStyle>
            <a:lvl1pPr>
              <a:defRPr/>
            </a:lvl1pPr>
          </a:lstStyle>
          <a:p>
            <a:pPr>
              <a:defRPr/>
            </a:pPr>
            <a:fld id="{E9255C8E-A197-3A47-ACB8-92A6E77F348F}" type="datetimeFigureOut">
              <a:rPr lang="en-US"/>
              <a:pPr>
                <a:defRPr/>
              </a:pPr>
              <a:t>6/7/19</a:t>
            </a:fld>
            <a:endParaRPr lang="en-US"/>
          </a:p>
        </p:txBody>
      </p:sp>
    </p:spTree>
    <p:extLst>
      <p:ext uri="{BB962C8B-B14F-4D97-AF65-F5344CB8AC3E}">
        <p14:creationId xmlns:p14="http://schemas.microsoft.com/office/powerpoint/2010/main" val="37221901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97A6328C-221A-C645-87BB-5B28915E5E49}" type="slidenum">
              <a:rPr lang="en-US"/>
              <a:pPr>
                <a:defRPr/>
              </a:pPr>
              <a:t>‹#›</a:t>
            </a:fld>
            <a:endParaRPr lang="en-US"/>
          </a:p>
        </p:txBody>
      </p:sp>
    </p:spTree>
    <p:extLst>
      <p:ext uri="{BB962C8B-B14F-4D97-AF65-F5344CB8AC3E}">
        <p14:creationId xmlns:p14="http://schemas.microsoft.com/office/powerpoint/2010/main" val="10217985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152E162-9F63-F446-A94E-931938E8EE2A}"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fld id="{A510BC9E-B2CB-D34A-A3BD-DC5520A3BED4}" type="datetimeFigureOut">
              <a:rPr lang="en-US"/>
              <a:pPr>
                <a:defRPr/>
              </a:pPr>
              <a:t>6/7/19</a:t>
            </a:fld>
            <a:endParaRPr lang="en-US"/>
          </a:p>
        </p:txBody>
      </p:sp>
    </p:spTree>
    <p:extLst>
      <p:ext uri="{BB962C8B-B14F-4D97-AF65-F5344CB8AC3E}">
        <p14:creationId xmlns:p14="http://schemas.microsoft.com/office/powerpoint/2010/main" val="237319884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444500"/>
            <a:ext cx="1981200" cy="5694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44500"/>
            <a:ext cx="5791200" cy="5694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7F02814-4DA3-9240-BAF8-63BA3724670D}"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fld id="{19224921-8194-A24B-95B9-8C952957CBAB}" type="datetimeFigureOut">
              <a:rPr lang="en-US"/>
              <a:pPr>
                <a:defRPr/>
              </a:pPr>
              <a:t>6/7/19</a:t>
            </a:fld>
            <a:endParaRPr lang="en-US"/>
          </a:p>
        </p:txBody>
      </p:sp>
    </p:spTree>
    <p:extLst>
      <p:ext uri="{BB962C8B-B14F-4D97-AF65-F5344CB8AC3E}">
        <p14:creationId xmlns:p14="http://schemas.microsoft.com/office/powerpoint/2010/main" val="132903428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A2FA69-5A3F-EB44-9BAB-74351E8D90AD}" type="slidenum">
              <a:rPr lang="en-US"/>
              <a:pPr>
                <a:defRPr/>
              </a:pPr>
              <a:t>‹#›</a:t>
            </a:fld>
            <a:endParaRPr lang="en-US"/>
          </a:p>
        </p:txBody>
      </p:sp>
    </p:spTree>
    <p:extLst>
      <p:ext uri="{BB962C8B-B14F-4D97-AF65-F5344CB8AC3E}">
        <p14:creationId xmlns:p14="http://schemas.microsoft.com/office/powerpoint/2010/main" val="7019833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0BAEDC-0D7B-AD49-9B67-1CC5D529DBF8}" type="slidenum">
              <a:rPr lang="en-US"/>
              <a:pPr>
                <a:defRPr/>
              </a:pPr>
              <a:t>‹#›</a:t>
            </a:fld>
            <a:endParaRPr lang="en-US"/>
          </a:p>
        </p:txBody>
      </p:sp>
    </p:spTree>
    <p:extLst>
      <p:ext uri="{BB962C8B-B14F-4D97-AF65-F5344CB8AC3E}">
        <p14:creationId xmlns:p14="http://schemas.microsoft.com/office/powerpoint/2010/main" val="182655485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6255E5-F7D5-1A48-976C-9C8BE8EF3CFE}" type="slidenum">
              <a:rPr lang="en-US"/>
              <a:pPr>
                <a:defRPr/>
              </a:pPr>
              <a:t>‹#›</a:t>
            </a:fld>
            <a:endParaRPr lang="en-US"/>
          </a:p>
        </p:txBody>
      </p:sp>
    </p:spTree>
    <p:extLst>
      <p:ext uri="{BB962C8B-B14F-4D97-AF65-F5344CB8AC3E}">
        <p14:creationId xmlns:p14="http://schemas.microsoft.com/office/powerpoint/2010/main" val="206644202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15E6ED-636F-2E47-9BDB-883F8C5D954B}" type="slidenum">
              <a:rPr lang="en-US"/>
              <a:pPr>
                <a:defRPr/>
              </a:pPr>
              <a:t>‹#›</a:t>
            </a:fld>
            <a:endParaRPr lang="en-US"/>
          </a:p>
        </p:txBody>
      </p:sp>
    </p:spTree>
    <p:extLst>
      <p:ext uri="{BB962C8B-B14F-4D97-AF65-F5344CB8AC3E}">
        <p14:creationId xmlns:p14="http://schemas.microsoft.com/office/powerpoint/2010/main" val="176644035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CE7910-E4C6-6E4F-8476-0CE82A9B9876}" type="slidenum">
              <a:rPr lang="en-US"/>
              <a:pPr>
                <a:defRPr/>
              </a:pPr>
              <a:t>‹#›</a:t>
            </a:fld>
            <a:endParaRPr lang="en-US"/>
          </a:p>
        </p:txBody>
      </p:sp>
    </p:spTree>
    <p:extLst>
      <p:ext uri="{BB962C8B-B14F-4D97-AF65-F5344CB8AC3E}">
        <p14:creationId xmlns:p14="http://schemas.microsoft.com/office/powerpoint/2010/main" val="186704311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84FE1EA-727A-E14B-8DA7-50D67980B5C5}" type="slidenum">
              <a:rPr lang="en-US"/>
              <a:pPr>
                <a:defRPr/>
              </a:pPr>
              <a:t>‹#›</a:t>
            </a:fld>
            <a:endParaRPr lang="en-US"/>
          </a:p>
        </p:txBody>
      </p:sp>
    </p:spTree>
    <p:extLst>
      <p:ext uri="{BB962C8B-B14F-4D97-AF65-F5344CB8AC3E}">
        <p14:creationId xmlns:p14="http://schemas.microsoft.com/office/powerpoint/2010/main" val="144846705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91C6901-0481-5C44-928C-19E72ED9FCEE}" type="slidenum">
              <a:rPr lang="en-US"/>
              <a:pPr>
                <a:defRPr/>
              </a:pPr>
              <a:t>‹#›</a:t>
            </a:fld>
            <a:endParaRPr lang="en-US"/>
          </a:p>
        </p:txBody>
      </p:sp>
    </p:spTree>
    <p:extLst>
      <p:ext uri="{BB962C8B-B14F-4D97-AF65-F5344CB8AC3E}">
        <p14:creationId xmlns:p14="http://schemas.microsoft.com/office/powerpoint/2010/main" val="175051498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1312FD-A990-0B4F-9F1E-956A0E0907CC}" type="slidenum">
              <a:rPr lang="en-US"/>
              <a:pPr>
                <a:defRPr/>
              </a:pPr>
              <a:t>‹#›</a:t>
            </a:fld>
            <a:endParaRPr lang="en-US"/>
          </a:p>
        </p:txBody>
      </p:sp>
    </p:spTree>
    <p:extLst>
      <p:ext uri="{BB962C8B-B14F-4D97-AF65-F5344CB8AC3E}">
        <p14:creationId xmlns:p14="http://schemas.microsoft.com/office/powerpoint/2010/main" val="40518490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67396B3-9657-6646-BBBA-FE45E6903179}" type="slidenum">
              <a:rPr lang="en-GB"/>
              <a:pPr>
                <a:defRPr/>
              </a:pPr>
              <a:t>‹#›</a:t>
            </a:fld>
            <a:endParaRPr lang="en-GB"/>
          </a:p>
        </p:txBody>
      </p:sp>
    </p:spTree>
    <p:extLst>
      <p:ext uri="{BB962C8B-B14F-4D97-AF65-F5344CB8AC3E}">
        <p14:creationId xmlns:p14="http://schemas.microsoft.com/office/powerpoint/2010/main" val="87729423"/>
      </p:ext>
    </p:extLst>
  </p:cSld>
  <p:clrMapOvr>
    <a:masterClrMapping/>
  </p:clrMapOvr>
  <p:transition>
    <p:random/>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C9E12B-7DC6-3542-830B-89959499CA73}" type="slidenum">
              <a:rPr lang="en-US"/>
              <a:pPr>
                <a:defRPr/>
              </a:pPr>
              <a:t>‹#›</a:t>
            </a:fld>
            <a:endParaRPr lang="en-US"/>
          </a:p>
        </p:txBody>
      </p:sp>
    </p:spTree>
    <p:extLst>
      <p:ext uri="{BB962C8B-B14F-4D97-AF65-F5344CB8AC3E}">
        <p14:creationId xmlns:p14="http://schemas.microsoft.com/office/powerpoint/2010/main" val="397673685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4EB679-516D-8948-B527-266D31EACDD1}" type="slidenum">
              <a:rPr lang="en-US"/>
              <a:pPr>
                <a:defRPr/>
              </a:pPr>
              <a:t>‹#›</a:t>
            </a:fld>
            <a:endParaRPr lang="en-US"/>
          </a:p>
        </p:txBody>
      </p:sp>
    </p:spTree>
    <p:extLst>
      <p:ext uri="{BB962C8B-B14F-4D97-AF65-F5344CB8AC3E}">
        <p14:creationId xmlns:p14="http://schemas.microsoft.com/office/powerpoint/2010/main" val="316840487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1962150" cy="5495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734050" cy="5495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35D575-3878-4E42-A0E6-F765FA780D5B}" type="slidenum">
              <a:rPr lang="en-US"/>
              <a:pPr>
                <a:defRPr/>
              </a:pPr>
              <a:t>‹#›</a:t>
            </a:fld>
            <a:endParaRPr lang="en-US"/>
          </a:p>
        </p:txBody>
      </p:sp>
    </p:spTree>
    <p:extLst>
      <p:ext uri="{BB962C8B-B14F-4D97-AF65-F5344CB8AC3E}">
        <p14:creationId xmlns:p14="http://schemas.microsoft.com/office/powerpoint/2010/main" val="144979726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F28284F1-6CB6-0C47-B47C-24CD0DDBCC20}" type="slidenum">
              <a:rPr lang="en-US"/>
              <a:pPr>
                <a:defRPr/>
              </a:pPr>
              <a:t>‹#›</a:t>
            </a:fld>
            <a:endParaRPr lang="en-US"/>
          </a:p>
        </p:txBody>
      </p:sp>
    </p:spTree>
    <p:extLst>
      <p:ext uri="{BB962C8B-B14F-4D97-AF65-F5344CB8AC3E}">
        <p14:creationId xmlns:p14="http://schemas.microsoft.com/office/powerpoint/2010/main" val="343226633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5A9E744D-3E00-8E4D-A6A6-2A1949F0D90C}" type="slidenum">
              <a:rPr lang="en-US"/>
              <a:pPr>
                <a:defRPr/>
              </a:pPr>
              <a:t>‹#›</a:t>
            </a:fld>
            <a:endParaRPr lang="en-US"/>
          </a:p>
        </p:txBody>
      </p:sp>
    </p:spTree>
    <p:extLst>
      <p:ext uri="{BB962C8B-B14F-4D97-AF65-F5344CB8AC3E}">
        <p14:creationId xmlns:p14="http://schemas.microsoft.com/office/powerpoint/2010/main" val="11016879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B087D60B-EF9B-CC4F-9F46-A21B57BE1CD4}" type="slidenum">
              <a:rPr lang="en-US"/>
              <a:pPr>
                <a:defRPr/>
              </a:pPr>
              <a:t>‹#›</a:t>
            </a:fld>
            <a:endParaRPr lang="en-US"/>
          </a:p>
        </p:txBody>
      </p:sp>
    </p:spTree>
    <p:extLst>
      <p:ext uri="{BB962C8B-B14F-4D97-AF65-F5344CB8AC3E}">
        <p14:creationId xmlns:p14="http://schemas.microsoft.com/office/powerpoint/2010/main" val="260873504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B4159945-39F4-034B-8273-826F06192F12}" type="slidenum">
              <a:rPr lang="en-US"/>
              <a:pPr>
                <a:defRPr/>
              </a:pPr>
              <a:t>‹#›</a:t>
            </a:fld>
            <a:endParaRPr lang="en-US"/>
          </a:p>
        </p:txBody>
      </p:sp>
    </p:spTree>
    <p:extLst>
      <p:ext uri="{BB962C8B-B14F-4D97-AF65-F5344CB8AC3E}">
        <p14:creationId xmlns:p14="http://schemas.microsoft.com/office/powerpoint/2010/main" val="117697442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p>
        </p:txBody>
      </p:sp>
      <p:sp>
        <p:nvSpPr>
          <p:cNvPr id="8" name="Rectangle 60"/>
          <p:cNvSpPr>
            <a:spLocks noGrp="1" noChangeArrowheads="1"/>
          </p:cNvSpPr>
          <p:nvPr>
            <p:ph type="ftr" sz="quarter" idx="11"/>
          </p:nvPr>
        </p:nvSpPr>
        <p:spPr>
          <a:ln/>
        </p:spPr>
        <p:txBody>
          <a:bodyPr/>
          <a:lstStyle>
            <a:lvl1pPr>
              <a:defRPr/>
            </a:lvl1pPr>
          </a:lstStyle>
          <a:p>
            <a:pPr>
              <a:defRPr/>
            </a:pPr>
            <a:endParaRPr lang="en-US"/>
          </a:p>
        </p:txBody>
      </p:sp>
      <p:sp>
        <p:nvSpPr>
          <p:cNvPr id="9" name="Rectangle 61"/>
          <p:cNvSpPr>
            <a:spLocks noGrp="1" noChangeArrowheads="1"/>
          </p:cNvSpPr>
          <p:nvPr>
            <p:ph type="sldNum" sz="quarter" idx="12"/>
          </p:nvPr>
        </p:nvSpPr>
        <p:spPr>
          <a:ln/>
        </p:spPr>
        <p:txBody>
          <a:bodyPr/>
          <a:lstStyle>
            <a:lvl1pPr>
              <a:defRPr/>
            </a:lvl1pPr>
          </a:lstStyle>
          <a:p>
            <a:pPr>
              <a:defRPr/>
            </a:pPr>
            <a:fld id="{AB73B360-0B98-7544-8F29-1A3A4656C012}" type="slidenum">
              <a:rPr lang="en-US"/>
              <a:pPr>
                <a:defRPr/>
              </a:pPr>
              <a:t>‹#›</a:t>
            </a:fld>
            <a:endParaRPr lang="en-US"/>
          </a:p>
        </p:txBody>
      </p:sp>
    </p:spTree>
    <p:extLst>
      <p:ext uri="{BB962C8B-B14F-4D97-AF65-F5344CB8AC3E}">
        <p14:creationId xmlns:p14="http://schemas.microsoft.com/office/powerpoint/2010/main" val="19665093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p>
        </p:txBody>
      </p:sp>
      <p:sp>
        <p:nvSpPr>
          <p:cNvPr id="4" name="Rectangle 60"/>
          <p:cNvSpPr>
            <a:spLocks noGrp="1" noChangeArrowheads="1"/>
          </p:cNvSpPr>
          <p:nvPr>
            <p:ph type="ftr" sz="quarter" idx="11"/>
          </p:nvPr>
        </p:nvSpPr>
        <p:spPr>
          <a:ln/>
        </p:spPr>
        <p:txBody>
          <a:bodyPr/>
          <a:lstStyle>
            <a:lvl1pPr>
              <a:defRPr/>
            </a:lvl1pPr>
          </a:lstStyle>
          <a:p>
            <a:pPr>
              <a:defRPr/>
            </a:pPr>
            <a:endParaRPr lang="en-US"/>
          </a:p>
        </p:txBody>
      </p:sp>
      <p:sp>
        <p:nvSpPr>
          <p:cNvPr id="5" name="Rectangle 61"/>
          <p:cNvSpPr>
            <a:spLocks noGrp="1" noChangeArrowheads="1"/>
          </p:cNvSpPr>
          <p:nvPr>
            <p:ph type="sldNum" sz="quarter" idx="12"/>
          </p:nvPr>
        </p:nvSpPr>
        <p:spPr>
          <a:ln/>
        </p:spPr>
        <p:txBody>
          <a:bodyPr/>
          <a:lstStyle>
            <a:lvl1pPr>
              <a:defRPr/>
            </a:lvl1pPr>
          </a:lstStyle>
          <a:p>
            <a:pPr>
              <a:defRPr/>
            </a:pPr>
            <a:fld id="{0AD94165-51EB-7946-95A0-FE1C0FCD861B}" type="slidenum">
              <a:rPr lang="en-US"/>
              <a:pPr>
                <a:defRPr/>
              </a:pPr>
              <a:t>‹#›</a:t>
            </a:fld>
            <a:endParaRPr lang="en-US"/>
          </a:p>
        </p:txBody>
      </p:sp>
    </p:spTree>
    <p:extLst>
      <p:ext uri="{BB962C8B-B14F-4D97-AF65-F5344CB8AC3E}">
        <p14:creationId xmlns:p14="http://schemas.microsoft.com/office/powerpoint/2010/main" val="295838322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p>
        </p:txBody>
      </p:sp>
      <p:sp>
        <p:nvSpPr>
          <p:cNvPr id="3" name="Rectangle 60"/>
          <p:cNvSpPr>
            <a:spLocks noGrp="1" noChangeArrowheads="1"/>
          </p:cNvSpPr>
          <p:nvPr>
            <p:ph type="ftr" sz="quarter" idx="11"/>
          </p:nvPr>
        </p:nvSpPr>
        <p:spPr>
          <a:ln/>
        </p:spPr>
        <p:txBody>
          <a:bodyPr/>
          <a:lstStyle>
            <a:lvl1pPr>
              <a:defRPr/>
            </a:lvl1pPr>
          </a:lstStyle>
          <a:p>
            <a:pPr>
              <a:defRPr/>
            </a:pPr>
            <a:endParaRPr lang="en-US"/>
          </a:p>
        </p:txBody>
      </p:sp>
      <p:sp>
        <p:nvSpPr>
          <p:cNvPr id="4" name="Rectangle 61"/>
          <p:cNvSpPr>
            <a:spLocks noGrp="1" noChangeArrowheads="1"/>
          </p:cNvSpPr>
          <p:nvPr>
            <p:ph type="sldNum" sz="quarter" idx="12"/>
          </p:nvPr>
        </p:nvSpPr>
        <p:spPr>
          <a:ln/>
        </p:spPr>
        <p:txBody>
          <a:bodyPr/>
          <a:lstStyle>
            <a:lvl1pPr>
              <a:defRPr/>
            </a:lvl1pPr>
          </a:lstStyle>
          <a:p>
            <a:pPr>
              <a:defRPr/>
            </a:pPr>
            <a:fld id="{2BC4FA1E-E4E6-B84C-8CFD-91C6CB8EBF7F}" type="slidenum">
              <a:rPr lang="en-US"/>
              <a:pPr>
                <a:defRPr/>
              </a:pPr>
              <a:t>‹#›</a:t>
            </a:fld>
            <a:endParaRPr lang="en-US"/>
          </a:p>
        </p:txBody>
      </p:sp>
    </p:spTree>
    <p:extLst>
      <p:ext uri="{BB962C8B-B14F-4D97-AF65-F5344CB8AC3E}">
        <p14:creationId xmlns:p14="http://schemas.microsoft.com/office/powerpoint/2010/main" val="29895056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F1D5C66-A8E4-8648-A43D-5E4AC4ADE5F3}" type="slidenum">
              <a:rPr lang="en-US"/>
              <a:pPr>
                <a:defRPr/>
              </a:pPr>
              <a:t>‹#›</a:t>
            </a:fld>
            <a:endParaRPr lang="en-US"/>
          </a:p>
        </p:txBody>
      </p:sp>
    </p:spTree>
    <p:extLst>
      <p:ext uri="{BB962C8B-B14F-4D97-AF65-F5344CB8AC3E}">
        <p14:creationId xmlns:p14="http://schemas.microsoft.com/office/powerpoint/2010/main" val="796004848"/>
      </p:ext>
    </p:extLst>
  </p:cSld>
  <p:clrMapOvr>
    <a:masterClrMapping/>
  </p:clrMapOvr>
  <p:transition>
    <p:random/>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B98A324E-53C0-AB46-8C60-B389B70E38C2}" type="slidenum">
              <a:rPr lang="en-US"/>
              <a:pPr>
                <a:defRPr/>
              </a:pPr>
              <a:t>‹#›</a:t>
            </a:fld>
            <a:endParaRPr lang="en-US"/>
          </a:p>
        </p:txBody>
      </p:sp>
    </p:spTree>
    <p:extLst>
      <p:ext uri="{BB962C8B-B14F-4D97-AF65-F5344CB8AC3E}">
        <p14:creationId xmlns:p14="http://schemas.microsoft.com/office/powerpoint/2010/main" val="350195669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A8BBFF9E-6BA6-4E4B-BA77-9D224A1B0474}" type="slidenum">
              <a:rPr lang="en-US"/>
              <a:pPr>
                <a:defRPr/>
              </a:pPr>
              <a:t>‹#›</a:t>
            </a:fld>
            <a:endParaRPr lang="en-US"/>
          </a:p>
        </p:txBody>
      </p:sp>
    </p:spTree>
    <p:extLst>
      <p:ext uri="{BB962C8B-B14F-4D97-AF65-F5344CB8AC3E}">
        <p14:creationId xmlns:p14="http://schemas.microsoft.com/office/powerpoint/2010/main" val="66876527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82414434-4FC8-AF46-A948-8623EE5D5DD2}" type="slidenum">
              <a:rPr lang="en-US"/>
              <a:pPr>
                <a:defRPr/>
              </a:pPr>
              <a:t>‹#›</a:t>
            </a:fld>
            <a:endParaRPr lang="en-US"/>
          </a:p>
        </p:txBody>
      </p:sp>
    </p:spTree>
    <p:extLst>
      <p:ext uri="{BB962C8B-B14F-4D97-AF65-F5344CB8AC3E}">
        <p14:creationId xmlns:p14="http://schemas.microsoft.com/office/powerpoint/2010/main" val="175459372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05423937-EF38-B449-B0DA-AB938FEEDBB2}" type="slidenum">
              <a:rPr lang="en-US"/>
              <a:pPr>
                <a:defRPr/>
              </a:pPr>
              <a:t>‹#›</a:t>
            </a:fld>
            <a:endParaRPr lang="en-US"/>
          </a:p>
        </p:txBody>
      </p:sp>
    </p:spTree>
    <p:extLst>
      <p:ext uri="{BB962C8B-B14F-4D97-AF65-F5344CB8AC3E}">
        <p14:creationId xmlns:p14="http://schemas.microsoft.com/office/powerpoint/2010/main" val="393799507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546"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492547" name="Rectangle 3"/>
          <p:cNvSpPr>
            <a:spLocks noGrp="1" noChangeArrowheads="1"/>
          </p:cNvSpPr>
          <p:nvPr>
            <p:ph type="subTitle" idx="1"/>
          </p:nvPr>
        </p:nvSpPr>
        <p:spPr>
          <a:xfrm>
            <a:off x="1371600" y="3886200"/>
            <a:ext cx="6400800" cy="1752600"/>
          </a:xfrm>
        </p:spPr>
        <p:txBody>
          <a:bodyPr/>
          <a:lstStyle>
            <a:lvl1pPr marL="0" indent="0" algn="ctr">
              <a:buFont typeface="Monotype Sort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1609569F-A2E1-D04A-B864-5F2CE99736B4}" type="datetimeFigureOut">
              <a:rPr lang="en-US"/>
              <a:pPr>
                <a:defRPr/>
              </a:pPr>
              <a:t>6/7/19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0287B6-AE47-C44F-AD3C-37DE70CE9506}" type="slidenum">
              <a:rPr lang="en-US"/>
              <a:pPr>
                <a:defRPr/>
              </a:pPr>
              <a:t>‹#›</a:t>
            </a:fld>
            <a:endParaRPr lang="en-US"/>
          </a:p>
        </p:txBody>
      </p:sp>
    </p:spTree>
    <p:extLst>
      <p:ext uri="{BB962C8B-B14F-4D97-AF65-F5344CB8AC3E}">
        <p14:creationId xmlns:p14="http://schemas.microsoft.com/office/powerpoint/2010/main" val="334709123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8A69621C-9CE9-2342-983E-FA2D76F15D87}" type="datetimeFigureOut">
              <a:rPr lang="en-US"/>
              <a:pPr>
                <a:defRPr/>
              </a:pPr>
              <a:t>6/7/19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8A39B7-B5D9-0B44-8393-AFCA87CC006D}" type="slidenum">
              <a:rPr lang="en-US"/>
              <a:pPr>
                <a:defRPr/>
              </a:pPr>
              <a:t>‹#›</a:t>
            </a:fld>
            <a:endParaRPr lang="en-US"/>
          </a:p>
        </p:txBody>
      </p:sp>
    </p:spTree>
    <p:extLst>
      <p:ext uri="{BB962C8B-B14F-4D97-AF65-F5344CB8AC3E}">
        <p14:creationId xmlns:p14="http://schemas.microsoft.com/office/powerpoint/2010/main" val="19792805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5164B73-0665-C24E-B10A-ABA1E14BFEA4}" type="datetimeFigureOut">
              <a:rPr lang="en-US"/>
              <a:pPr>
                <a:defRPr/>
              </a:pPr>
              <a:t>6/7/19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17F526-3222-9E41-B445-92C4524388C4}" type="slidenum">
              <a:rPr lang="en-US"/>
              <a:pPr>
                <a:defRPr/>
              </a:pPr>
              <a:t>‹#›</a:t>
            </a:fld>
            <a:endParaRPr lang="en-US"/>
          </a:p>
        </p:txBody>
      </p:sp>
    </p:spTree>
    <p:extLst>
      <p:ext uri="{BB962C8B-B14F-4D97-AF65-F5344CB8AC3E}">
        <p14:creationId xmlns:p14="http://schemas.microsoft.com/office/powerpoint/2010/main" val="49321211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83F7B572-F5B3-754C-A9E3-43DF6832EC23}" type="datetimeFigureOut">
              <a:rPr lang="en-US"/>
              <a:pPr>
                <a:defRPr/>
              </a:pPr>
              <a:t>6/7/19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88CBDD-350F-FF4F-9252-28C954D3E3F7}" type="slidenum">
              <a:rPr lang="en-US"/>
              <a:pPr>
                <a:defRPr/>
              </a:pPr>
              <a:t>‹#›</a:t>
            </a:fld>
            <a:endParaRPr lang="en-US"/>
          </a:p>
        </p:txBody>
      </p:sp>
    </p:spTree>
    <p:extLst>
      <p:ext uri="{BB962C8B-B14F-4D97-AF65-F5344CB8AC3E}">
        <p14:creationId xmlns:p14="http://schemas.microsoft.com/office/powerpoint/2010/main" val="244208475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B10C18D3-1EEE-394F-A795-5EB5C79CF2BA}" type="datetimeFigureOut">
              <a:rPr lang="en-US"/>
              <a:pPr>
                <a:defRPr/>
              </a:pPr>
              <a:t>6/7/19</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E1EF653-CA79-804F-8CE2-53EDB84F04BD}" type="slidenum">
              <a:rPr lang="en-US"/>
              <a:pPr>
                <a:defRPr/>
              </a:pPr>
              <a:t>‹#›</a:t>
            </a:fld>
            <a:endParaRPr lang="en-US"/>
          </a:p>
        </p:txBody>
      </p:sp>
    </p:spTree>
    <p:extLst>
      <p:ext uri="{BB962C8B-B14F-4D97-AF65-F5344CB8AC3E}">
        <p14:creationId xmlns:p14="http://schemas.microsoft.com/office/powerpoint/2010/main" val="292569618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E49B6465-2CA0-8843-82EE-BAFAB4CCCCF9}" type="datetimeFigureOut">
              <a:rPr lang="en-US"/>
              <a:pPr>
                <a:defRPr/>
              </a:pPr>
              <a:t>6/7/19</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6ADAB74-2D49-8343-AC9E-D3A0EA826A1C}" type="slidenum">
              <a:rPr lang="en-US"/>
              <a:pPr>
                <a:defRPr/>
              </a:pPr>
              <a:t>‹#›</a:t>
            </a:fld>
            <a:endParaRPr lang="en-US"/>
          </a:p>
        </p:txBody>
      </p:sp>
    </p:spTree>
    <p:extLst>
      <p:ext uri="{BB962C8B-B14F-4D97-AF65-F5344CB8AC3E}">
        <p14:creationId xmlns:p14="http://schemas.microsoft.com/office/powerpoint/2010/main" val="29902973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A39F84E-CBB3-0244-98A3-98C260CADE90}" type="slidenum">
              <a:rPr lang="en-GB"/>
              <a:pPr>
                <a:defRPr/>
              </a:pPr>
              <a:t>‹#›</a:t>
            </a:fld>
            <a:endParaRPr lang="en-GB"/>
          </a:p>
        </p:txBody>
      </p:sp>
    </p:spTree>
    <p:extLst>
      <p:ext uri="{BB962C8B-B14F-4D97-AF65-F5344CB8AC3E}">
        <p14:creationId xmlns:p14="http://schemas.microsoft.com/office/powerpoint/2010/main" val="3442256151"/>
      </p:ext>
    </p:extLst>
  </p:cSld>
  <p:clrMapOvr>
    <a:masterClrMapping/>
  </p:clrMapOvr>
  <p:transition>
    <p:random/>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A573A05-4039-DF4F-AE7C-DEC4FCE0E40E}" type="datetimeFigureOut">
              <a:rPr lang="en-US"/>
              <a:pPr>
                <a:defRPr/>
              </a:pPr>
              <a:t>6/7/19</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26D9A45-3322-B041-A429-25FFFC7D9F63}" type="slidenum">
              <a:rPr lang="en-US"/>
              <a:pPr>
                <a:defRPr/>
              </a:pPr>
              <a:t>‹#›</a:t>
            </a:fld>
            <a:endParaRPr lang="en-US"/>
          </a:p>
        </p:txBody>
      </p:sp>
    </p:spTree>
    <p:extLst>
      <p:ext uri="{BB962C8B-B14F-4D97-AF65-F5344CB8AC3E}">
        <p14:creationId xmlns:p14="http://schemas.microsoft.com/office/powerpoint/2010/main" val="18364002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3DBA744-3C0A-CF41-9EA9-6730DC9881EF}" type="datetimeFigureOut">
              <a:rPr lang="en-US"/>
              <a:pPr>
                <a:defRPr/>
              </a:pPr>
              <a:t>6/7/19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0A8869-CC52-D541-856F-A148BD13015B}" type="slidenum">
              <a:rPr lang="en-US"/>
              <a:pPr>
                <a:defRPr/>
              </a:pPr>
              <a:t>‹#›</a:t>
            </a:fld>
            <a:endParaRPr lang="en-US"/>
          </a:p>
        </p:txBody>
      </p:sp>
    </p:spTree>
    <p:extLst>
      <p:ext uri="{BB962C8B-B14F-4D97-AF65-F5344CB8AC3E}">
        <p14:creationId xmlns:p14="http://schemas.microsoft.com/office/powerpoint/2010/main" val="295393012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C5DB052-442B-3E47-9EB6-921E5312DC2F}" type="datetimeFigureOut">
              <a:rPr lang="en-US"/>
              <a:pPr>
                <a:defRPr/>
              </a:pPr>
              <a:t>6/7/19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F33466-CA48-B042-A7CE-9B762C3B69BA}" type="slidenum">
              <a:rPr lang="en-US"/>
              <a:pPr>
                <a:defRPr/>
              </a:pPr>
              <a:t>‹#›</a:t>
            </a:fld>
            <a:endParaRPr lang="en-US"/>
          </a:p>
        </p:txBody>
      </p:sp>
    </p:spTree>
    <p:extLst>
      <p:ext uri="{BB962C8B-B14F-4D97-AF65-F5344CB8AC3E}">
        <p14:creationId xmlns:p14="http://schemas.microsoft.com/office/powerpoint/2010/main" val="235536936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CAF1620-15F6-B84B-8E10-25BF13D1A374}" type="datetimeFigureOut">
              <a:rPr lang="en-US"/>
              <a:pPr>
                <a:defRPr/>
              </a:pPr>
              <a:t>6/7/19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91E7BE-D687-744D-A000-154DF5033F79}" type="slidenum">
              <a:rPr lang="en-US"/>
              <a:pPr>
                <a:defRPr/>
              </a:pPr>
              <a:t>‹#›</a:t>
            </a:fld>
            <a:endParaRPr lang="en-US"/>
          </a:p>
        </p:txBody>
      </p:sp>
    </p:spTree>
    <p:extLst>
      <p:ext uri="{BB962C8B-B14F-4D97-AF65-F5344CB8AC3E}">
        <p14:creationId xmlns:p14="http://schemas.microsoft.com/office/powerpoint/2010/main" val="287731412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88E8423A-E6B5-A943-90BF-A7EFB0CEDDBA}" type="datetimeFigureOut">
              <a:rPr lang="en-US"/>
              <a:pPr>
                <a:defRPr/>
              </a:pPr>
              <a:t>6/7/19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7ACBF2-AFE7-BD44-87C5-051C149A721C}" type="slidenum">
              <a:rPr lang="en-US"/>
              <a:pPr>
                <a:defRPr/>
              </a:pPr>
              <a:t>‹#›</a:t>
            </a:fld>
            <a:endParaRPr lang="en-US"/>
          </a:p>
        </p:txBody>
      </p:sp>
    </p:spTree>
    <p:extLst>
      <p:ext uri="{BB962C8B-B14F-4D97-AF65-F5344CB8AC3E}">
        <p14:creationId xmlns:p14="http://schemas.microsoft.com/office/powerpoint/2010/main" val="52730467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0BD662-B303-044E-A513-1E2F4BA01297}" type="slidenum">
              <a:rPr lang="en-US"/>
              <a:pPr>
                <a:defRPr/>
              </a:pPr>
              <a:t>‹#›</a:t>
            </a:fld>
            <a:endParaRPr lang="en-US"/>
          </a:p>
        </p:txBody>
      </p:sp>
    </p:spTree>
    <p:extLst>
      <p:ext uri="{BB962C8B-B14F-4D97-AF65-F5344CB8AC3E}">
        <p14:creationId xmlns:p14="http://schemas.microsoft.com/office/powerpoint/2010/main" val="173211079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76DFDF-D7E9-AD43-903D-C33A68334645}" type="slidenum">
              <a:rPr lang="en-US"/>
              <a:pPr>
                <a:defRPr/>
              </a:pPr>
              <a:t>‹#›</a:t>
            </a:fld>
            <a:endParaRPr lang="en-US"/>
          </a:p>
        </p:txBody>
      </p:sp>
    </p:spTree>
    <p:extLst>
      <p:ext uri="{BB962C8B-B14F-4D97-AF65-F5344CB8AC3E}">
        <p14:creationId xmlns:p14="http://schemas.microsoft.com/office/powerpoint/2010/main" val="109982497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0EE327-8BBF-094F-B311-DE4C32425FDA}" type="slidenum">
              <a:rPr lang="en-US"/>
              <a:pPr>
                <a:defRPr/>
              </a:pPr>
              <a:t>‹#›</a:t>
            </a:fld>
            <a:endParaRPr lang="en-US"/>
          </a:p>
        </p:txBody>
      </p:sp>
    </p:spTree>
    <p:extLst>
      <p:ext uri="{BB962C8B-B14F-4D97-AF65-F5344CB8AC3E}">
        <p14:creationId xmlns:p14="http://schemas.microsoft.com/office/powerpoint/2010/main" val="243631191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F3782B-7993-6442-9F2F-7AA61B227681}" type="slidenum">
              <a:rPr lang="en-US"/>
              <a:pPr>
                <a:defRPr/>
              </a:pPr>
              <a:t>‹#›</a:t>
            </a:fld>
            <a:endParaRPr lang="en-US"/>
          </a:p>
        </p:txBody>
      </p:sp>
    </p:spTree>
    <p:extLst>
      <p:ext uri="{BB962C8B-B14F-4D97-AF65-F5344CB8AC3E}">
        <p14:creationId xmlns:p14="http://schemas.microsoft.com/office/powerpoint/2010/main" val="374382946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5E61839-FF0E-7B4F-8101-F2DD61CCDEDA}" type="slidenum">
              <a:rPr lang="en-US"/>
              <a:pPr>
                <a:defRPr/>
              </a:pPr>
              <a:t>‹#›</a:t>
            </a:fld>
            <a:endParaRPr lang="en-US"/>
          </a:p>
        </p:txBody>
      </p:sp>
    </p:spTree>
    <p:extLst>
      <p:ext uri="{BB962C8B-B14F-4D97-AF65-F5344CB8AC3E}">
        <p14:creationId xmlns:p14="http://schemas.microsoft.com/office/powerpoint/2010/main" val="21559601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BA9FF56-AAD8-D64D-848A-10A46A9FF39E}" type="slidenum">
              <a:rPr lang="en-US"/>
              <a:pPr>
                <a:defRPr/>
              </a:pPr>
              <a:t>‹#›</a:t>
            </a:fld>
            <a:endParaRPr lang="en-US"/>
          </a:p>
        </p:txBody>
      </p:sp>
    </p:spTree>
    <p:extLst>
      <p:ext uri="{BB962C8B-B14F-4D97-AF65-F5344CB8AC3E}">
        <p14:creationId xmlns:p14="http://schemas.microsoft.com/office/powerpoint/2010/main" val="1533636592"/>
      </p:ext>
    </p:extLst>
  </p:cSld>
  <p:clrMapOvr>
    <a:masterClrMapping/>
  </p:clrMapOvr>
  <p:transition>
    <p:random/>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3273CB4-A1CF-0A43-8311-F989E76D7446}" type="slidenum">
              <a:rPr lang="en-US"/>
              <a:pPr>
                <a:defRPr/>
              </a:pPr>
              <a:t>‹#›</a:t>
            </a:fld>
            <a:endParaRPr lang="en-US"/>
          </a:p>
        </p:txBody>
      </p:sp>
    </p:spTree>
    <p:extLst>
      <p:ext uri="{BB962C8B-B14F-4D97-AF65-F5344CB8AC3E}">
        <p14:creationId xmlns:p14="http://schemas.microsoft.com/office/powerpoint/2010/main" val="60203743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9EC2DF3-EFD2-1648-97B6-FDA4F710150E}" type="slidenum">
              <a:rPr lang="en-US"/>
              <a:pPr>
                <a:defRPr/>
              </a:pPr>
              <a:t>‹#›</a:t>
            </a:fld>
            <a:endParaRPr lang="en-US"/>
          </a:p>
        </p:txBody>
      </p:sp>
    </p:spTree>
    <p:extLst>
      <p:ext uri="{BB962C8B-B14F-4D97-AF65-F5344CB8AC3E}">
        <p14:creationId xmlns:p14="http://schemas.microsoft.com/office/powerpoint/2010/main" val="244982392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A504AC-3C8D-9745-8E94-43FCB0E88056}" type="slidenum">
              <a:rPr lang="en-US"/>
              <a:pPr>
                <a:defRPr/>
              </a:pPr>
              <a:t>‹#›</a:t>
            </a:fld>
            <a:endParaRPr lang="en-US"/>
          </a:p>
        </p:txBody>
      </p:sp>
    </p:spTree>
    <p:extLst>
      <p:ext uri="{BB962C8B-B14F-4D97-AF65-F5344CB8AC3E}">
        <p14:creationId xmlns:p14="http://schemas.microsoft.com/office/powerpoint/2010/main" val="87848902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7E0DE1-337B-E545-8624-095C81FA5EB7}" type="slidenum">
              <a:rPr lang="en-US"/>
              <a:pPr>
                <a:defRPr/>
              </a:pPr>
              <a:t>‹#›</a:t>
            </a:fld>
            <a:endParaRPr lang="en-US"/>
          </a:p>
        </p:txBody>
      </p:sp>
    </p:spTree>
    <p:extLst>
      <p:ext uri="{BB962C8B-B14F-4D97-AF65-F5344CB8AC3E}">
        <p14:creationId xmlns:p14="http://schemas.microsoft.com/office/powerpoint/2010/main" val="52897228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6E1DE2-2C6D-1842-9D0B-7E07DF839874}" type="slidenum">
              <a:rPr lang="en-US"/>
              <a:pPr>
                <a:defRPr/>
              </a:pPr>
              <a:t>‹#›</a:t>
            </a:fld>
            <a:endParaRPr lang="en-US"/>
          </a:p>
        </p:txBody>
      </p:sp>
    </p:spTree>
    <p:extLst>
      <p:ext uri="{BB962C8B-B14F-4D97-AF65-F5344CB8AC3E}">
        <p14:creationId xmlns:p14="http://schemas.microsoft.com/office/powerpoint/2010/main" val="218748127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B9B5E6-E1BD-1E4B-98FE-5CCE090785C0}" type="slidenum">
              <a:rPr lang="en-US"/>
              <a:pPr>
                <a:defRPr/>
              </a:pPr>
              <a:t>‹#›</a:t>
            </a:fld>
            <a:endParaRPr lang="en-US"/>
          </a:p>
        </p:txBody>
      </p:sp>
    </p:spTree>
    <p:extLst>
      <p:ext uri="{BB962C8B-B14F-4D97-AF65-F5344CB8AC3E}">
        <p14:creationId xmlns:p14="http://schemas.microsoft.com/office/powerpoint/2010/main" val="41107401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98754"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pPr lvl="0"/>
            <a:r>
              <a:rPr lang="en-US" noProof="0"/>
              <a:t>Click to edit Master title style</a:t>
            </a:r>
          </a:p>
        </p:txBody>
      </p:sp>
      <p:sp>
        <p:nvSpPr>
          <p:cNvPr id="1098755" name="Rectangle 3"/>
          <p:cNvSpPr>
            <a:spLocks noGrp="1" noChangeArrowheads="1"/>
          </p:cNvSpPr>
          <p:nvPr>
            <p:ph type="subTitle" idx="1"/>
          </p:nvPr>
        </p:nvSpPr>
        <p:spPr>
          <a:xfrm>
            <a:off x="2133600" y="3886200"/>
            <a:ext cx="4267200" cy="2057400"/>
          </a:xfrm>
          <a:effectLst/>
        </p:spPr>
        <p:txBody>
          <a:bodyPr/>
          <a:lstStyle>
            <a:lvl1pPr marL="0" indent="0">
              <a:buFont typeface="Wingdings" charset="0"/>
              <a:buNone/>
              <a:defRPr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295400" cy="457200"/>
          </a:xfrm>
        </p:spPr>
        <p:txBody>
          <a:bodyPr/>
          <a:lstStyle>
            <a:lvl1pPr>
              <a:defRPr smtClean="0"/>
            </a:lvl1pPr>
          </a:lstStyle>
          <a:p>
            <a:pPr>
              <a:defRPr/>
            </a:pPr>
            <a:fld id="{89C904B8-AC3D-2F42-B357-2B950502B0E4}" type="slidenum">
              <a:rPr lang="en-US"/>
              <a:pPr>
                <a:defRPr/>
              </a:pPr>
              <a:t>‹#›</a:t>
            </a:fld>
            <a:endParaRPr lang="en-US"/>
          </a:p>
        </p:txBody>
      </p:sp>
    </p:spTree>
    <p:extLst>
      <p:ext uri="{BB962C8B-B14F-4D97-AF65-F5344CB8AC3E}">
        <p14:creationId xmlns:p14="http://schemas.microsoft.com/office/powerpoint/2010/main" val="27380770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BFB2D739-16C1-BC4D-A9F9-FF2CB712E137}" type="slidenum">
              <a:rPr lang="en-GB"/>
              <a:pPr>
                <a:defRPr/>
              </a:pPr>
              <a:t>‹#›</a:t>
            </a:fld>
            <a:endParaRPr lang="en-GB"/>
          </a:p>
        </p:txBody>
      </p:sp>
    </p:spTree>
    <p:extLst>
      <p:ext uri="{BB962C8B-B14F-4D97-AF65-F5344CB8AC3E}">
        <p14:creationId xmlns:p14="http://schemas.microsoft.com/office/powerpoint/2010/main" val="3615493395"/>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p>
        </p:txBody>
      </p:sp>
      <p:sp>
        <p:nvSpPr>
          <p:cNvPr id="4" name="Rectangle 1039"/>
          <p:cNvSpPr>
            <a:spLocks noGrp="1" noChangeArrowheads="1"/>
          </p:cNvSpPr>
          <p:nvPr>
            <p:ph type="sldNum" sz="quarter" idx="12"/>
          </p:nvPr>
        </p:nvSpPr>
        <p:spPr>
          <a:ln/>
        </p:spPr>
        <p:txBody>
          <a:bodyPr/>
          <a:lstStyle>
            <a:lvl1pPr>
              <a:defRPr/>
            </a:lvl1pPr>
          </a:lstStyle>
          <a:p>
            <a:pPr>
              <a:defRPr/>
            </a:pPr>
            <a:fld id="{4195E8E8-0EB5-4044-B9DF-296D5672442B}" type="slidenum">
              <a:rPr lang="en-US"/>
              <a:pPr>
                <a:defRPr/>
              </a:pPr>
              <a:t>‹#›</a:t>
            </a:fld>
            <a:endParaRPr lang="en-US"/>
          </a:p>
        </p:txBody>
      </p:sp>
    </p:spTree>
    <p:extLst>
      <p:ext uri="{BB962C8B-B14F-4D97-AF65-F5344CB8AC3E}">
        <p14:creationId xmlns:p14="http://schemas.microsoft.com/office/powerpoint/2010/main" val="2069468860"/>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7698135-AFAF-1940-A257-00E778B10C6D}" type="slidenum">
              <a:rPr lang="en-GB"/>
              <a:pPr>
                <a:defRPr/>
              </a:pPr>
              <a:t>‹#›</a:t>
            </a:fld>
            <a:endParaRPr lang="en-GB"/>
          </a:p>
        </p:txBody>
      </p:sp>
    </p:spTree>
    <p:extLst>
      <p:ext uri="{BB962C8B-B14F-4D97-AF65-F5344CB8AC3E}">
        <p14:creationId xmlns:p14="http://schemas.microsoft.com/office/powerpoint/2010/main" val="2581877783"/>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838200" y="6400800"/>
            <a:ext cx="19050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6" name="Footer Placeholder 5"/>
          <p:cNvSpPr>
            <a:spLocks noGrp="1" noChangeArrowheads="1"/>
          </p:cNvSpPr>
          <p:nvPr>
            <p:ph type="ftr" sz="quarter" idx="11"/>
          </p:nvPr>
        </p:nvSpPr>
        <p:spPr>
          <a:xfrm>
            <a:off x="3429000" y="6400800"/>
            <a:ext cx="28956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7" name="Slide Number Placeholder 6"/>
          <p:cNvSpPr>
            <a:spLocks noGrp="1" noChangeArrowheads="1"/>
          </p:cNvSpPr>
          <p:nvPr>
            <p:ph type="sldNum" sz="quarter" idx="12"/>
          </p:nvPr>
        </p:nvSpPr>
        <p:spPr>
          <a:xfrm>
            <a:off x="70104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A795F5BF-9E51-0445-B983-D9E3ADDEF962}" type="slidenum">
              <a:rPr lang="en-US"/>
              <a:pPr>
                <a:defRPr/>
              </a:pPr>
              <a:t>‹#›</a:t>
            </a:fld>
            <a:endParaRPr lang="en-US"/>
          </a:p>
        </p:txBody>
      </p:sp>
    </p:spTree>
    <p:extLst>
      <p:ext uri="{BB962C8B-B14F-4D97-AF65-F5344CB8AC3E}">
        <p14:creationId xmlns:p14="http://schemas.microsoft.com/office/powerpoint/2010/main" val="24841303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p>
        </p:txBody>
      </p:sp>
      <p:sp>
        <p:nvSpPr>
          <p:cNvPr id="4" name="Rectangle 1039"/>
          <p:cNvSpPr>
            <a:spLocks noGrp="1" noChangeArrowheads="1"/>
          </p:cNvSpPr>
          <p:nvPr>
            <p:ph type="sldNum" sz="quarter" idx="12"/>
          </p:nvPr>
        </p:nvSpPr>
        <p:spPr>
          <a:ln/>
        </p:spPr>
        <p:txBody>
          <a:bodyPr/>
          <a:lstStyle>
            <a:lvl1pPr>
              <a:defRPr/>
            </a:lvl1pPr>
          </a:lstStyle>
          <a:p>
            <a:pPr>
              <a:defRPr/>
            </a:pPr>
            <a:fld id="{8252DC5F-3545-E041-A68C-981741065D06}" type="slidenum">
              <a:rPr lang="en-US"/>
              <a:pPr>
                <a:defRPr/>
              </a:pPr>
              <a:t>‹#›</a:t>
            </a:fld>
            <a:endParaRPr lang="en-US"/>
          </a:p>
        </p:txBody>
      </p:sp>
    </p:spTree>
    <p:extLst>
      <p:ext uri="{BB962C8B-B14F-4D97-AF65-F5344CB8AC3E}">
        <p14:creationId xmlns:p14="http://schemas.microsoft.com/office/powerpoint/2010/main" val="3276580251"/>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98754"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pPr lvl="0"/>
            <a:r>
              <a:rPr lang="en-US" noProof="0"/>
              <a:t>Click to edit Master title style</a:t>
            </a:r>
          </a:p>
        </p:txBody>
      </p:sp>
      <p:sp>
        <p:nvSpPr>
          <p:cNvPr id="1098755" name="Rectangle 3"/>
          <p:cNvSpPr>
            <a:spLocks noGrp="1" noChangeArrowheads="1"/>
          </p:cNvSpPr>
          <p:nvPr>
            <p:ph type="subTitle" idx="1"/>
          </p:nvPr>
        </p:nvSpPr>
        <p:spPr>
          <a:xfrm>
            <a:off x="2133600" y="3886200"/>
            <a:ext cx="4267200" cy="2057400"/>
          </a:xfrm>
          <a:effectLst/>
        </p:spPr>
        <p:txBody>
          <a:bodyPr/>
          <a:lstStyle>
            <a:lvl1pPr marL="0" indent="0">
              <a:buFont typeface="Wingdings" charset="0"/>
              <a:buNone/>
              <a:defRPr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295400" cy="457200"/>
          </a:xfrm>
        </p:spPr>
        <p:txBody>
          <a:bodyPr/>
          <a:lstStyle>
            <a:lvl1pPr>
              <a:defRPr smtClean="0"/>
            </a:lvl1pPr>
          </a:lstStyle>
          <a:p>
            <a:pPr>
              <a:defRPr/>
            </a:pPr>
            <a:fld id="{0430B1F2-3172-EB47-BA31-DDA6EA9A9838}" type="slidenum">
              <a:rPr lang="en-US"/>
              <a:pPr>
                <a:defRPr/>
              </a:pPr>
              <a:t>‹#›</a:t>
            </a:fld>
            <a:endParaRPr lang="en-US"/>
          </a:p>
        </p:txBody>
      </p:sp>
    </p:spTree>
    <p:extLst>
      <p:ext uri="{BB962C8B-B14F-4D97-AF65-F5344CB8AC3E}">
        <p14:creationId xmlns:p14="http://schemas.microsoft.com/office/powerpoint/2010/main" val="869024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8938D9-9409-4145-BF49-D7EBDEBCA9D6}" type="slidenum">
              <a:rPr lang="en-US"/>
              <a:pPr>
                <a:defRPr/>
              </a:pPr>
              <a:t>‹#›</a:t>
            </a:fld>
            <a:endParaRPr lang="en-US"/>
          </a:p>
        </p:txBody>
      </p:sp>
    </p:spTree>
    <p:extLst>
      <p:ext uri="{BB962C8B-B14F-4D97-AF65-F5344CB8AC3E}">
        <p14:creationId xmlns:p14="http://schemas.microsoft.com/office/powerpoint/2010/main" val="38299671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2400"/>
            </a:lvl1pPr>
          </a:lstStyle>
          <a:p>
            <a:pPr>
              <a:defRPr/>
            </a:pPr>
            <a:endParaRPr lang="en-US"/>
          </a:p>
        </p:txBody>
      </p:sp>
      <p:sp>
        <p:nvSpPr>
          <p:cNvPr id="4" name="Rectangle 5"/>
          <p:cNvSpPr>
            <a:spLocks noGrp="1" noChangeArrowheads="1"/>
          </p:cNvSpPr>
          <p:nvPr>
            <p:ph type="ftr" sz="quarter" idx="11"/>
          </p:nvPr>
        </p:nvSpPr>
        <p:spPr/>
        <p:txBody>
          <a:bodyPr/>
          <a:lstStyle>
            <a:lvl1pPr>
              <a:defRPr sz="2400"/>
            </a:lvl1pPr>
          </a:lstStyle>
          <a:p>
            <a:pPr>
              <a:defRPr/>
            </a:pPr>
            <a:endParaRPr lang="en-US"/>
          </a:p>
        </p:txBody>
      </p:sp>
      <p:sp>
        <p:nvSpPr>
          <p:cNvPr id="5" name="Rectangle 6"/>
          <p:cNvSpPr>
            <a:spLocks noGrp="1" noChangeArrowheads="1"/>
          </p:cNvSpPr>
          <p:nvPr>
            <p:ph type="sldNum" sz="quarter" idx="12"/>
          </p:nvPr>
        </p:nvSpPr>
        <p:spPr/>
        <p:txBody>
          <a:bodyPr/>
          <a:lstStyle>
            <a:lvl1pPr algn="l">
              <a:defRPr sz="2400">
                <a:solidFill>
                  <a:schemeClr val="tx1"/>
                </a:solidFill>
              </a:defRPr>
            </a:lvl1pPr>
          </a:lstStyle>
          <a:p>
            <a:pPr>
              <a:defRPr/>
            </a:pPr>
            <a:fld id="{B105C4BE-72E4-B64D-97FC-C65991FF5A9E}" type="slidenum">
              <a:rPr lang="en-US"/>
              <a:pPr>
                <a:defRPr/>
              </a:pPr>
              <a:t>‹#›</a:t>
            </a:fld>
            <a:endParaRPr lang="en-US"/>
          </a:p>
        </p:txBody>
      </p:sp>
    </p:spTree>
    <p:extLst>
      <p:ext uri="{BB962C8B-B14F-4D97-AF65-F5344CB8AC3E}">
        <p14:creationId xmlns:p14="http://schemas.microsoft.com/office/powerpoint/2010/main" val="2498066813"/>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z="2400"/>
            </a:lvl1pPr>
          </a:lstStyle>
          <a:p>
            <a:pPr>
              <a:defRPr/>
            </a:pPr>
            <a:endParaRPr lang="en-US"/>
          </a:p>
        </p:txBody>
      </p:sp>
      <p:sp>
        <p:nvSpPr>
          <p:cNvPr id="3" name="Rectangle 5"/>
          <p:cNvSpPr>
            <a:spLocks noGrp="1" noChangeArrowheads="1"/>
          </p:cNvSpPr>
          <p:nvPr>
            <p:ph type="ftr" sz="quarter" idx="11"/>
          </p:nvPr>
        </p:nvSpPr>
        <p:spPr/>
        <p:txBody>
          <a:bodyPr/>
          <a:lstStyle>
            <a:lvl1pPr>
              <a:defRPr sz="2400"/>
            </a:lvl1pPr>
          </a:lstStyle>
          <a:p>
            <a:pPr>
              <a:defRPr/>
            </a:pPr>
            <a:endParaRPr lang="en-US"/>
          </a:p>
        </p:txBody>
      </p:sp>
      <p:sp>
        <p:nvSpPr>
          <p:cNvPr id="4" name="Rectangle 6"/>
          <p:cNvSpPr>
            <a:spLocks noGrp="1" noChangeArrowheads="1"/>
          </p:cNvSpPr>
          <p:nvPr>
            <p:ph type="sldNum" sz="quarter" idx="12"/>
          </p:nvPr>
        </p:nvSpPr>
        <p:spPr/>
        <p:txBody>
          <a:bodyPr/>
          <a:lstStyle>
            <a:lvl1pPr algn="l">
              <a:defRPr sz="2400">
                <a:solidFill>
                  <a:schemeClr val="tx1"/>
                </a:solidFill>
              </a:defRPr>
            </a:lvl1pPr>
          </a:lstStyle>
          <a:p>
            <a:pPr>
              <a:defRPr/>
            </a:pPr>
            <a:fld id="{8011B50A-DB88-E84B-AD7E-EF4F85B580E8}" type="slidenum">
              <a:rPr lang="en-US"/>
              <a:pPr>
                <a:defRPr/>
              </a:pPr>
              <a:t>‹#›</a:t>
            </a:fld>
            <a:endParaRPr lang="en-US"/>
          </a:p>
        </p:txBody>
      </p:sp>
    </p:spTree>
    <p:extLst>
      <p:ext uri="{BB962C8B-B14F-4D97-AF65-F5344CB8AC3E}">
        <p14:creationId xmlns:p14="http://schemas.microsoft.com/office/powerpoint/2010/main" val="2642057133"/>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pPr/>
              <a:t>‹#›</a:t>
            </a:fld>
            <a:endParaRPr lang="en-US"/>
          </a:p>
        </p:txBody>
      </p:sp>
    </p:spTree>
    <p:extLst>
      <p:ext uri="{BB962C8B-B14F-4D97-AF65-F5344CB8AC3E}">
        <p14:creationId xmlns:p14="http://schemas.microsoft.com/office/powerpoint/2010/main" val="40901887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pPr/>
              <a:t>‹#›</a:t>
            </a:fld>
            <a:endParaRPr lang="en-US"/>
          </a:p>
        </p:txBody>
      </p:sp>
    </p:spTree>
    <p:extLst>
      <p:ext uri="{BB962C8B-B14F-4D97-AF65-F5344CB8AC3E}">
        <p14:creationId xmlns:p14="http://schemas.microsoft.com/office/powerpoint/2010/main" val="16409996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pPr/>
              <a:t>‹#›</a:t>
            </a:fld>
            <a:endParaRPr lang="en-US"/>
          </a:p>
        </p:txBody>
      </p:sp>
    </p:spTree>
    <p:extLst>
      <p:ext uri="{BB962C8B-B14F-4D97-AF65-F5344CB8AC3E}">
        <p14:creationId xmlns:p14="http://schemas.microsoft.com/office/powerpoint/2010/main" val="18048059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pPr/>
              <a:t>‹#›</a:t>
            </a:fld>
            <a:endParaRPr lang="en-US"/>
          </a:p>
        </p:txBody>
      </p:sp>
    </p:spTree>
    <p:extLst>
      <p:ext uri="{BB962C8B-B14F-4D97-AF65-F5344CB8AC3E}">
        <p14:creationId xmlns:p14="http://schemas.microsoft.com/office/powerpoint/2010/main" val="36279643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pPr/>
              <a:t>‹#›</a:t>
            </a:fld>
            <a:endParaRPr lang="en-US"/>
          </a:p>
        </p:txBody>
      </p:sp>
    </p:spTree>
    <p:extLst>
      <p:ext uri="{BB962C8B-B14F-4D97-AF65-F5344CB8AC3E}">
        <p14:creationId xmlns:p14="http://schemas.microsoft.com/office/powerpoint/2010/main" val="594371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838200" y="6400800"/>
            <a:ext cx="19050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8" name="Rectangle 5"/>
          <p:cNvSpPr>
            <a:spLocks noGrp="1" noChangeArrowheads="1"/>
          </p:cNvSpPr>
          <p:nvPr>
            <p:ph type="ftr" sz="quarter" idx="11"/>
          </p:nvPr>
        </p:nvSpPr>
        <p:spPr>
          <a:xfrm>
            <a:off x="3429000" y="6400800"/>
            <a:ext cx="28956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9" name="Rectangle 6"/>
          <p:cNvSpPr>
            <a:spLocks noGrp="1" noChangeArrowheads="1"/>
          </p:cNvSpPr>
          <p:nvPr>
            <p:ph type="sldNum" sz="quarter" idx="12"/>
          </p:nvPr>
        </p:nvSpPr>
        <p:spPr>
          <a:xfrm>
            <a:off x="70104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DFB07A52-C399-CB48-A3C7-5F83FF87B024}" type="slidenum">
              <a:rPr lang="en-US"/>
              <a:pPr>
                <a:defRPr/>
              </a:pPr>
              <a:t>‹#›</a:t>
            </a:fld>
            <a:endParaRPr lang="en-US"/>
          </a:p>
        </p:txBody>
      </p:sp>
    </p:spTree>
    <p:extLst>
      <p:ext uri="{BB962C8B-B14F-4D97-AF65-F5344CB8AC3E}">
        <p14:creationId xmlns:p14="http://schemas.microsoft.com/office/powerpoint/2010/main" val="10009311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pPr/>
              <a:t>‹#›</a:t>
            </a:fld>
            <a:endParaRPr lang="en-US"/>
          </a:p>
        </p:txBody>
      </p:sp>
    </p:spTree>
    <p:extLst>
      <p:ext uri="{BB962C8B-B14F-4D97-AF65-F5344CB8AC3E}">
        <p14:creationId xmlns:p14="http://schemas.microsoft.com/office/powerpoint/2010/main" val="22058829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pPr/>
              <a:t>‹#›</a:t>
            </a:fld>
            <a:endParaRPr lang="en-US"/>
          </a:p>
        </p:txBody>
      </p:sp>
    </p:spTree>
    <p:extLst>
      <p:ext uri="{BB962C8B-B14F-4D97-AF65-F5344CB8AC3E}">
        <p14:creationId xmlns:p14="http://schemas.microsoft.com/office/powerpoint/2010/main" val="12715264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pPr/>
              <a:t>‹#›</a:t>
            </a:fld>
            <a:endParaRPr lang="en-US"/>
          </a:p>
        </p:txBody>
      </p:sp>
    </p:spTree>
    <p:extLst>
      <p:ext uri="{BB962C8B-B14F-4D97-AF65-F5344CB8AC3E}">
        <p14:creationId xmlns:p14="http://schemas.microsoft.com/office/powerpoint/2010/main" val="17729900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pPr/>
              <a:t>‹#›</a:t>
            </a:fld>
            <a:endParaRPr lang="en-US"/>
          </a:p>
        </p:txBody>
      </p:sp>
    </p:spTree>
    <p:extLst>
      <p:ext uri="{BB962C8B-B14F-4D97-AF65-F5344CB8AC3E}">
        <p14:creationId xmlns:p14="http://schemas.microsoft.com/office/powerpoint/2010/main" val="10953179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pPr/>
              <a:t>‹#›</a:t>
            </a:fld>
            <a:endParaRPr lang="en-US"/>
          </a:p>
        </p:txBody>
      </p:sp>
    </p:spTree>
    <p:extLst>
      <p:ext uri="{BB962C8B-B14F-4D97-AF65-F5344CB8AC3E}">
        <p14:creationId xmlns:p14="http://schemas.microsoft.com/office/powerpoint/2010/main" val="24028994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pPr/>
              <a:t>‹#›</a:t>
            </a:fld>
            <a:endParaRPr lang="en-US"/>
          </a:p>
        </p:txBody>
      </p:sp>
    </p:spTree>
    <p:extLst>
      <p:ext uri="{BB962C8B-B14F-4D97-AF65-F5344CB8AC3E}">
        <p14:creationId xmlns:p14="http://schemas.microsoft.com/office/powerpoint/2010/main" val="8982373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7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1267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ED283161-DD9B-1B49-A0BA-3AAE859F0138}" type="slidenum">
              <a:rPr lang="en-US"/>
              <a:pPr>
                <a:defRPr/>
              </a:pPr>
              <a:t>‹#›</a:t>
            </a:fld>
            <a:endParaRPr lang="en-US"/>
          </a:p>
        </p:txBody>
      </p:sp>
    </p:spTree>
    <p:extLst>
      <p:ext uri="{BB962C8B-B14F-4D97-AF65-F5344CB8AC3E}">
        <p14:creationId xmlns:p14="http://schemas.microsoft.com/office/powerpoint/2010/main" val="36483539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000337-C479-BE49-8F3A-AB074A152394}" type="slidenum">
              <a:rPr lang="en-US"/>
              <a:pPr>
                <a:defRPr/>
              </a:pPr>
              <a:t>‹#›</a:t>
            </a:fld>
            <a:endParaRPr lang="en-US"/>
          </a:p>
        </p:txBody>
      </p:sp>
    </p:spTree>
    <p:extLst>
      <p:ext uri="{BB962C8B-B14F-4D97-AF65-F5344CB8AC3E}">
        <p14:creationId xmlns:p14="http://schemas.microsoft.com/office/powerpoint/2010/main" val="36656834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5BD1E9-A4C4-3A44-BA2B-8A863CEF7467}" type="slidenum">
              <a:rPr lang="en-US"/>
              <a:pPr>
                <a:defRPr/>
              </a:pPr>
              <a:t>‹#›</a:t>
            </a:fld>
            <a:endParaRPr lang="en-US"/>
          </a:p>
        </p:txBody>
      </p:sp>
    </p:spTree>
    <p:extLst>
      <p:ext uri="{BB962C8B-B14F-4D97-AF65-F5344CB8AC3E}">
        <p14:creationId xmlns:p14="http://schemas.microsoft.com/office/powerpoint/2010/main" val="5955658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09DA93-3305-D443-9BFD-5A7A21642E48}" type="slidenum">
              <a:rPr lang="en-US"/>
              <a:pPr>
                <a:defRPr/>
              </a:pPr>
              <a:t>‹#›</a:t>
            </a:fld>
            <a:endParaRPr lang="en-US"/>
          </a:p>
        </p:txBody>
      </p:sp>
    </p:spTree>
    <p:extLst>
      <p:ext uri="{BB962C8B-B14F-4D97-AF65-F5344CB8AC3E}">
        <p14:creationId xmlns:p14="http://schemas.microsoft.com/office/powerpoint/2010/main" val="2866578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838200" y="6400800"/>
            <a:ext cx="19050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4" name="Rectangle 5"/>
          <p:cNvSpPr>
            <a:spLocks noGrp="1" noChangeArrowheads="1"/>
          </p:cNvSpPr>
          <p:nvPr>
            <p:ph type="ftr" sz="quarter" idx="11"/>
          </p:nvPr>
        </p:nvSpPr>
        <p:spPr>
          <a:xfrm>
            <a:off x="3429000" y="6400800"/>
            <a:ext cx="28956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5" name="Rectangle 6"/>
          <p:cNvSpPr>
            <a:spLocks noGrp="1" noChangeArrowheads="1"/>
          </p:cNvSpPr>
          <p:nvPr>
            <p:ph type="sldNum" sz="quarter" idx="12"/>
          </p:nvPr>
        </p:nvSpPr>
        <p:spPr>
          <a:xfrm>
            <a:off x="70104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20533EB3-3233-A648-8DD1-DDBC1DDE9113}" type="slidenum">
              <a:rPr lang="en-US"/>
              <a:pPr>
                <a:defRPr/>
              </a:pPr>
              <a:t>‹#›</a:t>
            </a:fld>
            <a:endParaRPr lang="en-US"/>
          </a:p>
        </p:txBody>
      </p:sp>
    </p:spTree>
    <p:extLst>
      <p:ext uri="{BB962C8B-B14F-4D97-AF65-F5344CB8AC3E}">
        <p14:creationId xmlns:p14="http://schemas.microsoft.com/office/powerpoint/2010/main" val="2310934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99CDE23-5ADE-834D-A0DC-B97293C2E886}" type="slidenum">
              <a:rPr lang="en-US"/>
              <a:pPr>
                <a:defRPr/>
              </a:pPr>
              <a:t>‹#›</a:t>
            </a:fld>
            <a:endParaRPr lang="en-US"/>
          </a:p>
        </p:txBody>
      </p:sp>
    </p:spTree>
    <p:extLst>
      <p:ext uri="{BB962C8B-B14F-4D97-AF65-F5344CB8AC3E}">
        <p14:creationId xmlns:p14="http://schemas.microsoft.com/office/powerpoint/2010/main" val="20206237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FE08E3-764B-A141-88C9-A89BAA1C8D6D}" type="slidenum">
              <a:rPr lang="en-US"/>
              <a:pPr>
                <a:defRPr/>
              </a:pPr>
              <a:t>‹#›</a:t>
            </a:fld>
            <a:endParaRPr lang="en-US"/>
          </a:p>
        </p:txBody>
      </p:sp>
    </p:spTree>
    <p:extLst>
      <p:ext uri="{BB962C8B-B14F-4D97-AF65-F5344CB8AC3E}">
        <p14:creationId xmlns:p14="http://schemas.microsoft.com/office/powerpoint/2010/main" val="28637328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7329C68-A27C-D046-BD36-24E6635E6608}" type="slidenum">
              <a:rPr lang="en-US"/>
              <a:pPr>
                <a:defRPr/>
              </a:pPr>
              <a:t>‹#›</a:t>
            </a:fld>
            <a:endParaRPr lang="en-US"/>
          </a:p>
        </p:txBody>
      </p:sp>
    </p:spTree>
    <p:extLst>
      <p:ext uri="{BB962C8B-B14F-4D97-AF65-F5344CB8AC3E}">
        <p14:creationId xmlns:p14="http://schemas.microsoft.com/office/powerpoint/2010/main" val="15723961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9CDDDE-ADF2-B74A-9932-1770F6A217D2}" type="slidenum">
              <a:rPr lang="en-US"/>
              <a:pPr>
                <a:defRPr/>
              </a:pPr>
              <a:t>‹#›</a:t>
            </a:fld>
            <a:endParaRPr lang="en-US"/>
          </a:p>
        </p:txBody>
      </p:sp>
    </p:spTree>
    <p:extLst>
      <p:ext uri="{BB962C8B-B14F-4D97-AF65-F5344CB8AC3E}">
        <p14:creationId xmlns:p14="http://schemas.microsoft.com/office/powerpoint/2010/main" val="6615514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2DAB39-40B1-2345-AAAB-88AFEBBA244D}" type="slidenum">
              <a:rPr lang="en-US"/>
              <a:pPr>
                <a:defRPr/>
              </a:pPr>
              <a:t>‹#›</a:t>
            </a:fld>
            <a:endParaRPr lang="en-US"/>
          </a:p>
        </p:txBody>
      </p:sp>
    </p:spTree>
    <p:extLst>
      <p:ext uri="{BB962C8B-B14F-4D97-AF65-F5344CB8AC3E}">
        <p14:creationId xmlns:p14="http://schemas.microsoft.com/office/powerpoint/2010/main" val="2913493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8AFE4E-2FF8-CC4C-AB2F-956F1C9A557D}" type="slidenum">
              <a:rPr lang="en-US"/>
              <a:pPr>
                <a:defRPr/>
              </a:pPr>
              <a:t>‹#›</a:t>
            </a:fld>
            <a:endParaRPr lang="en-US"/>
          </a:p>
        </p:txBody>
      </p:sp>
    </p:spTree>
    <p:extLst>
      <p:ext uri="{BB962C8B-B14F-4D97-AF65-F5344CB8AC3E}">
        <p14:creationId xmlns:p14="http://schemas.microsoft.com/office/powerpoint/2010/main" val="16579463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0382CD-2E42-B645-A713-D23B1B493BA8}" type="slidenum">
              <a:rPr lang="en-US"/>
              <a:pPr>
                <a:defRPr/>
              </a:pPr>
              <a:t>‹#›</a:t>
            </a:fld>
            <a:endParaRPr lang="en-US"/>
          </a:p>
        </p:txBody>
      </p:sp>
    </p:spTree>
    <p:extLst>
      <p:ext uri="{BB962C8B-B14F-4D97-AF65-F5344CB8AC3E}">
        <p14:creationId xmlns:p14="http://schemas.microsoft.com/office/powerpoint/2010/main" val="26301824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eaLnBrk="0" hangingPunc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lgn="l" eaLnBrk="0" hangingPunc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eaLnBrk="0" hangingPunct="0">
              <a:defRPr>
                <a:latin typeface="Tahoma" charset="0"/>
              </a:defRPr>
            </a:lvl1pPr>
          </a:lstStyle>
          <a:p>
            <a:pPr>
              <a:defRPr/>
            </a:pPr>
            <a:fld id="{8DBA7724-9452-D244-BDB4-3F0084FE8313}" type="slidenum">
              <a:rPr lang="en-US"/>
              <a:pPr>
                <a:defRPr/>
              </a:pPr>
              <a:t>‹#›</a:t>
            </a:fld>
            <a:endParaRPr lang="en-US"/>
          </a:p>
        </p:txBody>
      </p:sp>
    </p:spTree>
    <p:extLst>
      <p:ext uri="{BB962C8B-B14F-4D97-AF65-F5344CB8AC3E}">
        <p14:creationId xmlns:p14="http://schemas.microsoft.com/office/powerpoint/2010/main" val="11625539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E882515B-E019-454B-B4D2-BAE3D7042480}" type="slidenum">
              <a:rPr lang="en-US"/>
              <a:pPr>
                <a:defRPr/>
              </a:pPr>
              <a:t>‹#›</a:t>
            </a:fld>
            <a:endParaRPr lang="en-US"/>
          </a:p>
        </p:txBody>
      </p:sp>
    </p:spTree>
    <p:extLst>
      <p:ext uri="{BB962C8B-B14F-4D97-AF65-F5344CB8AC3E}">
        <p14:creationId xmlns:p14="http://schemas.microsoft.com/office/powerpoint/2010/main" val="27325593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798B2993-D017-C241-8E88-D4FC713F3DB1}" type="slidenum">
              <a:rPr lang="en-US"/>
              <a:pPr>
                <a:defRPr/>
              </a:pPr>
              <a:t>‹#›</a:t>
            </a:fld>
            <a:endParaRPr lang="en-US"/>
          </a:p>
        </p:txBody>
      </p:sp>
    </p:spTree>
    <p:extLst>
      <p:ext uri="{BB962C8B-B14F-4D97-AF65-F5344CB8AC3E}">
        <p14:creationId xmlns:p14="http://schemas.microsoft.com/office/powerpoint/2010/main" val="3542900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838200" y="6400800"/>
            <a:ext cx="19050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a:xfrm>
            <a:off x="3429000" y="6400800"/>
            <a:ext cx="28956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a:xfrm>
            <a:off x="70104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58D346C9-142A-9548-ABBB-319E1B8B9D7B}" type="slidenum">
              <a:rPr lang="en-US"/>
              <a:pPr>
                <a:defRPr/>
              </a:pPr>
              <a:t>‹#›</a:t>
            </a:fld>
            <a:endParaRPr lang="en-US"/>
          </a:p>
        </p:txBody>
      </p:sp>
    </p:spTree>
    <p:extLst>
      <p:ext uri="{BB962C8B-B14F-4D97-AF65-F5344CB8AC3E}">
        <p14:creationId xmlns:p14="http://schemas.microsoft.com/office/powerpoint/2010/main" val="22214346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17B0B31A-A2C9-B448-8C2B-4F89D029270C}" type="slidenum">
              <a:rPr lang="en-US"/>
              <a:pPr>
                <a:defRPr/>
              </a:pPr>
              <a:t>‹#›</a:t>
            </a:fld>
            <a:endParaRPr lang="en-US"/>
          </a:p>
        </p:txBody>
      </p:sp>
    </p:spTree>
    <p:extLst>
      <p:ext uri="{BB962C8B-B14F-4D97-AF65-F5344CB8AC3E}">
        <p14:creationId xmlns:p14="http://schemas.microsoft.com/office/powerpoint/2010/main" val="20065883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9D314C8B-D09A-9844-A611-B0229AD8B918}" type="slidenum">
              <a:rPr lang="en-US"/>
              <a:pPr>
                <a:defRPr/>
              </a:pPr>
              <a:t>‹#›</a:t>
            </a:fld>
            <a:endParaRPr lang="en-US"/>
          </a:p>
        </p:txBody>
      </p:sp>
    </p:spTree>
    <p:extLst>
      <p:ext uri="{BB962C8B-B14F-4D97-AF65-F5344CB8AC3E}">
        <p14:creationId xmlns:p14="http://schemas.microsoft.com/office/powerpoint/2010/main" val="1349147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0E840BAA-D4AF-0546-91A0-FAA297475472}" type="slidenum">
              <a:rPr lang="en-US"/>
              <a:pPr>
                <a:defRPr/>
              </a:pPr>
              <a:t>‹#›</a:t>
            </a:fld>
            <a:endParaRPr lang="en-US"/>
          </a:p>
        </p:txBody>
      </p:sp>
    </p:spTree>
    <p:extLst>
      <p:ext uri="{BB962C8B-B14F-4D97-AF65-F5344CB8AC3E}">
        <p14:creationId xmlns:p14="http://schemas.microsoft.com/office/powerpoint/2010/main" val="22259170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DBFC980E-A752-2942-A54D-8513BB75D762}" type="slidenum">
              <a:rPr lang="en-US"/>
              <a:pPr>
                <a:defRPr/>
              </a:pPr>
              <a:t>‹#›</a:t>
            </a:fld>
            <a:endParaRPr lang="en-US"/>
          </a:p>
        </p:txBody>
      </p:sp>
    </p:spTree>
    <p:extLst>
      <p:ext uri="{BB962C8B-B14F-4D97-AF65-F5344CB8AC3E}">
        <p14:creationId xmlns:p14="http://schemas.microsoft.com/office/powerpoint/2010/main" val="10088433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094E19D5-27B8-2647-9808-3001A2758994}" type="slidenum">
              <a:rPr lang="en-US"/>
              <a:pPr>
                <a:defRPr/>
              </a:pPr>
              <a:t>‹#›</a:t>
            </a:fld>
            <a:endParaRPr lang="en-US"/>
          </a:p>
        </p:txBody>
      </p:sp>
    </p:spTree>
    <p:extLst>
      <p:ext uri="{BB962C8B-B14F-4D97-AF65-F5344CB8AC3E}">
        <p14:creationId xmlns:p14="http://schemas.microsoft.com/office/powerpoint/2010/main" val="22509201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92CFEA89-2B8B-744A-BD55-A0A6F1BD98AE}" type="slidenum">
              <a:rPr lang="en-US"/>
              <a:pPr>
                <a:defRPr/>
              </a:pPr>
              <a:t>‹#›</a:t>
            </a:fld>
            <a:endParaRPr lang="en-US"/>
          </a:p>
        </p:txBody>
      </p:sp>
    </p:spTree>
    <p:extLst>
      <p:ext uri="{BB962C8B-B14F-4D97-AF65-F5344CB8AC3E}">
        <p14:creationId xmlns:p14="http://schemas.microsoft.com/office/powerpoint/2010/main" val="2762855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CB2E31F0-E716-164A-9497-5E7CEDBE2010}" type="slidenum">
              <a:rPr lang="en-US"/>
              <a:pPr>
                <a:defRPr/>
              </a:pPr>
              <a:t>‹#›</a:t>
            </a:fld>
            <a:endParaRPr lang="en-US"/>
          </a:p>
        </p:txBody>
      </p:sp>
    </p:spTree>
    <p:extLst>
      <p:ext uri="{BB962C8B-B14F-4D97-AF65-F5344CB8AC3E}">
        <p14:creationId xmlns:p14="http://schemas.microsoft.com/office/powerpoint/2010/main" val="9449674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00FC168D-58B1-C14F-9D46-D6B7FC1CFEE4}" type="slidenum">
              <a:rPr lang="en-US"/>
              <a:pPr>
                <a:defRPr/>
              </a:pPr>
              <a:t>‹#›</a:t>
            </a:fld>
            <a:endParaRPr lang="en-US"/>
          </a:p>
        </p:txBody>
      </p:sp>
    </p:spTree>
    <p:extLst>
      <p:ext uri="{BB962C8B-B14F-4D97-AF65-F5344CB8AC3E}">
        <p14:creationId xmlns:p14="http://schemas.microsoft.com/office/powerpoint/2010/main" val="12156907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6A6A0D9F-A468-8249-AF69-DE9B7E34885A}" type="slidenum">
              <a:rPr lang="en-US"/>
              <a:pPr>
                <a:defRPr/>
              </a:pPr>
              <a:t>‹#›</a:t>
            </a:fld>
            <a:endParaRPr lang="en-US"/>
          </a:p>
        </p:txBody>
      </p:sp>
    </p:spTree>
    <p:extLst>
      <p:ext uri="{BB962C8B-B14F-4D97-AF65-F5344CB8AC3E}">
        <p14:creationId xmlns:p14="http://schemas.microsoft.com/office/powerpoint/2010/main" val="33360614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9433A649-3307-D94B-9BFB-510524245F48}" type="slidenum">
              <a:rPr lang="en-US"/>
              <a:pPr>
                <a:defRPr/>
              </a:pPr>
              <a:t>‹#›</a:t>
            </a:fld>
            <a:endParaRPr lang="en-US"/>
          </a:p>
        </p:txBody>
      </p:sp>
    </p:spTree>
    <p:extLst>
      <p:ext uri="{BB962C8B-B14F-4D97-AF65-F5344CB8AC3E}">
        <p14:creationId xmlns:p14="http://schemas.microsoft.com/office/powerpoint/2010/main" val="1632923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838200" y="6400800"/>
            <a:ext cx="19050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6" name="Footer Placeholder 5"/>
          <p:cNvSpPr>
            <a:spLocks noGrp="1" noChangeArrowheads="1"/>
          </p:cNvSpPr>
          <p:nvPr>
            <p:ph type="ftr" sz="quarter" idx="11"/>
          </p:nvPr>
        </p:nvSpPr>
        <p:spPr>
          <a:xfrm>
            <a:off x="3429000" y="6400800"/>
            <a:ext cx="28956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7" name="Slide Number Placeholder 6"/>
          <p:cNvSpPr>
            <a:spLocks noGrp="1" noChangeArrowheads="1"/>
          </p:cNvSpPr>
          <p:nvPr>
            <p:ph type="sldNum" sz="quarter" idx="12"/>
          </p:nvPr>
        </p:nvSpPr>
        <p:spPr>
          <a:xfrm>
            <a:off x="70104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B6A9E580-1890-BB46-AD46-DFBCBC76D4B3}" type="slidenum">
              <a:rPr lang="en-US"/>
              <a:pPr>
                <a:defRPr/>
              </a:pPr>
              <a:t>‹#›</a:t>
            </a:fld>
            <a:endParaRPr lang="en-US"/>
          </a:p>
        </p:txBody>
      </p:sp>
    </p:spTree>
    <p:extLst>
      <p:ext uri="{BB962C8B-B14F-4D97-AF65-F5344CB8AC3E}">
        <p14:creationId xmlns:p14="http://schemas.microsoft.com/office/powerpoint/2010/main" val="38484113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A85FFAF-8AC1-D246-8633-D9B872999C06}" type="slidenum">
              <a:rPr lang="en-US"/>
              <a:pPr>
                <a:defRPr/>
              </a:pPr>
              <a:t>‹#›</a:t>
            </a:fld>
            <a:endParaRPr lang="en-US"/>
          </a:p>
        </p:txBody>
      </p:sp>
    </p:spTree>
    <p:extLst>
      <p:ext uri="{BB962C8B-B14F-4D97-AF65-F5344CB8AC3E}">
        <p14:creationId xmlns:p14="http://schemas.microsoft.com/office/powerpoint/2010/main" val="33505119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B0133689-A69A-BD4D-9755-25D719EE284D}" type="slidenum">
              <a:rPr lang="en-US"/>
              <a:pPr>
                <a:defRPr/>
              </a:pPr>
              <a:t>‹#›</a:t>
            </a:fld>
            <a:endParaRPr lang="en-US"/>
          </a:p>
        </p:txBody>
      </p:sp>
    </p:spTree>
    <p:extLst>
      <p:ext uri="{BB962C8B-B14F-4D97-AF65-F5344CB8AC3E}">
        <p14:creationId xmlns:p14="http://schemas.microsoft.com/office/powerpoint/2010/main" val="12395445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defRPr>
            </a:lvl1pPr>
          </a:lstStyle>
          <a:p>
            <a:pPr>
              <a:defRPr/>
            </a:pPr>
            <a:fld id="{DC87DE4D-C040-3943-AC64-BED224E5DF72}" type="slidenum">
              <a:rPr lang="en-US"/>
              <a:pPr>
                <a:defRPr/>
              </a:pPr>
              <a:t>‹#›</a:t>
            </a:fld>
            <a:endParaRPr lang="en-US"/>
          </a:p>
        </p:txBody>
      </p:sp>
    </p:spTree>
    <p:extLst>
      <p:ext uri="{BB962C8B-B14F-4D97-AF65-F5344CB8AC3E}">
        <p14:creationId xmlns:p14="http://schemas.microsoft.com/office/powerpoint/2010/main" val="1709733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defRPr>
            </a:lvl1pPr>
          </a:lstStyle>
          <a:p>
            <a:pPr>
              <a:defRPr/>
            </a:pPr>
            <a:fld id="{33C40DFF-B219-3046-A0BA-5EEFD1AF4192}" type="slidenum">
              <a:rPr lang="en-US"/>
              <a:pPr>
                <a:defRPr/>
              </a:pPr>
              <a:t>‹#›</a:t>
            </a:fld>
            <a:endParaRPr lang="en-US"/>
          </a:p>
        </p:txBody>
      </p:sp>
    </p:spTree>
    <p:extLst>
      <p:ext uri="{BB962C8B-B14F-4D97-AF65-F5344CB8AC3E}">
        <p14:creationId xmlns:p14="http://schemas.microsoft.com/office/powerpoint/2010/main" val="13825891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defRPr>
            </a:lvl1pPr>
          </a:lstStyle>
          <a:p>
            <a:pPr>
              <a:defRPr/>
            </a:pPr>
            <a:fld id="{797E28EF-C4E3-F34F-8E64-13A7219C8922}" type="slidenum">
              <a:rPr lang="en-US"/>
              <a:pPr>
                <a:defRPr/>
              </a:pPr>
              <a:t>‹#›</a:t>
            </a:fld>
            <a:endParaRPr lang="en-US"/>
          </a:p>
        </p:txBody>
      </p:sp>
    </p:spTree>
    <p:extLst>
      <p:ext uri="{BB962C8B-B14F-4D97-AF65-F5344CB8AC3E}">
        <p14:creationId xmlns:p14="http://schemas.microsoft.com/office/powerpoint/2010/main" val="30116355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A86F7DA1-A71B-C64A-BD60-F4E7001E6B07}" type="slidenum">
              <a:rPr lang="en-US"/>
              <a:pPr>
                <a:defRPr/>
              </a:pPr>
              <a:t>‹#›</a:t>
            </a:fld>
            <a:endParaRPr lang="en-US"/>
          </a:p>
        </p:txBody>
      </p:sp>
    </p:spTree>
    <p:extLst>
      <p:ext uri="{BB962C8B-B14F-4D97-AF65-F5344CB8AC3E}">
        <p14:creationId xmlns:p14="http://schemas.microsoft.com/office/powerpoint/2010/main" val="37817838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EFF790FA-4612-3147-ACF6-76CF17E3FB33}" type="slidenum">
              <a:rPr lang="en-US"/>
              <a:pPr>
                <a:defRPr/>
              </a:pPr>
              <a:t>‹#›</a:t>
            </a:fld>
            <a:endParaRPr lang="en-US"/>
          </a:p>
        </p:txBody>
      </p:sp>
    </p:spTree>
    <p:extLst>
      <p:ext uri="{BB962C8B-B14F-4D97-AF65-F5344CB8AC3E}">
        <p14:creationId xmlns:p14="http://schemas.microsoft.com/office/powerpoint/2010/main" val="17729725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2A3AC348-60D1-5D4B-8825-7A66DA006319}" type="slidenum">
              <a:rPr lang="en-US"/>
              <a:pPr>
                <a:defRPr/>
              </a:pPr>
              <a:t>‹#›</a:t>
            </a:fld>
            <a:endParaRPr lang="en-US"/>
          </a:p>
        </p:txBody>
      </p:sp>
    </p:spTree>
    <p:extLst>
      <p:ext uri="{BB962C8B-B14F-4D97-AF65-F5344CB8AC3E}">
        <p14:creationId xmlns:p14="http://schemas.microsoft.com/office/powerpoint/2010/main" val="17772536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2D07A5E-822C-C148-8515-F65B1E1236CE}" type="slidenum">
              <a:rPr lang="en-US"/>
              <a:pPr>
                <a:defRPr/>
              </a:pPr>
              <a:t>‹#›</a:t>
            </a:fld>
            <a:endParaRPr lang="en-US"/>
          </a:p>
        </p:txBody>
      </p:sp>
    </p:spTree>
    <p:extLst>
      <p:ext uri="{BB962C8B-B14F-4D97-AF65-F5344CB8AC3E}">
        <p14:creationId xmlns:p14="http://schemas.microsoft.com/office/powerpoint/2010/main" val="13613830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57175" y="-23813"/>
            <a:ext cx="9518650" cy="7229476"/>
            <a:chOff x="-162" y="-15"/>
            <a:chExt cx="5996" cy="4554"/>
          </a:xfrm>
        </p:grpSpPr>
        <p:grpSp>
          <p:nvGrpSpPr>
            <p:cNvPr id="5" name="Group 3"/>
            <p:cNvGrpSpPr>
              <a:grpSpLocks/>
            </p:cNvGrpSpPr>
            <p:nvPr userDrawn="1"/>
          </p:nvGrpSpPr>
          <p:grpSpPr bwMode="auto">
            <a:xfrm>
              <a:off x="-162" y="-15"/>
              <a:ext cx="5996" cy="4554"/>
              <a:chOff x="-162" y="-15"/>
              <a:chExt cx="5996" cy="4554"/>
            </a:xfrm>
          </p:grpSpPr>
          <p:sp>
            <p:nvSpPr>
              <p:cNvPr id="20" name="Freeform 4"/>
              <p:cNvSpPr>
                <a:spLocks/>
              </p:cNvSpPr>
              <p:nvPr userDrawn="1"/>
            </p:nvSpPr>
            <p:spPr bwMode="hidden">
              <a:xfrm>
                <a:off x="3314" y="299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1" name="Freeform 5"/>
              <p:cNvSpPr>
                <a:spLocks/>
              </p:cNvSpPr>
              <p:nvPr userDrawn="1"/>
            </p:nvSpPr>
            <p:spPr bwMode="hidden">
              <a:xfrm>
                <a:off x="2200" y="258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2" name="Freeform 6"/>
              <p:cNvSpPr>
                <a:spLocks/>
              </p:cNvSpPr>
              <p:nvPr userDrawn="1"/>
            </p:nvSpPr>
            <p:spPr bwMode="hidden">
              <a:xfrm>
                <a:off x="2288" y="3047"/>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3" name="Freeform 7"/>
              <p:cNvSpPr>
                <a:spLocks/>
              </p:cNvSpPr>
              <p:nvPr userDrawn="1"/>
            </p:nvSpPr>
            <p:spPr bwMode="hidden">
              <a:xfrm>
                <a:off x="2609" y="35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4" name="Freeform 8"/>
              <p:cNvSpPr>
                <a:spLocks/>
              </p:cNvSpPr>
              <p:nvPr userDrawn="1"/>
            </p:nvSpPr>
            <p:spPr bwMode="hidden">
              <a:xfrm>
                <a:off x="3980" y="183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5" name="Freeform 9"/>
              <p:cNvSpPr>
                <a:spLocks/>
              </p:cNvSpPr>
              <p:nvPr userDrawn="1"/>
            </p:nvSpPr>
            <p:spPr bwMode="hidden">
              <a:xfrm>
                <a:off x="3089" y="206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6" name="Freeform 10"/>
              <p:cNvSpPr>
                <a:spLocks/>
              </p:cNvSpPr>
              <p:nvPr userDrawn="1"/>
            </p:nvSpPr>
            <p:spPr bwMode="hidden">
              <a:xfrm rot="3318475">
                <a:off x="2254" y="189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7" name="Freeform 11"/>
              <p:cNvSpPr>
                <a:spLocks/>
              </p:cNvSpPr>
              <p:nvPr userDrawn="1"/>
            </p:nvSpPr>
            <p:spPr bwMode="hidden">
              <a:xfrm rot="20976686" flipH="1">
                <a:off x="2956" y="338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8" name="Freeform 12"/>
              <p:cNvSpPr>
                <a:spLocks/>
              </p:cNvSpPr>
              <p:nvPr userDrawn="1"/>
            </p:nvSpPr>
            <p:spPr bwMode="hidden">
              <a:xfrm>
                <a:off x="1821" y="30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9" name="Freeform 13"/>
              <p:cNvSpPr>
                <a:spLocks/>
              </p:cNvSpPr>
              <p:nvPr userDrawn="1"/>
            </p:nvSpPr>
            <p:spPr bwMode="hidden">
              <a:xfrm rot="16244410" flipH="1">
                <a:off x="3615" y="375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0" name="Freeform 14"/>
              <p:cNvSpPr>
                <a:spLocks/>
              </p:cNvSpPr>
              <p:nvPr userDrawn="1"/>
            </p:nvSpPr>
            <p:spPr bwMode="hidden">
              <a:xfrm rot="6018034">
                <a:off x="1966" y="3575"/>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1" name="Freeform 15"/>
              <p:cNvSpPr>
                <a:spLocks/>
              </p:cNvSpPr>
              <p:nvPr userDrawn="1"/>
            </p:nvSpPr>
            <p:spPr bwMode="hidden">
              <a:xfrm rot="6284068">
                <a:off x="3400" y="306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2" name="Freeform 16"/>
              <p:cNvSpPr>
                <a:spLocks/>
              </p:cNvSpPr>
              <p:nvPr userDrawn="1"/>
            </p:nvSpPr>
            <p:spPr bwMode="hidden">
              <a:xfrm rot="19272242" flipV="1">
                <a:off x="3188" y="226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3" name="Freeform 17"/>
              <p:cNvSpPr>
                <a:spLocks/>
              </p:cNvSpPr>
              <p:nvPr userDrawn="1"/>
            </p:nvSpPr>
            <p:spPr bwMode="hidden">
              <a:xfrm rot="563450" flipH="1">
                <a:off x="1796" y="235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4" name="Freeform 18"/>
              <p:cNvSpPr>
                <a:spLocks/>
              </p:cNvSpPr>
              <p:nvPr userDrawn="1"/>
            </p:nvSpPr>
            <p:spPr bwMode="hidden">
              <a:xfrm>
                <a:off x="1227" y="273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5" name="Freeform 19"/>
              <p:cNvSpPr>
                <a:spLocks/>
              </p:cNvSpPr>
              <p:nvPr userDrawn="1"/>
            </p:nvSpPr>
            <p:spPr bwMode="hidden">
              <a:xfrm>
                <a:off x="113" y="257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6" name="Freeform 20"/>
              <p:cNvSpPr>
                <a:spLocks/>
              </p:cNvSpPr>
              <p:nvPr userDrawn="1"/>
            </p:nvSpPr>
            <p:spPr bwMode="hidden">
              <a:xfrm>
                <a:off x="153" y="300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7" name="Freeform 21"/>
              <p:cNvSpPr>
                <a:spLocks/>
              </p:cNvSpPr>
              <p:nvPr userDrawn="1"/>
            </p:nvSpPr>
            <p:spPr bwMode="hidden">
              <a:xfrm rot="-2130091">
                <a:off x="738" y="374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8" name="Freeform 22"/>
              <p:cNvSpPr>
                <a:spLocks/>
              </p:cNvSpPr>
              <p:nvPr userDrawn="1"/>
            </p:nvSpPr>
            <p:spPr bwMode="hidden">
              <a:xfrm>
                <a:off x="1821" y="19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9" name="Freeform 23"/>
              <p:cNvSpPr>
                <a:spLocks/>
              </p:cNvSpPr>
              <p:nvPr userDrawn="1"/>
            </p:nvSpPr>
            <p:spPr bwMode="hidden">
              <a:xfrm>
                <a:off x="1002" y="20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0" name="Freeform 24"/>
              <p:cNvSpPr>
                <a:spLocks/>
              </p:cNvSpPr>
              <p:nvPr userDrawn="1"/>
            </p:nvSpPr>
            <p:spPr bwMode="hidden">
              <a:xfrm rot="3318475">
                <a:off x="-73" y="200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1" name="Freeform 25"/>
              <p:cNvSpPr>
                <a:spLocks/>
              </p:cNvSpPr>
              <p:nvPr userDrawn="1"/>
            </p:nvSpPr>
            <p:spPr bwMode="hidden">
              <a:xfrm rot="20976686" flipH="1">
                <a:off x="869" y="337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2" name="Freeform 26"/>
              <p:cNvSpPr>
                <a:spLocks/>
              </p:cNvSpPr>
              <p:nvPr userDrawn="1"/>
            </p:nvSpPr>
            <p:spPr bwMode="hidden">
              <a:xfrm>
                <a:off x="-14" y="295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3" name="Freeform 27"/>
              <p:cNvSpPr>
                <a:spLocks/>
              </p:cNvSpPr>
              <p:nvPr userDrawn="1"/>
            </p:nvSpPr>
            <p:spPr bwMode="hidden">
              <a:xfrm rot="16244410" flipH="1">
                <a:off x="1516" y="372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4" name="Freeform 28"/>
              <p:cNvSpPr>
                <a:spLocks/>
              </p:cNvSpPr>
              <p:nvPr userDrawn="1"/>
            </p:nvSpPr>
            <p:spPr bwMode="hidden">
              <a:xfrm rot="5508134">
                <a:off x="-25" y="35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5" name="Freeform 29"/>
              <p:cNvSpPr>
                <a:spLocks/>
              </p:cNvSpPr>
              <p:nvPr userDrawn="1"/>
            </p:nvSpPr>
            <p:spPr bwMode="hidden">
              <a:xfrm rot="6284068">
                <a:off x="1169" y="290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6" name="Freeform 30"/>
              <p:cNvSpPr>
                <a:spLocks/>
              </p:cNvSpPr>
              <p:nvPr userDrawn="1"/>
            </p:nvSpPr>
            <p:spPr bwMode="hidden">
              <a:xfrm rot="19272242" flipV="1">
                <a:off x="945" y="204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7" name="Freeform 31"/>
              <p:cNvSpPr>
                <a:spLocks/>
              </p:cNvSpPr>
              <p:nvPr userDrawn="1"/>
            </p:nvSpPr>
            <p:spPr bwMode="hidden">
              <a:xfrm rot="563450" flipH="1">
                <a:off x="501" y="221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8" name="Freeform 32"/>
              <p:cNvSpPr>
                <a:spLocks/>
              </p:cNvSpPr>
              <p:nvPr userDrawn="1"/>
            </p:nvSpPr>
            <p:spPr bwMode="hidden">
              <a:xfrm>
                <a:off x="1210"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9" name="Freeform 33"/>
              <p:cNvSpPr>
                <a:spLocks/>
              </p:cNvSpPr>
              <p:nvPr userDrawn="1"/>
            </p:nvSpPr>
            <p:spPr bwMode="hidden">
              <a:xfrm>
                <a:off x="96"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0" name="Freeform 34"/>
              <p:cNvSpPr>
                <a:spLocks/>
              </p:cNvSpPr>
              <p:nvPr userDrawn="1"/>
            </p:nvSpPr>
            <p:spPr bwMode="hidden">
              <a:xfrm>
                <a:off x="-20"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1" name="Freeform 35"/>
              <p:cNvSpPr>
                <a:spLocks/>
              </p:cNvSpPr>
              <p:nvPr userDrawn="1"/>
            </p:nvSpPr>
            <p:spPr bwMode="hidden">
              <a:xfrm>
                <a:off x="721"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2" name="Freeform 36"/>
              <p:cNvSpPr>
                <a:spLocks/>
              </p:cNvSpPr>
              <p:nvPr userDrawn="1"/>
            </p:nvSpPr>
            <p:spPr bwMode="hidden">
              <a:xfrm>
                <a:off x="1804"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3" name="Freeform 37"/>
              <p:cNvSpPr>
                <a:spLocks/>
              </p:cNvSpPr>
              <p:nvPr userDrawn="1"/>
            </p:nvSpPr>
            <p:spPr bwMode="hidden">
              <a:xfrm>
                <a:off x="985"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4" name="Freeform 38"/>
              <p:cNvSpPr>
                <a:spLocks/>
              </p:cNvSpPr>
              <p:nvPr userDrawn="1"/>
            </p:nvSpPr>
            <p:spPr bwMode="hidden">
              <a:xfrm rot="3318475">
                <a:off x="185" y="-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5" name="Freeform 39"/>
              <p:cNvSpPr>
                <a:spLocks/>
              </p:cNvSpPr>
              <p:nvPr userDrawn="1"/>
            </p:nvSpPr>
            <p:spPr bwMode="hidden">
              <a:xfrm rot="20976686" flipH="1">
                <a:off x="852"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6" name="Freeform 40"/>
              <p:cNvSpPr>
                <a:spLocks/>
              </p:cNvSpPr>
              <p:nvPr userDrawn="1"/>
            </p:nvSpPr>
            <p:spPr bwMode="hidden">
              <a:xfrm>
                <a:off x="185" y="95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7" name="Freeform 41"/>
              <p:cNvSpPr>
                <a:spLocks/>
              </p:cNvSpPr>
              <p:nvPr userDrawn="1"/>
            </p:nvSpPr>
            <p:spPr bwMode="hidden">
              <a:xfrm rot="16244410" flipH="1">
                <a:off x="1487"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8" name="Freeform 42"/>
              <p:cNvSpPr>
                <a:spLocks/>
              </p:cNvSpPr>
              <p:nvPr userDrawn="1"/>
            </p:nvSpPr>
            <p:spPr bwMode="hidden">
              <a:xfrm rot="2428453">
                <a:off x="-162"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9" name="Freeform 43"/>
              <p:cNvSpPr>
                <a:spLocks/>
              </p:cNvSpPr>
              <p:nvPr userDrawn="1"/>
            </p:nvSpPr>
            <p:spPr bwMode="hidden">
              <a:xfrm rot="6284068">
                <a:off x="1296" y="9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0" name="Freeform 44"/>
              <p:cNvSpPr>
                <a:spLocks/>
              </p:cNvSpPr>
              <p:nvPr userDrawn="1"/>
            </p:nvSpPr>
            <p:spPr bwMode="hidden">
              <a:xfrm rot="19272242" flipV="1">
                <a:off x="928"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1" name="Freeform 45"/>
              <p:cNvSpPr>
                <a:spLocks/>
              </p:cNvSpPr>
              <p:nvPr userDrawn="1"/>
            </p:nvSpPr>
            <p:spPr bwMode="hidden">
              <a:xfrm rot="563450" flipH="1">
                <a:off x="-20"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2" name="Freeform 46"/>
              <p:cNvSpPr>
                <a:spLocks/>
              </p:cNvSpPr>
              <p:nvPr userDrawn="1"/>
            </p:nvSpPr>
            <p:spPr bwMode="hidden">
              <a:xfrm>
                <a:off x="3305"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3" name="Freeform 47"/>
              <p:cNvSpPr>
                <a:spLocks/>
              </p:cNvSpPr>
              <p:nvPr userDrawn="1"/>
            </p:nvSpPr>
            <p:spPr bwMode="hidden">
              <a:xfrm>
                <a:off x="2191"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4" name="Freeform 48"/>
              <p:cNvSpPr>
                <a:spLocks/>
              </p:cNvSpPr>
              <p:nvPr userDrawn="1"/>
            </p:nvSpPr>
            <p:spPr bwMode="hidden">
              <a:xfrm>
                <a:off x="2075"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5" name="Freeform 49"/>
              <p:cNvSpPr>
                <a:spLocks/>
              </p:cNvSpPr>
              <p:nvPr userDrawn="1"/>
            </p:nvSpPr>
            <p:spPr bwMode="hidden">
              <a:xfrm>
                <a:off x="2816"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6" name="Freeform 50"/>
              <p:cNvSpPr>
                <a:spLocks/>
              </p:cNvSpPr>
              <p:nvPr userDrawn="1"/>
            </p:nvSpPr>
            <p:spPr bwMode="hidden">
              <a:xfrm>
                <a:off x="3899"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7" name="Freeform 51"/>
              <p:cNvSpPr>
                <a:spLocks/>
              </p:cNvSpPr>
              <p:nvPr userDrawn="1"/>
            </p:nvSpPr>
            <p:spPr bwMode="hidden">
              <a:xfrm>
                <a:off x="3080"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8" name="Freeform 52"/>
              <p:cNvSpPr>
                <a:spLocks/>
              </p:cNvSpPr>
              <p:nvPr userDrawn="1"/>
            </p:nvSpPr>
            <p:spPr bwMode="hidden">
              <a:xfrm rot="3318475">
                <a:off x="2005" y="5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9" name="Freeform 53"/>
              <p:cNvSpPr>
                <a:spLocks/>
              </p:cNvSpPr>
              <p:nvPr userDrawn="1"/>
            </p:nvSpPr>
            <p:spPr bwMode="hidden">
              <a:xfrm rot="20976686" flipH="1">
                <a:off x="2947"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0" name="Freeform 54"/>
              <p:cNvSpPr>
                <a:spLocks/>
              </p:cNvSpPr>
              <p:nvPr userDrawn="1"/>
            </p:nvSpPr>
            <p:spPr bwMode="hidden">
              <a:xfrm>
                <a:off x="1908" y="107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1" name="Freeform 55"/>
              <p:cNvSpPr>
                <a:spLocks/>
              </p:cNvSpPr>
              <p:nvPr userDrawn="1"/>
            </p:nvSpPr>
            <p:spPr bwMode="hidden">
              <a:xfrm rot="16244410" flipH="1">
                <a:off x="3582"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2" name="Freeform 56"/>
              <p:cNvSpPr>
                <a:spLocks/>
              </p:cNvSpPr>
              <p:nvPr userDrawn="1"/>
            </p:nvSpPr>
            <p:spPr bwMode="hidden">
              <a:xfrm rot="2428453">
                <a:off x="1933"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3" name="Freeform 57"/>
              <p:cNvSpPr>
                <a:spLocks/>
              </p:cNvSpPr>
              <p:nvPr userDrawn="1"/>
            </p:nvSpPr>
            <p:spPr bwMode="hidden">
              <a:xfrm rot="6284068">
                <a:off x="3391" y="9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 name="Freeform 58"/>
              <p:cNvSpPr>
                <a:spLocks/>
              </p:cNvSpPr>
              <p:nvPr userDrawn="1"/>
            </p:nvSpPr>
            <p:spPr bwMode="hidden">
              <a:xfrm rot="19272242" flipV="1">
                <a:off x="3023"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5" name="Freeform 59"/>
              <p:cNvSpPr>
                <a:spLocks/>
              </p:cNvSpPr>
              <p:nvPr userDrawn="1"/>
            </p:nvSpPr>
            <p:spPr bwMode="hidden">
              <a:xfrm rot="563450" flipH="1">
                <a:off x="1847"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6" name="Freeform 60"/>
              <p:cNvSpPr>
                <a:spLocks/>
              </p:cNvSpPr>
              <p:nvPr userDrawn="1"/>
            </p:nvSpPr>
            <p:spPr bwMode="hidden">
              <a:xfrm flipH="1">
                <a:off x="5075" y="86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7" name="Freeform 61"/>
              <p:cNvSpPr>
                <a:spLocks/>
              </p:cNvSpPr>
              <p:nvPr userDrawn="1"/>
            </p:nvSpPr>
            <p:spPr bwMode="hidden">
              <a:xfrm>
                <a:off x="4287" y="475"/>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8" name="Freeform 62"/>
              <p:cNvSpPr>
                <a:spLocks/>
              </p:cNvSpPr>
              <p:nvPr userDrawn="1"/>
            </p:nvSpPr>
            <p:spPr bwMode="hidden">
              <a:xfrm>
                <a:off x="4171" y="1128"/>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9" name="Freeform 63"/>
              <p:cNvSpPr>
                <a:spLocks/>
              </p:cNvSpPr>
              <p:nvPr userDrawn="1"/>
            </p:nvSpPr>
            <p:spPr bwMode="hidden">
              <a:xfrm>
                <a:off x="5092" y="157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0" name="Freeform 64"/>
              <p:cNvSpPr>
                <a:spLocks/>
              </p:cNvSpPr>
              <p:nvPr userDrawn="1"/>
            </p:nvSpPr>
            <p:spPr bwMode="hidden">
              <a:xfrm>
                <a:off x="4828" y="24"/>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1" name="Freeform 65"/>
              <p:cNvSpPr>
                <a:spLocks/>
              </p:cNvSpPr>
              <p:nvPr userDrawn="1"/>
            </p:nvSpPr>
            <p:spPr bwMode="hidden">
              <a:xfrm rot="3318475">
                <a:off x="4137" y="-4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2" name="Freeform 66"/>
              <p:cNvSpPr>
                <a:spLocks/>
              </p:cNvSpPr>
              <p:nvPr userDrawn="1"/>
            </p:nvSpPr>
            <p:spPr bwMode="hidden">
              <a:xfrm rot="20976686" flipH="1">
                <a:off x="5043" y="127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3" name="Freeform 67"/>
              <p:cNvSpPr>
                <a:spLocks/>
              </p:cNvSpPr>
              <p:nvPr userDrawn="1"/>
            </p:nvSpPr>
            <p:spPr bwMode="hidden">
              <a:xfrm>
                <a:off x="4328" y="94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4" name="Freeform 68"/>
              <p:cNvSpPr>
                <a:spLocks/>
              </p:cNvSpPr>
              <p:nvPr userDrawn="1"/>
            </p:nvSpPr>
            <p:spPr bwMode="hidden">
              <a:xfrm rot="16244410" flipH="1">
                <a:off x="5172" y="321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5" name="Freeform 69"/>
              <p:cNvSpPr>
                <a:spLocks/>
              </p:cNvSpPr>
              <p:nvPr userDrawn="1"/>
            </p:nvSpPr>
            <p:spPr bwMode="hidden">
              <a:xfrm rot="2428453">
                <a:off x="4161" y="1609"/>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6" name="Freeform 70"/>
              <p:cNvSpPr>
                <a:spLocks/>
              </p:cNvSpPr>
              <p:nvPr userDrawn="1"/>
            </p:nvSpPr>
            <p:spPr bwMode="hidden">
              <a:xfrm rot="6284068">
                <a:off x="4899" y="7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7" name="Freeform 71"/>
              <p:cNvSpPr>
                <a:spLocks/>
              </p:cNvSpPr>
              <p:nvPr userDrawn="1"/>
            </p:nvSpPr>
            <p:spPr bwMode="hidden">
              <a:xfrm rot="21011466" flipV="1">
                <a:off x="5122" y="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8" name="Freeform 72"/>
              <p:cNvSpPr>
                <a:spLocks/>
              </p:cNvSpPr>
              <p:nvPr userDrawn="1"/>
            </p:nvSpPr>
            <p:spPr bwMode="hidden">
              <a:xfrm rot="563450" flipH="1">
                <a:off x="3823" y="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9" name="Freeform 73"/>
              <p:cNvSpPr>
                <a:spLocks/>
              </p:cNvSpPr>
              <p:nvPr userDrawn="1"/>
            </p:nvSpPr>
            <p:spPr bwMode="hidden">
              <a:xfrm rot="6521641">
                <a:off x="5097" y="29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0" name="Freeform 74"/>
              <p:cNvSpPr>
                <a:spLocks/>
              </p:cNvSpPr>
              <p:nvPr userDrawn="1"/>
            </p:nvSpPr>
            <p:spPr bwMode="hidden">
              <a:xfrm>
                <a:off x="4287" y="2587"/>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1" name="Freeform 75"/>
              <p:cNvSpPr>
                <a:spLocks/>
              </p:cNvSpPr>
              <p:nvPr userDrawn="1"/>
            </p:nvSpPr>
            <p:spPr bwMode="hidden">
              <a:xfrm>
                <a:off x="4171" y="324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2" name="Freeform 76"/>
              <p:cNvSpPr>
                <a:spLocks/>
              </p:cNvSpPr>
              <p:nvPr userDrawn="1"/>
            </p:nvSpPr>
            <p:spPr bwMode="hidden">
              <a:xfrm rot="5844778">
                <a:off x="5044" y="361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3" name="Freeform 77"/>
              <p:cNvSpPr>
                <a:spLocks/>
              </p:cNvSpPr>
              <p:nvPr userDrawn="1"/>
            </p:nvSpPr>
            <p:spPr bwMode="hidden">
              <a:xfrm>
                <a:off x="4852" y="204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4" name="Freeform 78"/>
              <p:cNvSpPr>
                <a:spLocks/>
              </p:cNvSpPr>
              <p:nvPr userDrawn="1"/>
            </p:nvSpPr>
            <p:spPr bwMode="hidden">
              <a:xfrm rot="3318475">
                <a:off x="4101" y="201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5" name="Freeform 79"/>
              <p:cNvSpPr>
                <a:spLocks/>
              </p:cNvSpPr>
              <p:nvPr userDrawn="1"/>
            </p:nvSpPr>
            <p:spPr bwMode="hidden">
              <a:xfrm rot="20976686" flipH="1">
                <a:off x="4923" y="368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6" name="Freeform 80"/>
              <p:cNvSpPr>
                <a:spLocks/>
              </p:cNvSpPr>
              <p:nvPr userDrawn="1"/>
            </p:nvSpPr>
            <p:spPr bwMode="hidden">
              <a:xfrm>
                <a:off x="4004" y="319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7" name="Freeform 81"/>
              <p:cNvSpPr>
                <a:spLocks/>
              </p:cNvSpPr>
              <p:nvPr userDrawn="1"/>
            </p:nvSpPr>
            <p:spPr bwMode="hidden">
              <a:xfrm rot="6820033">
                <a:off x="4161" y="363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8" name="Freeform 82"/>
              <p:cNvSpPr>
                <a:spLocks/>
              </p:cNvSpPr>
              <p:nvPr userDrawn="1"/>
            </p:nvSpPr>
            <p:spPr bwMode="hidden">
              <a:xfrm rot="6284068">
                <a:off x="4587" y="25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9" name="Freeform 83"/>
              <p:cNvSpPr>
                <a:spLocks/>
              </p:cNvSpPr>
              <p:nvPr userDrawn="1"/>
            </p:nvSpPr>
            <p:spPr bwMode="hidden">
              <a:xfrm rot="15949041" flipV="1">
                <a:off x="5116" y="210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100" name="Freeform 84"/>
              <p:cNvSpPr>
                <a:spLocks/>
              </p:cNvSpPr>
              <p:nvPr userDrawn="1"/>
            </p:nvSpPr>
            <p:spPr bwMode="hidden">
              <a:xfrm rot="563450" flipH="1">
                <a:off x="3979" y="24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grpSp>
        <p:grpSp>
          <p:nvGrpSpPr>
            <p:cNvPr id="6" name="Group 85"/>
            <p:cNvGrpSpPr>
              <a:grpSpLocks/>
            </p:cNvGrpSpPr>
            <p:nvPr userDrawn="1"/>
          </p:nvGrpSpPr>
          <p:grpSpPr bwMode="auto">
            <a:xfrm>
              <a:off x="76" y="1909"/>
              <a:ext cx="5577" cy="1251"/>
              <a:chOff x="76" y="1909"/>
              <a:chExt cx="5577" cy="1251"/>
            </a:xfrm>
          </p:grpSpPr>
          <p:sp>
            <p:nvSpPr>
              <p:cNvPr id="7" name="Freeform 86"/>
              <p:cNvSpPr>
                <a:spLocks/>
              </p:cNvSpPr>
              <p:nvPr/>
            </p:nvSpPr>
            <p:spPr bwMode="ltGray">
              <a:xfrm rot="-3632084">
                <a:off x="225" y="2083"/>
                <a:ext cx="1123" cy="1031"/>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333333"/>
                  </a:solidFill>
                </a:endParaRPr>
              </a:p>
            </p:txBody>
          </p:sp>
          <p:grpSp>
            <p:nvGrpSpPr>
              <p:cNvPr id="8" name="Group 87"/>
              <p:cNvGrpSpPr>
                <a:grpSpLocks/>
              </p:cNvGrpSpPr>
              <p:nvPr/>
            </p:nvGrpSpPr>
            <p:grpSpPr bwMode="auto">
              <a:xfrm>
                <a:off x="144" y="2221"/>
                <a:ext cx="5509" cy="141"/>
                <a:chOff x="150" y="543"/>
                <a:chExt cx="5309" cy="200"/>
              </a:xfrm>
            </p:grpSpPr>
            <p:sp>
              <p:nvSpPr>
                <p:cNvPr id="18" name="AutoShape 88"/>
                <p:cNvSpPr>
                  <a:spLocks noChangeArrowheads="1"/>
                </p:cNvSpPr>
                <p:nvPr/>
              </p:nvSpPr>
              <p:spPr bwMode="ltGray">
                <a:xfrm>
                  <a:off x="150" y="543"/>
                  <a:ext cx="5309" cy="200"/>
                </a:xfrm>
                <a:prstGeom prst="roundRect">
                  <a:avLst>
                    <a:gd name="adj" fmla="val 50000"/>
                  </a:avLst>
                </a:prstGeom>
                <a:solidFill>
                  <a:srgbClr val="80808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9" name="Rectangle 89"/>
                <p:cNvSpPr>
                  <a:spLocks noChangeArrowheads="1"/>
                </p:cNvSpPr>
                <p:nvPr/>
              </p:nvSpPr>
              <p:spPr bwMode="ltGray">
                <a:xfrm>
                  <a:off x="175" y="600"/>
                  <a:ext cx="5251" cy="50"/>
                </a:xfrm>
                <a:prstGeom prst="rect">
                  <a:avLst/>
                </a:prstGeom>
                <a:solidFill>
                  <a:srgbClr val="80808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9" name="Group 90"/>
              <p:cNvGrpSpPr>
                <a:grpSpLocks/>
              </p:cNvGrpSpPr>
              <p:nvPr/>
            </p:nvGrpSpPr>
            <p:grpSpPr bwMode="auto">
              <a:xfrm>
                <a:off x="76" y="2164"/>
                <a:ext cx="5509" cy="141"/>
                <a:chOff x="150" y="543"/>
                <a:chExt cx="5309" cy="200"/>
              </a:xfrm>
            </p:grpSpPr>
            <p:sp>
              <p:nvSpPr>
                <p:cNvPr id="16" name="AutoShape 91"/>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7" name="Rectangle 92"/>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10" name="Group 93"/>
              <p:cNvGrpSpPr>
                <a:grpSpLocks/>
              </p:cNvGrpSpPr>
              <p:nvPr/>
            </p:nvGrpSpPr>
            <p:grpSpPr bwMode="auto">
              <a:xfrm rot="-3629538">
                <a:off x="242" y="1946"/>
                <a:ext cx="1025" cy="952"/>
                <a:chOff x="1016" y="940"/>
                <a:chExt cx="2844" cy="2644"/>
              </a:xfrm>
            </p:grpSpPr>
            <p:sp>
              <p:nvSpPr>
                <p:cNvPr id="11" name="Freeform 94"/>
                <p:cNvSpPr>
                  <a:spLocks/>
                </p:cNvSpPr>
                <p:nvPr/>
              </p:nvSpPr>
              <p:spPr bwMode="auto">
                <a:xfrm>
                  <a:off x="1019" y="969"/>
                  <a:ext cx="2844" cy="2613"/>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xtLst>
                  <a:ext uri="{91240B29-F687-4F45-9708-019B960494DF}">
                    <a14:hiddenLine xmlns:a14="http://schemas.microsoft.com/office/drawing/2010/main" w="12700" cmpd="sng">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2" name="Freeform 95"/>
                <p:cNvSpPr>
                  <a:spLocks/>
                </p:cNvSpPr>
                <p:nvPr/>
              </p:nvSpPr>
              <p:spPr bwMode="auto">
                <a:xfrm>
                  <a:off x="1073" y="981"/>
                  <a:ext cx="641" cy="1919"/>
                </a:xfrm>
                <a:custGeom>
                  <a:avLst/>
                  <a:gdLst/>
                  <a:ahLst/>
                  <a:cxnLst>
                    <a:cxn ang="0">
                      <a:pos x="209" y="42"/>
                    </a:cxn>
                    <a:cxn ang="0">
                      <a:pos x="1" y="551"/>
                    </a:cxn>
                    <a:cxn ang="0">
                      <a:pos x="218" y="1319"/>
                    </a:cxn>
                    <a:cxn ang="0">
                      <a:pos x="518" y="1845"/>
                    </a:cxn>
                    <a:cxn ang="0">
                      <a:pos x="551" y="1761"/>
                    </a:cxn>
                    <a:cxn ang="0">
                      <a:pos x="259" y="1060"/>
                    </a:cxn>
                    <a:cxn ang="0">
                      <a:pos x="218" y="559"/>
                    </a:cxn>
                    <a:cxn ang="0">
                      <a:pos x="343" y="192"/>
                    </a:cxn>
                    <a:cxn ang="0">
                      <a:pos x="476" y="117"/>
                    </a:cxn>
                    <a:cxn ang="0">
                      <a:pos x="635" y="58"/>
                    </a:cxn>
                    <a:cxn ang="0">
                      <a:pos x="518" y="8"/>
                    </a:cxn>
                    <a:cxn ang="0">
                      <a:pos x="326" y="8"/>
                    </a:cxn>
                    <a:cxn ang="0">
                      <a:pos x="209" y="42"/>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defRPr/>
                  </a:pPr>
                  <a:endParaRPr lang="en-US" b="0">
                    <a:solidFill>
                      <a:srgbClr val="333333"/>
                    </a:solidFill>
                  </a:endParaRPr>
                </a:p>
              </p:txBody>
            </p:sp>
            <p:sp>
              <p:nvSpPr>
                <p:cNvPr id="13" name="Freeform 96"/>
                <p:cNvSpPr>
                  <a:spLocks/>
                </p:cNvSpPr>
                <p:nvPr/>
              </p:nvSpPr>
              <p:spPr bwMode="auto">
                <a:xfrm>
                  <a:off x="1199" y="938"/>
                  <a:ext cx="2411" cy="628"/>
                </a:xfrm>
                <a:custGeom>
                  <a:avLst/>
                  <a:gdLst/>
                  <a:ahLst/>
                  <a:cxnLst>
                    <a:cxn ang="0">
                      <a:pos x="11" y="117"/>
                    </a:cxn>
                    <a:cxn ang="0">
                      <a:pos x="250" y="10"/>
                    </a:cxn>
                    <a:cxn ang="0">
                      <a:pos x="765" y="58"/>
                    </a:cxn>
                    <a:cxn ang="0">
                      <a:pos x="1574" y="256"/>
                    </a:cxn>
                    <a:cxn ang="0">
                      <a:pos x="2162" y="470"/>
                    </a:cxn>
                    <a:cxn ang="0">
                      <a:pos x="2359" y="586"/>
                    </a:cxn>
                    <a:cxn ang="0">
                      <a:pos x="2307" y="601"/>
                    </a:cxn>
                    <a:cxn ang="0">
                      <a:pos x="1741" y="415"/>
                    </a:cxn>
                    <a:cxn ang="0">
                      <a:pos x="874" y="212"/>
                    </a:cxn>
                    <a:cxn ang="0">
                      <a:pos x="382" y="179"/>
                    </a:cxn>
                    <a:cxn ang="0">
                      <a:pos x="198" y="270"/>
                    </a:cxn>
                    <a:cxn ang="0">
                      <a:pos x="31" y="187"/>
                    </a:cxn>
                    <a:cxn ang="0">
                      <a:pos x="11" y="117"/>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14" name="Freeform 97"/>
                <p:cNvSpPr>
                  <a:spLocks/>
                </p:cNvSpPr>
                <p:nvPr/>
              </p:nvSpPr>
              <p:spPr bwMode="auto">
                <a:xfrm>
                  <a:off x="1844" y="1638"/>
                  <a:ext cx="1548" cy="1503"/>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15" name="Freeform 98"/>
                <p:cNvSpPr>
                  <a:spLocks/>
                </p:cNvSpPr>
                <p:nvPr/>
              </p:nvSpPr>
              <p:spPr bwMode="auto">
                <a:xfrm>
                  <a:off x="1631" y="1453"/>
                  <a:ext cx="921" cy="911"/>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defRPr/>
                  </a:pPr>
                  <a:endParaRPr lang="en-US" b="0">
                    <a:solidFill>
                      <a:srgbClr val="333333"/>
                    </a:solidFill>
                  </a:endParaRPr>
                </a:p>
              </p:txBody>
            </p:sp>
          </p:grpSp>
        </p:grpSp>
      </p:grpSp>
      <p:sp>
        <p:nvSpPr>
          <p:cNvPr id="291939" name="Rectangle 99"/>
          <p:cNvSpPr>
            <a:spLocks noGrp="1" noChangeArrowheads="1"/>
          </p:cNvSpPr>
          <p:nvPr>
            <p:ph type="ctrTitle" sz="quarter"/>
          </p:nvPr>
        </p:nvSpPr>
        <p:spPr>
          <a:xfrm>
            <a:off x="1905000" y="2209800"/>
            <a:ext cx="6858000" cy="1143000"/>
          </a:xfrm>
        </p:spPr>
        <p:txBody>
          <a:bodyPr/>
          <a:lstStyle>
            <a:lvl1pPr>
              <a:defRPr/>
            </a:lvl1pPr>
          </a:lstStyle>
          <a:p>
            <a:r>
              <a:rPr lang="en-US"/>
              <a:t>Click to edit Master title style</a:t>
            </a:r>
          </a:p>
        </p:txBody>
      </p:sp>
      <p:sp>
        <p:nvSpPr>
          <p:cNvPr id="291940" name="Rectangle 100"/>
          <p:cNvSpPr>
            <a:spLocks noGrp="1" noChangeArrowheads="1"/>
          </p:cNvSpPr>
          <p:nvPr>
            <p:ph type="subTitle" sz="quarter" idx="1"/>
          </p:nvPr>
        </p:nvSpPr>
        <p:spPr>
          <a:xfrm>
            <a:off x="2438400" y="3886200"/>
            <a:ext cx="5334000" cy="1752600"/>
          </a:xfrm>
        </p:spPr>
        <p:txBody>
          <a:bodyPr/>
          <a:lstStyle>
            <a:lvl1pPr marL="0" indent="0">
              <a:buFontTx/>
              <a:buNone/>
              <a:defRPr/>
            </a:lvl1pPr>
          </a:lstStyle>
          <a:p>
            <a:r>
              <a:rPr lang="en-US"/>
              <a:t>Click to edit Master subtitle style</a:t>
            </a:r>
          </a:p>
        </p:txBody>
      </p:sp>
      <p:sp>
        <p:nvSpPr>
          <p:cNvPr id="101" name="Rectangle 101"/>
          <p:cNvSpPr>
            <a:spLocks noGrp="1" noChangeArrowheads="1"/>
          </p:cNvSpPr>
          <p:nvPr>
            <p:ph type="dt" sz="quarter" idx="10"/>
          </p:nvPr>
        </p:nvSpPr>
        <p:spPr/>
        <p:txBody>
          <a:bodyPr/>
          <a:lstStyle>
            <a:lvl1pPr>
              <a:defRPr smtClean="0"/>
            </a:lvl1pPr>
          </a:lstStyle>
          <a:p>
            <a:pPr>
              <a:defRPr/>
            </a:pPr>
            <a:endParaRPr lang="en-US">
              <a:solidFill>
                <a:srgbClr val="333333"/>
              </a:solidFill>
            </a:endParaRPr>
          </a:p>
        </p:txBody>
      </p:sp>
      <p:sp>
        <p:nvSpPr>
          <p:cNvPr id="102" name="Rectangle 102"/>
          <p:cNvSpPr>
            <a:spLocks noGrp="1" noChangeArrowheads="1"/>
          </p:cNvSpPr>
          <p:nvPr>
            <p:ph type="ftr" sz="quarter" idx="11"/>
          </p:nvPr>
        </p:nvSpPr>
        <p:spPr/>
        <p:txBody>
          <a:bodyPr/>
          <a:lstStyle>
            <a:lvl1pPr>
              <a:defRPr smtClean="0"/>
            </a:lvl1pPr>
          </a:lstStyle>
          <a:p>
            <a:pPr>
              <a:defRPr/>
            </a:pPr>
            <a:endParaRPr lang="en-US">
              <a:solidFill>
                <a:srgbClr val="333333"/>
              </a:solidFill>
            </a:endParaRPr>
          </a:p>
        </p:txBody>
      </p:sp>
      <p:sp>
        <p:nvSpPr>
          <p:cNvPr id="103" name="Rectangle 103"/>
          <p:cNvSpPr>
            <a:spLocks noGrp="1" noChangeArrowheads="1"/>
          </p:cNvSpPr>
          <p:nvPr>
            <p:ph type="sldNum" sz="quarter" idx="12"/>
          </p:nvPr>
        </p:nvSpPr>
        <p:spPr/>
        <p:txBody>
          <a:bodyPr/>
          <a:lstStyle>
            <a:lvl1pPr>
              <a:defRPr smtClean="0"/>
            </a:lvl1pPr>
          </a:lstStyle>
          <a:p>
            <a:pPr>
              <a:defRPr/>
            </a:pPr>
            <a:fld id="{CA33E663-6CA5-4B4A-BD00-3584663AB54A}"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214923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838200" y="6400800"/>
            <a:ext cx="19050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6" name="Footer Placeholder 5"/>
          <p:cNvSpPr>
            <a:spLocks noGrp="1" noChangeArrowheads="1"/>
          </p:cNvSpPr>
          <p:nvPr>
            <p:ph type="ftr" sz="quarter" idx="11"/>
          </p:nvPr>
        </p:nvSpPr>
        <p:spPr>
          <a:xfrm>
            <a:off x="3429000" y="6400800"/>
            <a:ext cx="2895600" cy="45720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7" name="Slide Number Placeholder 6"/>
          <p:cNvSpPr>
            <a:spLocks noGrp="1" noChangeArrowheads="1"/>
          </p:cNvSpPr>
          <p:nvPr>
            <p:ph type="sldNum" sz="quarter" idx="12"/>
          </p:nvPr>
        </p:nvSpPr>
        <p:spPr>
          <a:xfrm>
            <a:off x="70104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319E1302-02CA-3343-8D58-059546AFADCD}" type="slidenum">
              <a:rPr lang="en-US"/>
              <a:pPr>
                <a:defRPr/>
              </a:pPr>
              <a:t>‹#›</a:t>
            </a:fld>
            <a:endParaRPr lang="en-US"/>
          </a:p>
        </p:txBody>
      </p:sp>
    </p:spTree>
    <p:extLst>
      <p:ext uri="{BB962C8B-B14F-4D97-AF65-F5344CB8AC3E}">
        <p14:creationId xmlns:p14="http://schemas.microsoft.com/office/powerpoint/2010/main" val="61104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CEEAEA7-3197-374A-847B-93069A83C8FE}"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2074737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DFAA5CC-6335-E448-B556-E37EEDA1DB04}"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7153174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6D51A2FC-4FC3-C34D-B4E7-FEE898666C61}"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1259202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8"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9" name="Rectangle 102"/>
          <p:cNvSpPr>
            <a:spLocks noGrp="1" noChangeArrowheads="1"/>
          </p:cNvSpPr>
          <p:nvPr>
            <p:ph type="sldNum" sz="quarter" idx="12"/>
          </p:nvPr>
        </p:nvSpPr>
        <p:spPr>
          <a:ln/>
        </p:spPr>
        <p:txBody>
          <a:bodyPr/>
          <a:lstStyle>
            <a:lvl1pPr>
              <a:defRPr/>
            </a:lvl1pPr>
          </a:lstStyle>
          <a:p>
            <a:pPr>
              <a:defRPr/>
            </a:pPr>
            <a:fld id="{328050AF-D1A1-CB40-BB4A-148B430773B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9694856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4"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5" name="Rectangle 102"/>
          <p:cNvSpPr>
            <a:spLocks noGrp="1" noChangeArrowheads="1"/>
          </p:cNvSpPr>
          <p:nvPr>
            <p:ph type="sldNum" sz="quarter" idx="12"/>
          </p:nvPr>
        </p:nvSpPr>
        <p:spPr>
          <a:ln/>
        </p:spPr>
        <p:txBody>
          <a:bodyPr/>
          <a:lstStyle>
            <a:lvl1pPr>
              <a:defRPr/>
            </a:lvl1pPr>
          </a:lstStyle>
          <a:p>
            <a:pPr>
              <a:defRPr/>
            </a:pPr>
            <a:fld id="{60EDA03F-C3EE-AC42-B31F-073240A802CA}"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29374814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3"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4" name="Rectangle 102"/>
          <p:cNvSpPr>
            <a:spLocks noGrp="1" noChangeArrowheads="1"/>
          </p:cNvSpPr>
          <p:nvPr>
            <p:ph type="sldNum" sz="quarter" idx="12"/>
          </p:nvPr>
        </p:nvSpPr>
        <p:spPr>
          <a:ln/>
        </p:spPr>
        <p:txBody>
          <a:bodyPr/>
          <a:lstStyle>
            <a:lvl1pPr>
              <a:defRPr/>
            </a:lvl1pPr>
          </a:lstStyle>
          <a:p>
            <a:pPr>
              <a:defRPr/>
            </a:pPr>
            <a:fld id="{3F092D40-5860-AB4E-9663-C0859B1CC025}"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4979499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C172F80F-75AE-5547-BF18-0012ACB2CAA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926729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0D2D8C73-90B8-A948-AB00-55DC597F5E9B}"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424558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7C22E05-8525-1F40-A40E-E9F4E31CAE5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2593896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3AB33546-05A5-B642-88E3-2C520D8F4CD2}"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2660788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10.xml"/><Relationship Id="rId1" Type="http://schemas.openxmlformats.org/officeDocument/2006/relationships/slideLayout" Target="../slideLayouts/slideLayout33.xml"/><Relationship Id="rId5" Type="http://schemas.openxmlformats.org/officeDocument/2006/relationships/image" Target="../media/image16.jpeg"/><Relationship Id="rId4" Type="http://schemas.openxmlformats.org/officeDocument/2006/relationships/image" Target="../media/image15.jpeg"/></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34.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35.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13.xml"/><Relationship Id="rId1" Type="http://schemas.openxmlformats.org/officeDocument/2006/relationships/slideLayout" Target="../slideLayouts/slideLayout36.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37.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38.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39.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40.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18.xml"/><Relationship Id="rId1" Type="http://schemas.openxmlformats.org/officeDocument/2006/relationships/slideLayout" Target="../slideLayouts/slideLayout41.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44.xml"/><Relationship Id="rId1" Type="http://schemas.openxmlformats.org/officeDocument/2006/relationships/slideLayout" Target="../slideLayouts/slideLayout4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21.xml"/><Relationship Id="rId17" Type="http://schemas.openxmlformats.org/officeDocument/2006/relationships/image" Target="../media/image5.png"/><Relationship Id="rId2" Type="http://schemas.openxmlformats.org/officeDocument/2006/relationships/slideLayout" Target="../slideLayouts/slideLayout46.xml"/><Relationship Id="rId16" Type="http://schemas.openxmlformats.org/officeDocument/2006/relationships/image" Target="../media/image4.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22.xml"/><Relationship Id="rId17" Type="http://schemas.openxmlformats.org/officeDocument/2006/relationships/image" Target="../media/image5.png"/><Relationship Id="rId2" Type="http://schemas.openxmlformats.org/officeDocument/2006/relationships/slideLayout" Target="../slideLayouts/slideLayout57.xml"/><Relationship Id="rId16" Type="http://schemas.openxmlformats.org/officeDocument/2006/relationships/image" Target="../media/image4.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23.xml"/><Relationship Id="rId17" Type="http://schemas.openxmlformats.org/officeDocument/2006/relationships/image" Target="../media/image5.png"/><Relationship Id="rId2" Type="http://schemas.openxmlformats.org/officeDocument/2006/relationships/slideLayout" Target="../slideLayouts/slideLayout68.xml"/><Relationship Id="rId16" Type="http://schemas.openxmlformats.org/officeDocument/2006/relationships/image" Target="../media/image4.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2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2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2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27.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122.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heme" Target="../theme/theme29.xml"/><Relationship Id="rId1" Type="http://schemas.openxmlformats.org/officeDocument/2006/relationships/slideLayout" Target="../slideLayouts/slideLayout123.xml"/><Relationship Id="rId5" Type="http://schemas.openxmlformats.org/officeDocument/2006/relationships/image" Target="../media/image21.png"/><Relationship Id="rId4" Type="http://schemas.openxmlformats.org/officeDocument/2006/relationships/image" Target="../media/image20.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jpe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30.xml"/><Relationship Id="rId17" Type="http://schemas.openxmlformats.org/officeDocument/2006/relationships/image" Target="../media/image5.png"/><Relationship Id="rId2" Type="http://schemas.openxmlformats.org/officeDocument/2006/relationships/slideLayout" Target="../slideLayouts/slideLayout125.xml"/><Relationship Id="rId16" Type="http://schemas.openxmlformats.org/officeDocument/2006/relationships/image" Target="../media/image4.png"/><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image" Target="../media/image3.png"/><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image" Target="../media/image2.png"/></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13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4.jpe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32.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image" Target="../media/image16.jpeg"/><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image" Target="../media/image15.jpe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23.jpe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33.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34.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35.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36.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37.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image" Target="../media/image14.jpeg"/><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38.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image" Target="../media/image16.jpeg"/><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image" Target="../media/image15.jpe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39.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image" Target="../media/image1.jpeg"/><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40.xml"/><Relationship Id="rId17" Type="http://schemas.openxmlformats.org/officeDocument/2006/relationships/image" Target="../media/image5.png"/><Relationship Id="rId2" Type="http://schemas.openxmlformats.org/officeDocument/2006/relationships/slideLayout" Target="../slideLayouts/slideLayout225.xml"/><Relationship Id="rId16" Type="http://schemas.openxmlformats.org/officeDocument/2006/relationships/image" Target="../media/image4.png"/><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5" Type="http://schemas.openxmlformats.org/officeDocument/2006/relationships/image" Target="../media/image3.png"/><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image" Target="../media/image2.pn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image" Target="../media/image17.jpeg"/><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41.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42.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43.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image" Target="../media/image24.jpeg"/><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44.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45.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image" Target="../media/image25.jpeg"/><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46.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image" Target="../media/image26.jpeg"/><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47.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image" Target="../media/image28.jpeg"/><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48.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29.emf"/><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49.xml"/><Relationship Id="rId17" Type="http://schemas.openxmlformats.org/officeDocument/2006/relationships/image" Target="../media/image13.png"/><Relationship Id="rId2" Type="http://schemas.openxmlformats.org/officeDocument/2006/relationships/slideLayout" Target="../slideLayouts/slideLayout324.xml"/><Relationship Id="rId16" Type="http://schemas.openxmlformats.org/officeDocument/2006/relationships/image" Target="../media/image12.png"/><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5" Type="http://schemas.openxmlformats.org/officeDocument/2006/relationships/image" Target="../media/image11.png"/><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 Id="rId1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image" Target="../media/image30.jpeg"/><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50.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31.jpe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51.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7.xml"/><Relationship Id="rId1" Type="http://schemas.openxmlformats.org/officeDocument/2006/relationships/slideLayout" Target="../slideLayouts/slideLayout29.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heme" Target="../theme/theme8.xml"/><Relationship Id="rId7" Type="http://schemas.openxmlformats.org/officeDocument/2006/relationships/image" Target="../media/image12.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emf"/></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331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5" name="Rectangle 3"/>
          <p:cNvSpPr>
            <a:spLocks noGrp="1" noChangeArrowheads="1"/>
          </p:cNvSpPr>
          <p:nvPr>
            <p:ph type="title"/>
          </p:nvPr>
        </p:nvSpPr>
        <p:spPr bwMode="auto">
          <a:xfrm>
            <a:off x="690563" y="381000"/>
            <a:ext cx="838993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pic>
        <p:nvPicPr>
          <p:cNvPr id="13316"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7" name="Rectangle 8"/>
          <p:cNvSpPr>
            <a:spLocks noGrp="1" noChangeArrowheads="1"/>
          </p:cNvSpPr>
          <p:nvPr>
            <p:ph type="body" idx="1"/>
          </p:nvPr>
        </p:nvSpPr>
        <p:spPr bwMode="auto">
          <a:xfrm>
            <a:off x="685800" y="1766888"/>
            <a:ext cx="8386763"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715" r:id="rId1"/>
    <p:sldLayoutId id="2147484716" r:id="rId2"/>
    <p:sldLayoutId id="2147484717" r:id="rId3"/>
    <p:sldLayoutId id="2147484718" r:id="rId4"/>
    <p:sldLayoutId id="2147484719" r:id="rId5"/>
    <p:sldLayoutId id="2147484720" r:id="rId6"/>
    <p:sldLayoutId id="2147484721" r:id="rId7"/>
    <p:sldLayoutId id="2147484722" r:id="rId8"/>
    <p:sldLayoutId id="2147484723" r:id="rId9"/>
    <p:sldLayoutId id="2147484724" r:id="rId10"/>
    <p:sldLayoutId id="2147484725" r:id="rId11"/>
  </p:sldLayoutIdLst>
  <p:txStyles>
    <p:titleStyle>
      <a:lvl1pPr algn="l" rtl="0" eaLnBrk="0" fontAlgn="base" hangingPunct="0">
        <a:spcBef>
          <a:spcPct val="0"/>
        </a:spcBef>
        <a:spcAft>
          <a:spcPct val="0"/>
        </a:spcAft>
        <a:defRPr sz="4400" b="1">
          <a:solidFill>
            <a:schemeClr val="tx2"/>
          </a:solidFill>
          <a:latin typeface="Arial"/>
          <a:ea typeface="ＭＳ Ｐゴシック" charset="-128"/>
          <a:cs typeface="Arial"/>
        </a:defRPr>
      </a:lvl1pPr>
      <a:lvl2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08" charset="0"/>
        </a:defRPr>
      </a:lvl6pPr>
      <a:lvl7pPr marL="914400" algn="l" rtl="0" fontAlgn="base">
        <a:spcBef>
          <a:spcPct val="0"/>
        </a:spcBef>
        <a:spcAft>
          <a:spcPct val="0"/>
        </a:spcAft>
        <a:defRPr sz="4400">
          <a:solidFill>
            <a:schemeClr val="tx2"/>
          </a:solidFill>
          <a:latin typeface="Times New Roman" pitchFamily="-108" charset="0"/>
        </a:defRPr>
      </a:lvl7pPr>
      <a:lvl8pPr marL="1371600" algn="l" rtl="0" fontAlgn="base">
        <a:spcBef>
          <a:spcPct val="0"/>
        </a:spcBef>
        <a:spcAft>
          <a:spcPct val="0"/>
        </a:spcAft>
        <a:defRPr sz="4400">
          <a:solidFill>
            <a:schemeClr val="tx2"/>
          </a:solidFill>
          <a:latin typeface="Times New Roman" pitchFamily="-108" charset="0"/>
        </a:defRPr>
      </a:lvl8pPr>
      <a:lvl9pPr marL="1828800" algn="l"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Blip>
          <a:blip r:embed="rId16"/>
        </a:buBlip>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b="1">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Font typeface="Wingdings" charset="0"/>
        <a:buChar char="s"/>
        <a:defRPr sz="2000" b="1">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2"/>
        </a:buClr>
        <a:buFont typeface="Wingdings" charset="0"/>
        <a:buChar char="s"/>
        <a:defRPr sz="2000" b="1">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tx2"/>
        </a:buClr>
        <a:buFont typeface="Wingdings" pitchFamily="-108" charset="2"/>
        <a:buChar char="s"/>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2"/>
        </a:buClr>
        <a:buFont typeface="Wingdings" pitchFamily="-108" charset="2"/>
        <a:buChar char="s"/>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2"/>
        </a:buClr>
        <a:buFont typeface="Wingdings" pitchFamily="-108" charset="2"/>
        <a:buChar char="s"/>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2"/>
        </a:buClr>
        <a:buFont typeface="Wingdings" pitchFamily="-108" charset="2"/>
        <a:buChar char="s"/>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3"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684"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mn-lt"/>
                <a:ea typeface="ＭＳ Ｐゴシック" charset="0"/>
                <a:cs typeface="ＭＳ Ｐゴシック" charset="0"/>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mn-lt"/>
                <a:ea typeface="ＭＳ Ｐゴシック" charset="0"/>
                <a:cs typeface="ＭＳ Ｐゴシック" charset="0"/>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smtClean="0">
                <a:solidFill>
                  <a:srgbClr val="BBE0E3"/>
                </a:solidFill>
                <a:latin typeface="Helvetica" charset="0"/>
              </a:defRPr>
            </a:lvl1pPr>
          </a:lstStyle>
          <a:p>
            <a:pPr>
              <a:defRPr/>
            </a:pPr>
            <a:fld id="{ACF0C9CD-05EF-C640-A73A-7BCD34FF51C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54" r:id="rId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4"/>
        </a:buBlip>
        <a:defRPr kumimoji="1" sz="2000">
          <a:solidFill>
            <a:schemeClr val="tx1"/>
          </a:solidFill>
          <a:latin typeface="+mn-lt"/>
          <a:ea typeface="+mn-ea"/>
        </a:defRPr>
      </a:lvl5pPr>
      <a:lvl6pPr marL="2514600" indent="-228600" algn="l" rtl="0" fontAlgn="base">
        <a:spcBef>
          <a:spcPct val="20000"/>
        </a:spcBef>
        <a:spcAft>
          <a:spcPct val="0"/>
        </a:spcAft>
        <a:buBlip>
          <a:blip r:embed="rId4"/>
        </a:buBlip>
        <a:defRPr kumimoji="1" sz="2000">
          <a:solidFill>
            <a:schemeClr val="tx1"/>
          </a:solidFill>
          <a:latin typeface="+mn-lt"/>
          <a:ea typeface="+mn-ea"/>
        </a:defRPr>
      </a:lvl6pPr>
      <a:lvl7pPr marL="2971800" indent="-228600" algn="l" rtl="0" fontAlgn="base">
        <a:spcBef>
          <a:spcPct val="20000"/>
        </a:spcBef>
        <a:spcAft>
          <a:spcPct val="0"/>
        </a:spcAft>
        <a:buBlip>
          <a:blip r:embed="rId4"/>
        </a:buBlip>
        <a:defRPr kumimoji="1" sz="2000">
          <a:solidFill>
            <a:schemeClr val="tx1"/>
          </a:solidFill>
          <a:latin typeface="+mn-lt"/>
          <a:ea typeface="+mn-ea"/>
        </a:defRPr>
      </a:lvl7pPr>
      <a:lvl8pPr marL="3429000" indent="-228600" algn="l" rtl="0" fontAlgn="base">
        <a:spcBef>
          <a:spcPct val="20000"/>
        </a:spcBef>
        <a:spcAft>
          <a:spcPct val="0"/>
        </a:spcAft>
        <a:buBlip>
          <a:blip r:embed="rId4"/>
        </a:buBlip>
        <a:defRPr kumimoji="1" sz="2000">
          <a:solidFill>
            <a:schemeClr val="tx1"/>
          </a:solidFill>
          <a:latin typeface="+mn-lt"/>
          <a:ea typeface="+mn-ea"/>
        </a:defRPr>
      </a:lvl8pPr>
      <a:lvl9pPr marL="3886200" indent="-228600"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788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mn-cs"/>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mn-cs"/>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cs typeface="Arial" charset="0"/>
              </a:defRPr>
            </a:lvl1pPr>
          </a:lstStyle>
          <a:p>
            <a:pPr>
              <a:defRPr/>
            </a:pPr>
            <a:fld id="{57E3A7B0-E6C2-D44D-AD23-FA46B35A65A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656" r:id="rId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19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b="1" smtClean="0">
                <a:solidFill>
                  <a:srgbClr val="FFFFFF"/>
                </a:solidFill>
              </a:defRPr>
            </a:lvl1pPr>
          </a:lstStyle>
          <a:p>
            <a:pPr>
              <a:defRPr/>
            </a:pPr>
            <a:fld id="{93DF9AE4-2521-7742-9742-3D073922B8F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59" r:id="rId1"/>
  </p:sldLayoutIdLst>
  <p:transition>
    <p:rand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97730" name="Rectangle 2"/>
          <p:cNvSpPr>
            <a:spLocks noGrp="1" noChangeArrowheads="1"/>
          </p:cNvSpPr>
          <p:nvPr>
            <p:ph type="title"/>
          </p:nvPr>
        </p:nvSpPr>
        <p:spPr bwMode="auto">
          <a:xfrm>
            <a:off x="685800" y="609600"/>
            <a:ext cx="7772400" cy="1143000"/>
          </a:xfrm>
          <a:prstGeom prst="rect">
            <a:avLst/>
          </a:prstGeom>
          <a:noFill/>
          <a:ln>
            <a:noFill/>
          </a:ln>
          <a:effectLst>
            <a:outerShdw blurRad="635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7731" name="Rectangle 3"/>
          <p:cNvSpPr>
            <a:spLocks noGrp="1" noChangeArrowheads="1"/>
          </p:cNvSpPr>
          <p:nvPr>
            <p:ph type="body" idx="1"/>
          </p:nvPr>
        </p:nvSpPr>
        <p:spPr bwMode="auto">
          <a:xfrm>
            <a:off x="1295400" y="1981200"/>
            <a:ext cx="7162800" cy="4114800"/>
          </a:xfrm>
          <a:prstGeom prst="rect">
            <a:avLst/>
          </a:prstGeom>
          <a:noFill/>
          <a:ln>
            <a:noFill/>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2"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j-lt"/>
                <a:ea typeface="+mn-ea"/>
                <a:cs typeface="+mn-cs"/>
              </a:defRPr>
            </a:lvl1pPr>
          </a:lstStyle>
          <a:p>
            <a:pPr>
              <a:defRPr/>
            </a:pPr>
            <a:endParaRPr lang="en-US"/>
          </a:p>
        </p:txBody>
      </p:sp>
      <p:sp>
        <p:nvSpPr>
          <p:cNvPr id="1097733"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j-lt"/>
                <a:ea typeface="+mn-ea"/>
                <a:cs typeface="+mn-cs"/>
              </a:defRPr>
            </a:lvl1pPr>
          </a:lstStyle>
          <a:p>
            <a:pPr>
              <a:defRPr/>
            </a:pPr>
            <a:endParaRPr lang="en-US"/>
          </a:p>
        </p:txBody>
      </p:sp>
      <p:sp>
        <p:nvSpPr>
          <p:cNvPr id="1097734"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Copperplate Gothic Light" charset="0"/>
                <a:ea typeface="ヒラギノ角ゴ Pro W3" charset="0"/>
                <a:cs typeface="ヒラギノ角ゴ Pro W3" charset="0"/>
              </a:defRPr>
            </a:lvl1pPr>
          </a:lstStyle>
          <a:p>
            <a:pPr>
              <a:defRPr/>
            </a:pPr>
            <a:fld id="{F65B772B-35D2-9E47-A996-951250B2703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31" r:id="rId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2pPr>
      <a:lvl3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3pPr>
      <a:lvl4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4pPr>
      <a:lvl5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5pPr>
      <a:lvl6pPr marL="4572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6pPr>
      <a:lvl7pPr marL="9144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7pPr>
      <a:lvl8pPr marL="13716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8pPr>
      <a:lvl9pPr marL="18288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31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mn-cs"/>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mn-cs"/>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cs typeface="Arial" charset="0"/>
              </a:defRPr>
            </a:lvl1pPr>
          </a:lstStyle>
          <a:p>
            <a:pPr>
              <a:defRPr/>
            </a:pPr>
            <a:fld id="{70725014-E706-ED4A-B0B1-F0EC419BD60F}"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663" r:id="rId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95235" name="Freeform 1027"/>
          <p:cNvSpPr>
            <a:spLocks/>
          </p:cNvSpPr>
          <p:nvPr/>
        </p:nvSpPr>
        <p:spPr bwMode="white">
          <a:xfrm>
            <a:off x="-9525" y="4489450"/>
            <a:ext cx="5754688" cy="2368550"/>
          </a:xfrm>
          <a:custGeom>
            <a:avLst/>
            <a:gdLst>
              <a:gd name="T0" fmla="*/ 0 w 3625"/>
              <a:gd name="T1" fmla="*/ 2366963 h 1492"/>
              <a:gd name="T2" fmla="*/ 0 w 3625"/>
              <a:gd name="T3" fmla="*/ 0 h 1492"/>
              <a:gd name="T4" fmla="*/ 271463 w 3625"/>
              <a:gd name="T5" fmla="*/ 4763 h 1492"/>
              <a:gd name="T6" fmla="*/ 563563 w 3625"/>
              <a:gd name="T7" fmla="*/ 14288 h 1492"/>
              <a:gd name="T8" fmla="*/ 792163 w 3625"/>
              <a:gd name="T9" fmla="*/ 33338 h 1492"/>
              <a:gd name="T10" fmla="*/ 1031875 w 3625"/>
              <a:gd name="T11" fmla="*/ 57150 h 1492"/>
              <a:gd name="T12" fmla="*/ 1284288 w 3625"/>
              <a:gd name="T13" fmla="*/ 85725 h 1492"/>
              <a:gd name="T14" fmla="*/ 1519238 w 3625"/>
              <a:gd name="T15" fmla="*/ 123825 h 1492"/>
              <a:gd name="T16" fmla="*/ 1776413 w 3625"/>
              <a:gd name="T17" fmla="*/ 166688 h 1492"/>
              <a:gd name="T18" fmla="*/ 2001838 w 3625"/>
              <a:gd name="T19" fmla="*/ 211138 h 1492"/>
              <a:gd name="T20" fmla="*/ 2287588 w 3625"/>
              <a:gd name="T21" fmla="*/ 277813 h 1492"/>
              <a:gd name="T22" fmla="*/ 2536825 w 3625"/>
              <a:gd name="T23" fmla="*/ 344488 h 1492"/>
              <a:gd name="T24" fmla="*/ 2798763 w 3625"/>
              <a:gd name="T25" fmla="*/ 427038 h 1492"/>
              <a:gd name="T26" fmla="*/ 2995613 w 3625"/>
              <a:gd name="T27" fmla="*/ 488950 h 1492"/>
              <a:gd name="T28" fmla="*/ 3309938 w 3625"/>
              <a:gd name="T29" fmla="*/ 609600 h 1492"/>
              <a:gd name="T30" fmla="*/ 3540125 w 3625"/>
              <a:gd name="T31" fmla="*/ 704850 h 1492"/>
              <a:gd name="T32" fmla="*/ 3898900 w 3625"/>
              <a:gd name="T33" fmla="*/ 868363 h 1492"/>
              <a:gd name="T34" fmla="*/ 4232275 w 3625"/>
              <a:gd name="T35" fmla="*/ 1050925 h 1492"/>
              <a:gd name="T36" fmla="*/ 4538663 w 3625"/>
              <a:gd name="T37" fmla="*/ 1247775 h 1492"/>
              <a:gd name="T38" fmla="*/ 4835525 w 3625"/>
              <a:gd name="T39" fmla="*/ 1460500 h 1492"/>
              <a:gd name="T40" fmla="*/ 5068888 w 3625"/>
              <a:gd name="T41" fmla="*/ 1647825 h 1492"/>
              <a:gd name="T42" fmla="*/ 5289550 w 3625"/>
              <a:gd name="T43" fmla="*/ 1854200 h 1492"/>
              <a:gd name="T44" fmla="*/ 5461000 w 3625"/>
              <a:gd name="T45" fmla="*/ 2032000 h 1492"/>
              <a:gd name="T46" fmla="*/ 5594350 w 3625"/>
              <a:gd name="T47" fmla="*/ 2190750 h 1492"/>
              <a:gd name="T48" fmla="*/ 5753100 w 3625"/>
              <a:gd name="T49" fmla="*/ 2366963 h 1492"/>
              <a:gd name="T50" fmla="*/ 5727700 w 3625"/>
              <a:gd name="T51" fmla="*/ 2366963 h 1492"/>
              <a:gd name="T52" fmla="*/ 0 w 3625"/>
              <a:gd name="T53" fmla="*/ 2366963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5236" name="Freeform 1028"/>
          <p:cNvSpPr>
            <a:spLocks/>
          </p:cNvSpPr>
          <p:nvPr/>
        </p:nvSpPr>
        <p:spPr bwMode="white">
          <a:xfrm>
            <a:off x="0" y="3817938"/>
            <a:ext cx="8164513" cy="3019425"/>
          </a:xfrm>
          <a:custGeom>
            <a:avLst/>
            <a:gdLst>
              <a:gd name="T0" fmla="*/ 4314825 w 5143"/>
              <a:gd name="T1" fmla="*/ 642938 h 1902"/>
              <a:gd name="T2" fmla="*/ 3914775 w 5143"/>
              <a:gd name="T3" fmla="*/ 528638 h 1902"/>
              <a:gd name="T4" fmla="*/ 3495675 w 5143"/>
              <a:gd name="T5" fmla="*/ 414338 h 1902"/>
              <a:gd name="T6" fmla="*/ 3062288 w 5143"/>
              <a:gd name="T7" fmla="*/ 314325 h 1902"/>
              <a:gd name="T8" fmla="*/ 2690813 w 5143"/>
              <a:gd name="T9" fmla="*/ 242888 h 1902"/>
              <a:gd name="T10" fmla="*/ 2276475 w 5143"/>
              <a:gd name="T11" fmla="*/ 176213 h 1902"/>
              <a:gd name="T12" fmla="*/ 1885950 w 5143"/>
              <a:gd name="T13" fmla="*/ 119063 h 1902"/>
              <a:gd name="T14" fmla="*/ 1519238 w 5143"/>
              <a:gd name="T15" fmla="*/ 76200 h 1902"/>
              <a:gd name="T16" fmla="*/ 1185863 w 5143"/>
              <a:gd name="T17" fmla="*/ 47625 h 1902"/>
              <a:gd name="T18" fmla="*/ 795338 w 5143"/>
              <a:gd name="T19" fmla="*/ 23813 h 1902"/>
              <a:gd name="T20" fmla="*/ 390525 w 5143"/>
              <a:gd name="T21" fmla="*/ 4763 h 1902"/>
              <a:gd name="T22" fmla="*/ 0 w 5143"/>
              <a:gd name="T23" fmla="*/ 0 h 1902"/>
              <a:gd name="T24" fmla="*/ 0 w 5143"/>
              <a:gd name="T25" fmla="*/ 436563 h 1902"/>
              <a:gd name="T26" fmla="*/ 0 w 5143"/>
              <a:gd name="T27" fmla="*/ 547688 h 1902"/>
              <a:gd name="T28" fmla="*/ 0 w 5143"/>
              <a:gd name="T29" fmla="*/ 436563 h 1902"/>
              <a:gd name="T30" fmla="*/ 0 w 5143"/>
              <a:gd name="T31" fmla="*/ 542925 h 1902"/>
              <a:gd name="T32" fmla="*/ 538163 w 5143"/>
              <a:gd name="T33" fmla="*/ 557213 h 1902"/>
              <a:gd name="T34" fmla="*/ 962025 w 5143"/>
              <a:gd name="T35" fmla="*/ 590550 h 1902"/>
              <a:gd name="T36" fmla="*/ 1352550 w 5143"/>
              <a:gd name="T37" fmla="*/ 633413 h 1902"/>
              <a:gd name="T38" fmla="*/ 1695450 w 5143"/>
              <a:gd name="T39" fmla="*/ 690563 h 1902"/>
              <a:gd name="T40" fmla="*/ 2024063 w 5143"/>
              <a:gd name="T41" fmla="*/ 752475 h 1902"/>
              <a:gd name="T42" fmla="*/ 2452688 w 5143"/>
              <a:gd name="T43" fmla="*/ 857250 h 1902"/>
              <a:gd name="T44" fmla="*/ 2795588 w 5143"/>
              <a:gd name="T45" fmla="*/ 957263 h 1902"/>
              <a:gd name="T46" fmla="*/ 3128963 w 5143"/>
              <a:gd name="T47" fmla="*/ 1076325 h 1902"/>
              <a:gd name="T48" fmla="*/ 3438525 w 5143"/>
              <a:gd name="T49" fmla="*/ 1185863 h 1902"/>
              <a:gd name="T50" fmla="*/ 3805238 w 5143"/>
              <a:gd name="T51" fmla="*/ 1352550 h 1902"/>
              <a:gd name="T52" fmla="*/ 4148138 w 5143"/>
              <a:gd name="T53" fmla="*/ 1524000 h 1902"/>
              <a:gd name="T54" fmla="*/ 4495800 w 5143"/>
              <a:gd name="T55" fmla="*/ 1738313 h 1902"/>
              <a:gd name="T56" fmla="*/ 4781550 w 5143"/>
              <a:gd name="T57" fmla="*/ 1924050 h 1902"/>
              <a:gd name="T58" fmla="*/ 5057775 w 5143"/>
              <a:gd name="T59" fmla="*/ 2138363 h 1902"/>
              <a:gd name="T60" fmla="*/ 5319713 w 5143"/>
              <a:gd name="T61" fmla="*/ 2376488 h 1902"/>
              <a:gd name="T62" fmla="*/ 5524500 w 5143"/>
              <a:gd name="T63" fmla="*/ 2586038 h 1902"/>
              <a:gd name="T64" fmla="*/ 5734050 w 5143"/>
              <a:gd name="T65" fmla="*/ 2833688 h 1902"/>
              <a:gd name="T66" fmla="*/ 5872163 w 5143"/>
              <a:gd name="T67" fmla="*/ 3017838 h 1902"/>
              <a:gd name="T68" fmla="*/ 8162925 w 5143"/>
              <a:gd name="T69" fmla="*/ 3017838 h 1902"/>
              <a:gd name="T70" fmla="*/ 8058150 w 5143"/>
              <a:gd name="T71" fmla="*/ 2900363 h 1902"/>
              <a:gd name="T72" fmla="*/ 7886700 w 5143"/>
              <a:gd name="T73" fmla="*/ 2709863 h 1902"/>
              <a:gd name="T74" fmla="*/ 7615238 w 5143"/>
              <a:gd name="T75" fmla="*/ 2443163 h 1902"/>
              <a:gd name="T76" fmla="*/ 7329488 w 5143"/>
              <a:gd name="T77" fmla="*/ 2195513 h 1902"/>
              <a:gd name="T78" fmla="*/ 7000875 w 5143"/>
              <a:gd name="T79" fmla="*/ 1938338 h 1902"/>
              <a:gd name="T80" fmla="*/ 6643688 w 5143"/>
              <a:gd name="T81" fmla="*/ 1700213 h 1902"/>
              <a:gd name="T82" fmla="*/ 6286500 w 5143"/>
              <a:gd name="T83" fmla="*/ 1490663 h 1902"/>
              <a:gd name="T84" fmla="*/ 5886450 w 5143"/>
              <a:gd name="T85" fmla="*/ 1271588 h 1902"/>
              <a:gd name="T86" fmla="*/ 5543550 w 5143"/>
              <a:gd name="T87" fmla="*/ 1114425 h 1902"/>
              <a:gd name="T88" fmla="*/ 5129213 w 5143"/>
              <a:gd name="T89" fmla="*/ 933450 h 1902"/>
              <a:gd name="T90" fmla="*/ 4705350 w 5143"/>
              <a:gd name="T91" fmla="*/ 776288 h 1902"/>
              <a:gd name="T92" fmla="*/ 4314825 w 5143"/>
              <a:gd name="T93" fmla="*/ 642938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5237" name="Freeform 1029"/>
          <p:cNvSpPr>
            <a:spLocks/>
          </p:cNvSpPr>
          <p:nvPr/>
        </p:nvSpPr>
        <p:spPr bwMode="white">
          <a:xfrm>
            <a:off x="0" y="3146425"/>
            <a:ext cx="9144000" cy="3690938"/>
          </a:xfrm>
          <a:custGeom>
            <a:avLst/>
            <a:gdLst>
              <a:gd name="T0" fmla="*/ 0 w 5760"/>
              <a:gd name="T1" fmla="*/ 0 h 2325"/>
              <a:gd name="T2" fmla="*/ 0 w 5760"/>
              <a:gd name="T3" fmla="*/ 538163 h 2325"/>
              <a:gd name="T4" fmla="*/ 885825 w 5760"/>
              <a:gd name="T5" fmla="*/ 566738 h 2325"/>
              <a:gd name="T6" fmla="*/ 1281113 w 5760"/>
              <a:gd name="T7" fmla="*/ 595313 h 2325"/>
              <a:gd name="T8" fmla="*/ 1676400 w 5760"/>
              <a:gd name="T9" fmla="*/ 633413 h 2325"/>
              <a:gd name="T10" fmla="*/ 2019300 w 5760"/>
              <a:gd name="T11" fmla="*/ 676275 h 2325"/>
              <a:gd name="T12" fmla="*/ 2443163 w 5760"/>
              <a:gd name="T13" fmla="*/ 738188 h 2325"/>
              <a:gd name="T14" fmla="*/ 2843213 w 5760"/>
              <a:gd name="T15" fmla="*/ 809625 h 2325"/>
              <a:gd name="T16" fmla="*/ 3295650 w 5760"/>
              <a:gd name="T17" fmla="*/ 904875 h 2325"/>
              <a:gd name="T18" fmla="*/ 3705225 w 5760"/>
              <a:gd name="T19" fmla="*/ 1000125 h 2325"/>
              <a:gd name="T20" fmla="*/ 4038600 w 5760"/>
              <a:gd name="T21" fmla="*/ 1090613 h 2325"/>
              <a:gd name="T22" fmla="*/ 4405313 w 5760"/>
              <a:gd name="T23" fmla="*/ 1204913 h 2325"/>
              <a:gd name="T24" fmla="*/ 4767263 w 5760"/>
              <a:gd name="T25" fmla="*/ 1328738 h 2325"/>
              <a:gd name="T26" fmla="*/ 5129213 w 5760"/>
              <a:gd name="T27" fmla="*/ 1466850 h 2325"/>
              <a:gd name="T28" fmla="*/ 5457825 w 5760"/>
              <a:gd name="T29" fmla="*/ 1595438 h 2325"/>
              <a:gd name="T30" fmla="*/ 5815013 w 5760"/>
              <a:gd name="T31" fmla="*/ 1762125 h 2325"/>
              <a:gd name="T32" fmla="*/ 6196013 w 5760"/>
              <a:gd name="T33" fmla="*/ 1957388 h 2325"/>
              <a:gd name="T34" fmla="*/ 6586538 w 5760"/>
              <a:gd name="T35" fmla="*/ 2181225 h 2325"/>
              <a:gd name="T36" fmla="*/ 6910388 w 5760"/>
              <a:gd name="T37" fmla="*/ 2390775 h 2325"/>
              <a:gd name="T38" fmla="*/ 7129463 w 5760"/>
              <a:gd name="T39" fmla="*/ 2543175 h 2325"/>
              <a:gd name="T40" fmla="*/ 7410450 w 5760"/>
              <a:gd name="T41" fmla="*/ 2762250 h 2325"/>
              <a:gd name="T42" fmla="*/ 7658100 w 5760"/>
              <a:gd name="T43" fmla="*/ 2976563 h 2325"/>
              <a:gd name="T44" fmla="*/ 7886700 w 5760"/>
              <a:gd name="T45" fmla="*/ 3200400 h 2325"/>
              <a:gd name="T46" fmla="*/ 8096250 w 5760"/>
              <a:gd name="T47" fmla="*/ 3419475 h 2325"/>
              <a:gd name="T48" fmla="*/ 8315325 w 5760"/>
              <a:gd name="T49" fmla="*/ 3689350 h 2325"/>
              <a:gd name="T50" fmla="*/ 9142413 w 5760"/>
              <a:gd name="T51" fmla="*/ 3689350 h 2325"/>
              <a:gd name="T52" fmla="*/ 9142413 w 5760"/>
              <a:gd name="T53" fmla="*/ 1976438 h 2325"/>
              <a:gd name="T54" fmla="*/ 8858250 w 5760"/>
              <a:gd name="T55" fmla="*/ 1776413 h 2325"/>
              <a:gd name="T56" fmla="*/ 8572500 w 5760"/>
              <a:gd name="T57" fmla="*/ 1619250 h 2325"/>
              <a:gd name="T58" fmla="*/ 8262938 w 5760"/>
              <a:gd name="T59" fmla="*/ 1457325 h 2325"/>
              <a:gd name="T60" fmla="*/ 7986713 w 5760"/>
              <a:gd name="T61" fmla="*/ 1328738 h 2325"/>
              <a:gd name="T62" fmla="*/ 7724775 w 5760"/>
              <a:gd name="T63" fmla="*/ 1223963 h 2325"/>
              <a:gd name="T64" fmla="*/ 7477125 w 5760"/>
              <a:gd name="T65" fmla="*/ 1128713 h 2325"/>
              <a:gd name="T66" fmla="*/ 7215188 w 5760"/>
              <a:gd name="T67" fmla="*/ 1033463 h 2325"/>
              <a:gd name="T68" fmla="*/ 6962775 w 5760"/>
              <a:gd name="T69" fmla="*/ 952500 h 2325"/>
              <a:gd name="T70" fmla="*/ 6743700 w 5760"/>
              <a:gd name="T71" fmla="*/ 876300 h 2325"/>
              <a:gd name="T72" fmla="*/ 6338888 w 5760"/>
              <a:gd name="T73" fmla="*/ 766763 h 2325"/>
              <a:gd name="T74" fmla="*/ 5995988 w 5760"/>
              <a:gd name="T75" fmla="*/ 671513 h 2325"/>
              <a:gd name="T76" fmla="*/ 5657850 w 5760"/>
              <a:gd name="T77" fmla="*/ 595313 h 2325"/>
              <a:gd name="T78" fmla="*/ 5210175 w 5760"/>
              <a:gd name="T79" fmla="*/ 495300 h 2325"/>
              <a:gd name="T80" fmla="*/ 4767263 w 5760"/>
              <a:gd name="T81" fmla="*/ 414338 h 2325"/>
              <a:gd name="T82" fmla="*/ 4338638 w 5760"/>
              <a:gd name="T83" fmla="*/ 338138 h 2325"/>
              <a:gd name="T84" fmla="*/ 3890963 w 5760"/>
              <a:gd name="T85" fmla="*/ 271463 h 2325"/>
              <a:gd name="T86" fmla="*/ 3509963 w 5760"/>
              <a:gd name="T87" fmla="*/ 219075 h 2325"/>
              <a:gd name="T88" fmla="*/ 3133725 w 5760"/>
              <a:gd name="T89" fmla="*/ 171450 h 2325"/>
              <a:gd name="T90" fmla="*/ 2643188 w 5760"/>
              <a:gd name="T91" fmla="*/ 128588 h 2325"/>
              <a:gd name="T92" fmla="*/ 2281238 w 5760"/>
              <a:gd name="T93" fmla="*/ 95250 h 2325"/>
              <a:gd name="T94" fmla="*/ 1785938 w 5760"/>
              <a:gd name="T95" fmla="*/ 57150 h 2325"/>
              <a:gd name="T96" fmla="*/ 1314450 w 5760"/>
              <a:gd name="T97" fmla="*/ 33338 h 2325"/>
              <a:gd name="T98" fmla="*/ 885825 w 5760"/>
              <a:gd name="T99" fmla="*/ 19050 h 2325"/>
              <a:gd name="T100" fmla="*/ 447675 w 5760"/>
              <a:gd name="T101" fmla="*/ 4763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5238" name="Freeform 1030"/>
          <p:cNvSpPr>
            <a:spLocks/>
          </p:cNvSpPr>
          <p:nvPr/>
        </p:nvSpPr>
        <p:spPr bwMode="white">
          <a:xfrm>
            <a:off x="0" y="2460625"/>
            <a:ext cx="9144000" cy="2497138"/>
          </a:xfrm>
          <a:custGeom>
            <a:avLst/>
            <a:gdLst>
              <a:gd name="T0" fmla="*/ 0 w 5760"/>
              <a:gd name="T1" fmla="*/ 0 h 1573"/>
              <a:gd name="T2" fmla="*/ 0 w 5760"/>
              <a:gd name="T3" fmla="*/ 557213 h 1573"/>
              <a:gd name="T4" fmla="*/ 447675 w 5760"/>
              <a:gd name="T5" fmla="*/ 566738 h 1573"/>
              <a:gd name="T6" fmla="*/ 995363 w 5760"/>
              <a:gd name="T7" fmla="*/ 576263 h 1573"/>
              <a:gd name="T8" fmla="*/ 1524000 w 5760"/>
              <a:gd name="T9" fmla="*/ 595313 h 1573"/>
              <a:gd name="T10" fmla="*/ 1933575 w 5760"/>
              <a:gd name="T11" fmla="*/ 623888 h 1573"/>
              <a:gd name="T12" fmla="*/ 2333625 w 5760"/>
              <a:gd name="T13" fmla="*/ 652463 h 1573"/>
              <a:gd name="T14" fmla="*/ 2771775 w 5760"/>
              <a:gd name="T15" fmla="*/ 690563 h 1573"/>
              <a:gd name="T16" fmla="*/ 3209925 w 5760"/>
              <a:gd name="T17" fmla="*/ 733425 h 1573"/>
              <a:gd name="T18" fmla="*/ 3714750 w 5760"/>
              <a:gd name="T19" fmla="*/ 800100 h 1573"/>
              <a:gd name="T20" fmla="*/ 4229100 w 5760"/>
              <a:gd name="T21" fmla="*/ 871538 h 1573"/>
              <a:gd name="T22" fmla="*/ 4686300 w 5760"/>
              <a:gd name="T23" fmla="*/ 947738 h 1573"/>
              <a:gd name="T24" fmla="*/ 5119688 w 5760"/>
              <a:gd name="T25" fmla="*/ 1028700 h 1573"/>
              <a:gd name="T26" fmla="*/ 5576888 w 5760"/>
              <a:gd name="T27" fmla="*/ 1123950 h 1573"/>
              <a:gd name="T28" fmla="*/ 5862638 w 5760"/>
              <a:gd name="T29" fmla="*/ 1190625 h 1573"/>
              <a:gd name="T30" fmla="*/ 6248400 w 5760"/>
              <a:gd name="T31" fmla="*/ 1285875 h 1573"/>
              <a:gd name="T32" fmla="*/ 6500813 w 5760"/>
              <a:gd name="T33" fmla="*/ 1357313 h 1573"/>
              <a:gd name="T34" fmla="*/ 6796088 w 5760"/>
              <a:gd name="T35" fmla="*/ 1443038 h 1573"/>
              <a:gd name="T36" fmla="*/ 7148513 w 5760"/>
              <a:gd name="T37" fmla="*/ 1557338 h 1573"/>
              <a:gd name="T38" fmla="*/ 7467600 w 5760"/>
              <a:gd name="T39" fmla="*/ 1671638 h 1573"/>
              <a:gd name="T40" fmla="*/ 7796213 w 5760"/>
              <a:gd name="T41" fmla="*/ 1795463 h 1573"/>
              <a:gd name="T42" fmla="*/ 8053388 w 5760"/>
              <a:gd name="T43" fmla="*/ 1900238 h 1573"/>
              <a:gd name="T44" fmla="*/ 8343900 w 5760"/>
              <a:gd name="T45" fmla="*/ 2033588 h 1573"/>
              <a:gd name="T46" fmla="*/ 8691563 w 5760"/>
              <a:gd name="T47" fmla="*/ 2224088 h 1573"/>
              <a:gd name="T48" fmla="*/ 8934450 w 5760"/>
              <a:gd name="T49" fmla="*/ 2352675 h 1573"/>
              <a:gd name="T50" fmla="*/ 9142413 w 5760"/>
              <a:gd name="T51" fmla="*/ 2495550 h 1573"/>
              <a:gd name="T52" fmla="*/ 9142413 w 5760"/>
              <a:gd name="T53" fmla="*/ 1004888 h 1573"/>
              <a:gd name="T54" fmla="*/ 8720138 w 5760"/>
              <a:gd name="T55" fmla="*/ 904875 h 1573"/>
              <a:gd name="T56" fmla="*/ 8277225 w 5760"/>
              <a:gd name="T57" fmla="*/ 795338 h 1573"/>
              <a:gd name="T58" fmla="*/ 7858125 w 5760"/>
              <a:gd name="T59" fmla="*/ 704850 h 1573"/>
              <a:gd name="T60" fmla="*/ 7462838 w 5760"/>
              <a:gd name="T61" fmla="*/ 628650 h 1573"/>
              <a:gd name="T62" fmla="*/ 7024688 w 5760"/>
              <a:gd name="T63" fmla="*/ 552450 h 1573"/>
              <a:gd name="T64" fmla="*/ 6524625 w 5760"/>
              <a:gd name="T65" fmla="*/ 466725 h 1573"/>
              <a:gd name="T66" fmla="*/ 6053138 w 5760"/>
              <a:gd name="T67" fmla="*/ 400050 h 1573"/>
              <a:gd name="T68" fmla="*/ 5634038 w 5760"/>
              <a:gd name="T69" fmla="*/ 338138 h 1573"/>
              <a:gd name="T70" fmla="*/ 5176838 w 5760"/>
              <a:gd name="T71" fmla="*/ 290513 h 1573"/>
              <a:gd name="T72" fmla="*/ 4786313 w 5760"/>
              <a:gd name="T73" fmla="*/ 242888 h 1573"/>
              <a:gd name="T74" fmla="*/ 4376738 w 5760"/>
              <a:gd name="T75" fmla="*/ 204788 h 1573"/>
              <a:gd name="T76" fmla="*/ 4000500 w 5760"/>
              <a:gd name="T77" fmla="*/ 166688 h 1573"/>
              <a:gd name="T78" fmla="*/ 3652838 w 5760"/>
              <a:gd name="T79" fmla="*/ 138113 h 1573"/>
              <a:gd name="T80" fmla="*/ 3195638 w 5760"/>
              <a:gd name="T81" fmla="*/ 104775 h 1573"/>
              <a:gd name="T82" fmla="*/ 2747963 w 5760"/>
              <a:gd name="T83" fmla="*/ 76200 h 1573"/>
              <a:gd name="T84" fmla="*/ 2419350 w 5760"/>
              <a:gd name="T85" fmla="*/ 61913 h 1573"/>
              <a:gd name="T86" fmla="*/ 2000250 w 5760"/>
              <a:gd name="T87" fmla="*/ 42863 h 1573"/>
              <a:gd name="T88" fmla="*/ 1533525 w 5760"/>
              <a:gd name="T89" fmla="*/ 23813 h 1573"/>
              <a:gd name="T90" fmla="*/ 1133475 w 5760"/>
              <a:gd name="T91" fmla="*/ 19050 h 1573"/>
              <a:gd name="T92" fmla="*/ 809625 w 5760"/>
              <a:gd name="T93" fmla="*/ 9525 h 1573"/>
              <a:gd name="T94" fmla="*/ 385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5239" name="Freeform 1031"/>
          <p:cNvSpPr>
            <a:spLocks/>
          </p:cNvSpPr>
          <p:nvPr/>
        </p:nvSpPr>
        <p:spPr bwMode="white">
          <a:xfrm>
            <a:off x="0" y="1793875"/>
            <a:ext cx="9144000" cy="1539875"/>
          </a:xfrm>
          <a:custGeom>
            <a:avLst/>
            <a:gdLst>
              <a:gd name="T0" fmla="*/ 0 w 5760"/>
              <a:gd name="T1" fmla="*/ 0 h 970"/>
              <a:gd name="T2" fmla="*/ 0 w 5760"/>
              <a:gd name="T3" fmla="*/ 538163 h 970"/>
              <a:gd name="T4" fmla="*/ 504825 w 5760"/>
              <a:gd name="T5" fmla="*/ 542925 h 970"/>
              <a:gd name="T6" fmla="*/ 938213 w 5760"/>
              <a:gd name="T7" fmla="*/ 552450 h 970"/>
              <a:gd name="T8" fmla="*/ 1343025 w 5760"/>
              <a:gd name="T9" fmla="*/ 561975 h 970"/>
              <a:gd name="T10" fmla="*/ 1704975 w 5760"/>
              <a:gd name="T11" fmla="*/ 571500 h 970"/>
              <a:gd name="T12" fmla="*/ 2085975 w 5760"/>
              <a:gd name="T13" fmla="*/ 581025 h 970"/>
              <a:gd name="T14" fmla="*/ 2538413 w 5760"/>
              <a:gd name="T15" fmla="*/ 604838 h 970"/>
              <a:gd name="T16" fmla="*/ 3033713 w 5760"/>
              <a:gd name="T17" fmla="*/ 633413 h 970"/>
              <a:gd name="T18" fmla="*/ 3557588 w 5760"/>
              <a:gd name="T19" fmla="*/ 666750 h 970"/>
              <a:gd name="T20" fmla="*/ 4157663 w 5760"/>
              <a:gd name="T21" fmla="*/ 719138 h 970"/>
              <a:gd name="T22" fmla="*/ 4586288 w 5760"/>
              <a:gd name="T23" fmla="*/ 757238 h 970"/>
              <a:gd name="T24" fmla="*/ 5043488 w 5760"/>
              <a:gd name="T25" fmla="*/ 804863 h 970"/>
              <a:gd name="T26" fmla="*/ 5553075 w 5760"/>
              <a:gd name="T27" fmla="*/ 862013 h 970"/>
              <a:gd name="T28" fmla="*/ 6053138 w 5760"/>
              <a:gd name="T29" fmla="*/ 928688 h 970"/>
              <a:gd name="T30" fmla="*/ 6419850 w 5760"/>
              <a:gd name="T31" fmla="*/ 981075 h 970"/>
              <a:gd name="T32" fmla="*/ 6929438 w 5760"/>
              <a:gd name="T33" fmla="*/ 1062038 h 970"/>
              <a:gd name="T34" fmla="*/ 7434263 w 5760"/>
              <a:gd name="T35" fmla="*/ 1152525 h 970"/>
              <a:gd name="T36" fmla="*/ 7905750 w 5760"/>
              <a:gd name="T37" fmla="*/ 1247775 h 970"/>
              <a:gd name="T38" fmla="*/ 8362950 w 5760"/>
              <a:gd name="T39" fmla="*/ 1343025 h 970"/>
              <a:gd name="T40" fmla="*/ 8963025 w 5760"/>
              <a:gd name="T41" fmla="*/ 1495425 h 970"/>
              <a:gd name="T42" fmla="*/ 9142413 w 5760"/>
              <a:gd name="T43" fmla="*/ 1538288 h 970"/>
              <a:gd name="T44" fmla="*/ 9142413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5240" name="Freeform 1032"/>
          <p:cNvSpPr>
            <a:spLocks/>
          </p:cNvSpPr>
          <p:nvPr/>
        </p:nvSpPr>
        <p:spPr bwMode="white">
          <a:xfrm>
            <a:off x="0" y="-20638"/>
            <a:ext cx="9144000" cy="1682751"/>
          </a:xfrm>
          <a:custGeom>
            <a:avLst/>
            <a:gdLst>
              <a:gd name="T0" fmla="*/ 0 w 5760"/>
              <a:gd name="T1" fmla="*/ 1195388 h 1060"/>
              <a:gd name="T2" fmla="*/ 0 w 5760"/>
              <a:gd name="T3" fmla="*/ 1681163 h 1060"/>
              <a:gd name="T4" fmla="*/ 9142413 w 5760"/>
              <a:gd name="T5" fmla="*/ 1681163 h 1060"/>
              <a:gd name="T6" fmla="*/ 9142413 w 5760"/>
              <a:gd name="T7" fmla="*/ 0 h 1060"/>
              <a:gd name="T8" fmla="*/ 8620125 w 5760"/>
              <a:gd name="T9" fmla="*/ 0 h 1060"/>
              <a:gd name="T10" fmla="*/ 8410575 w 5760"/>
              <a:gd name="T11" fmla="*/ 133350 h 1060"/>
              <a:gd name="T12" fmla="*/ 8153400 w 5760"/>
              <a:gd name="T13" fmla="*/ 252413 h 1060"/>
              <a:gd name="T14" fmla="*/ 7886700 w 5760"/>
              <a:gd name="T15" fmla="*/ 352425 h 1060"/>
              <a:gd name="T16" fmla="*/ 7639050 w 5760"/>
              <a:gd name="T17" fmla="*/ 423863 h 1060"/>
              <a:gd name="T18" fmla="*/ 7343775 w 5760"/>
              <a:gd name="T19" fmla="*/ 514350 h 1060"/>
              <a:gd name="T20" fmla="*/ 7048500 w 5760"/>
              <a:gd name="T21" fmla="*/ 581025 h 1060"/>
              <a:gd name="T22" fmla="*/ 6715125 w 5760"/>
              <a:gd name="T23" fmla="*/ 657225 h 1060"/>
              <a:gd name="T24" fmla="*/ 6253163 w 5760"/>
              <a:gd name="T25" fmla="*/ 742950 h 1060"/>
              <a:gd name="T26" fmla="*/ 5891213 w 5760"/>
              <a:gd name="T27" fmla="*/ 800100 h 1060"/>
              <a:gd name="T28" fmla="*/ 5462588 w 5760"/>
              <a:gd name="T29" fmla="*/ 862013 h 1060"/>
              <a:gd name="T30" fmla="*/ 5062538 w 5760"/>
              <a:gd name="T31" fmla="*/ 919163 h 1060"/>
              <a:gd name="T32" fmla="*/ 4643438 w 5760"/>
              <a:gd name="T33" fmla="*/ 962026 h 1060"/>
              <a:gd name="T34" fmla="*/ 4252913 w 5760"/>
              <a:gd name="T35" fmla="*/ 1004888 h 1060"/>
              <a:gd name="T36" fmla="*/ 3838575 w 5760"/>
              <a:gd name="T37" fmla="*/ 1038226 h 1060"/>
              <a:gd name="T38" fmla="*/ 3400425 w 5760"/>
              <a:gd name="T39" fmla="*/ 1071563 h 1060"/>
              <a:gd name="T40" fmla="*/ 3009900 w 5760"/>
              <a:gd name="T41" fmla="*/ 1100138 h 1060"/>
              <a:gd name="T42" fmla="*/ 2614613 w 5760"/>
              <a:gd name="T43" fmla="*/ 1123951 h 1060"/>
              <a:gd name="T44" fmla="*/ 2228850 w 5760"/>
              <a:gd name="T45" fmla="*/ 1143001 h 1060"/>
              <a:gd name="T46" fmla="*/ 1857375 w 5760"/>
              <a:gd name="T47" fmla="*/ 1162051 h 1060"/>
              <a:gd name="T48" fmla="*/ 1438275 w 5760"/>
              <a:gd name="T49" fmla="*/ 1171576 h 1060"/>
              <a:gd name="T50" fmla="*/ 847725 w 5760"/>
              <a:gd name="T51" fmla="*/ 1185863 h 1060"/>
              <a:gd name="T52" fmla="*/ 319088 w 5760"/>
              <a:gd name="T53" fmla="*/ 1195388 h 1060"/>
              <a:gd name="T54" fmla="*/ 0 w 5760"/>
              <a:gd name="T55" fmla="*/ 119538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5241" name="Freeform 1033"/>
          <p:cNvSpPr>
            <a:spLocks/>
          </p:cNvSpPr>
          <p:nvPr/>
        </p:nvSpPr>
        <p:spPr bwMode="white">
          <a:xfrm>
            <a:off x="0" y="-20638"/>
            <a:ext cx="8388350" cy="1068388"/>
          </a:xfrm>
          <a:custGeom>
            <a:avLst/>
            <a:gdLst>
              <a:gd name="T0" fmla="*/ 0 w 5284"/>
              <a:gd name="T1" fmla="*/ 581025 h 673"/>
              <a:gd name="T2" fmla="*/ 0 w 5284"/>
              <a:gd name="T3" fmla="*/ 1066800 h 673"/>
              <a:gd name="T4" fmla="*/ 481013 w 5284"/>
              <a:gd name="T5" fmla="*/ 1066800 h 673"/>
              <a:gd name="T6" fmla="*/ 1147763 w 5284"/>
              <a:gd name="T7" fmla="*/ 1052513 h 673"/>
              <a:gd name="T8" fmla="*/ 1619250 w 5284"/>
              <a:gd name="T9" fmla="*/ 1038225 h 673"/>
              <a:gd name="T10" fmla="*/ 2066925 w 5284"/>
              <a:gd name="T11" fmla="*/ 1019175 h 673"/>
              <a:gd name="T12" fmla="*/ 2466975 w 5284"/>
              <a:gd name="T13" fmla="*/ 1000125 h 673"/>
              <a:gd name="T14" fmla="*/ 2824163 w 5284"/>
              <a:gd name="T15" fmla="*/ 976313 h 673"/>
              <a:gd name="T16" fmla="*/ 3114675 w 5284"/>
              <a:gd name="T17" fmla="*/ 962025 h 673"/>
              <a:gd name="T18" fmla="*/ 3481388 w 5284"/>
              <a:gd name="T19" fmla="*/ 933450 h 673"/>
              <a:gd name="T20" fmla="*/ 3886200 w 5284"/>
              <a:gd name="T21" fmla="*/ 904875 h 673"/>
              <a:gd name="T22" fmla="*/ 4286250 w 5284"/>
              <a:gd name="T23" fmla="*/ 866775 h 673"/>
              <a:gd name="T24" fmla="*/ 4610100 w 5284"/>
              <a:gd name="T25" fmla="*/ 838200 h 673"/>
              <a:gd name="T26" fmla="*/ 4981575 w 5284"/>
              <a:gd name="T27" fmla="*/ 790575 h 673"/>
              <a:gd name="T28" fmla="*/ 5276850 w 5284"/>
              <a:gd name="T29" fmla="*/ 752475 h 673"/>
              <a:gd name="T30" fmla="*/ 5610225 w 5284"/>
              <a:gd name="T31" fmla="*/ 709613 h 673"/>
              <a:gd name="T32" fmla="*/ 5929313 w 5284"/>
              <a:gd name="T33" fmla="*/ 666750 h 673"/>
              <a:gd name="T34" fmla="*/ 6243638 w 5284"/>
              <a:gd name="T35" fmla="*/ 609600 h 673"/>
              <a:gd name="T36" fmla="*/ 6534150 w 5284"/>
              <a:gd name="T37" fmla="*/ 557213 h 673"/>
              <a:gd name="T38" fmla="*/ 6772275 w 5284"/>
              <a:gd name="T39" fmla="*/ 504825 h 673"/>
              <a:gd name="T40" fmla="*/ 7058025 w 5284"/>
              <a:gd name="T41" fmla="*/ 442913 h 673"/>
              <a:gd name="T42" fmla="*/ 7334250 w 5284"/>
              <a:gd name="T43" fmla="*/ 376238 h 673"/>
              <a:gd name="T44" fmla="*/ 7586663 w 5284"/>
              <a:gd name="T45" fmla="*/ 304800 h 673"/>
              <a:gd name="T46" fmla="*/ 7810500 w 5284"/>
              <a:gd name="T47" fmla="*/ 233363 h 673"/>
              <a:gd name="T48" fmla="*/ 8072438 w 5284"/>
              <a:gd name="T49" fmla="*/ 142875 h 673"/>
              <a:gd name="T50" fmla="*/ 8243888 w 5284"/>
              <a:gd name="T51" fmla="*/ 66675 h 673"/>
              <a:gd name="T52" fmla="*/ 8386763 w 5284"/>
              <a:gd name="T53" fmla="*/ 0 h 673"/>
              <a:gd name="T54" fmla="*/ 5081588 w 5284"/>
              <a:gd name="T55" fmla="*/ 0 h 673"/>
              <a:gd name="T56" fmla="*/ 4733925 w 5284"/>
              <a:gd name="T57" fmla="*/ 90488 h 673"/>
              <a:gd name="T58" fmla="*/ 4405313 w 5284"/>
              <a:gd name="T59" fmla="*/ 171450 h 673"/>
              <a:gd name="T60" fmla="*/ 4067175 w 5284"/>
              <a:gd name="T61" fmla="*/ 238125 h 673"/>
              <a:gd name="T62" fmla="*/ 3805238 w 5284"/>
              <a:gd name="T63" fmla="*/ 290513 h 673"/>
              <a:gd name="T64" fmla="*/ 3500438 w 5284"/>
              <a:gd name="T65" fmla="*/ 338138 h 673"/>
              <a:gd name="T66" fmla="*/ 3176588 w 5284"/>
              <a:gd name="T67" fmla="*/ 385763 h 673"/>
              <a:gd name="T68" fmla="*/ 2819400 w 5284"/>
              <a:gd name="T69" fmla="*/ 433388 h 673"/>
              <a:gd name="T70" fmla="*/ 2438400 w 5284"/>
              <a:gd name="T71" fmla="*/ 471488 h 673"/>
              <a:gd name="T72" fmla="*/ 2133600 w 5284"/>
              <a:gd name="T73" fmla="*/ 495300 h 673"/>
              <a:gd name="T74" fmla="*/ 1800225 w 5284"/>
              <a:gd name="T75" fmla="*/ 523875 h 673"/>
              <a:gd name="T76" fmla="*/ 1462088 w 5284"/>
              <a:gd name="T77" fmla="*/ 542925 h 673"/>
              <a:gd name="T78" fmla="*/ 1104900 w 5284"/>
              <a:gd name="T79" fmla="*/ 561975 h 673"/>
              <a:gd name="T80" fmla="*/ 795338 w 5284"/>
              <a:gd name="T81" fmla="*/ 571500 h 673"/>
              <a:gd name="T82" fmla="*/ 442913 w 5284"/>
              <a:gd name="T83" fmla="*/ 581025 h 673"/>
              <a:gd name="T84" fmla="*/ 157163 w 5284"/>
              <a:gd name="T85" fmla="*/ 585788 h 673"/>
              <a:gd name="T86" fmla="*/ 0 w 5284"/>
              <a:gd name="T87" fmla="*/ 581025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5242" name="Freeform 1034"/>
          <p:cNvSpPr>
            <a:spLocks/>
          </p:cNvSpPr>
          <p:nvPr/>
        </p:nvSpPr>
        <p:spPr bwMode="white">
          <a:xfrm>
            <a:off x="0" y="-20638"/>
            <a:ext cx="4578350" cy="454026"/>
          </a:xfrm>
          <a:custGeom>
            <a:avLst/>
            <a:gdLst>
              <a:gd name="T0" fmla="*/ 0 w 2884"/>
              <a:gd name="T1" fmla="*/ 0 h 286"/>
              <a:gd name="T2" fmla="*/ 0 w 2884"/>
              <a:gd name="T3" fmla="*/ 452438 h 286"/>
              <a:gd name="T4" fmla="*/ 304800 w 2884"/>
              <a:gd name="T5" fmla="*/ 452438 h 286"/>
              <a:gd name="T6" fmla="*/ 609600 w 2884"/>
              <a:gd name="T7" fmla="*/ 447676 h 286"/>
              <a:gd name="T8" fmla="*/ 919163 w 2884"/>
              <a:gd name="T9" fmla="*/ 438151 h 286"/>
              <a:gd name="T10" fmla="*/ 1252538 w 2884"/>
              <a:gd name="T11" fmla="*/ 423863 h 286"/>
              <a:gd name="T12" fmla="*/ 1585913 w 2884"/>
              <a:gd name="T13" fmla="*/ 409576 h 286"/>
              <a:gd name="T14" fmla="*/ 1843088 w 2884"/>
              <a:gd name="T15" fmla="*/ 390526 h 286"/>
              <a:gd name="T16" fmla="*/ 2066925 w 2884"/>
              <a:gd name="T17" fmla="*/ 371476 h 286"/>
              <a:gd name="T18" fmla="*/ 2314575 w 2884"/>
              <a:gd name="T19" fmla="*/ 352426 h 286"/>
              <a:gd name="T20" fmla="*/ 2643188 w 2884"/>
              <a:gd name="T21" fmla="*/ 319088 h 286"/>
              <a:gd name="T22" fmla="*/ 3162300 w 2884"/>
              <a:gd name="T23" fmla="*/ 252413 h 286"/>
              <a:gd name="T24" fmla="*/ 3652838 w 2884"/>
              <a:gd name="T25" fmla="*/ 185738 h 286"/>
              <a:gd name="T26" fmla="*/ 4133850 w 2884"/>
              <a:gd name="T27" fmla="*/ 95250 h 286"/>
              <a:gd name="T28" fmla="*/ 4576763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5243"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44"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a:ea typeface="ＭＳ Ｐゴシック" charset="0"/>
                <a:cs typeface="ＭＳ Ｐゴシック" charset="0"/>
              </a:defRPr>
            </a:lvl1pPr>
          </a:lstStyle>
          <a:p>
            <a:pPr>
              <a:defRPr/>
            </a:pPr>
            <a:endParaRPr lang="en-US"/>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a:ea typeface="ＭＳ Ｐゴシック" charset="0"/>
                <a:cs typeface="ＭＳ Ｐゴシック" charset="0"/>
              </a:defRPr>
            </a:lvl1pPr>
          </a:lstStyle>
          <a:p>
            <a:pPr>
              <a:defRPr/>
            </a:pPr>
            <a:endParaRPr lang="en-US"/>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smtClean="0">
                <a:solidFill>
                  <a:srgbClr val="FFFFFF"/>
                </a:solidFill>
                <a:latin typeface="Times New Roman" charset="0"/>
              </a:defRPr>
            </a:lvl1pPr>
          </a:lstStyle>
          <a:p>
            <a:pPr>
              <a:defRPr/>
            </a:pPr>
            <a:fld id="{B4C90D5B-C748-424A-BB88-54CC27C61EC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64" r:id="rId1"/>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54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mn-cs"/>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mn-cs"/>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cs typeface="Arial" charset="0"/>
              </a:defRPr>
            </a:lvl1pPr>
          </a:lstStyle>
          <a:p>
            <a:pPr>
              <a:defRPr/>
            </a:pPr>
            <a:fld id="{D5B6B52A-BC39-3A4A-B50E-C391C4597D61}"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669" r:id="rId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109571" name="Freeform 1027"/>
          <p:cNvSpPr>
            <a:spLocks/>
          </p:cNvSpPr>
          <p:nvPr/>
        </p:nvSpPr>
        <p:spPr bwMode="white">
          <a:xfrm>
            <a:off x="-9525" y="4489450"/>
            <a:ext cx="5754688" cy="2368550"/>
          </a:xfrm>
          <a:custGeom>
            <a:avLst/>
            <a:gdLst>
              <a:gd name="T0" fmla="*/ 0 w 3625"/>
              <a:gd name="T1" fmla="*/ 2366963 h 1492"/>
              <a:gd name="T2" fmla="*/ 0 w 3625"/>
              <a:gd name="T3" fmla="*/ 0 h 1492"/>
              <a:gd name="T4" fmla="*/ 271463 w 3625"/>
              <a:gd name="T5" fmla="*/ 4763 h 1492"/>
              <a:gd name="T6" fmla="*/ 563563 w 3625"/>
              <a:gd name="T7" fmla="*/ 14288 h 1492"/>
              <a:gd name="T8" fmla="*/ 792163 w 3625"/>
              <a:gd name="T9" fmla="*/ 33338 h 1492"/>
              <a:gd name="T10" fmla="*/ 1031875 w 3625"/>
              <a:gd name="T11" fmla="*/ 57150 h 1492"/>
              <a:gd name="T12" fmla="*/ 1284288 w 3625"/>
              <a:gd name="T13" fmla="*/ 85725 h 1492"/>
              <a:gd name="T14" fmla="*/ 1519238 w 3625"/>
              <a:gd name="T15" fmla="*/ 123825 h 1492"/>
              <a:gd name="T16" fmla="*/ 1776413 w 3625"/>
              <a:gd name="T17" fmla="*/ 166688 h 1492"/>
              <a:gd name="T18" fmla="*/ 2001838 w 3625"/>
              <a:gd name="T19" fmla="*/ 211138 h 1492"/>
              <a:gd name="T20" fmla="*/ 2287588 w 3625"/>
              <a:gd name="T21" fmla="*/ 277813 h 1492"/>
              <a:gd name="T22" fmla="*/ 2536825 w 3625"/>
              <a:gd name="T23" fmla="*/ 344488 h 1492"/>
              <a:gd name="T24" fmla="*/ 2798763 w 3625"/>
              <a:gd name="T25" fmla="*/ 427038 h 1492"/>
              <a:gd name="T26" fmla="*/ 2995613 w 3625"/>
              <a:gd name="T27" fmla="*/ 488950 h 1492"/>
              <a:gd name="T28" fmla="*/ 3309938 w 3625"/>
              <a:gd name="T29" fmla="*/ 609600 h 1492"/>
              <a:gd name="T30" fmla="*/ 3540125 w 3625"/>
              <a:gd name="T31" fmla="*/ 704850 h 1492"/>
              <a:gd name="T32" fmla="*/ 3898900 w 3625"/>
              <a:gd name="T33" fmla="*/ 868363 h 1492"/>
              <a:gd name="T34" fmla="*/ 4232275 w 3625"/>
              <a:gd name="T35" fmla="*/ 1050925 h 1492"/>
              <a:gd name="T36" fmla="*/ 4538663 w 3625"/>
              <a:gd name="T37" fmla="*/ 1247775 h 1492"/>
              <a:gd name="T38" fmla="*/ 4835525 w 3625"/>
              <a:gd name="T39" fmla="*/ 1460500 h 1492"/>
              <a:gd name="T40" fmla="*/ 5068888 w 3625"/>
              <a:gd name="T41" fmla="*/ 1647825 h 1492"/>
              <a:gd name="T42" fmla="*/ 5289550 w 3625"/>
              <a:gd name="T43" fmla="*/ 1854200 h 1492"/>
              <a:gd name="T44" fmla="*/ 5461000 w 3625"/>
              <a:gd name="T45" fmla="*/ 2032000 h 1492"/>
              <a:gd name="T46" fmla="*/ 5594350 w 3625"/>
              <a:gd name="T47" fmla="*/ 2190750 h 1492"/>
              <a:gd name="T48" fmla="*/ 5753100 w 3625"/>
              <a:gd name="T49" fmla="*/ 2366963 h 1492"/>
              <a:gd name="T50" fmla="*/ 5727700 w 3625"/>
              <a:gd name="T51" fmla="*/ 2366963 h 1492"/>
              <a:gd name="T52" fmla="*/ 0 w 3625"/>
              <a:gd name="T53" fmla="*/ 2366963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9572" name="Freeform 1028"/>
          <p:cNvSpPr>
            <a:spLocks/>
          </p:cNvSpPr>
          <p:nvPr/>
        </p:nvSpPr>
        <p:spPr bwMode="white">
          <a:xfrm>
            <a:off x="0" y="3817938"/>
            <a:ext cx="8164513" cy="3019425"/>
          </a:xfrm>
          <a:custGeom>
            <a:avLst/>
            <a:gdLst>
              <a:gd name="T0" fmla="*/ 4314825 w 5143"/>
              <a:gd name="T1" fmla="*/ 642938 h 1902"/>
              <a:gd name="T2" fmla="*/ 3914775 w 5143"/>
              <a:gd name="T3" fmla="*/ 528638 h 1902"/>
              <a:gd name="T4" fmla="*/ 3495675 w 5143"/>
              <a:gd name="T5" fmla="*/ 414338 h 1902"/>
              <a:gd name="T6" fmla="*/ 3062288 w 5143"/>
              <a:gd name="T7" fmla="*/ 314325 h 1902"/>
              <a:gd name="T8" fmla="*/ 2690813 w 5143"/>
              <a:gd name="T9" fmla="*/ 242888 h 1902"/>
              <a:gd name="T10" fmla="*/ 2276475 w 5143"/>
              <a:gd name="T11" fmla="*/ 176213 h 1902"/>
              <a:gd name="T12" fmla="*/ 1885950 w 5143"/>
              <a:gd name="T13" fmla="*/ 119063 h 1902"/>
              <a:gd name="T14" fmla="*/ 1519238 w 5143"/>
              <a:gd name="T15" fmla="*/ 76200 h 1902"/>
              <a:gd name="T16" fmla="*/ 1185863 w 5143"/>
              <a:gd name="T17" fmla="*/ 47625 h 1902"/>
              <a:gd name="T18" fmla="*/ 795338 w 5143"/>
              <a:gd name="T19" fmla="*/ 23813 h 1902"/>
              <a:gd name="T20" fmla="*/ 390525 w 5143"/>
              <a:gd name="T21" fmla="*/ 4763 h 1902"/>
              <a:gd name="T22" fmla="*/ 0 w 5143"/>
              <a:gd name="T23" fmla="*/ 0 h 1902"/>
              <a:gd name="T24" fmla="*/ 0 w 5143"/>
              <a:gd name="T25" fmla="*/ 436563 h 1902"/>
              <a:gd name="T26" fmla="*/ 0 w 5143"/>
              <a:gd name="T27" fmla="*/ 547688 h 1902"/>
              <a:gd name="T28" fmla="*/ 0 w 5143"/>
              <a:gd name="T29" fmla="*/ 436563 h 1902"/>
              <a:gd name="T30" fmla="*/ 0 w 5143"/>
              <a:gd name="T31" fmla="*/ 542925 h 1902"/>
              <a:gd name="T32" fmla="*/ 538163 w 5143"/>
              <a:gd name="T33" fmla="*/ 557213 h 1902"/>
              <a:gd name="T34" fmla="*/ 962025 w 5143"/>
              <a:gd name="T35" fmla="*/ 590550 h 1902"/>
              <a:gd name="T36" fmla="*/ 1352550 w 5143"/>
              <a:gd name="T37" fmla="*/ 633413 h 1902"/>
              <a:gd name="T38" fmla="*/ 1695450 w 5143"/>
              <a:gd name="T39" fmla="*/ 690563 h 1902"/>
              <a:gd name="T40" fmla="*/ 2024063 w 5143"/>
              <a:gd name="T41" fmla="*/ 752475 h 1902"/>
              <a:gd name="T42" fmla="*/ 2452688 w 5143"/>
              <a:gd name="T43" fmla="*/ 857250 h 1902"/>
              <a:gd name="T44" fmla="*/ 2795588 w 5143"/>
              <a:gd name="T45" fmla="*/ 957263 h 1902"/>
              <a:gd name="T46" fmla="*/ 3128963 w 5143"/>
              <a:gd name="T47" fmla="*/ 1076325 h 1902"/>
              <a:gd name="T48" fmla="*/ 3438525 w 5143"/>
              <a:gd name="T49" fmla="*/ 1185863 h 1902"/>
              <a:gd name="T50" fmla="*/ 3805238 w 5143"/>
              <a:gd name="T51" fmla="*/ 1352550 h 1902"/>
              <a:gd name="T52" fmla="*/ 4148138 w 5143"/>
              <a:gd name="T53" fmla="*/ 1524000 h 1902"/>
              <a:gd name="T54" fmla="*/ 4495800 w 5143"/>
              <a:gd name="T55" fmla="*/ 1738313 h 1902"/>
              <a:gd name="T56" fmla="*/ 4781550 w 5143"/>
              <a:gd name="T57" fmla="*/ 1924050 h 1902"/>
              <a:gd name="T58" fmla="*/ 5057775 w 5143"/>
              <a:gd name="T59" fmla="*/ 2138363 h 1902"/>
              <a:gd name="T60" fmla="*/ 5319713 w 5143"/>
              <a:gd name="T61" fmla="*/ 2376488 h 1902"/>
              <a:gd name="T62" fmla="*/ 5524500 w 5143"/>
              <a:gd name="T63" fmla="*/ 2586038 h 1902"/>
              <a:gd name="T64" fmla="*/ 5734050 w 5143"/>
              <a:gd name="T65" fmla="*/ 2833688 h 1902"/>
              <a:gd name="T66" fmla="*/ 5872163 w 5143"/>
              <a:gd name="T67" fmla="*/ 3017838 h 1902"/>
              <a:gd name="T68" fmla="*/ 8162925 w 5143"/>
              <a:gd name="T69" fmla="*/ 3017838 h 1902"/>
              <a:gd name="T70" fmla="*/ 8058150 w 5143"/>
              <a:gd name="T71" fmla="*/ 2900363 h 1902"/>
              <a:gd name="T72" fmla="*/ 7886700 w 5143"/>
              <a:gd name="T73" fmla="*/ 2709863 h 1902"/>
              <a:gd name="T74" fmla="*/ 7615238 w 5143"/>
              <a:gd name="T75" fmla="*/ 2443163 h 1902"/>
              <a:gd name="T76" fmla="*/ 7329488 w 5143"/>
              <a:gd name="T77" fmla="*/ 2195513 h 1902"/>
              <a:gd name="T78" fmla="*/ 7000875 w 5143"/>
              <a:gd name="T79" fmla="*/ 1938338 h 1902"/>
              <a:gd name="T80" fmla="*/ 6643688 w 5143"/>
              <a:gd name="T81" fmla="*/ 1700213 h 1902"/>
              <a:gd name="T82" fmla="*/ 6286500 w 5143"/>
              <a:gd name="T83" fmla="*/ 1490663 h 1902"/>
              <a:gd name="T84" fmla="*/ 5886450 w 5143"/>
              <a:gd name="T85" fmla="*/ 1271588 h 1902"/>
              <a:gd name="T86" fmla="*/ 5543550 w 5143"/>
              <a:gd name="T87" fmla="*/ 1114425 h 1902"/>
              <a:gd name="T88" fmla="*/ 5129213 w 5143"/>
              <a:gd name="T89" fmla="*/ 933450 h 1902"/>
              <a:gd name="T90" fmla="*/ 4705350 w 5143"/>
              <a:gd name="T91" fmla="*/ 776288 h 1902"/>
              <a:gd name="T92" fmla="*/ 4314825 w 5143"/>
              <a:gd name="T93" fmla="*/ 642938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9573" name="Freeform 1029"/>
          <p:cNvSpPr>
            <a:spLocks/>
          </p:cNvSpPr>
          <p:nvPr/>
        </p:nvSpPr>
        <p:spPr bwMode="white">
          <a:xfrm>
            <a:off x="0" y="3146425"/>
            <a:ext cx="9144000" cy="3690938"/>
          </a:xfrm>
          <a:custGeom>
            <a:avLst/>
            <a:gdLst>
              <a:gd name="T0" fmla="*/ 0 w 5760"/>
              <a:gd name="T1" fmla="*/ 0 h 2325"/>
              <a:gd name="T2" fmla="*/ 0 w 5760"/>
              <a:gd name="T3" fmla="*/ 538163 h 2325"/>
              <a:gd name="T4" fmla="*/ 885825 w 5760"/>
              <a:gd name="T5" fmla="*/ 566738 h 2325"/>
              <a:gd name="T6" fmla="*/ 1281113 w 5760"/>
              <a:gd name="T7" fmla="*/ 595313 h 2325"/>
              <a:gd name="T8" fmla="*/ 1676400 w 5760"/>
              <a:gd name="T9" fmla="*/ 633413 h 2325"/>
              <a:gd name="T10" fmla="*/ 2019300 w 5760"/>
              <a:gd name="T11" fmla="*/ 676275 h 2325"/>
              <a:gd name="T12" fmla="*/ 2443163 w 5760"/>
              <a:gd name="T13" fmla="*/ 738188 h 2325"/>
              <a:gd name="T14" fmla="*/ 2843213 w 5760"/>
              <a:gd name="T15" fmla="*/ 809625 h 2325"/>
              <a:gd name="T16" fmla="*/ 3295650 w 5760"/>
              <a:gd name="T17" fmla="*/ 904875 h 2325"/>
              <a:gd name="T18" fmla="*/ 3705225 w 5760"/>
              <a:gd name="T19" fmla="*/ 1000125 h 2325"/>
              <a:gd name="T20" fmla="*/ 4038600 w 5760"/>
              <a:gd name="T21" fmla="*/ 1090613 h 2325"/>
              <a:gd name="T22" fmla="*/ 4405313 w 5760"/>
              <a:gd name="T23" fmla="*/ 1204913 h 2325"/>
              <a:gd name="T24" fmla="*/ 4767263 w 5760"/>
              <a:gd name="T25" fmla="*/ 1328738 h 2325"/>
              <a:gd name="T26" fmla="*/ 5129213 w 5760"/>
              <a:gd name="T27" fmla="*/ 1466850 h 2325"/>
              <a:gd name="T28" fmla="*/ 5457825 w 5760"/>
              <a:gd name="T29" fmla="*/ 1595438 h 2325"/>
              <a:gd name="T30" fmla="*/ 5815013 w 5760"/>
              <a:gd name="T31" fmla="*/ 1762125 h 2325"/>
              <a:gd name="T32" fmla="*/ 6196013 w 5760"/>
              <a:gd name="T33" fmla="*/ 1957388 h 2325"/>
              <a:gd name="T34" fmla="*/ 6586538 w 5760"/>
              <a:gd name="T35" fmla="*/ 2181225 h 2325"/>
              <a:gd name="T36" fmla="*/ 6910388 w 5760"/>
              <a:gd name="T37" fmla="*/ 2390775 h 2325"/>
              <a:gd name="T38" fmla="*/ 7129463 w 5760"/>
              <a:gd name="T39" fmla="*/ 2543175 h 2325"/>
              <a:gd name="T40" fmla="*/ 7410450 w 5760"/>
              <a:gd name="T41" fmla="*/ 2762250 h 2325"/>
              <a:gd name="T42" fmla="*/ 7658100 w 5760"/>
              <a:gd name="T43" fmla="*/ 2976563 h 2325"/>
              <a:gd name="T44" fmla="*/ 7886700 w 5760"/>
              <a:gd name="T45" fmla="*/ 3200400 h 2325"/>
              <a:gd name="T46" fmla="*/ 8096250 w 5760"/>
              <a:gd name="T47" fmla="*/ 3419475 h 2325"/>
              <a:gd name="T48" fmla="*/ 8315325 w 5760"/>
              <a:gd name="T49" fmla="*/ 3689350 h 2325"/>
              <a:gd name="T50" fmla="*/ 9142413 w 5760"/>
              <a:gd name="T51" fmla="*/ 3689350 h 2325"/>
              <a:gd name="T52" fmla="*/ 9142413 w 5760"/>
              <a:gd name="T53" fmla="*/ 1976438 h 2325"/>
              <a:gd name="T54" fmla="*/ 8858250 w 5760"/>
              <a:gd name="T55" fmla="*/ 1776413 h 2325"/>
              <a:gd name="T56" fmla="*/ 8572500 w 5760"/>
              <a:gd name="T57" fmla="*/ 1619250 h 2325"/>
              <a:gd name="T58" fmla="*/ 8262938 w 5760"/>
              <a:gd name="T59" fmla="*/ 1457325 h 2325"/>
              <a:gd name="T60" fmla="*/ 7986713 w 5760"/>
              <a:gd name="T61" fmla="*/ 1328738 h 2325"/>
              <a:gd name="T62" fmla="*/ 7724775 w 5760"/>
              <a:gd name="T63" fmla="*/ 1223963 h 2325"/>
              <a:gd name="T64" fmla="*/ 7477125 w 5760"/>
              <a:gd name="T65" fmla="*/ 1128713 h 2325"/>
              <a:gd name="T66" fmla="*/ 7215188 w 5760"/>
              <a:gd name="T67" fmla="*/ 1033463 h 2325"/>
              <a:gd name="T68" fmla="*/ 6962775 w 5760"/>
              <a:gd name="T69" fmla="*/ 952500 h 2325"/>
              <a:gd name="T70" fmla="*/ 6743700 w 5760"/>
              <a:gd name="T71" fmla="*/ 876300 h 2325"/>
              <a:gd name="T72" fmla="*/ 6338888 w 5760"/>
              <a:gd name="T73" fmla="*/ 766763 h 2325"/>
              <a:gd name="T74" fmla="*/ 5995988 w 5760"/>
              <a:gd name="T75" fmla="*/ 671513 h 2325"/>
              <a:gd name="T76" fmla="*/ 5657850 w 5760"/>
              <a:gd name="T77" fmla="*/ 595313 h 2325"/>
              <a:gd name="T78" fmla="*/ 5210175 w 5760"/>
              <a:gd name="T79" fmla="*/ 495300 h 2325"/>
              <a:gd name="T80" fmla="*/ 4767263 w 5760"/>
              <a:gd name="T81" fmla="*/ 414338 h 2325"/>
              <a:gd name="T82" fmla="*/ 4338638 w 5760"/>
              <a:gd name="T83" fmla="*/ 338138 h 2325"/>
              <a:gd name="T84" fmla="*/ 3890963 w 5760"/>
              <a:gd name="T85" fmla="*/ 271463 h 2325"/>
              <a:gd name="T86" fmla="*/ 3509963 w 5760"/>
              <a:gd name="T87" fmla="*/ 219075 h 2325"/>
              <a:gd name="T88" fmla="*/ 3133725 w 5760"/>
              <a:gd name="T89" fmla="*/ 171450 h 2325"/>
              <a:gd name="T90" fmla="*/ 2643188 w 5760"/>
              <a:gd name="T91" fmla="*/ 128588 h 2325"/>
              <a:gd name="T92" fmla="*/ 2281238 w 5760"/>
              <a:gd name="T93" fmla="*/ 95250 h 2325"/>
              <a:gd name="T94" fmla="*/ 1785938 w 5760"/>
              <a:gd name="T95" fmla="*/ 57150 h 2325"/>
              <a:gd name="T96" fmla="*/ 1314450 w 5760"/>
              <a:gd name="T97" fmla="*/ 33338 h 2325"/>
              <a:gd name="T98" fmla="*/ 885825 w 5760"/>
              <a:gd name="T99" fmla="*/ 19050 h 2325"/>
              <a:gd name="T100" fmla="*/ 447675 w 5760"/>
              <a:gd name="T101" fmla="*/ 4763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9574" name="Freeform 1030"/>
          <p:cNvSpPr>
            <a:spLocks/>
          </p:cNvSpPr>
          <p:nvPr/>
        </p:nvSpPr>
        <p:spPr bwMode="white">
          <a:xfrm>
            <a:off x="0" y="2460625"/>
            <a:ext cx="9144000" cy="2497138"/>
          </a:xfrm>
          <a:custGeom>
            <a:avLst/>
            <a:gdLst>
              <a:gd name="T0" fmla="*/ 0 w 5760"/>
              <a:gd name="T1" fmla="*/ 0 h 1573"/>
              <a:gd name="T2" fmla="*/ 0 w 5760"/>
              <a:gd name="T3" fmla="*/ 557213 h 1573"/>
              <a:gd name="T4" fmla="*/ 447675 w 5760"/>
              <a:gd name="T5" fmla="*/ 566738 h 1573"/>
              <a:gd name="T6" fmla="*/ 995363 w 5760"/>
              <a:gd name="T7" fmla="*/ 576263 h 1573"/>
              <a:gd name="T8" fmla="*/ 1524000 w 5760"/>
              <a:gd name="T9" fmla="*/ 595313 h 1573"/>
              <a:gd name="T10" fmla="*/ 1933575 w 5760"/>
              <a:gd name="T11" fmla="*/ 623888 h 1573"/>
              <a:gd name="T12" fmla="*/ 2333625 w 5760"/>
              <a:gd name="T13" fmla="*/ 652463 h 1573"/>
              <a:gd name="T14" fmla="*/ 2771775 w 5760"/>
              <a:gd name="T15" fmla="*/ 690563 h 1573"/>
              <a:gd name="T16" fmla="*/ 3209925 w 5760"/>
              <a:gd name="T17" fmla="*/ 733425 h 1573"/>
              <a:gd name="T18" fmla="*/ 3714750 w 5760"/>
              <a:gd name="T19" fmla="*/ 800100 h 1573"/>
              <a:gd name="T20" fmla="*/ 4229100 w 5760"/>
              <a:gd name="T21" fmla="*/ 871538 h 1573"/>
              <a:gd name="T22" fmla="*/ 4686300 w 5760"/>
              <a:gd name="T23" fmla="*/ 947738 h 1573"/>
              <a:gd name="T24" fmla="*/ 5119688 w 5760"/>
              <a:gd name="T25" fmla="*/ 1028700 h 1573"/>
              <a:gd name="T26" fmla="*/ 5576888 w 5760"/>
              <a:gd name="T27" fmla="*/ 1123950 h 1573"/>
              <a:gd name="T28" fmla="*/ 5862638 w 5760"/>
              <a:gd name="T29" fmla="*/ 1190625 h 1573"/>
              <a:gd name="T30" fmla="*/ 6248400 w 5760"/>
              <a:gd name="T31" fmla="*/ 1285875 h 1573"/>
              <a:gd name="T32" fmla="*/ 6500813 w 5760"/>
              <a:gd name="T33" fmla="*/ 1357313 h 1573"/>
              <a:gd name="T34" fmla="*/ 6796088 w 5760"/>
              <a:gd name="T35" fmla="*/ 1443038 h 1573"/>
              <a:gd name="T36" fmla="*/ 7148513 w 5760"/>
              <a:gd name="T37" fmla="*/ 1557338 h 1573"/>
              <a:gd name="T38" fmla="*/ 7467600 w 5760"/>
              <a:gd name="T39" fmla="*/ 1671638 h 1573"/>
              <a:gd name="T40" fmla="*/ 7796213 w 5760"/>
              <a:gd name="T41" fmla="*/ 1795463 h 1573"/>
              <a:gd name="T42" fmla="*/ 8053388 w 5760"/>
              <a:gd name="T43" fmla="*/ 1900238 h 1573"/>
              <a:gd name="T44" fmla="*/ 8343900 w 5760"/>
              <a:gd name="T45" fmla="*/ 2033588 h 1573"/>
              <a:gd name="T46" fmla="*/ 8691563 w 5760"/>
              <a:gd name="T47" fmla="*/ 2224088 h 1573"/>
              <a:gd name="T48" fmla="*/ 8934450 w 5760"/>
              <a:gd name="T49" fmla="*/ 2352675 h 1573"/>
              <a:gd name="T50" fmla="*/ 9142413 w 5760"/>
              <a:gd name="T51" fmla="*/ 2495550 h 1573"/>
              <a:gd name="T52" fmla="*/ 9142413 w 5760"/>
              <a:gd name="T53" fmla="*/ 1004888 h 1573"/>
              <a:gd name="T54" fmla="*/ 8720138 w 5760"/>
              <a:gd name="T55" fmla="*/ 904875 h 1573"/>
              <a:gd name="T56" fmla="*/ 8277225 w 5760"/>
              <a:gd name="T57" fmla="*/ 795338 h 1573"/>
              <a:gd name="T58" fmla="*/ 7858125 w 5760"/>
              <a:gd name="T59" fmla="*/ 704850 h 1573"/>
              <a:gd name="T60" fmla="*/ 7462838 w 5760"/>
              <a:gd name="T61" fmla="*/ 628650 h 1573"/>
              <a:gd name="T62" fmla="*/ 7024688 w 5760"/>
              <a:gd name="T63" fmla="*/ 552450 h 1573"/>
              <a:gd name="T64" fmla="*/ 6524625 w 5760"/>
              <a:gd name="T65" fmla="*/ 466725 h 1573"/>
              <a:gd name="T66" fmla="*/ 6053138 w 5760"/>
              <a:gd name="T67" fmla="*/ 400050 h 1573"/>
              <a:gd name="T68" fmla="*/ 5634038 w 5760"/>
              <a:gd name="T69" fmla="*/ 338138 h 1573"/>
              <a:gd name="T70" fmla="*/ 5176838 w 5760"/>
              <a:gd name="T71" fmla="*/ 290513 h 1573"/>
              <a:gd name="T72" fmla="*/ 4786313 w 5760"/>
              <a:gd name="T73" fmla="*/ 242888 h 1573"/>
              <a:gd name="T74" fmla="*/ 4376738 w 5760"/>
              <a:gd name="T75" fmla="*/ 204788 h 1573"/>
              <a:gd name="T76" fmla="*/ 4000500 w 5760"/>
              <a:gd name="T77" fmla="*/ 166688 h 1573"/>
              <a:gd name="T78" fmla="*/ 3652838 w 5760"/>
              <a:gd name="T79" fmla="*/ 138113 h 1573"/>
              <a:gd name="T80" fmla="*/ 3195638 w 5760"/>
              <a:gd name="T81" fmla="*/ 104775 h 1573"/>
              <a:gd name="T82" fmla="*/ 2747963 w 5760"/>
              <a:gd name="T83" fmla="*/ 76200 h 1573"/>
              <a:gd name="T84" fmla="*/ 2419350 w 5760"/>
              <a:gd name="T85" fmla="*/ 61913 h 1573"/>
              <a:gd name="T86" fmla="*/ 2000250 w 5760"/>
              <a:gd name="T87" fmla="*/ 42863 h 1573"/>
              <a:gd name="T88" fmla="*/ 1533525 w 5760"/>
              <a:gd name="T89" fmla="*/ 23813 h 1573"/>
              <a:gd name="T90" fmla="*/ 1133475 w 5760"/>
              <a:gd name="T91" fmla="*/ 19050 h 1573"/>
              <a:gd name="T92" fmla="*/ 809625 w 5760"/>
              <a:gd name="T93" fmla="*/ 9525 h 1573"/>
              <a:gd name="T94" fmla="*/ 385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9575" name="Freeform 1031"/>
          <p:cNvSpPr>
            <a:spLocks/>
          </p:cNvSpPr>
          <p:nvPr/>
        </p:nvSpPr>
        <p:spPr bwMode="white">
          <a:xfrm>
            <a:off x="0" y="1793875"/>
            <a:ext cx="9144000" cy="1539875"/>
          </a:xfrm>
          <a:custGeom>
            <a:avLst/>
            <a:gdLst>
              <a:gd name="T0" fmla="*/ 0 w 5760"/>
              <a:gd name="T1" fmla="*/ 0 h 970"/>
              <a:gd name="T2" fmla="*/ 0 w 5760"/>
              <a:gd name="T3" fmla="*/ 538163 h 970"/>
              <a:gd name="T4" fmla="*/ 504825 w 5760"/>
              <a:gd name="T5" fmla="*/ 542925 h 970"/>
              <a:gd name="T6" fmla="*/ 938213 w 5760"/>
              <a:gd name="T7" fmla="*/ 552450 h 970"/>
              <a:gd name="T8" fmla="*/ 1343025 w 5760"/>
              <a:gd name="T9" fmla="*/ 561975 h 970"/>
              <a:gd name="T10" fmla="*/ 1704975 w 5760"/>
              <a:gd name="T11" fmla="*/ 571500 h 970"/>
              <a:gd name="T12" fmla="*/ 2085975 w 5760"/>
              <a:gd name="T13" fmla="*/ 581025 h 970"/>
              <a:gd name="T14" fmla="*/ 2538413 w 5760"/>
              <a:gd name="T15" fmla="*/ 604838 h 970"/>
              <a:gd name="T16" fmla="*/ 3033713 w 5760"/>
              <a:gd name="T17" fmla="*/ 633413 h 970"/>
              <a:gd name="T18" fmla="*/ 3557588 w 5760"/>
              <a:gd name="T19" fmla="*/ 666750 h 970"/>
              <a:gd name="T20" fmla="*/ 4157663 w 5760"/>
              <a:gd name="T21" fmla="*/ 719138 h 970"/>
              <a:gd name="T22" fmla="*/ 4586288 w 5760"/>
              <a:gd name="T23" fmla="*/ 757238 h 970"/>
              <a:gd name="T24" fmla="*/ 5043488 w 5760"/>
              <a:gd name="T25" fmla="*/ 804863 h 970"/>
              <a:gd name="T26" fmla="*/ 5553075 w 5760"/>
              <a:gd name="T27" fmla="*/ 862013 h 970"/>
              <a:gd name="T28" fmla="*/ 6053138 w 5760"/>
              <a:gd name="T29" fmla="*/ 928688 h 970"/>
              <a:gd name="T30" fmla="*/ 6419850 w 5760"/>
              <a:gd name="T31" fmla="*/ 981075 h 970"/>
              <a:gd name="T32" fmla="*/ 6929438 w 5760"/>
              <a:gd name="T33" fmla="*/ 1062038 h 970"/>
              <a:gd name="T34" fmla="*/ 7434263 w 5760"/>
              <a:gd name="T35" fmla="*/ 1152525 h 970"/>
              <a:gd name="T36" fmla="*/ 7905750 w 5760"/>
              <a:gd name="T37" fmla="*/ 1247775 h 970"/>
              <a:gd name="T38" fmla="*/ 8362950 w 5760"/>
              <a:gd name="T39" fmla="*/ 1343025 h 970"/>
              <a:gd name="T40" fmla="*/ 8963025 w 5760"/>
              <a:gd name="T41" fmla="*/ 1495425 h 970"/>
              <a:gd name="T42" fmla="*/ 9142413 w 5760"/>
              <a:gd name="T43" fmla="*/ 1538288 h 970"/>
              <a:gd name="T44" fmla="*/ 9142413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9576" name="Freeform 1032"/>
          <p:cNvSpPr>
            <a:spLocks/>
          </p:cNvSpPr>
          <p:nvPr/>
        </p:nvSpPr>
        <p:spPr bwMode="white">
          <a:xfrm>
            <a:off x="0" y="-20638"/>
            <a:ext cx="9144000" cy="1682751"/>
          </a:xfrm>
          <a:custGeom>
            <a:avLst/>
            <a:gdLst>
              <a:gd name="T0" fmla="*/ 0 w 5760"/>
              <a:gd name="T1" fmla="*/ 1195388 h 1060"/>
              <a:gd name="T2" fmla="*/ 0 w 5760"/>
              <a:gd name="T3" fmla="*/ 1681163 h 1060"/>
              <a:gd name="T4" fmla="*/ 9142413 w 5760"/>
              <a:gd name="T5" fmla="*/ 1681163 h 1060"/>
              <a:gd name="T6" fmla="*/ 9142413 w 5760"/>
              <a:gd name="T7" fmla="*/ 0 h 1060"/>
              <a:gd name="T8" fmla="*/ 8620125 w 5760"/>
              <a:gd name="T9" fmla="*/ 0 h 1060"/>
              <a:gd name="T10" fmla="*/ 8410575 w 5760"/>
              <a:gd name="T11" fmla="*/ 133350 h 1060"/>
              <a:gd name="T12" fmla="*/ 8153400 w 5760"/>
              <a:gd name="T13" fmla="*/ 252413 h 1060"/>
              <a:gd name="T14" fmla="*/ 7886700 w 5760"/>
              <a:gd name="T15" fmla="*/ 352425 h 1060"/>
              <a:gd name="T16" fmla="*/ 7639050 w 5760"/>
              <a:gd name="T17" fmla="*/ 423863 h 1060"/>
              <a:gd name="T18" fmla="*/ 7343775 w 5760"/>
              <a:gd name="T19" fmla="*/ 514350 h 1060"/>
              <a:gd name="T20" fmla="*/ 7048500 w 5760"/>
              <a:gd name="T21" fmla="*/ 581025 h 1060"/>
              <a:gd name="T22" fmla="*/ 6715125 w 5760"/>
              <a:gd name="T23" fmla="*/ 657225 h 1060"/>
              <a:gd name="T24" fmla="*/ 6253163 w 5760"/>
              <a:gd name="T25" fmla="*/ 742950 h 1060"/>
              <a:gd name="T26" fmla="*/ 5891213 w 5760"/>
              <a:gd name="T27" fmla="*/ 800100 h 1060"/>
              <a:gd name="T28" fmla="*/ 5462588 w 5760"/>
              <a:gd name="T29" fmla="*/ 862013 h 1060"/>
              <a:gd name="T30" fmla="*/ 5062538 w 5760"/>
              <a:gd name="T31" fmla="*/ 919163 h 1060"/>
              <a:gd name="T32" fmla="*/ 4643438 w 5760"/>
              <a:gd name="T33" fmla="*/ 962026 h 1060"/>
              <a:gd name="T34" fmla="*/ 4252913 w 5760"/>
              <a:gd name="T35" fmla="*/ 1004888 h 1060"/>
              <a:gd name="T36" fmla="*/ 3838575 w 5760"/>
              <a:gd name="T37" fmla="*/ 1038226 h 1060"/>
              <a:gd name="T38" fmla="*/ 3400425 w 5760"/>
              <a:gd name="T39" fmla="*/ 1071563 h 1060"/>
              <a:gd name="T40" fmla="*/ 3009900 w 5760"/>
              <a:gd name="T41" fmla="*/ 1100138 h 1060"/>
              <a:gd name="T42" fmla="*/ 2614613 w 5760"/>
              <a:gd name="T43" fmla="*/ 1123951 h 1060"/>
              <a:gd name="T44" fmla="*/ 2228850 w 5760"/>
              <a:gd name="T45" fmla="*/ 1143001 h 1060"/>
              <a:gd name="T46" fmla="*/ 1857375 w 5760"/>
              <a:gd name="T47" fmla="*/ 1162051 h 1060"/>
              <a:gd name="T48" fmla="*/ 1438275 w 5760"/>
              <a:gd name="T49" fmla="*/ 1171576 h 1060"/>
              <a:gd name="T50" fmla="*/ 847725 w 5760"/>
              <a:gd name="T51" fmla="*/ 1185863 h 1060"/>
              <a:gd name="T52" fmla="*/ 319088 w 5760"/>
              <a:gd name="T53" fmla="*/ 1195388 h 1060"/>
              <a:gd name="T54" fmla="*/ 0 w 5760"/>
              <a:gd name="T55" fmla="*/ 119538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9577" name="Freeform 1033"/>
          <p:cNvSpPr>
            <a:spLocks/>
          </p:cNvSpPr>
          <p:nvPr/>
        </p:nvSpPr>
        <p:spPr bwMode="white">
          <a:xfrm>
            <a:off x="0" y="-20638"/>
            <a:ext cx="8388350" cy="1068388"/>
          </a:xfrm>
          <a:custGeom>
            <a:avLst/>
            <a:gdLst>
              <a:gd name="T0" fmla="*/ 0 w 5284"/>
              <a:gd name="T1" fmla="*/ 581025 h 673"/>
              <a:gd name="T2" fmla="*/ 0 w 5284"/>
              <a:gd name="T3" fmla="*/ 1066800 h 673"/>
              <a:gd name="T4" fmla="*/ 481013 w 5284"/>
              <a:gd name="T5" fmla="*/ 1066800 h 673"/>
              <a:gd name="T6" fmla="*/ 1147763 w 5284"/>
              <a:gd name="T7" fmla="*/ 1052513 h 673"/>
              <a:gd name="T8" fmla="*/ 1619250 w 5284"/>
              <a:gd name="T9" fmla="*/ 1038225 h 673"/>
              <a:gd name="T10" fmla="*/ 2066925 w 5284"/>
              <a:gd name="T11" fmla="*/ 1019175 h 673"/>
              <a:gd name="T12" fmla="*/ 2466975 w 5284"/>
              <a:gd name="T13" fmla="*/ 1000125 h 673"/>
              <a:gd name="T14" fmla="*/ 2824163 w 5284"/>
              <a:gd name="T15" fmla="*/ 976313 h 673"/>
              <a:gd name="T16" fmla="*/ 3114675 w 5284"/>
              <a:gd name="T17" fmla="*/ 962025 h 673"/>
              <a:gd name="T18" fmla="*/ 3481388 w 5284"/>
              <a:gd name="T19" fmla="*/ 933450 h 673"/>
              <a:gd name="T20" fmla="*/ 3886200 w 5284"/>
              <a:gd name="T21" fmla="*/ 904875 h 673"/>
              <a:gd name="T22" fmla="*/ 4286250 w 5284"/>
              <a:gd name="T23" fmla="*/ 866775 h 673"/>
              <a:gd name="T24" fmla="*/ 4610100 w 5284"/>
              <a:gd name="T25" fmla="*/ 838200 h 673"/>
              <a:gd name="T26" fmla="*/ 4981575 w 5284"/>
              <a:gd name="T27" fmla="*/ 790575 h 673"/>
              <a:gd name="T28" fmla="*/ 5276850 w 5284"/>
              <a:gd name="T29" fmla="*/ 752475 h 673"/>
              <a:gd name="T30" fmla="*/ 5610225 w 5284"/>
              <a:gd name="T31" fmla="*/ 709613 h 673"/>
              <a:gd name="T32" fmla="*/ 5929313 w 5284"/>
              <a:gd name="T33" fmla="*/ 666750 h 673"/>
              <a:gd name="T34" fmla="*/ 6243638 w 5284"/>
              <a:gd name="T35" fmla="*/ 609600 h 673"/>
              <a:gd name="T36" fmla="*/ 6534150 w 5284"/>
              <a:gd name="T37" fmla="*/ 557213 h 673"/>
              <a:gd name="T38" fmla="*/ 6772275 w 5284"/>
              <a:gd name="T39" fmla="*/ 504825 h 673"/>
              <a:gd name="T40" fmla="*/ 7058025 w 5284"/>
              <a:gd name="T41" fmla="*/ 442913 h 673"/>
              <a:gd name="T42" fmla="*/ 7334250 w 5284"/>
              <a:gd name="T43" fmla="*/ 376238 h 673"/>
              <a:gd name="T44" fmla="*/ 7586663 w 5284"/>
              <a:gd name="T45" fmla="*/ 304800 h 673"/>
              <a:gd name="T46" fmla="*/ 7810500 w 5284"/>
              <a:gd name="T47" fmla="*/ 233363 h 673"/>
              <a:gd name="T48" fmla="*/ 8072438 w 5284"/>
              <a:gd name="T49" fmla="*/ 142875 h 673"/>
              <a:gd name="T50" fmla="*/ 8243888 w 5284"/>
              <a:gd name="T51" fmla="*/ 66675 h 673"/>
              <a:gd name="T52" fmla="*/ 8386763 w 5284"/>
              <a:gd name="T53" fmla="*/ 0 h 673"/>
              <a:gd name="T54" fmla="*/ 5081588 w 5284"/>
              <a:gd name="T55" fmla="*/ 0 h 673"/>
              <a:gd name="T56" fmla="*/ 4733925 w 5284"/>
              <a:gd name="T57" fmla="*/ 90488 h 673"/>
              <a:gd name="T58" fmla="*/ 4405313 w 5284"/>
              <a:gd name="T59" fmla="*/ 171450 h 673"/>
              <a:gd name="T60" fmla="*/ 4067175 w 5284"/>
              <a:gd name="T61" fmla="*/ 238125 h 673"/>
              <a:gd name="T62" fmla="*/ 3805238 w 5284"/>
              <a:gd name="T63" fmla="*/ 290513 h 673"/>
              <a:gd name="T64" fmla="*/ 3500438 w 5284"/>
              <a:gd name="T65" fmla="*/ 338138 h 673"/>
              <a:gd name="T66" fmla="*/ 3176588 w 5284"/>
              <a:gd name="T67" fmla="*/ 385763 h 673"/>
              <a:gd name="T68" fmla="*/ 2819400 w 5284"/>
              <a:gd name="T69" fmla="*/ 433388 h 673"/>
              <a:gd name="T70" fmla="*/ 2438400 w 5284"/>
              <a:gd name="T71" fmla="*/ 471488 h 673"/>
              <a:gd name="T72" fmla="*/ 2133600 w 5284"/>
              <a:gd name="T73" fmla="*/ 495300 h 673"/>
              <a:gd name="T74" fmla="*/ 1800225 w 5284"/>
              <a:gd name="T75" fmla="*/ 523875 h 673"/>
              <a:gd name="T76" fmla="*/ 1462088 w 5284"/>
              <a:gd name="T77" fmla="*/ 542925 h 673"/>
              <a:gd name="T78" fmla="*/ 1104900 w 5284"/>
              <a:gd name="T79" fmla="*/ 561975 h 673"/>
              <a:gd name="T80" fmla="*/ 795338 w 5284"/>
              <a:gd name="T81" fmla="*/ 571500 h 673"/>
              <a:gd name="T82" fmla="*/ 442913 w 5284"/>
              <a:gd name="T83" fmla="*/ 581025 h 673"/>
              <a:gd name="T84" fmla="*/ 157163 w 5284"/>
              <a:gd name="T85" fmla="*/ 585788 h 673"/>
              <a:gd name="T86" fmla="*/ 0 w 5284"/>
              <a:gd name="T87" fmla="*/ 581025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9578" name="Freeform 1034"/>
          <p:cNvSpPr>
            <a:spLocks/>
          </p:cNvSpPr>
          <p:nvPr/>
        </p:nvSpPr>
        <p:spPr bwMode="white">
          <a:xfrm>
            <a:off x="0" y="-20638"/>
            <a:ext cx="4578350" cy="454026"/>
          </a:xfrm>
          <a:custGeom>
            <a:avLst/>
            <a:gdLst>
              <a:gd name="T0" fmla="*/ 0 w 2884"/>
              <a:gd name="T1" fmla="*/ 0 h 286"/>
              <a:gd name="T2" fmla="*/ 0 w 2884"/>
              <a:gd name="T3" fmla="*/ 452438 h 286"/>
              <a:gd name="T4" fmla="*/ 304800 w 2884"/>
              <a:gd name="T5" fmla="*/ 452438 h 286"/>
              <a:gd name="T6" fmla="*/ 609600 w 2884"/>
              <a:gd name="T7" fmla="*/ 447676 h 286"/>
              <a:gd name="T8" fmla="*/ 919163 w 2884"/>
              <a:gd name="T9" fmla="*/ 438151 h 286"/>
              <a:gd name="T10" fmla="*/ 1252538 w 2884"/>
              <a:gd name="T11" fmla="*/ 423863 h 286"/>
              <a:gd name="T12" fmla="*/ 1585913 w 2884"/>
              <a:gd name="T13" fmla="*/ 409576 h 286"/>
              <a:gd name="T14" fmla="*/ 1843088 w 2884"/>
              <a:gd name="T15" fmla="*/ 390526 h 286"/>
              <a:gd name="T16" fmla="*/ 2066925 w 2884"/>
              <a:gd name="T17" fmla="*/ 371476 h 286"/>
              <a:gd name="T18" fmla="*/ 2314575 w 2884"/>
              <a:gd name="T19" fmla="*/ 352426 h 286"/>
              <a:gd name="T20" fmla="*/ 2643188 w 2884"/>
              <a:gd name="T21" fmla="*/ 319088 h 286"/>
              <a:gd name="T22" fmla="*/ 3162300 w 2884"/>
              <a:gd name="T23" fmla="*/ 252413 h 286"/>
              <a:gd name="T24" fmla="*/ 3652838 w 2884"/>
              <a:gd name="T25" fmla="*/ 185738 h 286"/>
              <a:gd name="T26" fmla="*/ 4133850 w 2884"/>
              <a:gd name="T27" fmla="*/ 95250 h 286"/>
              <a:gd name="T28" fmla="*/ 4576763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9579"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580"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a:defRPr/>
            </a:pPr>
            <a:endParaRPr lang="en-US"/>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ＭＳ Ｐゴシック" charset="0"/>
                <a:cs typeface="ＭＳ Ｐゴシック" charset="0"/>
              </a:defRPr>
            </a:lvl1pPr>
          </a:lstStyle>
          <a:p>
            <a:pPr>
              <a:defRPr/>
            </a:pPr>
            <a:endParaRPr lang="en-US"/>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smtClean="0">
                <a:solidFill>
                  <a:srgbClr val="FFFFFF"/>
                </a:solidFill>
                <a:latin typeface="Times New Roman" charset="0"/>
              </a:defRPr>
            </a:lvl1pPr>
          </a:lstStyle>
          <a:p>
            <a:pPr>
              <a:defRPr/>
            </a:pPr>
            <a:fld id="{406669BE-CF63-3A4B-94BF-00F186D9EF2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71" r:id="rId1"/>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97730" name="Rectangle 2"/>
          <p:cNvSpPr>
            <a:spLocks noGrp="1" noChangeArrowheads="1"/>
          </p:cNvSpPr>
          <p:nvPr>
            <p:ph type="title"/>
          </p:nvPr>
        </p:nvSpPr>
        <p:spPr bwMode="auto">
          <a:xfrm>
            <a:off x="685800" y="609600"/>
            <a:ext cx="7772400" cy="1143000"/>
          </a:xfrm>
          <a:prstGeom prst="rect">
            <a:avLst/>
          </a:prstGeom>
          <a:noFill/>
          <a:ln>
            <a:noFill/>
          </a:ln>
          <a:effectLst>
            <a:outerShdw blurRad="635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7731" name="Rectangle 3"/>
          <p:cNvSpPr>
            <a:spLocks noGrp="1" noChangeArrowheads="1"/>
          </p:cNvSpPr>
          <p:nvPr>
            <p:ph type="body" idx="1"/>
          </p:nvPr>
        </p:nvSpPr>
        <p:spPr bwMode="auto">
          <a:xfrm>
            <a:off x="1295400" y="1981200"/>
            <a:ext cx="7162800" cy="4114800"/>
          </a:xfrm>
          <a:prstGeom prst="rect">
            <a:avLst/>
          </a:prstGeom>
          <a:noFill/>
          <a:ln>
            <a:noFill/>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2"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j-lt"/>
                <a:ea typeface="+mn-ea"/>
                <a:cs typeface="+mn-cs"/>
              </a:defRPr>
            </a:lvl1pPr>
          </a:lstStyle>
          <a:p>
            <a:pPr>
              <a:defRPr/>
            </a:pPr>
            <a:endParaRPr lang="en-US"/>
          </a:p>
        </p:txBody>
      </p:sp>
      <p:sp>
        <p:nvSpPr>
          <p:cNvPr id="1097733"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j-lt"/>
                <a:ea typeface="+mn-ea"/>
                <a:cs typeface="+mn-cs"/>
              </a:defRPr>
            </a:lvl1pPr>
          </a:lstStyle>
          <a:p>
            <a:pPr>
              <a:defRPr/>
            </a:pPr>
            <a:endParaRPr lang="en-US"/>
          </a:p>
        </p:txBody>
      </p:sp>
      <p:sp>
        <p:nvSpPr>
          <p:cNvPr id="1097734"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Copperplate Gothic Light" charset="0"/>
                <a:ea typeface="ヒラギノ角ゴ Pro W3" charset="0"/>
                <a:cs typeface="ヒラギノ角ゴ Pro W3" charset="0"/>
              </a:defRPr>
            </a:lvl1pPr>
          </a:lstStyle>
          <a:p>
            <a:pPr>
              <a:defRPr/>
            </a:pPr>
            <a:fld id="{0C64523E-5A03-9A4C-B629-F8C967774F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32" r:id="rId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2pPr>
      <a:lvl3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3pPr>
      <a:lvl4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4pPr>
      <a:lvl5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5pPr>
      <a:lvl6pPr marL="4572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6pPr>
      <a:lvl7pPr marL="9144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7pPr>
      <a:lvl8pPr marL="13716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8pPr>
      <a:lvl9pPr marL="18288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Osaka" charset="-128"/>
                <a:cs typeface="Osaka" charset="-128"/>
              </a:defRPr>
            </a:lvl1pPr>
          </a:lstStyle>
          <a:p>
            <a:pPr>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Osaka" charset="-128"/>
                <a:cs typeface="Osaka" charset="-128"/>
              </a:defRPr>
            </a:lvl1pPr>
          </a:lstStyle>
          <a:p>
            <a:pPr>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ea typeface="Osaka" charset="0"/>
                <a:cs typeface="Osaka" charset="0"/>
              </a:defRPr>
            </a:lvl1pPr>
          </a:lstStyle>
          <a:p>
            <a:pPr>
              <a:defRPr/>
            </a:pPr>
            <a:fld id="{AE9E8518-C15B-4441-AA1C-C23A1F9C5C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7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Osaka" pitchFamily="-108" charset="-128"/>
          <a:cs typeface="Osaka" pitchFamily="-108" charset="-128"/>
        </a:defRPr>
      </a:lvl2pPr>
      <a:lvl3pPr algn="ctr" rtl="0" eaLnBrk="0" fontAlgn="base" hangingPunct="0">
        <a:spcBef>
          <a:spcPct val="0"/>
        </a:spcBef>
        <a:spcAft>
          <a:spcPct val="0"/>
        </a:spcAft>
        <a:defRPr sz="4400">
          <a:solidFill>
            <a:schemeClr val="tx2"/>
          </a:solidFill>
          <a:latin typeface="Arial" pitchFamily="-108" charset="0"/>
          <a:ea typeface="Osaka" pitchFamily="-108" charset="-128"/>
          <a:cs typeface="Osaka" pitchFamily="-108" charset="-128"/>
        </a:defRPr>
      </a:lvl3pPr>
      <a:lvl4pPr algn="ctr" rtl="0" eaLnBrk="0" fontAlgn="base" hangingPunct="0">
        <a:spcBef>
          <a:spcPct val="0"/>
        </a:spcBef>
        <a:spcAft>
          <a:spcPct val="0"/>
        </a:spcAft>
        <a:defRPr sz="4400">
          <a:solidFill>
            <a:schemeClr val="tx2"/>
          </a:solidFill>
          <a:latin typeface="Arial" pitchFamily="-108" charset="0"/>
          <a:ea typeface="Osaka" pitchFamily="-108" charset="-128"/>
          <a:cs typeface="Osaka" pitchFamily="-108" charset="-128"/>
        </a:defRPr>
      </a:lvl4pPr>
      <a:lvl5pPr algn="ctr" rtl="0" eaLnBrk="0" fontAlgn="base" hangingPunct="0">
        <a:spcBef>
          <a:spcPct val="0"/>
        </a:spcBef>
        <a:spcAft>
          <a:spcPct val="0"/>
        </a:spcAft>
        <a:defRPr sz="4400">
          <a:solidFill>
            <a:schemeClr val="tx2"/>
          </a:solidFill>
          <a:latin typeface="Arial" pitchFamily="-108" charset="0"/>
          <a:ea typeface="Osaka" pitchFamily="-108" charset="-128"/>
          <a:cs typeface="Osaka" pitchFamily="-108" charset="-128"/>
        </a:defRPr>
      </a:lvl5pPr>
      <a:lvl6pPr marL="457200" algn="ctr" rtl="0" fontAlgn="base">
        <a:spcBef>
          <a:spcPct val="0"/>
        </a:spcBef>
        <a:spcAft>
          <a:spcPct val="0"/>
        </a:spcAft>
        <a:defRPr sz="4400">
          <a:solidFill>
            <a:schemeClr val="tx2"/>
          </a:solidFill>
          <a:latin typeface="Arial" pitchFamily="-108" charset="0"/>
          <a:ea typeface="Osaka" pitchFamily="-108" charset="-128"/>
          <a:cs typeface="Osaka" pitchFamily="-108" charset="-128"/>
        </a:defRPr>
      </a:lvl6pPr>
      <a:lvl7pPr marL="914400" algn="ctr" rtl="0" fontAlgn="base">
        <a:spcBef>
          <a:spcPct val="0"/>
        </a:spcBef>
        <a:spcAft>
          <a:spcPct val="0"/>
        </a:spcAft>
        <a:defRPr sz="4400">
          <a:solidFill>
            <a:schemeClr val="tx2"/>
          </a:solidFill>
          <a:latin typeface="Arial" pitchFamily="-108" charset="0"/>
          <a:ea typeface="Osaka" pitchFamily="-108" charset="-128"/>
          <a:cs typeface="Osaka" pitchFamily="-108" charset="-128"/>
        </a:defRPr>
      </a:lvl7pPr>
      <a:lvl8pPr marL="1371600" algn="ctr" rtl="0" fontAlgn="base">
        <a:spcBef>
          <a:spcPct val="0"/>
        </a:spcBef>
        <a:spcAft>
          <a:spcPct val="0"/>
        </a:spcAft>
        <a:defRPr sz="4400">
          <a:solidFill>
            <a:schemeClr val="tx2"/>
          </a:solidFill>
          <a:latin typeface="Arial" pitchFamily="-108" charset="0"/>
          <a:ea typeface="Osaka" pitchFamily="-108" charset="-128"/>
          <a:cs typeface="Osaka" pitchFamily="-108" charset="-128"/>
        </a:defRPr>
      </a:lvl8pPr>
      <a:lvl9pPr marL="1828800" algn="ctr" rtl="0" fontAlgn="base">
        <a:spcBef>
          <a:spcPct val="0"/>
        </a:spcBef>
        <a:spcAft>
          <a:spcPct val="0"/>
        </a:spcAft>
        <a:defRPr sz="4400">
          <a:solidFill>
            <a:schemeClr val="tx2"/>
          </a:solidFill>
          <a:latin typeface="Arial"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3A2637A8-DD86-4543-B80C-DC244241DBB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27" r:id="rId1"/>
    <p:sldLayoutId id="2147484628" r:id="rId2"/>
    <p:sldLayoutId id="2147484629" r:id="rId3"/>
    <p:sldLayoutId id="2147484630" r:id="rId4"/>
    <p:sldLayoutId id="2147484631" r:id="rId5"/>
    <p:sldLayoutId id="2147484632" r:id="rId6"/>
    <p:sldLayoutId id="2147484633" r:id="rId7"/>
    <p:sldLayoutId id="2147484634" r:id="rId8"/>
    <p:sldLayoutId id="2147484635" r:id="rId9"/>
    <p:sldLayoutId id="2147484636" r:id="rId10"/>
    <p:sldLayoutId id="214748463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FD33840A-0991-284C-B9C4-28CE7EEBAF1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80" r:id="rId1"/>
    <p:sldLayoutId id="2147484781" r:id="rId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chemeClr val="tx2"/>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chemeClr val="tx2"/>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chemeClr val="tx2"/>
                </a:solidFill>
              </a:defRPr>
            </a:lvl1pPr>
          </a:lstStyle>
          <a:p>
            <a:fld id="{AAC681F6-BBD6-CD45-A878-559124AAC9C8}" type="slidenum">
              <a:rPr lang="en-US"/>
              <a:pPr/>
              <a:t>‹#›</a:t>
            </a:fld>
            <a:endParaRPr 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4534621"/>
      </p:ext>
    </p:extLst>
  </p:cSld>
  <p:clrMap bg1="lt1" tx1="dk1" bg2="lt2" tx2="dk2" accent1="accent1" accent2="accent2" accent3="accent3" accent4="accent4" accent5="accent5" accent6="accent6" hlink="hlink" folHlink="folHlink"/>
  <p:sldLayoutIdLst>
    <p:sldLayoutId id="2147484785" r:id="rId1"/>
    <p:sldLayoutId id="2147484786" r:id="rId2"/>
    <p:sldLayoutId id="2147484787" r:id="rId3"/>
    <p:sldLayoutId id="2147484788" r:id="rId4"/>
    <p:sldLayoutId id="2147484789" r:id="rId5"/>
    <p:sldLayoutId id="2147484790" r:id="rId6"/>
    <p:sldLayoutId id="2147484791" r:id="rId7"/>
    <p:sldLayoutId id="2147484792" r:id="rId8"/>
    <p:sldLayoutId id="2147484793" r:id="rId9"/>
    <p:sldLayoutId id="2147484794" r:id="rId10"/>
    <p:sldLayoutId id="214748479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6726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41165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eaLnBrk="1" hangingPunct="1">
              <a:defRPr sz="1400">
                <a:solidFill>
                  <a:srgbClr val="482400"/>
                </a:solidFill>
              </a:defRPr>
            </a:lvl1pPr>
          </a:lstStyle>
          <a:p>
            <a:pPr algn="l">
              <a:defRPr/>
            </a:pPr>
            <a:endParaRPr lang="en-US" b="0"/>
          </a:p>
        </p:txBody>
      </p:sp>
      <p:sp>
        <p:nvSpPr>
          <p:cNvPr id="41165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ctr" eaLnBrk="1" hangingPunct="1">
              <a:defRPr sz="1400">
                <a:solidFill>
                  <a:srgbClr val="482400"/>
                </a:solidFill>
              </a:defRPr>
            </a:lvl1pPr>
          </a:lstStyle>
          <a:p>
            <a:pPr>
              <a:defRPr/>
            </a:pPr>
            <a:endParaRPr lang="en-US" b="0"/>
          </a:p>
        </p:txBody>
      </p:sp>
      <p:sp>
        <p:nvSpPr>
          <p:cNvPr id="41165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eaLnBrk="1" hangingPunct="1">
              <a:defRPr sz="1400">
                <a:solidFill>
                  <a:srgbClr val="482400"/>
                </a:solidFill>
              </a:defRPr>
            </a:lvl1pPr>
          </a:lstStyle>
          <a:p>
            <a:pPr>
              <a:defRPr/>
            </a:pPr>
            <a:fld id="{150CE5F5-FAB0-BB4E-8190-5738395836FC}" type="slidenum">
              <a:rPr lang="en-US" b="0"/>
              <a:pPr>
                <a:defRPr/>
              </a:pPr>
              <a:t>‹#›</a:t>
            </a:fld>
            <a:endParaRPr lang="en-US" b="0"/>
          </a:p>
        </p:txBody>
      </p:sp>
      <p:pic>
        <p:nvPicPr>
          <p:cNvPr id="26727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7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8588564"/>
      </p:ext>
    </p:extLst>
  </p:cSld>
  <p:clrMap bg1="lt1" tx1="dk1" bg2="lt2" tx2="dk2" accent1="accent1" accent2="accent2" accent3="accent3" accent4="accent4" accent5="accent5" accent6="accent6" hlink="hlink" folHlink="folHlink"/>
  <p:sldLayoutIdLst>
    <p:sldLayoutId id="2147484797" r:id="rId1"/>
    <p:sldLayoutId id="2147484798" r:id="rId2"/>
    <p:sldLayoutId id="2147484799" r:id="rId3"/>
    <p:sldLayoutId id="2147484800" r:id="rId4"/>
    <p:sldLayoutId id="2147484801" r:id="rId5"/>
    <p:sldLayoutId id="2147484802" r:id="rId6"/>
    <p:sldLayoutId id="2147484803" r:id="rId7"/>
    <p:sldLayoutId id="2147484804" r:id="rId8"/>
    <p:sldLayoutId id="2147484805" r:id="rId9"/>
    <p:sldLayoutId id="2147484806" r:id="rId10"/>
    <p:sldLayoutId id="214748480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6758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eaLnBrk="1" hangingPunct="1">
              <a:defRPr sz="1400" b="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ctr" eaLnBrk="1" hangingPunct="1">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eaLnBrk="1" hangingPunct="1">
              <a:defRPr sz="1400" b="0">
                <a:solidFill>
                  <a:srgbClr val="482400"/>
                </a:solidFill>
                <a:latin typeface="Arial" charset="0"/>
              </a:defRPr>
            </a:lvl1pPr>
          </a:lstStyle>
          <a:p>
            <a:pPr>
              <a:defRPr/>
            </a:pPr>
            <a:fld id="{8F36D6E7-539B-1D4D-9F07-E4C49F0A9822}" type="slidenum">
              <a:rPr lang="en-US"/>
              <a:pPr>
                <a:defRPr/>
              </a:pPr>
              <a:t>‹#›</a:t>
            </a:fld>
            <a:endParaRPr lang="en-US"/>
          </a:p>
        </p:txBody>
      </p:sp>
      <p:pic>
        <p:nvPicPr>
          <p:cNvPr id="6759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2735440"/>
      </p:ext>
    </p:extLst>
  </p:cSld>
  <p:clrMap bg1="lt1" tx1="dk1" bg2="lt2" tx2="dk2" accent1="accent1" accent2="accent2" accent3="accent3" accent4="accent4" accent5="accent5" accent6="accent6" hlink="hlink" folHlink="folHlink"/>
  <p:sldLayoutIdLst>
    <p:sldLayoutId id="2147484809" r:id="rId1"/>
    <p:sldLayoutId id="2147484810" r:id="rId2"/>
    <p:sldLayoutId id="2147484811" r:id="rId3"/>
    <p:sldLayoutId id="2147484812" r:id="rId4"/>
    <p:sldLayoutId id="2147484813" r:id="rId5"/>
    <p:sldLayoutId id="2147484814" r:id="rId6"/>
    <p:sldLayoutId id="2147484815" r:id="rId7"/>
    <p:sldLayoutId id="2147484816" r:id="rId8"/>
    <p:sldLayoutId id="2147484817" r:id="rId9"/>
    <p:sldLayoutId id="2147484818" r:id="rId10"/>
    <p:sldLayoutId id="214748481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Osaka"/>
                <a:cs typeface="Osaka"/>
              </a:defRPr>
            </a:lvl1pPr>
          </a:lstStyle>
          <a:p>
            <a:pPr>
              <a:defRPr/>
            </a:pPr>
            <a:endParaRPr lang="en-US"/>
          </a:p>
        </p:txBody>
      </p:sp>
      <p:sp>
        <p:nvSpPr>
          <p:cNvPr id="59397"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0" hangingPunct="0">
              <a:defRPr sz="1400" b="0">
                <a:solidFill>
                  <a:srgbClr val="000000"/>
                </a:solidFill>
                <a:latin typeface="Arial" charset="0"/>
                <a:ea typeface="Osaka"/>
                <a:cs typeface="Osaka"/>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latin typeface="Arial" charset="0"/>
                <a:ea typeface="Osaka" charset="0"/>
                <a:cs typeface="Osaka" charset="0"/>
              </a:defRPr>
            </a:lvl1pPr>
          </a:lstStyle>
          <a:p>
            <a:pPr>
              <a:defRPr/>
            </a:pPr>
            <a:fld id="{E9202FA8-415F-DE4D-97ED-B7784AC97BA8}" type="slidenum">
              <a:rPr lang="en-US"/>
              <a:pPr>
                <a:defRPr/>
              </a:pPr>
              <a:t>‹#›</a:t>
            </a:fld>
            <a:endParaRPr lang="en-US"/>
          </a:p>
        </p:txBody>
      </p:sp>
    </p:spTree>
    <p:extLst>
      <p:ext uri="{BB962C8B-B14F-4D97-AF65-F5344CB8AC3E}">
        <p14:creationId xmlns:p14="http://schemas.microsoft.com/office/powerpoint/2010/main" val="818683975"/>
      </p:ext>
    </p:extLst>
  </p:cSld>
  <p:clrMap bg1="lt1" tx1="dk1" bg2="lt2" tx2="dk2" accent1="accent1" accent2="accent2" accent3="accent3" accent4="accent4" accent5="accent5" accent6="accent6" hlink="hlink" folHlink="folHlink"/>
  <p:sldLayoutIdLst>
    <p:sldLayoutId id="2147484821" r:id="rId1"/>
    <p:sldLayoutId id="2147484822" r:id="rId2"/>
    <p:sldLayoutId id="2147484823" r:id="rId3"/>
    <p:sldLayoutId id="2147484824" r:id="rId4"/>
    <p:sldLayoutId id="2147484825" r:id="rId5"/>
    <p:sldLayoutId id="2147484826" r:id="rId6"/>
    <p:sldLayoutId id="2147484827" r:id="rId7"/>
    <p:sldLayoutId id="2147484828" r:id="rId8"/>
    <p:sldLayoutId id="2147484829" r:id="rId9"/>
    <p:sldLayoutId id="2147484830" r:id="rId10"/>
    <p:sldLayoutId id="21474848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254000" y="-50799"/>
            <a:ext cx="9518650" cy="7229475"/>
            <a:chOff x="-160" y="-32"/>
            <a:chExt cx="5996" cy="4554"/>
          </a:xfrm>
        </p:grpSpPr>
        <p:grpSp>
          <p:nvGrpSpPr>
            <p:cNvPr id="74760" name="Group 3"/>
            <p:cNvGrpSpPr>
              <a:grpSpLocks/>
            </p:cNvGrpSpPr>
            <p:nvPr userDrawn="1"/>
          </p:nvGrpSpPr>
          <p:grpSpPr bwMode="auto">
            <a:xfrm>
              <a:off x="-160" y="-32"/>
              <a:ext cx="5996" cy="4554"/>
              <a:chOff x="-160" y="-32"/>
              <a:chExt cx="5996" cy="4554"/>
            </a:xfrm>
          </p:grpSpPr>
          <p:sp>
            <p:nvSpPr>
              <p:cNvPr id="74774"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5"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6"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7"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8"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9"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0"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1"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2"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3"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4" name="Freeform 14"/>
              <p:cNvSpPr>
                <a:spLocks/>
              </p:cNvSpPr>
              <p:nvPr userDrawn="1"/>
            </p:nvSpPr>
            <p:spPr bwMode="hidden">
              <a:xfrm rot="6018034">
                <a:off x="1968" y="3558"/>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5"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6"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7"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8"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9"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0"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1"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2"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3"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4"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5"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6"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7"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8" name="Freeform 28"/>
              <p:cNvSpPr>
                <a:spLocks/>
              </p:cNvSpPr>
              <p:nvPr userDrawn="1"/>
            </p:nvSpPr>
            <p:spPr bwMode="hidden">
              <a:xfrm rot="5508134">
                <a:off x="-23" y="3503"/>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9"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0"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1"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2"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3"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4"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5"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6"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7"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8"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9"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0"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1"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2" name="Freeform 42"/>
              <p:cNvSpPr>
                <a:spLocks/>
              </p:cNvSpPr>
              <p:nvPr userDrawn="1"/>
            </p:nvSpPr>
            <p:spPr bwMode="hidden">
              <a:xfrm rot="2428453">
                <a:off x="-160"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3"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4"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5"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6"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7"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8"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9"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0"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1"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2"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3"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4"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5"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6" name="Freeform 56"/>
              <p:cNvSpPr>
                <a:spLocks/>
              </p:cNvSpPr>
              <p:nvPr userDrawn="1"/>
            </p:nvSpPr>
            <p:spPr bwMode="hidden">
              <a:xfrm rot="2428453">
                <a:off x="1935"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7"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8"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9"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0"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1"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2"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3"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4"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5" name="Freeform 65"/>
              <p:cNvSpPr>
                <a:spLocks/>
              </p:cNvSpPr>
              <p:nvPr userDrawn="1"/>
            </p:nvSpPr>
            <p:spPr bwMode="hidden">
              <a:xfrm rot="3318475">
                <a:off x="4139" y="-6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6"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7"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8"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9" name="Freeform 69"/>
              <p:cNvSpPr>
                <a:spLocks/>
              </p:cNvSpPr>
              <p:nvPr userDrawn="1"/>
            </p:nvSpPr>
            <p:spPr bwMode="hidden">
              <a:xfrm rot="2428453">
                <a:off x="4163" y="1592"/>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0" name="Freeform 70"/>
              <p:cNvSpPr>
                <a:spLocks/>
              </p:cNvSpPr>
              <p:nvPr userDrawn="1"/>
            </p:nvSpPr>
            <p:spPr bwMode="hidden">
              <a:xfrm rot="6284068">
                <a:off x="4901" y="7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1"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2"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3"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4"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5"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6"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7"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8" name="Freeform 78"/>
              <p:cNvSpPr>
                <a:spLocks/>
              </p:cNvSpPr>
              <p:nvPr userDrawn="1"/>
            </p:nvSpPr>
            <p:spPr bwMode="hidden">
              <a:xfrm rot="3318475">
                <a:off x="4103" y="199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9"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0"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1" name="Freeform 81"/>
              <p:cNvSpPr>
                <a:spLocks/>
              </p:cNvSpPr>
              <p:nvPr userDrawn="1"/>
            </p:nvSpPr>
            <p:spPr bwMode="hidden">
              <a:xfrm rot="6820033">
                <a:off x="4163" y="36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2" name="Freeform 82"/>
              <p:cNvSpPr>
                <a:spLocks/>
              </p:cNvSpPr>
              <p:nvPr userDrawn="1"/>
            </p:nvSpPr>
            <p:spPr bwMode="hidden">
              <a:xfrm rot="6284068">
                <a:off x="4589" y="25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3" name="Freeform 83"/>
              <p:cNvSpPr>
                <a:spLocks/>
              </p:cNvSpPr>
              <p:nvPr userDrawn="1"/>
            </p:nvSpPr>
            <p:spPr bwMode="hidden">
              <a:xfrm rot="15949041" flipV="1">
                <a:off x="5118" y="20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4"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grpSp>
        <p:grpSp>
          <p:nvGrpSpPr>
            <p:cNvPr id="74761" name="Group 85"/>
            <p:cNvGrpSpPr>
              <a:grpSpLocks/>
            </p:cNvGrpSpPr>
            <p:nvPr userDrawn="1"/>
          </p:nvGrpSpPr>
          <p:grpSpPr bwMode="auto">
            <a:xfrm>
              <a:off x="120" y="298"/>
              <a:ext cx="5509" cy="141"/>
              <a:chOff x="150" y="543"/>
              <a:chExt cx="5309" cy="200"/>
            </a:xfrm>
          </p:grpSpPr>
          <p:sp>
            <p:nvSpPr>
              <p:cNvPr id="74772" name="AutoShape 86"/>
              <p:cNvSpPr>
                <a:spLocks noChangeArrowheads="1"/>
              </p:cNvSpPr>
              <p:nvPr/>
            </p:nvSpPr>
            <p:spPr bwMode="ltGray">
              <a:xfrm>
                <a:off x="150" y="543"/>
                <a:ext cx="5309" cy="200"/>
              </a:xfrm>
              <a:prstGeom prst="roundRect">
                <a:avLst>
                  <a:gd name="adj" fmla="val 50000"/>
                </a:avLst>
              </a:prstGeom>
              <a:solidFill>
                <a:srgbClr val="80808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74773" name="Rectangle 87"/>
              <p:cNvSpPr>
                <a:spLocks noChangeArrowheads="1"/>
              </p:cNvSpPr>
              <p:nvPr/>
            </p:nvSpPr>
            <p:spPr bwMode="ltGray">
              <a:xfrm>
                <a:off x="175" y="600"/>
                <a:ext cx="5251" cy="50"/>
              </a:xfrm>
              <a:prstGeom prst="rect">
                <a:avLst/>
              </a:prstGeom>
              <a:solidFill>
                <a:srgbClr val="80808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74762" name="Group 88"/>
            <p:cNvGrpSpPr>
              <a:grpSpLocks/>
            </p:cNvGrpSpPr>
            <p:nvPr userDrawn="1"/>
          </p:nvGrpSpPr>
          <p:grpSpPr bwMode="auto">
            <a:xfrm>
              <a:off x="52" y="241"/>
              <a:ext cx="5509" cy="141"/>
              <a:chOff x="150" y="543"/>
              <a:chExt cx="5309" cy="200"/>
            </a:xfrm>
          </p:grpSpPr>
          <p:sp>
            <p:nvSpPr>
              <p:cNvPr id="74770" name="AutoShape 89"/>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74771" name="Rectangle 90"/>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sp>
          <p:nvSpPr>
            <p:cNvPr id="74763"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333333"/>
                </a:solidFill>
              </a:endParaRPr>
            </a:p>
          </p:txBody>
        </p:sp>
        <p:grpSp>
          <p:nvGrpSpPr>
            <p:cNvPr id="74764" name="Group 92"/>
            <p:cNvGrpSpPr>
              <a:grpSpLocks/>
            </p:cNvGrpSpPr>
            <p:nvPr userDrawn="1"/>
          </p:nvGrpSpPr>
          <p:grpSpPr bwMode="auto">
            <a:xfrm>
              <a:off x="136" y="94"/>
              <a:ext cx="790" cy="737"/>
              <a:chOff x="138" y="104"/>
              <a:chExt cx="790" cy="737"/>
            </a:xfrm>
          </p:grpSpPr>
          <p:sp>
            <p:nvSpPr>
              <p:cNvPr id="74765" name="Freeform 93"/>
              <p:cNvSpPr>
                <a:spLocks/>
              </p:cNvSpPr>
              <p:nvPr/>
            </p:nvSpPr>
            <p:spPr bwMode="auto">
              <a:xfrm>
                <a:off x="138" y="115"/>
                <a:ext cx="790" cy="726"/>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xtLst>
                <a:ext uri="{91240B29-F687-4F45-9708-019B960494DF}">
                  <a14:hiddenLine xmlns:a14="http://schemas.microsoft.com/office/drawing/2010/main" w="12700" cmpd="sng">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290910"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defRPr/>
                </a:pPr>
                <a:endParaRPr lang="en-US" b="0">
                  <a:solidFill>
                    <a:srgbClr val="333333"/>
                  </a:solidFill>
                </a:endParaRPr>
              </a:p>
            </p:txBody>
          </p:sp>
          <p:sp>
            <p:nvSpPr>
              <p:cNvPr id="290911"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290912"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290913"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defRPr/>
                </a:pPr>
                <a:endParaRPr lang="en-US" b="0">
                  <a:solidFill>
                    <a:srgbClr val="333333"/>
                  </a:solidFill>
                </a:endParaRPr>
              </a:p>
            </p:txBody>
          </p:sp>
        </p:grpSp>
      </p:grpSp>
      <p:sp>
        <p:nvSpPr>
          <p:cNvPr id="74755" name="Rectangle 98"/>
          <p:cNvSpPr>
            <a:spLocks noGrp="1" noChangeArrowheads="1"/>
          </p:cNvSpPr>
          <p:nvPr>
            <p:ph type="title"/>
          </p:nvPr>
        </p:nvSpPr>
        <p:spPr bwMode="auto">
          <a:xfrm>
            <a:off x="838200" y="6096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4756" name="Rectangle 9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916"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smtClean="0">
                <a:latin typeface="Times New Roman" charset="0"/>
              </a:defRPr>
            </a:lvl1pPr>
          </a:lstStyle>
          <a:p>
            <a:pPr algn="l">
              <a:defRPr/>
            </a:pPr>
            <a:endParaRPr lang="en-US" b="0">
              <a:solidFill>
                <a:srgbClr val="333333"/>
              </a:solidFill>
            </a:endParaRPr>
          </a:p>
        </p:txBody>
      </p:sp>
      <p:sp>
        <p:nvSpPr>
          <p:cNvPr id="290917" name="Rectangle 101"/>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smtClean="0">
                <a:latin typeface="Times New Roman" charset="0"/>
              </a:defRPr>
            </a:lvl1pPr>
          </a:lstStyle>
          <a:p>
            <a:pPr>
              <a:defRPr/>
            </a:pPr>
            <a:endParaRPr lang="en-US" b="0">
              <a:solidFill>
                <a:srgbClr val="333333"/>
              </a:solidFill>
            </a:endParaRPr>
          </a:p>
        </p:txBody>
      </p:sp>
      <p:sp>
        <p:nvSpPr>
          <p:cNvPr id="290918"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smtClean="0">
                <a:latin typeface="Times New Roman" charset="0"/>
              </a:defRPr>
            </a:lvl1pPr>
          </a:lstStyle>
          <a:p>
            <a:pPr>
              <a:defRPr/>
            </a:pPr>
            <a:fld id="{5F442FF0-ED5A-AE4F-9F17-69FED9EA6179}" type="slidenum">
              <a:rPr lang="en-US" b="0">
                <a:solidFill>
                  <a:srgbClr val="333333"/>
                </a:solidFill>
              </a:rPr>
              <a:pPr>
                <a:defRPr/>
              </a:pPr>
              <a:t>‹#›</a:t>
            </a:fld>
            <a:endParaRPr lang="en-US" b="0">
              <a:solidFill>
                <a:srgbClr val="333333"/>
              </a:solidFill>
            </a:endParaRPr>
          </a:p>
        </p:txBody>
      </p:sp>
    </p:spTree>
    <p:extLst>
      <p:ext uri="{BB962C8B-B14F-4D97-AF65-F5344CB8AC3E}">
        <p14:creationId xmlns:p14="http://schemas.microsoft.com/office/powerpoint/2010/main" val="3399504411"/>
      </p:ext>
    </p:extLst>
  </p:cSld>
  <p:clrMap bg1="lt1" tx1="dk1" bg2="lt2" tx2="dk2" accent1="accent1" accent2="accent2" accent3="accent3" accent4="accent4" accent5="accent5" accent6="accent6" hlink="hlink" folHlink="folHlink"/>
  <p:sldLayoutIdLst>
    <p:sldLayoutId id="2147484833" r:id="rId1"/>
    <p:sldLayoutId id="2147484834" r:id="rId2"/>
    <p:sldLayoutId id="2147484835" r:id="rId3"/>
    <p:sldLayoutId id="2147484836" r:id="rId4"/>
    <p:sldLayoutId id="2147484837" r:id="rId5"/>
    <p:sldLayoutId id="2147484838" r:id="rId6"/>
    <p:sldLayoutId id="2147484839" r:id="rId7"/>
    <p:sldLayoutId id="2147484840" r:id="rId8"/>
    <p:sldLayoutId id="2147484841" r:id="rId9"/>
    <p:sldLayoutId id="2147484842" r:id="rId10"/>
    <p:sldLayoutId id="2147484843" r:id="rId11"/>
  </p:sldLayoutIdLst>
  <p:txStyles>
    <p:titleStyle>
      <a:lvl1pPr algn="l" rtl="0" eaLnBrk="0" fontAlgn="base" hangingPunct="0">
        <a:spcBef>
          <a:spcPct val="0"/>
        </a:spcBef>
        <a:spcAft>
          <a:spcPct val="0"/>
        </a:spcAft>
        <a:defRPr sz="4400">
          <a:solidFill>
            <a:schemeClr val="folHlink"/>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5pPr>
      <a:lvl6pPr marL="456893" algn="l" rtl="0" fontAlgn="base">
        <a:spcBef>
          <a:spcPct val="0"/>
        </a:spcBef>
        <a:spcAft>
          <a:spcPct val="0"/>
        </a:spcAft>
        <a:defRPr sz="4400">
          <a:solidFill>
            <a:schemeClr val="folHlink"/>
          </a:solidFill>
          <a:latin typeface="Arial Narrow" pitchFamily="-111" charset="0"/>
        </a:defRPr>
      </a:lvl6pPr>
      <a:lvl7pPr marL="913790" algn="l" rtl="0" fontAlgn="base">
        <a:spcBef>
          <a:spcPct val="0"/>
        </a:spcBef>
        <a:spcAft>
          <a:spcPct val="0"/>
        </a:spcAft>
        <a:defRPr sz="4400">
          <a:solidFill>
            <a:schemeClr val="folHlink"/>
          </a:solidFill>
          <a:latin typeface="Arial Narrow" pitchFamily="-111" charset="0"/>
        </a:defRPr>
      </a:lvl7pPr>
      <a:lvl8pPr marL="1370690" algn="l" rtl="0" fontAlgn="base">
        <a:spcBef>
          <a:spcPct val="0"/>
        </a:spcBef>
        <a:spcAft>
          <a:spcPct val="0"/>
        </a:spcAft>
        <a:defRPr sz="4400">
          <a:solidFill>
            <a:schemeClr val="folHlink"/>
          </a:solidFill>
          <a:latin typeface="Arial Narrow" pitchFamily="-111" charset="0"/>
        </a:defRPr>
      </a:lvl8pPr>
      <a:lvl9pPr marL="1827585" algn="l" rtl="0" fontAlgn="base">
        <a:spcBef>
          <a:spcPct val="0"/>
        </a:spcBef>
        <a:spcAft>
          <a:spcPct val="0"/>
        </a:spcAft>
        <a:defRPr sz="4400">
          <a:solidFill>
            <a:schemeClr val="folHlink"/>
          </a:solidFill>
          <a:latin typeface="Arial Narrow"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400">
                <a:ea typeface="Osaka" charset="0"/>
                <a:cs typeface="Osaka" charset="0"/>
              </a:defRPr>
            </a:lvl1pPr>
          </a:lstStyle>
          <a:p>
            <a:pPr algn="l" eaLnBrk="0" hangingPunct="0"/>
            <a:endParaRPr lang="en-US" b="0">
              <a:solidFill>
                <a:srgbClr val="000000"/>
              </a:solidFill>
            </a:endParaRPr>
          </a:p>
        </p:txBody>
      </p:sp>
      <p:sp>
        <p:nvSpPr>
          <p:cNvPr id="7173"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a:defRPr sz="1400">
                <a:ea typeface="Osaka" charset="0"/>
                <a:cs typeface="Osaka" charset="0"/>
              </a:defRPr>
            </a:lvl1pPr>
          </a:lstStyle>
          <a:p>
            <a:pPr eaLnBrk="0" hangingPunct="0"/>
            <a:endParaRPr lang="en-US" b="0">
              <a:solidFill>
                <a:srgbClr val="000000"/>
              </a:solidFil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a:ea typeface="Osaka" charset="0"/>
                <a:cs typeface="Osaka" charset="0"/>
              </a:defRPr>
            </a:lvl1pPr>
          </a:lstStyle>
          <a:p>
            <a:pPr eaLnBrk="0" hangingPunct="0"/>
            <a:fld id="{4B8775E0-57D6-954B-BEDF-FA94071E16A6}"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3776745557"/>
      </p:ext>
    </p:extLst>
  </p:cSld>
  <p:clrMap bg1="lt1" tx1="dk1" bg2="lt2" tx2="dk2" accent1="accent1" accent2="accent2" accent3="accent3" accent4="accent4" accent5="accent5" accent6="accent6" hlink="hlink" folHlink="folHlink"/>
  <p:sldLayoutIdLst>
    <p:sldLayoutId id="2147484845" r:id="rId1"/>
    <p:sldLayoutId id="2147484846" r:id="rId2"/>
    <p:sldLayoutId id="2147484847" r:id="rId3"/>
    <p:sldLayoutId id="2147484848" r:id="rId4"/>
    <p:sldLayoutId id="2147484849" r:id="rId5"/>
    <p:sldLayoutId id="2147484850" r:id="rId6"/>
    <p:sldLayoutId id="2147484851" r:id="rId7"/>
    <p:sldLayoutId id="2147484852" r:id="rId8"/>
    <p:sldLayoutId id="2147484853" r:id="rId9"/>
    <p:sldLayoutId id="2147484854" r:id="rId10"/>
    <p:sldLayoutId id="214748485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1" y="0"/>
            <a:ext cx="7242175" cy="1981200"/>
            <a:chOff x="0" y="0"/>
            <a:chExt cx="4562" cy="1248"/>
          </a:xfrm>
        </p:grpSpPr>
        <p:sp>
          <p:nvSpPr>
            <p:cNvPr id="526339"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lgn="l" eaLnBrk="0" hangingPunct="0"/>
              <a:endParaRPr lang="en-US" b="0">
                <a:solidFill>
                  <a:srgbClr val="FFFFFF"/>
                </a:solidFill>
              </a:endParaRPr>
            </a:p>
          </p:txBody>
        </p:sp>
        <p:sp>
          <p:nvSpPr>
            <p:cNvPr id="526340"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lgn="l" eaLnBrk="0" hangingPunct="0"/>
              <a:endParaRPr lang="en-US" b="0">
                <a:solidFill>
                  <a:srgbClr val="FFFFFF"/>
                </a:solidFill>
              </a:endParaRPr>
            </a:p>
          </p:txBody>
        </p:sp>
      </p:grpSp>
      <p:sp>
        <p:nvSpPr>
          <p:cNvPr id="526341"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526342"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6343"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charset="0"/>
              </a:defRPr>
            </a:lvl1pPr>
          </a:lstStyle>
          <a:p>
            <a:pPr algn="l"/>
            <a:endParaRPr lang="en-US" b="0">
              <a:solidFill>
                <a:srgbClr val="FFFFFF"/>
              </a:solidFill>
            </a:endParaRPr>
          </a:p>
        </p:txBody>
      </p:sp>
      <p:sp>
        <p:nvSpPr>
          <p:cNvPr id="526344" name="Rectangle 8"/>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charset="0"/>
              </a:defRPr>
            </a:lvl1pPr>
          </a:lstStyle>
          <a:p>
            <a:endParaRPr lang="en-US" b="0">
              <a:solidFill>
                <a:srgbClr val="FFFFFF"/>
              </a:solidFill>
            </a:endParaRPr>
          </a:p>
        </p:txBody>
      </p:sp>
      <p:sp>
        <p:nvSpPr>
          <p:cNvPr id="526345"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fld id="{44A13FEE-0FC7-884B-8859-8F8C1883B195}" type="slidenum">
              <a:rPr lang="en-US" b="0">
                <a:solidFill>
                  <a:srgbClr val="FFFFFF"/>
                </a:solidFill>
              </a:rPr>
              <a:pPr/>
              <a:t>‹#›</a:t>
            </a:fld>
            <a:endParaRPr lang="en-US" b="0">
              <a:solidFill>
                <a:srgbClr val="FFFFFF"/>
              </a:solidFill>
            </a:endParaRPr>
          </a:p>
        </p:txBody>
      </p:sp>
    </p:spTree>
    <p:extLst>
      <p:ext uri="{BB962C8B-B14F-4D97-AF65-F5344CB8AC3E}">
        <p14:creationId xmlns:p14="http://schemas.microsoft.com/office/powerpoint/2010/main" val="1380695417"/>
      </p:ext>
    </p:extLst>
  </p:cSld>
  <p:clrMap bg1="dk2" tx1="lt1" bg2="dk1" tx2="lt2" accent1="accent1" accent2="accent2" accent3="accent3" accent4="accent4" accent5="accent5" accent6="accent6" hlink="hlink" folHlink="folHlink"/>
  <p:sldLayoutIdLst>
    <p:sldLayoutId id="2147484857" r:id="rId1"/>
    <p:sldLayoutId id="2147484858" r:id="rId2"/>
    <p:sldLayoutId id="2147484859" r:id="rId3"/>
    <p:sldLayoutId id="2147484860" r:id="rId4"/>
    <p:sldLayoutId id="2147484861" r:id="rId5"/>
    <p:sldLayoutId id="2147484862" r:id="rId6"/>
    <p:sldLayoutId id="2147484863" r:id="rId7"/>
    <p:sldLayoutId id="2147484864" r:id="rId8"/>
    <p:sldLayoutId id="2147484865" r:id="rId9"/>
    <p:sldLayoutId id="2147484866" r:id="rId10"/>
    <p:sldLayoutId id="214748486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5pPr>
      <a:lvl6pPr marL="456893"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379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069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7585"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675" indent="-342675"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456" indent="-285561"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2236" indent="-228446"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6035" indent="-228446"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2931" indent="-228446"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69824" indent="-228446"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6722" indent="-228446"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3614" indent="-228446"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9810" name="Group 2"/>
          <p:cNvGrpSpPr>
            <a:grpSpLocks/>
          </p:cNvGrpSpPr>
          <p:nvPr/>
        </p:nvGrpSpPr>
        <p:grpSpPr bwMode="auto">
          <a:xfrm>
            <a:off x="1" y="3902088"/>
            <a:ext cx="3400425" cy="2949575"/>
            <a:chOff x="0" y="2458"/>
            <a:chExt cx="2142" cy="1858"/>
          </a:xfrm>
        </p:grpSpPr>
        <p:sp>
          <p:nvSpPr>
            <p:cNvPr id="6553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grpSp>
      <p:sp>
        <p:nvSpPr>
          <p:cNvPr id="65546" name="Rectangle 10"/>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378" tIns="45690" rIns="91378" bIns="45690" numCol="1" anchor="ctr" anchorCtr="1" compatLnSpc="1">
            <a:prstTxWarp prst="textNoShape">
              <a:avLst/>
            </a:prstTxWarp>
          </a:bodyPr>
          <a:lstStyle/>
          <a:p>
            <a:pPr lvl="0"/>
            <a:r>
              <a:rPr lang="en-US"/>
              <a:t>Click to edit Master title style</a:t>
            </a:r>
          </a:p>
        </p:txBody>
      </p:sp>
      <p:sp>
        <p:nvSpPr>
          <p:cNvPr id="65547" name="Rectangle 11"/>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54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1" hangingPunct="1">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65549" name="Rectangle 13"/>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6555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defRPr>
            </a:lvl1pPr>
          </a:lstStyle>
          <a:p>
            <a:fld id="{DE87C12F-D0AC-ED4B-AED5-2550CB00EB50}" type="slidenum">
              <a:rPr lang="en-US"/>
              <a:pPr/>
              <a:t>‹#›</a:t>
            </a:fld>
            <a:endParaRPr lang="en-US"/>
          </a:p>
        </p:txBody>
      </p:sp>
    </p:spTree>
    <p:extLst>
      <p:ext uri="{BB962C8B-B14F-4D97-AF65-F5344CB8AC3E}">
        <p14:creationId xmlns:p14="http://schemas.microsoft.com/office/powerpoint/2010/main" val="2458951042"/>
      </p:ext>
    </p:extLst>
  </p:cSld>
  <p:clrMap bg1="dk2" tx1="lt1" bg2="dk1" tx2="lt2" accent1="accent1" accent2="accent2" accent3="accent3" accent4="accent4" accent5="accent5" accent6="accent6" hlink="hlink" folHlink="folHlink"/>
  <p:sldLayoutIdLst>
    <p:sldLayoutId id="2147484869" r:id="rId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6893"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379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069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7585"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675" indent="-342675"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charset="-128"/>
        </a:defRPr>
      </a:lvl2pPr>
      <a:lvl3pPr marL="1142236" indent="-228446"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128"/>
        </a:defRPr>
      </a:lvl3pPr>
      <a:lvl4pPr marL="1599134" indent="-228446"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charset="-128"/>
        </a:defRPr>
      </a:lvl4pPr>
      <a:lvl5pPr marL="2056035" indent="-228446"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charset="-128"/>
        </a:defRPr>
      </a:lvl5pPr>
      <a:lvl6pPr marL="2512931" indent="-228446"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6pPr>
      <a:lvl7pPr marL="2969824" indent="-228446"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7pPr>
      <a:lvl8pPr marL="3426722" indent="-228446"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8pPr>
      <a:lvl9pPr marL="3883614" indent="-228446"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13"/>
            <a:ext cx="9144000" cy="6856413"/>
            <a:chOff x="0" y="0"/>
            <a:chExt cx="5760" cy="4319"/>
          </a:xfrm>
        </p:grpSpPr>
        <p:sp>
          <p:nvSpPr>
            <p:cNvPr id="73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4"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6"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7"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9"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1"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3"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7"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9"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3"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6"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8"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grpSp>
          <p:nvGrpSpPr>
            <p:cNvPr id="121900" name="Group 39"/>
            <p:cNvGrpSpPr>
              <a:grpSpLocks/>
            </p:cNvGrpSpPr>
            <p:nvPr userDrawn="1"/>
          </p:nvGrpSpPr>
          <p:grpSpPr bwMode="auto">
            <a:xfrm>
              <a:off x="0" y="1632"/>
              <a:ext cx="5758" cy="1858"/>
              <a:chOff x="0" y="1632"/>
              <a:chExt cx="5758" cy="1858"/>
            </a:xfrm>
          </p:grpSpPr>
          <p:sp>
            <p:nvSpPr>
              <p:cNvPr id="73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grpSp>
      </p:grpSp>
      <p:sp>
        <p:nvSpPr>
          <p:cNvPr id="73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3771" name="Rectangle 43"/>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73773" name="Rectangle 4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73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r">
              <a:defRPr sz="1200" b="0">
                <a:solidFill>
                  <a:srgbClr val="FFFFFF"/>
                </a:solidFill>
                <a:effectLst>
                  <a:outerShdw blurRad="38100" dist="38100" dir="2700000" algn="tl">
                    <a:srgbClr val="000000"/>
                  </a:outerShdw>
                </a:effectLst>
              </a:defRPr>
            </a:lvl1pPr>
          </a:lstStyle>
          <a:p>
            <a:fld id="{A1F15564-6E57-F047-9E5D-CEEFED4D0FE5}" type="slidenum">
              <a:rPr lang="en-US"/>
              <a:pPr/>
              <a:t>‹#›</a:t>
            </a:fld>
            <a:endParaRPr lang="en-US"/>
          </a:p>
        </p:txBody>
      </p:sp>
    </p:spTree>
    <p:extLst>
      <p:ext uri="{BB962C8B-B14F-4D97-AF65-F5344CB8AC3E}">
        <p14:creationId xmlns:p14="http://schemas.microsoft.com/office/powerpoint/2010/main" val="1746755322"/>
      </p:ext>
    </p:extLst>
  </p:cSld>
  <p:clrMap bg1="dk2" tx1="lt1" bg2="dk1" tx2="lt2" accent1="accent1" accent2="accent2" accent3="accent3" accent4="accent4" accent5="accent5" accent6="accent6" hlink="hlink" folHlink="folHlink"/>
  <p:sldLayoutIdLst>
    <p:sldLayoutId id="2147484871" r:id="rId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6893"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379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069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7585"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675" indent="-342675"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456" indent="-285561"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128"/>
        </a:defRPr>
      </a:lvl2pPr>
      <a:lvl3pPr marL="1142236" indent="-228446"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charset="-128"/>
        </a:defRPr>
      </a:lvl3pPr>
      <a:lvl4pPr marL="1599134" indent="-228446"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6035" indent="-228446"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ＭＳ Ｐゴシック" charset="-128"/>
        </a:defRPr>
      </a:lvl5pPr>
      <a:lvl6pPr marL="2512931" indent="-228446"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ＭＳ Ｐゴシック" charset="-128"/>
        </a:defRPr>
      </a:lvl6pPr>
      <a:lvl7pPr marL="2969824" indent="-228446"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ＭＳ Ｐゴシック" charset="-128"/>
        </a:defRPr>
      </a:lvl7pPr>
      <a:lvl8pPr marL="3426722" indent="-228446"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ＭＳ Ｐゴシック" charset="-128"/>
        </a:defRPr>
      </a:lvl8pPr>
      <a:lvl9pPr marL="3883614" indent="-228446"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Osaka" charset="-128"/>
                <a:cs typeface="Osaka" charset="-128"/>
              </a:defRPr>
            </a:lvl1pPr>
          </a:lstStyle>
          <a:p>
            <a:pPr>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Osaka" charset="-128"/>
                <a:cs typeface="Osaka" charset="-128"/>
              </a:defRPr>
            </a:lvl1pPr>
          </a:lstStyle>
          <a:p>
            <a:pPr>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ea typeface="Osaka" charset="0"/>
                <a:cs typeface="Osaka" charset="0"/>
              </a:defRPr>
            </a:lvl1pPr>
          </a:lstStyle>
          <a:p>
            <a:pPr>
              <a:defRPr/>
            </a:pPr>
            <a:fld id="{54C5CCDF-B4DF-7D49-9B5A-9D56B95FC26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39" r:id="rId1"/>
    <p:sldLayoutId id="2147484640"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Osaka" pitchFamily="-108" charset="-128"/>
          <a:cs typeface="Osaka" pitchFamily="-108" charset="-128"/>
        </a:defRPr>
      </a:lvl2pPr>
      <a:lvl3pPr algn="ctr" rtl="0" eaLnBrk="0" fontAlgn="base" hangingPunct="0">
        <a:spcBef>
          <a:spcPct val="0"/>
        </a:spcBef>
        <a:spcAft>
          <a:spcPct val="0"/>
        </a:spcAft>
        <a:defRPr sz="4400">
          <a:solidFill>
            <a:schemeClr val="tx2"/>
          </a:solidFill>
          <a:latin typeface="Arial" pitchFamily="-108" charset="0"/>
          <a:ea typeface="Osaka" pitchFamily="-108" charset="-128"/>
          <a:cs typeface="Osaka" pitchFamily="-108" charset="-128"/>
        </a:defRPr>
      </a:lvl3pPr>
      <a:lvl4pPr algn="ctr" rtl="0" eaLnBrk="0" fontAlgn="base" hangingPunct="0">
        <a:spcBef>
          <a:spcPct val="0"/>
        </a:spcBef>
        <a:spcAft>
          <a:spcPct val="0"/>
        </a:spcAft>
        <a:defRPr sz="4400">
          <a:solidFill>
            <a:schemeClr val="tx2"/>
          </a:solidFill>
          <a:latin typeface="Arial" pitchFamily="-108" charset="0"/>
          <a:ea typeface="Osaka" pitchFamily="-108" charset="-128"/>
          <a:cs typeface="Osaka" pitchFamily="-108" charset="-128"/>
        </a:defRPr>
      </a:lvl4pPr>
      <a:lvl5pPr algn="ctr" rtl="0" eaLnBrk="0" fontAlgn="base" hangingPunct="0">
        <a:spcBef>
          <a:spcPct val="0"/>
        </a:spcBef>
        <a:spcAft>
          <a:spcPct val="0"/>
        </a:spcAft>
        <a:defRPr sz="4400">
          <a:solidFill>
            <a:schemeClr val="tx2"/>
          </a:solidFill>
          <a:latin typeface="Arial" pitchFamily="-108" charset="0"/>
          <a:ea typeface="Osaka" pitchFamily="-108" charset="-128"/>
          <a:cs typeface="Osaka" pitchFamily="-108" charset="-128"/>
        </a:defRPr>
      </a:lvl5pPr>
      <a:lvl6pPr marL="457200" algn="ctr" rtl="0" fontAlgn="base">
        <a:spcBef>
          <a:spcPct val="0"/>
        </a:spcBef>
        <a:spcAft>
          <a:spcPct val="0"/>
        </a:spcAft>
        <a:defRPr sz="4400">
          <a:solidFill>
            <a:schemeClr val="tx2"/>
          </a:solidFill>
          <a:latin typeface="Arial" pitchFamily="-108" charset="0"/>
          <a:ea typeface="Osaka" pitchFamily="-108" charset="-128"/>
          <a:cs typeface="Osaka" pitchFamily="-108" charset="-128"/>
        </a:defRPr>
      </a:lvl6pPr>
      <a:lvl7pPr marL="914400" algn="ctr" rtl="0" fontAlgn="base">
        <a:spcBef>
          <a:spcPct val="0"/>
        </a:spcBef>
        <a:spcAft>
          <a:spcPct val="0"/>
        </a:spcAft>
        <a:defRPr sz="4400">
          <a:solidFill>
            <a:schemeClr val="tx2"/>
          </a:solidFill>
          <a:latin typeface="Arial" pitchFamily="-108" charset="0"/>
          <a:ea typeface="Osaka" pitchFamily="-108" charset="-128"/>
          <a:cs typeface="Osaka" pitchFamily="-108" charset="-128"/>
        </a:defRPr>
      </a:lvl7pPr>
      <a:lvl8pPr marL="1371600" algn="ctr" rtl="0" fontAlgn="base">
        <a:spcBef>
          <a:spcPct val="0"/>
        </a:spcBef>
        <a:spcAft>
          <a:spcPct val="0"/>
        </a:spcAft>
        <a:defRPr sz="4400">
          <a:solidFill>
            <a:schemeClr val="tx2"/>
          </a:solidFill>
          <a:latin typeface="Arial" pitchFamily="-108" charset="0"/>
          <a:ea typeface="Osaka" pitchFamily="-108" charset="-128"/>
          <a:cs typeface="Osaka" pitchFamily="-108" charset="-128"/>
        </a:defRPr>
      </a:lvl8pPr>
      <a:lvl9pPr marL="1828800" algn="ctr" rtl="0" fontAlgn="base">
        <a:spcBef>
          <a:spcPct val="0"/>
        </a:spcBef>
        <a:spcAft>
          <a:spcPct val="0"/>
        </a:spcAft>
        <a:defRPr sz="4400">
          <a:solidFill>
            <a:schemeClr val="tx2"/>
          </a:solidFill>
          <a:latin typeface="Arial"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87042"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41165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eaLnBrk="1" hangingPunct="1">
              <a:defRPr sz="1400">
                <a:solidFill>
                  <a:schemeClr val="tx2"/>
                </a:solidFill>
              </a:defRPr>
            </a:lvl1pPr>
          </a:lstStyle>
          <a:p>
            <a:pPr algn="l"/>
            <a:endParaRPr lang="en-US" b="0">
              <a:solidFill>
                <a:srgbClr val="482400"/>
              </a:solidFill>
            </a:endParaRPr>
          </a:p>
        </p:txBody>
      </p:sp>
      <p:sp>
        <p:nvSpPr>
          <p:cNvPr id="41165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ctr" eaLnBrk="1" hangingPunct="1">
              <a:defRPr sz="1400">
                <a:solidFill>
                  <a:schemeClr val="tx2"/>
                </a:solidFill>
              </a:defRPr>
            </a:lvl1pPr>
          </a:lstStyle>
          <a:p>
            <a:endParaRPr lang="en-US" b="0">
              <a:solidFill>
                <a:srgbClr val="482400"/>
              </a:solidFill>
            </a:endParaRPr>
          </a:p>
        </p:txBody>
      </p:sp>
      <p:sp>
        <p:nvSpPr>
          <p:cNvPr id="41165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eaLnBrk="1" hangingPunct="1">
              <a:defRPr sz="1400">
                <a:solidFill>
                  <a:schemeClr val="tx2"/>
                </a:solidFill>
              </a:defRPr>
            </a:lvl1pPr>
          </a:lstStyle>
          <a:p>
            <a:fld id="{C730252F-EE03-0B4C-B374-BF978CB44CB2}" type="slidenum">
              <a:rPr lang="en-US" b="0">
                <a:solidFill>
                  <a:srgbClr val="482400"/>
                </a:solidFill>
              </a:rPr>
              <a:pPr/>
              <a:t>‹#›</a:t>
            </a:fld>
            <a:endParaRPr lang="en-US" b="0">
              <a:solidFill>
                <a:srgbClr val="482400"/>
              </a:solidFill>
            </a:endParaRPr>
          </a:p>
        </p:txBody>
      </p:sp>
      <p:pic>
        <p:nvPicPr>
          <p:cNvPr id="87047"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8"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8486394"/>
      </p:ext>
    </p:extLst>
  </p:cSld>
  <p:clrMap bg1="lt1" tx1="dk1" bg2="lt2" tx2="dk2" accent1="accent1" accent2="accent2" accent3="accent3" accent4="accent4" accent5="accent5" accent6="accent6" hlink="hlink" folHlink="folHlink"/>
  <p:sldLayoutIdLst>
    <p:sldLayoutId id="2147484873" r:id="rId1"/>
    <p:sldLayoutId id="2147484874" r:id="rId2"/>
    <p:sldLayoutId id="2147484875" r:id="rId3"/>
    <p:sldLayoutId id="2147484876" r:id="rId4"/>
    <p:sldLayoutId id="2147484877" r:id="rId5"/>
    <p:sldLayoutId id="2147484878" r:id="rId6"/>
    <p:sldLayoutId id="2147484879" r:id="rId7"/>
    <p:sldLayoutId id="2147484880" r:id="rId8"/>
    <p:sldLayoutId id="2147484881" r:id="rId9"/>
    <p:sldLayoutId id="2147484882" r:id="rId10"/>
    <p:sldLayoutId id="214748488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b="1">
                <a:solidFill>
                  <a:srgbClr val="FFFFFF"/>
                </a:solidFill>
                <a:ea typeface="ＭＳ Ｐゴシック" charset="0"/>
              </a:defRPr>
            </a:lvl1pPr>
          </a:lstStyle>
          <a:p>
            <a:pPr>
              <a:defRPr/>
            </a:pPr>
            <a:fld id="{D9762723-0B78-48B0-9764-0ECA9A136573}" type="slidenum">
              <a:rPr lang="en-US"/>
              <a:pPr>
                <a:defRPr/>
              </a:pPr>
              <a:t>‹#›</a:t>
            </a:fld>
            <a:endParaRPr lang="en-US"/>
          </a:p>
        </p:txBody>
      </p:sp>
    </p:spTree>
    <p:extLst>
      <p:ext uri="{BB962C8B-B14F-4D97-AF65-F5344CB8AC3E}">
        <p14:creationId xmlns:p14="http://schemas.microsoft.com/office/powerpoint/2010/main" val="837880584"/>
      </p:ext>
    </p:extLst>
  </p:cSld>
  <p:clrMap bg1="lt1" tx1="dk1" bg2="lt2" tx2="dk2" accent1="accent1" accent2="accent2" accent3="accent3" accent4="accent4" accent5="accent5" accent6="accent6" hlink="hlink" folHlink="folHlink"/>
  <p:sldLayoutIdLst>
    <p:sldLayoutId id="2147484885" r:id="rId1"/>
  </p:sldLayoutIdLst>
  <p:transition>
    <p:rand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13"/>
          <a:srcRect/>
          <a:stretch>
            <a:fillRect/>
          </a:stretch>
        </p:blipFill>
        <p:spPr bwMode="ltGray">
          <a:xfrm>
            <a:off x="0" y="0"/>
            <a:ext cx="9144000" cy="6858000"/>
          </a:xfrm>
          <a:prstGeom prst="rect">
            <a:avLst/>
          </a:prstGeom>
          <a:noFill/>
          <a:ln w="9525">
            <a:noFill/>
            <a:miter lim="800000"/>
            <a:headEnd/>
            <a:tailEnd/>
          </a:ln>
        </p:spPr>
      </p:pic>
      <p:sp>
        <p:nvSpPr>
          <p:cNvPr id="68611" name="Rectangle 3"/>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8612" name="Rectangle 4"/>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charset="0"/>
                <a:ea typeface="ＭＳ Ｐゴシック" charset="0"/>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charset="0"/>
                <a:ea typeface="ＭＳ Ｐゴシック" charset="0"/>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ea typeface="ＭＳ Ｐゴシック" charset="0"/>
              </a:defRPr>
            </a:lvl1pPr>
          </a:lstStyle>
          <a:p>
            <a:pPr>
              <a:defRPr/>
            </a:pPr>
            <a:fld id="{8EDAEBD3-C50C-4E47-A831-3F797919B57A}" type="slidenum">
              <a:rPr lang="en-US"/>
              <a:pPr>
                <a:defRPr/>
              </a:pPr>
              <a:t>‹#›</a:t>
            </a:fld>
            <a:endParaRPr lang="en-US"/>
          </a:p>
        </p:txBody>
      </p:sp>
    </p:spTree>
    <p:extLst>
      <p:ext uri="{BB962C8B-B14F-4D97-AF65-F5344CB8AC3E}">
        <p14:creationId xmlns:p14="http://schemas.microsoft.com/office/powerpoint/2010/main" val="1839500999"/>
      </p:ext>
    </p:extLst>
  </p:cSld>
  <p:clrMap bg1="dk2" tx1="lt1" bg2="dk1" tx2="lt2" accent1="accent1" accent2="accent2" accent3="accent3" accent4="accent4" accent5="accent5" accent6="accent6" hlink="hlink" folHlink="folHlink"/>
  <p:sldLayoutIdLst>
    <p:sldLayoutId id="2147484887" r:id="rId1"/>
    <p:sldLayoutId id="2147484888" r:id="rId2"/>
    <p:sldLayoutId id="2147484889" r:id="rId3"/>
    <p:sldLayoutId id="2147484890" r:id="rId4"/>
    <p:sldLayoutId id="2147484891" r:id="rId5"/>
    <p:sldLayoutId id="2147484892" r:id="rId6"/>
    <p:sldLayoutId id="2147484893" r:id="rId7"/>
    <p:sldLayoutId id="2147484894" r:id="rId8"/>
    <p:sldLayoutId id="2147484895" r:id="rId9"/>
    <p:sldLayoutId id="2147484896" r:id="rId10"/>
    <p:sldLayoutId id="2147484897" r:id="rId1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8077200" cy="1143000"/>
          </a:xfrm>
          <a:prstGeom prst="rect">
            <a:avLst/>
          </a:prstGeom>
          <a:noFill/>
          <a:ln>
            <a:noFill/>
          </a:ln>
          <a:effectLst>
            <a:outerShdw blurRad="63500" algn="ctr" rotWithShape="0">
              <a:srgbClr val="FFFFFF">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90884" name="Rectangle 4"/>
          <p:cNvSpPr>
            <a:spLocks noGrp="1" noChangeArrowheads="1"/>
          </p:cNvSpPr>
          <p:nvPr>
            <p:ph type="dt" sz="half" idx="2"/>
          </p:nvPr>
        </p:nvSpPr>
        <p:spPr bwMode="auto">
          <a:xfrm>
            <a:off x="1524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charset="0"/>
                <a:ea typeface="ＭＳ Ｐゴシック" charset="0"/>
                <a:cs typeface="+mn-cs"/>
              </a:defRPr>
            </a:lvl1pPr>
          </a:lstStyle>
          <a:p>
            <a:pPr>
              <a:defRPr/>
            </a:pPr>
            <a:endParaRPr lang="en-US"/>
          </a:p>
        </p:txBody>
      </p:sp>
      <p:sp>
        <p:nvSpPr>
          <p:cNvPr id="890885" name="Rectangle 5"/>
          <p:cNvSpPr>
            <a:spLocks noGrp="1" noChangeArrowheads="1"/>
          </p:cNvSpPr>
          <p:nvPr>
            <p:ph type="ftr" sz="quarter" idx="3"/>
          </p:nvPr>
        </p:nvSpPr>
        <p:spPr bwMode="auto">
          <a:xfrm>
            <a:off x="3122613"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charset="0"/>
                <a:ea typeface="ＭＳ Ｐゴシック" charset="0"/>
                <a:cs typeface="+mn-cs"/>
              </a:defRPr>
            </a:lvl1pPr>
          </a:lstStyle>
          <a:p>
            <a:pPr>
              <a:defRPr/>
            </a:pPr>
            <a:endParaRPr lang="en-US"/>
          </a:p>
        </p:txBody>
      </p:sp>
      <p:sp>
        <p:nvSpPr>
          <p:cNvPr id="890886" name="Rectangle 6"/>
          <p:cNvSpPr>
            <a:spLocks noGrp="1" noChangeArrowheads="1"/>
          </p:cNvSpPr>
          <p:nvPr>
            <p:ph type="sldNum" sz="quarter" idx="4"/>
          </p:nvPr>
        </p:nvSpPr>
        <p:spPr bwMode="auto">
          <a:xfrm>
            <a:off x="68580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Trebuchet MS" charset="0"/>
              </a:defRPr>
            </a:lvl1pPr>
          </a:lstStyle>
          <a:p>
            <a:pPr>
              <a:defRPr/>
            </a:pPr>
            <a:fld id="{50456F81-58F6-6947-9025-FCB4D8496483}" type="slidenum">
              <a:rPr lang="zh-CN" altLang="en-US"/>
              <a:pPr>
                <a:defRPr/>
              </a:pPr>
              <a:t>‹#›</a:t>
            </a:fld>
            <a:endParaRPr lang="en-US" altLang="zh-CN"/>
          </a:p>
        </p:txBody>
      </p:sp>
    </p:spTree>
    <p:extLst>
      <p:ext uri="{BB962C8B-B14F-4D97-AF65-F5344CB8AC3E}">
        <p14:creationId xmlns:p14="http://schemas.microsoft.com/office/powerpoint/2010/main" val="2642944012"/>
      </p:ext>
    </p:extLst>
  </p:cSld>
  <p:clrMap bg1="lt1" tx1="dk1" bg2="lt2" tx2="dk2" accent1="accent1" accent2="accent2" accent3="accent3" accent4="accent4" accent5="accent5" accent6="accent6" hlink="hlink" folHlink="folHlink"/>
  <p:sldLayoutIdLst>
    <p:sldLayoutId id="2147484899" r:id="rId1"/>
    <p:sldLayoutId id="2147484900" r:id="rId2"/>
    <p:sldLayoutId id="2147484901" r:id="rId3"/>
    <p:sldLayoutId id="2147484902" r:id="rId4"/>
    <p:sldLayoutId id="2147484903" r:id="rId5"/>
    <p:sldLayoutId id="2147484904" r:id="rId6"/>
    <p:sldLayoutId id="2147484905" r:id="rId7"/>
    <p:sldLayoutId id="2147484906" r:id="rId8"/>
    <p:sldLayoutId id="2147484907" r:id="rId9"/>
    <p:sldLayoutId id="2147484908" r:id="rId10"/>
    <p:sldLayoutId id="2147484909" r:id="rId11"/>
  </p:sldLayoutIdLst>
  <p:transition>
    <p:random/>
  </p:transition>
  <p:txStyles>
    <p:titleStyle>
      <a:lvl1pPr algn="r" rtl="0" eaLnBrk="0" fontAlgn="base" hangingPunct="0">
        <a:spcBef>
          <a:spcPct val="0"/>
        </a:spcBef>
        <a:spcAft>
          <a:spcPct val="0"/>
        </a:spcAft>
        <a:defRPr sz="4400" i="1">
          <a:solidFill>
            <a:schemeClr val="tx2"/>
          </a:solidFill>
          <a:latin typeface="+mj-lt"/>
          <a:ea typeface="MS PGothic" panose="020B0600070205080204" pitchFamily="34" charset="-128"/>
          <a:cs typeface="MS PGothic" charset="0"/>
        </a:defRPr>
      </a:lvl1pPr>
      <a:lvl2pPr algn="r" rtl="0" eaLnBrk="0" fontAlgn="base" hangingPunct="0">
        <a:spcBef>
          <a:spcPct val="0"/>
        </a:spcBef>
        <a:spcAft>
          <a:spcPct val="0"/>
        </a:spcAft>
        <a:defRPr sz="4400" i="1">
          <a:solidFill>
            <a:schemeClr val="tx2"/>
          </a:solidFill>
          <a:latin typeface="Trebuchet MS" charset="0"/>
          <a:ea typeface="MS PGothic" panose="020B0600070205080204" pitchFamily="34" charset="-128"/>
          <a:cs typeface="MS PGothic" charset="0"/>
        </a:defRPr>
      </a:lvl2pPr>
      <a:lvl3pPr algn="r" rtl="0" eaLnBrk="0" fontAlgn="base" hangingPunct="0">
        <a:spcBef>
          <a:spcPct val="0"/>
        </a:spcBef>
        <a:spcAft>
          <a:spcPct val="0"/>
        </a:spcAft>
        <a:defRPr sz="4400" i="1">
          <a:solidFill>
            <a:schemeClr val="tx2"/>
          </a:solidFill>
          <a:latin typeface="Trebuchet MS" charset="0"/>
          <a:ea typeface="MS PGothic" panose="020B0600070205080204" pitchFamily="34" charset="-128"/>
          <a:cs typeface="MS PGothic" charset="0"/>
        </a:defRPr>
      </a:lvl3pPr>
      <a:lvl4pPr algn="r" rtl="0" eaLnBrk="0" fontAlgn="base" hangingPunct="0">
        <a:spcBef>
          <a:spcPct val="0"/>
        </a:spcBef>
        <a:spcAft>
          <a:spcPct val="0"/>
        </a:spcAft>
        <a:defRPr sz="4400" i="1">
          <a:solidFill>
            <a:schemeClr val="tx2"/>
          </a:solidFill>
          <a:latin typeface="Trebuchet MS" charset="0"/>
          <a:ea typeface="MS PGothic" panose="020B0600070205080204" pitchFamily="34" charset="-128"/>
          <a:cs typeface="MS PGothic" charset="0"/>
        </a:defRPr>
      </a:lvl4pPr>
      <a:lvl5pPr algn="r" rtl="0" eaLnBrk="0" fontAlgn="base" hangingPunct="0">
        <a:spcBef>
          <a:spcPct val="0"/>
        </a:spcBef>
        <a:spcAft>
          <a:spcPct val="0"/>
        </a:spcAft>
        <a:defRPr sz="4400" i="1">
          <a:solidFill>
            <a:schemeClr val="tx2"/>
          </a:solidFill>
          <a:latin typeface="Trebuchet MS" charset="0"/>
          <a:ea typeface="MS PGothic" panose="020B0600070205080204" pitchFamily="34" charset="-128"/>
          <a:cs typeface="MS PGothic" charset="0"/>
        </a:defRPr>
      </a:lvl5pPr>
      <a:lvl6pPr marL="4572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512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charset="0"/>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charset="0"/>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latin typeface="Arial" charset="0"/>
                <a:cs typeface="Arial" charset="0"/>
              </a:defRPr>
            </a:lvl1pPr>
          </a:lstStyle>
          <a:p>
            <a:pPr>
              <a:defRPr/>
            </a:pPr>
            <a:fld id="{14BC0BFC-E0FA-9F49-B0B2-27620A5EC1D3}" type="slidenum">
              <a:rPr lang="en-GB"/>
              <a:pPr>
                <a:defRPr/>
              </a:pPr>
              <a:t>‹#›</a:t>
            </a:fld>
            <a:endParaRPr lang="en-GB"/>
          </a:p>
        </p:txBody>
      </p:sp>
    </p:spTree>
    <p:extLst>
      <p:ext uri="{BB962C8B-B14F-4D97-AF65-F5344CB8AC3E}">
        <p14:creationId xmlns:p14="http://schemas.microsoft.com/office/powerpoint/2010/main" val="366204916"/>
      </p:ext>
    </p:extLst>
  </p:cSld>
  <p:clrMap bg1="lt1" tx1="dk1" bg2="lt2" tx2="dk2" accent1="accent1" accent2="accent2" accent3="accent3" accent4="accent4" accent5="accent5" accent6="accent6" hlink="hlink" folHlink="folHlink"/>
  <p:sldLayoutIdLst>
    <p:sldLayoutId id="2147484911" r:id="rId1"/>
    <p:sldLayoutId id="2147484912" r:id="rId2"/>
    <p:sldLayoutId id="2147484913" r:id="rId3"/>
    <p:sldLayoutId id="2147484914" r:id="rId4"/>
    <p:sldLayoutId id="2147484915" r:id="rId5"/>
    <p:sldLayoutId id="2147484916" r:id="rId6"/>
    <p:sldLayoutId id="2147484917" r:id="rId7"/>
    <p:sldLayoutId id="2147484918" r:id="rId8"/>
    <p:sldLayoutId id="2147484919" r:id="rId9"/>
    <p:sldLayoutId id="2147484920" r:id="rId10"/>
    <p:sldLayoutId id="2147484921"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latin typeface="Arial" charset="0"/>
              <a:ea typeface="ＭＳ Ｐゴシック" charset="0"/>
              <a:cs typeface="ＭＳ Ｐゴシック" charset="0"/>
            </a:endParaRPr>
          </a:p>
        </p:txBody>
      </p:sp>
      <p:sp>
        <p:nvSpPr>
          <p:cNvPr id="63491"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63492" name="Freeform 1028"/>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3493"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3494"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3495" name="Freeform 1031"/>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3496"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3497" name="Freeform 1033"/>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3498" name="Freeform 1034"/>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3499"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3500"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charset="0"/>
                <a:ea typeface="ＭＳ Ｐゴシック" charset="0"/>
                <a:cs typeface="ＭＳ Ｐゴシック" charset="0"/>
              </a:defRPr>
            </a:lvl1pPr>
          </a:lstStyle>
          <a:p>
            <a:pPr>
              <a:defRPr/>
            </a:pPr>
            <a:endParaRPr lang="en-US"/>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charset="0"/>
                <a:ea typeface="ＭＳ Ｐゴシック" charset="0"/>
                <a:cs typeface="ＭＳ Ｐゴシック" charset="0"/>
              </a:defRPr>
            </a:lvl1pPr>
          </a:lstStyle>
          <a:p>
            <a:pPr>
              <a:defRPr/>
            </a:pPr>
            <a:endParaRPr lang="en-US"/>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smtClean="0">
                <a:solidFill>
                  <a:srgbClr val="FFFFFF"/>
                </a:solidFill>
              </a:defRPr>
            </a:lvl1pPr>
          </a:lstStyle>
          <a:p>
            <a:pPr>
              <a:defRPr/>
            </a:pPr>
            <a:fld id="{80629AFF-DFE6-2C44-BDE0-47FF778C0DC7}" type="slidenum">
              <a:rPr lang="zh-CN" altLang="en-US"/>
              <a:pPr>
                <a:defRPr/>
              </a:pPr>
              <a:t>‹#›</a:t>
            </a:fld>
            <a:endParaRPr lang="en-US" altLang="zh-CN"/>
          </a:p>
        </p:txBody>
      </p:sp>
    </p:spTree>
    <p:extLst>
      <p:ext uri="{BB962C8B-B14F-4D97-AF65-F5344CB8AC3E}">
        <p14:creationId xmlns:p14="http://schemas.microsoft.com/office/powerpoint/2010/main" val="3524410693"/>
      </p:ext>
    </p:extLst>
  </p:cSld>
  <p:clrMap bg1="dk2" tx1="lt1" bg2="dk1" tx2="lt2" accent1="accent1" accent2="accent2" accent3="accent3" accent4="accent4" accent5="accent5" accent6="accent6" hlink="hlink" folHlink="folHlink"/>
  <p:sldLayoutIdLst>
    <p:sldLayoutId id="2147484923" r:id="rId1"/>
    <p:sldLayoutId id="2147484924" r:id="rId2"/>
    <p:sldLayoutId id="2147484925" r:id="rId3"/>
    <p:sldLayoutId id="2147484926" r:id="rId4"/>
    <p:sldLayoutId id="2147484927" r:id="rId5"/>
    <p:sldLayoutId id="2147484928" r:id="rId6"/>
    <p:sldLayoutId id="2147484929" r:id="rId7"/>
    <p:sldLayoutId id="2147484930" r:id="rId8"/>
    <p:sldLayoutId id="2147484931" r:id="rId9"/>
    <p:sldLayoutId id="2147484932" r:id="rId10"/>
    <p:sldLayoutId id="2147484933" r:id="rId11"/>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880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charset="0"/>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charset="0"/>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latin typeface="Arial" charset="0"/>
                <a:cs typeface="Arial" charset="0"/>
              </a:defRPr>
            </a:lvl1pPr>
          </a:lstStyle>
          <a:p>
            <a:pPr>
              <a:defRPr/>
            </a:pPr>
            <a:fld id="{BA25D3D7-E6FD-1243-88FE-5931705A3C0A}" type="slidenum">
              <a:rPr lang="en-GB"/>
              <a:pPr>
                <a:defRPr/>
              </a:pPr>
              <a:t>‹#›</a:t>
            </a:fld>
            <a:endParaRPr lang="en-GB"/>
          </a:p>
        </p:txBody>
      </p:sp>
    </p:spTree>
    <p:extLst>
      <p:ext uri="{BB962C8B-B14F-4D97-AF65-F5344CB8AC3E}">
        <p14:creationId xmlns:p14="http://schemas.microsoft.com/office/powerpoint/2010/main" val="2181698187"/>
      </p:ext>
    </p:extLst>
  </p:cSld>
  <p:clrMap bg1="lt1" tx1="dk1" bg2="lt2" tx2="dk2" accent1="accent1" accent2="accent2" accent3="accent3" accent4="accent4" accent5="accent5" accent6="accent6" hlink="hlink" folHlink="folHlink"/>
  <p:sldLayoutIdLst>
    <p:sldLayoutId id="2147484935" r:id="rId1"/>
    <p:sldLayoutId id="2147484936" r:id="rId2"/>
    <p:sldLayoutId id="2147484937" r:id="rId3"/>
    <p:sldLayoutId id="2147484938" r:id="rId4"/>
    <p:sldLayoutId id="2147484939" r:id="rId5"/>
    <p:sldLayoutId id="2147484940" r:id="rId6"/>
    <p:sldLayoutId id="2147484941" r:id="rId7"/>
    <p:sldLayoutId id="2147484942" r:id="rId8"/>
    <p:sldLayoutId id="2147484943" r:id="rId9"/>
    <p:sldLayoutId id="2147484944" r:id="rId10"/>
    <p:sldLayoutId id="2147484945"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30"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n-cs"/>
            </a:endParaRPr>
          </a:p>
        </p:txBody>
      </p:sp>
      <p:sp>
        <p:nvSpPr>
          <p:cNvPr id="176131"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n-cs"/>
            </a:endParaRPr>
          </a:p>
        </p:txBody>
      </p:sp>
      <p:sp>
        <p:nvSpPr>
          <p:cNvPr id="176132"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n-cs"/>
            </a:endParaRPr>
          </a:p>
        </p:txBody>
      </p:sp>
      <p:sp>
        <p:nvSpPr>
          <p:cNvPr id="176133"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n-cs"/>
            </a:endParaRPr>
          </a:p>
        </p:txBody>
      </p:sp>
      <p:sp>
        <p:nvSpPr>
          <p:cNvPr id="176134"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n-cs"/>
            </a:endParaRPr>
          </a:p>
        </p:txBody>
      </p:sp>
      <p:sp>
        <p:nvSpPr>
          <p:cNvPr id="176135"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n-cs"/>
            </a:endParaRPr>
          </a:p>
        </p:txBody>
      </p:sp>
      <p:sp>
        <p:nvSpPr>
          <p:cNvPr id="176136"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n-cs"/>
            </a:endParaRPr>
          </a:p>
        </p:txBody>
      </p:sp>
      <p:sp>
        <p:nvSpPr>
          <p:cNvPr id="112649"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112650"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88523" name="Rectangle 11"/>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88524" name="Rectangle 12"/>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88525" name="Rectangle 13"/>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000000"/>
                </a:solidFill>
                <a:latin typeface="Arial" charset="0"/>
              </a:defRPr>
            </a:lvl1pPr>
          </a:lstStyle>
          <a:p>
            <a:pPr>
              <a:defRPr/>
            </a:pPr>
            <a:fld id="{DBBAD47A-0F45-8647-A89D-0F30A20CEFC2}" type="slidenum">
              <a:rPr lang="zh-CN" altLang="en-US"/>
              <a:pPr>
                <a:defRPr/>
              </a:pPr>
              <a:t>‹#›</a:t>
            </a:fld>
            <a:endParaRPr lang="en-US" altLang="zh-CN"/>
          </a:p>
        </p:txBody>
      </p:sp>
    </p:spTree>
    <p:extLst>
      <p:ext uri="{BB962C8B-B14F-4D97-AF65-F5344CB8AC3E}">
        <p14:creationId xmlns:p14="http://schemas.microsoft.com/office/powerpoint/2010/main" val="1275647094"/>
      </p:ext>
    </p:extLst>
  </p:cSld>
  <p:clrMap bg1="lt1" tx1="dk1" bg2="lt2" tx2="dk2" accent1="accent1" accent2="accent2" accent3="accent3" accent4="accent4" accent5="accent5" accent6="accent6" hlink="hlink" folHlink="folHlink"/>
  <p:sldLayoutIdLst>
    <p:sldLayoutId id="2147484947" r:id="rId1"/>
    <p:sldLayoutId id="2147484948" r:id="rId2"/>
    <p:sldLayoutId id="2147484949" r:id="rId3"/>
    <p:sldLayoutId id="2147484950" r:id="rId4"/>
    <p:sldLayoutId id="2147484951" r:id="rId5"/>
    <p:sldLayoutId id="2147484952" r:id="rId6"/>
    <p:sldLayoutId id="2147484953" r:id="rId7"/>
    <p:sldLayoutId id="2147484954" r:id="rId8"/>
    <p:sldLayoutId id="2147484955" r:id="rId9"/>
    <p:sldLayoutId id="2147484956" r:id="rId10"/>
    <p:sldLayoutId id="2147484957" r:id="rId11"/>
  </p:sldLayoutIdLst>
  <p:txStyles>
    <p:titleStyle>
      <a:lvl1pPr algn="l"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2pPr>
      <a:lvl3pPr algn="l"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3pPr>
      <a:lvl4pPr algn="l"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4pPr>
      <a:lvl5pPr algn="l"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31"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24932"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charset="0"/>
                <a:ea typeface="ＭＳ Ｐゴシック" charset="0"/>
                <a:cs typeface="+mn-cs"/>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charset="0"/>
                <a:ea typeface="ＭＳ Ｐゴシック" charset="0"/>
                <a:cs typeface="+mn-cs"/>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smtClean="0">
                <a:solidFill>
                  <a:srgbClr val="BBE0E3"/>
                </a:solidFill>
                <a:latin typeface="Helvetica" charset="0"/>
              </a:defRPr>
            </a:lvl1pPr>
          </a:lstStyle>
          <a:p>
            <a:pPr>
              <a:defRPr/>
            </a:pPr>
            <a:fld id="{BEF6AB39-656B-DD4B-9E68-E15E74A548D8}" type="slidenum">
              <a:rPr lang="zh-CN" altLang="en-US"/>
              <a:pPr>
                <a:defRPr/>
              </a:pPr>
              <a:t>‹#›</a:t>
            </a:fld>
            <a:endParaRPr lang="en-US" altLang="zh-CN"/>
          </a:p>
        </p:txBody>
      </p:sp>
    </p:spTree>
    <p:extLst>
      <p:ext uri="{BB962C8B-B14F-4D97-AF65-F5344CB8AC3E}">
        <p14:creationId xmlns:p14="http://schemas.microsoft.com/office/powerpoint/2010/main" val="57667426"/>
      </p:ext>
    </p:extLst>
  </p:cSld>
  <p:clrMap bg1="dk2" tx1="lt1" bg2="dk1" tx2="lt2" accent1="accent1" accent2="accent2" accent3="accent3" accent4="accent4" accent5="accent5" accent6="accent6" hlink="hlink" folHlink="folHlink"/>
  <p:sldLayoutIdLst>
    <p:sldLayoutId id="2147484959" r:id="rId1"/>
    <p:sldLayoutId id="2147484960" r:id="rId2"/>
    <p:sldLayoutId id="2147484961" r:id="rId3"/>
    <p:sldLayoutId id="2147484962" r:id="rId4"/>
    <p:sldLayoutId id="2147484963" r:id="rId5"/>
    <p:sldLayoutId id="2147484964" r:id="rId6"/>
    <p:sldLayoutId id="2147484965" r:id="rId7"/>
    <p:sldLayoutId id="2147484966" r:id="rId8"/>
    <p:sldLayoutId id="2147484967" r:id="rId9"/>
    <p:sldLayoutId id="2147484968" r:id="rId10"/>
    <p:sldLayoutId id="2147484969" r:id="rId1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kumimoji="1" sz="4400" b="1">
          <a:solidFill>
            <a:schemeClr val="tx2"/>
          </a:solidFill>
          <a:latin typeface="Helvetica" charset="0"/>
          <a:ea typeface="MS PGothic" panose="020B0600070205080204" pitchFamily="34" charset="-128"/>
          <a:cs typeface="MS PGothic" charset="0"/>
        </a:defRPr>
      </a:lvl2pPr>
      <a:lvl3pPr algn="ctr" rtl="0" eaLnBrk="0" fontAlgn="base" hangingPunct="0">
        <a:spcBef>
          <a:spcPct val="0"/>
        </a:spcBef>
        <a:spcAft>
          <a:spcPct val="0"/>
        </a:spcAft>
        <a:defRPr kumimoji="1" sz="4400" b="1">
          <a:solidFill>
            <a:schemeClr val="tx2"/>
          </a:solidFill>
          <a:latin typeface="Helvetica" charset="0"/>
          <a:ea typeface="MS PGothic" panose="020B0600070205080204" pitchFamily="34" charset="-128"/>
          <a:cs typeface="MS PGothic" charset="0"/>
        </a:defRPr>
      </a:lvl3pPr>
      <a:lvl4pPr algn="ctr" rtl="0" eaLnBrk="0" fontAlgn="base" hangingPunct="0">
        <a:spcBef>
          <a:spcPct val="0"/>
        </a:spcBef>
        <a:spcAft>
          <a:spcPct val="0"/>
        </a:spcAft>
        <a:defRPr kumimoji="1" sz="4400" b="1">
          <a:solidFill>
            <a:schemeClr val="tx2"/>
          </a:solidFill>
          <a:latin typeface="Helvetica" charset="0"/>
          <a:ea typeface="MS PGothic" panose="020B0600070205080204" pitchFamily="34" charset="-128"/>
          <a:cs typeface="MS PGothic" charset="0"/>
        </a:defRPr>
      </a:lvl4pPr>
      <a:lvl5pPr algn="ctr" rtl="0" eaLnBrk="0" fontAlgn="base" hangingPunct="0">
        <a:spcBef>
          <a:spcPct val="0"/>
        </a:spcBef>
        <a:spcAft>
          <a:spcPct val="0"/>
        </a:spcAft>
        <a:defRPr kumimoji="1" sz="4400" b="1">
          <a:solidFill>
            <a:schemeClr val="tx2"/>
          </a:solidFill>
          <a:latin typeface="Helvetica" charset="0"/>
          <a:ea typeface="MS PGothic" panose="020B0600070205080204" pitchFamily="34" charset="-128"/>
          <a:cs typeface="MS PGothic"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ffectLst>
            <a:outerShdw blurRad="63500" dist="38100" dir="2700000" rotWithShape="0">
              <a:srgbClr val="00000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372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b="1" smtClean="0">
                <a:solidFill>
                  <a:srgbClr val="FFFFFF"/>
                </a:solidFill>
                <a:latin typeface="Arial" charset="0"/>
              </a:defRPr>
            </a:lvl1pPr>
          </a:lstStyle>
          <a:p>
            <a:pPr>
              <a:defRPr/>
            </a:pPr>
            <a:fld id="{68AA82C0-76A1-524A-A59F-7C65EB367F4F}" type="slidenum">
              <a:rPr lang="zh-CN" altLang="en-US"/>
              <a:pPr>
                <a:defRPr/>
              </a:pPr>
              <a:t>‹#›</a:t>
            </a:fld>
            <a:endParaRPr lang="en-US" altLang="zh-CN"/>
          </a:p>
        </p:txBody>
      </p:sp>
    </p:spTree>
    <p:extLst>
      <p:ext uri="{BB962C8B-B14F-4D97-AF65-F5344CB8AC3E}">
        <p14:creationId xmlns:p14="http://schemas.microsoft.com/office/powerpoint/2010/main" val="2117070706"/>
      </p:ext>
    </p:extLst>
  </p:cSld>
  <p:clrMap bg1="lt1" tx1="dk1" bg2="lt2" tx2="dk2" accent1="accent1" accent2="accent2" accent3="accent3" accent4="accent4" accent5="accent5" accent6="accent6" hlink="hlink" folHlink="folHlink"/>
  <p:sldLayoutIdLst>
    <p:sldLayoutId id="2147484971" r:id="rId1"/>
    <p:sldLayoutId id="2147484972" r:id="rId2"/>
    <p:sldLayoutId id="2147484973" r:id="rId3"/>
    <p:sldLayoutId id="2147484974" r:id="rId4"/>
    <p:sldLayoutId id="2147484975" r:id="rId5"/>
    <p:sldLayoutId id="2147484976" r:id="rId6"/>
    <p:sldLayoutId id="2147484977" r:id="rId7"/>
    <p:sldLayoutId id="2147484978" r:id="rId8"/>
    <p:sldLayoutId id="2147484979" r:id="rId9"/>
    <p:sldLayoutId id="2147484980" r:id="rId10"/>
    <p:sldLayoutId id="2147484981" r:id="rId11"/>
  </p:sldLayoutIdLst>
  <p:transition>
    <p:random/>
  </p:transition>
  <p:txStyles>
    <p:titleStyle>
      <a:lvl1pPr algn="ctr" rtl="0" eaLnBrk="0" fontAlgn="base" hangingPunct="0">
        <a:spcBef>
          <a:spcPct val="0"/>
        </a:spcBef>
        <a:spcAft>
          <a:spcPct val="0"/>
        </a:spcAft>
        <a:defRPr sz="4400" b="1">
          <a:solidFill>
            <a:schemeClr val="bg1"/>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MS PGothic" charset="0"/>
        </a:defRPr>
      </a:lvl2pPr>
      <a:lvl3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MS PGothic" charset="0"/>
        </a:defRPr>
      </a:lvl3pPr>
      <a:lvl4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MS PGothic" charset="0"/>
        </a:defRPr>
      </a:lvl4pPr>
      <a:lvl5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MS PGothic"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800" b="1">
          <a:solidFill>
            <a:schemeClr val="bg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b="1">
          <a:solidFill>
            <a:schemeClr val="bg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2000" b="1">
          <a:solidFill>
            <a:schemeClr val="bg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2000" b="1">
          <a:solidFill>
            <a:schemeClr val="bg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bwMode="auto">
          <a:xfrm>
            <a:off x="1447800" y="609600"/>
            <a:ext cx="7239000" cy="1143000"/>
          </a:xfrm>
          <a:prstGeom prst="rect">
            <a:avLst/>
          </a:prstGeom>
          <a:noFill/>
          <a:ln w="9525">
            <a:noFill/>
            <a:miter lim="800000"/>
            <a:headEnd/>
            <a:tailEnd/>
          </a:ln>
          <a:effectLst>
            <a:outerShdw blurRad="254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03" name="Rectangle 3"/>
          <p:cNvSpPr>
            <a:spLocks noGrp="1" noChangeArrowheads="1"/>
          </p:cNvSpPr>
          <p:nvPr>
            <p:ph type="body" idx="1"/>
          </p:nvPr>
        </p:nvSpPr>
        <p:spPr bwMode="auto">
          <a:xfrm>
            <a:off x="2286000" y="1981200"/>
            <a:ext cx="6400800" cy="4114800"/>
          </a:xfrm>
          <a:prstGeom prst="rect">
            <a:avLst/>
          </a:prstGeom>
          <a:noFill/>
          <a:ln w="9525">
            <a:noFill/>
            <a:miter lim="800000"/>
            <a:headEnd/>
            <a:tailEnd/>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0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Verdana" charset="0"/>
                <a:ea typeface="Osaka" charset="-128"/>
                <a:cs typeface="Osaka" charset="-128"/>
              </a:defRPr>
            </a:lvl1pPr>
          </a:lstStyle>
          <a:p>
            <a:pPr>
              <a:defRPr/>
            </a:pPr>
            <a:endParaRPr lang="en-US"/>
          </a:p>
        </p:txBody>
      </p:sp>
      <p:sp>
        <p:nvSpPr>
          <p:cNvPr id="460805" name="Rectangle 5"/>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Verdana" charset="0"/>
                <a:ea typeface="Osaka" charset="-128"/>
                <a:cs typeface="Osaka" charset="-128"/>
              </a:defRPr>
            </a:lvl1pPr>
          </a:lstStyle>
          <a:p>
            <a:pPr>
              <a:defRPr/>
            </a:pPr>
            <a:endParaRPr lang="en-US"/>
          </a:p>
        </p:txBody>
      </p:sp>
      <p:sp>
        <p:nvSpPr>
          <p:cNvPr id="460806" name="Rectangle 6"/>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smtClean="0">
                <a:latin typeface="Verdana" charset="0"/>
                <a:ea typeface="Osaka" charset="0"/>
                <a:cs typeface="Osaka" charset="0"/>
              </a:defRPr>
            </a:lvl1pPr>
          </a:lstStyle>
          <a:p>
            <a:pPr>
              <a:defRPr/>
            </a:pPr>
            <a:fld id="{BE82CE5D-7DBD-EC4F-AEFA-55B9047607A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26" r:id="rId1"/>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pitchFamily="-108" charset="0"/>
          <a:ea typeface="Osaka" pitchFamily="-108" charset="-128"/>
          <a:cs typeface="Osaka" pitchFamily="-108" charset="-128"/>
        </a:defRPr>
      </a:lvl2pPr>
      <a:lvl3pPr algn="r" rtl="0" eaLnBrk="0" fontAlgn="base" hangingPunct="0">
        <a:spcBef>
          <a:spcPct val="0"/>
        </a:spcBef>
        <a:spcAft>
          <a:spcPct val="0"/>
        </a:spcAft>
        <a:defRPr sz="4400">
          <a:solidFill>
            <a:schemeClr val="tx2"/>
          </a:solidFill>
          <a:latin typeface="Verdana" pitchFamily="-108" charset="0"/>
          <a:ea typeface="Osaka" pitchFamily="-108" charset="-128"/>
          <a:cs typeface="Osaka" pitchFamily="-108" charset="-128"/>
        </a:defRPr>
      </a:lvl3pPr>
      <a:lvl4pPr algn="r" rtl="0" eaLnBrk="0" fontAlgn="base" hangingPunct="0">
        <a:spcBef>
          <a:spcPct val="0"/>
        </a:spcBef>
        <a:spcAft>
          <a:spcPct val="0"/>
        </a:spcAft>
        <a:defRPr sz="4400">
          <a:solidFill>
            <a:schemeClr val="tx2"/>
          </a:solidFill>
          <a:latin typeface="Verdana" pitchFamily="-108" charset="0"/>
          <a:ea typeface="Osaka" pitchFamily="-108" charset="-128"/>
          <a:cs typeface="Osaka" pitchFamily="-108" charset="-128"/>
        </a:defRPr>
      </a:lvl4pPr>
      <a:lvl5pPr algn="r" rtl="0" eaLnBrk="0" fontAlgn="base" hangingPunct="0">
        <a:spcBef>
          <a:spcPct val="0"/>
        </a:spcBef>
        <a:spcAft>
          <a:spcPct val="0"/>
        </a:spcAft>
        <a:defRPr sz="4400">
          <a:solidFill>
            <a:schemeClr val="tx2"/>
          </a:solidFill>
          <a:latin typeface="Verdana" pitchFamily="-108" charset="0"/>
          <a:ea typeface="Osaka" pitchFamily="-108" charset="-128"/>
          <a:cs typeface="Osaka" pitchFamily="-108" charset="-128"/>
        </a:defRPr>
      </a:lvl5pPr>
      <a:lvl6pPr marL="457200" algn="r" rtl="0" fontAlgn="base">
        <a:spcBef>
          <a:spcPct val="0"/>
        </a:spcBef>
        <a:spcAft>
          <a:spcPct val="0"/>
        </a:spcAft>
        <a:defRPr sz="4400">
          <a:solidFill>
            <a:schemeClr val="tx2"/>
          </a:solidFill>
          <a:latin typeface="Verdana" pitchFamily="-108" charset="0"/>
          <a:ea typeface="Osaka" pitchFamily="-108" charset="-128"/>
          <a:cs typeface="Osaka" pitchFamily="-108" charset="-128"/>
        </a:defRPr>
      </a:lvl6pPr>
      <a:lvl7pPr marL="914400" algn="r" rtl="0" fontAlgn="base">
        <a:spcBef>
          <a:spcPct val="0"/>
        </a:spcBef>
        <a:spcAft>
          <a:spcPct val="0"/>
        </a:spcAft>
        <a:defRPr sz="4400">
          <a:solidFill>
            <a:schemeClr val="tx2"/>
          </a:solidFill>
          <a:latin typeface="Verdana" pitchFamily="-108" charset="0"/>
          <a:ea typeface="Osaka" pitchFamily="-108" charset="-128"/>
          <a:cs typeface="Osaka" pitchFamily="-108" charset="-128"/>
        </a:defRPr>
      </a:lvl7pPr>
      <a:lvl8pPr marL="1371600" algn="r" rtl="0" fontAlgn="base">
        <a:spcBef>
          <a:spcPct val="0"/>
        </a:spcBef>
        <a:spcAft>
          <a:spcPct val="0"/>
        </a:spcAft>
        <a:defRPr sz="4400">
          <a:solidFill>
            <a:schemeClr val="tx2"/>
          </a:solidFill>
          <a:latin typeface="Verdana" pitchFamily="-108" charset="0"/>
          <a:ea typeface="Osaka" pitchFamily="-108" charset="-128"/>
          <a:cs typeface="Osaka" pitchFamily="-108" charset="-128"/>
        </a:defRPr>
      </a:lvl8pPr>
      <a:lvl9pPr marL="1828800" algn="r" rtl="0" fontAlgn="base">
        <a:spcBef>
          <a:spcPct val="0"/>
        </a:spcBef>
        <a:spcAft>
          <a:spcPct val="0"/>
        </a:spcAft>
        <a:defRPr sz="4400">
          <a:solidFill>
            <a:schemeClr val="tx2"/>
          </a:solidFill>
          <a:latin typeface="Verdana"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charset="0"/>
        <a:buChar char="F"/>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FF8000"/>
        </a:buClr>
        <a:buFont typeface="Monotype Sorts" charset="0"/>
        <a:buChar char="F"/>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08" charset="2"/>
        <a:buChar char="F"/>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08" charset="2"/>
        <a:buChar char="F"/>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08" charset="2"/>
        <a:buChar char="F"/>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08" charset="2"/>
        <a:buChar char="F"/>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4950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950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899076" name="Rectangle 4"/>
          <p:cNvSpPr>
            <a:spLocks noGrp="1" noChangeArrowheads="1"/>
          </p:cNvSpPr>
          <p:nvPr>
            <p:ph type="dt" sz="half" idx="2"/>
          </p:nvPr>
        </p:nvSpPr>
        <p:spPr bwMode="auto">
          <a:xfrm>
            <a:off x="8382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latin typeface="Arial" charset="0"/>
                <a:ea typeface="ＭＳ Ｐゴシック" charset="0"/>
                <a:cs typeface="ＭＳ Ｐゴシック" charset="0"/>
              </a:defRPr>
            </a:lvl1pPr>
          </a:lstStyle>
          <a:p>
            <a:pPr>
              <a:defRPr/>
            </a:pPr>
            <a:endParaRPr lang="en-US"/>
          </a:p>
        </p:txBody>
      </p:sp>
      <p:sp>
        <p:nvSpPr>
          <p:cNvPr id="899077" name="Rectangle 5"/>
          <p:cNvSpPr>
            <a:spLocks noGrp="1" noChangeArrowheads="1"/>
          </p:cNvSpPr>
          <p:nvPr>
            <p:ph type="ftr" sz="quarter" idx="3"/>
          </p:nvPr>
        </p:nvSpPr>
        <p:spPr bwMode="auto">
          <a:xfrm>
            <a:off x="3429000" y="6400800"/>
            <a:ext cx="28956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latin typeface="Arial" charset="0"/>
                <a:ea typeface="ＭＳ Ｐゴシック" charset="0"/>
                <a:cs typeface="ＭＳ Ｐゴシック" charset="0"/>
              </a:defRPr>
            </a:lvl1pPr>
          </a:lstStyle>
          <a:p>
            <a:pPr>
              <a:defRPr/>
            </a:pPr>
            <a:endParaRPr lang="en-US"/>
          </a:p>
        </p:txBody>
      </p:sp>
      <p:sp>
        <p:nvSpPr>
          <p:cNvPr id="899078" name="Rectangle 6"/>
          <p:cNvSpPr>
            <a:spLocks noGrp="1" noChangeArrowheads="1"/>
          </p:cNvSpPr>
          <p:nvPr>
            <p:ph type="sldNum" sz="quarter" idx="4"/>
          </p:nvPr>
        </p:nvSpPr>
        <p:spPr bwMode="auto">
          <a:xfrm>
            <a:off x="70104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r" eaLnBrk="1" hangingPunct="1">
              <a:defRPr sz="1400" smtClean="0">
                <a:solidFill>
                  <a:srgbClr val="482400"/>
                </a:solidFill>
                <a:latin typeface="Arial" charset="0"/>
              </a:defRPr>
            </a:lvl1pPr>
          </a:lstStyle>
          <a:p>
            <a:pPr>
              <a:defRPr/>
            </a:pPr>
            <a:fld id="{90BDB244-BAFB-BA4C-BBE4-4F3289BE110B}" type="slidenum">
              <a:rPr lang="zh-CN" altLang="en-US"/>
              <a:pPr>
                <a:defRPr/>
              </a:pPr>
              <a:t>‹#›</a:t>
            </a:fld>
            <a:endParaRPr lang="en-US" altLang="zh-CN"/>
          </a:p>
        </p:txBody>
      </p:sp>
      <p:pic>
        <p:nvPicPr>
          <p:cNvPr id="14951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951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2888822145"/>
      </p:ext>
    </p:extLst>
  </p:cSld>
  <p:clrMap bg1="lt1" tx1="dk1" bg2="lt2" tx2="dk2" accent1="accent1" accent2="accent2" accent3="accent3" accent4="accent4" accent5="accent5" accent6="accent6" hlink="hlink" folHlink="folHlink"/>
  <p:sldLayoutIdLst>
    <p:sldLayoutId id="2147484983" r:id="rId1"/>
    <p:sldLayoutId id="2147484984" r:id="rId2"/>
    <p:sldLayoutId id="2147484985" r:id="rId3"/>
    <p:sldLayoutId id="2147484986" r:id="rId4"/>
    <p:sldLayoutId id="2147484987" r:id="rId5"/>
    <p:sldLayoutId id="2147484988" r:id="rId6"/>
    <p:sldLayoutId id="2147484989" r:id="rId7"/>
    <p:sldLayoutId id="2147484990" r:id="rId8"/>
    <p:sldLayoutId id="2147484991" r:id="rId9"/>
    <p:sldLayoutId id="2147484992" r:id="rId10"/>
    <p:sldLayoutId id="2147484993" r:id="rId11"/>
  </p:sldLayoutIdLst>
  <p:transition>
    <p:random/>
  </p:transition>
  <p:txStyles>
    <p:titleStyle>
      <a:lvl1pPr algn="l"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2pPr>
      <a:lvl3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3pPr>
      <a:lvl4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4pPr>
      <a:lvl5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97730" name="Rectangle 2"/>
          <p:cNvSpPr>
            <a:spLocks noGrp="1" noChangeArrowheads="1"/>
          </p:cNvSpPr>
          <p:nvPr>
            <p:ph type="title"/>
          </p:nvPr>
        </p:nvSpPr>
        <p:spPr bwMode="auto">
          <a:xfrm>
            <a:off x="685800" y="609600"/>
            <a:ext cx="7772400" cy="1143000"/>
          </a:xfrm>
          <a:prstGeom prst="rect">
            <a:avLst/>
          </a:prstGeom>
          <a:noFill/>
          <a:ln>
            <a:noFill/>
          </a:ln>
          <a:effectLst>
            <a:outerShdw blurRad="635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1295400" y="1981200"/>
            <a:ext cx="7162800" cy="4114800"/>
          </a:xfrm>
          <a:prstGeom prst="rect">
            <a:avLst/>
          </a:prstGeom>
          <a:noFill/>
          <a:ln>
            <a:noFill/>
          </a:ln>
          <a:effectLst>
            <a:outerShdw blurRad="63500" algn="ctr" rotWithShape="0">
              <a:srgbClr val="FFFFFF">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97732"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Copperplate Gothic Light" charset="0"/>
                <a:ea typeface="ヒラギノ角ゴ Pro W3" charset="0"/>
                <a:cs typeface="ヒラギノ角ゴ Pro W3" charset="0"/>
              </a:defRPr>
            </a:lvl1pPr>
          </a:lstStyle>
          <a:p>
            <a:pPr>
              <a:defRPr/>
            </a:pPr>
            <a:endParaRPr lang="en-US"/>
          </a:p>
        </p:txBody>
      </p:sp>
      <p:sp>
        <p:nvSpPr>
          <p:cNvPr id="1097733"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opperplate Gothic Light" charset="0"/>
                <a:ea typeface="ヒラギノ角ゴ Pro W3" charset="0"/>
                <a:cs typeface="ヒラギノ角ゴ Pro W3" charset="0"/>
              </a:defRPr>
            </a:lvl1pPr>
          </a:lstStyle>
          <a:p>
            <a:pPr>
              <a:defRPr/>
            </a:pPr>
            <a:endParaRPr lang="en-US"/>
          </a:p>
        </p:txBody>
      </p:sp>
      <p:sp>
        <p:nvSpPr>
          <p:cNvPr id="1097734"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Copperplate Gothic Light" charset="0"/>
                <a:ea typeface="ヒラギノ角ゴ Pro W3" charset="0"/>
                <a:cs typeface="ヒラギノ角ゴ Pro W3" charset="0"/>
              </a:defRPr>
            </a:lvl1pPr>
          </a:lstStyle>
          <a:p>
            <a:pPr>
              <a:defRPr/>
            </a:pPr>
            <a:fld id="{2D725A46-D901-4D44-9885-C7C78A95B27A}" type="slidenum">
              <a:rPr lang="zh-CN" altLang="en-US"/>
              <a:pPr>
                <a:defRPr/>
              </a:pPr>
              <a:t>‹#›</a:t>
            </a:fld>
            <a:endParaRPr lang="en-US" altLang="zh-CN"/>
          </a:p>
        </p:txBody>
      </p:sp>
    </p:spTree>
    <p:extLst>
      <p:ext uri="{BB962C8B-B14F-4D97-AF65-F5344CB8AC3E}">
        <p14:creationId xmlns:p14="http://schemas.microsoft.com/office/powerpoint/2010/main" val="1645736985"/>
      </p:ext>
    </p:extLst>
  </p:cSld>
  <p:clrMap bg1="lt1" tx1="dk1" bg2="lt2" tx2="dk2" accent1="accent1" accent2="accent2" accent3="accent3" accent4="accent4" accent5="accent5" accent6="accent6" hlink="hlink" folHlink="folHlink"/>
  <p:sldLayoutIdLst>
    <p:sldLayoutId id="2147484995" r:id="rId1"/>
    <p:sldLayoutId id="2147484996" r:id="rId2"/>
    <p:sldLayoutId id="2147484997" r:id="rId3"/>
    <p:sldLayoutId id="2147484998" r:id="rId4"/>
    <p:sldLayoutId id="2147484999" r:id="rId5"/>
    <p:sldLayoutId id="2147485000" r:id="rId6"/>
    <p:sldLayoutId id="2147485001" r:id="rId7"/>
    <p:sldLayoutId id="2147485002" r:id="rId8"/>
    <p:sldLayoutId id="2147485003" r:id="rId9"/>
    <p:sldLayoutId id="2147485004" r:id="rId10"/>
    <p:sldLayoutId id="2147485005"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2pPr>
      <a:lvl3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3pPr>
      <a:lvl4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4pPr>
      <a:lvl5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5pPr>
      <a:lvl6pPr marL="4572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6pPr>
      <a:lvl7pPr marL="9144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7pPr>
      <a:lvl8pPr marL="13716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8pPr>
      <a:lvl9pPr marL="18288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400" smtClean="0">
                <a:ea typeface="Osaka" charset="0"/>
                <a:cs typeface="Osaka" charset="0"/>
              </a:defRPr>
            </a:lvl1pPr>
          </a:lstStyle>
          <a:p>
            <a:pPr algn="l" eaLnBrk="0" hangingPunct="0">
              <a:defRPr/>
            </a:pPr>
            <a:endParaRPr lang="en-US" b="0">
              <a:solidFill>
                <a:srgbClr val="000000"/>
              </a:solidFill>
            </a:endParaRPr>
          </a:p>
        </p:txBody>
      </p:sp>
      <p:sp>
        <p:nvSpPr>
          <p:cNvPr id="7173"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a:defRPr sz="1400" smtClean="0">
                <a:ea typeface="Osaka" charset="0"/>
                <a:cs typeface="Osaka" charset="0"/>
              </a:defRPr>
            </a:lvl1pPr>
          </a:lstStyle>
          <a:p>
            <a:pPr eaLnBrk="0" hangingPunct="0">
              <a:defRPr/>
            </a:pPr>
            <a:endParaRPr lang="en-US" b="0">
              <a:solidFill>
                <a:srgbClr val="000000"/>
              </a:solidFil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smtClean="0">
                <a:ea typeface="Osaka" charset="0"/>
                <a:cs typeface="Osaka" charset="0"/>
              </a:defRPr>
            </a:lvl1pPr>
          </a:lstStyle>
          <a:p>
            <a:pPr eaLnBrk="0" hangingPunct="0">
              <a:defRPr/>
            </a:pPr>
            <a:fld id="{F4480561-82A3-5141-8800-88D7308B0981}"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3307245929"/>
      </p:ext>
    </p:extLst>
  </p:cSld>
  <p:clrMap bg1="lt1" tx1="dk1" bg2="lt2" tx2="dk2" accent1="accent1" accent2="accent2" accent3="accent3" accent4="accent4" accent5="accent5" accent6="accent6" hlink="hlink" folHlink="folHlink"/>
  <p:sldLayoutIdLst>
    <p:sldLayoutId id="2147485007" r:id="rId1"/>
    <p:sldLayoutId id="2147485008" r:id="rId2"/>
    <p:sldLayoutId id="2147485009" r:id="rId3"/>
    <p:sldLayoutId id="2147485010" r:id="rId4"/>
    <p:sldLayoutId id="2147485011" r:id="rId5"/>
    <p:sldLayoutId id="2147485012" r:id="rId6"/>
    <p:sldLayoutId id="2147485013" r:id="rId7"/>
    <p:sldLayoutId id="2147485014" r:id="rId8"/>
    <p:sldLayoutId id="2147485015" r:id="rId9"/>
    <p:sldLayoutId id="2147485016" r:id="rId10"/>
    <p:sldLayoutId id="21474850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8839200" cy="6858000"/>
            <a:chOff x="0" y="0"/>
            <a:chExt cx="5568" cy="4320"/>
          </a:xfrm>
        </p:grpSpPr>
        <p:grpSp>
          <p:nvGrpSpPr>
            <p:cNvPr id="37896" name="Group 3"/>
            <p:cNvGrpSpPr>
              <a:grpSpLocks/>
            </p:cNvGrpSpPr>
            <p:nvPr userDrawn="1"/>
          </p:nvGrpSpPr>
          <p:grpSpPr bwMode="auto">
            <a:xfrm>
              <a:off x="0" y="0"/>
              <a:ext cx="3216" cy="3072"/>
              <a:chOff x="0" y="0"/>
              <a:chExt cx="2928" cy="2784"/>
            </a:xfrm>
          </p:grpSpPr>
          <p:sp>
            <p:nvSpPr>
              <p:cNvPr id="504836" name="Oval 4"/>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37" name="Oval 5"/>
              <p:cNvSpPr>
                <a:spLocks noChangeArrowheads="1"/>
              </p:cNvSpPr>
              <p:nvPr userDrawn="1"/>
            </p:nvSpPr>
            <p:spPr bwMode="auto">
              <a:xfrm>
                <a:off x="240" y="240"/>
                <a:ext cx="2447" cy="230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38" name="Oval 6"/>
              <p:cNvSpPr>
                <a:spLocks noChangeArrowheads="1"/>
              </p:cNvSpPr>
              <p:nvPr userDrawn="1"/>
            </p:nvSpPr>
            <p:spPr bwMode="auto">
              <a:xfrm>
                <a:off x="480" y="480"/>
                <a:ext cx="1968" cy="1823"/>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39" name="Oval 7"/>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0" name="Oval 8"/>
              <p:cNvSpPr>
                <a:spLocks noChangeArrowheads="1"/>
              </p:cNvSpPr>
              <p:nvPr userDrawn="1"/>
            </p:nvSpPr>
            <p:spPr bwMode="auto">
              <a:xfrm>
                <a:off x="912" y="912"/>
                <a:ext cx="1103" cy="961"/>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nvGrpSpPr>
            <p:cNvPr id="37897" name="Group 9"/>
            <p:cNvGrpSpPr>
              <a:grpSpLocks/>
            </p:cNvGrpSpPr>
            <p:nvPr userDrawn="1"/>
          </p:nvGrpSpPr>
          <p:grpSpPr bwMode="auto">
            <a:xfrm>
              <a:off x="2016" y="2016"/>
              <a:ext cx="2448" cy="2304"/>
              <a:chOff x="0" y="0"/>
              <a:chExt cx="2928" cy="2784"/>
            </a:xfrm>
          </p:grpSpPr>
          <p:sp>
            <p:nvSpPr>
              <p:cNvPr id="504842" name="Oval 10"/>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3"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4" name="Oval 12"/>
              <p:cNvSpPr>
                <a:spLocks noChangeArrowheads="1"/>
              </p:cNvSpPr>
              <p:nvPr userDrawn="1"/>
            </p:nvSpPr>
            <p:spPr bwMode="auto">
              <a:xfrm>
                <a:off x="480" y="480"/>
                <a:ext cx="1969" cy="182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5"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6" name="Oval 14"/>
              <p:cNvSpPr>
                <a:spLocks noChangeArrowheads="1"/>
              </p:cNvSpPr>
              <p:nvPr userDrawn="1"/>
            </p:nvSpPr>
            <p:spPr bwMode="auto">
              <a:xfrm>
                <a:off x="911" y="912"/>
                <a:ext cx="1105" cy="959"/>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nvGrpSpPr>
            <p:cNvPr id="37898" name="Group 15"/>
            <p:cNvGrpSpPr>
              <a:grpSpLocks/>
            </p:cNvGrpSpPr>
            <p:nvPr userDrawn="1"/>
          </p:nvGrpSpPr>
          <p:grpSpPr bwMode="auto">
            <a:xfrm>
              <a:off x="2832" y="96"/>
              <a:ext cx="2736" cy="2592"/>
              <a:chOff x="0" y="0"/>
              <a:chExt cx="2928" cy="2784"/>
            </a:xfrm>
          </p:grpSpPr>
          <p:sp>
            <p:nvSpPr>
              <p:cNvPr id="504848" name="Oval 16"/>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9" name="Oval 17"/>
              <p:cNvSpPr>
                <a:spLocks noChangeArrowheads="1"/>
              </p:cNvSpPr>
              <p:nvPr userDrawn="1"/>
            </p:nvSpPr>
            <p:spPr bwMode="auto">
              <a:xfrm>
                <a:off x="240" y="240"/>
                <a:ext cx="2449" cy="230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50"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51" name="Oval 19"/>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52"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sp>
        <p:nvSpPr>
          <p:cNvPr id="37891"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37892"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4855"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b="1">
                <a:latin typeface="Times New Roman" charset="0"/>
              </a:defRPr>
            </a:lvl1pPr>
          </a:lstStyle>
          <a:p>
            <a:pPr algn="l"/>
            <a:endParaRPr lang="en-US">
              <a:solidFill>
                <a:srgbClr val="EAEAEA"/>
              </a:solidFill>
            </a:endParaRPr>
          </a:p>
        </p:txBody>
      </p:sp>
      <p:sp>
        <p:nvSpPr>
          <p:cNvPr id="504856" name="Rectangle 24"/>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b="1">
                <a:latin typeface="Times New Roman" charset="0"/>
              </a:defRPr>
            </a:lvl1pPr>
          </a:lstStyle>
          <a:p>
            <a:endParaRPr lang="en-US">
              <a:solidFill>
                <a:srgbClr val="EAEAEA"/>
              </a:solidFill>
            </a:endParaRPr>
          </a:p>
        </p:txBody>
      </p:sp>
      <p:sp>
        <p:nvSpPr>
          <p:cNvPr id="504857"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b="1">
                <a:latin typeface="Times New Roman" charset="0"/>
              </a:defRPr>
            </a:lvl1pPr>
          </a:lstStyle>
          <a:p>
            <a:fld id="{7B7D12F7-055A-6E43-85E4-B47C8E3EE7A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099589325"/>
      </p:ext>
    </p:extLst>
  </p:cSld>
  <p:clrMap bg1="dk2" tx1="lt1" bg2="dk1" tx2="lt2" accent1="accent1" accent2="accent2" accent3="accent3" accent4="accent4" accent5="accent5" accent6="accent6" hlink="hlink" folHlink="folHlink"/>
  <p:sldLayoutIdLst>
    <p:sldLayoutId id="2147485019" r:id="rId1"/>
    <p:sldLayoutId id="2147485020" r:id="rId2"/>
    <p:sldLayoutId id="2147485021" r:id="rId3"/>
    <p:sldLayoutId id="2147485022" r:id="rId4"/>
    <p:sldLayoutId id="2147485023" r:id="rId5"/>
    <p:sldLayoutId id="2147485024" r:id="rId6"/>
    <p:sldLayoutId id="2147485025" r:id="rId7"/>
    <p:sldLayoutId id="2147485026" r:id="rId8"/>
    <p:sldLayoutId id="2147485027" r:id="rId9"/>
    <p:sldLayoutId id="2147485028" r:id="rId10"/>
    <p:sldLayoutId id="214748502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Times New Roman" pitchFamily="-111" charset="0"/>
        </a:defRPr>
      </a:lvl6pPr>
      <a:lvl7pPr marL="913790" algn="ctr" rtl="0" fontAlgn="base">
        <a:spcBef>
          <a:spcPct val="0"/>
        </a:spcBef>
        <a:spcAft>
          <a:spcPct val="0"/>
        </a:spcAft>
        <a:defRPr sz="4400">
          <a:solidFill>
            <a:schemeClr val="tx2"/>
          </a:solidFill>
          <a:latin typeface="Times New Roman" pitchFamily="-111" charset="0"/>
        </a:defRPr>
      </a:lvl7pPr>
      <a:lvl8pPr marL="1370690" algn="ctr" rtl="0" fontAlgn="base">
        <a:spcBef>
          <a:spcPct val="0"/>
        </a:spcBef>
        <a:spcAft>
          <a:spcPct val="0"/>
        </a:spcAft>
        <a:defRPr sz="4400">
          <a:solidFill>
            <a:schemeClr val="tx2"/>
          </a:solidFill>
          <a:latin typeface="Times New Roman" pitchFamily="-111" charset="0"/>
        </a:defRPr>
      </a:lvl8pPr>
      <a:lvl9pPr marL="1827585" algn="ctr"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1"/>
        </a:buClr>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685800" y="609600"/>
            <a:ext cx="8077200" cy="1143000"/>
          </a:xfrm>
          <a:prstGeom prst="rect">
            <a:avLst/>
          </a:prstGeom>
          <a:noFill/>
          <a:ln>
            <a:noFill/>
          </a:ln>
          <a:effectLst>
            <a:outerShdw algn="ctr" rotWithShape="0">
              <a:srgbClr val="FFFFFF">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60771"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1524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2613"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8580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mn-lt"/>
                <a:cs typeface="+mn-cs"/>
              </a:defRPr>
            </a:lvl1pPr>
          </a:lstStyle>
          <a:p>
            <a:pPr>
              <a:defRPr/>
            </a:pPr>
            <a:fld id="{F0717537-AEF5-7545-ADB8-A2407FBFE1FF}" type="slidenum">
              <a:rPr lang="en-US"/>
              <a:pPr>
                <a:defRPr/>
              </a:pPr>
              <a:t>‹#›</a:t>
            </a:fld>
            <a:endParaRPr lang="en-US"/>
          </a:p>
        </p:txBody>
      </p:sp>
    </p:spTree>
    <p:extLst>
      <p:ext uri="{BB962C8B-B14F-4D97-AF65-F5344CB8AC3E}">
        <p14:creationId xmlns:p14="http://schemas.microsoft.com/office/powerpoint/2010/main" val="89567073"/>
      </p:ext>
    </p:extLst>
  </p:cSld>
  <p:clrMap bg1="lt1" tx1="dk1" bg2="lt2" tx2="dk2" accent1="accent1" accent2="accent2" accent3="accent3" accent4="accent4" accent5="accent5" accent6="accent6" hlink="hlink" folHlink="folHlink"/>
  <p:sldLayoutIdLst>
    <p:sldLayoutId id="2147485031" r:id="rId1"/>
    <p:sldLayoutId id="2147485032" r:id="rId2"/>
    <p:sldLayoutId id="2147485033" r:id="rId3"/>
    <p:sldLayoutId id="2147485034" r:id="rId4"/>
    <p:sldLayoutId id="2147485035" r:id="rId5"/>
    <p:sldLayoutId id="2147485036" r:id="rId6"/>
    <p:sldLayoutId id="2147485037" r:id="rId7"/>
    <p:sldLayoutId id="2147485038" r:id="rId8"/>
    <p:sldLayoutId id="2147485039" r:id="rId9"/>
    <p:sldLayoutId id="2147485040" r:id="rId10"/>
    <p:sldLayoutId id="214748504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5pPr>
      <a:lvl6pPr marL="457200"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6pPr>
      <a:lvl7pPr marL="914400"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7pPr>
      <a:lvl8pPr marL="1371600"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8pPr>
      <a:lvl9pPr marL="1828800"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97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97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97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cs typeface="Arial" charset="0"/>
              </a:defRPr>
            </a:lvl1pPr>
          </a:lstStyle>
          <a:p>
            <a:pPr>
              <a:defRPr/>
            </a:pPr>
            <a:fld id="{D8B8D7D9-5962-E848-8895-82B90C3BDD4A}" type="datetimeFigureOut">
              <a:rPr lang="en-US"/>
              <a:pPr>
                <a:defRPr/>
              </a:pPr>
              <a:t>6/7/19</a:t>
            </a:fld>
            <a:endParaRPr lang="en-US"/>
          </a:p>
        </p:txBody>
      </p:sp>
      <p:sp>
        <p:nvSpPr>
          <p:cNvPr id="4997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cs typeface="Arial" charset="0"/>
              </a:defRPr>
            </a:lvl1pPr>
          </a:lstStyle>
          <a:p>
            <a:pPr>
              <a:defRPr/>
            </a:pPr>
            <a:endParaRPr lang="en-US"/>
          </a:p>
        </p:txBody>
      </p:sp>
      <p:sp>
        <p:nvSpPr>
          <p:cNvPr id="4997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cs typeface="Arial" charset="0"/>
              </a:defRPr>
            </a:lvl1pPr>
          </a:lstStyle>
          <a:p>
            <a:pPr>
              <a:defRPr/>
            </a:pPr>
            <a:fld id="{C71E4F93-203E-9A48-9000-FD2D73E2753F}" type="slidenum">
              <a:rPr lang="en-US"/>
              <a:pPr>
                <a:defRPr/>
              </a:pPr>
              <a:t>‹#›</a:t>
            </a:fld>
            <a:endParaRPr lang="en-US"/>
          </a:p>
        </p:txBody>
      </p:sp>
    </p:spTree>
    <p:extLst>
      <p:ext uri="{BB962C8B-B14F-4D97-AF65-F5344CB8AC3E}">
        <p14:creationId xmlns:p14="http://schemas.microsoft.com/office/powerpoint/2010/main" val="821421441"/>
      </p:ext>
    </p:extLst>
  </p:cSld>
  <p:clrMap bg1="lt1" tx1="dk1" bg2="lt2" tx2="dk2" accent1="accent1" accent2="accent2" accent3="accent3" accent4="accent4" accent5="accent5" accent6="accent6" hlink="hlink" folHlink="folHlink"/>
  <p:sldLayoutIdLst>
    <p:sldLayoutId id="2147485043" r:id="rId1"/>
    <p:sldLayoutId id="2147485044" r:id="rId2"/>
    <p:sldLayoutId id="2147485045" r:id="rId3"/>
    <p:sldLayoutId id="2147485046" r:id="rId4"/>
    <p:sldLayoutId id="2147485047" r:id="rId5"/>
    <p:sldLayoutId id="2147485048" r:id="rId6"/>
    <p:sldLayoutId id="2147485049" r:id="rId7"/>
    <p:sldLayoutId id="2147485050" r:id="rId8"/>
    <p:sldLayoutId id="2147485051" r:id="rId9"/>
    <p:sldLayoutId id="2147485052" r:id="rId10"/>
    <p:sldLayoutId id="2147485053"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bwMode="auto">
          <a:xfrm>
            <a:off x="457200" y="381000"/>
            <a:ext cx="8229600" cy="1371600"/>
          </a:xfrm>
          <a:prstGeom prst="rect">
            <a:avLst/>
          </a:prstGeom>
          <a:noFill/>
          <a:ln>
            <a:noFill/>
          </a:ln>
          <a:effectLst>
            <a:outerShdw dist="35907" dir="16979964" algn="ctr" rotWithShape="0">
              <a:srgbClr val="808080">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3" name="Rectangle 3"/>
          <p:cNvSpPr>
            <a:spLocks noGrp="1" noChangeArrowheads="1"/>
          </p:cNvSpPr>
          <p:nvPr>
            <p:ph type="body" idx="1"/>
          </p:nvPr>
        </p:nvSpPr>
        <p:spPr bwMode="auto">
          <a:xfrm>
            <a:off x="457200" y="1981200"/>
            <a:ext cx="8229600" cy="4114800"/>
          </a:xfrm>
          <a:prstGeom prst="rect">
            <a:avLst/>
          </a:prstGeom>
          <a:noFill/>
          <a:ln>
            <a:noFill/>
          </a:ln>
          <a:effectLst>
            <a:outerShdw dist="25400" dir="16979900" algn="ctr" rotWithShape="0">
              <a:srgbClr val="808080">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cs typeface="Arial" charset="0"/>
              </a:defRPr>
            </a:lvl1pPr>
          </a:lstStyle>
          <a:p>
            <a:pPr>
              <a:defRPr/>
            </a:pPr>
            <a:endParaRPr lang="en-US"/>
          </a:p>
        </p:txBody>
      </p:sp>
      <p:sp>
        <p:nvSpPr>
          <p:cNvPr id="66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cs typeface="Arial" charset="0"/>
              </a:defRPr>
            </a:lvl1pPr>
          </a:lstStyle>
          <a:p>
            <a:pPr>
              <a:defRPr/>
            </a:pPr>
            <a:endParaRPr lang="en-US"/>
          </a:p>
        </p:txBody>
      </p:sp>
      <p:sp>
        <p:nvSpPr>
          <p:cNvPr id="66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mn-lt"/>
                <a:cs typeface="Arial" charset="0"/>
              </a:defRPr>
            </a:lvl1pPr>
          </a:lstStyle>
          <a:p>
            <a:pPr>
              <a:defRPr/>
            </a:pPr>
            <a:fld id="{59429D07-06F1-AD4F-9D52-957470077674}" type="slidenum">
              <a:rPr lang="en-US"/>
              <a:pPr>
                <a:defRPr/>
              </a:pPr>
              <a:t>‹#›</a:t>
            </a:fld>
            <a:endParaRPr lang="en-US"/>
          </a:p>
        </p:txBody>
      </p:sp>
    </p:spTree>
    <p:extLst>
      <p:ext uri="{BB962C8B-B14F-4D97-AF65-F5344CB8AC3E}">
        <p14:creationId xmlns:p14="http://schemas.microsoft.com/office/powerpoint/2010/main" val="1681029410"/>
      </p:ext>
    </p:extLst>
  </p:cSld>
  <p:clrMap bg1="dk2" tx1="lt1" bg2="dk1" tx2="lt2" accent1="accent1" accent2="accent2" accent3="accent3" accent4="accent4" accent5="accent5" accent6="accent6" hlink="hlink" folHlink="folHlink"/>
  <p:sldLayoutIdLst>
    <p:sldLayoutId id="2147485055" r:id="rId1"/>
    <p:sldLayoutId id="2147485056" r:id="rId2"/>
    <p:sldLayoutId id="2147485057" r:id="rId3"/>
    <p:sldLayoutId id="2147485058" r:id="rId4"/>
    <p:sldLayoutId id="2147485059" r:id="rId5"/>
    <p:sldLayoutId id="2147485060" r:id="rId6"/>
    <p:sldLayoutId id="2147485061" r:id="rId7"/>
    <p:sldLayoutId id="2147485062" r:id="rId8"/>
    <p:sldLayoutId id="2147485063" r:id="rId9"/>
    <p:sldLayoutId id="2147485064" r:id="rId10"/>
    <p:sldLayoutId id="214748506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81282" name="Rectangle 2"/>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0" hangingPunct="0">
              <a:defRPr sz="1400" b="1">
                <a:latin typeface="+mn-lt"/>
                <a:cs typeface="Arial" charset="0"/>
              </a:defRPr>
            </a:lvl1pPr>
          </a:lstStyle>
          <a:p>
            <a:pPr>
              <a:defRPr/>
            </a:pPr>
            <a:endParaRPr lang="en-US"/>
          </a:p>
        </p:txBody>
      </p:sp>
      <p:sp>
        <p:nvSpPr>
          <p:cNvPr id="481283" name="Rectangle 3"/>
          <p:cNvSpPr>
            <a:spLocks noGrp="1" noChangeArrowheads="1"/>
          </p:cNvSpPr>
          <p:nvPr>
            <p:ph type="sldNum" sz="quarter" idx="4"/>
          </p:nvPr>
        </p:nvSpPr>
        <p:spPr bwMode="auto">
          <a:xfrm>
            <a:off x="7097713"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0" hangingPunct="0">
              <a:defRPr sz="1400" b="1">
                <a:latin typeface="+mn-lt"/>
                <a:cs typeface="Arial" charset="0"/>
              </a:defRPr>
            </a:lvl1pPr>
          </a:lstStyle>
          <a:p>
            <a:pPr>
              <a:defRPr/>
            </a:pPr>
            <a:fld id="{1B8C6068-EF6C-CA4F-A917-E4F80AEA0853}" type="slidenum">
              <a:rPr lang="en-US"/>
              <a:pPr>
                <a:defRPr/>
              </a:pPr>
              <a:t>‹#›</a:t>
            </a:fld>
            <a:endParaRPr lang="en-US"/>
          </a:p>
        </p:txBody>
      </p:sp>
      <p:sp>
        <p:nvSpPr>
          <p:cNvPr id="481284" name="Rectangle 4"/>
          <p:cNvSpPr>
            <a:spLocks noGrp="1" noChangeArrowheads="1"/>
          </p:cNvSpPr>
          <p:nvPr>
            <p:ph type="body" idx="1"/>
          </p:nvPr>
        </p:nvSpPr>
        <p:spPr bwMode="auto">
          <a:xfrm>
            <a:off x="685800" y="1684338"/>
            <a:ext cx="7162800" cy="4454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285" name="Rectangle 5"/>
          <p:cNvSpPr>
            <a:spLocks noGrp="1" noChangeArrowheads="1"/>
          </p:cNvSpPr>
          <p:nvPr>
            <p:ph type="title"/>
          </p:nvPr>
        </p:nvSpPr>
        <p:spPr bwMode="auto">
          <a:xfrm>
            <a:off x="609600" y="444500"/>
            <a:ext cx="7924800" cy="927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286" name="Rectangle 6"/>
          <p:cNvSpPr>
            <a:spLocks noGrp="1" noChangeArrowheads="1"/>
          </p:cNvSpPr>
          <p:nvPr>
            <p:ph type="dt" sz="half" idx="2"/>
          </p:nvPr>
        </p:nvSpPr>
        <p:spPr bwMode="auto">
          <a:xfrm>
            <a:off x="96838"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0" hangingPunct="0">
              <a:defRPr sz="1400" b="1">
                <a:latin typeface="+mn-lt"/>
                <a:cs typeface="Arial" charset="0"/>
              </a:defRPr>
            </a:lvl1pPr>
          </a:lstStyle>
          <a:p>
            <a:pPr>
              <a:defRPr/>
            </a:pPr>
            <a:fld id="{7E853AD6-ED4D-4C42-81D0-9AEB1CAADFA3}" type="datetimeFigureOut">
              <a:rPr lang="en-US"/>
              <a:pPr>
                <a:defRPr/>
              </a:pPr>
              <a:t>6/7/19</a:t>
            </a:fld>
            <a:endParaRPr lang="en-US"/>
          </a:p>
        </p:txBody>
      </p:sp>
    </p:spTree>
    <p:extLst>
      <p:ext uri="{BB962C8B-B14F-4D97-AF65-F5344CB8AC3E}">
        <p14:creationId xmlns:p14="http://schemas.microsoft.com/office/powerpoint/2010/main" val="154653850"/>
      </p:ext>
    </p:extLst>
  </p:cSld>
  <p:clrMap bg1="lt1" tx1="dk1" bg2="lt2" tx2="dk2" accent1="accent1" accent2="accent2" accent3="accent3" accent4="accent4" accent5="accent5" accent6="accent6" hlink="hlink" folHlink="folHlink"/>
  <p:sldLayoutIdLst>
    <p:sldLayoutId id="2147485067" r:id="rId1"/>
    <p:sldLayoutId id="2147485068" r:id="rId2"/>
    <p:sldLayoutId id="2147485069" r:id="rId3"/>
    <p:sldLayoutId id="2147485070" r:id="rId4"/>
    <p:sldLayoutId id="2147485071" r:id="rId5"/>
    <p:sldLayoutId id="2147485072" r:id="rId6"/>
    <p:sldLayoutId id="2147485073" r:id="rId7"/>
    <p:sldLayoutId id="2147485074" r:id="rId8"/>
    <p:sldLayoutId id="2147485075" r:id="rId9"/>
    <p:sldLayoutId id="2147485076" r:id="rId10"/>
    <p:sldLayoutId id="2147485077" r:id="rId11"/>
  </p:sldLayoutIdLst>
  <p:txStyles>
    <p:titleStyle>
      <a:lvl1pPr algn="l" rtl="0" eaLnBrk="0" fontAlgn="base" hangingPunct="0">
        <a:lnSpc>
          <a:spcPct val="90000"/>
        </a:lnSpc>
        <a:spcBef>
          <a:spcPct val="20000"/>
        </a:spcBef>
        <a:spcAft>
          <a:spcPct val="0"/>
        </a:spcAft>
        <a:defRPr sz="3800" b="1">
          <a:solidFill>
            <a:schemeClr val="tx2"/>
          </a:solidFill>
          <a:latin typeface="+mj-lt"/>
          <a:ea typeface="+mj-ea"/>
          <a:cs typeface="ＭＳ Ｐゴシック" charset="0"/>
        </a:defRPr>
      </a:lvl1pPr>
      <a:lvl2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2pPr>
      <a:lvl3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3pPr>
      <a:lvl4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4pPr>
      <a:lvl5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5pPr>
      <a:lvl6pPr marL="457200"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6pPr>
      <a:lvl7pPr marL="914400"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7pPr>
      <a:lvl8pPr marL="1371600"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8pPr>
      <a:lvl9pPr marL="1828800"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lnSpc>
          <a:spcPct val="90000"/>
        </a:lnSpc>
        <a:spcBef>
          <a:spcPct val="20000"/>
        </a:spcBef>
        <a:spcAft>
          <a:spcPct val="0"/>
        </a:spcAft>
        <a:buChar char="–"/>
        <a:defRPr sz="2800">
          <a:solidFill>
            <a:schemeClr val="tx1"/>
          </a:solidFill>
          <a:latin typeface="+mn-lt"/>
          <a:ea typeface="+mn-ea"/>
        </a:defRPr>
      </a:lvl2pPr>
      <a:lvl3pPr marL="1085850" indent="-228600" algn="l" rtl="0" eaLnBrk="0" fontAlgn="base" hangingPunct="0">
        <a:lnSpc>
          <a:spcPct val="90000"/>
        </a:lnSpc>
        <a:spcBef>
          <a:spcPct val="20000"/>
        </a:spcBef>
        <a:spcAft>
          <a:spcPct val="0"/>
        </a:spcAft>
        <a:buChar char="•"/>
        <a:defRPr sz="2400">
          <a:solidFill>
            <a:schemeClr val="tx1"/>
          </a:solidFill>
          <a:latin typeface="+mn-lt"/>
          <a:ea typeface="+mn-ea"/>
        </a:defRPr>
      </a:lvl3pPr>
      <a:lvl4pPr marL="1428750" indent="-228600" algn="l" rtl="0" eaLnBrk="0" fontAlgn="base" hangingPunct="0">
        <a:lnSpc>
          <a:spcPct val="90000"/>
        </a:lnSpc>
        <a:spcBef>
          <a:spcPct val="20000"/>
        </a:spcBef>
        <a:spcAft>
          <a:spcPct val="0"/>
        </a:spcAft>
        <a:buChar char="–"/>
        <a:defRPr sz="2000">
          <a:solidFill>
            <a:schemeClr val="tx1"/>
          </a:solidFill>
          <a:latin typeface="+mn-lt"/>
          <a:ea typeface="+mn-ea"/>
        </a:defRPr>
      </a:lvl4pPr>
      <a:lvl5pPr marL="1771650" indent="-228600" algn="l" rtl="0" eaLnBrk="0" fontAlgn="base" hangingPunct="0">
        <a:lnSpc>
          <a:spcPct val="90000"/>
        </a:lnSpc>
        <a:spcBef>
          <a:spcPct val="20000"/>
        </a:spcBef>
        <a:spcAft>
          <a:spcPct val="0"/>
        </a:spcAft>
        <a:buChar char="»"/>
        <a:defRPr sz="2000">
          <a:solidFill>
            <a:schemeClr val="tx1"/>
          </a:solidFill>
          <a:latin typeface="+mn-lt"/>
          <a:ea typeface="+mn-ea"/>
        </a:defRPr>
      </a:lvl5pPr>
      <a:lvl6pPr marL="2228850" indent="-228600" algn="l" rtl="0" eaLnBrk="0" fontAlgn="base" hangingPunct="0">
        <a:lnSpc>
          <a:spcPct val="90000"/>
        </a:lnSpc>
        <a:spcBef>
          <a:spcPct val="20000"/>
        </a:spcBef>
        <a:spcAft>
          <a:spcPct val="0"/>
        </a:spcAft>
        <a:buChar char="»"/>
        <a:defRPr sz="2000">
          <a:solidFill>
            <a:schemeClr val="tx1"/>
          </a:solidFill>
          <a:latin typeface="+mn-lt"/>
          <a:ea typeface="+mn-ea"/>
        </a:defRPr>
      </a:lvl6pPr>
      <a:lvl7pPr marL="2686050" indent="-228600" algn="l" rtl="0" eaLnBrk="0" fontAlgn="base" hangingPunct="0">
        <a:lnSpc>
          <a:spcPct val="90000"/>
        </a:lnSpc>
        <a:spcBef>
          <a:spcPct val="20000"/>
        </a:spcBef>
        <a:spcAft>
          <a:spcPct val="0"/>
        </a:spcAft>
        <a:buChar char="»"/>
        <a:defRPr sz="2000">
          <a:solidFill>
            <a:schemeClr val="tx1"/>
          </a:solidFill>
          <a:latin typeface="+mn-lt"/>
          <a:ea typeface="+mn-ea"/>
        </a:defRPr>
      </a:lvl7pPr>
      <a:lvl8pPr marL="3143250" indent="-228600" algn="l" rtl="0" eaLnBrk="0" fontAlgn="base" hangingPunct="0">
        <a:lnSpc>
          <a:spcPct val="90000"/>
        </a:lnSpc>
        <a:spcBef>
          <a:spcPct val="20000"/>
        </a:spcBef>
        <a:spcAft>
          <a:spcPct val="0"/>
        </a:spcAft>
        <a:buChar char="»"/>
        <a:defRPr sz="2000">
          <a:solidFill>
            <a:schemeClr val="tx1"/>
          </a:solidFill>
          <a:latin typeface="+mn-lt"/>
          <a:ea typeface="+mn-ea"/>
        </a:defRPr>
      </a:lvl8pPr>
      <a:lvl9pPr marL="3600450" indent="-228600" algn="l" rtl="0" eaLnBrk="0" fontAlgn="base" hangingPunct="0">
        <a:lnSpc>
          <a:spcPct val="90000"/>
        </a:lnSpc>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6195" name="Rectangle 3"/>
          <p:cNvSpPr>
            <a:spLocks noGrp="1" noChangeArrowheads="1"/>
          </p:cNvSpPr>
          <p:nvPr>
            <p:ph type="body" idx="1"/>
          </p:nvPr>
        </p:nvSpPr>
        <p:spPr bwMode="auto">
          <a:xfrm>
            <a:off x="685800" y="1752600"/>
            <a:ext cx="7848600" cy="442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4820" name="Rectangle 4"/>
          <p:cNvSpPr>
            <a:spLocks noGrp="1" noChangeArrowheads="1"/>
          </p:cNvSpPr>
          <p:nvPr>
            <p:ph type="dt" sz="half" idx="2"/>
          </p:nvPr>
        </p:nvSpPr>
        <p:spPr bwMode="auto">
          <a:xfrm>
            <a:off x="685800" y="6400800"/>
            <a:ext cx="2225675"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defRPr sz="1400" b="1">
                <a:solidFill>
                  <a:schemeClr val="bg2"/>
                </a:solidFill>
                <a:latin typeface="+mn-lt"/>
                <a:cs typeface="Arial" charset="0"/>
              </a:defRPr>
            </a:lvl1pPr>
          </a:lstStyle>
          <a:p>
            <a:pPr>
              <a:defRPr/>
            </a:pPr>
            <a:endParaRPr lang="en-US"/>
          </a:p>
        </p:txBody>
      </p:sp>
      <p:sp>
        <p:nvSpPr>
          <p:cNvPr id="674821" name="Rectangle 5"/>
          <p:cNvSpPr>
            <a:spLocks noGrp="1" noChangeArrowheads="1"/>
          </p:cNvSpPr>
          <p:nvPr>
            <p:ph type="ftr" sz="quarter" idx="3"/>
          </p:nvPr>
        </p:nvSpPr>
        <p:spPr bwMode="auto">
          <a:xfrm>
            <a:off x="3009900" y="6400800"/>
            <a:ext cx="33909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a:defRPr sz="1400" b="1">
                <a:solidFill>
                  <a:schemeClr val="bg2"/>
                </a:solidFill>
                <a:latin typeface="+mn-lt"/>
                <a:cs typeface="Arial" charset="0"/>
              </a:defRPr>
            </a:lvl1pPr>
          </a:lstStyle>
          <a:p>
            <a:pPr>
              <a:defRPr/>
            </a:pPr>
            <a:endParaRPr lang="en-US"/>
          </a:p>
        </p:txBody>
      </p:sp>
      <p:sp>
        <p:nvSpPr>
          <p:cNvPr id="674822" name="Rectangle 6"/>
          <p:cNvSpPr>
            <a:spLocks noGrp="1" noChangeArrowheads="1"/>
          </p:cNvSpPr>
          <p:nvPr>
            <p:ph type="sldNum" sz="quarter" idx="4"/>
          </p:nvPr>
        </p:nvSpPr>
        <p:spPr bwMode="auto">
          <a:xfrm>
            <a:off x="6553200" y="6400800"/>
            <a:ext cx="2001838"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a:defRPr sz="1400" b="1">
                <a:solidFill>
                  <a:schemeClr val="bg2"/>
                </a:solidFill>
                <a:latin typeface="+mn-lt"/>
                <a:cs typeface="Arial" charset="0"/>
              </a:defRPr>
            </a:lvl1pPr>
          </a:lstStyle>
          <a:p>
            <a:pPr>
              <a:defRPr/>
            </a:pPr>
            <a:fld id="{8D10EFFE-7C42-D94B-B02B-B15DB3556E1F}" type="slidenum">
              <a:rPr lang="en-US"/>
              <a:pPr>
                <a:defRPr/>
              </a:pPr>
              <a:t>‹#›</a:t>
            </a:fld>
            <a:endParaRPr lang="en-US"/>
          </a:p>
        </p:txBody>
      </p:sp>
    </p:spTree>
    <p:extLst>
      <p:ext uri="{BB962C8B-B14F-4D97-AF65-F5344CB8AC3E}">
        <p14:creationId xmlns:p14="http://schemas.microsoft.com/office/powerpoint/2010/main" val="3596856003"/>
      </p:ext>
    </p:extLst>
  </p:cSld>
  <p:clrMap bg1="dk2" tx1="lt1" bg2="dk1" tx2="lt2" accent1="accent1" accent2="accent2" accent3="accent3" accent4="accent4" accent5="accent5" accent6="accent6" hlink="hlink" folHlink="folHlink"/>
  <p:sldLayoutIdLst>
    <p:sldLayoutId id="2147485079" r:id="rId1"/>
    <p:sldLayoutId id="2147485080" r:id="rId2"/>
    <p:sldLayoutId id="2147485081" r:id="rId3"/>
    <p:sldLayoutId id="2147485082" r:id="rId4"/>
    <p:sldLayoutId id="2147485083" r:id="rId5"/>
    <p:sldLayoutId id="2147485084" r:id="rId6"/>
    <p:sldLayoutId id="2147485085" r:id="rId7"/>
    <p:sldLayoutId id="2147485086" r:id="rId8"/>
    <p:sldLayoutId id="2147485087" r:id="rId9"/>
    <p:sldLayoutId id="2147485088" r:id="rId10"/>
    <p:sldLayoutId id="2147485089" r:id="rId11"/>
  </p:sldLayoutIdLst>
  <p:txStyles>
    <p:titleStyle>
      <a:lvl1pPr algn="l" rtl="0" eaLnBrk="0" fontAlgn="base" hangingPunct="0">
        <a:lnSpc>
          <a:spcPct val="90000"/>
        </a:lnSpc>
        <a:spcBef>
          <a:spcPct val="20000"/>
        </a:spcBef>
        <a:spcAft>
          <a:spcPct val="0"/>
        </a:spcAft>
        <a:defRPr kumimoji="1" sz="4400">
          <a:solidFill>
            <a:schemeClr val="tx2"/>
          </a:solidFill>
          <a:latin typeface="+mj-lt"/>
          <a:ea typeface="+mj-ea"/>
          <a:cs typeface="ＭＳ Ｐゴシック" charset="0"/>
        </a:defRPr>
      </a:lvl1pPr>
      <a:lvl2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2pPr>
      <a:lvl3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3pPr>
      <a:lvl4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4pPr>
      <a:lvl5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5pPr>
      <a:lvl6pPr marL="4572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6pPr>
      <a:lvl7pPr marL="9144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7pPr>
      <a:lvl8pPr marL="13716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8pPr>
      <a:lvl9pPr marL="18288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Clr>
          <a:schemeClr val="tx2"/>
        </a:buClr>
        <a:buSzPct val="65000"/>
        <a:buFont typeface="Wingdings" charset="0"/>
        <a:buChar char="l"/>
        <a:defRPr kumimoji="1" sz="3200">
          <a:solidFill>
            <a:schemeClr val="tx1"/>
          </a:solidFill>
          <a:latin typeface="+mn-lt"/>
          <a:ea typeface="+mn-ea"/>
          <a:cs typeface="ＭＳ Ｐゴシック" charset="0"/>
        </a:defRPr>
      </a:lvl1pPr>
      <a:lvl2pPr marL="742950" indent="-285750" algn="l" rtl="0" eaLnBrk="0" fontAlgn="base" hangingPunct="0">
        <a:lnSpc>
          <a:spcPct val="90000"/>
        </a:lnSpc>
        <a:spcBef>
          <a:spcPct val="20000"/>
        </a:spcBef>
        <a:spcAft>
          <a:spcPct val="0"/>
        </a:spcAft>
        <a:buClr>
          <a:schemeClr val="tx2"/>
        </a:buClr>
        <a:buSzPct val="65000"/>
        <a:buFont typeface="Wingdings" charset="0"/>
        <a:buChar char="l"/>
        <a:defRPr kumimoji="1" sz="2800">
          <a:solidFill>
            <a:schemeClr val="tx1"/>
          </a:solidFill>
          <a:latin typeface="+mn-lt"/>
          <a:ea typeface="+mn-ea"/>
        </a:defRPr>
      </a:lvl2pPr>
      <a:lvl3pPr marL="1143000" indent="-228600" algn="l" rtl="0" eaLnBrk="0" fontAlgn="base" hangingPunct="0">
        <a:lnSpc>
          <a:spcPct val="90000"/>
        </a:lnSpc>
        <a:spcBef>
          <a:spcPct val="20000"/>
        </a:spcBef>
        <a:spcAft>
          <a:spcPct val="0"/>
        </a:spcAft>
        <a:buClr>
          <a:schemeClr val="tx2"/>
        </a:buClr>
        <a:buSzPct val="65000"/>
        <a:buFont typeface="Wingdings" charset="0"/>
        <a:buChar char="l"/>
        <a:defRPr kumimoji="1" sz="2400">
          <a:solidFill>
            <a:schemeClr val="tx1"/>
          </a:solidFill>
          <a:latin typeface="+mn-lt"/>
          <a:ea typeface="+mn-ea"/>
        </a:defRPr>
      </a:lvl3pPr>
      <a:lvl4pPr marL="1600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4pPr>
      <a:lvl5pPr marL="20574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5pPr>
      <a:lvl6pPr marL="25146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6pPr>
      <a:lvl7pPr marL="29718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7pPr>
      <a:lvl8pPr marL="34290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8pPr>
      <a:lvl9pPr marL="3886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3906" name="Group 2"/>
          <p:cNvGrpSpPr>
            <a:grpSpLocks/>
          </p:cNvGrpSpPr>
          <p:nvPr/>
        </p:nvGrpSpPr>
        <p:grpSpPr bwMode="auto">
          <a:xfrm>
            <a:off x="0" y="0"/>
            <a:ext cx="9159875" cy="6870700"/>
            <a:chOff x="0" y="0"/>
            <a:chExt cx="5770" cy="4328"/>
          </a:xfrm>
        </p:grpSpPr>
        <p:sp>
          <p:nvSpPr>
            <p:cNvPr id="123912"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1800">
                <a:latin typeface="Arial" charset="0"/>
              </a:endParaRPr>
            </a:p>
          </p:txBody>
        </p:sp>
        <p:sp>
          <p:nvSpPr>
            <p:cNvPr id="123913"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1800">
                <a:latin typeface="Arial" charset="0"/>
              </a:endParaRPr>
            </a:p>
          </p:txBody>
        </p:sp>
        <p:sp>
          <p:nvSpPr>
            <p:cNvPr id="57349"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a:defRPr/>
              </a:pPr>
              <a:endParaRPr kumimoji="1" lang="en-US" sz="1800">
                <a:latin typeface="Arial" charset="0"/>
                <a:cs typeface="Arial" charset="0"/>
              </a:endParaRPr>
            </a:p>
          </p:txBody>
        </p:sp>
        <p:grpSp>
          <p:nvGrpSpPr>
            <p:cNvPr id="123915" name="Group 6"/>
            <p:cNvGrpSpPr>
              <a:grpSpLocks/>
            </p:cNvGrpSpPr>
            <p:nvPr/>
          </p:nvGrpSpPr>
          <p:grpSpPr bwMode="auto">
            <a:xfrm>
              <a:off x="4944" y="1"/>
              <a:ext cx="816" cy="3974"/>
              <a:chOff x="4944" y="1"/>
              <a:chExt cx="816" cy="3974"/>
            </a:xfrm>
          </p:grpSpPr>
          <p:grpSp>
            <p:nvGrpSpPr>
              <p:cNvPr id="123927" name="Group 7"/>
              <p:cNvGrpSpPr>
                <a:grpSpLocks/>
              </p:cNvGrpSpPr>
              <p:nvPr userDrawn="1"/>
            </p:nvGrpSpPr>
            <p:grpSpPr bwMode="auto">
              <a:xfrm>
                <a:off x="5280" y="1"/>
                <a:ext cx="480" cy="1430"/>
                <a:chOff x="5280" y="1"/>
                <a:chExt cx="480" cy="1430"/>
              </a:xfrm>
            </p:grpSpPr>
            <p:grpSp>
              <p:nvGrpSpPr>
                <p:cNvPr id="123948" name="Group 8"/>
                <p:cNvGrpSpPr>
                  <a:grpSpLocks/>
                </p:cNvGrpSpPr>
                <p:nvPr userDrawn="1"/>
              </p:nvGrpSpPr>
              <p:grpSpPr bwMode="auto">
                <a:xfrm rot="-5400000">
                  <a:off x="5484" y="0"/>
                  <a:ext cx="174" cy="176"/>
                  <a:chOff x="1657" y="323"/>
                  <a:chExt cx="1691" cy="2560"/>
                </a:xfrm>
              </p:grpSpPr>
              <p:grpSp>
                <p:nvGrpSpPr>
                  <p:cNvPr id="123957" name="Group 9"/>
                  <p:cNvGrpSpPr>
                    <a:grpSpLocks/>
                  </p:cNvGrpSpPr>
                  <p:nvPr/>
                </p:nvGrpSpPr>
                <p:grpSpPr bwMode="auto">
                  <a:xfrm>
                    <a:off x="1657" y="323"/>
                    <a:ext cx="1691" cy="2560"/>
                    <a:chOff x="1657" y="323"/>
                    <a:chExt cx="1691" cy="2560"/>
                  </a:xfrm>
                </p:grpSpPr>
                <p:sp>
                  <p:nvSpPr>
                    <p:cNvPr id="123964" name="Freeform 10"/>
                    <p:cNvSpPr>
                      <a:spLocks/>
                    </p:cNvSpPr>
                    <p:nvPr/>
                  </p:nvSpPr>
                  <p:spPr bwMode="auto">
                    <a:xfrm>
                      <a:off x="2347" y="323"/>
                      <a:ext cx="1234" cy="2560"/>
                    </a:xfrm>
                    <a:custGeom>
                      <a:avLst/>
                      <a:gdLst>
                        <a:gd name="T0" fmla="*/ 338 w 1231"/>
                        <a:gd name="T1" fmla="*/ 283 h 2560"/>
                        <a:gd name="T2" fmla="*/ 416 w 1231"/>
                        <a:gd name="T3" fmla="*/ 115 h 2560"/>
                        <a:gd name="T4" fmla="*/ 584 w 1231"/>
                        <a:gd name="T5" fmla="*/ 7 h 2560"/>
                        <a:gd name="T6" fmla="*/ 897 w 1231"/>
                        <a:gd name="T7" fmla="*/ 61 h 2560"/>
                        <a:gd name="T8" fmla="*/ 1054 w 1231"/>
                        <a:gd name="T9" fmla="*/ 349 h 2560"/>
                        <a:gd name="T10" fmla="*/ 981 w 1231"/>
                        <a:gd name="T11" fmla="*/ 769 h 2560"/>
                        <a:gd name="T12" fmla="*/ 945 w 1231"/>
                        <a:gd name="T13" fmla="*/ 943 h 2560"/>
                        <a:gd name="T14" fmla="*/ 1108 w 1231"/>
                        <a:gd name="T15" fmla="*/ 1075 h 2560"/>
                        <a:gd name="T16" fmla="*/ 1234 w 1231"/>
                        <a:gd name="T17" fmla="*/ 1525 h 2560"/>
                        <a:gd name="T18" fmla="*/ 1126 w 1231"/>
                        <a:gd name="T19" fmla="*/ 1969 h 2560"/>
                        <a:gd name="T20" fmla="*/ 909 w 1231"/>
                        <a:gd name="T21" fmla="*/ 2077 h 2560"/>
                        <a:gd name="T22" fmla="*/ 723 w 1231"/>
                        <a:gd name="T23" fmla="*/ 2059 h 2560"/>
                        <a:gd name="T24" fmla="*/ 657 w 1231"/>
                        <a:gd name="T25" fmla="*/ 2251 h 2560"/>
                        <a:gd name="T26" fmla="*/ 530 w 1231"/>
                        <a:gd name="T27" fmla="*/ 2527 h 2560"/>
                        <a:gd name="T28" fmla="*/ 212 w 1231"/>
                        <a:gd name="T29" fmla="*/ 2509 h 2560"/>
                        <a:gd name="T30" fmla="*/ 31 w 1231"/>
                        <a:gd name="T31" fmla="*/ 2227 h 2560"/>
                        <a:gd name="T32" fmla="*/ 25 w 1231"/>
                        <a:gd name="T33" fmla="*/ 1969 h 2560"/>
                        <a:gd name="T34" fmla="*/ 145 w 1231"/>
                        <a:gd name="T35" fmla="*/ 1651 h 2560"/>
                        <a:gd name="T36" fmla="*/ 260 w 1231"/>
                        <a:gd name="T37" fmla="*/ 1513 h 2560"/>
                        <a:gd name="T38" fmla="*/ 218 w 1231"/>
                        <a:gd name="T39" fmla="*/ 1729 h 2560"/>
                        <a:gd name="T40" fmla="*/ 73 w 1231"/>
                        <a:gd name="T41" fmla="*/ 2023 h 2560"/>
                        <a:gd name="T42" fmla="*/ 169 w 1231"/>
                        <a:gd name="T43" fmla="*/ 2323 h 2560"/>
                        <a:gd name="T44" fmla="*/ 440 w 1231"/>
                        <a:gd name="T45" fmla="*/ 2431 h 2560"/>
                        <a:gd name="T46" fmla="*/ 596 w 1231"/>
                        <a:gd name="T47" fmla="*/ 2227 h 2560"/>
                        <a:gd name="T48" fmla="*/ 578 w 1231"/>
                        <a:gd name="T49" fmla="*/ 1807 h 2560"/>
                        <a:gd name="T50" fmla="*/ 494 w 1231"/>
                        <a:gd name="T51" fmla="*/ 1531 h 2560"/>
                        <a:gd name="T52" fmla="*/ 536 w 1231"/>
                        <a:gd name="T53" fmla="*/ 1459 h 2560"/>
                        <a:gd name="T54" fmla="*/ 627 w 1231"/>
                        <a:gd name="T55" fmla="*/ 1633 h 2560"/>
                        <a:gd name="T56" fmla="*/ 723 w 1231"/>
                        <a:gd name="T57" fmla="*/ 1933 h 2560"/>
                        <a:gd name="T58" fmla="*/ 969 w 1231"/>
                        <a:gd name="T59" fmla="*/ 1963 h 2560"/>
                        <a:gd name="T60" fmla="*/ 1138 w 1231"/>
                        <a:gd name="T61" fmla="*/ 1687 h 2560"/>
                        <a:gd name="T62" fmla="*/ 1120 w 1231"/>
                        <a:gd name="T63" fmla="*/ 1273 h 2560"/>
                        <a:gd name="T64" fmla="*/ 885 w 1231"/>
                        <a:gd name="T65" fmla="*/ 1057 h 2560"/>
                        <a:gd name="T66" fmla="*/ 681 w 1231"/>
                        <a:gd name="T67" fmla="*/ 1129 h 2560"/>
                        <a:gd name="T68" fmla="*/ 578 w 1231"/>
                        <a:gd name="T69" fmla="*/ 1117 h 2560"/>
                        <a:gd name="T70" fmla="*/ 621 w 1231"/>
                        <a:gd name="T71" fmla="*/ 1033 h 2560"/>
                        <a:gd name="T72" fmla="*/ 813 w 1231"/>
                        <a:gd name="T73" fmla="*/ 937 h 2560"/>
                        <a:gd name="T74" fmla="*/ 951 w 1231"/>
                        <a:gd name="T75" fmla="*/ 613 h 2560"/>
                        <a:gd name="T76" fmla="*/ 885 w 1231"/>
                        <a:gd name="T77" fmla="*/ 175 h 2560"/>
                        <a:gd name="T78" fmla="*/ 621 w 1231"/>
                        <a:gd name="T79" fmla="*/ 103 h 2560"/>
                        <a:gd name="T80" fmla="*/ 392 w 1231"/>
                        <a:gd name="T81" fmla="*/ 355 h 2560"/>
                        <a:gd name="T82" fmla="*/ 404 w 1231"/>
                        <a:gd name="T83" fmla="*/ 763 h 2560"/>
                        <a:gd name="T84" fmla="*/ 344 w 1231"/>
                        <a:gd name="T85" fmla="*/ 949 h 2560"/>
                        <a:gd name="T86" fmla="*/ 290 w 1231"/>
                        <a:gd name="T87" fmla="*/ 685 h 2560"/>
                        <a:gd name="T88" fmla="*/ 308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65" name="Freeform 11"/>
                    <p:cNvSpPr>
                      <a:spLocks/>
                    </p:cNvSpPr>
                    <p:nvPr/>
                  </p:nvSpPr>
                  <p:spPr bwMode="auto">
                    <a:xfrm>
                      <a:off x="1881" y="367"/>
                      <a:ext cx="865" cy="2065"/>
                    </a:xfrm>
                    <a:custGeom>
                      <a:avLst/>
                      <a:gdLst>
                        <a:gd name="T0" fmla="*/ 785 w 865"/>
                        <a:gd name="T1" fmla="*/ 528 h 2071"/>
                        <a:gd name="T2" fmla="*/ 797 w 865"/>
                        <a:gd name="T3" fmla="*/ 349 h 2071"/>
                        <a:gd name="T4" fmla="*/ 863 w 865"/>
                        <a:gd name="T5" fmla="*/ 205 h 2071"/>
                        <a:gd name="T6" fmla="*/ 809 w 865"/>
                        <a:gd name="T7" fmla="*/ 217 h 2071"/>
                        <a:gd name="T8" fmla="*/ 749 w 865"/>
                        <a:gd name="T9" fmla="*/ 217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5 h 2071"/>
                        <a:gd name="T22" fmla="*/ 119 w 865"/>
                        <a:gd name="T23" fmla="*/ 403 h 2071"/>
                        <a:gd name="T24" fmla="*/ 131 w 865"/>
                        <a:gd name="T25" fmla="*/ 588 h 2071"/>
                        <a:gd name="T26" fmla="*/ 173 w 865"/>
                        <a:gd name="T27" fmla="*/ 780 h 2071"/>
                        <a:gd name="T28" fmla="*/ 197 w 865"/>
                        <a:gd name="T29" fmla="*/ 881 h 2071"/>
                        <a:gd name="T30" fmla="*/ 167 w 865"/>
                        <a:gd name="T31" fmla="*/ 983 h 2071"/>
                        <a:gd name="T32" fmla="*/ 65 w 865"/>
                        <a:gd name="T33" fmla="*/ 1121 h 2071"/>
                        <a:gd name="T34" fmla="*/ 17 w 865"/>
                        <a:gd name="T35" fmla="*/ 1294 h 2071"/>
                        <a:gd name="T36" fmla="*/ 5 w 865"/>
                        <a:gd name="T37" fmla="*/ 1546 h 2071"/>
                        <a:gd name="T38" fmla="*/ 47 w 865"/>
                        <a:gd name="T39" fmla="*/ 1743 h 2071"/>
                        <a:gd name="T40" fmla="*/ 131 w 865"/>
                        <a:gd name="T41" fmla="*/ 1893 h 2071"/>
                        <a:gd name="T42" fmla="*/ 299 w 865"/>
                        <a:gd name="T43" fmla="*/ 1982 h 2071"/>
                        <a:gd name="T44" fmla="*/ 425 w 865"/>
                        <a:gd name="T45" fmla="*/ 1976 h 2071"/>
                        <a:gd name="T46" fmla="*/ 467 w 865"/>
                        <a:gd name="T47" fmla="*/ 1988 h 2071"/>
                        <a:gd name="T48" fmla="*/ 497 w 865"/>
                        <a:gd name="T49" fmla="*/ 2060 h 2071"/>
                        <a:gd name="T50" fmla="*/ 497 w 865"/>
                        <a:gd name="T51" fmla="*/ 1958 h 2071"/>
                        <a:gd name="T52" fmla="*/ 557 w 865"/>
                        <a:gd name="T53" fmla="*/ 1773 h 2071"/>
                        <a:gd name="T54" fmla="*/ 617 w 865"/>
                        <a:gd name="T55" fmla="*/ 1653 h 2071"/>
                        <a:gd name="T56" fmla="*/ 581 w 865"/>
                        <a:gd name="T57" fmla="*/ 1695 h 2071"/>
                        <a:gd name="T58" fmla="*/ 515 w 865"/>
                        <a:gd name="T59" fmla="*/ 1815 h 2071"/>
                        <a:gd name="T60" fmla="*/ 407 w 865"/>
                        <a:gd name="T61" fmla="*/ 1898 h 2071"/>
                        <a:gd name="T62" fmla="*/ 269 w 865"/>
                        <a:gd name="T63" fmla="*/ 1893 h 2071"/>
                        <a:gd name="T64" fmla="*/ 179 w 865"/>
                        <a:gd name="T65" fmla="*/ 1809 h 2071"/>
                        <a:gd name="T66" fmla="*/ 113 w 865"/>
                        <a:gd name="T67" fmla="*/ 1635 h 2071"/>
                        <a:gd name="T68" fmla="*/ 107 w 865"/>
                        <a:gd name="T69" fmla="*/ 1390 h 2071"/>
                        <a:gd name="T70" fmla="*/ 137 w 865"/>
                        <a:gd name="T71" fmla="*/ 1187 h 2071"/>
                        <a:gd name="T72" fmla="*/ 203 w 865"/>
                        <a:gd name="T73" fmla="*/ 1067 h 2071"/>
                        <a:gd name="T74" fmla="*/ 323 w 865"/>
                        <a:gd name="T75" fmla="*/ 1019 h 2071"/>
                        <a:gd name="T76" fmla="*/ 509 w 865"/>
                        <a:gd name="T77" fmla="*/ 1073 h 2071"/>
                        <a:gd name="T78" fmla="*/ 611 w 865"/>
                        <a:gd name="T79" fmla="*/ 1121 h 2071"/>
                        <a:gd name="T80" fmla="*/ 665 w 865"/>
                        <a:gd name="T81" fmla="*/ 1097 h 2071"/>
                        <a:gd name="T82" fmla="*/ 659 w 865"/>
                        <a:gd name="T83" fmla="*/ 1043 h 2071"/>
                        <a:gd name="T84" fmla="*/ 611 w 865"/>
                        <a:gd name="T85" fmla="*/ 1001 h 2071"/>
                        <a:gd name="T86" fmla="*/ 497 w 865"/>
                        <a:gd name="T87" fmla="*/ 977 h 2071"/>
                        <a:gd name="T88" fmla="*/ 323 w 865"/>
                        <a:gd name="T89" fmla="*/ 893 h 2071"/>
                        <a:gd name="T90" fmla="*/ 233 w 865"/>
                        <a:gd name="T91" fmla="*/ 678 h 2071"/>
                        <a:gd name="T92" fmla="*/ 209 w 865"/>
                        <a:gd name="T93" fmla="*/ 415 h 2071"/>
                        <a:gd name="T94" fmla="*/ 317 w 865"/>
                        <a:gd name="T95" fmla="*/ 170 h 2071"/>
                        <a:gd name="T96" fmla="*/ 485 w 865"/>
                        <a:gd name="T97" fmla="*/ 110 h 2071"/>
                        <a:gd name="T98" fmla="*/ 617 w 865"/>
                        <a:gd name="T99" fmla="*/ 164 h 2071"/>
                        <a:gd name="T100" fmla="*/ 707 w 865"/>
                        <a:gd name="T101" fmla="*/ 289 h 2071"/>
                        <a:gd name="T102" fmla="*/ 737 w 865"/>
                        <a:gd name="T103" fmla="*/ 427 h 2071"/>
                        <a:gd name="T104" fmla="*/ 773 w 865"/>
                        <a:gd name="T105" fmla="*/ 600 h 2071"/>
                        <a:gd name="T106" fmla="*/ 809 w 865"/>
                        <a:gd name="T107" fmla="*/ 582 h 2071"/>
                        <a:gd name="T108" fmla="*/ 785 w 865"/>
                        <a:gd name="T109" fmla="*/ 52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123958" name="Oval 12"/>
                  <p:cNvSpPr>
                    <a:spLocks noChangeArrowheads="1"/>
                  </p:cNvSpPr>
                  <p:nvPr/>
                </p:nvSpPr>
                <p:spPr bwMode="auto">
                  <a:xfrm>
                    <a:off x="2396" y="1414"/>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p>
                </p:txBody>
              </p:sp>
              <p:sp>
                <p:nvSpPr>
                  <p:cNvPr id="123959" name="Freeform 13"/>
                  <p:cNvSpPr>
                    <a:spLocks/>
                  </p:cNvSpPr>
                  <p:nvPr/>
                </p:nvSpPr>
                <p:spPr bwMode="auto">
                  <a:xfrm>
                    <a:off x="2833" y="730"/>
                    <a:ext cx="262" cy="524"/>
                  </a:xfrm>
                  <a:custGeom>
                    <a:avLst/>
                    <a:gdLst>
                      <a:gd name="T0" fmla="*/ 3 w 266"/>
                      <a:gd name="T1" fmla="*/ 486 h 521"/>
                      <a:gd name="T2" fmla="*/ 27 w 266"/>
                      <a:gd name="T3" fmla="*/ 275 h 521"/>
                      <a:gd name="T4" fmla="*/ 109 w 266"/>
                      <a:gd name="T5" fmla="*/ 45 h 521"/>
                      <a:gd name="T6" fmla="*/ 180 w 266"/>
                      <a:gd name="T7" fmla="*/ 3 h 521"/>
                      <a:gd name="T8" fmla="*/ 233 w 266"/>
                      <a:gd name="T9" fmla="*/ 39 h 521"/>
                      <a:gd name="T10" fmla="*/ 257 w 266"/>
                      <a:gd name="T11" fmla="*/ 130 h 521"/>
                      <a:gd name="T12" fmla="*/ 204 w 266"/>
                      <a:gd name="T13" fmla="*/ 275 h 521"/>
                      <a:gd name="T14" fmla="*/ 103 w 266"/>
                      <a:gd name="T15" fmla="*/ 480 h 521"/>
                      <a:gd name="T16" fmla="*/ 44 w 266"/>
                      <a:gd name="T17" fmla="*/ 504 h 521"/>
                      <a:gd name="T18" fmla="*/ 3 w 266"/>
                      <a:gd name="T19" fmla="*/ 486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60" name="Freeform 14"/>
                  <p:cNvSpPr>
                    <a:spLocks/>
                  </p:cNvSpPr>
                  <p:nvPr/>
                </p:nvSpPr>
                <p:spPr bwMode="auto">
                  <a:xfrm>
                    <a:off x="2901" y="1588"/>
                    <a:ext cx="398" cy="349"/>
                  </a:xfrm>
                  <a:custGeom>
                    <a:avLst/>
                    <a:gdLst>
                      <a:gd name="T0" fmla="*/ 102 w 392"/>
                      <a:gd name="T1" fmla="*/ 206 h 340"/>
                      <a:gd name="T2" fmla="*/ 16 w 392"/>
                      <a:gd name="T3" fmla="*/ 89 h 340"/>
                      <a:gd name="T4" fmla="*/ 4 w 392"/>
                      <a:gd name="T5" fmla="*/ 46 h 340"/>
                      <a:gd name="T6" fmla="*/ 28 w 392"/>
                      <a:gd name="T7" fmla="*/ 3 h 340"/>
                      <a:gd name="T8" fmla="*/ 132 w 392"/>
                      <a:gd name="T9" fmla="*/ 28 h 340"/>
                      <a:gd name="T10" fmla="*/ 254 w 392"/>
                      <a:gd name="T11" fmla="*/ 77 h 340"/>
                      <a:gd name="T12" fmla="*/ 370 w 392"/>
                      <a:gd name="T13" fmla="*/ 163 h 340"/>
                      <a:gd name="T14" fmla="*/ 394 w 392"/>
                      <a:gd name="T15" fmla="*/ 280 h 340"/>
                      <a:gd name="T16" fmla="*/ 345 w 392"/>
                      <a:gd name="T17" fmla="*/ 342 h 340"/>
                      <a:gd name="T18" fmla="*/ 248 w 392"/>
                      <a:gd name="T19" fmla="*/ 323 h 340"/>
                      <a:gd name="T20" fmla="*/ 102 w 392"/>
                      <a:gd name="T21" fmla="*/ 206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61" name="Freeform 15"/>
                  <p:cNvSpPr>
                    <a:spLocks/>
                  </p:cNvSpPr>
                  <p:nvPr/>
                </p:nvSpPr>
                <p:spPr bwMode="auto">
                  <a:xfrm>
                    <a:off x="2648" y="1923"/>
                    <a:ext cx="146" cy="567"/>
                  </a:xfrm>
                  <a:custGeom>
                    <a:avLst/>
                    <a:gdLst>
                      <a:gd name="T0" fmla="*/ 17 w 151"/>
                      <a:gd name="T1" fmla="*/ 168 h 558"/>
                      <a:gd name="T2" fmla="*/ 41 w 151"/>
                      <a:gd name="T3" fmla="*/ 40 h 558"/>
                      <a:gd name="T4" fmla="*/ 64 w 151"/>
                      <a:gd name="T5" fmla="*/ 3 h 558"/>
                      <a:gd name="T6" fmla="*/ 104 w 151"/>
                      <a:gd name="T7" fmla="*/ 27 h 558"/>
                      <a:gd name="T8" fmla="*/ 133 w 151"/>
                      <a:gd name="T9" fmla="*/ 168 h 558"/>
                      <a:gd name="T10" fmla="*/ 139 w 151"/>
                      <a:gd name="T11" fmla="*/ 430 h 558"/>
                      <a:gd name="T12" fmla="*/ 93 w 151"/>
                      <a:gd name="T13" fmla="*/ 552 h 558"/>
                      <a:gd name="T14" fmla="*/ 23 w 151"/>
                      <a:gd name="T15" fmla="*/ 521 h 558"/>
                      <a:gd name="T16" fmla="*/ 0 w 151"/>
                      <a:gd name="T17" fmla="*/ 320 h 558"/>
                      <a:gd name="T18" fmla="*/ 17 w 151"/>
                      <a:gd name="T19" fmla="*/ 168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62" name="Freeform 16"/>
                  <p:cNvSpPr>
                    <a:spLocks/>
                  </p:cNvSpPr>
                  <p:nvPr/>
                </p:nvSpPr>
                <p:spPr bwMode="auto">
                  <a:xfrm>
                    <a:off x="1910" y="1588"/>
                    <a:ext cx="389" cy="247"/>
                  </a:xfrm>
                  <a:custGeom>
                    <a:avLst/>
                    <a:gdLst>
                      <a:gd name="T0" fmla="*/ 174 w 392"/>
                      <a:gd name="T1" fmla="*/ 60 h 253"/>
                      <a:gd name="T2" fmla="*/ 305 w 392"/>
                      <a:gd name="T3" fmla="*/ 19 h 253"/>
                      <a:gd name="T4" fmla="*/ 364 w 392"/>
                      <a:gd name="T5" fmla="*/ 7 h 253"/>
                      <a:gd name="T6" fmla="*/ 382 w 392"/>
                      <a:gd name="T7" fmla="*/ 60 h 253"/>
                      <a:gd name="T8" fmla="*/ 323 w 392"/>
                      <a:gd name="T9" fmla="*/ 130 h 253"/>
                      <a:gd name="T10" fmla="*/ 192 w 392"/>
                      <a:gd name="T11" fmla="*/ 218 h 253"/>
                      <a:gd name="T12" fmla="*/ 37 w 392"/>
                      <a:gd name="T13" fmla="*/ 241 h 253"/>
                      <a:gd name="T14" fmla="*/ 1 w 392"/>
                      <a:gd name="T15" fmla="*/ 183 h 253"/>
                      <a:gd name="T16" fmla="*/ 43 w 392"/>
                      <a:gd name="T17" fmla="*/ 112 h 253"/>
                      <a:gd name="T18" fmla="*/ 174 w 392"/>
                      <a:gd name="T19" fmla="*/ 6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63" name="Freeform 17"/>
                  <p:cNvSpPr>
                    <a:spLocks/>
                  </p:cNvSpPr>
                  <p:nvPr/>
                </p:nvSpPr>
                <p:spPr bwMode="auto">
                  <a:xfrm>
                    <a:off x="2094" y="919"/>
                    <a:ext cx="233" cy="378"/>
                  </a:xfrm>
                  <a:custGeom>
                    <a:avLst/>
                    <a:gdLst>
                      <a:gd name="T0" fmla="*/ 76 w 238"/>
                      <a:gd name="T1" fmla="*/ 264 h 386"/>
                      <a:gd name="T2" fmla="*/ 23 w 238"/>
                      <a:gd name="T3" fmla="*/ 188 h 386"/>
                      <a:gd name="T4" fmla="*/ 0 w 238"/>
                      <a:gd name="T5" fmla="*/ 94 h 386"/>
                      <a:gd name="T6" fmla="*/ 23 w 238"/>
                      <a:gd name="T7" fmla="*/ 12 h 386"/>
                      <a:gd name="T8" fmla="*/ 117 w 238"/>
                      <a:gd name="T9" fmla="*/ 24 h 386"/>
                      <a:gd name="T10" fmla="*/ 176 w 238"/>
                      <a:gd name="T11" fmla="*/ 129 h 386"/>
                      <a:gd name="T12" fmla="*/ 229 w 238"/>
                      <a:gd name="T13" fmla="*/ 300 h 386"/>
                      <a:gd name="T14" fmla="*/ 200 w 238"/>
                      <a:gd name="T15" fmla="*/ 370 h 386"/>
                      <a:gd name="T16" fmla="*/ 164 w 238"/>
                      <a:gd name="T17" fmla="*/ 347 h 386"/>
                      <a:gd name="T18" fmla="*/ 76 w 238"/>
                      <a:gd name="T19" fmla="*/ 26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pic>
              <p:nvPicPr>
                <p:cNvPr id="123949" name="Picture 18"/>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50" name="Picture 19"/>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51" name="Picture 20"/>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52" name="Picture 21"/>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53" name="Picture 22"/>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54" name="Picture 23"/>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55" name="Picture 24"/>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56" name="Picture 25"/>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23928" name="Group 26"/>
              <p:cNvGrpSpPr>
                <a:grpSpLocks/>
              </p:cNvGrpSpPr>
              <p:nvPr userDrawn="1"/>
            </p:nvGrpSpPr>
            <p:grpSpPr bwMode="auto">
              <a:xfrm>
                <a:off x="4944" y="1008"/>
                <a:ext cx="522" cy="2967"/>
                <a:chOff x="4944" y="1008"/>
                <a:chExt cx="522" cy="2967"/>
              </a:xfrm>
            </p:grpSpPr>
            <p:pic>
              <p:nvPicPr>
                <p:cNvPr id="123929" name="Picture 27"/>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30" name="Picture 28"/>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31" name="Picture 29"/>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32" name="Picture 30"/>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33" name="Picture 31"/>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34" name="Picture 32"/>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35" name="Picture 33"/>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36" name="Picture 34"/>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37" name="Picture 35"/>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38" name="Picture 36"/>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39" name="Picture 37"/>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40" name="Picture 38"/>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41" name="Picture 39"/>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42" name="Picture 40"/>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43" name="Picture 41"/>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44" name="Picture 42"/>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45" name="Picture 43"/>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46" name="Picture 44"/>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47" name="Picture 45"/>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23916"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7391"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eaLnBrk="0" hangingPunct="0">
                <a:defRPr/>
              </a:pPr>
              <a:endParaRPr lang="en-US" sz="1800">
                <a:cs typeface="Arial" charset="0"/>
              </a:endParaRPr>
            </a:p>
          </p:txBody>
        </p:sp>
        <p:sp>
          <p:nvSpPr>
            <p:cNvPr id="57392"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eaLnBrk="0" hangingPunct="0">
                <a:defRPr/>
              </a:pPr>
              <a:endParaRPr lang="en-US" sz="1800">
                <a:cs typeface="Arial" charset="0"/>
              </a:endParaRPr>
            </a:p>
          </p:txBody>
        </p:sp>
        <p:sp>
          <p:nvSpPr>
            <p:cNvPr id="123919"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7"/>
                <a:gd name="T40" fmla="*/ 0 h 1376"/>
                <a:gd name="T41" fmla="*/ 617 w 617"/>
                <a:gd name="T42" fmla="*/ 1376 h 13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3920"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6"/>
                <a:gd name="T34" fmla="*/ 0 h 3180"/>
                <a:gd name="T35" fmla="*/ 576 w 576"/>
                <a:gd name="T36" fmla="*/ 3180 h 31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3921"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22"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7397"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eaLnBrk="0" hangingPunct="0">
                <a:defRPr/>
              </a:pPr>
              <a:endParaRPr lang="en-US" sz="1800">
                <a:cs typeface="Arial" charset="0"/>
              </a:endParaRPr>
            </a:p>
          </p:txBody>
        </p:sp>
        <p:sp>
          <p:nvSpPr>
            <p:cNvPr id="123924"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1800">
                <a:latin typeface="Arial" charset="0"/>
              </a:endParaRPr>
            </a:p>
          </p:txBody>
        </p:sp>
        <p:sp>
          <p:nvSpPr>
            <p:cNvPr id="57399"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eaLnBrk="0" hangingPunct="0">
                <a:defRPr/>
              </a:pPr>
              <a:endParaRPr lang="en-US" sz="1800">
                <a:cs typeface="Arial" charset="0"/>
              </a:endParaRPr>
            </a:p>
          </p:txBody>
        </p:sp>
        <p:sp>
          <p:nvSpPr>
            <p:cNvPr id="123926" name="AutoShape 56"/>
            <p:cNvSpPr>
              <a:spLocks noChangeArrowheads="1"/>
            </p:cNvSpPr>
            <p:nvPr/>
          </p:nvSpPr>
          <p:spPr bwMode="hidden">
            <a:xfrm rot="5400000">
              <a:off x="2724" y="2089"/>
              <a:ext cx="4320" cy="142"/>
            </a:xfrm>
            <a:custGeom>
              <a:avLst/>
              <a:gdLst>
                <a:gd name="T0" fmla="*/ 852 w 21600"/>
                <a:gd name="T1" fmla="*/ 0 h 21600"/>
                <a:gd name="T2" fmla="*/ 432 w 21600"/>
                <a:gd name="T3" fmla="*/ 1 h 21600"/>
                <a:gd name="T4" fmla="*/ 12 w 21600"/>
                <a:gd name="T5" fmla="*/ 0 h 21600"/>
                <a:gd name="T6" fmla="*/ 432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US"/>
            </a:p>
          </p:txBody>
        </p:sp>
      </p:grpSp>
      <p:sp>
        <p:nvSpPr>
          <p:cNvPr id="123907"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8"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403"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mn-lt"/>
                <a:cs typeface="Arial" charset="0"/>
              </a:defRPr>
            </a:lvl1pPr>
          </a:lstStyle>
          <a:p>
            <a:pPr>
              <a:defRPr/>
            </a:pPr>
            <a:endParaRPr lang="en-US"/>
          </a:p>
        </p:txBody>
      </p:sp>
      <p:sp>
        <p:nvSpPr>
          <p:cNvPr id="57404"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mn-lt"/>
                <a:cs typeface="Arial" charset="0"/>
              </a:defRPr>
            </a:lvl1pPr>
          </a:lstStyle>
          <a:p>
            <a:pPr>
              <a:defRPr/>
            </a:pPr>
            <a:endParaRPr lang="en-US"/>
          </a:p>
        </p:txBody>
      </p:sp>
      <p:sp>
        <p:nvSpPr>
          <p:cNvPr id="57405"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mn-lt"/>
                <a:cs typeface="Arial" charset="0"/>
              </a:defRPr>
            </a:lvl1pPr>
          </a:lstStyle>
          <a:p>
            <a:pPr>
              <a:defRPr/>
            </a:pPr>
            <a:fld id="{65A7D3B6-01CA-5545-B0DA-5210A8C2A7ED}" type="slidenum">
              <a:rPr lang="en-US"/>
              <a:pPr>
                <a:defRPr/>
              </a:pPr>
              <a:t>‹#›</a:t>
            </a:fld>
            <a:endParaRPr lang="en-US"/>
          </a:p>
        </p:txBody>
      </p:sp>
    </p:spTree>
    <p:extLst>
      <p:ext uri="{BB962C8B-B14F-4D97-AF65-F5344CB8AC3E}">
        <p14:creationId xmlns:p14="http://schemas.microsoft.com/office/powerpoint/2010/main" val="2669284803"/>
      </p:ext>
    </p:extLst>
  </p:cSld>
  <p:clrMap bg1="lt1" tx1="dk1" bg2="lt2" tx2="dk2" accent1="accent1" accent2="accent2" accent3="accent3" accent4="accent4" accent5="accent5" accent6="accent6" hlink="hlink" folHlink="folHlink"/>
  <p:sldLayoutIdLst>
    <p:sldLayoutId id="2147485091" r:id="rId1"/>
    <p:sldLayoutId id="2147485092" r:id="rId2"/>
    <p:sldLayoutId id="2147485093" r:id="rId3"/>
    <p:sldLayoutId id="2147485094" r:id="rId4"/>
    <p:sldLayoutId id="2147485095" r:id="rId5"/>
    <p:sldLayoutId id="2147485096" r:id="rId6"/>
    <p:sldLayoutId id="2147485097" r:id="rId7"/>
    <p:sldLayoutId id="2147485098" r:id="rId8"/>
    <p:sldLayoutId id="2147485099" r:id="rId9"/>
    <p:sldLayoutId id="2147485100" r:id="rId10"/>
    <p:sldLayoutId id="2147485101" r:id="rId11"/>
  </p:sldLayoutIdLst>
  <p:txStyles>
    <p:titleStyle>
      <a:lvl1pPr algn="l" rtl="0" eaLnBrk="0" fontAlgn="base" hangingPunct="0">
        <a:spcBef>
          <a:spcPct val="0"/>
        </a:spcBef>
        <a:spcAft>
          <a:spcPct val="0"/>
        </a:spcAft>
        <a:defRPr sz="4000">
          <a:solidFill>
            <a:schemeClr val="tx2"/>
          </a:solidFill>
          <a:latin typeface="+mj-lt"/>
          <a:ea typeface="+mj-ea"/>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000">
          <a:solidFill>
            <a:schemeClr val="tx2"/>
          </a:solidFill>
          <a:latin typeface="Arial" charset="0"/>
          <a:ea typeface="ＭＳ Ｐゴシック" charset="0"/>
        </a:defRPr>
      </a:lvl6pPr>
      <a:lvl7pPr marL="914400" algn="l" rtl="0" eaLnBrk="0" fontAlgn="base" hangingPunct="0">
        <a:spcBef>
          <a:spcPct val="0"/>
        </a:spcBef>
        <a:spcAft>
          <a:spcPct val="0"/>
        </a:spcAft>
        <a:defRPr sz="4000">
          <a:solidFill>
            <a:schemeClr val="tx2"/>
          </a:solidFill>
          <a:latin typeface="Arial" charset="0"/>
          <a:ea typeface="ＭＳ Ｐゴシック" charset="0"/>
        </a:defRPr>
      </a:lvl7pPr>
      <a:lvl8pPr marL="1371600" algn="l" rtl="0" eaLnBrk="0" fontAlgn="base" hangingPunct="0">
        <a:spcBef>
          <a:spcPct val="0"/>
        </a:spcBef>
        <a:spcAft>
          <a:spcPct val="0"/>
        </a:spcAft>
        <a:defRPr sz="4000">
          <a:solidFill>
            <a:schemeClr val="tx2"/>
          </a:solidFill>
          <a:latin typeface="Arial" charset="0"/>
          <a:ea typeface="ＭＳ Ｐゴシック" charset="0"/>
        </a:defRPr>
      </a:lvl8pPr>
      <a:lvl9pPr marL="1828800" algn="l" rtl="0" eaLnBrk="0" fontAlgn="base" hangingPunct="0">
        <a:spcBef>
          <a:spcPct val="0"/>
        </a:spcBef>
        <a:spcAft>
          <a:spcPct val="0"/>
        </a:spcAft>
        <a:defRPr sz="40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mn-ea"/>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0" y="0"/>
            <a:ext cx="914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304800" y="1371600"/>
            <a:ext cx="84582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782" r:id="rId1"/>
    <p:sldLayoutId id="2147484783" r:id="rId2"/>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bwMode="auto">
          <a:xfrm>
            <a:off x="685800" y="609600"/>
            <a:ext cx="7772400" cy="11430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23"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24"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ea typeface="+mn-ea"/>
                <a:cs typeface="+mn-cs"/>
              </a:defRPr>
            </a:lvl1pPr>
          </a:lstStyle>
          <a:p>
            <a:pPr>
              <a:defRPr/>
            </a:pPr>
            <a:fld id="{F1E63CF7-FE06-B943-B41D-38B0EDD7DD4B}" type="datetimeFigureOut">
              <a:rPr lang="en-US"/>
              <a:pPr>
                <a:defRPr/>
              </a:pPr>
              <a:t>6/7/19</a:t>
            </a:fld>
            <a:endParaRPr lang="en-US"/>
          </a:p>
        </p:txBody>
      </p:sp>
      <p:sp>
        <p:nvSpPr>
          <p:cNvPr id="491525"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ea typeface="+mn-ea"/>
                <a:cs typeface="+mn-cs"/>
              </a:defRPr>
            </a:lvl1pPr>
          </a:lstStyle>
          <a:p>
            <a:pPr>
              <a:defRPr/>
            </a:pPr>
            <a:endParaRPr lang="en-US"/>
          </a:p>
        </p:txBody>
      </p:sp>
      <p:sp>
        <p:nvSpPr>
          <p:cNvPr id="491526"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ea typeface="+mn-ea"/>
                <a:cs typeface="+mn-cs"/>
              </a:defRPr>
            </a:lvl1pPr>
          </a:lstStyle>
          <a:p>
            <a:pPr>
              <a:defRPr/>
            </a:pPr>
            <a:fld id="{08D3B783-66E0-B44A-8846-750AC311B965}" type="slidenum">
              <a:rPr lang="en-US"/>
              <a:pPr>
                <a:defRPr/>
              </a:pPr>
              <a:t>‹#›</a:t>
            </a:fld>
            <a:endParaRPr lang="en-US"/>
          </a:p>
        </p:txBody>
      </p:sp>
    </p:spTree>
    <p:extLst>
      <p:ext uri="{BB962C8B-B14F-4D97-AF65-F5344CB8AC3E}">
        <p14:creationId xmlns:p14="http://schemas.microsoft.com/office/powerpoint/2010/main" val="3635626952"/>
      </p:ext>
    </p:extLst>
  </p:cSld>
  <p:clrMap bg1="dk2" tx1="lt1" bg2="dk1" tx2="lt2" accent1="accent1" accent2="accent2" accent3="accent3" accent4="accent4" accent5="accent5" accent6="accent6" hlink="hlink" folHlink="folHlink"/>
  <p:sldLayoutIdLst>
    <p:sldLayoutId id="2147485103" r:id="rId1"/>
    <p:sldLayoutId id="2147485104" r:id="rId2"/>
    <p:sldLayoutId id="2147485105" r:id="rId3"/>
    <p:sldLayoutId id="2147485106" r:id="rId4"/>
    <p:sldLayoutId id="2147485107" r:id="rId5"/>
    <p:sldLayoutId id="2147485108" r:id="rId6"/>
    <p:sldLayoutId id="2147485109" r:id="rId7"/>
    <p:sldLayoutId id="2147485110" r:id="rId8"/>
    <p:sldLayoutId id="2147485111" r:id="rId9"/>
    <p:sldLayoutId id="2147485112" r:id="rId10"/>
    <p:sldLayoutId id="2147485113"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Verdana" charset="0"/>
          <a:ea typeface="MS Pゴシック" charset="0"/>
          <a:cs typeface="MS Pゴシック" charset="0"/>
        </a:defRPr>
      </a:lvl2pPr>
      <a:lvl3pPr algn="ctr" rtl="0" eaLnBrk="0" fontAlgn="base" hangingPunct="0">
        <a:spcBef>
          <a:spcPct val="0"/>
        </a:spcBef>
        <a:spcAft>
          <a:spcPct val="0"/>
        </a:spcAft>
        <a:defRPr sz="4400" b="1">
          <a:solidFill>
            <a:schemeClr val="tx2"/>
          </a:solidFill>
          <a:latin typeface="Verdana" charset="0"/>
          <a:ea typeface="MS Pゴシック" charset="0"/>
          <a:cs typeface="MS Pゴシック" charset="0"/>
        </a:defRPr>
      </a:lvl3pPr>
      <a:lvl4pPr algn="ctr" rtl="0" eaLnBrk="0" fontAlgn="base" hangingPunct="0">
        <a:spcBef>
          <a:spcPct val="0"/>
        </a:spcBef>
        <a:spcAft>
          <a:spcPct val="0"/>
        </a:spcAft>
        <a:defRPr sz="4400" b="1">
          <a:solidFill>
            <a:schemeClr val="tx2"/>
          </a:solidFill>
          <a:latin typeface="Verdana" charset="0"/>
          <a:ea typeface="MS Pゴシック" charset="0"/>
          <a:cs typeface="MS Pゴシック" charset="0"/>
        </a:defRPr>
      </a:lvl4pPr>
      <a:lvl5pPr algn="ctr" rtl="0" eaLnBrk="0" fontAlgn="base" hangingPunct="0">
        <a:spcBef>
          <a:spcPct val="0"/>
        </a:spcBef>
        <a:spcAft>
          <a:spcPct val="0"/>
        </a:spcAft>
        <a:defRPr sz="4400" b="1">
          <a:solidFill>
            <a:schemeClr val="tx2"/>
          </a:solidFill>
          <a:latin typeface="Verdana" charset="0"/>
          <a:ea typeface="MS Pゴシック" charset="0"/>
          <a:cs typeface="MS Pゴシック" charset="0"/>
        </a:defRPr>
      </a:lvl5pPr>
      <a:lvl6pPr marL="457200" algn="ctr" rtl="0" fontAlgn="base">
        <a:spcBef>
          <a:spcPct val="0"/>
        </a:spcBef>
        <a:spcAft>
          <a:spcPct val="0"/>
        </a:spcAft>
        <a:defRPr sz="4400" b="1">
          <a:solidFill>
            <a:schemeClr val="tx2"/>
          </a:solidFill>
          <a:latin typeface="Verdana" charset="0"/>
          <a:ea typeface="MS Pゴシック" charset="0"/>
          <a:cs typeface="MS Pゴシック" charset="0"/>
        </a:defRPr>
      </a:lvl6pPr>
      <a:lvl7pPr marL="914400" algn="ctr" rtl="0" fontAlgn="base">
        <a:spcBef>
          <a:spcPct val="0"/>
        </a:spcBef>
        <a:spcAft>
          <a:spcPct val="0"/>
        </a:spcAft>
        <a:defRPr sz="4400" b="1">
          <a:solidFill>
            <a:schemeClr val="tx2"/>
          </a:solidFill>
          <a:latin typeface="Verdana" charset="0"/>
          <a:ea typeface="MS Pゴシック" charset="0"/>
          <a:cs typeface="MS Pゴシック" charset="0"/>
        </a:defRPr>
      </a:lvl7pPr>
      <a:lvl8pPr marL="1371600" algn="ctr" rtl="0" fontAlgn="base">
        <a:spcBef>
          <a:spcPct val="0"/>
        </a:spcBef>
        <a:spcAft>
          <a:spcPct val="0"/>
        </a:spcAft>
        <a:defRPr sz="4400" b="1">
          <a:solidFill>
            <a:schemeClr val="tx2"/>
          </a:solidFill>
          <a:latin typeface="Verdana" charset="0"/>
          <a:ea typeface="MS Pゴシック" charset="0"/>
          <a:cs typeface="MS Pゴシック" charset="0"/>
        </a:defRPr>
      </a:lvl8pPr>
      <a:lvl9pPr marL="1828800" algn="ctr" rtl="0" fontAlgn="base">
        <a:spcBef>
          <a:spcPct val="0"/>
        </a:spcBef>
        <a:spcAft>
          <a:spcPct val="0"/>
        </a:spcAft>
        <a:defRPr sz="4400" b="1">
          <a:solidFill>
            <a:schemeClr val="tx2"/>
          </a:solidFill>
          <a:latin typeface="Verdana" charset="0"/>
          <a:ea typeface="MS Pゴシック" charset="0"/>
          <a:cs typeface="MS Pゴシック" charset="0"/>
        </a:defRPr>
      </a:lvl9pPr>
    </p:titleStyle>
    <p:bodyStyle>
      <a:lvl1pPr marL="342900" indent="-342900" algn="l" rtl="0" eaLnBrk="0" fontAlgn="base" hangingPunct="0">
        <a:spcBef>
          <a:spcPct val="20000"/>
        </a:spcBef>
        <a:spcAft>
          <a:spcPct val="0"/>
        </a:spcAft>
        <a:buFont typeface="Monotype Sorts" charset="0"/>
        <a:buChar char="D"/>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C"/>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D"/>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C"/>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D"/>
        <a:defRPr sz="2000">
          <a:solidFill>
            <a:schemeClr val="tx1"/>
          </a:solidFill>
          <a:latin typeface="+mn-lt"/>
          <a:ea typeface="+mn-ea"/>
          <a:cs typeface="+mn-cs"/>
        </a:defRPr>
      </a:lvl5pPr>
      <a:lvl6pPr marL="2514600" indent="-228600" algn="l" rtl="0" fontAlgn="base">
        <a:spcBef>
          <a:spcPct val="20000"/>
        </a:spcBef>
        <a:spcAft>
          <a:spcPct val="0"/>
        </a:spcAft>
        <a:buFont typeface="Monotype Sorts" charset="0"/>
        <a:buChar char="D"/>
        <a:defRPr sz="2000">
          <a:solidFill>
            <a:schemeClr val="tx1"/>
          </a:solidFill>
          <a:latin typeface="+mn-lt"/>
          <a:ea typeface="+mn-ea"/>
          <a:cs typeface="+mn-cs"/>
        </a:defRPr>
      </a:lvl6pPr>
      <a:lvl7pPr marL="2971800" indent="-228600" algn="l" rtl="0" fontAlgn="base">
        <a:spcBef>
          <a:spcPct val="20000"/>
        </a:spcBef>
        <a:spcAft>
          <a:spcPct val="0"/>
        </a:spcAft>
        <a:buFont typeface="Monotype Sorts" charset="0"/>
        <a:buChar char="D"/>
        <a:defRPr sz="2000">
          <a:solidFill>
            <a:schemeClr val="tx1"/>
          </a:solidFill>
          <a:latin typeface="+mn-lt"/>
          <a:ea typeface="+mn-ea"/>
          <a:cs typeface="+mn-cs"/>
        </a:defRPr>
      </a:lvl7pPr>
      <a:lvl8pPr marL="3429000" indent="-228600" algn="l" rtl="0" fontAlgn="base">
        <a:spcBef>
          <a:spcPct val="20000"/>
        </a:spcBef>
        <a:spcAft>
          <a:spcPct val="0"/>
        </a:spcAft>
        <a:buFont typeface="Monotype Sorts" charset="0"/>
        <a:buChar char="D"/>
        <a:defRPr sz="2000">
          <a:solidFill>
            <a:schemeClr val="tx1"/>
          </a:solidFill>
          <a:latin typeface="+mn-lt"/>
          <a:ea typeface="+mn-ea"/>
          <a:cs typeface="+mn-cs"/>
        </a:defRPr>
      </a:lvl8pPr>
      <a:lvl9pPr marL="3886200" indent="-228600" algn="l" rtl="0" fontAlgn="base">
        <a:spcBef>
          <a:spcPct val="20000"/>
        </a:spcBef>
        <a:spcAft>
          <a:spcPct val="0"/>
        </a:spcAft>
        <a:buFont typeface="Monotype Sorts" charset="0"/>
        <a:buChar char="D"/>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ffectLst>
            <a:outerShdw dist="12700" dir="2700000" algn="ctr" rotWithShape="0">
              <a:srgbClr val="FFFFF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ffectLst>
            <a:outerShdw dist="12700" dir="2700000" algn="ctr" rotWithShape="0">
              <a:srgbClr val="FFFFF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17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defRPr/>
            </a:pPr>
            <a:endParaRPr lang="en-US"/>
          </a:p>
        </p:txBody>
      </p:sp>
      <p:sp>
        <p:nvSpPr>
          <p:cNvPr id="6717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a:defRPr/>
            </a:pPr>
            <a:endParaRPr lang="en-US"/>
          </a:p>
        </p:txBody>
      </p:sp>
      <p:sp>
        <p:nvSpPr>
          <p:cNvPr id="6717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a:defRPr/>
            </a:pPr>
            <a:fld id="{4F955BC1-7F45-724D-BA26-B04FFF0449CF}" type="slidenum">
              <a:rPr lang="en-US"/>
              <a:pPr>
                <a:defRPr/>
              </a:pPr>
              <a:t>‹#›</a:t>
            </a:fld>
            <a:endParaRPr lang="en-US"/>
          </a:p>
        </p:txBody>
      </p:sp>
    </p:spTree>
    <p:extLst>
      <p:ext uri="{BB962C8B-B14F-4D97-AF65-F5344CB8AC3E}">
        <p14:creationId xmlns:p14="http://schemas.microsoft.com/office/powerpoint/2010/main" val="1187563179"/>
      </p:ext>
    </p:extLst>
  </p:cSld>
  <p:clrMap bg1="lt1" tx1="dk1" bg2="lt2" tx2="dk2" accent1="accent1" accent2="accent2" accent3="accent3" accent4="accent4" accent5="accent5" accent6="accent6" hlink="hlink" folHlink="folHlink"/>
  <p:sldLayoutIdLst>
    <p:sldLayoutId id="2147485115" r:id="rId1"/>
    <p:sldLayoutId id="2147485116" r:id="rId2"/>
    <p:sldLayoutId id="2147485117" r:id="rId3"/>
    <p:sldLayoutId id="2147485118" r:id="rId4"/>
    <p:sldLayoutId id="2147485119" r:id="rId5"/>
    <p:sldLayoutId id="2147485120" r:id="rId6"/>
    <p:sldLayoutId id="2147485121" r:id="rId7"/>
    <p:sldLayoutId id="2147485122" r:id="rId8"/>
    <p:sldLayoutId id="2147485123" r:id="rId9"/>
    <p:sldLayoutId id="2147485124" r:id="rId10"/>
    <p:sldLayoutId id="2147485125"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2"/>
          </a:solidFill>
          <a:latin typeface="Times New Roman" charset="0"/>
          <a:ea typeface="ＭＳ Ｐゴシック" charset="0"/>
          <a:cs typeface="ＭＳ Ｐゴシック" charset="0"/>
        </a:defRPr>
      </a:lvl6pPr>
      <a:lvl7pPr marL="914400" algn="ctr" rtl="0" eaLnBrk="0" fontAlgn="base" hangingPunct="0">
        <a:spcBef>
          <a:spcPct val="0"/>
        </a:spcBef>
        <a:spcAft>
          <a:spcPct val="0"/>
        </a:spcAft>
        <a:defRPr sz="4400" b="1">
          <a:solidFill>
            <a:schemeClr val="tx2"/>
          </a:solidFill>
          <a:latin typeface="Times New Roman" charset="0"/>
          <a:ea typeface="ＭＳ Ｐゴシック" charset="0"/>
          <a:cs typeface="ＭＳ Ｐゴシック" charset="0"/>
        </a:defRPr>
      </a:lvl7pPr>
      <a:lvl8pPr marL="1371600" algn="ctr" rtl="0" eaLnBrk="0" fontAlgn="base" hangingPunct="0">
        <a:spcBef>
          <a:spcPct val="0"/>
        </a:spcBef>
        <a:spcAft>
          <a:spcPct val="0"/>
        </a:spcAft>
        <a:defRPr sz="4400" b="1">
          <a:solidFill>
            <a:schemeClr val="tx2"/>
          </a:solidFill>
          <a:latin typeface="Times New Roman" charset="0"/>
          <a:ea typeface="ＭＳ Ｐゴシック" charset="0"/>
          <a:cs typeface="ＭＳ Ｐゴシック" charset="0"/>
        </a:defRPr>
      </a:lvl8pPr>
      <a:lvl9pPr marL="1828800" algn="ctr" rtl="0" eaLnBrk="0" fontAlgn="base" hangingPunct="0">
        <a:spcBef>
          <a:spcPct val="0"/>
        </a:spcBef>
        <a:spcAft>
          <a:spcPct val="0"/>
        </a:spcAft>
        <a:defRPr sz="4400" b="1">
          <a:solidFill>
            <a:schemeClr val="tx2"/>
          </a:solidFill>
          <a:latin typeface="Times New Roman"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Wingdings"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Wingdings"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Wingdings"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728"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46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mn-lt"/>
                <a:ea typeface="ＭＳ Ｐゴシック" pitchFamily="-105" charset="-128"/>
                <a:cs typeface="ＭＳ Ｐゴシック" pitchFamily="-105" charset="-128"/>
              </a:defRPr>
            </a:lvl1pPr>
          </a:lstStyle>
          <a:p>
            <a:pPr>
              <a:defRPr/>
            </a:pPr>
            <a:endParaRPr lang="en-US"/>
          </a:p>
        </p:txBody>
      </p:sp>
      <p:sp>
        <p:nvSpPr>
          <p:cNvPr id="1146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mn-lt"/>
                <a:ea typeface="ＭＳ Ｐゴシック" pitchFamily="-105" charset="-128"/>
                <a:cs typeface="ＭＳ Ｐゴシック" pitchFamily="-105" charset="-128"/>
              </a:defRPr>
            </a:lvl1pPr>
          </a:lstStyle>
          <a:p>
            <a:pPr>
              <a:defRPr/>
            </a:pPr>
            <a:endParaRPr lang="en-US"/>
          </a:p>
        </p:txBody>
      </p:sp>
      <p:sp>
        <p:nvSpPr>
          <p:cNvPr id="1146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a:defRPr sz="1400" smtClean="0">
                <a:solidFill>
                  <a:srgbClr val="FFFF66"/>
                </a:solidFill>
                <a:latin typeface="Century Gothic" charset="0"/>
              </a:defRPr>
            </a:lvl1pPr>
          </a:lstStyle>
          <a:p>
            <a:pPr>
              <a:defRPr/>
            </a:pPr>
            <a:fld id="{05F53382-E582-9B4D-B4FA-E9FB8E0DDCB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45" r:id="rId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Century Gothic"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Century Gothic"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Century Gothic"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Century Gothic"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Century Gothic"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Century Gothic"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Century Gothic"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0" y="0"/>
            <a:ext cx="9159875" cy="6870700"/>
            <a:chOff x="0" y="0"/>
            <a:chExt cx="5770" cy="4328"/>
          </a:xfrm>
        </p:grpSpPr>
        <p:sp>
          <p:nvSpPr>
            <p:cNvPr id="63496"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63497"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957445"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p>
              <a:pPr algn="ctr" eaLnBrk="1" hangingPunct="1">
                <a:defRPr/>
              </a:pPr>
              <a:endParaRPr kumimoji="1" lang="en-US" sz="1800">
                <a:solidFill>
                  <a:srgbClr val="2F1311"/>
                </a:solidFill>
              </a:endParaRPr>
            </a:p>
          </p:txBody>
        </p:sp>
        <p:grpSp>
          <p:nvGrpSpPr>
            <p:cNvPr id="63499" name="Group 6"/>
            <p:cNvGrpSpPr>
              <a:grpSpLocks/>
            </p:cNvGrpSpPr>
            <p:nvPr/>
          </p:nvGrpSpPr>
          <p:grpSpPr bwMode="auto">
            <a:xfrm>
              <a:off x="4944" y="1"/>
              <a:ext cx="816" cy="3974"/>
              <a:chOff x="4944" y="1"/>
              <a:chExt cx="816" cy="3974"/>
            </a:xfrm>
          </p:grpSpPr>
          <p:grpSp>
            <p:nvGrpSpPr>
              <p:cNvPr id="63511" name="Group 7"/>
              <p:cNvGrpSpPr>
                <a:grpSpLocks/>
              </p:cNvGrpSpPr>
              <p:nvPr userDrawn="1"/>
            </p:nvGrpSpPr>
            <p:grpSpPr bwMode="auto">
              <a:xfrm>
                <a:off x="5280" y="1"/>
                <a:ext cx="480" cy="1430"/>
                <a:chOff x="5280" y="1"/>
                <a:chExt cx="480" cy="1430"/>
              </a:xfrm>
            </p:grpSpPr>
            <p:grpSp>
              <p:nvGrpSpPr>
                <p:cNvPr id="63532" name="Group 8"/>
                <p:cNvGrpSpPr>
                  <a:grpSpLocks/>
                </p:cNvGrpSpPr>
                <p:nvPr userDrawn="1"/>
              </p:nvGrpSpPr>
              <p:grpSpPr bwMode="auto">
                <a:xfrm rot="-5400000">
                  <a:off x="5484" y="0"/>
                  <a:ext cx="174" cy="176"/>
                  <a:chOff x="1657" y="323"/>
                  <a:chExt cx="1691" cy="2560"/>
                </a:xfrm>
              </p:grpSpPr>
              <p:grpSp>
                <p:nvGrpSpPr>
                  <p:cNvPr id="63541" name="Group 9"/>
                  <p:cNvGrpSpPr>
                    <a:grpSpLocks/>
                  </p:cNvGrpSpPr>
                  <p:nvPr/>
                </p:nvGrpSpPr>
                <p:grpSpPr bwMode="auto">
                  <a:xfrm>
                    <a:off x="1657" y="323"/>
                    <a:ext cx="1691" cy="2560"/>
                    <a:chOff x="1657" y="323"/>
                    <a:chExt cx="1691" cy="2560"/>
                  </a:xfrm>
                </p:grpSpPr>
                <p:sp>
                  <p:nvSpPr>
                    <p:cNvPr id="63548" name="Freeform 10"/>
                    <p:cNvSpPr>
                      <a:spLocks/>
                    </p:cNvSpPr>
                    <p:nvPr/>
                  </p:nvSpPr>
                  <p:spPr bwMode="auto">
                    <a:xfrm>
                      <a:off x="2308" y="323"/>
                      <a:ext cx="1234" cy="2560"/>
                    </a:xfrm>
                    <a:custGeom>
                      <a:avLst/>
                      <a:gdLst>
                        <a:gd name="T0" fmla="*/ 338 w 1231"/>
                        <a:gd name="T1" fmla="*/ 283 h 2560"/>
                        <a:gd name="T2" fmla="*/ 416 w 1231"/>
                        <a:gd name="T3" fmla="*/ 115 h 2560"/>
                        <a:gd name="T4" fmla="*/ 584 w 1231"/>
                        <a:gd name="T5" fmla="*/ 7 h 2560"/>
                        <a:gd name="T6" fmla="*/ 897 w 1231"/>
                        <a:gd name="T7" fmla="*/ 61 h 2560"/>
                        <a:gd name="T8" fmla="*/ 1054 w 1231"/>
                        <a:gd name="T9" fmla="*/ 349 h 2560"/>
                        <a:gd name="T10" fmla="*/ 981 w 1231"/>
                        <a:gd name="T11" fmla="*/ 769 h 2560"/>
                        <a:gd name="T12" fmla="*/ 945 w 1231"/>
                        <a:gd name="T13" fmla="*/ 943 h 2560"/>
                        <a:gd name="T14" fmla="*/ 1108 w 1231"/>
                        <a:gd name="T15" fmla="*/ 1075 h 2560"/>
                        <a:gd name="T16" fmla="*/ 1234 w 1231"/>
                        <a:gd name="T17" fmla="*/ 1525 h 2560"/>
                        <a:gd name="T18" fmla="*/ 1126 w 1231"/>
                        <a:gd name="T19" fmla="*/ 1969 h 2560"/>
                        <a:gd name="T20" fmla="*/ 909 w 1231"/>
                        <a:gd name="T21" fmla="*/ 2077 h 2560"/>
                        <a:gd name="T22" fmla="*/ 723 w 1231"/>
                        <a:gd name="T23" fmla="*/ 2059 h 2560"/>
                        <a:gd name="T24" fmla="*/ 657 w 1231"/>
                        <a:gd name="T25" fmla="*/ 2251 h 2560"/>
                        <a:gd name="T26" fmla="*/ 530 w 1231"/>
                        <a:gd name="T27" fmla="*/ 2527 h 2560"/>
                        <a:gd name="T28" fmla="*/ 212 w 1231"/>
                        <a:gd name="T29" fmla="*/ 2509 h 2560"/>
                        <a:gd name="T30" fmla="*/ 31 w 1231"/>
                        <a:gd name="T31" fmla="*/ 2227 h 2560"/>
                        <a:gd name="T32" fmla="*/ 25 w 1231"/>
                        <a:gd name="T33" fmla="*/ 1969 h 2560"/>
                        <a:gd name="T34" fmla="*/ 145 w 1231"/>
                        <a:gd name="T35" fmla="*/ 1651 h 2560"/>
                        <a:gd name="T36" fmla="*/ 260 w 1231"/>
                        <a:gd name="T37" fmla="*/ 1513 h 2560"/>
                        <a:gd name="T38" fmla="*/ 218 w 1231"/>
                        <a:gd name="T39" fmla="*/ 1729 h 2560"/>
                        <a:gd name="T40" fmla="*/ 73 w 1231"/>
                        <a:gd name="T41" fmla="*/ 2023 h 2560"/>
                        <a:gd name="T42" fmla="*/ 169 w 1231"/>
                        <a:gd name="T43" fmla="*/ 2323 h 2560"/>
                        <a:gd name="T44" fmla="*/ 440 w 1231"/>
                        <a:gd name="T45" fmla="*/ 2431 h 2560"/>
                        <a:gd name="T46" fmla="*/ 596 w 1231"/>
                        <a:gd name="T47" fmla="*/ 2227 h 2560"/>
                        <a:gd name="T48" fmla="*/ 578 w 1231"/>
                        <a:gd name="T49" fmla="*/ 1807 h 2560"/>
                        <a:gd name="T50" fmla="*/ 494 w 1231"/>
                        <a:gd name="T51" fmla="*/ 1531 h 2560"/>
                        <a:gd name="T52" fmla="*/ 536 w 1231"/>
                        <a:gd name="T53" fmla="*/ 1459 h 2560"/>
                        <a:gd name="T54" fmla="*/ 627 w 1231"/>
                        <a:gd name="T55" fmla="*/ 1633 h 2560"/>
                        <a:gd name="T56" fmla="*/ 723 w 1231"/>
                        <a:gd name="T57" fmla="*/ 1933 h 2560"/>
                        <a:gd name="T58" fmla="*/ 969 w 1231"/>
                        <a:gd name="T59" fmla="*/ 1963 h 2560"/>
                        <a:gd name="T60" fmla="*/ 1138 w 1231"/>
                        <a:gd name="T61" fmla="*/ 1687 h 2560"/>
                        <a:gd name="T62" fmla="*/ 1120 w 1231"/>
                        <a:gd name="T63" fmla="*/ 1273 h 2560"/>
                        <a:gd name="T64" fmla="*/ 885 w 1231"/>
                        <a:gd name="T65" fmla="*/ 1057 h 2560"/>
                        <a:gd name="T66" fmla="*/ 681 w 1231"/>
                        <a:gd name="T67" fmla="*/ 1129 h 2560"/>
                        <a:gd name="T68" fmla="*/ 578 w 1231"/>
                        <a:gd name="T69" fmla="*/ 1117 h 2560"/>
                        <a:gd name="T70" fmla="*/ 621 w 1231"/>
                        <a:gd name="T71" fmla="*/ 1033 h 2560"/>
                        <a:gd name="T72" fmla="*/ 813 w 1231"/>
                        <a:gd name="T73" fmla="*/ 937 h 2560"/>
                        <a:gd name="T74" fmla="*/ 951 w 1231"/>
                        <a:gd name="T75" fmla="*/ 613 h 2560"/>
                        <a:gd name="T76" fmla="*/ 885 w 1231"/>
                        <a:gd name="T77" fmla="*/ 175 h 2560"/>
                        <a:gd name="T78" fmla="*/ 621 w 1231"/>
                        <a:gd name="T79" fmla="*/ 103 h 2560"/>
                        <a:gd name="T80" fmla="*/ 392 w 1231"/>
                        <a:gd name="T81" fmla="*/ 355 h 2560"/>
                        <a:gd name="T82" fmla="*/ 404 w 1231"/>
                        <a:gd name="T83" fmla="*/ 763 h 2560"/>
                        <a:gd name="T84" fmla="*/ 344 w 1231"/>
                        <a:gd name="T85" fmla="*/ 949 h 2560"/>
                        <a:gd name="T86" fmla="*/ 290 w 1231"/>
                        <a:gd name="T87" fmla="*/ 685 h 2560"/>
                        <a:gd name="T88" fmla="*/ 308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63549" name="Freeform 11"/>
                    <p:cNvSpPr>
                      <a:spLocks/>
                    </p:cNvSpPr>
                    <p:nvPr/>
                  </p:nvSpPr>
                  <p:spPr bwMode="auto">
                    <a:xfrm>
                      <a:off x="1754" y="236"/>
                      <a:ext cx="865" cy="2065"/>
                    </a:xfrm>
                    <a:custGeom>
                      <a:avLst/>
                      <a:gdLst>
                        <a:gd name="T0" fmla="*/ 785 w 865"/>
                        <a:gd name="T1" fmla="*/ 528 h 2071"/>
                        <a:gd name="T2" fmla="*/ 797 w 865"/>
                        <a:gd name="T3" fmla="*/ 349 h 2071"/>
                        <a:gd name="T4" fmla="*/ 863 w 865"/>
                        <a:gd name="T5" fmla="*/ 205 h 2071"/>
                        <a:gd name="T6" fmla="*/ 809 w 865"/>
                        <a:gd name="T7" fmla="*/ 217 h 2071"/>
                        <a:gd name="T8" fmla="*/ 749 w 865"/>
                        <a:gd name="T9" fmla="*/ 217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5 h 2071"/>
                        <a:gd name="T22" fmla="*/ 119 w 865"/>
                        <a:gd name="T23" fmla="*/ 403 h 2071"/>
                        <a:gd name="T24" fmla="*/ 131 w 865"/>
                        <a:gd name="T25" fmla="*/ 588 h 2071"/>
                        <a:gd name="T26" fmla="*/ 173 w 865"/>
                        <a:gd name="T27" fmla="*/ 780 h 2071"/>
                        <a:gd name="T28" fmla="*/ 197 w 865"/>
                        <a:gd name="T29" fmla="*/ 881 h 2071"/>
                        <a:gd name="T30" fmla="*/ 167 w 865"/>
                        <a:gd name="T31" fmla="*/ 983 h 2071"/>
                        <a:gd name="T32" fmla="*/ 65 w 865"/>
                        <a:gd name="T33" fmla="*/ 1121 h 2071"/>
                        <a:gd name="T34" fmla="*/ 17 w 865"/>
                        <a:gd name="T35" fmla="*/ 1294 h 2071"/>
                        <a:gd name="T36" fmla="*/ 5 w 865"/>
                        <a:gd name="T37" fmla="*/ 1546 h 2071"/>
                        <a:gd name="T38" fmla="*/ 47 w 865"/>
                        <a:gd name="T39" fmla="*/ 1743 h 2071"/>
                        <a:gd name="T40" fmla="*/ 131 w 865"/>
                        <a:gd name="T41" fmla="*/ 1893 h 2071"/>
                        <a:gd name="T42" fmla="*/ 299 w 865"/>
                        <a:gd name="T43" fmla="*/ 1982 h 2071"/>
                        <a:gd name="T44" fmla="*/ 425 w 865"/>
                        <a:gd name="T45" fmla="*/ 1976 h 2071"/>
                        <a:gd name="T46" fmla="*/ 467 w 865"/>
                        <a:gd name="T47" fmla="*/ 1988 h 2071"/>
                        <a:gd name="T48" fmla="*/ 497 w 865"/>
                        <a:gd name="T49" fmla="*/ 2060 h 2071"/>
                        <a:gd name="T50" fmla="*/ 497 w 865"/>
                        <a:gd name="T51" fmla="*/ 1958 h 2071"/>
                        <a:gd name="T52" fmla="*/ 557 w 865"/>
                        <a:gd name="T53" fmla="*/ 1773 h 2071"/>
                        <a:gd name="T54" fmla="*/ 617 w 865"/>
                        <a:gd name="T55" fmla="*/ 1653 h 2071"/>
                        <a:gd name="T56" fmla="*/ 581 w 865"/>
                        <a:gd name="T57" fmla="*/ 1695 h 2071"/>
                        <a:gd name="T58" fmla="*/ 515 w 865"/>
                        <a:gd name="T59" fmla="*/ 1815 h 2071"/>
                        <a:gd name="T60" fmla="*/ 407 w 865"/>
                        <a:gd name="T61" fmla="*/ 1898 h 2071"/>
                        <a:gd name="T62" fmla="*/ 269 w 865"/>
                        <a:gd name="T63" fmla="*/ 1893 h 2071"/>
                        <a:gd name="T64" fmla="*/ 179 w 865"/>
                        <a:gd name="T65" fmla="*/ 1809 h 2071"/>
                        <a:gd name="T66" fmla="*/ 113 w 865"/>
                        <a:gd name="T67" fmla="*/ 1635 h 2071"/>
                        <a:gd name="T68" fmla="*/ 107 w 865"/>
                        <a:gd name="T69" fmla="*/ 1390 h 2071"/>
                        <a:gd name="T70" fmla="*/ 137 w 865"/>
                        <a:gd name="T71" fmla="*/ 1187 h 2071"/>
                        <a:gd name="T72" fmla="*/ 203 w 865"/>
                        <a:gd name="T73" fmla="*/ 1067 h 2071"/>
                        <a:gd name="T74" fmla="*/ 323 w 865"/>
                        <a:gd name="T75" fmla="*/ 1019 h 2071"/>
                        <a:gd name="T76" fmla="*/ 509 w 865"/>
                        <a:gd name="T77" fmla="*/ 1073 h 2071"/>
                        <a:gd name="T78" fmla="*/ 611 w 865"/>
                        <a:gd name="T79" fmla="*/ 1121 h 2071"/>
                        <a:gd name="T80" fmla="*/ 665 w 865"/>
                        <a:gd name="T81" fmla="*/ 1097 h 2071"/>
                        <a:gd name="T82" fmla="*/ 659 w 865"/>
                        <a:gd name="T83" fmla="*/ 1043 h 2071"/>
                        <a:gd name="T84" fmla="*/ 611 w 865"/>
                        <a:gd name="T85" fmla="*/ 1001 h 2071"/>
                        <a:gd name="T86" fmla="*/ 497 w 865"/>
                        <a:gd name="T87" fmla="*/ 977 h 2071"/>
                        <a:gd name="T88" fmla="*/ 323 w 865"/>
                        <a:gd name="T89" fmla="*/ 893 h 2071"/>
                        <a:gd name="T90" fmla="*/ 233 w 865"/>
                        <a:gd name="T91" fmla="*/ 678 h 2071"/>
                        <a:gd name="T92" fmla="*/ 209 w 865"/>
                        <a:gd name="T93" fmla="*/ 415 h 2071"/>
                        <a:gd name="T94" fmla="*/ 317 w 865"/>
                        <a:gd name="T95" fmla="*/ 170 h 2071"/>
                        <a:gd name="T96" fmla="*/ 485 w 865"/>
                        <a:gd name="T97" fmla="*/ 110 h 2071"/>
                        <a:gd name="T98" fmla="*/ 617 w 865"/>
                        <a:gd name="T99" fmla="*/ 164 h 2071"/>
                        <a:gd name="T100" fmla="*/ 707 w 865"/>
                        <a:gd name="T101" fmla="*/ 289 h 2071"/>
                        <a:gd name="T102" fmla="*/ 737 w 865"/>
                        <a:gd name="T103" fmla="*/ 427 h 2071"/>
                        <a:gd name="T104" fmla="*/ 773 w 865"/>
                        <a:gd name="T105" fmla="*/ 600 h 2071"/>
                        <a:gd name="T106" fmla="*/ 809 w 865"/>
                        <a:gd name="T107" fmla="*/ 582 h 2071"/>
                        <a:gd name="T108" fmla="*/ 785 w 865"/>
                        <a:gd name="T109" fmla="*/ 52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63542" name="Oval 12"/>
                  <p:cNvSpPr>
                    <a:spLocks noChangeArrowheads="1"/>
                  </p:cNvSpPr>
                  <p:nvPr/>
                </p:nvSpPr>
                <p:spPr bwMode="auto">
                  <a:xfrm>
                    <a:off x="2396" y="1283"/>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63543" name="Freeform 13"/>
                  <p:cNvSpPr>
                    <a:spLocks/>
                  </p:cNvSpPr>
                  <p:nvPr/>
                </p:nvSpPr>
                <p:spPr bwMode="auto">
                  <a:xfrm>
                    <a:off x="2794" y="599"/>
                    <a:ext cx="262" cy="524"/>
                  </a:xfrm>
                  <a:custGeom>
                    <a:avLst/>
                    <a:gdLst>
                      <a:gd name="T0" fmla="*/ 3 w 266"/>
                      <a:gd name="T1" fmla="*/ 486 h 521"/>
                      <a:gd name="T2" fmla="*/ 27 w 266"/>
                      <a:gd name="T3" fmla="*/ 275 h 521"/>
                      <a:gd name="T4" fmla="*/ 109 w 266"/>
                      <a:gd name="T5" fmla="*/ 45 h 521"/>
                      <a:gd name="T6" fmla="*/ 180 w 266"/>
                      <a:gd name="T7" fmla="*/ 3 h 521"/>
                      <a:gd name="T8" fmla="*/ 233 w 266"/>
                      <a:gd name="T9" fmla="*/ 39 h 521"/>
                      <a:gd name="T10" fmla="*/ 257 w 266"/>
                      <a:gd name="T11" fmla="*/ 130 h 521"/>
                      <a:gd name="T12" fmla="*/ 204 w 266"/>
                      <a:gd name="T13" fmla="*/ 275 h 521"/>
                      <a:gd name="T14" fmla="*/ 103 w 266"/>
                      <a:gd name="T15" fmla="*/ 480 h 521"/>
                      <a:gd name="T16" fmla="*/ 44 w 266"/>
                      <a:gd name="T17" fmla="*/ 504 h 521"/>
                      <a:gd name="T18" fmla="*/ 3 w 266"/>
                      <a:gd name="T19" fmla="*/ 486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63544" name="Freeform 14"/>
                  <p:cNvSpPr>
                    <a:spLocks/>
                  </p:cNvSpPr>
                  <p:nvPr/>
                </p:nvSpPr>
                <p:spPr bwMode="auto">
                  <a:xfrm>
                    <a:off x="2862" y="1588"/>
                    <a:ext cx="398" cy="349"/>
                  </a:xfrm>
                  <a:custGeom>
                    <a:avLst/>
                    <a:gdLst>
                      <a:gd name="T0" fmla="*/ 102 w 392"/>
                      <a:gd name="T1" fmla="*/ 206 h 340"/>
                      <a:gd name="T2" fmla="*/ 16 w 392"/>
                      <a:gd name="T3" fmla="*/ 89 h 340"/>
                      <a:gd name="T4" fmla="*/ 4 w 392"/>
                      <a:gd name="T5" fmla="*/ 46 h 340"/>
                      <a:gd name="T6" fmla="*/ 28 w 392"/>
                      <a:gd name="T7" fmla="*/ 3 h 340"/>
                      <a:gd name="T8" fmla="*/ 132 w 392"/>
                      <a:gd name="T9" fmla="*/ 28 h 340"/>
                      <a:gd name="T10" fmla="*/ 254 w 392"/>
                      <a:gd name="T11" fmla="*/ 77 h 340"/>
                      <a:gd name="T12" fmla="*/ 370 w 392"/>
                      <a:gd name="T13" fmla="*/ 163 h 340"/>
                      <a:gd name="T14" fmla="*/ 394 w 392"/>
                      <a:gd name="T15" fmla="*/ 280 h 340"/>
                      <a:gd name="T16" fmla="*/ 345 w 392"/>
                      <a:gd name="T17" fmla="*/ 342 h 340"/>
                      <a:gd name="T18" fmla="*/ 248 w 392"/>
                      <a:gd name="T19" fmla="*/ 323 h 340"/>
                      <a:gd name="T20" fmla="*/ 102 w 392"/>
                      <a:gd name="T21" fmla="*/ 206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63545" name="Freeform 15"/>
                  <p:cNvSpPr>
                    <a:spLocks/>
                  </p:cNvSpPr>
                  <p:nvPr/>
                </p:nvSpPr>
                <p:spPr bwMode="auto">
                  <a:xfrm>
                    <a:off x="2561" y="1923"/>
                    <a:ext cx="146" cy="567"/>
                  </a:xfrm>
                  <a:custGeom>
                    <a:avLst/>
                    <a:gdLst>
                      <a:gd name="T0" fmla="*/ 17 w 151"/>
                      <a:gd name="T1" fmla="*/ 168 h 558"/>
                      <a:gd name="T2" fmla="*/ 41 w 151"/>
                      <a:gd name="T3" fmla="*/ 40 h 558"/>
                      <a:gd name="T4" fmla="*/ 64 w 151"/>
                      <a:gd name="T5" fmla="*/ 3 h 558"/>
                      <a:gd name="T6" fmla="*/ 104 w 151"/>
                      <a:gd name="T7" fmla="*/ 27 h 558"/>
                      <a:gd name="T8" fmla="*/ 133 w 151"/>
                      <a:gd name="T9" fmla="*/ 168 h 558"/>
                      <a:gd name="T10" fmla="*/ 139 w 151"/>
                      <a:gd name="T11" fmla="*/ 430 h 558"/>
                      <a:gd name="T12" fmla="*/ 93 w 151"/>
                      <a:gd name="T13" fmla="*/ 552 h 558"/>
                      <a:gd name="T14" fmla="*/ 23 w 151"/>
                      <a:gd name="T15" fmla="*/ 521 h 558"/>
                      <a:gd name="T16" fmla="*/ 0 w 151"/>
                      <a:gd name="T17" fmla="*/ 320 h 558"/>
                      <a:gd name="T18" fmla="*/ 17 w 151"/>
                      <a:gd name="T19" fmla="*/ 168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63546" name="Freeform 16"/>
                  <p:cNvSpPr>
                    <a:spLocks/>
                  </p:cNvSpPr>
                  <p:nvPr/>
                </p:nvSpPr>
                <p:spPr bwMode="auto">
                  <a:xfrm>
                    <a:off x="1910" y="1588"/>
                    <a:ext cx="389" cy="247"/>
                  </a:xfrm>
                  <a:custGeom>
                    <a:avLst/>
                    <a:gdLst>
                      <a:gd name="T0" fmla="*/ 174 w 392"/>
                      <a:gd name="T1" fmla="*/ 60 h 253"/>
                      <a:gd name="T2" fmla="*/ 305 w 392"/>
                      <a:gd name="T3" fmla="*/ 19 h 253"/>
                      <a:gd name="T4" fmla="*/ 364 w 392"/>
                      <a:gd name="T5" fmla="*/ 7 h 253"/>
                      <a:gd name="T6" fmla="*/ 382 w 392"/>
                      <a:gd name="T7" fmla="*/ 60 h 253"/>
                      <a:gd name="T8" fmla="*/ 323 w 392"/>
                      <a:gd name="T9" fmla="*/ 130 h 253"/>
                      <a:gd name="T10" fmla="*/ 192 w 392"/>
                      <a:gd name="T11" fmla="*/ 218 h 253"/>
                      <a:gd name="T12" fmla="*/ 37 w 392"/>
                      <a:gd name="T13" fmla="*/ 241 h 253"/>
                      <a:gd name="T14" fmla="*/ 1 w 392"/>
                      <a:gd name="T15" fmla="*/ 183 h 253"/>
                      <a:gd name="T16" fmla="*/ 43 w 392"/>
                      <a:gd name="T17" fmla="*/ 112 h 253"/>
                      <a:gd name="T18" fmla="*/ 174 w 392"/>
                      <a:gd name="T19" fmla="*/ 6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63547" name="Freeform 17"/>
                  <p:cNvSpPr>
                    <a:spLocks/>
                  </p:cNvSpPr>
                  <p:nvPr/>
                </p:nvSpPr>
                <p:spPr bwMode="auto">
                  <a:xfrm>
                    <a:off x="2094" y="788"/>
                    <a:ext cx="233" cy="378"/>
                  </a:xfrm>
                  <a:custGeom>
                    <a:avLst/>
                    <a:gdLst>
                      <a:gd name="T0" fmla="*/ 76 w 238"/>
                      <a:gd name="T1" fmla="*/ 264 h 386"/>
                      <a:gd name="T2" fmla="*/ 23 w 238"/>
                      <a:gd name="T3" fmla="*/ 188 h 386"/>
                      <a:gd name="T4" fmla="*/ 0 w 238"/>
                      <a:gd name="T5" fmla="*/ 94 h 386"/>
                      <a:gd name="T6" fmla="*/ 23 w 238"/>
                      <a:gd name="T7" fmla="*/ 12 h 386"/>
                      <a:gd name="T8" fmla="*/ 117 w 238"/>
                      <a:gd name="T9" fmla="*/ 24 h 386"/>
                      <a:gd name="T10" fmla="*/ 176 w 238"/>
                      <a:gd name="T11" fmla="*/ 129 h 386"/>
                      <a:gd name="T12" fmla="*/ 229 w 238"/>
                      <a:gd name="T13" fmla="*/ 300 h 386"/>
                      <a:gd name="T14" fmla="*/ 200 w 238"/>
                      <a:gd name="T15" fmla="*/ 370 h 386"/>
                      <a:gd name="T16" fmla="*/ 164 w 238"/>
                      <a:gd name="T17" fmla="*/ 347 h 386"/>
                      <a:gd name="T18" fmla="*/ 76 w 238"/>
                      <a:gd name="T19" fmla="*/ 26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63533" name="Picture 18"/>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34" name="Picture 19"/>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35" name="Picture 20"/>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36" name="Picture 21"/>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37" name="Picture 2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38" name="Picture 23"/>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39" name="Picture 24"/>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40" name="Picture 25"/>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3512" name="Group 26"/>
              <p:cNvGrpSpPr>
                <a:grpSpLocks/>
              </p:cNvGrpSpPr>
              <p:nvPr userDrawn="1"/>
            </p:nvGrpSpPr>
            <p:grpSpPr bwMode="auto">
              <a:xfrm>
                <a:off x="4944" y="1008"/>
                <a:ext cx="522" cy="2967"/>
                <a:chOff x="4944" y="1008"/>
                <a:chExt cx="522" cy="2967"/>
              </a:xfrm>
            </p:grpSpPr>
            <p:pic>
              <p:nvPicPr>
                <p:cNvPr id="63513" name="Picture 27"/>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14" name="Picture 28"/>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15" name="Picture 29"/>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16" name="Picture 30"/>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17" name="Picture 31"/>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18" name="Picture 3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19" name="Picture 33"/>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20" name="Picture 34"/>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21" name="Picture 35"/>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22" name="Picture 36"/>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23" name="Picture 37"/>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24" name="Picture 38"/>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25" name="Picture 39"/>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26" name="Picture 40"/>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27" name="Picture 41"/>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28" name="Picture 4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29" name="Picture 43"/>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30" name="Picture 44"/>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31" name="Picture 45"/>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63500"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57487"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solidFill>
                  <a:srgbClr val="2F1311"/>
                </a:solidFill>
              </a:endParaRPr>
            </a:p>
          </p:txBody>
        </p:sp>
        <p:sp>
          <p:nvSpPr>
            <p:cNvPr id="957488"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a:defRPr/>
              </a:pPr>
              <a:endParaRPr lang="en-US">
                <a:solidFill>
                  <a:srgbClr val="2F1311"/>
                </a:solidFill>
              </a:endParaRPr>
            </a:p>
          </p:txBody>
        </p:sp>
        <p:sp>
          <p:nvSpPr>
            <p:cNvPr id="63503"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5"/>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63504"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5"/>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63505"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63506"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57493"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solidFill>
                  <a:srgbClr val="2F1311"/>
                </a:solidFill>
              </a:endParaRPr>
            </a:p>
          </p:txBody>
        </p:sp>
        <p:sp>
          <p:nvSpPr>
            <p:cNvPr id="63508"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957495"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a:defRPr/>
              </a:pPr>
              <a:endParaRPr lang="en-US">
                <a:solidFill>
                  <a:srgbClr val="2F1311"/>
                </a:solidFill>
              </a:endParaRPr>
            </a:p>
          </p:txBody>
        </p:sp>
        <p:sp>
          <p:nvSpPr>
            <p:cNvPr id="63510" name="AutoShape 56"/>
            <p:cNvSpPr>
              <a:spLocks noChangeArrowheads="1"/>
            </p:cNvSpPr>
            <p:nvPr/>
          </p:nvSpPr>
          <p:spPr bwMode="hidden">
            <a:xfrm rot="5400000">
              <a:off x="2724" y="2089"/>
              <a:ext cx="4320" cy="142"/>
            </a:xfrm>
            <a:custGeom>
              <a:avLst/>
              <a:gdLst>
                <a:gd name="T0" fmla="*/ 4259 w 21600"/>
                <a:gd name="T1" fmla="*/ 71 h 21600"/>
                <a:gd name="T2" fmla="*/ 2160 w 21600"/>
                <a:gd name="T3" fmla="*/ 142 h 21600"/>
                <a:gd name="T4" fmla="*/ 61 w 21600"/>
                <a:gd name="T5" fmla="*/ 71 h 21600"/>
                <a:gd name="T6" fmla="*/ 216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vert="eaVert" wrap="none" anchor="ctr"/>
            <a:lstStyle/>
            <a:p>
              <a:endParaRPr lang="en-US"/>
            </a:p>
          </p:txBody>
        </p:sp>
      </p:grpSp>
      <p:sp>
        <p:nvSpPr>
          <p:cNvPr id="63491"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492"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57499" name="Rectangle 59"/>
          <p:cNvSpPr>
            <a:spLocks noGrp="1" noChangeArrowheads="1"/>
          </p:cNvSpPr>
          <p:nvPr>
            <p:ph type="dt" sz="half" idx="2"/>
          </p:nvPr>
        </p:nvSpPr>
        <p:spPr bwMode="auto">
          <a:xfrm>
            <a:off x="301625" y="6242050"/>
            <a:ext cx="1782763"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solidFill>
                  <a:srgbClr val="2F1311"/>
                </a:solidFill>
                <a:ea typeface="ＭＳ Ｐゴシック" charset="0"/>
                <a:cs typeface="ＭＳ Ｐゴシック" charset="0"/>
              </a:defRPr>
            </a:lvl1pPr>
          </a:lstStyle>
          <a:p>
            <a:pPr>
              <a:defRPr/>
            </a:pPr>
            <a:endParaRPr lang="en-US"/>
          </a:p>
        </p:txBody>
      </p:sp>
      <p:sp>
        <p:nvSpPr>
          <p:cNvPr id="957500" name="Rectangle 60"/>
          <p:cNvSpPr>
            <a:spLocks noGrp="1" noChangeArrowheads="1"/>
          </p:cNvSpPr>
          <p:nvPr>
            <p:ph type="ftr" sz="quarter" idx="3"/>
          </p:nvPr>
        </p:nvSpPr>
        <p:spPr bwMode="auto">
          <a:xfrm>
            <a:off x="2257425" y="6248400"/>
            <a:ext cx="3455988"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2F1311"/>
                </a:solidFill>
                <a:ea typeface="ＭＳ Ｐゴシック" charset="0"/>
                <a:cs typeface="ＭＳ Ｐゴシック" charset="0"/>
              </a:defRPr>
            </a:lvl1pPr>
          </a:lstStyle>
          <a:p>
            <a:pPr>
              <a:defRPr/>
            </a:pPr>
            <a:endParaRPr lang="en-US"/>
          </a:p>
        </p:txBody>
      </p:sp>
      <p:sp>
        <p:nvSpPr>
          <p:cNvPr id="957501" name="Rectangle 61"/>
          <p:cNvSpPr>
            <a:spLocks noGrp="1" noChangeArrowheads="1"/>
          </p:cNvSpPr>
          <p:nvPr>
            <p:ph type="sldNum" sz="quarter" idx="4"/>
          </p:nvPr>
        </p:nvSpPr>
        <p:spPr bwMode="auto">
          <a:xfrm>
            <a:off x="5867400" y="6248400"/>
            <a:ext cx="1755775"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smtClean="0">
                <a:solidFill>
                  <a:srgbClr val="2F1311"/>
                </a:solidFill>
              </a:defRPr>
            </a:lvl1pPr>
          </a:lstStyle>
          <a:p>
            <a:pPr>
              <a:defRPr/>
            </a:pPr>
            <a:fld id="{32AC9450-D48C-9B4C-8A86-0192CC36E6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49" r:id="rId1"/>
    <p:sldLayoutId id="2147484650" r:id="rId2"/>
  </p:sldLayoutIdLst>
  <p:txStyles>
    <p:titleStyle>
      <a:lvl1pPr algn="l" rtl="0" eaLnBrk="0" fontAlgn="base" hangingPunct="0">
        <a:spcBef>
          <a:spcPct val="0"/>
        </a:spcBef>
        <a:spcAft>
          <a:spcPct val="0"/>
        </a:spcAft>
        <a:defRPr sz="4000">
          <a:solidFill>
            <a:schemeClr val="tx2"/>
          </a:solidFill>
          <a:latin typeface="+mj-lt"/>
          <a:ea typeface="+mj-ea"/>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charset="0"/>
          <a:ea typeface="ＭＳ Ｐゴシック" charset="0"/>
        </a:defRPr>
      </a:lvl6pPr>
      <a:lvl7pPr marL="914400" algn="l" rtl="0" fontAlgn="base">
        <a:spcBef>
          <a:spcPct val="0"/>
        </a:spcBef>
        <a:spcAft>
          <a:spcPct val="0"/>
        </a:spcAft>
        <a:defRPr sz="4000">
          <a:solidFill>
            <a:schemeClr val="tx2"/>
          </a:solidFill>
          <a:latin typeface="Arial" charset="0"/>
          <a:ea typeface="ＭＳ Ｐゴシック" charset="0"/>
        </a:defRPr>
      </a:lvl7pPr>
      <a:lvl8pPr marL="1371600" algn="l" rtl="0" fontAlgn="base">
        <a:spcBef>
          <a:spcPct val="0"/>
        </a:spcBef>
        <a:spcAft>
          <a:spcPct val="0"/>
        </a:spcAft>
        <a:defRPr sz="4000">
          <a:solidFill>
            <a:schemeClr val="tx2"/>
          </a:solidFill>
          <a:latin typeface="Arial" charset="0"/>
          <a:ea typeface="ＭＳ Ｐゴシック" charset="0"/>
        </a:defRPr>
      </a:lvl8pPr>
      <a:lvl9pPr marL="1828800" algn="l" rtl="0" fontAlgn="base">
        <a:spcBef>
          <a:spcPct val="0"/>
        </a:spcBef>
        <a:spcAft>
          <a:spcPct val="0"/>
        </a:spcAft>
        <a:defRPr sz="40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80000"/>
        <a:buBlip>
          <a:blip r:embed="rId7"/>
        </a:buBlip>
        <a:defRPr sz="2800">
          <a:solidFill>
            <a:schemeClr val="tx1"/>
          </a:solidFill>
          <a:latin typeface="+mn-lt"/>
          <a:ea typeface="+mn-ea"/>
        </a:defRPr>
      </a:lvl2pPr>
      <a:lvl3pPr marL="1143000" indent="-228600" algn="l" rtl="0" eaLnBrk="0" fontAlgn="base" hangingPunct="0">
        <a:spcBef>
          <a:spcPct val="20000"/>
        </a:spcBef>
        <a:spcAft>
          <a:spcPct val="0"/>
        </a:spcAft>
        <a:buSzPct val="70000"/>
        <a:buBlip>
          <a:blip r:embed="rId8"/>
        </a:buBlip>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6861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mn-cs"/>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mn-cs"/>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cs typeface="Arial" charset="0"/>
              </a:defRPr>
            </a:lvl1pPr>
          </a:lstStyle>
          <a:p>
            <a:pPr>
              <a:defRPr/>
            </a:pPr>
            <a:fld id="{E1F06FBC-5BDA-3143-808C-B5F2E909D9C8}"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653" r:id="rId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78.xml"/><Relationship Id="rId4" Type="http://schemas.openxmlformats.org/officeDocument/2006/relationships/image" Target="../media/image46.png"/></Relationships>
</file>

<file path=ppt/slides/_rels/slide10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2.xml"/><Relationship Id="rId1" Type="http://schemas.openxmlformats.org/officeDocument/2006/relationships/slideLayout" Target="../slideLayouts/slideLayout35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3.xml"/></Relationships>
</file>

<file path=ppt/slides/_rels/slide10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4.xml"/><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85.xml"/><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86.xml"/><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62.xml"/></Relationships>
</file>

<file path=ppt/slides/_rels/slide10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8.xml"/></Relationships>
</file>

<file path=ppt/slides/_rels/slide10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8.xml"/></Relationships>
</file>

<file path=ppt/slides/_rels/slide10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8.xml"/></Relationships>
</file>

<file path=ppt/slides/_rels/slide109.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7.xml"/><Relationship Id="rId1" Type="http://schemas.openxmlformats.org/officeDocument/2006/relationships/slideLayout" Target="../slideLayouts/slideLayout27.xml"/><Relationship Id="rId4" Type="http://schemas.openxmlformats.org/officeDocument/2006/relationships/image" Target="../media/image140.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59.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30.xml"/></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122.xml"/></Relationships>
</file>

<file path=ppt/slides/_rels/slide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12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123.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122.xml"/><Relationship Id="rId5" Type="http://schemas.openxmlformats.org/officeDocument/2006/relationships/image" Target="../media/image63.jpeg"/><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59.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9.xml"/><Relationship Id="rId1" Type="http://schemas.openxmlformats.org/officeDocument/2006/relationships/slideLayout" Target="../slideLayouts/slideLayout175.xml"/><Relationship Id="rId4" Type="http://schemas.openxmlformats.org/officeDocument/2006/relationships/image" Target="../media/image67.gi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8.xml"/></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openxmlformats.org/officeDocument/2006/relationships/image" Target="../media/image69.jpeg"/></Relationships>
</file>

<file path=ppt/slides/_rels/slide29.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181.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7.xml"/><Relationship Id="rId1" Type="http://schemas.openxmlformats.org/officeDocument/2006/relationships/slideLayout" Target="../slideLayouts/slideLayout135.xml"/><Relationship Id="rId4" Type="http://schemas.openxmlformats.org/officeDocument/2006/relationships/image" Target="../media/image73.gi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7.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9.xml"/><Relationship Id="rId1" Type="http://schemas.openxmlformats.org/officeDocument/2006/relationships/slideLayout" Target="../slideLayouts/slideLayout37.xml"/><Relationship Id="rId5" Type="http://schemas.openxmlformats.org/officeDocument/2006/relationships/image" Target="../media/image76.jpeg"/><Relationship Id="rId4" Type="http://schemas.openxmlformats.org/officeDocument/2006/relationships/image" Target="../media/image75.jpeg"/></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30.xml"/><Relationship Id="rId1" Type="http://schemas.openxmlformats.org/officeDocument/2006/relationships/slideLayout" Target="../slideLayouts/slideLayout38.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5.xml"/></Relationships>
</file>

<file path=ppt/slides/_rels/slide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92.xml"/><Relationship Id="rId5" Type="http://schemas.openxmlformats.org/officeDocument/2006/relationships/image" Target="../media/image38.jpeg"/><Relationship Id="rId4" Type="http://schemas.openxmlformats.org/officeDocument/2006/relationships/image" Target="../media/image37.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1.xml"/></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3.xml"/><Relationship Id="rId1" Type="http://schemas.openxmlformats.org/officeDocument/2006/relationships/slideLayout" Target="../slideLayouts/slideLayout186.xml"/></Relationships>
</file>

<file path=ppt/slides/_rels/slide4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4.xml"/><Relationship Id="rId1" Type="http://schemas.openxmlformats.org/officeDocument/2006/relationships/slideLayout" Target="../slideLayouts/slideLayout203.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181.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181.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18.xml"/></Relationships>
</file>

<file path=ppt/slides/_rels/slide4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7.xml"/><Relationship Id="rId1" Type="http://schemas.openxmlformats.org/officeDocument/2006/relationships/slideLayout" Target="../slideLayouts/slideLayout214.xml"/></Relationships>
</file>

<file path=ppt/slides/_rels/slide4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8.xml"/><Relationship Id="rId1" Type="http://schemas.openxmlformats.org/officeDocument/2006/relationships/slideLayout" Target="../slideLayouts/slideLayout164.xml"/><Relationship Id="rId4" Type="http://schemas.openxmlformats.org/officeDocument/2006/relationships/image" Target="../media/image87.jpeg"/></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9.xml"/><Relationship Id="rId1" Type="http://schemas.openxmlformats.org/officeDocument/2006/relationships/slideLayout" Target="../slideLayouts/slideLayout203.xml"/></Relationships>
</file>

<file path=ppt/slides/_rels/slide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3.xml"/></Relationships>
</file>

<file path=ppt/slides/_rels/slide5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1.xml"/><Relationship Id="rId1" Type="http://schemas.openxmlformats.org/officeDocument/2006/relationships/slideLayout" Target="../slideLayouts/slideLayout23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3.xml"/></Relationships>
</file>

<file path=ppt/slides/_rels/slide5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03.xml"/></Relationships>
</file>

<file path=ppt/slides/_rels/slide5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4.xml"/><Relationship Id="rId1" Type="http://schemas.openxmlformats.org/officeDocument/2006/relationships/slideLayout" Target="../slideLayouts/slideLayout159.xml"/></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5.xml"/><Relationship Id="rId1" Type="http://schemas.openxmlformats.org/officeDocument/2006/relationships/slideLayout" Target="../slideLayouts/slideLayout42.xml"/></Relationships>
</file>

<file path=ppt/slides/_rels/slide5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6.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7.xml"/><Relationship Id="rId1" Type="http://schemas.openxmlformats.org/officeDocument/2006/relationships/slideLayout" Target="../slideLayouts/slideLayout100.xml"/></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8.xml"/><Relationship Id="rId1" Type="http://schemas.openxmlformats.org/officeDocument/2006/relationships/slideLayout" Target="../slideLayouts/slideLayout246.xml"/></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54.xml"/><Relationship Id="rId1" Type="http://schemas.openxmlformats.org/officeDocument/2006/relationships/slideLayout" Target="../slideLayouts/slideLayout18.xml"/><Relationship Id="rId4" Type="http://schemas.openxmlformats.org/officeDocument/2006/relationships/image" Target="../media/image98.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4.xml"/><Relationship Id="rId1" Type="http://schemas.openxmlformats.org/officeDocument/2006/relationships/themeOverride" Target="../theme/themeOverride1.xml"/><Relationship Id="rId4" Type="http://schemas.openxmlformats.org/officeDocument/2006/relationships/image" Target="../media/image102.jpeg"/></Relationships>
</file>

<file path=ppt/slides/_rels/slide7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00.xml"/></Relationships>
</file>

<file path=ppt/slides/_rels/slide7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0.xml"/><Relationship Id="rId1" Type="http://schemas.openxmlformats.org/officeDocument/2006/relationships/slideLayout" Target="../slideLayouts/slideLayout105.xml"/></Relationships>
</file>

<file path=ppt/slides/_rels/slide7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1.xml"/><Relationship Id="rId1" Type="http://schemas.openxmlformats.org/officeDocument/2006/relationships/slideLayout" Target="../slideLayouts/slideLayout100.xml"/></Relationships>
</file>

<file path=ppt/slides/_rels/slide7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2.xml"/><Relationship Id="rId1" Type="http://schemas.openxmlformats.org/officeDocument/2006/relationships/slideLayout" Target="../slideLayouts/slideLayout116.xml"/><Relationship Id="rId4" Type="http://schemas.openxmlformats.org/officeDocument/2006/relationships/image" Target="../media/image108.jpeg"/></Relationships>
</file>

<file path=ppt/slides/_rels/slide7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9.jpeg"/><Relationship Id="rId7" Type="http://schemas.openxmlformats.org/officeDocument/2006/relationships/diagramColors" Target="../diagrams/colors1.xml"/><Relationship Id="rId2" Type="http://schemas.openxmlformats.org/officeDocument/2006/relationships/notesSlide" Target="../notesSlides/notesSlide63.xml"/><Relationship Id="rId1" Type="http://schemas.openxmlformats.org/officeDocument/2006/relationships/slideLayout" Target="../slideLayouts/slideLayout4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56.xml"/><Relationship Id="rId5" Type="http://schemas.openxmlformats.org/officeDocument/2006/relationships/image" Target="../media/image43.png"/><Relationship Id="rId4" Type="http://schemas.openxmlformats.org/officeDocument/2006/relationships/image" Target="../media/image42.jpeg"/></Relationships>
</file>

<file path=ppt/slides/_rels/slide80.xml.rels><?xml version="1.0" encoding="UTF-8" standalone="yes"?>
<Relationships xmlns="http://schemas.openxmlformats.org/package/2006/relationships"><Relationship Id="rId3"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 Id="rId2" Type="http://schemas.openxmlformats.org/officeDocument/2006/relationships/notesSlide" Target="../notesSlides/notesSlide64.xml"/><Relationship Id="rId1" Type="http://schemas.openxmlformats.org/officeDocument/2006/relationships/slideLayout" Target="../slideLayouts/slideLayout11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8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5.xml"/><Relationship Id="rId1" Type="http://schemas.openxmlformats.org/officeDocument/2006/relationships/slideLayout" Target="../slideLayouts/slideLayout112.xml"/></Relationships>
</file>

<file path=ppt/slides/_rels/slide82.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hyperlink" Target="http://images.google.com.sg/imgres?imgurl=www.baruchhashem.com/resources/PesachMatzah.jpg&amp;imgrefurl=http://www.baruchhashem.com/resources/passover.html&amp;h=376&amp;w=577&amp;prev=/images?q=Feast+of+Unleavened+Bread&amp;svnum=10&amp;hl=en&amp;lr=&amp;ie=UTF-8&amp;oe=UTF-8" TargetMode="External"/><Relationship Id="rId7" Type="http://schemas.openxmlformats.org/officeDocument/2006/relationships/hyperlink" Target="http://www.foodsubs.com/Photos/yeast-breadmachine.jpg" TargetMode="External"/><Relationship Id="rId2" Type="http://schemas.openxmlformats.org/officeDocument/2006/relationships/notesSlide" Target="../notesSlides/notesSlide66.xml"/><Relationship Id="rId1" Type="http://schemas.openxmlformats.org/officeDocument/2006/relationships/slideLayout" Target="../slideLayouts/slideLayout112.xml"/><Relationship Id="rId6" Type="http://schemas.openxmlformats.org/officeDocument/2006/relationships/image" Target="../media/image115.png"/><Relationship Id="rId11" Type="http://schemas.openxmlformats.org/officeDocument/2006/relationships/image" Target="../media/image118.jpeg"/><Relationship Id="rId5" Type="http://schemas.openxmlformats.org/officeDocument/2006/relationships/hyperlink" Target="http://www.globalgourmet.com/food/foodday/fd0397/art/bdyeast.gif" TargetMode="External"/><Relationship Id="rId10" Type="http://schemas.openxmlformats.org/officeDocument/2006/relationships/image" Target="../media/image117.jpeg"/><Relationship Id="rId4" Type="http://schemas.openxmlformats.org/officeDocument/2006/relationships/image" Target="../media/image114.jpeg"/><Relationship Id="rId9" Type="http://schemas.openxmlformats.org/officeDocument/2006/relationships/hyperlink" Target="http://images.google.com.sg/imgres?imgurl=www.exploratorium.edu/cooking/bread/images/yeast.jpg&amp;imgrefurl=http://www.exploratorium.edu/cooking/bread/bread_science.html&amp;h=171&amp;w=150&amp;prev=/images?q=bread+with+Yeast&amp;svnum=10&amp;hl=en&amp;lr=&amp;ie=UTF-8&amp;oe=UTF-8" TargetMode="Externa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8.xml"/><Relationship Id="rId1" Type="http://schemas.openxmlformats.org/officeDocument/2006/relationships/slideLayout" Target="../slideLayouts/slideLayout246.xml"/></Relationships>
</file>

<file path=ppt/slides/_rels/slide8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1.xml"/><Relationship Id="rId1" Type="http://schemas.openxmlformats.org/officeDocument/2006/relationships/slideLayout" Target="../slideLayouts/slideLayout100.xml"/></Relationships>
</file>

<file path=ppt/slides/_rels/slide8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2.xml"/><Relationship Id="rId1" Type="http://schemas.openxmlformats.org/officeDocument/2006/relationships/slideLayout" Target="../slideLayouts/slideLayout181.xml"/><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9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73.xml"/><Relationship Id="rId1" Type="http://schemas.openxmlformats.org/officeDocument/2006/relationships/slideLayout" Target="../slideLayouts/slideLayout32.xml"/></Relationships>
</file>

<file path=ppt/slides/_rels/slide9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4.xml"/><Relationship Id="rId1" Type="http://schemas.openxmlformats.org/officeDocument/2006/relationships/slideLayout" Target="../slideLayouts/slideLayout181.xml"/><Relationship Id="rId4" Type="http://schemas.openxmlformats.org/officeDocument/2006/relationships/image" Target="../media/image60.png"/></Relationships>
</file>

<file path=ppt/slides/_rels/slide9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3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74.xml"/></Relationships>
</file>

<file path=ppt/slides/_rels/slide9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6.xml"/><Relationship Id="rId1" Type="http://schemas.openxmlformats.org/officeDocument/2006/relationships/slideLayout" Target="../slideLayouts/slideLayout285.xml"/></Relationships>
</file>

<file path=ppt/slides/_rels/slide9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7.xml"/><Relationship Id="rId1" Type="http://schemas.openxmlformats.org/officeDocument/2006/relationships/slideLayout" Target="../slideLayouts/slideLayout296.xml"/><Relationship Id="rId5" Type="http://schemas.openxmlformats.org/officeDocument/2006/relationships/image" Target="../media/image127.png"/><Relationship Id="rId4" Type="http://schemas.openxmlformats.org/officeDocument/2006/relationships/image" Target="../media/image126.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07.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318.xml"/><Relationship Id="rId1" Type="http://schemas.openxmlformats.org/officeDocument/2006/relationships/vmlDrawing" Target="../drawings/vmlDrawing1.vml"/><Relationship Id="rId5" Type="http://schemas.openxmlformats.org/officeDocument/2006/relationships/image" Target="../media/image128.png"/><Relationship Id="rId4" Type="http://schemas.openxmlformats.org/officeDocument/2006/relationships/oleObject" Target="../embeddings/oleObject1.bin"/></Relationships>
</file>

<file path=ppt/slides/_rels/slide9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80.xml"/><Relationship Id="rId1" Type="http://schemas.openxmlformats.org/officeDocument/2006/relationships/slideLayout" Target="../slideLayouts/slideLayout329.xml"/></Relationships>
</file>

<file path=ppt/slides/_rels/slide9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1.xml"/><Relationship Id="rId1" Type="http://schemas.openxmlformats.org/officeDocument/2006/relationships/slideLayout" Target="../slideLayouts/slideLayout340.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980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24125" y="0"/>
            <a:ext cx="6619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0" name="Rectangle 5"/>
          <p:cNvSpPr>
            <a:spLocks noGrp="1" noChangeArrowheads="1"/>
          </p:cNvSpPr>
          <p:nvPr>
            <p:ph type="title" idx="4294967295"/>
          </p:nvPr>
        </p:nvSpPr>
        <p:spPr>
          <a:xfrm>
            <a:off x="838200" y="304800"/>
            <a:ext cx="5715000" cy="2514600"/>
          </a:xfrm>
        </p:spPr>
        <p:txBody>
          <a:bodyPr/>
          <a:lstStyle/>
          <a:p>
            <a:pPr eaLnBrk="1" hangingPunct="1"/>
            <a:r>
              <a:rPr lang="en-US" sz="7200">
                <a:latin typeface="Arial" charset="0"/>
                <a:ea typeface="ＭＳ Ｐゴシック" charset="0"/>
              </a:rPr>
              <a:t>Church Discipline</a:t>
            </a:r>
            <a:endParaRPr lang="en-US" sz="6000">
              <a:latin typeface="Arial" charset="0"/>
              <a:ea typeface="ＭＳ Ｐゴシック" charset="0"/>
            </a:endParaRPr>
          </a:p>
        </p:txBody>
      </p:sp>
      <p:sp>
        <p:nvSpPr>
          <p:cNvPr id="6" name="Rectangle 5"/>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 Singapore Bible College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ctrTitle"/>
          </p:nvPr>
        </p:nvSpPr>
        <p:spPr>
          <a:xfrm>
            <a:off x="4953000" y="381001"/>
            <a:ext cx="3886200" cy="2438400"/>
          </a:xfrm>
        </p:spPr>
        <p:txBody>
          <a:bodyPr/>
          <a:lstStyle/>
          <a:p>
            <a:pPr eaLnBrk="1" hangingPunct="1"/>
            <a:r>
              <a:rPr lang="zh-CN" altLang="en-US" sz="5400" b="1" dirty="0">
                <a:solidFill>
                  <a:schemeClr val="bg1"/>
                </a:solidFill>
                <a:latin typeface="Arial" charset="0"/>
                <a:ea typeface="Osaka" charset="0"/>
                <a:cs typeface="Osaka" charset="0"/>
              </a:rPr>
              <a:t>爱芙罗黛蒂圣殿</a:t>
            </a:r>
            <a:endParaRPr lang="en-US" sz="5400" b="1" dirty="0">
              <a:solidFill>
                <a:schemeClr val="bg1"/>
              </a:solidFill>
              <a:latin typeface="Arial" charset="0"/>
              <a:ea typeface="Osaka" charset="0"/>
              <a:cs typeface="Osaka" charset="0"/>
            </a:endParaRPr>
          </a:p>
        </p:txBody>
      </p:sp>
      <p:sp>
        <p:nvSpPr>
          <p:cNvPr id="227331" name="Rectangle 3"/>
          <p:cNvSpPr>
            <a:spLocks noGrp="1" noChangeArrowheads="1"/>
          </p:cNvSpPr>
          <p:nvPr>
            <p:ph type="subTitle" idx="1"/>
          </p:nvPr>
        </p:nvSpPr>
        <p:spPr>
          <a:xfrm>
            <a:off x="5638800" y="4038600"/>
            <a:ext cx="2819400" cy="2286000"/>
          </a:xfrm>
        </p:spPr>
        <p:txBody>
          <a:bodyPr/>
          <a:lstStyle/>
          <a:p>
            <a:pPr eaLnBrk="1" hangingPunct="1"/>
            <a:r>
              <a:rPr lang="zh-CN" altLang="en-US" sz="4000" b="1" i="1" dirty="0">
                <a:solidFill>
                  <a:schemeClr val="bg1"/>
                </a:solidFill>
                <a:latin typeface="Arial" charset="0"/>
                <a:ea typeface="Osaka" charset="0"/>
                <a:cs typeface="Osaka" charset="0"/>
              </a:rPr>
              <a:t>希腊爱情女神</a:t>
            </a:r>
          </a:p>
        </p:txBody>
      </p:sp>
      <p:pic>
        <p:nvPicPr>
          <p:cNvPr id="227332" name="Picture 4" descr="CorinthStre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52400"/>
            <a:ext cx="4495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2200" y="3581400"/>
            <a:ext cx="2613025"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57250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7" name="Rectangle 4"/>
          <p:cNvSpPr txBox="1">
            <a:spLocks noGrp="1" noChangeArrowheads="1"/>
          </p:cNvSpPr>
          <p:nvPr/>
        </p:nvSpPr>
        <p:spPr bwMode="auto">
          <a:xfrm>
            <a:off x="685800" y="6248400"/>
            <a:ext cx="1905000" cy="457200"/>
          </a:xfrm>
          <a:prstGeom prst="rect">
            <a:avLst/>
          </a:prstGeom>
          <a:noFill/>
          <a:ln>
            <a:noFill/>
          </a:ln>
          <a:effectLst>
            <a:outerShdw dist="12700" dir="2700000" algn="ctr" rotWithShape="0">
              <a:srgbClr val="FFFFF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4978" name="Rectangle 5"/>
          <p:cNvSpPr txBox="1">
            <a:spLocks noGrp="1" noChangeArrowheads="1"/>
          </p:cNvSpPr>
          <p:nvPr/>
        </p:nvSpPr>
        <p:spPr bwMode="auto">
          <a:xfrm>
            <a:off x="3124200" y="6248400"/>
            <a:ext cx="2895600" cy="457200"/>
          </a:xfrm>
          <a:prstGeom prst="rect">
            <a:avLst/>
          </a:prstGeom>
          <a:noFill/>
          <a:ln>
            <a:noFill/>
          </a:ln>
          <a:effectLst>
            <a:outerShdw dist="12700" dir="2700000" algn="ctr" rotWithShape="0">
              <a:srgbClr val="FFFFF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73794" name="Rectangle 2" descr="Walnut"/>
          <p:cNvSpPr>
            <a:spLocks noGrp="1" noChangeArrowheads="1"/>
          </p:cNvSpPr>
          <p:nvPr>
            <p:ph type="ctrTitle" idx="4294967295"/>
          </p:nvPr>
        </p:nvSpPr>
        <p:spPr>
          <a:xfrm>
            <a:off x="228600" y="762000"/>
            <a:ext cx="8686800" cy="1143000"/>
          </a:xfrm>
          <a:blipFill dpi="0" rotWithShape="0">
            <a:blip r:embed="rId3"/>
            <a:srcRect/>
            <a:tile tx="0" ty="0" sx="100000" sy="100000" flip="none" algn="tl"/>
          </a:blipFill>
          <a:effectLst>
            <a:outerShdw blurRad="63500" dist="35921" dir="2700000" algn="ctr" rotWithShape="0">
              <a:srgbClr val="000000"/>
            </a:outerShdw>
          </a:effectLst>
        </p:spPr>
        <p:txBody>
          <a:bodyPr/>
          <a:lstStyle/>
          <a:p>
            <a:pPr eaLnBrk="1" hangingPunct="1">
              <a:defRPr/>
            </a:pPr>
            <a:r>
              <a:rPr lang="zh-CN" altLang="en-US" dirty="0">
                <a:solidFill>
                  <a:srgbClr val="FFFFFF"/>
                </a:solidFill>
                <a:latin typeface="Silom" pitchFamily="8" charset="-18"/>
              </a:rPr>
              <a:t>我如何在生命中</a:t>
            </a:r>
            <a:br>
              <a:rPr lang="en-US" altLang="zh-CN" dirty="0">
                <a:solidFill>
                  <a:srgbClr val="FFFFFF"/>
                </a:solidFill>
                <a:latin typeface="Silom" pitchFamily="8" charset="-18"/>
              </a:rPr>
            </a:br>
            <a:r>
              <a:rPr lang="zh-CN" altLang="en-US" dirty="0">
                <a:solidFill>
                  <a:srgbClr val="FFFFFF"/>
                </a:solidFill>
                <a:latin typeface="Silom" pitchFamily="8" charset="-18"/>
              </a:rPr>
              <a:t>实际地应用这段经文</a:t>
            </a:r>
            <a:endParaRPr lang="en-US" dirty="0">
              <a:latin typeface="Silom" pitchFamily="8" charset="-18"/>
            </a:endParaRPr>
          </a:p>
        </p:txBody>
      </p:sp>
      <p:sp>
        <p:nvSpPr>
          <p:cNvPr id="894980" name="Rectangle 3"/>
          <p:cNvSpPr>
            <a:spLocks noGrp="1" noChangeArrowheads="1"/>
          </p:cNvSpPr>
          <p:nvPr>
            <p:ph type="subTitle" idx="4294967295"/>
          </p:nvPr>
        </p:nvSpPr>
        <p:spPr>
          <a:xfrm>
            <a:off x="1108075" y="2819400"/>
            <a:ext cx="7273925" cy="3581400"/>
          </a:xfrm>
        </p:spPr>
        <p:txBody>
          <a:bodyPr/>
          <a:lstStyle/>
          <a:p>
            <a:pPr marL="0" indent="0" algn="ctr" eaLnBrk="1" hangingPunct="1"/>
            <a:r>
              <a:rPr lang="zh-CN" altLang="en-US" sz="4800" b="1">
                <a:latin typeface="Silom" charset="0"/>
                <a:ea typeface="ＭＳ Ｐゴシック" charset="0"/>
                <a:cs typeface="ＭＳ Ｐゴシック" charset="0"/>
              </a:rPr>
              <a:t>谁需要我的帮助与建立？</a:t>
            </a:r>
            <a:endParaRPr lang="en-US" altLang="ja-JP" sz="4800" b="1">
              <a:latin typeface="Silom" charset="0"/>
              <a:ea typeface="ＭＳ Ｐゴシック" charset="0"/>
              <a:cs typeface="ＭＳ Ｐゴシック" charset="0"/>
            </a:endParaRPr>
          </a:p>
          <a:p>
            <a:pPr marL="0" indent="0" algn="ctr" eaLnBrk="1" hangingPunct="1"/>
            <a:endParaRPr lang="en-US" sz="4800" b="1">
              <a:latin typeface="Silom" charset="0"/>
              <a:ea typeface="ＭＳ Ｐゴシック" charset="0"/>
              <a:cs typeface="ＭＳ Ｐゴシック" charset="0"/>
            </a:endParaRPr>
          </a:p>
          <a:p>
            <a:pPr marL="0" indent="0" algn="ctr" eaLnBrk="1" hangingPunct="1"/>
            <a:r>
              <a:rPr lang="zh-CN" altLang="en-US" sz="4800" b="1">
                <a:latin typeface="Silom" charset="0"/>
                <a:ea typeface="ＭＳ Ｐゴシック" charset="0"/>
                <a:cs typeface="ＭＳ Ｐゴシック" charset="0"/>
              </a:rPr>
              <a:t>我应当如何去行？</a:t>
            </a:r>
            <a:endParaRPr lang="en-US" sz="4800" b="1">
              <a:latin typeface="Silom" charset="0"/>
              <a:ea typeface="ＭＳ Ｐゴシック" charset="0"/>
              <a:cs typeface="ＭＳ Ｐゴシック" charset="0"/>
            </a:endParaRPr>
          </a:p>
        </p:txBody>
      </p:sp>
    </p:spTree>
    <p:extLst>
      <p:ext uri="{BB962C8B-B14F-4D97-AF65-F5344CB8AC3E}">
        <p14:creationId xmlns:p14="http://schemas.microsoft.com/office/powerpoint/2010/main" val="40895423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050" name="Rectangle 2"/>
          <p:cNvSpPr>
            <a:spLocks noGrp="1" noChangeArrowheads="1"/>
          </p:cNvSpPr>
          <p:nvPr>
            <p:ph type="title"/>
          </p:nvPr>
        </p:nvSpPr>
        <p:spPr>
          <a:xfrm>
            <a:off x="0" y="152400"/>
            <a:ext cx="9144000" cy="914400"/>
          </a:xfrm>
          <a:effectLst>
            <a:outerShdw blurRad="63500" dist="155023" dir="12899521" algn="ctr" rotWithShape="0">
              <a:srgbClr val="07070B">
                <a:alpha val="74998"/>
              </a:srgbClr>
            </a:outerShdw>
          </a:effectLst>
        </p:spPr>
        <p:txBody>
          <a:bodyPr/>
          <a:lstStyle/>
          <a:p>
            <a:pPr eaLnBrk="1" hangingPunct="1">
              <a:defRPr/>
            </a:pPr>
            <a:r>
              <a:rPr kumimoji="0" lang="en-US" dirty="0">
                <a:latin typeface="Helvetica" charset="0"/>
                <a:ea typeface="ＭＳ Ｐゴシック" charset="0"/>
                <a:cs typeface="ＭＳ Ｐゴシック" charset="0"/>
              </a:rPr>
              <a:t>What</a:t>
            </a:r>
            <a:r>
              <a:rPr kumimoji="0" lang="fr-FR" altLang="ja-JP" dirty="0">
                <a:latin typeface="Helvetica" charset="0"/>
                <a:ea typeface="ＭＳ Ｐゴシック" charset="0"/>
                <a:cs typeface="ＭＳ Ｐゴシック" charset="0"/>
              </a:rPr>
              <a:t>'</a:t>
            </a:r>
            <a:r>
              <a:rPr kumimoji="0" lang="en-US" dirty="0">
                <a:latin typeface="Helvetica" charset="0"/>
                <a:ea typeface="ＭＳ Ｐゴシック" charset="0"/>
                <a:cs typeface="ＭＳ Ｐゴシック" charset="0"/>
              </a:rPr>
              <a:t>s God Saying to You?</a:t>
            </a:r>
            <a:endParaRPr kumimoji="0" lang="en-US" sz="3600" dirty="0">
              <a:latin typeface="Helvetica" charset="0"/>
              <a:ea typeface="ＭＳ Ｐゴシック" charset="0"/>
              <a:cs typeface="ＭＳ Ｐゴシック" charset="0"/>
            </a:endParaRPr>
          </a:p>
        </p:txBody>
      </p:sp>
      <p:sp>
        <p:nvSpPr>
          <p:cNvPr id="1154051"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endParaRPr>
          </a:p>
        </p:txBody>
      </p:sp>
      <p:sp>
        <p:nvSpPr>
          <p:cNvPr id="1154053"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BBE0E3"/>
                </a:solidFill>
                <a:latin typeface="Arial Black" charset="0"/>
              </a:rPr>
              <a:t>M</a:t>
            </a:r>
            <a:endParaRPr lang="en-US">
              <a:solidFill>
                <a:srgbClr val="BBE0E3"/>
              </a:solidFill>
            </a:endParaRPr>
          </a:p>
        </p:txBody>
      </p:sp>
      <p:sp>
        <p:nvSpPr>
          <p:cNvPr id="1154055"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56"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57"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58"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59"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0"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1"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2"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3"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4"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5"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6"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7"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8"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9"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0"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1"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2"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3"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4"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5"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6"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7"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8"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9"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80"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82"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1154083" name="Oval 35"/>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1154084" name="Oval 36"/>
          <p:cNvSpPr>
            <a:spLocks noChangeArrowheads="1"/>
          </p:cNvSpPr>
          <p:nvPr/>
        </p:nvSpPr>
        <p:spPr bwMode="auto">
          <a:xfrm rot="1717289">
            <a:off x="1878013" y="26701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1154085" name="Line 37"/>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1154086" name="Oval 38"/>
          <p:cNvSpPr>
            <a:spLocks noChangeArrowheads="1"/>
          </p:cNvSpPr>
          <p:nvPr/>
        </p:nvSpPr>
        <p:spPr bwMode="auto">
          <a:xfrm rot="188795">
            <a:off x="457200" y="14287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1154087" name="Text Box 39"/>
          <p:cNvSpPr txBox="1">
            <a:spLocks noChangeArrowheads="1"/>
          </p:cNvSpPr>
          <p:nvPr/>
        </p:nvSpPr>
        <p:spPr bwMode="auto">
          <a:xfrm>
            <a:off x="3878263" y="2916238"/>
            <a:ext cx="4808537" cy="665162"/>
          </a:xfrm>
          <a:prstGeom prst="rect">
            <a:avLst/>
          </a:prstGeom>
          <a:solidFill>
            <a:srgbClr val="FF0000"/>
          </a:solidFill>
          <a:ln>
            <a:noFill/>
          </a:ln>
          <a:effectLst>
            <a:outerShdw blurRad="63500" dist="71842"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effectLst>
                  <a:outerShdw blurRad="38100" dist="38100" dir="2700000" algn="tl">
                    <a:srgbClr val="000000"/>
                  </a:outerShdw>
                </a:effectLst>
                <a:latin typeface="Arial Black" charset="0"/>
              </a:rPr>
              <a:t>b.  Your Own Life</a:t>
            </a:r>
            <a:endParaRPr lang="en-US">
              <a:solidFill>
                <a:srgbClr val="BBE0E3"/>
              </a:solidFill>
              <a:effectLst>
                <a:outerShdw blurRad="38100" dist="38100" dir="2700000" algn="tl">
                  <a:srgbClr val="000000"/>
                </a:outerShdw>
              </a:effectLst>
            </a:endParaRPr>
          </a:p>
        </p:txBody>
      </p:sp>
      <p:sp>
        <p:nvSpPr>
          <p:cNvPr id="1154088" name="Text Box 40"/>
          <p:cNvSpPr txBox="1">
            <a:spLocks noChangeArrowheads="1"/>
          </p:cNvSpPr>
          <p:nvPr/>
        </p:nvSpPr>
        <p:spPr bwMode="auto">
          <a:xfrm>
            <a:off x="3878263" y="4364038"/>
            <a:ext cx="4808537" cy="665162"/>
          </a:xfrm>
          <a:prstGeom prst="rect">
            <a:avLst/>
          </a:prstGeom>
          <a:solidFill>
            <a:srgbClr val="FF0000"/>
          </a:solidFill>
          <a:ln>
            <a:noFill/>
          </a:ln>
          <a:effectLst>
            <a:outerShdw blurRad="63500" dist="71842"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effectLst>
                  <a:outerShdw blurRad="38100" dist="38100" dir="2700000" algn="tl">
                    <a:srgbClr val="000000"/>
                  </a:outerShdw>
                </a:effectLst>
                <a:latin typeface="Arial Black" charset="0"/>
              </a:rPr>
              <a:t>c.  Helping Others</a:t>
            </a:r>
          </a:p>
        </p:txBody>
      </p:sp>
      <p:sp>
        <p:nvSpPr>
          <p:cNvPr id="1154054" name="Text Box 6"/>
          <p:cNvSpPr txBox="1">
            <a:spLocks noChangeArrowheads="1"/>
          </p:cNvSpPr>
          <p:nvPr/>
        </p:nvSpPr>
        <p:spPr bwMode="auto">
          <a:xfrm>
            <a:off x="3878263" y="1468438"/>
            <a:ext cx="4808537" cy="665162"/>
          </a:xfrm>
          <a:prstGeom prst="rect">
            <a:avLst/>
          </a:prstGeom>
          <a:solidFill>
            <a:srgbClr val="FF0000"/>
          </a:solidFill>
          <a:ln>
            <a:noFill/>
          </a:ln>
          <a:effectLst>
            <a:outerShdw blurRad="63500" dist="71842"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effectLst>
                  <a:outerShdw blurRad="38100" dist="38100" dir="2700000" algn="tl">
                    <a:srgbClr val="000000"/>
                  </a:outerShdw>
                </a:effectLst>
                <a:latin typeface="Arial Black" charset="0"/>
              </a:rPr>
              <a:t>a.  The Church Body</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4054"/>
                                        </p:tgtEl>
                                        <p:attrNameLst>
                                          <p:attrName>style.visibility</p:attrName>
                                        </p:attrNameLst>
                                      </p:cBhvr>
                                      <p:to>
                                        <p:strVal val="visible"/>
                                      </p:to>
                                    </p:set>
                                  </p:childTnLst>
                                </p:cTn>
                              </p:par>
                              <p:par>
                                <p:cTn id="7" presetID="31" presetClass="entr" presetSubtype="0" fill="hold" grpId="0" nodeType="withEffect">
                                  <p:stCondLst>
                                    <p:cond delay="0"/>
                                  </p:stCondLst>
                                  <p:iterate type="lt">
                                    <p:tmPct val="5000"/>
                                  </p:iterate>
                                  <p:childTnLst>
                                    <p:set>
                                      <p:cBhvr>
                                        <p:cTn id="8" dur="1" fill="hold">
                                          <p:stCondLst>
                                            <p:cond delay="0"/>
                                          </p:stCondLst>
                                        </p:cTn>
                                        <p:tgtEl>
                                          <p:spTgt spid="1154086"/>
                                        </p:tgtEl>
                                        <p:attrNameLst>
                                          <p:attrName>style.visibility</p:attrName>
                                        </p:attrNameLst>
                                      </p:cBhvr>
                                      <p:to>
                                        <p:strVal val="visible"/>
                                      </p:to>
                                    </p:set>
                                    <p:anim calcmode="lin" valueType="num">
                                      <p:cBhvr>
                                        <p:cTn id="9" dur="1000" fill="hold"/>
                                        <p:tgtEl>
                                          <p:spTgt spid="1154086"/>
                                        </p:tgtEl>
                                        <p:attrNameLst>
                                          <p:attrName>ppt_w</p:attrName>
                                        </p:attrNameLst>
                                      </p:cBhvr>
                                      <p:tavLst>
                                        <p:tav tm="0">
                                          <p:val>
                                            <p:fltVal val="0"/>
                                          </p:val>
                                        </p:tav>
                                        <p:tav tm="100000">
                                          <p:val>
                                            <p:strVal val="#ppt_w"/>
                                          </p:val>
                                        </p:tav>
                                      </p:tavLst>
                                    </p:anim>
                                    <p:anim calcmode="lin" valueType="num">
                                      <p:cBhvr>
                                        <p:cTn id="10" dur="1000" fill="hold"/>
                                        <p:tgtEl>
                                          <p:spTgt spid="1154086"/>
                                        </p:tgtEl>
                                        <p:attrNameLst>
                                          <p:attrName>ppt_h</p:attrName>
                                        </p:attrNameLst>
                                      </p:cBhvr>
                                      <p:tavLst>
                                        <p:tav tm="0">
                                          <p:val>
                                            <p:fltVal val="0"/>
                                          </p:val>
                                        </p:tav>
                                        <p:tav tm="100000">
                                          <p:val>
                                            <p:strVal val="#ppt_h"/>
                                          </p:val>
                                        </p:tav>
                                      </p:tavLst>
                                    </p:anim>
                                    <p:anim calcmode="lin" valueType="num">
                                      <p:cBhvr>
                                        <p:cTn id="11" dur="1000" fill="hold"/>
                                        <p:tgtEl>
                                          <p:spTgt spid="1154086"/>
                                        </p:tgtEl>
                                        <p:attrNameLst>
                                          <p:attrName>style.rotation</p:attrName>
                                        </p:attrNameLst>
                                      </p:cBhvr>
                                      <p:tavLst>
                                        <p:tav tm="0">
                                          <p:val>
                                            <p:fltVal val="90"/>
                                          </p:val>
                                        </p:tav>
                                        <p:tav tm="100000">
                                          <p:val>
                                            <p:fltVal val="0"/>
                                          </p:val>
                                        </p:tav>
                                      </p:tavLst>
                                    </p:anim>
                                    <p:animEffect transition="in" filter="fade">
                                      <p:cBhvr>
                                        <p:cTn id="12" dur="1000"/>
                                        <p:tgtEl>
                                          <p:spTgt spid="11540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5408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5405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54088"/>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8" fill="hold" nodeType="afterEffect">
                                  <p:stCondLst>
                                    <p:cond delay="0"/>
                                  </p:stCondLst>
                                  <p:childTnLst>
                                    <p:set>
                                      <p:cBhvr>
                                        <p:cTn id="25" dur="1" fill="hold">
                                          <p:stCondLst>
                                            <p:cond delay="0"/>
                                          </p:stCondLst>
                                        </p:cTn>
                                        <p:tgtEl>
                                          <p:spTgt spid="1154082"/>
                                        </p:tgtEl>
                                        <p:attrNameLst>
                                          <p:attrName>style.visibility</p:attrName>
                                        </p:attrNameLst>
                                      </p:cBhvr>
                                      <p:to>
                                        <p:strVal val="visible"/>
                                      </p:to>
                                    </p:set>
                                    <p:animEffect transition="in" filter="wipe(left)">
                                      <p:cBhvr>
                                        <p:cTn id="26" dur="500"/>
                                        <p:tgtEl>
                                          <p:spTgt spid="1154082"/>
                                        </p:tgtEl>
                                      </p:cBhvr>
                                    </p:animEffect>
                                  </p:childTnLst>
                                </p:cTn>
                              </p:par>
                            </p:childTnLst>
                          </p:cTn>
                        </p:par>
                        <p:par>
                          <p:cTn id="27" fill="hold" nodeType="afterGroup">
                            <p:stCondLst>
                              <p:cond delay="5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1154083"/>
                                        </p:tgtEl>
                                        <p:attrNameLst>
                                          <p:attrName>style.visibility</p:attrName>
                                        </p:attrNameLst>
                                      </p:cBhvr>
                                      <p:to>
                                        <p:strVal val="visible"/>
                                      </p:to>
                                    </p:set>
                                    <p:anim calcmode="lin" valueType="num">
                                      <p:cBhvr>
                                        <p:cTn id="30" dur="1000" fill="hold"/>
                                        <p:tgtEl>
                                          <p:spTgt spid="1154083"/>
                                        </p:tgtEl>
                                        <p:attrNameLst>
                                          <p:attrName>ppt_w</p:attrName>
                                        </p:attrNameLst>
                                      </p:cBhvr>
                                      <p:tavLst>
                                        <p:tav tm="0">
                                          <p:val>
                                            <p:fltVal val="0"/>
                                          </p:val>
                                        </p:tav>
                                        <p:tav tm="100000">
                                          <p:val>
                                            <p:strVal val="#ppt_w"/>
                                          </p:val>
                                        </p:tav>
                                      </p:tavLst>
                                    </p:anim>
                                    <p:anim calcmode="lin" valueType="num">
                                      <p:cBhvr>
                                        <p:cTn id="31" dur="1000" fill="hold"/>
                                        <p:tgtEl>
                                          <p:spTgt spid="1154083"/>
                                        </p:tgtEl>
                                        <p:attrNameLst>
                                          <p:attrName>ppt_h</p:attrName>
                                        </p:attrNameLst>
                                      </p:cBhvr>
                                      <p:tavLst>
                                        <p:tav tm="0">
                                          <p:val>
                                            <p:fltVal val="0"/>
                                          </p:val>
                                        </p:tav>
                                        <p:tav tm="100000">
                                          <p:val>
                                            <p:strVal val="#ppt_h"/>
                                          </p:val>
                                        </p:tav>
                                      </p:tavLst>
                                    </p:anim>
                                    <p:anim calcmode="lin" valueType="num">
                                      <p:cBhvr>
                                        <p:cTn id="32" dur="1000" fill="hold"/>
                                        <p:tgtEl>
                                          <p:spTgt spid="1154083"/>
                                        </p:tgtEl>
                                        <p:attrNameLst>
                                          <p:attrName>style.rotation</p:attrName>
                                        </p:attrNameLst>
                                      </p:cBhvr>
                                      <p:tavLst>
                                        <p:tav tm="0">
                                          <p:val>
                                            <p:fltVal val="90"/>
                                          </p:val>
                                        </p:tav>
                                        <p:tav tm="100000">
                                          <p:val>
                                            <p:fltVal val="0"/>
                                          </p:val>
                                        </p:tav>
                                      </p:tavLst>
                                    </p:anim>
                                    <p:animEffect transition="in" filter="fade">
                                      <p:cBhvr>
                                        <p:cTn id="33" dur="1000"/>
                                        <p:tgtEl>
                                          <p:spTgt spid="1154083"/>
                                        </p:tgtEl>
                                      </p:cBhvr>
                                    </p:animEffect>
                                  </p:childTnLst>
                                </p:cTn>
                              </p:par>
                            </p:childTnLst>
                          </p:cTn>
                        </p:par>
                        <p:par>
                          <p:cTn id="34" fill="hold" nodeType="afterGroup">
                            <p:stCondLst>
                              <p:cond delay="1500"/>
                            </p:stCondLst>
                            <p:childTnLst>
                              <p:par>
                                <p:cTn id="35" presetID="22" presetClass="entr" presetSubtype="8" fill="hold" nodeType="afterEffect">
                                  <p:stCondLst>
                                    <p:cond delay="0"/>
                                  </p:stCondLst>
                                  <p:childTnLst>
                                    <p:set>
                                      <p:cBhvr>
                                        <p:cTn id="36" dur="1" fill="hold">
                                          <p:stCondLst>
                                            <p:cond delay="0"/>
                                          </p:stCondLst>
                                        </p:cTn>
                                        <p:tgtEl>
                                          <p:spTgt spid="1154085"/>
                                        </p:tgtEl>
                                        <p:attrNameLst>
                                          <p:attrName>style.visibility</p:attrName>
                                        </p:attrNameLst>
                                      </p:cBhvr>
                                      <p:to>
                                        <p:strVal val="visible"/>
                                      </p:to>
                                    </p:set>
                                    <p:animEffect transition="in" filter="wipe(left)">
                                      <p:cBhvr>
                                        <p:cTn id="37" dur="500"/>
                                        <p:tgtEl>
                                          <p:spTgt spid="1154085"/>
                                        </p:tgtEl>
                                      </p:cBhvr>
                                    </p:animEffect>
                                  </p:childTnLst>
                                </p:cTn>
                              </p:par>
                            </p:childTnLst>
                          </p:cTn>
                        </p:par>
                        <p:par>
                          <p:cTn id="38" fill="hold" nodeType="afterGroup">
                            <p:stCondLst>
                              <p:cond delay="2000"/>
                            </p:stCondLst>
                            <p:childTnLst>
                              <p:par>
                                <p:cTn id="39" presetID="31" presetClass="entr" presetSubtype="0" fill="hold" grpId="0" nodeType="afterEffect">
                                  <p:stCondLst>
                                    <p:cond delay="0"/>
                                  </p:stCondLst>
                                  <p:iterate type="lt">
                                    <p:tmPct val="5000"/>
                                  </p:iterate>
                                  <p:childTnLst>
                                    <p:set>
                                      <p:cBhvr>
                                        <p:cTn id="40" dur="1" fill="hold">
                                          <p:stCondLst>
                                            <p:cond delay="0"/>
                                          </p:stCondLst>
                                        </p:cTn>
                                        <p:tgtEl>
                                          <p:spTgt spid="1154084"/>
                                        </p:tgtEl>
                                        <p:attrNameLst>
                                          <p:attrName>style.visibility</p:attrName>
                                        </p:attrNameLst>
                                      </p:cBhvr>
                                      <p:to>
                                        <p:strVal val="visible"/>
                                      </p:to>
                                    </p:set>
                                    <p:anim calcmode="lin" valueType="num">
                                      <p:cBhvr>
                                        <p:cTn id="41" dur="1000" fill="hold"/>
                                        <p:tgtEl>
                                          <p:spTgt spid="1154084"/>
                                        </p:tgtEl>
                                        <p:attrNameLst>
                                          <p:attrName>ppt_w</p:attrName>
                                        </p:attrNameLst>
                                      </p:cBhvr>
                                      <p:tavLst>
                                        <p:tav tm="0">
                                          <p:val>
                                            <p:fltVal val="0"/>
                                          </p:val>
                                        </p:tav>
                                        <p:tav tm="100000">
                                          <p:val>
                                            <p:strVal val="#ppt_w"/>
                                          </p:val>
                                        </p:tav>
                                      </p:tavLst>
                                    </p:anim>
                                    <p:anim calcmode="lin" valueType="num">
                                      <p:cBhvr>
                                        <p:cTn id="42" dur="1000" fill="hold"/>
                                        <p:tgtEl>
                                          <p:spTgt spid="1154084"/>
                                        </p:tgtEl>
                                        <p:attrNameLst>
                                          <p:attrName>ppt_h</p:attrName>
                                        </p:attrNameLst>
                                      </p:cBhvr>
                                      <p:tavLst>
                                        <p:tav tm="0">
                                          <p:val>
                                            <p:fltVal val="0"/>
                                          </p:val>
                                        </p:tav>
                                        <p:tav tm="100000">
                                          <p:val>
                                            <p:strVal val="#ppt_h"/>
                                          </p:val>
                                        </p:tav>
                                      </p:tavLst>
                                    </p:anim>
                                    <p:anim calcmode="lin" valueType="num">
                                      <p:cBhvr>
                                        <p:cTn id="43" dur="1000" fill="hold"/>
                                        <p:tgtEl>
                                          <p:spTgt spid="1154084"/>
                                        </p:tgtEl>
                                        <p:attrNameLst>
                                          <p:attrName>style.rotation</p:attrName>
                                        </p:attrNameLst>
                                      </p:cBhvr>
                                      <p:tavLst>
                                        <p:tav tm="0">
                                          <p:val>
                                            <p:fltVal val="90"/>
                                          </p:val>
                                        </p:tav>
                                        <p:tav tm="100000">
                                          <p:val>
                                            <p:fltVal val="0"/>
                                          </p:val>
                                        </p:tav>
                                      </p:tavLst>
                                    </p:anim>
                                    <p:animEffect transition="in" filter="fade">
                                      <p:cBhvr>
                                        <p:cTn id="44" dur="1000"/>
                                        <p:tgtEl>
                                          <p:spTgt spid="1154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4051" grpId="0"/>
      <p:bldP spid="1154083" grpId="0" animBg="1"/>
      <p:bldP spid="1154084" grpId="0" animBg="1"/>
      <p:bldP spid="1154086" grpId="0" animBg="1"/>
      <p:bldP spid="1154087" grpId="0" animBg="1"/>
      <p:bldP spid="1154088" grpId="0" animBg="1"/>
      <p:bldP spid="1154054"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92866" name="Picture 7" descr="fi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2867" name="Rectangle 2"/>
          <p:cNvSpPr>
            <a:spLocks noGrp="1" noChangeArrowheads="1"/>
          </p:cNvSpPr>
          <p:nvPr>
            <p:ph type="ctrTitle"/>
          </p:nvPr>
        </p:nvSpPr>
        <p:spPr>
          <a:xfrm>
            <a:off x="685800" y="76200"/>
            <a:ext cx="7772400" cy="914400"/>
          </a:xfrm>
        </p:spPr>
        <p:txBody>
          <a:bodyPr/>
          <a:lstStyle/>
          <a:p>
            <a:pPr eaLnBrk="1" hangingPunct="1"/>
            <a:r>
              <a:rPr lang="en-US" b="1" u="sng">
                <a:solidFill>
                  <a:schemeClr val="bg1"/>
                </a:solidFill>
                <a:latin typeface="Arial" charset="0"/>
                <a:ea typeface="Osaka" charset="0"/>
                <a:cs typeface="Osaka" charset="0"/>
              </a:rPr>
              <a:t>I</a:t>
            </a:r>
            <a:r>
              <a:rPr lang="fr-FR" altLang="ja-JP" b="1" u="sng">
                <a:solidFill>
                  <a:schemeClr val="bg1"/>
                </a:solidFill>
                <a:latin typeface="Arial" charset="0"/>
                <a:ea typeface="Osaka" charset="0"/>
                <a:cs typeface="Osaka" charset="0"/>
              </a:rPr>
              <a:t>'</a:t>
            </a:r>
            <a:r>
              <a:rPr lang="en-US" b="1" u="sng">
                <a:solidFill>
                  <a:schemeClr val="bg1"/>
                </a:solidFill>
                <a:latin typeface="Arial" charset="0"/>
                <a:ea typeface="Osaka" charset="0"/>
                <a:cs typeface="Osaka" charset="0"/>
              </a:rPr>
              <a:t>ve Been Through a Fire</a:t>
            </a:r>
            <a:endParaRPr lang="en-US">
              <a:solidFill>
                <a:schemeClr val="tx1"/>
              </a:solidFill>
              <a:latin typeface="Arial" charset="0"/>
              <a:ea typeface="Osaka" charset="0"/>
              <a:cs typeface="Osaka" charset="0"/>
            </a:endParaRPr>
          </a:p>
        </p:txBody>
      </p:sp>
      <p:sp>
        <p:nvSpPr>
          <p:cNvPr id="606216" name="Rectangle 8"/>
          <p:cNvSpPr>
            <a:spLocks noChangeArrowheads="1"/>
          </p:cNvSpPr>
          <p:nvPr/>
        </p:nvSpPr>
        <p:spPr bwMode="auto">
          <a:xfrm>
            <a:off x="0" y="1219200"/>
            <a:ext cx="9144000" cy="50292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1" hangingPunct="1">
              <a:defRPr/>
            </a:pPr>
            <a:r>
              <a:rPr lang="en-US" sz="4000" b="1" dirty="0">
                <a:solidFill>
                  <a:schemeClr val="bg1"/>
                </a:solidFill>
                <a:ea typeface="Osaka" charset="0"/>
                <a:cs typeface="Osaka" charset="0"/>
              </a:rPr>
              <a:t>I</a:t>
            </a:r>
            <a:r>
              <a:rPr lang="fr-FR" altLang="ja-JP" sz="4000" b="1" dirty="0">
                <a:solidFill>
                  <a:schemeClr val="bg1"/>
                </a:solidFill>
                <a:ea typeface="Osaka" charset="0"/>
                <a:cs typeface="Osaka" charset="0"/>
              </a:rPr>
              <a:t>'</a:t>
            </a:r>
            <a:r>
              <a:rPr lang="en-US" sz="4000" b="1" dirty="0" err="1">
                <a:solidFill>
                  <a:schemeClr val="bg1"/>
                </a:solidFill>
                <a:ea typeface="Osaka" charset="0"/>
                <a:cs typeface="Osaka" charset="0"/>
              </a:rPr>
              <a:t>ve</a:t>
            </a:r>
            <a:r>
              <a:rPr lang="en-US" sz="4000" b="1" dirty="0">
                <a:solidFill>
                  <a:schemeClr val="bg1"/>
                </a:solidFill>
                <a:ea typeface="Osaka" charset="0"/>
                <a:cs typeface="Osaka" charset="0"/>
              </a:rPr>
              <a:t> been through a fire</a:t>
            </a:r>
            <a:br>
              <a:rPr lang="en-US" sz="4000" b="1" dirty="0">
                <a:solidFill>
                  <a:schemeClr val="bg1"/>
                </a:solidFill>
                <a:ea typeface="Osaka" charset="0"/>
                <a:cs typeface="Osaka" charset="0"/>
              </a:rPr>
            </a:br>
            <a:r>
              <a:rPr lang="en-US" sz="4000" b="1" dirty="0">
                <a:solidFill>
                  <a:schemeClr val="bg1"/>
                </a:solidFill>
                <a:ea typeface="Osaka" charset="0"/>
                <a:cs typeface="Osaka" charset="0"/>
              </a:rPr>
              <a:t>that has deepened my desire</a:t>
            </a:r>
            <a:br>
              <a:rPr lang="en-US" sz="4000" b="1" dirty="0">
                <a:solidFill>
                  <a:schemeClr val="bg1"/>
                </a:solidFill>
                <a:ea typeface="Osaka" charset="0"/>
                <a:cs typeface="Osaka" charset="0"/>
              </a:rPr>
            </a:br>
            <a:r>
              <a:rPr lang="en-US" sz="4000" b="1" dirty="0">
                <a:solidFill>
                  <a:schemeClr val="bg1"/>
                </a:solidFill>
                <a:ea typeface="Osaka" charset="0"/>
                <a:cs typeface="Osaka" charset="0"/>
              </a:rPr>
              <a:t>to know the living God,</a:t>
            </a:r>
            <a:br>
              <a:rPr lang="en-US" sz="4000" b="1" dirty="0">
                <a:solidFill>
                  <a:schemeClr val="bg1"/>
                </a:solidFill>
                <a:ea typeface="Osaka" charset="0"/>
                <a:cs typeface="Osaka" charset="0"/>
              </a:rPr>
            </a:br>
            <a:r>
              <a:rPr lang="en-US" sz="4000" b="1" dirty="0">
                <a:solidFill>
                  <a:schemeClr val="bg1"/>
                </a:solidFill>
                <a:ea typeface="Osaka" charset="0"/>
                <a:cs typeface="Osaka" charset="0"/>
              </a:rPr>
              <a:t>more and more.</a:t>
            </a:r>
            <a:br>
              <a:rPr lang="en-US" sz="4000" b="1" dirty="0">
                <a:solidFill>
                  <a:schemeClr val="bg1"/>
                </a:solidFill>
                <a:ea typeface="Osaka" charset="0"/>
                <a:cs typeface="Osaka" charset="0"/>
              </a:rPr>
            </a:br>
            <a:br>
              <a:rPr lang="en-US" sz="4000" b="1" dirty="0">
                <a:solidFill>
                  <a:schemeClr val="bg1"/>
                </a:solidFill>
                <a:ea typeface="Osaka" charset="0"/>
                <a:cs typeface="Osaka" charset="0"/>
              </a:rPr>
            </a:br>
            <a:r>
              <a:rPr lang="en-US" sz="4000" b="1" dirty="0">
                <a:solidFill>
                  <a:schemeClr val="bg1"/>
                </a:solidFill>
                <a:ea typeface="Osaka" charset="0"/>
                <a:cs typeface="Osaka" charset="0"/>
              </a:rPr>
              <a:t>It hasn</a:t>
            </a:r>
            <a:r>
              <a:rPr lang="fr-FR" altLang="ja-JP" sz="4000" b="1" dirty="0">
                <a:solidFill>
                  <a:schemeClr val="bg1"/>
                </a:solidFill>
                <a:ea typeface="Osaka" charset="0"/>
                <a:cs typeface="Osaka" charset="0"/>
              </a:rPr>
              <a:t>'</a:t>
            </a:r>
            <a:r>
              <a:rPr lang="en-US" sz="4000" b="1" dirty="0">
                <a:solidFill>
                  <a:schemeClr val="bg1"/>
                </a:solidFill>
                <a:ea typeface="Osaka" charset="0"/>
                <a:cs typeface="Osaka" charset="0"/>
              </a:rPr>
              <a:t>t been much fun</a:t>
            </a:r>
            <a:br>
              <a:rPr lang="en-US" sz="4000" b="1" dirty="0">
                <a:solidFill>
                  <a:schemeClr val="bg1"/>
                </a:solidFill>
                <a:ea typeface="Osaka" charset="0"/>
                <a:cs typeface="Osaka" charset="0"/>
              </a:rPr>
            </a:br>
            <a:r>
              <a:rPr lang="en-US" sz="4000" b="1" dirty="0">
                <a:solidFill>
                  <a:schemeClr val="bg1"/>
                </a:solidFill>
                <a:ea typeface="Osaka" charset="0"/>
                <a:cs typeface="Osaka" charset="0"/>
              </a:rPr>
              <a:t>but the work that it has done</a:t>
            </a:r>
            <a:br>
              <a:rPr lang="en-US" sz="4000" b="1" dirty="0">
                <a:solidFill>
                  <a:schemeClr val="bg1"/>
                </a:solidFill>
                <a:ea typeface="Osaka" charset="0"/>
                <a:cs typeface="Osaka" charset="0"/>
              </a:rPr>
            </a:br>
            <a:r>
              <a:rPr lang="en-US" sz="4000" b="1" dirty="0">
                <a:solidFill>
                  <a:schemeClr val="bg1"/>
                </a:solidFill>
                <a:ea typeface="Osaka" charset="0"/>
                <a:cs typeface="Osaka" charset="0"/>
              </a:rPr>
              <a:t>in my life has made it worth the hurt</a:t>
            </a:r>
            <a:endParaRPr lang="en-US" sz="4000" b="1" dirty="0">
              <a:ea typeface="Osaka" charset="0"/>
              <a:cs typeface="Osaka"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94914" name="Rectangle 3"/>
          <p:cNvSpPr>
            <a:spLocks noGrp="1" noChangeArrowheads="1"/>
          </p:cNvSpPr>
          <p:nvPr>
            <p:ph type="ctrTitle"/>
          </p:nvPr>
        </p:nvSpPr>
        <p:spPr>
          <a:xfrm>
            <a:off x="685800" y="76200"/>
            <a:ext cx="7772400" cy="1143000"/>
          </a:xfrm>
        </p:spPr>
        <p:txBody>
          <a:bodyPr/>
          <a:lstStyle/>
          <a:p>
            <a:pPr eaLnBrk="1" hangingPunct="1"/>
            <a:r>
              <a:rPr lang="en-US" sz="3600">
                <a:solidFill>
                  <a:schemeClr val="bg1"/>
                </a:solidFill>
                <a:latin typeface="Arial" charset="0"/>
                <a:ea typeface="Osaka" charset="0"/>
                <a:cs typeface="Osaka" charset="0"/>
              </a:rPr>
              <a:t>I</a:t>
            </a:r>
            <a:r>
              <a:rPr lang="fr-FR" altLang="ja-JP" sz="3600">
                <a:solidFill>
                  <a:schemeClr val="bg1"/>
                </a:solidFill>
                <a:latin typeface="Arial" charset="0"/>
                <a:ea typeface="Osaka" charset="0"/>
                <a:cs typeface="Osaka" charset="0"/>
              </a:rPr>
              <a:t>'</a:t>
            </a:r>
            <a:r>
              <a:rPr lang="en-US" sz="3600">
                <a:solidFill>
                  <a:schemeClr val="bg1"/>
                </a:solidFill>
                <a:latin typeface="Arial" charset="0"/>
                <a:ea typeface="Osaka" charset="0"/>
                <a:cs typeface="Osaka" charset="0"/>
              </a:rPr>
              <a:t>ve Been Through a Fire 2 of 3</a:t>
            </a:r>
            <a:endParaRPr lang="en-US">
              <a:solidFill>
                <a:schemeClr val="tx1"/>
              </a:solidFill>
              <a:latin typeface="Arial" charset="0"/>
              <a:ea typeface="Osaka" charset="0"/>
              <a:cs typeface="Osaka" charset="0"/>
            </a:endParaRPr>
          </a:p>
        </p:txBody>
      </p:sp>
      <p:pic>
        <p:nvPicPr>
          <p:cNvPr id="294915" name="Picture 2" descr="FIRE1"/>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8260" name="Rectangle 4"/>
          <p:cNvSpPr>
            <a:spLocks noChangeArrowheads="1"/>
          </p:cNvSpPr>
          <p:nvPr/>
        </p:nvSpPr>
        <p:spPr bwMode="auto">
          <a:xfrm>
            <a:off x="0" y="76200"/>
            <a:ext cx="6705600" cy="41910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1" hangingPunct="1">
              <a:defRPr/>
            </a:pPr>
            <a:r>
              <a:rPr lang="en-US" sz="4000" b="1">
                <a:solidFill>
                  <a:schemeClr val="bg1"/>
                </a:solidFill>
                <a:ea typeface="Osaka" charset="0"/>
                <a:cs typeface="Osaka" charset="0"/>
              </a:rPr>
              <a:t>You see, sometimes we need the hard times</a:t>
            </a:r>
            <a:br>
              <a:rPr lang="en-US" sz="4000" b="1">
                <a:solidFill>
                  <a:schemeClr val="bg1"/>
                </a:solidFill>
                <a:ea typeface="Osaka" charset="0"/>
                <a:cs typeface="Osaka" charset="0"/>
              </a:rPr>
            </a:br>
            <a:r>
              <a:rPr lang="en-US" sz="4000" b="1">
                <a:solidFill>
                  <a:schemeClr val="bg1"/>
                </a:solidFill>
                <a:ea typeface="Osaka" charset="0"/>
                <a:cs typeface="Osaka" charset="0"/>
              </a:rPr>
              <a:t>to bring us to our knees.</a:t>
            </a:r>
            <a:br>
              <a:rPr lang="en-US" sz="4000" b="1">
                <a:solidFill>
                  <a:schemeClr val="bg1"/>
                </a:solidFill>
                <a:ea typeface="Osaka" charset="0"/>
                <a:cs typeface="Osaka" charset="0"/>
              </a:rPr>
            </a:br>
            <a:r>
              <a:rPr lang="en-US" sz="4000" b="1">
                <a:solidFill>
                  <a:schemeClr val="bg1"/>
                </a:solidFill>
                <a:ea typeface="Osaka" charset="0"/>
                <a:cs typeface="Osaka" charset="0"/>
              </a:rPr>
              <a:t>Otherwise, we do as we please</a:t>
            </a:r>
            <a:br>
              <a:rPr lang="en-US" sz="4000" b="1">
                <a:solidFill>
                  <a:schemeClr val="bg1"/>
                </a:solidFill>
                <a:ea typeface="Osaka" charset="0"/>
                <a:cs typeface="Osaka" charset="0"/>
              </a:rPr>
            </a:br>
            <a:r>
              <a:rPr lang="en-US" sz="4000" b="1">
                <a:solidFill>
                  <a:schemeClr val="bg1"/>
                </a:solidFill>
                <a:ea typeface="Osaka" charset="0"/>
                <a:cs typeface="Osaka" charset="0"/>
              </a:rPr>
              <a:t>and never heed Him.</a:t>
            </a:r>
            <a:endParaRPr lang="en-US" sz="4000" b="1">
              <a:ea typeface="Osaka" charset="0"/>
              <a:cs typeface="Osaka"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96962" name="Rectangle 3"/>
          <p:cNvSpPr>
            <a:spLocks noGrp="1" noChangeArrowheads="1"/>
          </p:cNvSpPr>
          <p:nvPr>
            <p:ph type="ctrTitle"/>
          </p:nvPr>
        </p:nvSpPr>
        <p:spPr>
          <a:xfrm>
            <a:off x="685800" y="76200"/>
            <a:ext cx="7772400" cy="1143000"/>
          </a:xfrm>
        </p:spPr>
        <p:txBody>
          <a:bodyPr/>
          <a:lstStyle/>
          <a:p>
            <a:pPr eaLnBrk="1" hangingPunct="1"/>
            <a:r>
              <a:rPr lang="en-US" sz="3600" b="1">
                <a:solidFill>
                  <a:schemeClr val="tx1"/>
                </a:solidFill>
                <a:latin typeface="Arial" charset="0"/>
                <a:ea typeface="Osaka" charset="0"/>
                <a:cs typeface="Osaka" charset="0"/>
              </a:rPr>
              <a:t>I</a:t>
            </a:r>
            <a:r>
              <a:rPr lang="fr-FR" altLang="ja-JP" sz="3600" b="1">
                <a:solidFill>
                  <a:schemeClr val="tx1"/>
                </a:solidFill>
                <a:latin typeface="Arial" charset="0"/>
                <a:ea typeface="Osaka" charset="0"/>
                <a:cs typeface="Osaka" charset="0"/>
              </a:rPr>
              <a:t>'</a:t>
            </a:r>
            <a:r>
              <a:rPr lang="en-US" sz="3600" b="1">
                <a:solidFill>
                  <a:schemeClr val="tx1"/>
                </a:solidFill>
                <a:latin typeface="Arial" charset="0"/>
                <a:ea typeface="Osaka" charset="0"/>
                <a:cs typeface="Osaka" charset="0"/>
              </a:rPr>
              <a:t>ve Been Through a Fire 3 of 3</a:t>
            </a:r>
            <a:endParaRPr lang="en-US">
              <a:solidFill>
                <a:schemeClr val="tx1"/>
              </a:solidFill>
              <a:latin typeface="Arial" charset="0"/>
              <a:ea typeface="Osaka" charset="0"/>
              <a:cs typeface="Osaka" charset="0"/>
            </a:endParaRPr>
          </a:p>
        </p:txBody>
      </p:sp>
      <p:pic>
        <p:nvPicPr>
          <p:cNvPr id="296963" name="Picture 4" descr="emergencymgm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28950"/>
            <a:ext cx="5105400" cy="3829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0309" name="Rectangle 5"/>
          <p:cNvSpPr>
            <a:spLocks noChangeArrowheads="1"/>
          </p:cNvSpPr>
          <p:nvPr/>
        </p:nvSpPr>
        <p:spPr bwMode="auto">
          <a:xfrm>
            <a:off x="0" y="990600"/>
            <a:ext cx="9144000" cy="27432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1" hangingPunct="1">
              <a:defRPr/>
            </a:pPr>
            <a:r>
              <a:rPr lang="en-US" sz="4000" b="1" dirty="0">
                <a:solidFill>
                  <a:schemeClr val="bg1"/>
                </a:solidFill>
                <a:ea typeface="Osaka" charset="0"/>
                <a:cs typeface="Osaka" charset="0"/>
              </a:rPr>
              <a:t>But He always knows what</a:t>
            </a:r>
            <a:r>
              <a:rPr lang="fr-FR" altLang="ja-JP" sz="4000" b="1" dirty="0">
                <a:solidFill>
                  <a:schemeClr val="bg1"/>
                </a:solidFill>
                <a:ea typeface="Osaka" charset="0"/>
                <a:cs typeface="Osaka" charset="0"/>
              </a:rPr>
              <a:t>'</a:t>
            </a:r>
            <a:r>
              <a:rPr lang="en-US" sz="4000" b="1" dirty="0">
                <a:solidFill>
                  <a:schemeClr val="bg1"/>
                </a:solidFill>
                <a:ea typeface="Osaka" charset="0"/>
                <a:cs typeface="Osaka" charset="0"/>
              </a:rPr>
              <a:t>s best</a:t>
            </a:r>
            <a:br>
              <a:rPr lang="en-US" sz="4000" b="1" dirty="0">
                <a:solidFill>
                  <a:schemeClr val="bg1"/>
                </a:solidFill>
                <a:ea typeface="Osaka" charset="0"/>
                <a:cs typeface="Osaka" charset="0"/>
              </a:rPr>
            </a:br>
            <a:r>
              <a:rPr lang="en-US" sz="4000" b="1" dirty="0">
                <a:solidFill>
                  <a:schemeClr val="bg1"/>
                </a:solidFill>
                <a:ea typeface="Osaka" charset="0"/>
                <a:cs typeface="Osaka" charset="0"/>
              </a:rPr>
              <a:t>and it</a:t>
            </a:r>
            <a:r>
              <a:rPr lang="fr-FR" altLang="ja-JP" sz="4000" b="1" dirty="0">
                <a:solidFill>
                  <a:schemeClr val="bg1"/>
                </a:solidFill>
                <a:ea typeface="Osaka" charset="0"/>
                <a:cs typeface="Osaka" charset="0"/>
              </a:rPr>
              <a:t>'</a:t>
            </a:r>
            <a:r>
              <a:rPr lang="en-US" sz="4000" b="1" dirty="0">
                <a:solidFill>
                  <a:schemeClr val="bg1"/>
                </a:solidFill>
                <a:ea typeface="Osaka" charset="0"/>
                <a:cs typeface="Osaka" charset="0"/>
              </a:rPr>
              <a:t>s when we</a:t>
            </a:r>
            <a:r>
              <a:rPr lang="fr-FR" altLang="ja-JP" sz="4000" b="1" dirty="0">
                <a:solidFill>
                  <a:schemeClr val="bg1"/>
                </a:solidFill>
                <a:ea typeface="Osaka" charset="0"/>
                <a:cs typeface="Osaka" charset="0"/>
              </a:rPr>
              <a:t>'</a:t>
            </a:r>
            <a:r>
              <a:rPr lang="en-US" sz="4000" b="1" dirty="0">
                <a:solidFill>
                  <a:schemeClr val="bg1"/>
                </a:solidFill>
                <a:ea typeface="Osaka" charset="0"/>
                <a:cs typeface="Osaka" charset="0"/>
              </a:rPr>
              <a:t>re in the test</a:t>
            </a:r>
            <a:br>
              <a:rPr lang="en-US" sz="4000" b="1" dirty="0">
                <a:solidFill>
                  <a:schemeClr val="bg1"/>
                </a:solidFill>
                <a:ea typeface="Osaka" charset="0"/>
                <a:cs typeface="Osaka" charset="0"/>
              </a:rPr>
            </a:br>
            <a:r>
              <a:rPr lang="en-US" sz="4000" b="1" dirty="0">
                <a:solidFill>
                  <a:schemeClr val="bg1"/>
                </a:solidFill>
                <a:ea typeface="Osaka" charset="0"/>
                <a:cs typeface="Osaka" charset="0"/>
              </a:rPr>
              <a:t>that we really come to know God </a:t>
            </a:r>
            <a:br>
              <a:rPr lang="en-US" sz="4000" b="1" dirty="0">
                <a:solidFill>
                  <a:schemeClr val="bg1"/>
                </a:solidFill>
                <a:ea typeface="Osaka" charset="0"/>
                <a:cs typeface="Osaka" charset="0"/>
              </a:rPr>
            </a:br>
            <a:r>
              <a:rPr lang="en-US" sz="4000" b="1" dirty="0">
                <a:solidFill>
                  <a:schemeClr val="bg1"/>
                </a:solidFill>
                <a:ea typeface="Osaka" charset="0"/>
                <a:cs typeface="Osaka" charset="0"/>
              </a:rPr>
              <a:t>as He is</a:t>
            </a:r>
            <a:endParaRPr lang="en-US" sz="4000" b="1" dirty="0">
              <a:ea typeface="Osaka" charset="0"/>
              <a:cs typeface="Osaka"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71438" y="0"/>
            <a:ext cx="9251951" cy="6858000"/>
          </a:xfrm>
          <a:prstGeom prst="rect">
            <a:avLst/>
          </a:prstGeom>
          <a:solidFill>
            <a:schemeClr val="tx2"/>
          </a:solidFill>
          <a:ln w="9525">
            <a:solidFill>
              <a:srgbClr val="000000"/>
            </a:solidFill>
            <a:miter lim="800000"/>
            <a:headEnd/>
            <a:tailEnd/>
          </a:ln>
        </p:spPr>
        <p:txBody>
          <a:bodyPr wrap="none" lIns="91378" tIns="45690" rIns="91378" bIns="4569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Text" lastClr="000000"/>
              </a:solidFill>
              <a:effectLst/>
              <a:uLnTx/>
              <a:uFillTx/>
              <a:latin typeface="Arial" charset="0"/>
              <a:ea typeface="ＭＳ Ｐゴシック" charset="0"/>
            </a:endParaRPr>
          </a:p>
        </p:txBody>
      </p:sp>
      <p:pic>
        <p:nvPicPr>
          <p:cNvPr id="254978"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038" y="3394088"/>
            <a:ext cx="9226551"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79" name="Rectangle 3"/>
          <p:cNvSpPr>
            <a:spLocks noGrp="1" noChangeArrowheads="1"/>
          </p:cNvSpPr>
          <p:nvPr>
            <p:ph type="title"/>
          </p:nvPr>
        </p:nvSpPr>
        <p:spPr>
          <a:xfrm>
            <a:off x="0" y="-26975"/>
            <a:ext cx="9144000" cy="1600201"/>
          </a:xfrm>
        </p:spPr>
        <p:txBody>
          <a:bodyPr/>
          <a:lstStyle/>
          <a:p>
            <a:pPr eaLnBrk="1" hangingPunct="1"/>
            <a:r>
              <a:rPr lang="zh-CN" altLang="en-US" sz="5400" b="1" i="1" dirty="0">
                <a:solidFill>
                  <a:schemeClr val="bg1"/>
                </a:solidFill>
                <a:latin typeface="Arial" charset="0"/>
                <a:cs typeface="Arial" charset="0"/>
              </a:rPr>
              <a:t>要如何保持教会的纯洁</a:t>
            </a:r>
            <a:r>
              <a:rPr lang="en-US" sz="5400" b="1" i="1" dirty="0">
                <a:solidFill>
                  <a:schemeClr val="bg1"/>
                </a:solidFill>
                <a:latin typeface="Arial" charset="0"/>
                <a:cs typeface="Arial" charset="0"/>
              </a:rPr>
              <a:t>?</a:t>
            </a:r>
            <a:endParaRPr lang="en-US" b="1" i="1" dirty="0">
              <a:solidFill>
                <a:schemeClr val="bg1"/>
              </a:solidFill>
              <a:latin typeface="Arial" charset="0"/>
              <a:cs typeface="Arial" charset="0"/>
            </a:endParaRPr>
          </a:p>
        </p:txBody>
      </p:sp>
      <p:sp>
        <p:nvSpPr>
          <p:cNvPr id="506885" name="Rectangle 5"/>
          <p:cNvSpPr>
            <a:spLocks noChangeArrowheads="1"/>
          </p:cNvSpPr>
          <p:nvPr/>
        </p:nvSpPr>
        <p:spPr bwMode="auto">
          <a:xfrm>
            <a:off x="96838" y="1905000"/>
            <a:ext cx="8939212"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66"/>
                </a:solidFill>
                <a:uLnTx/>
                <a:uFillTx/>
                <a:latin typeface="Arial" charset="0"/>
                <a:ea typeface="ＭＳ Ｐゴシック" charset="0"/>
                <a:cs typeface="Arial" charset="0"/>
              </a:rPr>
              <a:t>a. </a:t>
            </a:r>
            <a:r>
              <a:rPr kumimoji="0" lang="zh-CN" altLang="en-US" sz="4000" b="1" i="0" u="none" strike="noStrike" kern="1200" cap="none" spc="0" normalizeH="0" baseline="0" noProof="0" dirty="0">
                <a:ln>
                  <a:noFill/>
                </a:ln>
                <a:solidFill>
                  <a:srgbClr val="000066"/>
                </a:solidFill>
                <a:uLnTx/>
                <a:uFillTx/>
                <a:latin typeface="Arial" charset="0"/>
                <a:ea typeface="ＭＳ Ｐゴシック" charset="0"/>
                <a:cs typeface="Arial" charset="0"/>
              </a:rPr>
              <a:t>从 </a:t>
            </a:r>
            <a:r>
              <a:rPr kumimoji="0" lang="zh-CN" altLang="en-US" sz="4000" b="1" i="0" u="none" strike="noStrike" kern="1200" cap="none" spc="0" normalizeH="0" baseline="0" noProof="0" dirty="0">
                <a:ln>
                  <a:noFill/>
                </a:ln>
                <a:solidFill>
                  <a:srgbClr val="FF0000"/>
                </a:solidFill>
                <a:uLnTx/>
                <a:uFillTx/>
                <a:latin typeface="Arial" charset="0"/>
                <a:ea typeface="ＭＳ Ｐゴシック" charset="0"/>
                <a:cs typeface="Arial" charset="0"/>
              </a:rPr>
              <a:t>你自己的生活</a:t>
            </a:r>
            <a:r>
              <a:rPr kumimoji="0" lang="zh-CN" altLang="en-US" sz="4000" b="1" i="0" u="none" strike="noStrike" kern="1200" cap="none" spc="0" normalizeH="0" baseline="0" noProof="0" dirty="0">
                <a:ln>
                  <a:noFill/>
                </a:ln>
                <a:solidFill>
                  <a:srgbClr val="000066"/>
                </a:solidFill>
                <a:uLnTx/>
                <a:uFillTx/>
                <a:latin typeface="Arial" charset="0"/>
                <a:ea typeface="ＭＳ Ｐゴシック" charset="0"/>
                <a:cs typeface="Arial" charset="0"/>
              </a:rPr>
              <a:t> 开始。</a:t>
            </a:r>
          </a:p>
        </p:txBody>
      </p:sp>
      <p:sp>
        <p:nvSpPr>
          <p:cNvPr id="506886" name="Rectangle 6"/>
          <p:cNvSpPr>
            <a:spLocks noChangeArrowheads="1"/>
          </p:cNvSpPr>
          <p:nvPr/>
        </p:nvSpPr>
        <p:spPr bwMode="auto">
          <a:xfrm>
            <a:off x="96838" y="2476500"/>
            <a:ext cx="8939212"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66"/>
                </a:solidFill>
                <a:uLnTx/>
                <a:uFillTx/>
                <a:latin typeface="Arial" charset="0"/>
                <a:ea typeface="ＭＳ Ｐゴシック" charset="0"/>
                <a:cs typeface="Arial" charset="0"/>
              </a:rPr>
              <a:t>b. </a:t>
            </a:r>
            <a:r>
              <a:rPr kumimoji="0" lang="zh-CN" altLang="en-US" sz="4000" b="1" i="0" u="none" strike="noStrike" kern="1200" cap="none" spc="0" normalizeH="0" baseline="0" noProof="0" dirty="0">
                <a:ln>
                  <a:noFill/>
                </a:ln>
                <a:solidFill>
                  <a:srgbClr val="000066"/>
                </a:solidFill>
                <a:uLnTx/>
                <a:uFillTx/>
                <a:latin typeface="Arial" charset="0"/>
                <a:ea typeface="ＭＳ Ｐゴシック" charset="0"/>
                <a:cs typeface="Arial" charset="0"/>
              </a:rPr>
              <a:t>协助支持 </a:t>
            </a:r>
            <a:r>
              <a:rPr kumimoji="0" lang="zh-CN" altLang="en-US" sz="4000" b="1" i="0" u="none" strike="noStrike" kern="1200" cap="none" spc="0" normalizeH="0" baseline="0" noProof="0" dirty="0">
                <a:ln>
                  <a:noFill/>
                </a:ln>
                <a:solidFill>
                  <a:srgbClr val="FF0000"/>
                </a:solidFill>
                <a:uLnTx/>
                <a:uFillTx/>
                <a:latin typeface="Arial" charset="0"/>
                <a:ea typeface="ＭＳ Ｐゴシック" charset="0"/>
                <a:cs typeface="Arial" charset="0"/>
              </a:rPr>
              <a:t>教会的领袖。</a:t>
            </a:r>
            <a:endParaRPr kumimoji="0" lang="en-US" sz="4000" b="1" i="0" u="none" strike="noStrike" kern="1200" cap="none" spc="0" normalizeH="0" baseline="0" noProof="0" dirty="0">
              <a:ln>
                <a:noFill/>
              </a:ln>
              <a:solidFill>
                <a:srgbClr val="FF0000"/>
              </a:solidFill>
              <a:uLnTx/>
              <a:uFillTx/>
              <a:latin typeface="Arial" charset="0"/>
              <a:ea typeface="ＭＳ Ｐゴシック" charset="0"/>
              <a:cs typeface="Arial" charset="0"/>
            </a:endParaRPr>
          </a:p>
        </p:txBody>
      </p:sp>
      <p:sp>
        <p:nvSpPr>
          <p:cNvPr id="506887" name="Rectangle 7"/>
          <p:cNvSpPr>
            <a:spLocks noChangeArrowheads="1"/>
          </p:cNvSpPr>
          <p:nvPr/>
        </p:nvSpPr>
        <p:spPr bwMode="auto">
          <a:xfrm>
            <a:off x="96838" y="3048000"/>
            <a:ext cx="8939212"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66"/>
                </a:solidFill>
                <a:uLnTx/>
                <a:uFillTx/>
                <a:latin typeface="Arial" charset="0"/>
                <a:ea typeface="ＭＳ Ｐゴシック" charset="0"/>
                <a:cs typeface="Arial" charset="0"/>
              </a:rPr>
              <a:t>c. </a:t>
            </a:r>
            <a:r>
              <a:rPr kumimoji="0" lang="zh-CN" altLang="en-US" sz="4000" b="1" i="0" u="none" strike="noStrike" kern="1200" cap="none" spc="0" normalizeH="0" baseline="0" noProof="0" dirty="0">
                <a:ln>
                  <a:noFill/>
                </a:ln>
                <a:solidFill>
                  <a:srgbClr val="000066"/>
                </a:solidFill>
                <a:uLnTx/>
                <a:uFillTx/>
                <a:latin typeface="Arial" charset="0"/>
                <a:ea typeface="ＭＳ Ｐゴシック" charset="0"/>
                <a:cs typeface="Arial" charset="0"/>
              </a:rPr>
              <a:t>多多关心</a:t>
            </a:r>
            <a:r>
              <a:rPr kumimoji="0" lang="zh-CN" altLang="en-US" sz="4000" b="1" i="0" u="none" strike="noStrike" kern="1200" cap="none" spc="0" normalizeH="0" baseline="0" noProof="0" dirty="0">
                <a:ln>
                  <a:noFill/>
                </a:ln>
                <a:solidFill>
                  <a:srgbClr val="FF0000"/>
                </a:solidFill>
                <a:uLnTx/>
                <a:uFillTx/>
                <a:latin typeface="Arial" charset="0"/>
                <a:ea typeface="ＭＳ Ｐゴシック" charset="0"/>
                <a:cs typeface="Arial" charset="0"/>
              </a:rPr>
              <a:t> 他人 </a:t>
            </a:r>
            <a:r>
              <a:rPr kumimoji="0" lang="zh-CN" altLang="en-US" sz="4000" b="1" i="0" u="none" strike="noStrike" kern="1200" cap="none" spc="0" normalizeH="0" baseline="0" noProof="0" dirty="0">
                <a:ln>
                  <a:noFill/>
                </a:ln>
                <a:solidFill>
                  <a:srgbClr val="000066"/>
                </a:solidFill>
                <a:uLnTx/>
                <a:uFillTx/>
                <a:latin typeface="Arial" charset="0"/>
                <a:ea typeface="ＭＳ Ｐゴシック" charset="0"/>
                <a:cs typeface="Arial" charset="0"/>
              </a:rPr>
              <a:t>的需要。</a:t>
            </a:r>
          </a:p>
        </p:txBody>
      </p:sp>
    </p:spTree>
    <p:extLst>
      <p:ext uri="{BB962C8B-B14F-4D97-AF65-F5344CB8AC3E}">
        <p14:creationId xmlns:p14="http://schemas.microsoft.com/office/powerpoint/2010/main" val="16952572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6885">
                                            <p:txEl>
                                              <p:pRg st="0" end="0"/>
                                            </p:txEl>
                                          </p:spTgt>
                                        </p:tgtEl>
                                        <p:attrNameLst>
                                          <p:attrName>style.visibility</p:attrName>
                                        </p:attrNameLst>
                                      </p:cBhvr>
                                      <p:to>
                                        <p:strVal val="visible"/>
                                      </p:to>
                                    </p:set>
                                    <p:anim calcmode="lin" valueType="num">
                                      <p:cBhvr additive="base">
                                        <p:cTn id="7" dur="500" fill="hold"/>
                                        <p:tgtEl>
                                          <p:spTgt spid="50688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688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06886">
                                            <p:txEl>
                                              <p:pRg st="0" end="0"/>
                                            </p:txEl>
                                          </p:spTgt>
                                        </p:tgtEl>
                                        <p:attrNameLst>
                                          <p:attrName>style.visibility</p:attrName>
                                        </p:attrNameLst>
                                      </p:cBhvr>
                                      <p:to>
                                        <p:strVal val="visible"/>
                                      </p:to>
                                    </p:set>
                                    <p:anim calcmode="lin" valueType="num">
                                      <p:cBhvr additive="base">
                                        <p:cTn id="13" dur="500" fill="hold"/>
                                        <p:tgtEl>
                                          <p:spTgt spid="506886">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0688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06887">
                                            <p:txEl>
                                              <p:pRg st="0" end="0"/>
                                            </p:txEl>
                                          </p:spTgt>
                                        </p:tgtEl>
                                        <p:attrNameLst>
                                          <p:attrName>style.visibility</p:attrName>
                                        </p:attrNameLst>
                                      </p:cBhvr>
                                      <p:to>
                                        <p:strVal val="visible"/>
                                      </p:to>
                                    </p:set>
                                    <p:anim calcmode="lin" valueType="num">
                                      <p:cBhvr additive="base">
                                        <p:cTn id="19" dur="500" fill="hold"/>
                                        <p:tgtEl>
                                          <p:spTgt spid="50688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068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885" grpId="0" build="p" autoUpdateAnimBg="0"/>
      <p:bldP spid="506886" grpId="0" build="p" autoUpdateAnimBg="0"/>
      <p:bldP spid="506887" grpId="0" build="p"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0033" name="Picture 4" descr="Church slid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
            <a:ext cx="9109075"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457200"/>
            <a:ext cx="9144000" cy="1143000"/>
          </a:xfrm>
        </p:spPr>
        <p:txBody>
          <a:bodyPr/>
          <a:lstStyle/>
          <a:p>
            <a:pPr>
              <a:defRPr/>
            </a:pPr>
            <a:r>
              <a:rPr lang="en-US" b="1">
                <a:solidFill>
                  <a:schemeClr val="tx1"/>
                </a:solidFill>
                <a:effectLst>
                  <a:outerShdw blurRad="38100" dist="38100" dir="2700000" algn="tl">
                    <a:srgbClr val="FFFFFF"/>
                  </a:outerShdw>
                </a:effectLst>
                <a:latin typeface="Arial" charset="0"/>
                <a:ea typeface="ＭＳ Ｐゴシック" charset="0"/>
                <a:cs typeface="ＭＳ Ｐゴシック" charset="0"/>
              </a:rPr>
              <a:t>Tough Questions</a:t>
            </a:r>
          </a:p>
        </p:txBody>
      </p:sp>
      <p:sp>
        <p:nvSpPr>
          <p:cNvPr id="5" name="Text Box 29"/>
          <p:cNvSpPr txBox="1">
            <a:spLocks noChangeArrowheads="1"/>
          </p:cNvSpPr>
          <p:nvPr/>
        </p:nvSpPr>
        <p:spPr bwMode="auto">
          <a:xfrm>
            <a:off x="8382000" y="71438"/>
            <a:ext cx="698500" cy="461962"/>
          </a:xfrm>
          <a:prstGeom prst="rect">
            <a:avLst/>
          </a:prstGeom>
          <a:noFill/>
          <a:ln>
            <a:noFill/>
          </a:ln>
          <a:effectLst>
            <a:outerShdw blurRad="63500" dist="35921" dir="2700000" algn="ctr" rotWithShape="0">
              <a:schemeClr val="bg2">
                <a:alpha val="74998"/>
              </a:schemeClr>
            </a:outerShdw>
          </a:effectLst>
        </p:spPr>
        <p:txBody>
          <a:bodyPr wrap="none">
            <a:spAutoFit/>
          </a:bodyPr>
          <a:lstStyle/>
          <a:p>
            <a:pPr>
              <a:defRPr/>
            </a:pPr>
            <a:r>
              <a:rPr lang="en-US" b="1" dirty="0">
                <a:solidFill>
                  <a:srgbClr val="FFFFFF"/>
                </a:solidFill>
                <a:cs typeface="Arial" charset="0"/>
              </a:rPr>
              <a:t>101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1057" name="Picture 4" descr="ChurchMembershipMatter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0"/>
            <a:ext cx="8997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572000" y="0"/>
            <a:ext cx="4572000" cy="2349500"/>
          </a:xfrm>
          <a:solidFill>
            <a:schemeClr val="tx1"/>
          </a:solidFill>
        </p:spPr>
        <p:txBody>
          <a:bodyPr/>
          <a:lstStyle/>
          <a:p>
            <a:pPr>
              <a:defRPr/>
            </a:pPr>
            <a:r>
              <a:rPr lang="en-US" b="1" dirty="0">
                <a:effectLst>
                  <a:outerShdw blurRad="38100" dist="38100" dir="2700000" algn="tl">
                    <a:srgbClr val="808080"/>
                  </a:outerShdw>
                </a:effectLst>
                <a:latin typeface="Arial" charset="0"/>
                <a:ea typeface="ＭＳ Ｐゴシック" charset="0"/>
                <a:cs typeface="ＭＳ Ｐゴシック" charset="0"/>
              </a:rPr>
              <a:t>1.  What about non-members?</a:t>
            </a:r>
          </a:p>
        </p:txBody>
      </p:sp>
      <p:sp>
        <p:nvSpPr>
          <p:cNvPr id="5" name="Text Box 29"/>
          <p:cNvSpPr txBox="1">
            <a:spLocks noChangeArrowheads="1"/>
          </p:cNvSpPr>
          <p:nvPr/>
        </p:nvSpPr>
        <p:spPr bwMode="auto">
          <a:xfrm>
            <a:off x="8382000" y="71438"/>
            <a:ext cx="698500" cy="461962"/>
          </a:xfrm>
          <a:prstGeom prst="rect">
            <a:avLst/>
          </a:prstGeom>
          <a:noFill/>
          <a:ln>
            <a:noFill/>
          </a:ln>
          <a:effectLst>
            <a:outerShdw blurRad="63500" dist="35921" dir="2700000" algn="ctr" rotWithShape="0">
              <a:schemeClr val="bg2">
                <a:alpha val="74998"/>
              </a:schemeClr>
            </a:outerShdw>
          </a:effectLst>
        </p:spPr>
        <p:txBody>
          <a:bodyPr wrap="none">
            <a:spAutoFit/>
          </a:bodyPr>
          <a:lstStyle/>
          <a:p>
            <a:pPr>
              <a:defRPr/>
            </a:pPr>
            <a:r>
              <a:rPr lang="en-US" b="1" dirty="0">
                <a:solidFill>
                  <a:srgbClr val="FFFFFF"/>
                </a:solidFill>
                <a:cs typeface="Arial" charset="0"/>
              </a:rPr>
              <a:t>101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2081" name="Picture 4" descr="church unity.jpg"/>
          <p:cNvPicPr>
            <a:picLocks noChangeAspect="1"/>
          </p:cNvPicPr>
          <p:nvPr/>
        </p:nvPicPr>
        <p:blipFill>
          <a:blip r:embed="rId2" cstate="screen">
            <a:lum bright="-22000"/>
            <a:extLst>
              <a:ext uri="{28A0092B-C50C-407E-A947-70E740481C1C}">
                <a14:useLocalDpi xmlns:a14="http://schemas.microsoft.com/office/drawing/2010/main"/>
              </a:ext>
            </a:extLst>
          </a:blip>
          <a:srcRect/>
          <a:stretch>
            <a:fillRect/>
          </a:stretch>
        </p:blipFill>
        <p:spPr bwMode="auto">
          <a:xfrm>
            <a:off x="0" y="152400"/>
            <a:ext cx="9144000" cy="646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1828800"/>
            <a:ext cx="6934200" cy="3048000"/>
          </a:xfrm>
        </p:spPr>
        <p:txBody>
          <a:bodyPr/>
          <a:lstStyle/>
          <a:p>
            <a:pPr>
              <a:defRPr/>
            </a:pPr>
            <a:r>
              <a:rPr lang="en-US" b="1" dirty="0">
                <a:effectLst>
                  <a:outerShdw blurRad="38100" dist="38100" dir="2700000" algn="tl">
                    <a:srgbClr val="808080"/>
                  </a:outerShdw>
                </a:effectLst>
                <a:latin typeface="Arial" charset="0"/>
                <a:ea typeface="ＭＳ Ｐゴシック" charset="0"/>
                <a:cs typeface="ＭＳ Ｐゴシック" charset="0"/>
              </a:rPr>
              <a:t>2.  Should we still remove them publicly if they request their membership withdrawn?</a:t>
            </a:r>
          </a:p>
        </p:txBody>
      </p:sp>
      <p:sp>
        <p:nvSpPr>
          <p:cNvPr id="5" name="Text Box 29"/>
          <p:cNvSpPr txBox="1">
            <a:spLocks noChangeArrowheads="1"/>
          </p:cNvSpPr>
          <p:nvPr/>
        </p:nvSpPr>
        <p:spPr bwMode="auto">
          <a:xfrm>
            <a:off x="8382000" y="71438"/>
            <a:ext cx="698500" cy="461962"/>
          </a:xfrm>
          <a:prstGeom prst="rect">
            <a:avLst/>
          </a:prstGeom>
          <a:noFill/>
          <a:ln>
            <a:noFill/>
          </a:ln>
          <a:effectLst>
            <a:outerShdw blurRad="63500" dist="35921" dir="2700000" algn="ctr" rotWithShape="0">
              <a:schemeClr val="bg2">
                <a:alpha val="74998"/>
              </a:schemeClr>
            </a:outerShdw>
          </a:effectLst>
        </p:spPr>
        <p:txBody>
          <a:bodyPr wrap="none">
            <a:spAutoFit/>
          </a:bodyPr>
          <a:lstStyle/>
          <a:p>
            <a:pPr>
              <a:defRPr/>
            </a:pPr>
            <a:r>
              <a:rPr lang="en-US" b="1" dirty="0">
                <a:solidFill>
                  <a:srgbClr val="FFFFFF"/>
                </a:solidFill>
                <a:cs typeface="Arial" charset="0"/>
              </a:rPr>
              <a:t>101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3105" name="Picture 4" descr="churchwindow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28600"/>
            <a:ext cx="9164638"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762000"/>
            <a:ext cx="9144000" cy="1143000"/>
          </a:xfrm>
        </p:spPr>
        <p:txBody>
          <a:bodyPr/>
          <a:lstStyle/>
          <a:p>
            <a:pPr>
              <a:defRPr/>
            </a:pPr>
            <a:r>
              <a:rPr lang="en-US" b="1">
                <a:effectLst>
                  <a:outerShdw blurRad="38100" dist="38100" dir="2700000" algn="tl">
                    <a:srgbClr val="808080"/>
                  </a:outerShdw>
                </a:effectLst>
                <a:latin typeface="Arial" charset="0"/>
                <a:ea typeface="ＭＳ Ｐゴシック" charset="0"/>
                <a:cs typeface="ＭＳ Ｐゴシック" charset="0"/>
              </a:rPr>
              <a:t>3. Should we pursue disciplined members to another church?</a:t>
            </a:r>
          </a:p>
        </p:txBody>
      </p:sp>
      <p:sp>
        <p:nvSpPr>
          <p:cNvPr id="4" name="Subtitle 2"/>
          <p:cNvSpPr txBox="1">
            <a:spLocks/>
          </p:cNvSpPr>
          <p:nvPr/>
        </p:nvSpPr>
        <p:spPr bwMode="auto">
          <a:xfrm>
            <a:off x="533400" y="3276600"/>
            <a:ext cx="8077200" cy="14478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en-US" altLang="ja-JP" sz="3600" b="1" dirty="0">
                <a:solidFill>
                  <a:srgbClr val="FFFFFF"/>
                </a:solidFill>
                <a:effectLst>
                  <a:outerShdw blurRad="38100" dist="38100" dir="2700000" algn="tl">
                    <a:srgbClr val="808080"/>
                  </a:outerShdw>
                </a:effectLst>
              </a:rPr>
              <a:t>"</a:t>
            </a:r>
            <a:r>
              <a:rPr lang="en-US" sz="3600" b="1" dirty="0">
                <a:solidFill>
                  <a:srgbClr val="FFFFFF"/>
                </a:solidFill>
                <a:effectLst>
                  <a:outerShdw blurRad="38100" dist="38100" dir="2700000" algn="tl">
                    <a:srgbClr val="808080"/>
                  </a:outerShdw>
                </a:effectLst>
              </a:rPr>
              <a:t>Do unto others what you would have others do to you</a:t>
            </a:r>
            <a:r>
              <a:rPr lang="en-US" altLang="ja-JP" sz="3600" b="1" dirty="0">
                <a:solidFill>
                  <a:srgbClr val="FFFFFF"/>
                </a:solidFill>
                <a:effectLst>
                  <a:outerShdw blurRad="38100" dist="38100" dir="2700000" algn="tl">
                    <a:srgbClr val="808080"/>
                  </a:outerShdw>
                </a:effectLst>
              </a:rPr>
              <a:t>"</a:t>
            </a:r>
            <a:endParaRPr lang="en-US" sz="3600" b="1" dirty="0">
              <a:solidFill>
                <a:srgbClr val="FFFFFF"/>
              </a:solidFill>
              <a:effectLst>
                <a:outerShdw blurRad="38100" dist="38100" dir="2700000" algn="tl">
                  <a:srgbClr val="808080"/>
                </a:outerShdw>
              </a:effectLst>
            </a:endParaRPr>
          </a:p>
        </p:txBody>
      </p:sp>
      <p:sp>
        <p:nvSpPr>
          <p:cNvPr id="5" name="Text Box 29"/>
          <p:cNvSpPr txBox="1">
            <a:spLocks noChangeArrowheads="1"/>
          </p:cNvSpPr>
          <p:nvPr/>
        </p:nvSpPr>
        <p:spPr bwMode="auto">
          <a:xfrm>
            <a:off x="8382000" y="71438"/>
            <a:ext cx="698500" cy="461962"/>
          </a:xfrm>
          <a:prstGeom prst="rect">
            <a:avLst/>
          </a:prstGeom>
          <a:noFill/>
          <a:ln>
            <a:noFill/>
          </a:ln>
          <a:effectLst>
            <a:outerShdw blurRad="63500" dist="35921" dir="2700000" algn="ctr" rotWithShape="0">
              <a:schemeClr val="bg2">
                <a:alpha val="74998"/>
              </a:schemeClr>
            </a:outerShdw>
          </a:effectLst>
        </p:spPr>
        <p:txBody>
          <a:bodyPr wrap="none">
            <a:spAutoFit/>
          </a:bodyPr>
          <a:lstStyle/>
          <a:p>
            <a:pPr>
              <a:defRPr/>
            </a:pPr>
            <a:r>
              <a:rPr lang="en-US" b="1" dirty="0">
                <a:solidFill>
                  <a:srgbClr val="FFFFFF"/>
                </a:solidFill>
                <a:cs typeface="Arial" charset="0"/>
              </a:rPr>
              <a:t>101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745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0"/>
            <a:ext cx="91614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1" name="Text Box 3"/>
          <p:cNvSpPr txBox="1">
            <a:spLocks noChangeArrowheads="1"/>
          </p:cNvSpPr>
          <p:nvPr/>
        </p:nvSpPr>
        <p:spPr bwMode="auto">
          <a:xfrm>
            <a:off x="1066800" y="1920875"/>
            <a:ext cx="3793026" cy="707886"/>
          </a:xfrm>
          <a:prstGeom prst="rect">
            <a:avLst/>
          </a:prstGeom>
          <a:noFill/>
          <a:ln w="9525">
            <a:noFill/>
            <a:miter lim="800000"/>
            <a:headEnd/>
            <a:tailEnd/>
          </a:ln>
        </p:spPr>
        <p:txBody>
          <a:bodyPr wrap="none">
            <a:spAutoFit/>
          </a:bodyPr>
          <a:lstStyle/>
          <a:p>
            <a:pPr marL="806450" marR="0" lvl="0" indent="-806450" algn="l" defTabSz="914400" rtl="0" eaLnBrk="0" fontAlgn="base" latinLnBrk="0" hangingPunct="0">
              <a:lnSpc>
                <a:spcPct val="100000"/>
              </a:lnSpc>
              <a:spcBef>
                <a:spcPct val="0"/>
              </a:spcBef>
              <a:spcAft>
                <a:spcPct val="0"/>
              </a:spcAft>
              <a:buClrTx/>
              <a:buSzTx/>
              <a:buFont typeface="Times New Roman" charset="0"/>
              <a:buAutoNum type="arabicPeriod"/>
              <a:tabLst/>
              <a:defRPr/>
            </a:pPr>
            <a:r>
              <a:rPr kumimoji="0" lang="en-US" sz="4000" b="1" i="0" u="none" strike="noStrike" kern="1200" cap="none" spc="0" normalizeH="0" baseline="0" noProof="0" dirty="0">
                <a:ln>
                  <a:noFill/>
                </a:ln>
                <a:solidFill>
                  <a:srgbClr val="FFFFFF"/>
                </a:solidFill>
                <a:effectLst>
                  <a:glow rad="228600">
                    <a:srgbClr val="000000">
                      <a:satMod val="175000"/>
                      <a:alpha val="79000"/>
                    </a:srgbClr>
                  </a:glow>
                </a:effectLst>
                <a:uLnTx/>
                <a:uFillTx/>
                <a:latin typeface=""/>
                <a:ea typeface="ＭＳ Ｐゴシック" charset="-128"/>
                <a:cs typeface=""/>
              </a:rPr>
              <a:t>What it is…</a:t>
            </a:r>
          </a:p>
        </p:txBody>
      </p:sp>
      <p:sp>
        <p:nvSpPr>
          <p:cNvPr id="147459" name="Rectangle 5"/>
          <p:cNvSpPr>
            <a:spLocks noChangeArrowheads="1"/>
          </p:cNvSpPr>
          <p:nvPr/>
        </p:nvSpPr>
        <p:spPr bwMode="auto">
          <a:xfrm>
            <a:off x="0" y="0"/>
            <a:ext cx="2819400" cy="9144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7460" name="Text Box 7"/>
          <p:cNvSpPr txBox="1">
            <a:spLocks noChangeArrowheads="1"/>
          </p:cNvSpPr>
          <p:nvPr/>
        </p:nvSpPr>
        <p:spPr bwMode="auto">
          <a:xfrm>
            <a:off x="8077200" y="76200"/>
            <a:ext cx="971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95-96</a:t>
            </a:r>
          </a:p>
        </p:txBody>
      </p:sp>
      <p:sp>
        <p:nvSpPr>
          <p:cNvPr id="147461" name="Rectangle 8"/>
          <p:cNvSpPr>
            <a:spLocks noChangeArrowheads="1"/>
          </p:cNvSpPr>
          <p:nvPr/>
        </p:nvSpPr>
        <p:spPr bwMode="auto">
          <a:xfrm>
            <a:off x="8731250" y="-74613"/>
            <a:ext cx="184150" cy="45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7463" name="Text Box 3"/>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96</a:t>
            </a:r>
          </a:p>
        </p:txBody>
      </p:sp>
      <p:sp>
        <p:nvSpPr>
          <p:cNvPr id="86018" name="Rectangle 2"/>
          <p:cNvSpPr>
            <a:spLocks noGrp="1" noChangeArrowheads="1"/>
          </p:cNvSpPr>
          <p:nvPr>
            <p:ph type="title" idx="4294967295"/>
          </p:nvPr>
        </p:nvSpPr>
        <p:spPr>
          <a:xfrm>
            <a:off x="1" y="381000"/>
            <a:ext cx="9080750" cy="1143000"/>
          </a:xfrm>
          <a:ln>
            <a:miter lim="800000"/>
            <a:headEnd/>
            <a:tailEnd/>
          </a:ln>
        </p:spPr>
        <p:txBody>
          <a:bodyPr/>
          <a:lstStyle/>
          <a:p>
            <a:pPr eaLnBrk="1" hangingPunct="1">
              <a:defRPr/>
            </a:pPr>
            <a:r>
              <a:rPr lang="en-US" sz="5400" dirty="0">
                <a:solidFill>
                  <a:schemeClr val="bg1"/>
                </a:solidFill>
                <a:effectLst>
                  <a:glow rad="228600">
                    <a:schemeClr val="accent4">
                      <a:satMod val="175000"/>
                      <a:alpha val="79000"/>
                    </a:schemeClr>
                  </a:glow>
                </a:effectLst>
                <a:latin typeface=""/>
                <a:cs typeface=""/>
              </a:rPr>
              <a:t>What is Church Discipline?</a:t>
            </a:r>
          </a:p>
        </p:txBody>
      </p:sp>
    </p:spTree>
    <p:extLst>
      <p:ext uri="{BB962C8B-B14F-4D97-AF65-F5344CB8AC3E}">
        <p14:creationId xmlns:p14="http://schemas.microsoft.com/office/powerpoint/2010/main" val="344824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761080573"/>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1026">
            <a:extLst>
              <a:ext uri="{FF2B5EF4-FFF2-40B4-BE49-F238E27FC236}">
                <a16:creationId xmlns:a16="http://schemas.microsoft.com/office/drawing/2014/main" id="{9AD1B68F-21D2-2A49-A50A-97CBB478BD18}"/>
              </a:ext>
            </a:extLst>
          </p:cNvPr>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rPr>
              <a:t>免费获得该讲解</a:t>
            </a:r>
            <a:r>
              <a:rPr kumimoji="0" lang="en-US" altLang="ja-JP" sz="4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endPar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24290" name="Rectangle 1026">
            <a:extLst>
              <a:ext uri="{FF2B5EF4-FFF2-40B4-BE49-F238E27FC236}">
                <a16:creationId xmlns:a16="http://schemas.microsoft.com/office/drawing/2014/main" id="{D48AD893-DB64-8E49-9A4F-F198D9F17995}"/>
              </a:ext>
            </a:extLst>
          </p:cNvPr>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ea typeface="宋体" panose="02010600030101010101" pitchFamily="2" charset="-122"/>
              </a:rPr>
              <a:t>教会论链接地址</a:t>
            </a:r>
            <a:r>
              <a:rPr lang="zh-CN" altLang="en-US" sz="3200" b="1" dirty="0">
                <a:solidFill>
                  <a:srgbClr val="FFFFFF"/>
                </a:solidFill>
                <a:ea typeface="ＭＳ Ｐゴシック" panose="020B0600070205080204" pitchFamily="34" charset="-128"/>
              </a:rPr>
              <a:t> </a:t>
            </a:r>
            <a:r>
              <a:rPr lang="en-US" altLang="ja-JP" sz="3200" b="1" dirty="0">
                <a:solidFill>
                  <a:srgbClr val="FFFFFF"/>
                </a:solidFill>
                <a:ea typeface="ＭＳ Ｐゴシック" panose="020B0600070205080204" pitchFamily="34" charset="-128"/>
              </a:rPr>
              <a:t>BibleStudyDownloads.org</a:t>
            </a:r>
            <a:endParaRPr lang="en-US" altLang="en-US" sz="1100" b="1" dirty="0">
              <a:solidFill>
                <a:srgbClr val="FFFFFF"/>
              </a:solidFill>
              <a:ea typeface="ＭＳ Ｐゴシック" panose="020B0600070205080204" pitchFamily="34" charset="-128"/>
            </a:endParaRPr>
          </a:p>
        </p:txBody>
      </p:sp>
      <p:pic>
        <p:nvPicPr>
          <p:cNvPr id="524291" name="Picture 5" descr="Screen Shot 2016-02-02 at 5.41.18 PM.png">
            <a:extLst>
              <a:ext uri="{FF2B5EF4-FFF2-40B4-BE49-F238E27FC236}">
                <a16:creationId xmlns:a16="http://schemas.microsoft.com/office/drawing/2014/main" id="{17EE042A-E6C4-A94C-9FC9-CD63915A499C}"/>
              </a:ext>
            </a:extLst>
          </p:cNvPr>
          <p:cNvPicPr>
            <a:picLocks noChangeAspect="1"/>
          </p:cNvPicPr>
          <p:nvPr/>
        </p:nvPicPr>
        <p:blipFill>
          <a:blip r:embed="rId3">
            <a:extLst>
              <a:ext uri="{28A0092B-C50C-407E-A947-70E740481C1C}">
                <a14:useLocalDpi xmlns:a14="http://schemas.microsoft.com/office/drawing/2010/main" val="0"/>
              </a:ext>
            </a:extLst>
          </a:blip>
          <a:srcRect t="2841"/>
          <a:stretch>
            <a:fillRect/>
          </a:stretch>
        </p:blipFill>
        <p:spPr bwMode="auto">
          <a:xfrm>
            <a:off x="-44450" y="574675"/>
            <a:ext cx="9232900" cy="56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creen Shot 2016-02-02 at 5.42.03 PM.png">
            <a:extLst>
              <a:ext uri="{FF2B5EF4-FFF2-40B4-BE49-F238E27FC236}">
                <a16:creationId xmlns:a16="http://schemas.microsoft.com/office/drawing/2014/main" id="{44DCF5CC-3C1B-024E-B13C-D7A130488D9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975" y="2159000"/>
            <a:ext cx="6153150"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4293" name="Rectangle 1026">
            <a:extLst>
              <a:ext uri="{FF2B5EF4-FFF2-40B4-BE49-F238E27FC236}">
                <a16:creationId xmlns:a16="http://schemas.microsoft.com/office/drawing/2014/main" id="{6C4E0AB5-47D9-B848-8EB9-9AEA4841165D}"/>
              </a:ext>
            </a:extLst>
          </p:cNvPr>
          <p:cNvSpPr txBox="1">
            <a:spLocks noChangeArrowheads="1"/>
          </p:cNvSpPr>
          <p:nvPr/>
        </p:nvSpPr>
        <p:spPr bwMode="auto">
          <a:xfrm>
            <a:off x="0" y="1247775"/>
            <a:ext cx="91440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rPr>
              <a:t>圣经学习下载</a:t>
            </a:r>
          </a:p>
        </p:txBody>
      </p:sp>
    </p:spTree>
    <p:extLst>
      <p:ext uri="{BB962C8B-B14F-4D97-AF65-F5344CB8AC3E}">
        <p14:creationId xmlns:p14="http://schemas.microsoft.com/office/powerpoint/2010/main" val="27540710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nodeType="afterGroup">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28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4445000" cy="332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280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b="13741"/>
          <a:stretch>
            <a:fillRect/>
          </a:stretch>
        </p:blipFill>
        <p:spPr bwMode="auto">
          <a:xfrm>
            <a:off x="3886200" y="3987800"/>
            <a:ext cx="4445000" cy="287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2804" name="Rectangle 4"/>
          <p:cNvSpPr>
            <a:spLocks noGrp="1" noChangeArrowheads="1"/>
          </p:cNvSpPr>
          <p:nvPr>
            <p:ph type="title"/>
          </p:nvPr>
        </p:nvSpPr>
        <p:spPr>
          <a:xfrm>
            <a:off x="1828800" y="0"/>
            <a:ext cx="7239000" cy="1524000"/>
          </a:xfrm>
          <a:solidFill>
            <a:schemeClr val="tx1"/>
          </a:solidFill>
        </p:spPr>
        <p:txBody>
          <a:bodyPr/>
          <a:lstStyle/>
          <a:p>
            <a:pPr algn="r" eaLnBrk="1" hangingPunct="1"/>
            <a:r>
              <a:rPr lang="en-US" altLang="zh-CN" b="1">
                <a:latin typeface="Arial" charset="0"/>
                <a:ea typeface="MS PGothic" charset="0"/>
              </a:rPr>
              <a:t>Restore People in Sin</a:t>
            </a:r>
            <a:endParaRPr lang="en-US" altLang="zh-CN" sz="3600">
              <a:latin typeface="Arial" charset="0"/>
              <a:ea typeface="MS PGothic" charset="0"/>
            </a:endParaRPr>
          </a:p>
        </p:txBody>
      </p:sp>
      <p:sp>
        <p:nvSpPr>
          <p:cNvPr id="332805" name="Rectangle 7"/>
          <p:cNvSpPr>
            <a:spLocks noChangeArrowheads="1"/>
          </p:cNvSpPr>
          <p:nvPr/>
        </p:nvSpPr>
        <p:spPr bwMode="auto">
          <a:xfrm>
            <a:off x="1752600" y="2971800"/>
            <a:ext cx="7391400" cy="1981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ja-JP" altLang="en-US" sz="3600" b="1" i="0" u="none" strike="noStrike" kern="1200" cap="none" spc="0" normalizeH="0" baseline="0" noProof="0">
                <a:ln>
                  <a:noFill/>
                </a:ln>
                <a:solidFill>
                  <a:srgbClr val="FFFFFF"/>
                </a:solidFill>
                <a:effectLst/>
                <a:uLnTx/>
                <a:uFillTx/>
                <a:latin typeface="SimHei" charset="0"/>
                <a:ea typeface="MS PGothic" charset="0"/>
                <a:cs typeface="SimHei" charset="0"/>
              </a:rPr>
              <a:t>“</a:t>
            </a:r>
            <a:r>
              <a:rPr kumimoji="0" lang="zh-CN" altLang="en-US" sz="3600" b="0" i="0" u="none" strike="noStrike" kern="1200" cap="none" spc="0" normalizeH="0" baseline="0" noProof="0">
                <a:ln>
                  <a:noFill/>
                </a:ln>
                <a:solidFill>
                  <a:srgbClr val="FFFFFF"/>
                </a:solidFill>
                <a:effectLst/>
                <a:uLnTx/>
                <a:uFillTx/>
                <a:latin typeface="SimHei" charset="0"/>
                <a:ea typeface="MS PGothic" charset="0"/>
                <a:cs typeface="SimHei" charset="0"/>
              </a:rPr>
              <a:t>弟兄们，若有人偶然被过犯所胜，你们属灵的人，就当用温柔的心，把他挽回过来。又当自己小心，恐怕也被引诱。” </a:t>
            </a:r>
            <a:r>
              <a:rPr kumimoji="0" lang="en-US" altLang="zh-CN" sz="3600" b="0" i="0" u="none" strike="noStrike" kern="1200" cap="none" spc="0" normalizeH="0" baseline="0" noProof="0">
                <a:ln>
                  <a:noFill/>
                </a:ln>
                <a:solidFill>
                  <a:srgbClr val="FFFFFF"/>
                </a:solidFill>
                <a:effectLst/>
                <a:uLnTx/>
                <a:uFillTx/>
                <a:latin typeface="SimHei" charset="0"/>
                <a:ea typeface="MS PGothic" charset="0"/>
                <a:cs typeface="Arial" charset="0"/>
              </a:rPr>
              <a:t>(</a:t>
            </a:r>
            <a:r>
              <a:rPr kumimoji="0" lang="zh-CN" altLang="en-US" sz="3600" b="0" i="0" u="none" strike="noStrike" kern="1200" cap="none" spc="0" normalizeH="0" baseline="0" noProof="0">
                <a:ln>
                  <a:noFill/>
                </a:ln>
                <a:solidFill>
                  <a:srgbClr val="FFFFFF"/>
                </a:solidFill>
                <a:effectLst/>
                <a:uLnTx/>
                <a:uFillTx/>
                <a:latin typeface="SimHei" charset="0"/>
                <a:ea typeface="MS PGothic" charset="0"/>
                <a:cs typeface="SimHei" charset="0"/>
              </a:rPr>
              <a:t>加</a:t>
            </a:r>
            <a:r>
              <a:rPr kumimoji="0" lang="en-US" altLang="zh-CN" sz="3600" b="0" i="0" u="none" strike="noStrike" kern="1200" cap="none" spc="0" normalizeH="0" baseline="0" noProof="0">
                <a:ln>
                  <a:noFill/>
                </a:ln>
                <a:solidFill>
                  <a:srgbClr val="FFFFFF"/>
                </a:solidFill>
                <a:effectLst/>
                <a:uLnTx/>
                <a:uFillTx/>
                <a:latin typeface="SimHei" charset="0"/>
                <a:ea typeface="MS PGothic" charset="0"/>
                <a:cs typeface="Arial" charset="0"/>
              </a:rPr>
              <a:t> 6:1</a:t>
            </a:r>
            <a:r>
              <a:rPr kumimoji="0" lang="zh-CN" altLang="en-US" sz="3600" b="0" i="0" u="none" strike="noStrike" kern="1200" cap="none" spc="0" normalizeH="0" baseline="0" noProof="0">
                <a:ln>
                  <a:noFill/>
                </a:ln>
                <a:solidFill>
                  <a:srgbClr val="FFFFFF"/>
                </a:solidFill>
                <a:effectLst/>
                <a:uLnTx/>
                <a:uFillTx/>
                <a:latin typeface="SimHei" charset="0"/>
                <a:ea typeface="MS PGothic" charset="0"/>
                <a:cs typeface="SimHei" charset="0"/>
              </a:rPr>
              <a:t>）</a:t>
            </a:r>
            <a:endParaRPr kumimoji="0" lang="en-US" altLang="ja-JP" sz="3600" b="1" i="0" u="none" strike="noStrike" kern="1200" cap="none" spc="0" normalizeH="0" baseline="0" noProof="0">
              <a:ln>
                <a:noFill/>
              </a:ln>
              <a:solidFill>
                <a:srgbClr val="FFFFFF"/>
              </a:solidFill>
              <a:effectLst/>
              <a:uLnTx/>
              <a:uFillTx/>
              <a:latin typeface="SimHei" charset="0"/>
              <a:ea typeface="MS PGothic" charset="0"/>
              <a:cs typeface="Arial" charset="0"/>
            </a:endParaRPr>
          </a:p>
          <a:p>
            <a:pPr marL="0" marR="0" lvl="0" indent="0" algn="r" defTabSz="914400" rtl="0" eaLnBrk="1" fontAlgn="base" latinLnBrk="0" hangingPunct="1">
              <a:lnSpc>
                <a:spcPct val="90000"/>
              </a:lnSpc>
              <a:spcBef>
                <a:spcPct val="20000"/>
              </a:spcBef>
              <a:spcAft>
                <a:spcPct val="0"/>
              </a:spcAft>
              <a:buClrTx/>
              <a:buSzTx/>
              <a:buFontTx/>
              <a:buNone/>
              <a:tabLst/>
              <a:defRPr/>
            </a:pPr>
            <a:endParaRPr kumimoji="0" lang="zh-CN" altLang="en-US" sz="3600" b="1" i="0" u="none" strike="noStrike" kern="1200" cap="none" spc="0" normalizeH="0" baseline="0" noProof="0">
              <a:ln>
                <a:noFill/>
              </a:ln>
              <a:solidFill>
                <a:srgbClr val="FFFFFF"/>
              </a:solidFill>
              <a:effectLst/>
              <a:uLnTx/>
              <a:uFillTx/>
              <a:latin typeface="SimHei" charset="0"/>
              <a:ea typeface="MS PGothic" charset="0"/>
              <a:cs typeface="Arial" charset="0"/>
            </a:endParaRPr>
          </a:p>
        </p:txBody>
      </p:sp>
      <p:sp>
        <p:nvSpPr>
          <p:cNvPr id="332806" name="Rectangle 9"/>
          <p:cNvSpPr>
            <a:spLocks noChangeArrowheads="1"/>
          </p:cNvSpPr>
          <p:nvPr/>
        </p:nvSpPr>
        <p:spPr bwMode="auto">
          <a:xfrm>
            <a:off x="1752600" y="76200"/>
            <a:ext cx="67818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5400" b="0" i="0" u="none" strike="noStrike" kern="1200" cap="none" spc="0" normalizeH="0" baseline="0" noProof="0">
                <a:ln>
                  <a:noFill/>
                </a:ln>
                <a:solidFill>
                  <a:srgbClr val="FFFFFF"/>
                </a:solidFill>
                <a:effectLst/>
                <a:uLnTx/>
                <a:uFillTx/>
                <a:latin typeface="SimHei" charset="0"/>
                <a:ea typeface="MS PGothic" charset="0"/>
                <a:cs typeface="SimHei" charset="0"/>
              </a:rPr>
              <a:t>挽回犯罪的人</a:t>
            </a:r>
          </a:p>
        </p:txBody>
      </p:sp>
    </p:spTree>
    <p:extLst>
      <p:ext uri="{BB962C8B-B14F-4D97-AF65-F5344CB8AC3E}">
        <p14:creationId xmlns:p14="http://schemas.microsoft.com/office/powerpoint/2010/main" val="760482175"/>
      </p:ext>
    </p:extLst>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701" name="Rectangle 5"/>
          <p:cNvSpPr>
            <a:spLocks noGrp="1" noChangeArrowheads="1"/>
          </p:cNvSpPr>
          <p:nvPr>
            <p:ph type="title" idx="4294967295"/>
          </p:nvPr>
        </p:nvSpPr>
        <p:spPr>
          <a:xfrm>
            <a:off x="728465" y="-51792"/>
            <a:ext cx="8380040" cy="1752600"/>
          </a:xfrm>
        </p:spPr>
        <p:txBody>
          <a:bodyPr/>
          <a:lstStyle/>
          <a:p>
            <a:pPr algn="r" eaLnBrk="1" hangingPunct="1"/>
            <a:r>
              <a:rPr lang="en-US" sz="4800" b="1" dirty="0">
                <a:solidFill>
                  <a:srgbClr val="000000"/>
                </a:solidFill>
                <a:latin typeface="Arial"/>
                <a:cs typeface="Arial"/>
              </a:rPr>
              <a:t>I. </a:t>
            </a:r>
            <a:r>
              <a:rPr lang="zh-CN" altLang="en-US" sz="4800" b="1" dirty="0">
                <a:solidFill>
                  <a:srgbClr val="000000"/>
                </a:solidFill>
                <a:latin typeface="Arial"/>
                <a:cs typeface="Arial"/>
              </a:rPr>
              <a:t>含泪</a:t>
            </a:r>
            <a:r>
              <a:rPr lang="zh-CN" altLang="en-US" sz="4800" b="1" dirty="0">
                <a:solidFill>
                  <a:srgbClr val="7030A0"/>
                </a:solidFill>
                <a:latin typeface="Arial"/>
                <a:cs typeface="Arial"/>
              </a:rPr>
              <a:t>开除</a:t>
            </a:r>
            <a:r>
              <a:rPr lang="zh-CN" altLang="en-US" sz="4800" b="1" dirty="0">
                <a:solidFill>
                  <a:srgbClr val="000000"/>
                </a:solidFill>
                <a:latin typeface="Arial"/>
                <a:cs typeface="Arial"/>
              </a:rPr>
              <a:t>生活在罪中的会友</a:t>
            </a:r>
            <a:r>
              <a:rPr lang="en-US" sz="4800" b="1" dirty="0">
                <a:solidFill>
                  <a:srgbClr val="000000"/>
                </a:solidFill>
                <a:latin typeface="Arial"/>
                <a:cs typeface="Arial"/>
              </a:rPr>
              <a:t> (5:1-2).</a:t>
            </a:r>
          </a:p>
        </p:txBody>
      </p:sp>
      <p:pic>
        <p:nvPicPr>
          <p:cNvPr id="13517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62450" y="1905000"/>
            <a:ext cx="4781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703" name="Rectangle 7"/>
          <p:cNvSpPr>
            <a:spLocks noChangeArrowheads="1"/>
          </p:cNvSpPr>
          <p:nvPr/>
        </p:nvSpPr>
        <p:spPr bwMode="auto">
          <a:xfrm>
            <a:off x="533401" y="76200"/>
            <a:ext cx="8763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b"/>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3704" name="Rectangle 8"/>
          <p:cNvSpPr>
            <a:spLocks noChangeArrowheads="1"/>
          </p:cNvSpPr>
          <p:nvPr/>
        </p:nvSpPr>
        <p:spPr bwMode="auto">
          <a:xfrm>
            <a:off x="2231505" y="4648200"/>
            <a:ext cx="3276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b"/>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482400"/>
                </a:solidFill>
                <a:effectLst/>
                <a:uLnTx/>
                <a:uFillTx/>
                <a:latin typeface="Arial"/>
                <a:ea typeface="ＭＳ Ｐゴシック" charset="0"/>
                <a:cs typeface="Arial"/>
              </a:rPr>
              <a:t>对圣徒的</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482400"/>
                </a:solidFill>
                <a:effectLst/>
                <a:uLnTx/>
                <a:uFillTx/>
                <a:latin typeface="Arial"/>
                <a:ea typeface="ＭＳ Ｐゴシック" charset="0"/>
                <a:cs typeface="Arial"/>
              </a:rPr>
              <a:t>严厉管教</a:t>
            </a:r>
          </a:p>
        </p:txBody>
      </p:sp>
      <p:sp>
        <p:nvSpPr>
          <p:cNvPr id="413705" name="WordArt 9"/>
          <p:cNvSpPr>
            <a:spLocks noChangeArrowheads="1" noChangeShapeType="1" noTextEdit="1"/>
          </p:cNvSpPr>
          <p:nvPr/>
        </p:nvSpPr>
        <p:spPr bwMode="auto">
          <a:xfrm>
            <a:off x="1143000" y="1905000"/>
            <a:ext cx="5181600" cy="1714500"/>
          </a:xfrm>
          <a:prstGeom prst="rect">
            <a:avLst/>
          </a:prstGeom>
        </p:spPr>
        <p:txBody>
          <a:bodyPr wrap="none" lIns="91378" tIns="45690" rIns="91378" bIns="45690"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rPr>
              <a:t>关心，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rPr>
              <a:t>所以管教</a:t>
            </a:r>
            <a:r>
              <a:rPr kumimoji="0" lang="en-US"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rPr>
              <a:t>!</a:t>
            </a:r>
          </a:p>
        </p:txBody>
      </p:sp>
    </p:spTree>
    <p:extLst>
      <p:ext uri="{BB962C8B-B14F-4D97-AF65-F5344CB8AC3E}">
        <p14:creationId xmlns:p14="http://schemas.microsoft.com/office/powerpoint/2010/main" val="3777998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nodePh="1">
                                  <p:stCondLst>
                                    <p:cond delay="0"/>
                                  </p:stCondLst>
                                  <p:endCondLst>
                                    <p:cond evt="begin" delay="0">
                                      <p:tn val="5"/>
                                    </p:cond>
                                  </p:endCondLst>
                                  <p:childTnLst>
                                    <p:set>
                                      <p:cBhvr>
                                        <p:cTn id="6" dur="1" fill="hold">
                                          <p:stCondLst>
                                            <p:cond delay="0"/>
                                          </p:stCondLst>
                                        </p:cTn>
                                        <p:tgtEl>
                                          <p:spTgt spid="413703"/>
                                        </p:tgtEl>
                                        <p:attrNameLst>
                                          <p:attrName>style.visibility</p:attrName>
                                        </p:attrNameLst>
                                      </p:cBhvr>
                                      <p:to>
                                        <p:strVal val="visible"/>
                                      </p:to>
                                    </p:set>
                                    <p:animEffect transition="in" filter="fade">
                                      <p:cBhvr>
                                        <p:cTn id="7" dur="800" decel="100000"/>
                                        <p:tgtEl>
                                          <p:spTgt spid="413703"/>
                                        </p:tgtEl>
                                      </p:cBhvr>
                                    </p:animEffect>
                                    <p:anim calcmode="lin" valueType="num">
                                      <p:cBhvr>
                                        <p:cTn id="8" dur="800" decel="100000" fill="hold"/>
                                        <p:tgtEl>
                                          <p:spTgt spid="413703"/>
                                        </p:tgtEl>
                                        <p:attrNameLst>
                                          <p:attrName>style.rotation</p:attrName>
                                        </p:attrNameLst>
                                      </p:cBhvr>
                                      <p:tavLst>
                                        <p:tav tm="0">
                                          <p:val>
                                            <p:fltVal val="-90"/>
                                          </p:val>
                                        </p:tav>
                                        <p:tav tm="100000">
                                          <p:val>
                                            <p:fltVal val="0"/>
                                          </p:val>
                                        </p:tav>
                                      </p:tavLst>
                                    </p:anim>
                                    <p:anim calcmode="lin" valueType="num">
                                      <p:cBhvr>
                                        <p:cTn id="9" dur="800" decel="100000" fill="hold"/>
                                        <p:tgtEl>
                                          <p:spTgt spid="413703"/>
                                        </p:tgtEl>
                                        <p:attrNameLst>
                                          <p:attrName>ppt_x</p:attrName>
                                        </p:attrNameLst>
                                      </p:cBhvr>
                                      <p:tavLst>
                                        <p:tav tm="0">
                                          <p:val>
                                            <p:strVal val="#ppt_x+0.4"/>
                                          </p:val>
                                        </p:tav>
                                        <p:tav tm="100000">
                                          <p:val>
                                            <p:strVal val="#ppt_x-0.05"/>
                                          </p:val>
                                        </p:tav>
                                      </p:tavLst>
                                    </p:anim>
                                    <p:anim calcmode="lin" valueType="num">
                                      <p:cBhvr>
                                        <p:cTn id="10" dur="800" decel="100000" fill="hold"/>
                                        <p:tgtEl>
                                          <p:spTgt spid="41370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1370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13703"/>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30" presetClass="entr" presetSubtype="0" fill="hold" grpId="0" nodeType="afterEffect">
                                  <p:stCondLst>
                                    <p:cond delay="0"/>
                                  </p:stCondLst>
                                  <p:childTnLst>
                                    <p:set>
                                      <p:cBhvr>
                                        <p:cTn id="15" dur="1" fill="hold">
                                          <p:stCondLst>
                                            <p:cond delay="0"/>
                                          </p:stCondLst>
                                        </p:cTn>
                                        <p:tgtEl>
                                          <p:spTgt spid="413701"/>
                                        </p:tgtEl>
                                        <p:attrNameLst>
                                          <p:attrName>style.visibility</p:attrName>
                                        </p:attrNameLst>
                                      </p:cBhvr>
                                      <p:to>
                                        <p:strVal val="visible"/>
                                      </p:to>
                                    </p:set>
                                    <p:animEffect transition="in" filter="fade">
                                      <p:cBhvr>
                                        <p:cTn id="16" dur="800" decel="100000"/>
                                        <p:tgtEl>
                                          <p:spTgt spid="413701"/>
                                        </p:tgtEl>
                                      </p:cBhvr>
                                    </p:animEffect>
                                    <p:anim calcmode="lin" valueType="num">
                                      <p:cBhvr>
                                        <p:cTn id="17" dur="800" decel="100000" fill="hold"/>
                                        <p:tgtEl>
                                          <p:spTgt spid="413701"/>
                                        </p:tgtEl>
                                        <p:attrNameLst>
                                          <p:attrName>style.rotation</p:attrName>
                                        </p:attrNameLst>
                                      </p:cBhvr>
                                      <p:tavLst>
                                        <p:tav tm="0">
                                          <p:val>
                                            <p:fltVal val="-90"/>
                                          </p:val>
                                        </p:tav>
                                        <p:tav tm="100000">
                                          <p:val>
                                            <p:fltVal val="0"/>
                                          </p:val>
                                        </p:tav>
                                      </p:tavLst>
                                    </p:anim>
                                    <p:anim calcmode="lin" valueType="num">
                                      <p:cBhvr>
                                        <p:cTn id="18" dur="800" decel="100000" fill="hold"/>
                                        <p:tgtEl>
                                          <p:spTgt spid="413701"/>
                                        </p:tgtEl>
                                        <p:attrNameLst>
                                          <p:attrName>ppt_x</p:attrName>
                                        </p:attrNameLst>
                                      </p:cBhvr>
                                      <p:tavLst>
                                        <p:tav tm="0">
                                          <p:val>
                                            <p:strVal val="#ppt_x+0.4"/>
                                          </p:val>
                                        </p:tav>
                                        <p:tav tm="100000">
                                          <p:val>
                                            <p:strVal val="#ppt_x-0.05"/>
                                          </p:val>
                                        </p:tav>
                                      </p:tavLst>
                                    </p:anim>
                                    <p:anim calcmode="lin" valueType="num">
                                      <p:cBhvr>
                                        <p:cTn id="19" dur="800" decel="100000" fill="hold"/>
                                        <p:tgtEl>
                                          <p:spTgt spid="413701"/>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413701"/>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413701"/>
                                        </p:tgtEl>
                                        <p:attrNameLst>
                                          <p:attrName>ppt_y</p:attrName>
                                        </p:attrNameLst>
                                      </p:cBhvr>
                                      <p:tavLst>
                                        <p:tav tm="0">
                                          <p:val>
                                            <p:strVal val="#ppt_y+0.1"/>
                                          </p:val>
                                        </p:tav>
                                        <p:tav tm="100000">
                                          <p:val>
                                            <p:strVal val="#ppt_y"/>
                                          </p:val>
                                        </p:tav>
                                      </p:tavLst>
                                    </p:anim>
                                  </p:childTnLst>
                                </p:cTn>
                              </p:par>
                            </p:childTnLst>
                          </p:cTn>
                        </p:par>
                        <p:par>
                          <p:cTn id="22" fill="hold" nodeType="afterGroup">
                            <p:stCondLst>
                              <p:cond delay="2000"/>
                            </p:stCondLst>
                            <p:childTnLst>
                              <p:par>
                                <p:cTn id="23" presetID="30" presetClass="entr" presetSubtype="0" fill="hold" grpId="0" nodeType="afterEffect">
                                  <p:stCondLst>
                                    <p:cond delay="0"/>
                                  </p:stCondLst>
                                  <p:childTnLst>
                                    <p:set>
                                      <p:cBhvr>
                                        <p:cTn id="24" dur="1" fill="hold">
                                          <p:stCondLst>
                                            <p:cond delay="0"/>
                                          </p:stCondLst>
                                        </p:cTn>
                                        <p:tgtEl>
                                          <p:spTgt spid="413704"/>
                                        </p:tgtEl>
                                        <p:attrNameLst>
                                          <p:attrName>style.visibility</p:attrName>
                                        </p:attrNameLst>
                                      </p:cBhvr>
                                      <p:to>
                                        <p:strVal val="visible"/>
                                      </p:to>
                                    </p:set>
                                    <p:animEffect transition="in" filter="fade">
                                      <p:cBhvr>
                                        <p:cTn id="25" dur="800" decel="100000"/>
                                        <p:tgtEl>
                                          <p:spTgt spid="413704"/>
                                        </p:tgtEl>
                                      </p:cBhvr>
                                    </p:animEffect>
                                    <p:anim calcmode="lin" valueType="num">
                                      <p:cBhvr>
                                        <p:cTn id="26" dur="800" decel="100000" fill="hold"/>
                                        <p:tgtEl>
                                          <p:spTgt spid="413704"/>
                                        </p:tgtEl>
                                        <p:attrNameLst>
                                          <p:attrName>style.rotation</p:attrName>
                                        </p:attrNameLst>
                                      </p:cBhvr>
                                      <p:tavLst>
                                        <p:tav tm="0">
                                          <p:val>
                                            <p:fltVal val="-90"/>
                                          </p:val>
                                        </p:tav>
                                        <p:tav tm="100000">
                                          <p:val>
                                            <p:fltVal val="0"/>
                                          </p:val>
                                        </p:tav>
                                      </p:tavLst>
                                    </p:anim>
                                    <p:anim calcmode="lin" valueType="num">
                                      <p:cBhvr>
                                        <p:cTn id="27" dur="800" decel="100000" fill="hold"/>
                                        <p:tgtEl>
                                          <p:spTgt spid="413704"/>
                                        </p:tgtEl>
                                        <p:attrNameLst>
                                          <p:attrName>ppt_x</p:attrName>
                                        </p:attrNameLst>
                                      </p:cBhvr>
                                      <p:tavLst>
                                        <p:tav tm="0">
                                          <p:val>
                                            <p:strVal val="#ppt_x+0.4"/>
                                          </p:val>
                                        </p:tav>
                                        <p:tav tm="100000">
                                          <p:val>
                                            <p:strVal val="#ppt_x-0.05"/>
                                          </p:val>
                                        </p:tav>
                                      </p:tavLst>
                                    </p:anim>
                                    <p:anim calcmode="lin" valueType="num">
                                      <p:cBhvr>
                                        <p:cTn id="28" dur="800" decel="100000" fill="hold"/>
                                        <p:tgtEl>
                                          <p:spTgt spid="413704"/>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413704"/>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413704"/>
                                        </p:tgtEl>
                                        <p:attrNameLst>
                                          <p:attrName>ppt_y</p:attrName>
                                        </p:attrNameLst>
                                      </p:cBhvr>
                                      <p:tavLst>
                                        <p:tav tm="0">
                                          <p:val>
                                            <p:strVal val="#ppt_y+0.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0" fill="hold" grpId="0" nodeType="clickEffect">
                                  <p:stCondLst>
                                    <p:cond delay="0"/>
                                  </p:stCondLst>
                                  <p:childTnLst>
                                    <p:set>
                                      <p:cBhvr>
                                        <p:cTn id="34" dur="1" fill="hold">
                                          <p:stCondLst>
                                            <p:cond delay="0"/>
                                          </p:stCondLst>
                                        </p:cTn>
                                        <p:tgtEl>
                                          <p:spTgt spid="4137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1" grpId="0"/>
      <p:bldP spid="413703" grpId="0"/>
      <p:bldP spid="413704" grpId="0"/>
      <p:bldP spid="41370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2337" name="WordArt 3"/>
          <p:cNvSpPr>
            <a:spLocks noChangeArrowheads="1" noChangeShapeType="1" noTextEdit="1"/>
          </p:cNvSpPr>
          <p:nvPr/>
        </p:nvSpPr>
        <p:spPr bwMode="auto">
          <a:xfrm>
            <a:off x="990600" y="1219200"/>
            <a:ext cx="7772400" cy="45720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Restoration!</a:t>
            </a:r>
          </a:p>
        </p:txBody>
      </p:sp>
      <p:pic>
        <p:nvPicPr>
          <p:cNvPr id="142338" name="Picture 3" descr="Restor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2850" name="Rectangle 2"/>
          <p:cNvSpPr>
            <a:spLocks noGrp="1" noChangeArrowheads="1"/>
          </p:cNvSpPr>
          <p:nvPr>
            <p:ph type="ctrTitle"/>
          </p:nvPr>
        </p:nvSpPr>
        <p:spPr>
          <a:xfrm>
            <a:off x="609600" y="381000"/>
            <a:ext cx="5867400" cy="1066800"/>
          </a:xfrm>
          <a:effectLst>
            <a:outerShdw blurRad="25400" dist="38099" dir="2700000" algn="ctr" rotWithShape="0">
              <a:srgbClr val="FFFFFF">
                <a:alpha val="99962"/>
              </a:srgbClr>
            </a:outerShdw>
          </a:effectLst>
        </p:spPr>
        <p:txBody>
          <a:bodyPr/>
          <a:lstStyle/>
          <a:p>
            <a:pPr algn="l" eaLnBrk="1" hangingPunct="1">
              <a:defRPr/>
            </a:pPr>
            <a:r>
              <a:rPr lang="en-US" sz="6600" b="1">
                <a:latin typeface="Verdana" charset="0"/>
                <a:ea typeface="Osaka" charset="0"/>
                <a:cs typeface="Osaka" charset="0"/>
              </a:rPr>
              <a:t>Our Goal:</a:t>
            </a:r>
            <a:endParaRPr lang="en-US">
              <a:latin typeface="Verdana" charset="0"/>
              <a:ea typeface="Osaka" charset="0"/>
              <a:cs typeface="Osaka" charset="0"/>
            </a:endParaRPr>
          </a:p>
        </p:txBody>
      </p:sp>
      <p:sp>
        <p:nvSpPr>
          <p:cNvPr id="462852" name="Rectangle 4"/>
          <p:cNvSpPr>
            <a:spLocks noChangeArrowheads="1"/>
          </p:cNvSpPr>
          <p:nvPr/>
        </p:nvSpPr>
        <p:spPr bwMode="auto">
          <a:xfrm>
            <a:off x="533400" y="304800"/>
            <a:ext cx="5867400" cy="1066800"/>
          </a:xfrm>
          <a:prstGeom prst="rect">
            <a:avLst/>
          </a:prstGeom>
          <a:noFill/>
          <a:ln w="9525">
            <a:noFill/>
            <a:miter lim="800000"/>
            <a:headEnd/>
            <a:tailEnd/>
          </a:ln>
          <a:effectLst>
            <a:outerShdw blurRad="25400" dist="38099" dir="2700000" algn="ctr" rotWithShape="0">
              <a:srgbClr val="FFFFFF">
                <a:alpha val="99962"/>
              </a:srgbClr>
            </a:outerShdw>
          </a:effectLst>
        </p:spPr>
        <p:txBody>
          <a:bodyPr anchor="ctr"/>
          <a:lstStyle/>
          <a:p>
            <a:pPr eaLnBrk="1" hangingPunct="1">
              <a:defRPr/>
            </a:pPr>
            <a:r>
              <a:rPr lang="en-US" sz="6600" b="1">
                <a:solidFill>
                  <a:schemeClr val="bg1"/>
                </a:solidFill>
                <a:latin typeface="Verdana" charset="0"/>
                <a:ea typeface="Osaka" charset="0"/>
                <a:cs typeface="Osaka" charset="0"/>
              </a:rPr>
              <a:t>Our Goal:</a:t>
            </a:r>
            <a:endParaRPr lang="en-US" sz="4400">
              <a:solidFill>
                <a:schemeClr val="bg1"/>
              </a:solidFill>
              <a:latin typeface="Verdana" charset="0"/>
              <a:ea typeface="Osaka" charset="0"/>
              <a:cs typeface="Osaka" charset="0"/>
            </a:endParaRPr>
          </a:p>
        </p:txBody>
      </p:sp>
    </p:spTree>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4385" name="Title 2"/>
          <p:cNvSpPr>
            <a:spLocks noGrp="1"/>
          </p:cNvSpPr>
          <p:nvPr>
            <p:ph type="ctrTitle"/>
          </p:nvPr>
        </p:nvSpPr>
        <p:spPr>
          <a:ln w="9525" cmpd="sng"/>
        </p:spPr>
        <p:txBody>
          <a:bodyPr/>
          <a:lstStyle/>
          <a:p>
            <a:r>
              <a:rPr lang="en-US">
                <a:latin typeface="Arial" charset="0"/>
                <a:ea typeface="ＭＳ Ｐゴシック" charset="0"/>
              </a:rPr>
              <a:t>He heals the brokenhearted</a:t>
            </a:r>
          </a:p>
        </p:txBody>
      </p:sp>
      <p:pic>
        <p:nvPicPr>
          <p:cNvPr id="144386" name="Picture 2" descr="RestorationPg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5409" name="Title 2"/>
          <p:cNvSpPr>
            <a:spLocks noGrp="1"/>
          </p:cNvSpPr>
          <p:nvPr>
            <p:ph type="ctrTitle"/>
          </p:nvPr>
        </p:nvSpPr>
        <p:spPr>
          <a:ln w="9525" cmpd="sng"/>
        </p:spPr>
        <p:txBody>
          <a:bodyPr/>
          <a:lstStyle/>
          <a:p>
            <a:r>
              <a:rPr lang="en-US">
                <a:latin typeface="Arial" charset="0"/>
                <a:ea typeface="ＭＳ Ｐゴシック" charset="0"/>
              </a:rPr>
              <a:t>I will restore what the locust has eaten</a:t>
            </a:r>
          </a:p>
        </p:txBody>
      </p:sp>
      <p:pic>
        <p:nvPicPr>
          <p:cNvPr id="145410" name="Picture 2" descr="RestorationPg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6433" name="Title 2"/>
          <p:cNvSpPr>
            <a:spLocks noGrp="1"/>
          </p:cNvSpPr>
          <p:nvPr>
            <p:ph type="ctrTitle"/>
          </p:nvPr>
        </p:nvSpPr>
        <p:spPr>
          <a:ln w="9525" cmpd="sng"/>
        </p:spPr>
        <p:txBody>
          <a:bodyPr/>
          <a:lstStyle/>
          <a:p>
            <a:r>
              <a:rPr lang="en-US">
                <a:latin typeface="Arial" charset="0"/>
                <a:ea typeface="ＭＳ Ｐゴシック" charset="0"/>
              </a:rPr>
              <a:t>Healed to Heal Others</a:t>
            </a:r>
          </a:p>
        </p:txBody>
      </p:sp>
      <p:pic>
        <p:nvPicPr>
          <p:cNvPr id="146434" name="Picture 2" descr="RestorationPg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745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0"/>
            <a:ext cx="91614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1" name="Text Box 3"/>
          <p:cNvSpPr txBox="1">
            <a:spLocks noChangeArrowheads="1"/>
          </p:cNvSpPr>
          <p:nvPr/>
        </p:nvSpPr>
        <p:spPr bwMode="auto">
          <a:xfrm>
            <a:off x="1066800" y="1920875"/>
            <a:ext cx="4732386" cy="1323439"/>
          </a:xfrm>
          <a:prstGeom prst="rect">
            <a:avLst/>
          </a:prstGeom>
          <a:noFill/>
          <a:ln w="9525">
            <a:noFill/>
            <a:miter lim="800000"/>
            <a:headEnd/>
            <a:tailEnd/>
          </a:ln>
        </p:spPr>
        <p:txBody>
          <a:bodyPr wrap="none">
            <a:spAutoFit/>
          </a:bodyPr>
          <a:lstStyle/>
          <a:p>
            <a:pPr marL="806450" indent="-806450">
              <a:buFont typeface="Times New Roman" charset="0"/>
              <a:buAutoNum type="arabicPeriod"/>
              <a:defRPr/>
            </a:pPr>
            <a:r>
              <a:rPr lang="en-US" sz="4000" b="1" dirty="0">
                <a:solidFill>
                  <a:schemeClr val="bg1"/>
                </a:solidFill>
                <a:effectLst>
                  <a:glow rad="228600">
                    <a:schemeClr val="accent4">
                      <a:satMod val="175000"/>
                      <a:alpha val="79000"/>
                    </a:schemeClr>
                  </a:glow>
                </a:effectLst>
                <a:latin typeface=""/>
                <a:ea typeface="ＭＳ Ｐゴシック" charset="-128"/>
                <a:cs typeface=""/>
              </a:rPr>
              <a:t>What it is…</a:t>
            </a:r>
          </a:p>
          <a:p>
            <a:pPr marL="806450" indent="-806450">
              <a:buFont typeface="Times New Roman" charset="0"/>
              <a:buAutoNum type="arabicPeriod"/>
              <a:defRPr/>
            </a:pPr>
            <a:r>
              <a:rPr lang="en-US" sz="4000" b="1" dirty="0">
                <a:solidFill>
                  <a:schemeClr val="bg1"/>
                </a:solidFill>
                <a:effectLst>
                  <a:glow rad="228600">
                    <a:schemeClr val="accent4">
                      <a:satMod val="175000"/>
                      <a:alpha val="79000"/>
                    </a:schemeClr>
                  </a:glow>
                </a:effectLst>
                <a:latin typeface=""/>
                <a:ea typeface="ＭＳ Ｐゴシック" charset="-128"/>
                <a:cs typeface=""/>
              </a:rPr>
              <a:t>What it is not…</a:t>
            </a:r>
          </a:p>
        </p:txBody>
      </p:sp>
      <p:sp>
        <p:nvSpPr>
          <p:cNvPr id="147459" name="Rectangle 5"/>
          <p:cNvSpPr>
            <a:spLocks noChangeArrowheads="1"/>
          </p:cNvSpPr>
          <p:nvPr/>
        </p:nvSpPr>
        <p:spPr bwMode="auto">
          <a:xfrm>
            <a:off x="0" y="0"/>
            <a:ext cx="28194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47460" name="Text Box 7"/>
          <p:cNvSpPr txBox="1">
            <a:spLocks noChangeArrowheads="1"/>
          </p:cNvSpPr>
          <p:nvPr/>
        </p:nvSpPr>
        <p:spPr bwMode="auto">
          <a:xfrm>
            <a:off x="8077200" y="76200"/>
            <a:ext cx="971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95-96</a:t>
            </a:r>
          </a:p>
        </p:txBody>
      </p:sp>
      <p:sp>
        <p:nvSpPr>
          <p:cNvPr id="147461" name="Rectangle 8"/>
          <p:cNvSpPr>
            <a:spLocks noChangeArrowheads="1"/>
          </p:cNvSpPr>
          <p:nvPr/>
        </p:nvSpPr>
        <p:spPr bwMode="auto">
          <a:xfrm>
            <a:off x="8731250" y="-74613"/>
            <a:ext cx="184150" cy="45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p>
        </p:txBody>
      </p:sp>
      <p:sp>
        <p:nvSpPr>
          <p:cNvPr id="8" name="Text Box 3"/>
          <p:cNvSpPr txBox="1">
            <a:spLocks noChangeArrowheads="1"/>
          </p:cNvSpPr>
          <p:nvPr/>
        </p:nvSpPr>
        <p:spPr bwMode="auto">
          <a:xfrm>
            <a:off x="1834957" y="3429000"/>
            <a:ext cx="5797100" cy="2554545"/>
          </a:xfrm>
          <a:prstGeom prst="rect">
            <a:avLst/>
          </a:prstGeom>
          <a:noFill/>
          <a:ln w="9525">
            <a:noFill/>
            <a:miter lim="800000"/>
            <a:headEnd/>
            <a:tailEnd/>
          </a:ln>
        </p:spPr>
        <p:txBody>
          <a:bodyPr wrap="none">
            <a:spAutoFit/>
          </a:bodyPr>
          <a:lstStyle/>
          <a:p>
            <a:pPr marL="903288" indent="-903288">
              <a:buFont typeface="+mj-lt"/>
              <a:buAutoNum type="alphaLcParenR"/>
              <a:defRPr/>
            </a:pPr>
            <a:r>
              <a:rPr lang="en-US" sz="4000" b="1" dirty="0">
                <a:solidFill>
                  <a:schemeClr val="bg1"/>
                </a:solidFill>
                <a:effectLst>
                  <a:glow rad="228600">
                    <a:schemeClr val="accent4">
                      <a:satMod val="175000"/>
                      <a:alpha val="79000"/>
                    </a:schemeClr>
                  </a:glow>
                </a:effectLst>
                <a:latin typeface=""/>
                <a:ea typeface="ＭＳ Ｐゴシック" charset="-128"/>
                <a:cs typeface=""/>
              </a:rPr>
              <a:t>Excommunication</a:t>
            </a:r>
          </a:p>
          <a:p>
            <a:pPr marL="903288" indent="-903288">
              <a:buFont typeface="+mj-lt"/>
              <a:buAutoNum type="alphaLcParenR"/>
              <a:defRPr/>
            </a:pPr>
            <a:r>
              <a:rPr lang="en-US" sz="4000" b="1" dirty="0">
                <a:solidFill>
                  <a:schemeClr val="bg1"/>
                </a:solidFill>
                <a:effectLst>
                  <a:glow rad="228600">
                    <a:schemeClr val="accent4">
                      <a:satMod val="175000"/>
                      <a:alpha val="79000"/>
                    </a:schemeClr>
                  </a:glow>
                </a:effectLst>
                <a:latin typeface=""/>
                <a:ea typeface="ＭＳ Ｐゴシック" charset="-128"/>
                <a:cs typeface=""/>
              </a:rPr>
              <a:t>Public Humiliation</a:t>
            </a:r>
          </a:p>
          <a:p>
            <a:pPr marL="903288" indent="-903288">
              <a:buFont typeface="+mj-lt"/>
              <a:buAutoNum type="alphaLcParenR"/>
              <a:defRPr/>
            </a:pPr>
            <a:r>
              <a:rPr lang="en-US" sz="4000" b="1" dirty="0">
                <a:solidFill>
                  <a:schemeClr val="bg1"/>
                </a:solidFill>
                <a:effectLst>
                  <a:glow rad="228600">
                    <a:schemeClr val="accent4">
                      <a:satMod val="175000"/>
                      <a:alpha val="79000"/>
                    </a:schemeClr>
                  </a:glow>
                </a:effectLst>
                <a:latin typeface=""/>
                <a:ea typeface="ＭＳ Ｐゴシック" charset="-128"/>
                <a:cs typeface=""/>
              </a:rPr>
              <a:t>"Holier Than Thou"</a:t>
            </a:r>
          </a:p>
          <a:p>
            <a:pPr marL="903288" indent="-903288">
              <a:buFont typeface="+mj-lt"/>
              <a:buAutoNum type="alphaLcParenR"/>
              <a:defRPr/>
            </a:pPr>
            <a:r>
              <a:rPr lang="en-US" sz="4000" b="1" dirty="0">
                <a:solidFill>
                  <a:schemeClr val="bg1"/>
                </a:solidFill>
                <a:effectLst>
                  <a:glow rad="228600">
                    <a:schemeClr val="accent4">
                      <a:satMod val="175000"/>
                      <a:alpha val="79000"/>
                    </a:schemeClr>
                  </a:glow>
                </a:effectLst>
                <a:latin typeface=""/>
                <a:ea typeface="ＭＳ Ｐゴシック" charset="-128"/>
                <a:cs typeface=""/>
              </a:rPr>
              <a:t>"Heresy Hunts"</a:t>
            </a:r>
          </a:p>
        </p:txBody>
      </p:sp>
      <p:sp>
        <p:nvSpPr>
          <p:cNvPr id="147463" name="Text Box 3"/>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rPr>
              <a:t>96</a:t>
            </a:r>
          </a:p>
        </p:txBody>
      </p:sp>
      <p:sp>
        <p:nvSpPr>
          <p:cNvPr id="86018" name="Rectangle 2"/>
          <p:cNvSpPr>
            <a:spLocks noGrp="1" noChangeArrowheads="1"/>
          </p:cNvSpPr>
          <p:nvPr>
            <p:ph type="title" idx="4294967295"/>
          </p:nvPr>
        </p:nvSpPr>
        <p:spPr>
          <a:xfrm>
            <a:off x="1" y="381000"/>
            <a:ext cx="9080750" cy="1143000"/>
          </a:xfrm>
          <a:ln>
            <a:miter lim="800000"/>
            <a:headEnd/>
            <a:tailEnd/>
          </a:ln>
        </p:spPr>
        <p:txBody>
          <a:bodyPr/>
          <a:lstStyle/>
          <a:p>
            <a:pPr eaLnBrk="1" hangingPunct="1">
              <a:defRPr/>
            </a:pPr>
            <a:r>
              <a:rPr lang="en-US" sz="5400" dirty="0">
                <a:solidFill>
                  <a:schemeClr val="bg1"/>
                </a:solidFill>
                <a:effectLst>
                  <a:glow rad="228600">
                    <a:schemeClr val="accent4">
                      <a:satMod val="175000"/>
                      <a:alpha val="79000"/>
                    </a:schemeClr>
                  </a:glow>
                </a:effectLst>
                <a:latin typeface=""/>
                <a:cs typeface=""/>
              </a:rPr>
              <a:t>What is Church Discipline?</a:t>
            </a:r>
          </a:p>
        </p:txBody>
      </p:sp>
    </p:spTree>
    <p:extLst>
      <p:ext uri="{BB962C8B-B14F-4D97-AF65-F5344CB8AC3E}">
        <p14:creationId xmlns:p14="http://schemas.microsoft.com/office/powerpoint/2010/main" val="408438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P spid="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Crossroad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3"/>
            <a:ext cx="9144000" cy="7281863"/>
          </a:xfrm>
        </p:spPr>
      </p:pic>
      <p:sp>
        <p:nvSpPr>
          <p:cNvPr id="71683" name="Rectangle 3"/>
          <p:cNvSpPr>
            <a:spLocks noGrp="1" noChangeArrowheads="1"/>
          </p:cNvSpPr>
          <p:nvPr>
            <p:ph type="title"/>
          </p:nvPr>
        </p:nvSpPr>
        <p:spPr>
          <a:xfrm>
            <a:off x="35496" y="4797153"/>
            <a:ext cx="9145016" cy="2060848"/>
          </a:xfrm>
          <a:effectLst>
            <a:outerShdw blurRad="63500" dist="137372" dir="2021404" algn="ctr" rotWithShape="0">
              <a:schemeClr val="bg1">
                <a:alpha val="50000"/>
              </a:schemeClr>
            </a:outerShdw>
          </a:effectLst>
        </p:spPr>
        <p:txBody>
          <a:bodyPr/>
          <a:lstStyle/>
          <a:p>
            <a:pPr eaLnBrk="1" hangingPunct="1"/>
            <a:r>
              <a:rPr lang="zh-CN" altLang="en-US" sz="6600" b="1" dirty="0">
                <a:solidFill>
                  <a:schemeClr val="tx1"/>
                </a:solidFill>
                <a:effectLst>
                  <a:outerShdw blurRad="263525" dist="101600" dir="2700000" algn="tl">
                    <a:srgbClr val="000000"/>
                  </a:outerShdw>
                </a:effectLst>
                <a:latin typeface="Arial" charset="0"/>
                <a:ea typeface="ＭＳ Ｐゴシック" charset="0"/>
                <a:cs typeface="ＭＳ Ｐゴシック" charset="0"/>
              </a:rPr>
              <a:t>十字路乐团</a:t>
            </a:r>
            <a:r>
              <a:rPr lang="en-US" sz="6600" b="1" dirty="0">
                <a:solidFill>
                  <a:schemeClr val="tx1"/>
                </a:solidFill>
                <a:effectLst>
                  <a:outerShdw blurRad="263525" dist="101600" dir="2700000" algn="tl">
                    <a:srgbClr val="000000"/>
                  </a:outerShdw>
                </a:effectLst>
                <a:latin typeface="Arial" charset="0"/>
                <a:ea typeface="ＭＳ Ｐゴシック" charset="0"/>
                <a:cs typeface="ＭＳ Ｐゴシック" charset="0"/>
              </a:rPr>
              <a:t>(1981-83)</a:t>
            </a:r>
          </a:p>
        </p:txBody>
      </p:sp>
    </p:spTree>
    <p:extLst>
      <p:ext uri="{BB962C8B-B14F-4D97-AF65-F5344CB8AC3E}">
        <p14:creationId xmlns:p14="http://schemas.microsoft.com/office/powerpoint/2010/main" val="3693711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1857" name="Picture 2" descr="Holiness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8600" y="0"/>
            <a:ext cx="92995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0689" name="Title 1"/>
          <p:cNvSpPr>
            <a:spLocks noGrp="1"/>
          </p:cNvSpPr>
          <p:nvPr>
            <p:ph type="title"/>
          </p:nvPr>
        </p:nvSpPr>
        <p:spPr>
          <a:xfrm>
            <a:off x="3779838" y="115888"/>
            <a:ext cx="5364162" cy="2520950"/>
          </a:xfrm>
        </p:spPr>
        <p:txBody>
          <a:bodyPr/>
          <a:lstStyle/>
          <a:p>
            <a:pPr>
              <a:defRPr/>
            </a:pPr>
            <a:r>
              <a:rPr lang="en-US" sz="8000" dirty="0">
                <a:solidFill>
                  <a:srgbClr val="361B00"/>
                </a:solidFill>
                <a:effectLst>
                  <a:outerShdw blurRad="38100" dist="38100" dir="2700000" algn="tl">
                    <a:srgbClr val="DDDDDD"/>
                  </a:outerShdw>
                </a:effectLst>
                <a:latin typeface="Times" charset="0"/>
                <a:ea typeface="ＭＳ Ｐゴシック" charset="0"/>
                <a:cs typeface="Times" charset="0"/>
              </a:rPr>
              <a:t>God</a:t>
            </a:r>
            <a:r>
              <a:rPr lang="fr-FR" altLang="ja-JP" sz="8000" dirty="0">
                <a:solidFill>
                  <a:srgbClr val="361B00"/>
                </a:solidFill>
                <a:effectLst>
                  <a:outerShdw blurRad="38100" dist="38100" dir="2700000" algn="tl">
                    <a:srgbClr val="DDDDDD"/>
                  </a:outerShdw>
                </a:effectLst>
                <a:latin typeface="Times" charset="0"/>
                <a:ea typeface="ＭＳ Ｐゴシック" charset="0"/>
                <a:cs typeface="Times" charset="0"/>
              </a:rPr>
              <a:t>'</a:t>
            </a:r>
            <a:r>
              <a:rPr lang="en-US" sz="8000" dirty="0">
                <a:solidFill>
                  <a:srgbClr val="361B00"/>
                </a:solidFill>
                <a:effectLst>
                  <a:outerShdw blurRad="38100" dist="38100" dir="2700000" algn="tl">
                    <a:srgbClr val="DDDDDD"/>
                  </a:outerShdw>
                </a:effectLst>
                <a:latin typeface="Times" charset="0"/>
                <a:ea typeface="ＭＳ Ｐゴシック" charset="0"/>
                <a:cs typeface="Times" charset="0"/>
              </a:rPr>
              <a:t>s Priority:</a:t>
            </a:r>
          </a:p>
        </p:txBody>
      </p:sp>
      <p:sp>
        <p:nvSpPr>
          <p:cNvPr id="4" name="Title 1">
            <a:extLst>
              <a:ext uri="{FF2B5EF4-FFF2-40B4-BE49-F238E27FC236}">
                <a16:creationId xmlns:a16="http://schemas.microsoft.com/office/drawing/2014/main" id="{0638C7B8-85F8-6B43-A53C-0C5E89AB6E6C}"/>
              </a:ext>
            </a:extLst>
          </p:cNvPr>
          <p:cNvSpPr txBox="1">
            <a:spLocks/>
          </p:cNvSpPr>
          <p:nvPr/>
        </p:nvSpPr>
        <p:spPr bwMode="auto">
          <a:xfrm>
            <a:off x="-156593" y="4797152"/>
            <a:ext cx="9193089" cy="1944960"/>
          </a:xfrm>
          <a:prstGeom prst="rect">
            <a:avLst/>
          </a:prstGeom>
          <a:solidFill>
            <a:srgbClr val="26475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b="1">
                <a:solidFill>
                  <a:schemeClr val="tx2"/>
                </a:solidFill>
                <a:latin typeface="Arial"/>
                <a:ea typeface="ＭＳ Ｐゴシック" charset="-128"/>
                <a:cs typeface="Arial"/>
              </a:defRPr>
            </a:lvl1pPr>
            <a:lvl2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08" charset="0"/>
              </a:defRPr>
            </a:lvl6pPr>
            <a:lvl7pPr marL="914400" algn="l" rtl="0" fontAlgn="base">
              <a:spcBef>
                <a:spcPct val="0"/>
              </a:spcBef>
              <a:spcAft>
                <a:spcPct val="0"/>
              </a:spcAft>
              <a:defRPr sz="4400">
                <a:solidFill>
                  <a:schemeClr val="tx2"/>
                </a:solidFill>
                <a:latin typeface="Times New Roman" pitchFamily="-108" charset="0"/>
              </a:defRPr>
            </a:lvl7pPr>
            <a:lvl8pPr marL="1371600" algn="l" rtl="0" fontAlgn="base">
              <a:spcBef>
                <a:spcPct val="0"/>
              </a:spcBef>
              <a:spcAft>
                <a:spcPct val="0"/>
              </a:spcAft>
              <a:defRPr sz="4400">
                <a:solidFill>
                  <a:schemeClr val="tx2"/>
                </a:solidFill>
                <a:latin typeface="Times New Roman" pitchFamily="-108" charset="0"/>
              </a:defRPr>
            </a:lvl8pPr>
            <a:lvl9pPr marL="1828800" algn="l" rtl="0" fontAlgn="base">
              <a:spcBef>
                <a:spcPct val="0"/>
              </a:spcBef>
              <a:spcAft>
                <a:spcPct val="0"/>
              </a:spcAft>
              <a:defRPr sz="4400">
                <a:solidFill>
                  <a:schemeClr val="tx2"/>
                </a:solidFill>
                <a:latin typeface="Times New Roman" pitchFamily="-108" charset="0"/>
              </a:defRPr>
            </a:lvl9pPr>
          </a:lstStyle>
          <a:p>
            <a:pPr algn="ctr">
              <a:defRPr/>
            </a:pPr>
            <a:r>
              <a:rPr lang="en-US" sz="11500" kern="0" dirty="0">
                <a:solidFill>
                  <a:schemeClr val="bg1"/>
                </a:solidFill>
                <a:latin typeface="Times New Roman" panose="02020603050405020304" pitchFamily="18" charset="0"/>
                <a:ea typeface="ＭＳ Ｐゴシック" charset="0"/>
                <a:cs typeface="Times New Roman" panose="02020603050405020304" pitchFamily="18" charset="0"/>
              </a:rPr>
              <a:t>HOLINESS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5638800" y="-152400"/>
            <a:ext cx="3505200" cy="1169988"/>
          </a:xfrm>
        </p:spPr>
        <p:txBody>
          <a:bodyPr/>
          <a:lstStyle/>
          <a:p>
            <a:pPr eaLnBrk="1" hangingPunct="1"/>
            <a:r>
              <a:rPr lang="zh-CN" altLang="en-US" sz="4800" b="1" i="1" dirty="0">
                <a:latin typeface="Times New Roman" charset="0"/>
                <a:ea typeface="ＭＳ Ｐゴシック" charset="0"/>
                <a:cs typeface="ＭＳ Ｐゴシック" charset="0"/>
              </a:rPr>
              <a:t>中国</a:t>
            </a:r>
            <a:r>
              <a:rPr lang="en-US" sz="4800" b="1" i="1" dirty="0">
                <a:latin typeface="Times New Roman" charset="0"/>
                <a:ea typeface="ＭＳ Ｐゴシック" charset="0"/>
                <a:cs typeface="ＭＳ Ｐゴシック" charset="0"/>
              </a:rPr>
              <a:t>, 1981</a:t>
            </a:r>
          </a:p>
        </p:txBody>
      </p:sp>
      <p:pic>
        <p:nvPicPr>
          <p:cNvPr id="77827" name="Picture 3"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19400"/>
            <a:ext cx="6248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descr="China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57200"/>
            <a:ext cx="4476750"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5" descr="China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72050" y="3657600"/>
            <a:ext cx="44767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6" descr="China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48251" y="838200"/>
            <a:ext cx="44767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8784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77827"/>
                                        </p:tgtEl>
                                        <p:attrNameLst>
                                          <p:attrName>style.visibility</p:attrName>
                                        </p:attrNameLst>
                                      </p:cBhvr>
                                      <p:to>
                                        <p:strVal val="visible"/>
                                      </p:to>
                                    </p:set>
                                    <p:animEffect transition="in" filter="checkerboard(across)">
                                      <p:cBhvr>
                                        <p:cTn id="7" dur="500"/>
                                        <p:tgtEl>
                                          <p:spTgt spid="77827"/>
                                        </p:tgtEl>
                                      </p:cBhvr>
                                    </p:animEffect>
                                  </p:childTnLst>
                                </p:cTn>
                              </p:par>
                            </p:childTnLst>
                          </p:cTn>
                        </p:par>
                        <p:par>
                          <p:cTn id="8" fill="hold" nodeType="afterGroup">
                            <p:stCondLst>
                              <p:cond delay="1500"/>
                            </p:stCondLst>
                            <p:childTnLst>
                              <p:par>
                                <p:cTn id="9" presetID="5" presetClass="entr" presetSubtype="10" fill="hold" nodeType="afterEffect">
                                  <p:stCondLst>
                                    <p:cond delay="1000"/>
                                  </p:stCondLst>
                                  <p:childTnLst>
                                    <p:set>
                                      <p:cBhvr>
                                        <p:cTn id="10" dur="1" fill="hold">
                                          <p:stCondLst>
                                            <p:cond delay="0"/>
                                          </p:stCondLst>
                                        </p:cTn>
                                        <p:tgtEl>
                                          <p:spTgt spid="77830"/>
                                        </p:tgtEl>
                                        <p:attrNameLst>
                                          <p:attrName>style.visibility</p:attrName>
                                        </p:attrNameLst>
                                      </p:cBhvr>
                                      <p:to>
                                        <p:strVal val="visible"/>
                                      </p:to>
                                    </p:set>
                                    <p:animEffect transition="in" filter="checkerboard(across)">
                                      <p:cBhvr>
                                        <p:cTn id="11" dur="500"/>
                                        <p:tgtEl>
                                          <p:spTgt spid="77830"/>
                                        </p:tgtEl>
                                      </p:cBhvr>
                                    </p:animEffect>
                                  </p:childTnLst>
                                </p:cTn>
                              </p:par>
                            </p:childTnLst>
                          </p:cTn>
                        </p:par>
                        <p:par>
                          <p:cTn id="12" fill="hold" nodeType="afterGroup">
                            <p:stCondLst>
                              <p:cond delay="3000"/>
                            </p:stCondLst>
                            <p:childTnLst>
                              <p:par>
                                <p:cTn id="13" presetID="5" presetClass="entr" presetSubtype="10" fill="hold" nodeType="afterEffect">
                                  <p:stCondLst>
                                    <p:cond delay="1000"/>
                                  </p:stCondLst>
                                  <p:childTnLst>
                                    <p:set>
                                      <p:cBhvr>
                                        <p:cTn id="14" dur="1" fill="hold">
                                          <p:stCondLst>
                                            <p:cond delay="0"/>
                                          </p:stCondLst>
                                        </p:cTn>
                                        <p:tgtEl>
                                          <p:spTgt spid="77829"/>
                                        </p:tgtEl>
                                        <p:attrNameLst>
                                          <p:attrName>style.visibility</p:attrName>
                                        </p:attrNameLst>
                                      </p:cBhvr>
                                      <p:to>
                                        <p:strVal val="visible"/>
                                      </p:to>
                                    </p:set>
                                    <p:animEffect transition="in" filter="checkerboard(across)">
                                      <p:cBhvr>
                                        <p:cTn id="15" dur="500"/>
                                        <p:tgtEl>
                                          <p:spTgt spid="77829"/>
                                        </p:tgtEl>
                                      </p:cBhvr>
                                    </p:animEffect>
                                  </p:childTnLst>
                                </p:cTn>
                              </p:par>
                            </p:childTnLst>
                          </p:cTn>
                        </p:par>
                        <p:par>
                          <p:cTn id="16" fill="hold" nodeType="afterGroup">
                            <p:stCondLst>
                              <p:cond delay="4500"/>
                            </p:stCondLst>
                            <p:childTnLst>
                              <p:par>
                                <p:cTn id="17" presetID="5" presetClass="entr" presetSubtype="10" fill="hold" nodeType="afterEffect">
                                  <p:stCondLst>
                                    <p:cond delay="1000"/>
                                  </p:stCondLst>
                                  <p:childTnLst>
                                    <p:set>
                                      <p:cBhvr>
                                        <p:cTn id="18" dur="1" fill="hold">
                                          <p:stCondLst>
                                            <p:cond delay="0"/>
                                          </p:stCondLst>
                                        </p:cTn>
                                        <p:tgtEl>
                                          <p:spTgt spid="77828"/>
                                        </p:tgtEl>
                                        <p:attrNameLst>
                                          <p:attrName>style.visibility</p:attrName>
                                        </p:attrNameLst>
                                      </p:cBhvr>
                                      <p:to>
                                        <p:strVal val="visible"/>
                                      </p:to>
                                    </p:set>
                                    <p:animEffect transition="in" filter="checkerboard(across)">
                                      <p:cBhvr>
                                        <p:cTn id="19" dur="500"/>
                                        <p:tgtEl>
                                          <p:spTgt spid="77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2" descr="001"/>
          <p:cNvPicPr>
            <a:picLocks noChangeAspect="1" noChangeArrowheads="1"/>
          </p:cNvPicPr>
          <p:nvPr/>
        </p:nvPicPr>
        <p:blipFill>
          <a:blip r:embed="rId3" cstate="screen">
            <a:extLst>
              <a:ext uri="{28A0092B-C50C-407E-A947-70E740481C1C}">
                <a14:useLocalDpi xmlns:a14="http://schemas.microsoft.com/office/drawing/2010/main"/>
              </a:ext>
            </a:extLst>
          </a:blip>
          <a:srcRect t="-2222"/>
          <a:stretch>
            <a:fillRect/>
          </a:stretch>
        </p:blipFill>
        <p:spPr bwMode="auto">
          <a:xfrm>
            <a:off x="1828801" y="-533400"/>
            <a:ext cx="6988175" cy="883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3"/>
          <p:cNvSpPr>
            <a:spLocks noGrp="1" noChangeArrowheads="1"/>
          </p:cNvSpPr>
          <p:nvPr>
            <p:ph type="title"/>
          </p:nvPr>
        </p:nvSpPr>
        <p:spPr>
          <a:xfrm>
            <a:off x="0" y="5943600"/>
            <a:ext cx="4876800" cy="914400"/>
          </a:xfrm>
          <a:gradFill rotWithShape="1">
            <a:gsLst>
              <a:gs pos="0">
                <a:schemeClr val="bg1"/>
              </a:gs>
              <a:gs pos="50000">
                <a:schemeClr val="accent2"/>
              </a:gs>
              <a:gs pos="100000">
                <a:schemeClr val="bg1"/>
              </a:gs>
            </a:gsLst>
            <a:lin ang="5400000" scaled="1"/>
          </a:gradFill>
          <a:ln w="57150">
            <a:solidFill>
              <a:schemeClr val="tx2"/>
            </a:solidFill>
          </a:ln>
        </p:spPr>
        <p:txBody>
          <a:bodyPr/>
          <a:lstStyle/>
          <a:p>
            <a:pPr eaLnBrk="1" hangingPunct="1"/>
            <a:r>
              <a:rPr lang="zh-CN" altLang="en-US" sz="4000" dirty="0">
                <a:latin typeface="Arial" charset="0"/>
                <a:ea typeface="ＭＳ Ｐゴシック" charset="0"/>
                <a:cs typeface="ＭＳ Ｐゴシック" charset="0"/>
              </a:rPr>
              <a:t>十字路口音乐事工</a:t>
            </a:r>
            <a:endParaRPr lang="en-US" sz="4000" dirty="0">
              <a:latin typeface="Arial" charset="0"/>
              <a:ea typeface="ＭＳ Ｐゴシック" charset="0"/>
              <a:cs typeface="ＭＳ Ｐゴシック" charset="0"/>
            </a:endParaRPr>
          </a:p>
        </p:txBody>
      </p:sp>
      <p:sp>
        <p:nvSpPr>
          <p:cNvPr id="75780" name="Text Box 4"/>
          <p:cNvSpPr txBox="1">
            <a:spLocks noChangeArrowheads="1"/>
          </p:cNvSpPr>
          <p:nvPr/>
        </p:nvSpPr>
        <p:spPr bwMode="auto">
          <a:xfrm>
            <a:off x="5181600" y="5257801"/>
            <a:ext cx="2057400" cy="525142"/>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lIns="91378" tIns="45690" rIns="91378" bIns="4569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印尼</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p:txBody>
      </p:sp>
      <p:sp>
        <p:nvSpPr>
          <p:cNvPr id="359429" name="Text Box 5"/>
          <p:cNvSpPr txBox="1">
            <a:spLocks noChangeArrowheads="1"/>
          </p:cNvSpPr>
          <p:nvPr/>
        </p:nvSpPr>
        <p:spPr bwMode="auto">
          <a:xfrm>
            <a:off x="5638800" y="3276602"/>
            <a:ext cx="2286000" cy="525142"/>
          </a:xfrm>
          <a:prstGeom prst="rect">
            <a:avLst/>
          </a:prstGeom>
          <a:gradFill rotWithShape="1">
            <a:gsLst>
              <a:gs pos="0">
                <a:srgbClr val="4C000F"/>
              </a:gs>
              <a:gs pos="50000">
                <a:srgbClr val="A50021"/>
              </a:gs>
              <a:gs pos="100000">
                <a:srgbClr val="4C000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rPr>
              <a:t>菲律宾</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75782" name="Text Box 6"/>
          <p:cNvSpPr txBox="1">
            <a:spLocks noChangeArrowheads="1"/>
          </p:cNvSpPr>
          <p:nvPr/>
        </p:nvSpPr>
        <p:spPr bwMode="auto">
          <a:xfrm>
            <a:off x="3352813" y="533402"/>
            <a:ext cx="1497013" cy="525142"/>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a:noFill/>
            <a:miter lim="800000"/>
            <a:headEnd/>
            <a:tailEnd/>
          </a:ln>
          <a:effectLst/>
        </p:spPr>
        <p:txBody>
          <a:bodyPr lIns="91378" tIns="45690" rIns="91378" bIns="4569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中国</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p:txBody>
      </p:sp>
      <p:sp>
        <p:nvSpPr>
          <p:cNvPr id="75783" name="Text Box 7"/>
          <p:cNvSpPr txBox="1">
            <a:spLocks noChangeArrowheads="1"/>
          </p:cNvSpPr>
          <p:nvPr/>
        </p:nvSpPr>
        <p:spPr bwMode="auto">
          <a:xfrm>
            <a:off x="1447800" y="4114801"/>
            <a:ext cx="2057400" cy="525142"/>
          </a:xfrm>
          <a:prstGeom prst="rect">
            <a:avLst/>
          </a:prstGeom>
          <a:gradFill rotWithShape="1">
            <a:gsLst>
              <a:gs pos="0">
                <a:srgbClr val="001800"/>
              </a:gs>
              <a:gs pos="50000">
                <a:srgbClr val="003300"/>
              </a:gs>
              <a:gs pos="100000">
                <a:srgbClr val="0018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rPr>
              <a:t>马来西亚</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75784" name="Text Box 8"/>
          <p:cNvSpPr txBox="1">
            <a:spLocks noChangeArrowheads="1"/>
          </p:cNvSpPr>
          <p:nvPr/>
        </p:nvSpPr>
        <p:spPr bwMode="auto">
          <a:xfrm>
            <a:off x="2819400" y="4724401"/>
            <a:ext cx="2057400" cy="525142"/>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rPr>
              <a:t>新加坡</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75785" name="Text Box 9"/>
          <p:cNvSpPr txBox="1">
            <a:spLocks noChangeArrowheads="1"/>
          </p:cNvSpPr>
          <p:nvPr/>
        </p:nvSpPr>
        <p:spPr bwMode="auto">
          <a:xfrm>
            <a:off x="1752600" y="2819402"/>
            <a:ext cx="2057400" cy="525142"/>
          </a:xfrm>
          <a:prstGeom prst="rect">
            <a:avLst/>
          </a:prstGeom>
          <a:gradFill rotWithShape="1">
            <a:gsLst>
              <a:gs pos="0">
                <a:srgbClr val="462A00"/>
              </a:gs>
              <a:gs pos="50000">
                <a:srgbClr val="FF9900"/>
              </a:gs>
              <a:gs pos="100000">
                <a:srgbClr val="462A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rPr>
              <a:t>泰国</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75786" name="Text Box 10"/>
          <p:cNvSpPr txBox="1">
            <a:spLocks noChangeArrowheads="1"/>
          </p:cNvSpPr>
          <p:nvPr/>
        </p:nvSpPr>
        <p:spPr bwMode="auto">
          <a:xfrm>
            <a:off x="3124200" y="1600201"/>
            <a:ext cx="2286000" cy="525142"/>
          </a:xfrm>
          <a:prstGeom prst="rect">
            <a:avLst/>
          </a:prstGeom>
          <a:gradFill rotWithShape="1">
            <a:gsLst>
              <a:gs pos="0">
                <a:srgbClr val="182F76"/>
              </a:gs>
              <a:gs pos="50000">
                <a:srgbClr val="3366FF"/>
              </a:gs>
              <a:gs pos="100000">
                <a:srgbClr val="182F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rPr>
              <a:t>香港</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75787" name="Text Box 11"/>
          <p:cNvSpPr txBox="1">
            <a:spLocks noChangeArrowheads="1"/>
          </p:cNvSpPr>
          <p:nvPr/>
        </p:nvSpPr>
        <p:spPr bwMode="auto">
          <a:xfrm>
            <a:off x="3124201" y="2133602"/>
            <a:ext cx="1524000" cy="525142"/>
          </a:xfrm>
          <a:prstGeom prst="rect">
            <a:avLst/>
          </a:prstGeom>
          <a:gradFill rotWithShape="1">
            <a:gsLst>
              <a:gs pos="0">
                <a:srgbClr val="760076"/>
              </a:gs>
              <a:gs pos="50000">
                <a:srgbClr val="FF00FF"/>
              </a:gs>
              <a:gs pos="100000">
                <a:srgbClr val="7600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rPr>
              <a:t>澳门</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75788" name="Text Box 12"/>
          <p:cNvSpPr txBox="1">
            <a:spLocks noChangeArrowheads="1"/>
          </p:cNvSpPr>
          <p:nvPr/>
        </p:nvSpPr>
        <p:spPr bwMode="auto">
          <a:xfrm>
            <a:off x="5334013" y="1"/>
            <a:ext cx="1497013" cy="525142"/>
          </a:xfrm>
          <a:prstGeom prst="rect">
            <a:avLst/>
          </a:prstGeom>
          <a:gradFill rotWithShape="1">
            <a:gsLst>
              <a:gs pos="0">
                <a:srgbClr val="003B00"/>
              </a:gs>
              <a:gs pos="50000">
                <a:srgbClr val="008000"/>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rPr>
              <a:t>韩国</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75789" name="Text Box 13"/>
          <p:cNvSpPr txBox="1">
            <a:spLocks noChangeArrowheads="1"/>
          </p:cNvSpPr>
          <p:nvPr/>
        </p:nvSpPr>
        <p:spPr bwMode="auto">
          <a:xfrm>
            <a:off x="7086613" y="533402"/>
            <a:ext cx="1497013" cy="525142"/>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rPr>
              <a:t>日本</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75790" name="Text Box 14"/>
          <p:cNvSpPr txBox="1">
            <a:spLocks noChangeArrowheads="1"/>
          </p:cNvSpPr>
          <p:nvPr/>
        </p:nvSpPr>
        <p:spPr bwMode="auto">
          <a:xfrm>
            <a:off x="5486400" y="1676402"/>
            <a:ext cx="1524000" cy="525142"/>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a:tailEnd/>
          </a:ln>
          <a:effectLst/>
        </p:spPr>
        <p:txBody>
          <a:bodyPr lIns="91378" tIns="45690" rIns="91378" bIns="4569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台湾</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p:txBody>
      </p:sp>
      <p:sp>
        <p:nvSpPr>
          <p:cNvPr id="75791" name="Line 15"/>
          <p:cNvSpPr>
            <a:spLocks noChangeShapeType="1"/>
          </p:cNvSpPr>
          <p:nvPr/>
        </p:nvSpPr>
        <p:spPr bwMode="auto">
          <a:xfrm flipH="1" flipV="1">
            <a:off x="5562601" y="2438401"/>
            <a:ext cx="304800" cy="838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lIns="91378" tIns="45690" rIns="91378" bIns="4569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75792" name="Line 16"/>
          <p:cNvSpPr>
            <a:spLocks noChangeShapeType="1"/>
          </p:cNvSpPr>
          <p:nvPr/>
        </p:nvSpPr>
        <p:spPr bwMode="auto">
          <a:xfrm flipH="1" flipV="1">
            <a:off x="4724401" y="2743200"/>
            <a:ext cx="838200" cy="7620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lIns="91378" tIns="45690" rIns="91378" bIns="4569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75793" name="Line 17"/>
          <p:cNvSpPr>
            <a:spLocks noChangeShapeType="1"/>
          </p:cNvSpPr>
          <p:nvPr/>
        </p:nvSpPr>
        <p:spPr bwMode="auto">
          <a:xfrm flipH="1">
            <a:off x="4267200" y="3733800"/>
            <a:ext cx="1371600" cy="457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lIns="91378" tIns="45690" rIns="91378" bIns="4569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75794" name="Line 18"/>
          <p:cNvSpPr>
            <a:spLocks noChangeShapeType="1"/>
          </p:cNvSpPr>
          <p:nvPr/>
        </p:nvSpPr>
        <p:spPr bwMode="auto">
          <a:xfrm flipH="1">
            <a:off x="5410200" y="3810000"/>
            <a:ext cx="457200" cy="11430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lIns="91378" tIns="45690" rIns="91378" bIns="4569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75795" name="Line 19"/>
          <p:cNvSpPr>
            <a:spLocks noChangeShapeType="1"/>
          </p:cNvSpPr>
          <p:nvPr/>
        </p:nvSpPr>
        <p:spPr bwMode="auto">
          <a:xfrm flipV="1">
            <a:off x="6248401" y="2362200"/>
            <a:ext cx="304800" cy="8382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lIns="91378" tIns="45690" rIns="91378" bIns="4569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683640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75782">
                                            <p:bg/>
                                          </p:spTgt>
                                        </p:tgtEl>
                                        <p:attrNameLst>
                                          <p:attrName>style.visibility</p:attrName>
                                        </p:attrNameLst>
                                      </p:cBhvr>
                                      <p:to>
                                        <p:strVal val="visible"/>
                                      </p:to>
                                    </p:set>
                                    <p:anim calcmode="lin" valueType="num">
                                      <p:cBhvr>
                                        <p:cTn id="7" dur="1000" fill="hold"/>
                                        <p:tgtEl>
                                          <p:spTgt spid="75782">
                                            <p:bg/>
                                          </p:spTgt>
                                        </p:tgtEl>
                                        <p:attrNameLst>
                                          <p:attrName>ppt_w</p:attrName>
                                        </p:attrNameLst>
                                      </p:cBhvr>
                                      <p:tavLst>
                                        <p:tav tm="0">
                                          <p:val>
                                            <p:fltVal val="0"/>
                                          </p:val>
                                        </p:tav>
                                        <p:tav tm="100000">
                                          <p:val>
                                            <p:strVal val="#ppt_w"/>
                                          </p:val>
                                        </p:tav>
                                      </p:tavLst>
                                    </p:anim>
                                    <p:anim calcmode="lin" valueType="num">
                                      <p:cBhvr>
                                        <p:cTn id="8" dur="1000" fill="hold"/>
                                        <p:tgtEl>
                                          <p:spTgt spid="75782">
                                            <p:bg/>
                                          </p:spTgt>
                                        </p:tgtEl>
                                        <p:attrNameLst>
                                          <p:attrName>ppt_h</p:attrName>
                                        </p:attrNameLst>
                                      </p:cBhvr>
                                      <p:tavLst>
                                        <p:tav tm="0">
                                          <p:val>
                                            <p:fltVal val="0"/>
                                          </p:val>
                                        </p:tav>
                                        <p:tav tm="100000">
                                          <p:val>
                                            <p:strVal val="#ppt_h"/>
                                          </p:val>
                                        </p:tav>
                                      </p:tavLst>
                                    </p:anim>
                                    <p:anim calcmode="lin" valueType="num">
                                      <p:cBhvr>
                                        <p:cTn id="9" dur="1000" fill="hold"/>
                                        <p:tgtEl>
                                          <p:spTgt spid="75782">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5782">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75782">
                                            <p:txEl>
                                              <p:pRg st="0" end="0"/>
                                            </p:txEl>
                                          </p:spTgt>
                                        </p:tgtEl>
                                        <p:attrNameLst>
                                          <p:attrName>style.visibility</p:attrName>
                                        </p:attrNameLst>
                                      </p:cBhvr>
                                      <p:to>
                                        <p:strVal val="visible"/>
                                      </p:to>
                                    </p:set>
                                    <p:anim calcmode="lin" valueType="num">
                                      <p:cBhvr>
                                        <p:cTn id="13" dur="1000" fill="hold"/>
                                        <p:tgtEl>
                                          <p:spTgt spid="75782">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75782">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7578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7578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75780">
                                            <p:bg/>
                                          </p:spTgt>
                                        </p:tgtEl>
                                        <p:attrNameLst>
                                          <p:attrName>style.visibility</p:attrName>
                                        </p:attrNameLst>
                                      </p:cBhvr>
                                      <p:to>
                                        <p:strVal val="visible"/>
                                      </p:to>
                                    </p:set>
                                    <p:anim calcmode="lin" valueType="num">
                                      <p:cBhvr>
                                        <p:cTn id="20" dur="1000" fill="hold"/>
                                        <p:tgtEl>
                                          <p:spTgt spid="75780">
                                            <p:bg/>
                                          </p:spTgt>
                                        </p:tgtEl>
                                        <p:attrNameLst>
                                          <p:attrName>ppt_w</p:attrName>
                                        </p:attrNameLst>
                                      </p:cBhvr>
                                      <p:tavLst>
                                        <p:tav tm="0">
                                          <p:val>
                                            <p:fltVal val="0"/>
                                          </p:val>
                                        </p:tav>
                                        <p:tav tm="100000">
                                          <p:val>
                                            <p:strVal val="#ppt_w"/>
                                          </p:val>
                                        </p:tav>
                                      </p:tavLst>
                                    </p:anim>
                                    <p:anim calcmode="lin" valueType="num">
                                      <p:cBhvr>
                                        <p:cTn id="21" dur="1000" fill="hold"/>
                                        <p:tgtEl>
                                          <p:spTgt spid="75780">
                                            <p:bg/>
                                          </p:spTgt>
                                        </p:tgtEl>
                                        <p:attrNameLst>
                                          <p:attrName>ppt_h</p:attrName>
                                        </p:attrNameLst>
                                      </p:cBhvr>
                                      <p:tavLst>
                                        <p:tav tm="0">
                                          <p:val>
                                            <p:fltVal val="0"/>
                                          </p:val>
                                        </p:tav>
                                        <p:tav tm="100000">
                                          <p:val>
                                            <p:strVal val="#ppt_h"/>
                                          </p:val>
                                        </p:tav>
                                      </p:tavLst>
                                    </p:anim>
                                    <p:anim calcmode="lin" valueType="num">
                                      <p:cBhvr>
                                        <p:cTn id="22" dur="1000" fill="hold"/>
                                        <p:tgtEl>
                                          <p:spTgt spid="75780">
                                            <p:bg/>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75780">
                                            <p:bg/>
                                          </p:spTgt>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75780">
                                            <p:txEl>
                                              <p:pRg st="0" end="0"/>
                                            </p:txEl>
                                          </p:spTgt>
                                        </p:tgtEl>
                                        <p:attrNameLst>
                                          <p:attrName>style.visibility</p:attrName>
                                        </p:attrNameLst>
                                      </p:cBhvr>
                                      <p:to>
                                        <p:strVal val="visible"/>
                                      </p:to>
                                    </p:set>
                                    <p:anim calcmode="lin" valueType="num">
                                      <p:cBhvr>
                                        <p:cTn id="26" dur="1000" fill="hold"/>
                                        <p:tgtEl>
                                          <p:spTgt spid="75780">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75780">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7578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7578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2000"/>
                            </p:stCondLst>
                            <p:childTnLst>
                              <p:par>
                                <p:cTn id="31" presetID="15" presetClass="entr" presetSubtype="0" fill="hold" nodeType="afterEffect">
                                  <p:stCondLst>
                                    <p:cond delay="0"/>
                                  </p:stCondLst>
                                  <p:childTnLst>
                                    <p:set>
                                      <p:cBhvr>
                                        <p:cTn id="32" dur="1" fill="hold">
                                          <p:stCondLst>
                                            <p:cond delay="0"/>
                                          </p:stCondLst>
                                        </p:cTn>
                                        <p:tgtEl>
                                          <p:spTgt spid="75783"/>
                                        </p:tgtEl>
                                        <p:attrNameLst>
                                          <p:attrName>style.visibility</p:attrName>
                                        </p:attrNameLst>
                                      </p:cBhvr>
                                      <p:to>
                                        <p:strVal val="visible"/>
                                      </p:to>
                                    </p:set>
                                    <p:anim calcmode="lin" valueType="num">
                                      <p:cBhvr>
                                        <p:cTn id="33" dur="1000" fill="hold"/>
                                        <p:tgtEl>
                                          <p:spTgt spid="75783"/>
                                        </p:tgtEl>
                                        <p:attrNameLst>
                                          <p:attrName>ppt_w</p:attrName>
                                        </p:attrNameLst>
                                      </p:cBhvr>
                                      <p:tavLst>
                                        <p:tav tm="0">
                                          <p:val>
                                            <p:fltVal val="0"/>
                                          </p:val>
                                        </p:tav>
                                        <p:tav tm="100000">
                                          <p:val>
                                            <p:strVal val="#ppt_w"/>
                                          </p:val>
                                        </p:tav>
                                      </p:tavLst>
                                    </p:anim>
                                    <p:anim calcmode="lin" valueType="num">
                                      <p:cBhvr>
                                        <p:cTn id="34" dur="1000" fill="hold"/>
                                        <p:tgtEl>
                                          <p:spTgt spid="75783"/>
                                        </p:tgtEl>
                                        <p:attrNameLst>
                                          <p:attrName>ppt_h</p:attrName>
                                        </p:attrNameLst>
                                      </p:cBhvr>
                                      <p:tavLst>
                                        <p:tav tm="0">
                                          <p:val>
                                            <p:fltVal val="0"/>
                                          </p:val>
                                        </p:tav>
                                        <p:tav tm="100000">
                                          <p:val>
                                            <p:strVal val="#ppt_h"/>
                                          </p:val>
                                        </p:tav>
                                      </p:tavLst>
                                    </p:anim>
                                    <p:anim calcmode="lin" valueType="num">
                                      <p:cBhvr>
                                        <p:cTn id="35" dur="1000" fill="hold"/>
                                        <p:tgtEl>
                                          <p:spTgt spid="75783"/>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75783"/>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3000"/>
                            </p:stCondLst>
                            <p:childTnLst>
                              <p:par>
                                <p:cTn id="38" presetID="15" presetClass="entr" presetSubtype="0" fill="hold" grpId="0" nodeType="afterEffect">
                                  <p:stCondLst>
                                    <p:cond delay="0"/>
                                  </p:stCondLst>
                                  <p:childTnLst>
                                    <p:set>
                                      <p:cBhvr>
                                        <p:cTn id="39" dur="1" fill="hold">
                                          <p:stCondLst>
                                            <p:cond delay="0"/>
                                          </p:stCondLst>
                                        </p:cTn>
                                        <p:tgtEl>
                                          <p:spTgt spid="75785">
                                            <p:bg/>
                                          </p:spTgt>
                                        </p:tgtEl>
                                        <p:attrNameLst>
                                          <p:attrName>style.visibility</p:attrName>
                                        </p:attrNameLst>
                                      </p:cBhvr>
                                      <p:to>
                                        <p:strVal val="visible"/>
                                      </p:to>
                                    </p:set>
                                    <p:anim calcmode="lin" valueType="num">
                                      <p:cBhvr>
                                        <p:cTn id="40" dur="1000" fill="hold"/>
                                        <p:tgtEl>
                                          <p:spTgt spid="75785">
                                            <p:bg/>
                                          </p:spTgt>
                                        </p:tgtEl>
                                        <p:attrNameLst>
                                          <p:attrName>ppt_w</p:attrName>
                                        </p:attrNameLst>
                                      </p:cBhvr>
                                      <p:tavLst>
                                        <p:tav tm="0">
                                          <p:val>
                                            <p:fltVal val="0"/>
                                          </p:val>
                                        </p:tav>
                                        <p:tav tm="100000">
                                          <p:val>
                                            <p:strVal val="#ppt_w"/>
                                          </p:val>
                                        </p:tav>
                                      </p:tavLst>
                                    </p:anim>
                                    <p:anim calcmode="lin" valueType="num">
                                      <p:cBhvr>
                                        <p:cTn id="41" dur="1000" fill="hold"/>
                                        <p:tgtEl>
                                          <p:spTgt spid="75785">
                                            <p:bg/>
                                          </p:spTgt>
                                        </p:tgtEl>
                                        <p:attrNameLst>
                                          <p:attrName>ppt_h</p:attrName>
                                        </p:attrNameLst>
                                      </p:cBhvr>
                                      <p:tavLst>
                                        <p:tav tm="0">
                                          <p:val>
                                            <p:fltVal val="0"/>
                                          </p:val>
                                        </p:tav>
                                        <p:tav tm="100000">
                                          <p:val>
                                            <p:strVal val="#ppt_h"/>
                                          </p:val>
                                        </p:tav>
                                      </p:tavLst>
                                    </p:anim>
                                    <p:anim calcmode="lin" valueType="num">
                                      <p:cBhvr>
                                        <p:cTn id="42" dur="1000" fill="hold"/>
                                        <p:tgtEl>
                                          <p:spTgt spid="75785">
                                            <p:bg/>
                                          </p:spTgt>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75785">
                                            <p:bg/>
                                          </p:spTgt>
                                        </p:tgtEl>
                                        <p:attrNameLst>
                                          <p:attrName>ppt_y</p:attrName>
                                        </p:attrNameLst>
                                      </p:cBhvr>
                                      <p:tavLst>
                                        <p:tav tm="0" fmla="#ppt_y+(sin(-2*pi*(1-$))*-#ppt_x+cos(-2*pi*(1-$))*(1-#ppt_y))*(1-$)">
                                          <p:val>
                                            <p:fltVal val="0"/>
                                          </p:val>
                                        </p:tav>
                                        <p:tav tm="100000">
                                          <p:val>
                                            <p:fltVal val="1"/>
                                          </p:val>
                                        </p:tav>
                                      </p:tavLst>
                                    </p:anim>
                                  </p:childTnLst>
                                </p:cTn>
                              </p:par>
                              <p:par>
                                <p:cTn id="44" presetID="15" presetClass="entr" presetSubtype="0" fill="hold" grpId="0" nodeType="withEffect">
                                  <p:stCondLst>
                                    <p:cond delay="0"/>
                                  </p:stCondLst>
                                  <p:childTnLst>
                                    <p:set>
                                      <p:cBhvr>
                                        <p:cTn id="45" dur="1" fill="hold">
                                          <p:stCondLst>
                                            <p:cond delay="0"/>
                                          </p:stCondLst>
                                        </p:cTn>
                                        <p:tgtEl>
                                          <p:spTgt spid="75785">
                                            <p:txEl>
                                              <p:pRg st="0" end="0"/>
                                            </p:txEl>
                                          </p:spTgt>
                                        </p:tgtEl>
                                        <p:attrNameLst>
                                          <p:attrName>style.visibility</p:attrName>
                                        </p:attrNameLst>
                                      </p:cBhvr>
                                      <p:to>
                                        <p:strVal val="visible"/>
                                      </p:to>
                                    </p:set>
                                    <p:anim calcmode="lin" valueType="num">
                                      <p:cBhvr>
                                        <p:cTn id="46" dur="1000" fill="hold"/>
                                        <p:tgtEl>
                                          <p:spTgt spid="75785">
                                            <p:txEl>
                                              <p:pRg st="0" end="0"/>
                                            </p:txEl>
                                          </p:spTgt>
                                        </p:tgtEl>
                                        <p:attrNameLst>
                                          <p:attrName>ppt_w</p:attrName>
                                        </p:attrNameLst>
                                      </p:cBhvr>
                                      <p:tavLst>
                                        <p:tav tm="0">
                                          <p:val>
                                            <p:fltVal val="0"/>
                                          </p:val>
                                        </p:tav>
                                        <p:tav tm="100000">
                                          <p:val>
                                            <p:strVal val="#ppt_w"/>
                                          </p:val>
                                        </p:tav>
                                      </p:tavLst>
                                    </p:anim>
                                    <p:anim calcmode="lin" valueType="num">
                                      <p:cBhvr>
                                        <p:cTn id="47" dur="1000" fill="hold"/>
                                        <p:tgtEl>
                                          <p:spTgt spid="75785">
                                            <p:txEl>
                                              <p:pRg st="0" end="0"/>
                                            </p:txEl>
                                          </p:spTgt>
                                        </p:tgtEl>
                                        <p:attrNameLst>
                                          <p:attrName>ppt_h</p:attrName>
                                        </p:attrNameLst>
                                      </p:cBhvr>
                                      <p:tavLst>
                                        <p:tav tm="0">
                                          <p:val>
                                            <p:fltVal val="0"/>
                                          </p:val>
                                        </p:tav>
                                        <p:tav tm="100000">
                                          <p:val>
                                            <p:strVal val="#ppt_h"/>
                                          </p:val>
                                        </p:tav>
                                      </p:tavLst>
                                    </p:anim>
                                    <p:anim calcmode="lin" valueType="num">
                                      <p:cBhvr>
                                        <p:cTn id="48" dur="1000" fill="hold"/>
                                        <p:tgtEl>
                                          <p:spTgt spid="7578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7578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50" fill="hold" nodeType="afterGroup">
                            <p:stCondLst>
                              <p:cond delay="4000"/>
                            </p:stCondLst>
                            <p:childTnLst>
                              <p:par>
                                <p:cTn id="51" presetID="15" presetClass="entr" presetSubtype="0" fill="hold" grpId="0" nodeType="afterEffect">
                                  <p:stCondLst>
                                    <p:cond delay="0"/>
                                  </p:stCondLst>
                                  <p:childTnLst>
                                    <p:set>
                                      <p:cBhvr>
                                        <p:cTn id="52" dur="1" fill="hold">
                                          <p:stCondLst>
                                            <p:cond delay="0"/>
                                          </p:stCondLst>
                                        </p:cTn>
                                        <p:tgtEl>
                                          <p:spTgt spid="75786">
                                            <p:bg/>
                                          </p:spTgt>
                                        </p:tgtEl>
                                        <p:attrNameLst>
                                          <p:attrName>style.visibility</p:attrName>
                                        </p:attrNameLst>
                                      </p:cBhvr>
                                      <p:to>
                                        <p:strVal val="visible"/>
                                      </p:to>
                                    </p:set>
                                    <p:anim calcmode="lin" valueType="num">
                                      <p:cBhvr>
                                        <p:cTn id="53" dur="1000" fill="hold"/>
                                        <p:tgtEl>
                                          <p:spTgt spid="75786">
                                            <p:bg/>
                                          </p:spTgt>
                                        </p:tgtEl>
                                        <p:attrNameLst>
                                          <p:attrName>ppt_w</p:attrName>
                                        </p:attrNameLst>
                                      </p:cBhvr>
                                      <p:tavLst>
                                        <p:tav tm="0">
                                          <p:val>
                                            <p:fltVal val="0"/>
                                          </p:val>
                                        </p:tav>
                                        <p:tav tm="100000">
                                          <p:val>
                                            <p:strVal val="#ppt_w"/>
                                          </p:val>
                                        </p:tav>
                                      </p:tavLst>
                                    </p:anim>
                                    <p:anim calcmode="lin" valueType="num">
                                      <p:cBhvr>
                                        <p:cTn id="54" dur="1000" fill="hold"/>
                                        <p:tgtEl>
                                          <p:spTgt spid="75786">
                                            <p:bg/>
                                          </p:spTgt>
                                        </p:tgtEl>
                                        <p:attrNameLst>
                                          <p:attrName>ppt_h</p:attrName>
                                        </p:attrNameLst>
                                      </p:cBhvr>
                                      <p:tavLst>
                                        <p:tav tm="0">
                                          <p:val>
                                            <p:fltVal val="0"/>
                                          </p:val>
                                        </p:tav>
                                        <p:tav tm="100000">
                                          <p:val>
                                            <p:strVal val="#ppt_h"/>
                                          </p:val>
                                        </p:tav>
                                      </p:tavLst>
                                    </p:anim>
                                    <p:anim calcmode="lin" valueType="num">
                                      <p:cBhvr>
                                        <p:cTn id="55" dur="1000" fill="hold"/>
                                        <p:tgtEl>
                                          <p:spTgt spid="75786">
                                            <p:bg/>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75786">
                                            <p:bg/>
                                          </p:spTgt>
                                        </p:tgtEl>
                                        <p:attrNameLst>
                                          <p:attrName>ppt_y</p:attrName>
                                        </p:attrNameLst>
                                      </p:cBhvr>
                                      <p:tavLst>
                                        <p:tav tm="0" fmla="#ppt_y+(sin(-2*pi*(1-$))*-#ppt_x+cos(-2*pi*(1-$))*(1-#ppt_y))*(1-$)">
                                          <p:val>
                                            <p:fltVal val="0"/>
                                          </p:val>
                                        </p:tav>
                                        <p:tav tm="100000">
                                          <p:val>
                                            <p:fltVal val="1"/>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75786">
                                            <p:txEl>
                                              <p:pRg st="0" end="0"/>
                                            </p:txEl>
                                          </p:spTgt>
                                        </p:tgtEl>
                                        <p:attrNameLst>
                                          <p:attrName>style.visibility</p:attrName>
                                        </p:attrNameLst>
                                      </p:cBhvr>
                                      <p:to>
                                        <p:strVal val="visible"/>
                                      </p:to>
                                    </p:set>
                                    <p:anim calcmode="lin" valueType="num">
                                      <p:cBhvr>
                                        <p:cTn id="59" dur="1000" fill="hold"/>
                                        <p:tgtEl>
                                          <p:spTgt spid="75786">
                                            <p:txEl>
                                              <p:pRg st="0" end="0"/>
                                            </p:txEl>
                                          </p:spTgt>
                                        </p:tgtEl>
                                        <p:attrNameLst>
                                          <p:attrName>ppt_w</p:attrName>
                                        </p:attrNameLst>
                                      </p:cBhvr>
                                      <p:tavLst>
                                        <p:tav tm="0">
                                          <p:val>
                                            <p:fltVal val="0"/>
                                          </p:val>
                                        </p:tav>
                                        <p:tav tm="100000">
                                          <p:val>
                                            <p:strVal val="#ppt_w"/>
                                          </p:val>
                                        </p:tav>
                                      </p:tavLst>
                                    </p:anim>
                                    <p:anim calcmode="lin" valueType="num">
                                      <p:cBhvr>
                                        <p:cTn id="60" dur="1000" fill="hold"/>
                                        <p:tgtEl>
                                          <p:spTgt spid="75786">
                                            <p:txEl>
                                              <p:pRg st="0" end="0"/>
                                            </p:txEl>
                                          </p:spTgt>
                                        </p:tgtEl>
                                        <p:attrNameLst>
                                          <p:attrName>ppt_h</p:attrName>
                                        </p:attrNameLst>
                                      </p:cBhvr>
                                      <p:tavLst>
                                        <p:tav tm="0">
                                          <p:val>
                                            <p:fltVal val="0"/>
                                          </p:val>
                                        </p:tav>
                                        <p:tav tm="100000">
                                          <p:val>
                                            <p:strVal val="#ppt_h"/>
                                          </p:val>
                                        </p:tav>
                                      </p:tavLst>
                                    </p:anim>
                                    <p:anim calcmode="lin" valueType="num">
                                      <p:cBhvr>
                                        <p:cTn id="61" dur="1000" fill="hold"/>
                                        <p:tgtEl>
                                          <p:spTgt spid="7578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7578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5000"/>
                            </p:stCondLst>
                            <p:childTnLst>
                              <p:par>
                                <p:cTn id="64" presetID="15" presetClass="entr" presetSubtype="0" fill="hold" grpId="0" nodeType="afterEffect">
                                  <p:stCondLst>
                                    <p:cond delay="0"/>
                                  </p:stCondLst>
                                  <p:childTnLst>
                                    <p:set>
                                      <p:cBhvr>
                                        <p:cTn id="65" dur="1" fill="hold">
                                          <p:stCondLst>
                                            <p:cond delay="0"/>
                                          </p:stCondLst>
                                        </p:cTn>
                                        <p:tgtEl>
                                          <p:spTgt spid="75787">
                                            <p:bg/>
                                          </p:spTgt>
                                        </p:tgtEl>
                                        <p:attrNameLst>
                                          <p:attrName>style.visibility</p:attrName>
                                        </p:attrNameLst>
                                      </p:cBhvr>
                                      <p:to>
                                        <p:strVal val="visible"/>
                                      </p:to>
                                    </p:set>
                                    <p:anim calcmode="lin" valueType="num">
                                      <p:cBhvr>
                                        <p:cTn id="66" dur="1000" fill="hold"/>
                                        <p:tgtEl>
                                          <p:spTgt spid="75787">
                                            <p:bg/>
                                          </p:spTgt>
                                        </p:tgtEl>
                                        <p:attrNameLst>
                                          <p:attrName>ppt_w</p:attrName>
                                        </p:attrNameLst>
                                      </p:cBhvr>
                                      <p:tavLst>
                                        <p:tav tm="0">
                                          <p:val>
                                            <p:fltVal val="0"/>
                                          </p:val>
                                        </p:tav>
                                        <p:tav tm="100000">
                                          <p:val>
                                            <p:strVal val="#ppt_w"/>
                                          </p:val>
                                        </p:tav>
                                      </p:tavLst>
                                    </p:anim>
                                    <p:anim calcmode="lin" valueType="num">
                                      <p:cBhvr>
                                        <p:cTn id="67" dur="1000" fill="hold"/>
                                        <p:tgtEl>
                                          <p:spTgt spid="75787">
                                            <p:bg/>
                                          </p:spTgt>
                                        </p:tgtEl>
                                        <p:attrNameLst>
                                          <p:attrName>ppt_h</p:attrName>
                                        </p:attrNameLst>
                                      </p:cBhvr>
                                      <p:tavLst>
                                        <p:tav tm="0">
                                          <p:val>
                                            <p:fltVal val="0"/>
                                          </p:val>
                                        </p:tav>
                                        <p:tav tm="100000">
                                          <p:val>
                                            <p:strVal val="#ppt_h"/>
                                          </p:val>
                                        </p:tav>
                                      </p:tavLst>
                                    </p:anim>
                                    <p:anim calcmode="lin" valueType="num">
                                      <p:cBhvr>
                                        <p:cTn id="68" dur="1000" fill="hold"/>
                                        <p:tgtEl>
                                          <p:spTgt spid="75787">
                                            <p:bg/>
                                          </p:spTgt>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75787">
                                            <p:bg/>
                                          </p:spTgt>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grpId="0" nodeType="withEffect">
                                  <p:stCondLst>
                                    <p:cond delay="0"/>
                                  </p:stCondLst>
                                  <p:childTnLst>
                                    <p:set>
                                      <p:cBhvr>
                                        <p:cTn id="71" dur="1" fill="hold">
                                          <p:stCondLst>
                                            <p:cond delay="0"/>
                                          </p:stCondLst>
                                        </p:cTn>
                                        <p:tgtEl>
                                          <p:spTgt spid="75787">
                                            <p:txEl>
                                              <p:pRg st="0" end="0"/>
                                            </p:txEl>
                                          </p:spTgt>
                                        </p:tgtEl>
                                        <p:attrNameLst>
                                          <p:attrName>style.visibility</p:attrName>
                                        </p:attrNameLst>
                                      </p:cBhvr>
                                      <p:to>
                                        <p:strVal val="visible"/>
                                      </p:to>
                                    </p:set>
                                    <p:anim calcmode="lin" valueType="num">
                                      <p:cBhvr>
                                        <p:cTn id="72" dur="1000" fill="hold"/>
                                        <p:tgtEl>
                                          <p:spTgt spid="75787">
                                            <p:txEl>
                                              <p:pRg st="0" end="0"/>
                                            </p:txEl>
                                          </p:spTgt>
                                        </p:tgtEl>
                                        <p:attrNameLst>
                                          <p:attrName>ppt_w</p:attrName>
                                        </p:attrNameLst>
                                      </p:cBhvr>
                                      <p:tavLst>
                                        <p:tav tm="0">
                                          <p:val>
                                            <p:fltVal val="0"/>
                                          </p:val>
                                        </p:tav>
                                        <p:tav tm="100000">
                                          <p:val>
                                            <p:strVal val="#ppt_w"/>
                                          </p:val>
                                        </p:tav>
                                      </p:tavLst>
                                    </p:anim>
                                    <p:anim calcmode="lin" valueType="num">
                                      <p:cBhvr>
                                        <p:cTn id="73" dur="1000" fill="hold"/>
                                        <p:tgtEl>
                                          <p:spTgt spid="75787">
                                            <p:txEl>
                                              <p:pRg st="0" end="0"/>
                                            </p:txEl>
                                          </p:spTgt>
                                        </p:tgtEl>
                                        <p:attrNameLst>
                                          <p:attrName>ppt_h</p:attrName>
                                        </p:attrNameLst>
                                      </p:cBhvr>
                                      <p:tavLst>
                                        <p:tav tm="0">
                                          <p:val>
                                            <p:fltVal val="0"/>
                                          </p:val>
                                        </p:tav>
                                        <p:tav tm="100000">
                                          <p:val>
                                            <p:strVal val="#ppt_h"/>
                                          </p:val>
                                        </p:tav>
                                      </p:tavLst>
                                    </p:anim>
                                    <p:anim calcmode="lin" valueType="num">
                                      <p:cBhvr>
                                        <p:cTn id="74" dur="1000" fill="hold"/>
                                        <p:tgtEl>
                                          <p:spTgt spid="7578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7578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6000"/>
                            </p:stCondLst>
                            <p:childTnLst>
                              <p:par>
                                <p:cTn id="77" presetID="15" presetClass="entr" presetSubtype="0" fill="hold" grpId="0" nodeType="afterEffect">
                                  <p:stCondLst>
                                    <p:cond delay="0"/>
                                  </p:stCondLst>
                                  <p:childTnLst>
                                    <p:set>
                                      <p:cBhvr>
                                        <p:cTn id="78" dur="1" fill="hold">
                                          <p:stCondLst>
                                            <p:cond delay="0"/>
                                          </p:stCondLst>
                                        </p:cTn>
                                        <p:tgtEl>
                                          <p:spTgt spid="75788">
                                            <p:bg/>
                                          </p:spTgt>
                                        </p:tgtEl>
                                        <p:attrNameLst>
                                          <p:attrName>style.visibility</p:attrName>
                                        </p:attrNameLst>
                                      </p:cBhvr>
                                      <p:to>
                                        <p:strVal val="visible"/>
                                      </p:to>
                                    </p:set>
                                    <p:anim calcmode="lin" valueType="num">
                                      <p:cBhvr>
                                        <p:cTn id="79" dur="1000" fill="hold"/>
                                        <p:tgtEl>
                                          <p:spTgt spid="75788">
                                            <p:bg/>
                                          </p:spTgt>
                                        </p:tgtEl>
                                        <p:attrNameLst>
                                          <p:attrName>ppt_w</p:attrName>
                                        </p:attrNameLst>
                                      </p:cBhvr>
                                      <p:tavLst>
                                        <p:tav tm="0">
                                          <p:val>
                                            <p:fltVal val="0"/>
                                          </p:val>
                                        </p:tav>
                                        <p:tav tm="100000">
                                          <p:val>
                                            <p:strVal val="#ppt_w"/>
                                          </p:val>
                                        </p:tav>
                                      </p:tavLst>
                                    </p:anim>
                                    <p:anim calcmode="lin" valueType="num">
                                      <p:cBhvr>
                                        <p:cTn id="80" dur="1000" fill="hold"/>
                                        <p:tgtEl>
                                          <p:spTgt spid="75788">
                                            <p:bg/>
                                          </p:spTgt>
                                        </p:tgtEl>
                                        <p:attrNameLst>
                                          <p:attrName>ppt_h</p:attrName>
                                        </p:attrNameLst>
                                      </p:cBhvr>
                                      <p:tavLst>
                                        <p:tav tm="0">
                                          <p:val>
                                            <p:fltVal val="0"/>
                                          </p:val>
                                        </p:tav>
                                        <p:tav tm="100000">
                                          <p:val>
                                            <p:strVal val="#ppt_h"/>
                                          </p:val>
                                        </p:tav>
                                      </p:tavLst>
                                    </p:anim>
                                    <p:anim calcmode="lin" valueType="num">
                                      <p:cBhvr>
                                        <p:cTn id="81" dur="1000" fill="hold"/>
                                        <p:tgtEl>
                                          <p:spTgt spid="75788">
                                            <p:bg/>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75788">
                                            <p:bg/>
                                          </p:spTgt>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grpId="0" nodeType="withEffect">
                                  <p:stCondLst>
                                    <p:cond delay="0"/>
                                  </p:stCondLst>
                                  <p:childTnLst>
                                    <p:set>
                                      <p:cBhvr>
                                        <p:cTn id="84" dur="1" fill="hold">
                                          <p:stCondLst>
                                            <p:cond delay="0"/>
                                          </p:stCondLst>
                                        </p:cTn>
                                        <p:tgtEl>
                                          <p:spTgt spid="75788">
                                            <p:txEl>
                                              <p:pRg st="0" end="0"/>
                                            </p:txEl>
                                          </p:spTgt>
                                        </p:tgtEl>
                                        <p:attrNameLst>
                                          <p:attrName>style.visibility</p:attrName>
                                        </p:attrNameLst>
                                      </p:cBhvr>
                                      <p:to>
                                        <p:strVal val="visible"/>
                                      </p:to>
                                    </p:set>
                                    <p:anim calcmode="lin" valueType="num">
                                      <p:cBhvr>
                                        <p:cTn id="85" dur="1000" fill="hold"/>
                                        <p:tgtEl>
                                          <p:spTgt spid="75788">
                                            <p:txEl>
                                              <p:pRg st="0" end="0"/>
                                            </p:txEl>
                                          </p:spTgt>
                                        </p:tgtEl>
                                        <p:attrNameLst>
                                          <p:attrName>ppt_w</p:attrName>
                                        </p:attrNameLst>
                                      </p:cBhvr>
                                      <p:tavLst>
                                        <p:tav tm="0">
                                          <p:val>
                                            <p:fltVal val="0"/>
                                          </p:val>
                                        </p:tav>
                                        <p:tav tm="100000">
                                          <p:val>
                                            <p:strVal val="#ppt_w"/>
                                          </p:val>
                                        </p:tav>
                                      </p:tavLst>
                                    </p:anim>
                                    <p:anim calcmode="lin" valueType="num">
                                      <p:cBhvr>
                                        <p:cTn id="86" dur="1000" fill="hold"/>
                                        <p:tgtEl>
                                          <p:spTgt spid="75788">
                                            <p:txEl>
                                              <p:pRg st="0" end="0"/>
                                            </p:txEl>
                                          </p:spTgt>
                                        </p:tgtEl>
                                        <p:attrNameLst>
                                          <p:attrName>ppt_h</p:attrName>
                                        </p:attrNameLst>
                                      </p:cBhvr>
                                      <p:tavLst>
                                        <p:tav tm="0">
                                          <p:val>
                                            <p:fltVal val="0"/>
                                          </p:val>
                                        </p:tav>
                                        <p:tav tm="100000">
                                          <p:val>
                                            <p:strVal val="#ppt_h"/>
                                          </p:val>
                                        </p:tav>
                                      </p:tavLst>
                                    </p:anim>
                                    <p:anim calcmode="lin" valueType="num">
                                      <p:cBhvr>
                                        <p:cTn id="87" dur="1000" fill="hold"/>
                                        <p:tgtEl>
                                          <p:spTgt spid="7578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7578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89" fill="hold" nodeType="afterGroup">
                            <p:stCondLst>
                              <p:cond delay="7000"/>
                            </p:stCondLst>
                            <p:childTnLst>
                              <p:par>
                                <p:cTn id="90" presetID="15" presetClass="entr" presetSubtype="0" fill="hold" grpId="0" nodeType="afterEffect">
                                  <p:stCondLst>
                                    <p:cond delay="0"/>
                                  </p:stCondLst>
                                  <p:childTnLst>
                                    <p:set>
                                      <p:cBhvr>
                                        <p:cTn id="91" dur="1" fill="hold">
                                          <p:stCondLst>
                                            <p:cond delay="0"/>
                                          </p:stCondLst>
                                        </p:cTn>
                                        <p:tgtEl>
                                          <p:spTgt spid="75789">
                                            <p:bg/>
                                          </p:spTgt>
                                        </p:tgtEl>
                                        <p:attrNameLst>
                                          <p:attrName>style.visibility</p:attrName>
                                        </p:attrNameLst>
                                      </p:cBhvr>
                                      <p:to>
                                        <p:strVal val="visible"/>
                                      </p:to>
                                    </p:set>
                                    <p:anim calcmode="lin" valueType="num">
                                      <p:cBhvr>
                                        <p:cTn id="92" dur="1000" fill="hold"/>
                                        <p:tgtEl>
                                          <p:spTgt spid="75789">
                                            <p:bg/>
                                          </p:spTgt>
                                        </p:tgtEl>
                                        <p:attrNameLst>
                                          <p:attrName>ppt_w</p:attrName>
                                        </p:attrNameLst>
                                      </p:cBhvr>
                                      <p:tavLst>
                                        <p:tav tm="0">
                                          <p:val>
                                            <p:fltVal val="0"/>
                                          </p:val>
                                        </p:tav>
                                        <p:tav tm="100000">
                                          <p:val>
                                            <p:strVal val="#ppt_w"/>
                                          </p:val>
                                        </p:tav>
                                      </p:tavLst>
                                    </p:anim>
                                    <p:anim calcmode="lin" valueType="num">
                                      <p:cBhvr>
                                        <p:cTn id="93" dur="1000" fill="hold"/>
                                        <p:tgtEl>
                                          <p:spTgt spid="75789">
                                            <p:bg/>
                                          </p:spTgt>
                                        </p:tgtEl>
                                        <p:attrNameLst>
                                          <p:attrName>ppt_h</p:attrName>
                                        </p:attrNameLst>
                                      </p:cBhvr>
                                      <p:tavLst>
                                        <p:tav tm="0">
                                          <p:val>
                                            <p:fltVal val="0"/>
                                          </p:val>
                                        </p:tav>
                                        <p:tav tm="100000">
                                          <p:val>
                                            <p:strVal val="#ppt_h"/>
                                          </p:val>
                                        </p:tav>
                                      </p:tavLst>
                                    </p:anim>
                                    <p:anim calcmode="lin" valueType="num">
                                      <p:cBhvr>
                                        <p:cTn id="94" dur="1000" fill="hold"/>
                                        <p:tgtEl>
                                          <p:spTgt spid="75789">
                                            <p:bg/>
                                          </p:spTgt>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75789">
                                            <p:bg/>
                                          </p:spTgt>
                                        </p:tgtEl>
                                        <p:attrNameLst>
                                          <p:attrName>ppt_y</p:attrName>
                                        </p:attrNameLst>
                                      </p:cBhvr>
                                      <p:tavLst>
                                        <p:tav tm="0" fmla="#ppt_y+(sin(-2*pi*(1-$))*-#ppt_x+cos(-2*pi*(1-$))*(1-#ppt_y))*(1-$)">
                                          <p:val>
                                            <p:fltVal val="0"/>
                                          </p:val>
                                        </p:tav>
                                        <p:tav tm="100000">
                                          <p:val>
                                            <p:fltVal val="1"/>
                                          </p:val>
                                        </p:tav>
                                      </p:tavLst>
                                    </p:anim>
                                  </p:childTnLst>
                                </p:cTn>
                              </p:par>
                              <p:par>
                                <p:cTn id="96" presetID="15" presetClass="entr" presetSubtype="0" fill="hold" grpId="0" nodeType="withEffect">
                                  <p:stCondLst>
                                    <p:cond delay="0"/>
                                  </p:stCondLst>
                                  <p:childTnLst>
                                    <p:set>
                                      <p:cBhvr>
                                        <p:cTn id="97" dur="1" fill="hold">
                                          <p:stCondLst>
                                            <p:cond delay="0"/>
                                          </p:stCondLst>
                                        </p:cTn>
                                        <p:tgtEl>
                                          <p:spTgt spid="75789">
                                            <p:txEl>
                                              <p:pRg st="0" end="0"/>
                                            </p:txEl>
                                          </p:spTgt>
                                        </p:tgtEl>
                                        <p:attrNameLst>
                                          <p:attrName>style.visibility</p:attrName>
                                        </p:attrNameLst>
                                      </p:cBhvr>
                                      <p:to>
                                        <p:strVal val="visible"/>
                                      </p:to>
                                    </p:set>
                                    <p:anim calcmode="lin" valueType="num">
                                      <p:cBhvr>
                                        <p:cTn id="98" dur="1000" fill="hold"/>
                                        <p:tgtEl>
                                          <p:spTgt spid="75789">
                                            <p:txEl>
                                              <p:pRg st="0" end="0"/>
                                            </p:txEl>
                                          </p:spTgt>
                                        </p:tgtEl>
                                        <p:attrNameLst>
                                          <p:attrName>ppt_w</p:attrName>
                                        </p:attrNameLst>
                                      </p:cBhvr>
                                      <p:tavLst>
                                        <p:tav tm="0">
                                          <p:val>
                                            <p:fltVal val="0"/>
                                          </p:val>
                                        </p:tav>
                                        <p:tav tm="100000">
                                          <p:val>
                                            <p:strVal val="#ppt_w"/>
                                          </p:val>
                                        </p:tav>
                                      </p:tavLst>
                                    </p:anim>
                                    <p:anim calcmode="lin" valueType="num">
                                      <p:cBhvr>
                                        <p:cTn id="99" dur="1000" fill="hold"/>
                                        <p:tgtEl>
                                          <p:spTgt spid="75789">
                                            <p:txEl>
                                              <p:pRg st="0" end="0"/>
                                            </p:txEl>
                                          </p:spTgt>
                                        </p:tgtEl>
                                        <p:attrNameLst>
                                          <p:attrName>ppt_h</p:attrName>
                                        </p:attrNameLst>
                                      </p:cBhvr>
                                      <p:tavLst>
                                        <p:tav tm="0">
                                          <p:val>
                                            <p:fltVal val="0"/>
                                          </p:val>
                                        </p:tav>
                                        <p:tav tm="100000">
                                          <p:val>
                                            <p:strVal val="#ppt_h"/>
                                          </p:val>
                                        </p:tav>
                                      </p:tavLst>
                                    </p:anim>
                                    <p:anim calcmode="lin" valueType="num">
                                      <p:cBhvr>
                                        <p:cTn id="100" dur="1000" fill="hold"/>
                                        <p:tgtEl>
                                          <p:spTgt spid="7578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1" dur="1000" fill="hold"/>
                                        <p:tgtEl>
                                          <p:spTgt spid="7578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02" fill="hold" nodeType="afterGroup">
                            <p:stCondLst>
                              <p:cond delay="8000"/>
                            </p:stCondLst>
                            <p:childTnLst>
                              <p:par>
                                <p:cTn id="103" presetID="15" presetClass="entr" presetSubtype="0" fill="hold" grpId="0" nodeType="afterEffect">
                                  <p:stCondLst>
                                    <p:cond delay="0"/>
                                  </p:stCondLst>
                                  <p:childTnLst>
                                    <p:set>
                                      <p:cBhvr>
                                        <p:cTn id="104" dur="1" fill="hold">
                                          <p:stCondLst>
                                            <p:cond delay="0"/>
                                          </p:stCondLst>
                                        </p:cTn>
                                        <p:tgtEl>
                                          <p:spTgt spid="75790">
                                            <p:bg/>
                                          </p:spTgt>
                                        </p:tgtEl>
                                        <p:attrNameLst>
                                          <p:attrName>style.visibility</p:attrName>
                                        </p:attrNameLst>
                                      </p:cBhvr>
                                      <p:to>
                                        <p:strVal val="visible"/>
                                      </p:to>
                                    </p:set>
                                    <p:anim calcmode="lin" valueType="num">
                                      <p:cBhvr>
                                        <p:cTn id="105" dur="1000" fill="hold"/>
                                        <p:tgtEl>
                                          <p:spTgt spid="75790">
                                            <p:bg/>
                                          </p:spTgt>
                                        </p:tgtEl>
                                        <p:attrNameLst>
                                          <p:attrName>ppt_w</p:attrName>
                                        </p:attrNameLst>
                                      </p:cBhvr>
                                      <p:tavLst>
                                        <p:tav tm="0">
                                          <p:val>
                                            <p:fltVal val="0"/>
                                          </p:val>
                                        </p:tav>
                                        <p:tav tm="100000">
                                          <p:val>
                                            <p:strVal val="#ppt_w"/>
                                          </p:val>
                                        </p:tav>
                                      </p:tavLst>
                                    </p:anim>
                                    <p:anim calcmode="lin" valueType="num">
                                      <p:cBhvr>
                                        <p:cTn id="106" dur="1000" fill="hold"/>
                                        <p:tgtEl>
                                          <p:spTgt spid="75790">
                                            <p:bg/>
                                          </p:spTgt>
                                        </p:tgtEl>
                                        <p:attrNameLst>
                                          <p:attrName>ppt_h</p:attrName>
                                        </p:attrNameLst>
                                      </p:cBhvr>
                                      <p:tavLst>
                                        <p:tav tm="0">
                                          <p:val>
                                            <p:fltVal val="0"/>
                                          </p:val>
                                        </p:tav>
                                        <p:tav tm="100000">
                                          <p:val>
                                            <p:strVal val="#ppt_h"/>
                                          </p:val>
                                        </p:tav>
                                      </p:tavLst>
                                    </p:anim>
                                    <p:anim calcmode="lin" valueType="num">
                                      <p:cBhvr>
                                        <p:cTn id="107" dur="1000" fill="hold"/>
                                        <p:tgtEl>
                                          <p:spTgt spid="75790">
                                            <p:bg/>
                                          </p:spTgt>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75790">
                                            <p:bg/>
                                          </p:spTgt>
                                        </p:tgtEl>
                                        <p:attrNameLst>
                                          <p:attrName>ppt_y</p:attrName>
                                        </p:attrNameLst>
                                      </p:cBhvr>
                                      <p:tavLst>
                                        <p:tav tm="0" fmla="#ppt_y+(sin(-2*pi*(1-$))*-#ppt_x+cos(-2*pi*(1-$))*(1-#ppt_y))*(1-$)">
                                          <p:val>
                                            <p:fltVal val="0"/>
                                          </p:val>
                                        </p:tav>
                                        <p:tav tm="100000">
                                          <p:val>
                                            <p:fltVal val="1"/>
                                          </p:val>
                                        </p:tav>
                                      </p:tavLst>
                                    </p:anim>
                                  </p:childTnLst>
                                </p:cTn>
                              </p:par>
                              <p:par>
                                <p:cTn id="109" presetID="15" presetClass="entr" presetSubtype="0" fill="hold" grpId="0" nodeType="withEffect">
                                  <p:stCondLst>
                                    <p:cond delay="0"/>
                                  </p:stCondLst>
                                  <p:childTnLst>
                                    <p:set>
                                      <p:cBhvr>
                                        <p:cTn id="110" dur="1" fill="hold">
                                          <p:stCondLst>
                                            <p:cond delay="0"/>
                                          </p:stCondLst>
                                        </p:cTn>
                                        <p:tgtEl>
                                          <p:spTgt spid="75790">
                                            <p:txEl>
                                              <p:pRg st="0" end="0"/>
                                            </p:txEl>
                                          </p:spTgt>
                                        </p:tgtEl>
                                        <p:attrNameLst>
                                          <p:attrName>style.visibility</p:attrName>
                                        </p:attrNameLst>
                                      </p:cBhvr>
                                      <p:to>
                                        <p:strVal val="visible"/>
                                      </p:to>
                                    </p:set>
                                    <p:anim calcmode="lin" valueType="num">
                                      <p:cBhvr>
                                        <p:cTn id="111" dur="1000" fill="hold"/>
                                        <p:tgtEl>
                                          <p:spTgt spid="75790">
                                            <p:txEl>
                                              <p:pRg st="0" end="0"/>
                                            </p:txEl>
                                          </p:spTgt>
                                        </p:tgtEl>
                                        <p:attrNameLst>
                                          <p:attrName>ppt_w</p:attrName>
                                        </p:attrNameLst>
                                      </p:cBhvr>
                                      <p:tavLst>
                                        <p:tav tm="0">
                                          <p:val>
                                            <p:fltVal val="0"/>
                                          </p:val>
                                        </p:tav>
                                        <p:tav tm="100000">
                                          <p:val>
                                            <p:strVal val="#ppt_w"/>
                                          </p:val>
                                        </p:tav>
                                      </p:tavLst>
                                    </p:anim>
                                    <p:anim calcmode="lin" valueType="num">
                                      <p:cBhvr>
                                        <p:cTn id="112" dur="1000" fill="hold"/>
                                        <p:tgtEl>
                                          <p:spTgt spid="75790">
                                            <p:txEl>
                                              <p:pRg st="0" end="0"/>
                                            </p:txEl>
                                          </p:spTgt>
                                        </p:tgtEl>
                                        <p:attrNameLst>
                                          <p:attrName>ppt_h</p:attrName>
                                        </p:attrNameLst>
                                      </p:cBhvr>
                                      <p:tavLst>
                                        <p:tav tm="0">
                                          <p:val>
                                            <p:fltVal val="0"/>
                                          </p:val>
                                        </p:tav>
                                        <p:tav tm="100000">
                                          <p:val>
                                            <p:strVal val="#ppt_h"/>
                                          </p:val>
                                        </p:tav>
                                      </p:tavLst>
                                    </p:anim>
                                    <p:anim calcmode="lin" valueType="num">
                                      <p:cBhvr>
                                        <p:cTn id="113" dur="1000" fill="hold"/>
                                        <p:tgtEl>
                                          <p:spTgt spid="7579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7579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5" fill="hold" nodeType="afterGroup">
                            <p:stCondLst>
                              <p:cond delay="9000"/>
                            </p:stCondLst>
                            <p:childTnLst>
                              <p:par>
                                <p:cTn id="116" presetID="15" presetClass="entr" presetSubtype="0" fill="hold" grpId="0" nodeType="afterEffect">
                                  <p:stCondLst>
                                    <p:cond delay="0"/>
                                  </p:stCondLst>
                                  <p:childTnLst>
                                    <p:set>
                                      <p:cBhvr>
                                        <p:cTn id="117" dur="1" fill="hold">
                                          <p:stCondLst>
                                            <p:cond delay="0"/>
                                          </p:stCondLst>
                                        </p:cTn>
                                        <p:tgtEl>
                                          <p:spTgt spid="75784"/>
                                        </p:tgtEl>
                                        <p:attrNameLst>
                                          <p:attrName>style.visibility</p:attrName>
                                        </p:attrNameLst>
                                      </p:cBhvr>
                                      <p:to>
                                        <p:strVal val="visible"/>
                                      </p:to>
                                    </p:set>
                                    <p:anim calcmode="lin" valueType="num">
                                      <p:cBhvr>
                                        <p:cTn id="118" dur="1000" fill="hold"/>
                                        <p:tgtEl>
                                          <p:spTgt spid="75784"/>
                                        </p:tgtEl>
                                        <p:attrNameLst>
                                          <p:attrName>ppt_w</p:attrName>
                                        </p:attrNameLst>
                                      </p:cBhvr>
                                      <p:tavLst>
                                        <p:tav tm="0">
                                          <p:val>
                                            <p:fltVal val="0"/>
                                          </p:val>
                                        </p:tav>
                                        <p:tav tm="100000">
                                          <p:val>
                                            <p:strVal val="#ppt_w"/>
                                          </p:val>
                                        </p:tav>
                                      </p:tavLst>
                                    </p:anim>
                                    <p:anim calcmode="lin" valueType="num">
                                      <p:cBhvr>
                                        <p:cTn id="119" dur="1000" fill="hold"/>
                                        <p:tgtEl>
                                          <p:spTgt spid="75784"/>
                                        </p:tgtEl>
                                        <p:attrNameLst>
                                          <p:attrName>ppt_h</p:attrName>
                                        </p:attrNameLst>
                                      </p:cBhvr>
                                      <p:tavLst>
                                        <p:tav tm="0">
                                          <p:val>
                                            <p:fltVal val="0"/>
                                          </p:val>
                                        </p:tav>
                                        <p:tav tm="100000">
                                          <p:val>
                                            <p:strVal val="#ppt_h"/>
                                          </p:val>
                                        </p:tav>
                                      </p:tavLst>
                                    </p:anim>
                                    <p:anim calcmode="lin" valueType="num">
                                      <p:cBhvr>
                                        <p:cTn id="120" dur="1000" fill="hold"/>
                                        <p:tgtEl>
                                          <p:spTgt spid="75784"/>
                                        </p:tgtEl>
                                        <p:attrNameLst>
                                          <p:attrName>ppt_x</p:attrName>
                                        </p:attrNameLst>
                                      </p:cBhvr>
                                      <p:tavLst>
                                        <p:tav tm="0" fmla="#ppt_x+(cos(-2*pi*(1-$))*-#ppt_x-sin(-2*pi*(1-$))*(1-#ppt_y))*(1-$)">
                                          <p:val>
                                            <p:fltVal val="0"/>
                                          </p:val>
                                        </p:tav>
                                        <p:tav tm="100000">
                                          <p:val>
                                            <p:fltVal val="1"/>
                                          </p:val>
                                        </p:tav>
                                      </p:tavLst>
                                    </p:anim>
                                    <p:anim calcmode="lin" valueType="num">
                                      <p:cBhvr>
                                        <p:cTn id="121" dur="1000" fill="hold"/>
                                        <p:tgtEl>
                                          <p:spTgt spid="7578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build="allAtOnce" animBg="1"/>
      <p:bldP spid="75782" grpId="0" build="allAtOnce" animBg="1"/>
      <p:bldP spid="75784" grpId="0" animBg="1"/>
      <p:bldP spid="75785" grpId="0" build="allAtOnce" animBg="1"/>
      <p:bldP spid="75786" grpId="0" build="allAtOnce" animBg="1"/>
      <p:bldP spid="75787" grpId="0" build="allAtOnce" animBg="1"/>
      <p:bldP spid="75788" grpId="0" build="allAtOnce" animBg="1"/>
      <p:bldP spid="75789" grpId="0" build="allAtOnce" animBg="1"/>
      <p:bldP spid="75790" grpId="0" build="allAtOnce"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55650" name="Picture 5" descr="roman column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09600"/>
            <a:ext cx="3319463"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651" name="Rectangle 6"/>
          <p:cNvSpPr>
            <a:spLocks noGrp="1" noChangeArrowheads="1"/>
          </p:cNvSpPr>
          <p:nvPr>
            <p:ph type="title"/>
          </p:nvPr>
        </p:nvSpPr>
        <p:spPr>
          <a:xfrm>
            <a:off x="2743200" y="274638"/>
            <a:ext cx="6096000" cy="2773362"/>
          </a:xfrm>
        </p:spPr>
        <p:txBody>
          <a:bodyPr/>
          <a:lstStyle/>
          <a:p>
            <a:pPr eaLnBrk="1" hangingPunct="1"/>
            <a:r>
              <a:rPr lang="en-US" sz="8800" b="1">
                <a:latin typeface="Arial" charset="0"/>
                <a:ea typeface="ＭＳ Ｐゴシック" charset="0"/>
              </a:rPr>
              <a:t>Relational Pillars</a:t>
            </a:r>
            <a:endParaRPr lang="en-US" sz="5400" b="1">
              <a:latin typeface="Arial" charset="0"/>
              <a:ea typeface="ＭＳ Ｐゴシック" charset="0"/>
            </a:endParaRPr>
          </a:p>
        </p:txBody>
      </p:sp>
      <p:sp>
        <p:nvSpPr>
          <p:cNvPr id="155652" name="Rectangle 7"/>
          <p:cNvSpPr>
            <a:spLocks noChangeArrowheads="1"/>
          </p:cNvSpPr>
          <p:nvPr/>
        </p:nvSpPr>
        <p:spPr bwMode="auto">
          <a:xfrm>
            <a:off x="2667000" y="2667000"/>
            <a:ext cx="6096000" cy="2316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sz="4000" b="1">
                <a:solidFill>
                  <a:srgbClr val="FFFFFF"/>
                </a:solidFill>
                <a:cs typeface="Arial" charset="0"/>
              </a:rPr>
              <a:t>for all of your ministry relationships</a:t>
            </a:r>
          </a:p>
        </p:txBody>
      </p:sp>
      <p:sp>
        <p:nvSpPr>
          <p:cNvPr id="155653" name="Rectangle 8"/>
          <p:cNvSpPr>
            <a:spLocks noChangeArrowheads="1"/>
          </p:cNvSpPr>
          <p:nvPr/>
        </p:nvSpPr>
        <p:spPr bwMode="auto">
          <a:xfrm>
            <a:off x="2743200" y="457200"/>
            <a:ext cx="6096000" cy="277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sz="8800" b="1">
                <a:solidFill>
                  <a:srgbClr val="FFFFFF"/>
                </a:solidFill>
                <a:cs typeface="Arial" charset="0"/>
              </a:rPr>
              <a:t>Relational Pillars</a:t>
            </a:r>
            <a:endParaRPr lang="en-US" sz="5400" b="1">
              <a:solidFill>
                <a:srgbClr val="FFFFFF"/>
              </a:solidFill>
              <a:cs typeface="Arial" charset="0"/>
            </a:endParaRPr>
          </a:p>
        </p:txBody>
      </p:sp>
    </p:spTree>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343400" y="76200"/>
            <a:ext cx="4800600" cy="865188"/>
          </a:xfrm>
        </p:spPr>
        <p:txBody>
          <a:bodyPr/>
          <a:lstStyle/>
          <a:p>
            <a:pPr eaLnBrk="1" hangingPunct="1"/>
            <a:r>
              <a:rPr lang="zh-CN" altLang="en-US" sz="4000" i="1" dirty="0">
                <a:latin typeface="Arial" charset="0"/>
                <a:ea typeface="ＭＳ Ｐゴシック" charset="0"/>
                <a:cs typeface="ＭＳ Ｐゴシック" charset="0"/>
              </a:rPr>
              <a:t>苏姗和我</a:t>
            </a:r>
            <a:r>
              <a:rPr lang="en-US" sz="4000" i="1" dirty="0">
                <a:latin typeface="Arial" charset="0"/>
                <a:ea typeface="ＭＳ Ｐゴシック" charset="0"/>
                <a:cs typeface="ＭＳ Ｐゴシック" charset="0"/>
              </a:rPr>
              <a:t>, 1982</a:t>
            </a:r>
            <a:endParaRPr lang="en-US" b="1" i="1" dirty="0">
              <a:latin typeface="Arial" charset="0"/>
              <a:ea typeface="ＭＳ Ｐゴシック" charset="0"/>
              <a:cs typeface="ＭＳ Ｐゴシック" charset="0"/>
            </a:endParaRPr>
          </a:p>
        </p:txBody>
      </p:sp>
      <p:pic>
        <p:nvPicPr>
          <p:cNvPr id="363523" name="Picture 3"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990600"/>
            <a:ext cx="5638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4" descr="Engagem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36588"/>
            <a:ext cx="4343400" cy="632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5" descr="Engagem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50441">
            <a:off x="4122738" y="3505200"/>
            <a:ext cx="2667000" cy="3124200"/>
          </a:xfrm>
          <a:prstGeom prst="rect">
            <a:avLst/>
          </a:prstGeom>
          <a:noFill/>
          <a:effectLst>
            <a:outerShdw blurRad="63500" dist="107763" dir="13500000" algn="ctr" rotWithShape="0">
              <a:schemeClr val="folHlink">
                <a:alpha val="50000"/>
              </a:schemeClr>
            </a:outerShdw>
          </a:effectLst>
        </p:spPr>
      </p:pic>
    </p:spTree>
    <p:extLst>
      <p:ext uri="{BB962C8B-B14F-4D97-AF65-F5344CB8AC3E}">
        <p14:creationId xmlns:p14="http://schemas.microsoft.com/office/powerpoint/2010/main" val="2984769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67589"/>
                                        </p:tgtEl>
                                        <p:attrNameLst>
                                          <p:attrName>style.visibility</p:attrName>
                                        </p:attrNameLst>
                                      </p:cBhvr>
                                      <p:to>
                                        <p:strVal val="visible"/>
                                      </p:to>
                                    </p:set>
                                    <p:animEffect transition="in" filter="blinds(horizontal)">
                                      <p:cBhvr>
                                        <p:cTn id="7" dur="2000"/>
                                        <p:tgtEl>
                                          <p:spTgt spid="67589"/>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67588"/>
                                        </p:tgtEl>
                                        <p:attrNameLst>
                                          <p:attrName>style.visibility</p:attrName>
                                        </p:attrNameLst>
                                      </p:cBhvr>
                                      <p:to>
                                        <p:strVal val="visible"/>
                                      </p:to>
                                    </p:set>
                                    <p:animEffect transition="in" filter="blinds(horizontal)">
                                      <p:cBhvr>
                                        <p:cTn id="11" dur="2000"/>
                                        <p:tgtEl>
                                          <p:spTgt spid="67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pic>
        <p:nvPicPr>
          <p:cNvPr id="159746" name="Picture 4" descr="Susan300dpiOct0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0"/>
            <a:ext cx="72231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5699" name="Rectangle 3"/>
          <p:cNvSpPr>
            <a:spLocks noGrp="1" noChangeArrowheads="1"/>
          </p:cNvSpPr>
          <p:nvPr>
            <p:ph type="title" idx="4294967295"/>
          </p:nvPr>
        </p:nvSpPr>
        <p:spPr>
          <a:xfrm>
            <a:off x="0" y="5715000"/>
            <a:ext cx="8915400" cy="1143000"/>
          </a:xfrm>
        </p:spPr>
        <p:txBody>
          <a:bodyPr/>
          <a:lstStyle/>
          <a:p>
            <a:pPr>
              <a:defRPr/>
            </a:pPr>
            <a:r>
              <a:rPr lang="en-US" sz="5400">
                <a:solidFill>
                  <a:schemeClr val="bg2"/>
                </a:solidFill>
                <a:latin typeface="Arial" charset="0"/>
                <a:cs typeface="+mj-cs"/>
              </a:rPr>
              <a:t>Susan Kay Griffith</a:t>
            </a:r>
          </a:p>
        </p:txBody>
      </p:sp>
    </p:spTree>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6418"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6419"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6182" name="Rectangle 6"/>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ea typeface="ＭＳ Ｐゴシック" charset="0"/>
              </a:rPr>
              <a:t>Matthew</a:t>
            </a:r>
            <a:r>
              <a:rPr lang="fr-FR" altLang="ja-JP" b="1">
                <a:effectLst>
                  <a:outerShdw blurRad="38100" dist="38100" dir="2700000" algn="tl">
                    <a:srgbClr val="FFFFFF"/>
                  </a:outerShdw>
                </a:effectLst>
                <a:ea typeface="ＭＳ Ｐゴシック" charset="0"/>
              </a:rPr>
              <a:t>'</a:t>
            </a:r>
            <a:r>
              <a:rPr lang="en-US" b="1">
                <a:effectLst>
                  <a:outerShdw blurRad="38100" dist="38100" dir="2700000" algn="tl">
                    <a:srgbClr val="FFFFFF"/>
                  </a:outerShdw>
                </a:effectLst>
                <a:ea typeface="ＭＳ Ｐゴシック" charset="0"/>
              </a:rPr>
              <a:t>s Relational Pillars</a:t>
            </a:r>
            <a:endParaRPr lang="en-US">
              <a:ea typeface="ＭＳ Ｐゴシック" charset="0"/>
            </a:endParaRPr>
          </a:p>
        </p:txBody>
      </p:sp>
      <p:sp>
        <p:nvSpPr>
          <p:cNvPr id="946183" name="Rectangle 7"/>
          <p:cNvSpPr>
            <a:spLocks noChangeArrowheads="1"/>
          </p:cNvSpPr>
          <p:nvPr/>
        </p:nvSpPr>
        <p:spPr bwMode="auto">
          <a:xfrm>
            <a:off x="2895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a:ln>
                  <a:noFill/>
                </a:ln>
                <a:solidFill>
                  <a:srgbClr val="FFFFFF"/>
                </a:solidFill>
                <a:effectLst/>
                <a:uLnTx/>
                <a:uFillTx/>
                <a:latin typeface="Arial" charset="0"/>
                <a:ea typeface="MS PGothic" charset="0"/>
                <a:cs typeface="Arial" charset="0"/>
              </a:rPr>
              <a:t>5:23-24</a:t>
            </a:r>
            <a:endParaRPr kumimoji="0" lang="en-US" altLang="zh-CN" sz="4400" b="0" i="0" u="none" strike="noStrike" kern="1200" cap="none" spc="0" normalizeH="0" baseline="0" noProof="0">
              <a:ln>
                <a:noFill/>
              </a:ln>
              <a:solidFill>
                <a:srgbClr val="000000"/>
              </a:solidFill>
              <a:effectLst/>
              <a:uLnTx/>
              <a:uFillTx/>
              <a:latin typeface="Arial" charset="0"/>
              <a:ea typeface="MS PGothic" charset="0"/>
              <a:cs typeface="Arial" charset="0"/>
            </a:endParaRPr>
          </a:p>
        </p:txBody>
      </p:sp>
      <p:sp>
        <p:nvSpPr>
          <p:cNvPr id="946184" name="Rectangle 8"/>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1" u="none" strike="noStrike" kern="1200" cap="none" spc="0" normalizeH="0" baseline="0" noProof="0">
                <a:ln>
                  <a:noFill/>
                </a:ln>
                <a:solidFill>
                  <a:srgbClr val="FFFFFF"/>
                </a:solidFill>
                <a:effectLst/>
                <a:uLnTx/>
                <a:uFillTx/>
                <a:latin typeface="SimHei" charset="0"/>
                <a:ea typeface="MS PGothic" charset="0"/>
                <a:cs typeface="SimHei" charset="0"/>
              </a:rPr>
              <a:t>你是</a:t>
            </a:r>
            <a:r>
              <a:rPr kumimoji="0" lang="en-US" altLang="ja-JP" sz="4400" b="1" i="1" u="none" strike="noStrike" kern="1200" cap="none" spc="0" normalizeH="0" baseline="0" noProof="0">
                <a:ln>
                  <a:noFill/>
                </a:ln>
                <a:solidFill>
                  <a:srgbClr val="FFFFFF"/>
                </a:solidFill>
                <a:effectLst/>
                <a:uLnTx/>
                <a:uFillTx/>
                <a:latin typeface="SimHei" charset="0"/>
                <a:ea typeface="MS PGothic" charset="0"/>
                <a:cs typeface="Arial" charset="0"/>
              </a:rPr>
              <a:t>:</a:t>
            </a:r>
            <a:endParaRPr kumimoji="0" lang="en-US" altLang="zh-CN" sz="4400" b="0" i="1" u="none" strike="noStrike" kern="1200" cap="none" spc="0" normalizeH="0" baseline="0" noProof="0">
              <a:ln>
                <a:noFill/>
              </a:ln>
              <a:solidFill>
                <a:srgbClr val="000000"/>
              </a:solidFill>
              <a:effectLst/>
              <a:uLnTx/>
              <a:uFillTx/>
              <a:latin typeface="SimHei" charset="0"/>
              <a:ea typeface="MS PGothic" charset="0"/>
              <a:cs typeface="Arial" charset="0"/>
            </a:endParaRPr>
          </a:p>
        </p:txBody>
      </p:sp>
      <p:sp>
        <p:nvSpPr>
          <p:cNvPr id="946185" name="Rectangle 9"/>
          <p:cNvSpPr>
            <a:spLocks noChangeArrowheads="1"/>
          </p:cNvSpPr>
          <p:nvPr/>
        </p:nvSpPr>
        <p:spPr bwMode="auto">
          <a:xfrm>
            <a:off x="0" y="41148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1" u="none" strike="noStrike" kern="1200" cap="none" spc="0" normalizeH="0" baseline="0" noProof="0">
                <a:ln>
                  <a:noFill/>
                </a:ln>
                <a:solidFill>
                  <a:srgbClr val="FFFFFF"/>
                </a:solidFill>
                <a:effectLst/>
                <a:uLnTx/>
                <a:uFillTx/>
                <a:latin typeface="SimHei" charset="0"/>
                <a:ea typeface="MS PGothic" charset="0"/>
                <a:cs typeface="SimHei" charset="0"/>
              </a:rPr>
              <a:t>问题</a:t>
            </a:r>
            <a:r>
              <a:rPr kumimoji="0" lang="en-US" altLang="ja-JP" sz="4400" b="1" i="1" u="none" strike="noStrike" kern="1200" cap="none" spc="0" normalizeH="0" baseline="0" noProof="0">
                <a:ln>
                  <a:noFill/>
                </a:ln>
                <a:solidFill>
                  <a:srgbClr val="FFFFFF"/>
                </a:solidFill>
                <a:effectLst/>
                <a:uLnTx/>
                <a:uFillTx/>
                <a:latin typeface="SimHei" charset="0"/>
                <a:ea typeface="MS PGothic" charset="0"/>
                <a:cs typeface="Arial" charset="0"/>
              </a:rPr>
              <a:t>:</a:t>
            </a:r>
            <a:endParaRPr kumimoji="0" lang="en-US" altLang="zh-CN" sz="4400" b="0" i="1" u="none" strike="noStrike" kern="1200" cap="none" spc="0" normalizeH="0" baseline="0" noProof="0">
              <a:ln>
                <a:noFill/>
              </a:ln>
              <a:solidFill>
                <a:srgbClr val="000000"/>
              </a:solidFill>
              <a:effectLst/>
              <a:uLnTx/>
              <a:uFillTx/>
              <a:latin typeface="SimHei" charset="0"/>
              <a:ea typeface="MS PGothic" charset="0"/>
              <a:cs typeface="Arial" charset="0"/>
            </a:endParaRPr>
          </a:p>
        </p:txBody>
      </p:sp>
      <p:sp>
        <p:nvSpPr>
          <p:cNvPr id="946186" name="Rectangle 10"/>
          <p:cNvSpPr>
            <a:spLocks noChangeArrowheads="1"/>
          </p:cNvSpPr>
          <p:nvPr/>
        </p:nvSpPr>
        <p:spPr bwMode="auto">
          <a:xfrm>
            <a:off x="2895600" y="3124200"/>
            <a:ext cx="3044825"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SimHei" charset="0"/>
                <a:ea typeface="MS PGothic" charset="0"/>
                <a:cs typeface="SimHei" charset="0"/>
              </a:rPr>
              <a:t>冒犯别人者</a:t>
            </a:r>
            <a:endParaRPr kumimoji="0" lang="zh-CN" altLang="en-US" sz="4400" b="0" i="0" u="none" strike="noStrike" kern="1200" cap="none" spc="0" normalizeH="0" baseline="0" noProof="0">
              <a:ln>
                <a:noFill/>
              </a:ln>
              <a:solidFill>
                <a:srgbClr val="000000"/>
              </a:solidFill>
              <a:effectLst/>
              <a:uLnTx/>
              <a:uFillTx/>
              <a:latin typeface="SimHei" charset="0"/>
              <a:ea typeface="MS PGothic" charset="0"/>
              <a:cs typeface="SimHei" charset="0"/>
            </a:endParaRPr>
          </a:p>
        </p:txBody>
      </p:sp>
      <p:sp>
        <p:nvSpPr>
          <p:cNvPr id="946188" name="Rectangle 12"/>
          <p:cNvSpPr>
            <a:spLocks noChangeArrowheads="1"/>
          </p:cNvSpPr>
          <p:nvPr/>
        </p:nvSpPr>
        <p:spPr bwMode="auto">
          <a:xfrm>
            <a:off x="2895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SimHei" charset="0"/>
                <a:ea typeface="MS PGothic" charset="0"/>
                <a:cs typeface="SimHei" charset="0"/>
              </a:rPr>
              <a:t>一般情况</a:t>
            </a:r>
            <a:endParaRPr kumimoji="0" lang="zh-CN" altLang="en-US" sz="4400" b="0" i="0" u="none" strike="noStrike" kern="1200" cap="none" spc="0" normalizeH="0" baseline="0" noProof="0">
              <a:ln>
                <a:noFill/>
              </a:ln>
              <a:solidFill>
                <a:srgbClr val="000000"/>
              </a:solidFill>
              <a:effectLst/>
              <a:uLnTx/>
              <a:uFillTx/>
              <a:latin typeface="SimHei" charset="0"/>
              <a:ea typeface="MS PGothic" charset="0"/>
              <a:cs typeface="SimHei" charset="0"/>
            </a:endParaRPr>
          </a:p>
        </p:txBody>
      </p:sp>
      <p:sp>
        <p:nvSpPr>
          <p:cNvPr id="316426" name="Rectangle 16"/>
          <p:cNvSpPr>
            <a:spLocks noChangeArrowheads="1"/>
          </p:cNvSpPr>
          <p:nvPr/>
        </p:nvSpPr>
        <p:spPr bwMode="auto">
          <a:xfrm>
            <a:off x="457200" y="152400"/>
            <a:ext cx="8686800" cy="1143000"/>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SimHei" charset="0"/>
                <a:ea typeface="MS PGothic" charset="0"/>
                <a:cs typeface="SimHei" charset="0"/>
              </a:rPr>
              <a:t>马太福音的人际关系支柱</a:t>
            </a:r>
          </a:p>
        </p:txBody>
      </p:sp>
      <p:pic>
        <p:nvPicPr>
          <p:cNvPr id="316427" name="Picture 15"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993161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6183">
                                            <p:txEl>
                                              <p:pRg st="0" end="0"/>
                                            </p:txEl>
                                          </p:spTgt>
                                        </p:tgtEl>
                                        <p:attrNameLst>
                                          <p:attrName>style.visibility</p:attrName>
                                        </p:attrNameLst>
                                      </p:cBhvr>
                                      <p:to>
                                        <p:strVal val="visible"/>
                                      </p:to>
                                    </p:set>
                                    <p:animEffect transition="in" filter="fade">
                                      <p:cBhvr>
                                        <p:cTn id="7" dur="500"/>
                                        <p:tgtEl>
                                          <p:spTgt spid="9461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46184">
                                            <p:txEl>
                                              <p:pRg st="0" end="0"/>
                                            </p:txEl>
                                          </p:spTgt>
                                        </p:tgtEl>
                                        <p:attrNameLst>
                                          <p:attrName>style.visibility</p:attrName>
                                        </p:attrNameLst>
                                      </p:cBhvr>
                                      <p:to>
                                        <p:strVal val="visible"/>
                                      </p:to>
                                    </p:set>
                                    <p:animEffect transition="in" filter="fade">
                                      <p:cBhvr>
                                        <p:cTn id="12" dur="500"/>
                                        <p:tgtEl>
                                          <p:spTgt spid="94618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46186">
                                            <p:txEl>
                                              <p:pRg st="0" end="0"/>
                                            </p:txEl>
                                          </p:spTgt>
                                        </p:tgtEl>
                                        <p:attrNameLst>
                                          <p:attrName>style.visibility</p:attrName>
                                        </p:attrNameLst>
                                      </p:cBhvr>
                                      <p:to>
                                        <p:strVal val="visible"/>
                                      </p:to>
                                    </p:set>
                                    <p:animEffect transition="in" filter="fade">
                                      <p:cBhvr>
                                        <p:cTn id="17" dur="500"/>
                                        <p:tgtEl>
                                          <p:spTgt spid="946186">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46185">
                                            <p:txEl>
                                              <p:pRg st="0" end="0"/>
                                            </p:txEl>
                                          </p:spTgt>
                                        </p:tgtEl>
                                        <p:attrNameLst>
                                          <p:attrName>style.visibility</p:attrName>
                                        </p:attrNameLst>
                                      </p:cBhvr>
                                      <p:to>
                                        <p:strVal val="visible"/>
                                      </p:to>
                                    </p:set>
                                    <p:animEffect transition="in" filter="fade">
                                      <p:cBhvr>
                                        <p:cTn id="22" dur="500"/>
                                        <p:tgtEl>
                                          <p:spTgt spid="94618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46188">
                                            <p:txEl>
                                              <p:pRg st="0" end="0"/>
                                            </p:txEl>
                                          </p:spTgt>
                                        </p:tgtEl>
                                        <p:attrNameLst>
                                          <p:attrName>style.visibility</p:attrName>
                                        </p:attrNameLst>
                                      </p:cBhvr>
                                      <p:to>
                                        <p:strVal val="visible"/>
                                      </p:to>
                                    </p:set>
                                    <p:animEffect transition="in" filter="fade">
                                      <p:cBhvr>
                                        <p:cTn id="27" dur="500"/>
                                        <p:tgtEl>
                                          <p:spTgt spid="9461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183" grpId="0" build="p" autoUpdateAnimBg="0"/>
      <p:bldP spid="946184" grpId="0" build="p" autoUpdateAnimBg="0"/>
      <p:bldP spid="946185" grpId="0" build="p" autoUpdateAnimBg="0"/>
      <p:bldP spid="946186" grpId="0" build="p" autoUpdateAnimBg="0"/>
      <p:bldP spid="946188"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949251" name="Rectangle 3"/>
          <p:cNvSpPr>
            <a:spLocks noGrp="1" noChangeArrowheads="1"/>
          </p:cNvSpPr>
          <p:nvPr>
            <p:ph type="title" idx="4294967295"/>
          </p:nvPr>
        </p:nvSpPr>
        <p:spPr>
          <a:xfrm>
            <a:off x="685800" y="0"/>
            <a:ext cx="7772400" cy="1143000"/>
          </a:xfrm>
        </p:spPr>
        <p:txBody>
          <a:bodyPr/>
          <a:lstStyle/>
          <a:p>
            <a:r>
              <a:rPr lang="zh-CN" altLang="en-US" b="1">
                <a:solidFill>
                  <a:schemeClr val="tx1"/>
                </a:solidFill>
                <a:latin typeface="SimHei" charset="0"/>
                <a:ea typeface="MS PGothic" charset="0"/>
                <a:cs typeface="SimHei" charset="0"/>
              </a:rPr>
              <a:t>马太福音</a:t>
            </a:r>
            <a:r>
              <a:rPr lang="en-US" altLang="ja-JP" b="1">
                <a:solidFill>
                  <a:schemeClr val="tx1"/>
                </a:solidFill>
                <a:latin typeface="SimHei" charset="0"/>
                <a:ea typeface="MS PGothic" charset="0"/>
                <a:cs typeface="SimHei" charset="0"/>
              </a:rPr>
              <a:t> 5:23-24</a:t>
            </a:r>
            <a:endParaRPr lang="en-US" b="1">
              <a:solidFill>
                <a:schemeClr val="tx1"/>
              </a:solidFill>
              <a:latin typeface="SimHei" charset="0"/>
              <a:ea typeface="MS PGothic" charset="0"/>
              <a:cs typeface="SimHei" charset="0"/>
            </a:endParaRPr>
          </a:p>
        </p:txBody>
      </p:sp>
      <p:pic>
        <p:nvPicPr>
          <p:cNvPr id="318467" name="Picture 4" descr="Altar-of-Burnt-Offer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447800"/>
            <a:ext cx="4217988"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49254" name="Picture 6" descr="logo_buisness_shakingha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86600" y="2743200"/>
            <a:ext cx="1868488"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9255" name="AutoShape 7"/>
          <p:cNvSpPr>
            <a:spLocks noChangeArrowheads="1"/>
          </p:cNvSpPr>
          <p:nvPr/>
        </p:nvSpPr>
        <p:spPr bwMode="auto">
          <a:xfrm>
            <a:off x="5486400" y="1600200"/>
            <a:ext cx="3124200" cy="914400"/>
          </a:xfrm>
          <a:prstGeom prst="curvedDownArrow">
            <a:avLst>
              <a:gd name="adj1" fmla="val 68333"/>
              <a:gd name="adj2" fmla="val 136667"/>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949256" name="AutoShape 8"/>
          <p:cNvSpPr>
            <a:spLocks noChangeArrowheads="1"/>
          </p:cNvSpPr>
          <p:nvPr/>
        </p:nvSpPr>
        <p:spPr bwMode="auto">
          <a:xfrm rot="10800000">
            <a:off x="1981200" y="4876800"/>
            <a:ext cx="6781800" cy="914400"/>
          </a:xfrm>
          <a:prstGeom prst="curvedDownArrow">
            <a:avLst>
              <a:gd name="adj1" fmla="val 148333"/>
              <a:gd name="adj2" fmla="val 296667"/>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MS PGothic" charset="0"/>
            </a:endParaRPr>
          </a:p>
        </p:txBody>
      </p:sp>
      <p:pic>
        <p:nvPicPr>
          <p:cNvPr id="9" name="Picture 6" descr="logo_buisness_shakingha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48263" y="2708275"/>
            <a:ext cx="1868487"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72" name="Rectangle 1"/>
          <p:cNvSpPr>
            <a:spLocks noChangeArrowheads="1"/>
          </p:cNvSpPr>
          <p:nvPr/>
        </p:nvSpPr>
        <p:spPr bwMode="auto">
          <a:xfrm>
            <a:off x="5795963" y="2708275"/>
            <a:ext cx="1296987" cy="2233613"/>
          </a:xfrm>
          <a:prstGeom prst="rect">
            <a:avLst/>
          </a:prstGeom>
          <a:solidFill>
            <a:srgbClr val="000514"/>
          </a:solidFill>
          <a:ln w="9525">
            <a:solidFill>
              <a:srgbClr val="01000A"/>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MS PGothic" charset="0"/>
            </a:endParaRPr>
          </a:p>
        </p:txBody>
      </p:sp>
    </p:spTree>
    <p:extLst>
      <p:ext uri="{BB962C8B-B14F-4D97-AF65-F5344CB8AC3E}">
        <p14:creationId xmlns:p14="http://schemas.microsoft.com/office/powerpoint/2010/main" val="216638581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49255"/>
                                        </p:tgtEl>
                                        <p:attrNameLst>
                                          <p:attrName>style.visibility</p:attrName>
                                        </p:attrNameLst>
                                      </p:cBhvr>
                                      <p:to>
                                        <p:strVal val="visible"/>
                                      </p:to>
                                    </p:set>
                                    <p:animEffect transition="in" filter="wipe(left)">
                                      <p:cBhvr>
                                        <p:cTn id="11" dur="500"/>
                                        <p:tgtEl>
                                          <p:spTgt spid="949255"/>
                                        </p:tgtEl>
                                      </p:cBhvr>
                                    </p:animEffect>
                                  </p:childTnLst>
                                </p:cTn>
                              </p:par>
                            </p:childTnLst>
                          </p:cTn>
                        </p:par>
                        <p:par>
                          <p:cTn id="12" fill="hold" nodeType="afterGroup">
                            <p:stCondLst>
                              <p:cond delay="500"/>
                            </p:stCondLst>
                            <p:childTnLst>
                              <p:par>
                                <p:cTn id="13" presetID="1" presetClass="entr" presetSubtype="0" fill="hold" nodeType="afterEffect">
                                  <p:stCondLst>
                                    <p:cond delay="0"/>
                                  </p:stCondLst>
                                  <p:childTnLst>
                                    <p:set>
                                      <p:cBhvr>
                                        <p:cTn id="14" dur="1" fill="hold">
                                          <p:stCondLst>
                                            <p:cond delay="499"/>
                                          </p:stCondLst>
                                        </p:cTn>
                                        <p:tgtEl>
                                          <p:spTgt spid="94925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949256"/>
                                        </p:tgtEl>
                                        <p:attrNameLst>
                                          <p:attrName>style.visibility</p:attrName>
                                        </p:attrNameLst>
                                      </p:cBhvr>
                                      <p:to>
                                        <p:strVal val="visible"/>
                                      </p:to>
                                    </p:set>
                                    <p:animEffect transition="in" filter="wipe(right)">
                                      <p:cBhvr>
                                        <p:cTn id="19" dur="500"/>
                                        <p:tgtEl>
                                          <p:spTgt spid="949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255" grpId="0" animBg="1"/>
      <p:bldP spid="94925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933450" y="773113"/>
            <a:ext cx="7239000" cy="1143000"/>
          </a:xfrm>
        </p:spPr>
        <p:txBody>
          <a:bodyPr/>
          <a:lstStyle/>
          <a:p>
            <a:pPr eaLnBrk="1" hangingPunct="1"/>
            <a:r>
              <a:rPr lang="zh-CN" altLang="en-US" sz="4800" b="1">
                <a:latin typeface="SimHei" charset="0"/>
                <a:ea typeface="MS PGothic" charset="0"/>
                <a:cs typeface="SimHei" charset="0"/>
              </a:rPr>
              <a:t>马太福音</a:t>
            </a:r>
            <a:r>
              <a:rPr lang="en-US" altLang="ja-JP" sz="4800" b="1">
                <a:latin typeface="SimHei" charset="0"/>
                <a:ea typeface="MS PGothic" charset="0"/>
                <a:cs typeface="SimHei" charset="0"/>
              </a:rPr>
              <a:t> 5:23-24</a:t>
            </a:r>
            <a:endParaRPr lang="en-US" altLang="zh-CN" sz="4800" b="1">
              <a:latin typeface="SimHei" charset="0"/>
              <a:ea typeface="MS PGothic" charset="0"/>
              <a:cs typeface="SimHei" charset="0"/>
            </a:endParaRPr>
          </a:p>
        </p:txBody>
      </p:sp>
      <p:sp>
        <p:nvSpPr>
          <p:cNvPr id="320514" name="Rectangle 4"/>
          <p:cNvSpPr>
            <a:spLocks noChangeArrowheads="1"/>
          </p:cNvSpPr>
          <p:nvPr/>
        </p:nvSpPr>
        <p:spPr bwMode="auto">
          <a:xfrm>
            <a:off x="2133600" y="2133600"/>
            <a:ext cx="7010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zh-CN" altLang="en-US" sz="4000" b="1" i="0" u="none" strike="noStrike" kern="1200" cap="none" spc="0" normalizeH="0" baseline="0" noProof="0">
                <a:ln>
                  <a:noFill/>
                </a:ln>
                <a:solidFill>
                  <a:srgbClr val="000000"/>
                </a:solidFill>
                <a:effectLst/>
                <a:uLnTx/>
                <a:uFillTx/>
                <a:latin typeface="SimHei" charset="0"/>
                <a:ea typeface="MS PGothic" charset="0"/>
                <a:cs typeface="SimHei" charset="0"/>
              </a:rPr>
              <a:t>“</a:t>
            </a:r>
            <a:r>
              <a:rPr kumimoji="0" lang="zh-CN" altLang="en-US" sz="4000" b="0" i="0" u="none" strike="noStrike" kern="1200" cap="none" spc="0" normalizeH="0" baseline="0" noProof="0">
                <a:ln>
                  <a:noFill/>
                </a:ln>
                <a:solidFill>
                  <a:srgbClr val="000000"/>
                </a:solidFill>
                <a:effectLst/>
                <a:uLnTx/>
                <a:uFillTx/>
                <a:latin typeface="SimHei" charset="0"/>
                <a:ea typeface="MS PGothic" charset="0"/>
                <a:cs typeface="SimHei" charset="0"/>
              </a:rPr>
              <a:t>所以你在祭坛上献礼物的时候，若想起弟兄向你怀怨，就把礼物留在坛前，先去同弟兄和好，然后来献礼物。”</a:t>
            </a:r>
            <a:r>
              <a:rPr kumimoji="0" lang="en-US" altLang="ja-JP" sz="4000" b="1" i="0" u="none" strike="noStrike" kern="1200" cap="none" spc="0" normalizeH="0" baseline="0" noProof="0">
                <a:ln>
                  <a:noFill/>
                </a:ln>
                <a:solidFill>
                  <a:srgbClr val="000000"/>
                </a:solidFill>
                <a:effectLst/>
                <a:uLnTx/>
                <a:uFillTx/>
                <a:latin typeface="SimHei" charset="0"/>
                <a:ea typeface="MS PGothic" charset="0"/>
                <a:cs typeface="SimHei" charset="0"/>
              </a:rPr>
              <a:t> </a:t>
            </a:r>
            <a:endParaRPr kumimoji="0" lang="zh-CN" altLang="en-US" sz="4000" b="1" i="0" u="none" strike="noStrike" kern="1200" cap="none" spc="0" normalizeH="0" baseline="0" noProof="0">
              <a:ln>
                <a:noFill/>
              </a:ln>
              <a:solidFill>
                <a:srgbClr val="000000"/>
              </a:solidFill>
              <a:effectLst/>
              <a:uLnTx/>
              <a:uFillTx/>
              <a:latin typeface="SimHei" charset="0"/>
              <a:ea typeface="MS PGothic" charset="0"/>
              <a:cs typeface="SimHei" charset="0"/>
            </a:endParaRPr>
          </a:p>
        </p:txBody>
      </p:sp>
      <p:sp>
        <p:nvSpPr>
          <p:cNvPr id="892934" name="Oval 6"/>
          <p:cNvSpPr>
            <a:spLocks noChangeArrowheads="1"/>
          </p:cNvSpPr>
          <p:nvPr/>
        </p:nvSpPr>
        <p:spPr bwMode="auto">
          <a:xfrm>
            <a:off x="4643438" y="3213100"/>
            <a:ext cx="1584325" cy="769938"/>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000000"/>
              </a:solidFill>
              <a:effectLst/>
              <a:uLnTx/>
              <a:uFillTx/>
              <a:latin typeface="Arial" charset="0"/>
              <a:ea typeface="MS PGothic" charset="0"/>
            </a:endParaRPr>
          </a:p>
        </p:txBody>
      </p:sp>
      <p:sp>
        <p:nvSpPr>
          <p:cNvPr id="892935" name="Text Box 7"/>
          <p:cNvSpPr txBox="1">
            <a:spLocks noChangeArrowheads="1"/>
          </p:cNvSpPr>
          <p:nvPr/>
        </p:nvSpPr>
        <p:spPr bwMode="auto">
          <a:xfrm>
            <a:off x="5076825" y="4024313"/>
            <a:ext cx="933450" cy="1708150"/>
          </a:xfrm>
          <a:prstGeom prst="rect">
            <a:avLst/>
          </a:prstGeom>
          <a:noFill/>
          <a:ln>
            <a:noFill/>
          </a:ln>
          <a:effectLst>
            <a:outerShdw blurRad="63500" dist="107763" dir="81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a:ln>
                  <a:noFill/>
                </a:ln>
                <a:solidFill>
                  <a:srgbClr val="FF0000"/>
                </a:solidFill>
                <a:effectLst/>
                <a:uLnTx/>
                <a:uFillTx/>
                <a:latin typeface="Arial" charset="0"/>
                <a:ea typeface="ＭＳ Ｐゴシック" charset="0"/>
              </a:rPr>
              <a:t>?</a:t>
            </a:r>
          </a:p>
        </p:txBody>
      </p:sp>
    </p:spTree>
    <p:extLst>
      <p:ext uri="{BB962C8B-B14F-4D97-AF65-F5344CB8AC3E}">
        <p14:creationId xmlns:p14="http://schemas.microsoft.com/office/powerpoint/2010/main" val="173858104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92934"/>
                                        </p:tgtEl>
                                        <p:attrNameLst>
                                          <p:attrName>style.visibility</p:attrName>
                                        </p:attrNameLst>
                                      </p:cBhvr>
                                      <p:to>
                                        <p:strVal val="visible"/>
                                      </p:to>
                                    </p:set>
                                    <p:animEffect transition="in" filter="wipe(left)">
                                      <p:cBhvr>
                                        <p:cTn id="7" dur="500"/>
                                        <p:tgtEl>
                                          <p:spTgt spid="89293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92935">
                                            <p:txEl>
                                              <p:pRg st="0" end="0"/>
                                            </p:txEl>
                                          </p:spTgt>
                                        </p:tgtEl>
                                        <p:attrNameLst>
                                          <p:attrName>style.visibility</p:attrName>
                                        </p:attrNameLst>
                                      </p:cBhvr>
                                      <p:to>
                                        <p:strVal val="visible"/>
                                      </p:to>
                                    </p:set>
                                    <p:animEffect transition="in" filter="wipe(left)">
                                      <p:cBhvr>
                                        <p:cTn id="11" dur="500"/>
                                        <p:tgtEl>
                                          <p:spTgt spid="8929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4" grpId="0" animBg="1"/>
      <p:bldP spid="892935"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9490"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solidFill>
                <a:srgbClr val="2F1311"/>
              </a:solidFill>
            </a:endParaRPr>
          </a:p>
        </p:txBody>
      </p:sp>
      <p:sp>
        <p:nvSpPr>
          <p:cNvPr id="959491" name="Rectangle 3"/>
          <p:cNvSpPr>
            <a:spLocks noGrp="1" noChangeArrowheads="1"/>
          </p:cNvSpPr>
          <p:nvPr>
            <p:ph type="title"/>
          </p:nvPr>
        </p:nvSpPr>
        <p:spPr>
          <a:xfrm>
            <a:off x="3581400" y="277813"/>
            <a:ext cx="3657600" cy="1779587"/>
          </a:xfrm>
          <a:effectLst>
            <a:outerShdw blurRad="63500" dist="38099" dir="2700000" algn="ctr" rotWithShape="0">
              <a:schemeClr val="bg2">
                <a:alpha val="74998"/>
              </a:schemeClr>
            </a:outerShdw>
          </a:effectLst>
        </p:spPr>
        <p:txBody>
          <a:bodyPr/>
          <a:lstStyle/>
          <a:p>
            <a:pPr eaLnBrk="1" hangingPunct="1">
              <a:defRPr/>
            </a:pPr>
            <a:r>
              <a:rPr lang="en-US" dirty="0">
                <a:cs typeface="+mj-cs"/>
              </a:rPr>
              <a:t>The Lord</a:t>
            </a:r>
            <a:r>
              <a:rPr lang="fr-FR" altLang="ja-JP" dirty="0">
                <a:cs typeface="+mj-cs"/>
              </a:rPr>
              <a:t>'</a:t>
            </a:r>
            <a:r>
              <a:rPr lang="en-US" dirty="0">
                <a:cs typeface="+mj-cs"/>
              </a:rPr>
              <a:t>s Supper</a:t>
            </a:r>
          </a:p>
        </p:txBody>
      </p:sp>
      <p:pic>
        <p:nvPicPr>
          <p:cNvPr id="167939" name="Picture 4" descr="Lord's Supp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73400"/>
            <a:ext cx="5943600" cy="378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40" name="Picture 5" descr="Lord's Sup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1242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041" name="Rectangle 57"/>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69986" name="Rectangle 2"/>
          <p:cNvSpPr>
            <a:spLocks noGrp="1" noChangeArrowheads="1"/>
          </p:cNvSpPr>
          <p:nvPr>
            <p:ph type="title"/>
          </p:nvPr>
        </p:nvSpPr>
        <p:spPr>
          <a:xfrm>
            <a:off x="219075" y="227013"/>
            <a:ext cx="4733925" cy="763587"/>
          </a:xfrm>
          <a:effectLst>
            <a:outerShdw blurRad="63500" dist="38099" dir="2700000" algn="ctr" rotWithShape="0">
              <a:schemeClr val="bg2">
                <a:alpha val="74998"/>
              </a:schemeClr>
            </a:outerShdw>
          </a:effectLst>
        </p:spPr>
        <p:txBody>
          <a:bodyPr/>
          <a:lstStyle/>
          <a:p>
            <a:pPr eaLnBrk="1" hangingPunct="1">
              <a:defRPr/>
            </a:pPr>
            <a:r>
              <a:rPr lang="zh-CN" altLang="en-US">
                <a:ea typeface="宋体" charset="0"/>
                <a:cs typeface="宋体" charset="0"/>
              </a:rPr>
              <a:t>四个方向</a:t>
            </a:r>
            <a:endParaRPr lang="zh-TW" altLang="en-US">
              <a:ea typeface="宋体" charset="0"/>
              <a:cs typeface="宋体" charset="0"/>
            </a:endParaRPr>
          </a:p>
        </p:txBody>
      </p:sp>
      <p:sp>
        <p:nvSpPr>
          <p:cNvPr id="169988" name="Rectangle 4"/>
          <p:cNvSpPr>
            <a:spLocks noChangeArrowheads="1"/>
          </p:cNvSpPr>
          <p:nvPr/>
        </p:nvSpPr>
        <p:spPr bwMode="auto">
          <a:xfrm>
            <a:off x="0" y="1990725"/>
            <a:ext cx="1841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1" hangingPunct="1">
              <a:tabLst>
                <a:tab pos="3886200" algn="l"/>
                <a:tab pos="4114800" algn="l"/>
                <a:tab pos="4800600" algn="l"/>
                <a:tab pos="5600700" algn="l"/>
                <a:tab pos="5715000" algn="l"/>
              </a:tabLst>
              <a:defRPr/>
            </a:pPr>
            <a:endParaRPr lang="zh-TW" altLang="en-US" sz="1800">
              <a:latin typeface="Arial" charset="0"/>
              <a:ea typeface="新細明體" charset="0"/>
              <a:cs typeface="新細明體" charset="0"/>
            </a:endParaRPr>
          </a:p>
        </p:txBody>
      </p:sp>
      <p:graphicFrame>
        <p:nvGraphicFramePr>
          <p:cNvPr id="260102" name="Group 6"/>
          <p:cNvGraphicFramePr>
            <a:graphicFrameLocks noGrp="1"/>
          </p:cNvGraphicFramePr>
          <p:nvPr/>
        </p:nvGraphicFramePr>
        <p:xfrm>
          <a:off x="0" y="1066800"/>
          <a:ext cx="7848600" cy="5791201"/>
        </p:xfrm>
        <a:graphic>
          <a:graphicData uri="http://schemas.openxmlformats.org/drawingml/2006/table">
            <a:tbl>
              <a:tblPr/>
              <a:tblGrid>
                <a:gridCol w="1295400">
                  <a:extLst>
                    <a:ext uri="{9D8B030D-6E8A-4147-A177-3AD203B41FA5}">
                      <a16:colId xmlns:a16="http://schemas.microsoft.com/office/drawing/2014/main" val="20000"/>
                    </a:ext>
                  </a:extLst>
                </a:gridCol>
                <a:gridCol w="2989263">
                  <a:extLst>
                    <a:ext uri="{9D8B030D-6E8A-4147-A177-3AD203B41FA5}">
                      <a16:colId xmlns:a16="http://schemas.microsoft.com/office/drawing/2014/main" val="20001"/>
                    </a:ext>
                  </a:extLst>
                </a:gridCol>
                <a:gridCol w="3563937">
                  <a:extLst>
                    <a:ext uri="{9D8B030D-6E8A-4147-A177-3AD203B41FA5}">
                      <a16:colId xmlns:a16="http://schemas.microsoft.com/office/drawing/2014/main" val="20002"/>
                    </a:ext>
                  </a:extLst>
                </a:gridCol>
              </a:tblGrid>
              <a:tr h="15700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1" i="1" u="none" strike="noStrike" cap="none" normalizeH="0" baseline="0">
                          <a:ln>
                            <a:noFill/>
                          </a:ln>
                          <a:solidFill>
                            <a:schemeClr val="tx1"/>
                          </a:solidFill>
                          <a:effectLst/>
                          <a:latin typeface="Arial" charset="0"/>
                          <a:ea typeface="新細明體" charset="0"/>
                          <a:cs typeface="新細明體" charset="0"/>
                        </a:rPr>
                        <a:t>看</a:t>
                      </a:r>
                      <a:r>
                        <a:rPr kumimoji="0" lang="en-US" altLang="zh-CN" sz="2800" b="1" i="1" u="none" strike="noStrike" cap="none" normalizeH="0" baseline="0">
                          <a:ln>
                            <a:noFill/>
                          </a:ln>
                          <a:solidFill>
                            <a:schemeClr val="tx1"/>
                          </a:solidFill>
                          <a:effectLst/>
                          <a:latin typeface="Arial" charset="0"/>
                          <a:ea typeface="新細明體" charset="0"/>
                          <a:cs typeface="新細明體" charset="0"/>
                        </a:rPr>
                        <a:t>...</a:t>
                      </a:r>
                      <a:r>
                        <a:rPr kumimoji="0" lang="en-US" altLang="zh-TW" sz="2800" b="0" i="0" u="none" strike="noStrike" cap="none" normalizeH="0" baseline="0">
                          <a:ln>
                            <a:noFill/>
                          </a:ln>
                          <a:solidFill>
                            <a:schemeClr val="tx1"/>
                          </a:solidFill>
                          <a:effectLst/>
                          <a:latin typeface="Arial" charset="0"/>
                          <a:ea typeface="新細明體" charset="0"/>
                          <a:cs typeface="新細明體" charset="0"/>
                        </a:rPr>
                        <a:t> </a:t>
                      </a:r>
                      <a:endParaRPr kumimoji="0" lang="zh-TW" altLang="en-US" sz="1600" b="1" i="1" u="none" strike="noStrike" cap="none" normalizeH="0" baseline="0">
                        <a:ln>
                          <a:noFill/>
                        </a:ln>
                        <a:solidFill>
                          <a:srgbClr val="000000"/>
                        </a:solidFill>
                        <a:effectLst/>
                        <a:latin typeface="Times" charset="0"/>
                        <a:ea typeface="宋体" charset="0"/>
                        <a:cs typeface="宋体"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TW" sz="1600" b="1" i="1" u="none" strike="noStrike" cap="none" normalizeH="0" baseline="0">
                        <a:ln>
                          <a:noFill/>
                        </a:ln>
                        <a:solidFill>
                          <a:srgbClr val="000000"/>
                        </a:solidFill>
                        <a:effectLst/>
                        <a:latin typeface="Times" charset="0"/>
                        <a:ea typeface="宋体" charset="0"/>
                        <a:cs typeface="宋体"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600" b="0" i="0" u="none" strike="noStrike" cap="none" normalizeH="0" baseline="0">
                        <a:ln>
                          <a:noFill/>
                        </a:ln>
                        <a:solidFill>
                          <a:schemeClr val="tx1"/>
                        </a:solidFill>
                        <a:effectLst/>
                        <a:latin typeface="Tahoma" charset="0"/>
                        <a:ea typeface="宋体" charset="0"/>
                        <a:cs typeface="宋体"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600" b="1" i="1" u="none" strike="noStrike" cap="none" normalizeH="0" baseline="0">
                        <a:ln>
                          <a:noFill/>
                        </a:ln>
                        <a:solidFill>
                          <a:schemeClr val="tx1"/>
                        </a:solidFill>
                        <a:effectLst/>
                        <a:latin typeface="Arial" charset="0"/>
                        <a:ea typeface="宋体" charset="0"/>
                        <a:cs typeface="宋体" charset="0"/>
                      </a:endParaRPr>
                    </a:p>
                  </a:txBody>
                  <a:tcPr horzOverflow="overflow">
                    <a:lnL cap="flat">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800" b="1" i="1" u="none" strike="noStrike" cap="none" normalizeH="0" baseline="0">
                          <a:ln>
                            <a:noFill/>
                          </a:ln>
                          <a:solidFill>
                            <a:schemeClr val="tx1"/>
                          </a:solidFill>
                          <a:effectLst/>
                          <a:latin typeface="Arial" charset="0"/>
                          <a:ea typeface="宋体" charset="0"/>
                          <a:cs typeface="宋体" charset="0"/>
                        </a:rPr>
                        <a:t>逾越节</a:t>
                      </a:r>
                      <a:endParaRPr kumimoji="0" lang="zh-TW" altLang="en-US" sz="1600" b="1" i="1" u="none" strike="noStrike" cap="none" normalizeH="0" baseline="0">
                        <a:ln>
                          <a:noFill/>
                        </a:ln>
                        <a:solidFill>
                          <a:srgbClr val="000000"/>
                        </a:solidFill>
                        <a:effectLst/>
                        <a:latin typeface="Times"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600" b="1" i="1" u="none" strike="noStrike" cap="none" normalizeH="0" baseline="0">
                        <a:ln>
                          <a:noFill/>
                        </a:ln>
                        <a:solidFill>
                          <a:srgbClr val="000000"/>
                        </a:solidFill>
                        <a:effectLst/>
                        <a:latin typeface="Times"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chemeClr val="tx1"/>
                          </a:solidFill>
                          <a:effectLst/>
                          <a:latin typeface="Arial" charset="0"/>
                          <a:ea typeface="宋体" charset="0"/>
                          <a:cs typeface="宋体" charset="0"/>
                        </a:rPr>
                        <a:t>犹太人</a:t>
                      </a:r>
                      <a:endParaRPr kumimoji="0" lang="zh-TW" altLang="en-US" sz="2800" b="1" i="0" u="none" strike="noStrike" cap="none" normalizeH="0" baseline="0">
                        <a:ln>
                          <a:noFill/>
                        </a:ln>
                        <a:solidFill>
                          <a:schemeClr val="tx1"/>
                        </a:solidFill>
                        <a:effectLst/>
                        <a:latin typeface="Arial" charset="0"/>
                        <a:ea typeface="宋体" charset="0"/>
                        <a:cs typeface="宋体" charset="0"/>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800" b="1" i="1" u="none" strike="noStrike" cap="none" normalizeH="0" baseline="0">
                          <a:ln>
                            <a:noFill/>
                          </a:ln>
                          <a:solidFill>
                            <a:schemeClr val="tx1"/>
                          </a:solidFill>
                          <a:effectLst/>
                          <a:latin typeface="Arial" charset="0"/>
                          <a:ea typeface="宋体" charset="0"/>
                          <a:cs typeface="宋体" charset="0"/>
                        </a:rPr>
                        <a:t>主圣餐</a:t>
                      </a:r>
                      <a:endParaRPr kumimoji="0" lang="zh-TW" altLang="en-US" sz="1600" b="1" i="1" u="none" strike="noStrike" cap="none" normalizeH="0" baseline="0">
                        <a:ln>
                          <a:noFill/>
                        </a:ln>
                        <a:solidFill>
                          <a:srgbClr val="000000"/>
                        </a:solidFill>
                        <a:effectLst/>
                        <a:latin typeface="Times" charset="0"/>
                        <a:ea typeface="宋体" charset="0"/>
                        <a:cs typeface="宋体"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TW" sz="1600" b="1" i="1" u="none" strike="noStrike" cap="none" normalizeH="0" baseline="0">
                        <a:ln>
                          <a:noFill/>
                        </a:ln>
                        <a:solidFill>
                          <a:srgbClr val="000000"/>
                        </a:solidFill>
                        <a:effectLst/>
                        <a:latin typeface="Times" charset="0"/>
                        <a:ea typeface="宋体" charset="0"/>
                        <a:cs typeface="宋体"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chemeClr val="tx1"/>
                          </a:solidFill>
                          <a:effectLst/>
                          <a:latin typeface="Arial" charset="0"/>
                          <a:ea typeface="宋体" charset="0"/>
                          <a:cs typeface="宋体" charset="0"/>
                        </a:rPr>
                        <a:t>基督徒</a:t>
                      </a:r>
                      <a:endParaRPr kumimoji="0" lang="zh-TW" altLang="en-US" sz="2800" b="1" i="0" u="none" strike="noStrike" cap="none" normalizeH="0" baseline="0">
                        <a:ln>
                          <a:noFill/>
                        </a:ln>
                        <a:solidFill>
                          <a:schemeClr val="tx1"/>
                        </a:solidFill>
                        <a:effectLst/>
                        <a:latin typeface="Arial" charset="0"/>
                        <a:ea typeface="宋体" charset="0"/>
                        <a:cs typeface="宋体" charset="0"/>
                      </a:endParaRPr>
                    </a:p>
                  </a:txBody>
                  <a:tcPr horzOverflow="overflow">
                    <a:lnL>
                      <a:noFill/>
                    </a:lnL>
                    <a:lnR cap="flat">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extLst>
                  <a:ext uri="{0D108BD9-81ED-4DB2-BD59-A6C34878D82A}">
                    <a16:rowId xmlns:a16="http://schemas.microsoft.com/office/drawing/2014/main" val="10000"/>
                  </a:ext>
                </a:extLst>
              </a:tr>
              <a:tr h="1352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i="1" u="none" strike="noStrike" cap="none" normalizeH="0" baseline="0">
                          <a:ln>
                            <a:noFill/>
                          </a:ln>
                          <a:solidFill>
                            <a:schemeClr val="tx1"/>
                          </a:solidFill>
                          <a:effectLst/>
                          <a:latin typeface="Arial" charset="0"/>
                          <a:ea typeface="宋体" charset="0"/>
                          <a:cs typeface="宋体" charset="0"/>
                        </a:rPr>
                        <a:t>向外</a:t>
                      </a:r>
                    </a:p>
                  </a:txBody>
                  <a:tcPr horzOverflow="overflow">
                    <a:lnL cap="flat">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DDDDDD"/>
                          </a:solidFill>
                          <a:effectLst>
                            <a:outerShdw blurRad="38100" dist="38100" dir="2700000" algn="tl">
                              <a:srgbClr val="000000"/>
                            </a:outerShdw>
                          </a:effectLst>
                          <a:latin typeface="Arial" charset="0"/>
                          <a:ea typeface="宋体" charset="0"/>
                          <a:cs typeface="宋体" charset="0"/>
                        </a:rPr>
                        <a:t>整個家庭參與</a:t>
                      </a:r>
                      <a:r>
                        <a:rPr kumimoji="0" lang="en-US" altLang="zh-TW" sz="2000" b="1" i="0" u="none" strike="noStrike" cap="none" normalizeH="0" baseline="0">
                          <a:ln>
                            <a:noFill/>
                          </a:ln>
                          <a:solidFill>
                            <a:srgbClr val="DDDDDD"/>
                          </a:solidFill>
                          <a:effectLst>
                            <a:outerShdw blurRad="38100" dist="38100" dir="2700000" algn="tl">
                              <a:srgbClr val="000000"/>
                            </a:outerShdw>
                          </a:effectLst>
                          <a:latin typeface="Arial" charset="0"/>
                          <a:ea typeface="宋体" charset="0"/>
                          <a:cs typeface="宋体" charset="0"/>
                        </a:rPr>
                        <a:t>(</a:t>
                      </a:r>
                      <a:r>
                        <a:rPr kumimoji="0" lang="zh-TW" altLang="en-US" sz="2000" b="1" i="0" u="none" strike="noStrike" cap="none" normalizeH="0" baseline="0">
                          <a:ln>
                            <a:noFill/>
                          </a:ln>
                          <a:solidFill>
                            <a:srgbClr val="DDDDDD"/>
                          </a:solidFill>
                          <a:effectLst>
                            <a:outerShdw blurRad="38100" dist="38100" dir="2700000" algn="tl">
                              <a:srgbClr val="000000"/>
                            </a:outerShdw>
                          </a:effectLst>
                          <a:latin typeface="Arial" charset="0"/>
                          <a:ea typeface="宋体" charset="0"/>
                          <a:cs typeface="宋体" charset="0"/>
                        </a:rPr>
                        <a:t>出</a:t>
                      </a:r>
                      <a:r>
                        <a:rPr kumimoji="0" lang="en-US" altLang="zh-TW" sz="2000" b="1" i="0" u="none" strike="noStrike" cap="none" normalizeH="0" baseline="0">
                          <a:ln>
                            <a:noFill/>
                          </a:ln>
                          <a:solidFill>
                            <a:srgbClr val="DDDDDD"/>
                          </a:solidFill>
                          <a:effectLst>
                            <a:outerShdw blurRad="38100" dist="38100" dir="2700000" algn="tl">
                              <a:srgbClr val="000000"/>
                            </a:outerShdw>
                          </a:effectLst>
                          <a:latin typeface="Arial" charset="0"/>
                          <a:ea typeface="宋体" charset="0"/>
                          <a:cs typeface="宋体" charset="0"/>
                        </a:rPr>
                        <a:t>12:3-4</a:t>
                      </a:r>
                      <a:r>
                        <a:rPr kumimoji="0" lang="zh-TW" altLang="en-US" sz="2000" b="1" i="0" u="none" strike="noStrike" cap="none" normalizeH="0" baseline="0">
                          <a:ln>
                            <a:noFill/>
                          </a:ln>
                          <a:solidFill>
                            <a:srgbClr val="DDDDDD"/>
                          </a:solidFill>
                          <a:effectLst>
                            <a:outerShdw blurRad="38100" dist="38100" dir="2700000" algn="tl">
                              <a:srgbClr val="000000"/>
                            </a:outerShdw>
                          </a:effectLst>
                          <a:latin typeface="Arial" charset="0"/>
                          <a:ea typeface="宋体" charset="0"/>
                          <a:cs typeface="宋体" charset="0"/>
                        </a:rPr>
                        <a:t>，</a:t>
                      </a:r>
                      <a:r>
                        <a:rPr kumimoji="0" lang="en-US" altLang="zh-TW" sz="2000" b="1" i="0" u="none" strike="noStrike" cap="none" normalizeH="0" baseline="0">
                          <a:ln>
                            <a:noFill/>
                          </a:ln>
                          <a:solidFill>
                            <a:srgbClr val="DDDDDD"/>
                          </a:solidFill>
                          <a:effectLst>
                            <a:outerShdw blurRad="38100" dist="38100" dir="2700000" algn="tl">
                              <a:srgbClr val="000000"/>
                            </a:outerShdw>
                          </a:effectLst>
                          <a:latin typeface="Arial" charset="0"/>
                          <a:ea typeface="宋体" charset="0"/>
                          <a:cs typeface="宋体" charset="0"/>
                        </a:rPr>
                        <a:t>16)</a:t>
                      </a: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DDDDDD"/>
                          </a:solidFill>
                          <a:effectLst>
                            <a:outerShdw blurRad="38100" dist="38100" dir="2700000" algn="tl">
                              <a:srgbClr val="000000"/>
                            </a:outerShdw>
                          </a:effectLst>
                          <a:latin typeface="Tahoma" charset="0"/>
                          <a:ea typeface="宋体" charset="0"/>
                        </a:rPr>
                        <a:t>团契合一</a:t>
                      </a: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Tahoma" charset="0"/>
                          <a:ea typeface="宋体" charset="0"/>
                          <a:cs typeface="宋体" charset="0"/>
                        </a:rPr>
                        <a:t>(</a:t>
                      </a:r>
                      <a:r>
                        <a:rPr kumimoji="0" lang="zh-CN" altLang="en-US" sz="2000" b="1" i="0" u="none" strike="noStrike" cap="none" normalizeH="0" baseline="0">
                          <a:ln>
                            <a:noFill/>
                          </a:ln>
                          <a:solidFill>
                            <a:srgbClr val="DDDDDD"/>
                          </a:solidFill>
                          <a:effectLst>
                            <a:outerShdw blurRad="38100" dist="38100" dir="2700000" algn="tl">
                              <a:srgbClr val="000000"/>
                            </a:outerShdw>
                          </a:effectLst>
                          <a:latin typeface="Tahoma" charset="0"/>
                          <a:ea typeface="宋体" charset="0"/>
                        </a:rPr>
                        <a:t>林前</a:t>
                      </a: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Tahoma" charset="0"/>
                          <a:ea typeface="宋体" charset="0"/>
                          <a:cs typeface="宋体" charset="0"/>
                        </a:rPr>
                        <a:t>11:17-22</a:t>
                      </a:r>
                      <a:r>
                        <a:rPr kumimoji="0" lang="en-US" altLang="zh-TW" sz="2000" b="1" i="0" u="none" strike="noStrike" cap="none" normalizeH="0" baseline="0">
                          <a:ln>
                            <a:noFill/>
                          </a:ln>
                          <a:solidFill>
                            <a:srgbClr val="DDDDDD"/>
                          </a:solidFill>
                          <a:effectLst>
                            <a:outerShdw blurRad="38100" dist="38100" dir="2700000" algn="tl">
                              <a:srgbClr val="000000"/>
                            </a:outerShdw>
                          </a:effectLst>
                          <a:latin typeface="Tahoma" charset="0"/>
                          <a:ea typeface="宋体" charset="0"/>
                          <a:cs typeface="宋体" charset="0"/>
                        </a:rPr>
                        <a:t>, </a:t>
                      </a: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Tahoma" charset="0"/>
                          <a:ea typeface="宋体" charset="0"/>
                          <a:cs typeface="宋体" charset="0"/>
                        </a:rPr>
                        <a:t>10:16-17)</a:t>
                      </a:r>
                      <a:endParaRPr kumimoji="0" lang="en-US" altLang="zh-TW" sz="2000" b="1" i="0" u="none" strike="noStrike" cap="none" normalizeH="0" baseline="0">
                        <a:ln>
                          <a:noFill/>
                        </a:ln>
                        <a:solidFill>
                          <a:srgbClr val="DDDDDD"/>
                        </a:solidFill>
                        <a:effectLst>
                          <a:outerShdw blurRad="38100" dist="38100" dir="2700000" algn="tl">
                            <a:srgbClr val="000000"/>
                          </a:outerShdw>
                        </a:effectLst>
                        <a:latin typeface="Tahoma" charset="0"/>
                        <a:ea typeface="宋体" charset="0"/>
                        <a:cs typeface="宋体" charset="0"/>
                      </a:endParaRPr>
                    </a:p>
                  </a:txBody>
                  <a:tcPr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1079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i="1" u="none" strike="noStrike" cap="none" normalizeH="0" baseline="0">
                          <a:ln>
                            <a:noFill/>
                          </a:ln>
                          <a:solidFill>
                            <a:schemeClr val="tx1"/>
                          </a:solidFill>
                          <a:effectLst/>
                          <a:latin typeface="Arial" charset="0"/>
                          <a:ea typeface="宋体" charset="0"/>
                          <a:cs typeface="宋体" charset="0"/>
                        </a:rPr>
                        <a:t>往后</a:t>
                      </a:r>
                    </a:p>
                  </a:txBody>
                  <a:tcPr horzOverflow="overflow">
                    <a:lnL cap="flat">
                      <a:noFill/>
                    </a:lnL>
                    <a:lnR>
                      <a:noFill/>
                    </a:lnR>
                    <a:lnT>
                      <a:noFill/>
                    </a:lnT>
                    <a:lnB>
                      <a:noFill/>
                    </a:lnB>
                    <a:lnTlToBr>
                      <a:noFill/>
                    </a:lnTlToBr>
                    <a:lnBlToTr>
                      <a:noFill/>
                    </a:lnBlToTr>
                    <a:solidFill>
                      <a:srgbClr val="CCCCCC"/>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DDDDDD"/>
                          </a:solidFill>
                          <a:effectLst>
                            <a:outerShdw blurRad="38100" dist="38100" dir="2700000" algn="tl">
                              <a:srgbClr val="000000"/>
                            </a:outerShdw>
                          </a:effectLst>
                          <a:latin typeface="Tahoma" charset="0"/>
                          <a:ea typeface="宋体" charset="0"/>
                          <a:cs typeface="宋体" charset="0"/>
                        </a:rPr>
                        <a:t>從埃及拯救出來</a:t>
                      </a:r>
                      <a:r>
                        <a:rPr kumimoji="0" lang="en-US" altLang="zh-TW" sz="2000" b="1" i="0" u="none" strike="noStrike" cap="none" normalizeH="0" baseline="0">
                          <a:ln>
                            <a:noFill/>
                          </a:ln>
                          <a:solidFill>
                            <a:srgbClr val="DDDDDD"/>
                          </a:solidFill>
                          <a:effectLst>
                            <a:outerShdw blurRad="38100" dist="38100" dir="2700000" algn="tl">
                              <a:srgbClr val="000000"/>
                            </a:outerShdw>
                          </a:effectLst>
                          <a:latin typeface="Tahoma" charset="0"/>
                          <a:ea typeface="宋体" charset="0"/>
                          <a:cs typeface="宋体" charset="0"/>
                        </a:rPr>
                        <a:t>(</a:t>
                      </a:r>
                      <a:r>
                        <a:rPr kumimoji="0" lang="zh-TW" altLang="en-US" sz="2000" b="1" i="0" u="none" strike="noStrike" cap="none" normalizeH="0" baseline="0">
                          <a:ln>
                            <a:noFill/>
                          </a:ln>
                          <a:solidFill>
                            <a:srgbClr val="DDDDDD"/>
                          </a:solidFill>
                          <a:effectLst>
                            <a:outerShdw blurRad="38100" dist="38100" dir="2700000" algn="tl">
                              <a:srgbClr val="000000"/>
                            </a:outerShdw>
                          </a:effectLst>
                          <a:latin typeface="Tahoma" charset="0"/>
                          <a:ea typeface="宋体" charset="0"/>
                          <a:cs typeface="宋体" charset="0"/>
                        </a:rPr>
                        <a:t>出</a:t>
                      </a:r>
                      <a:r>
                        <a:rPr kumimoji="0" lang="en-US" altLang="zh-TW" sz="2000" b="1" i="0" u="none" strike="noStrike" cap="none" normalizeH="0" baseline="0">
                          <a:ln>
                            <a:noFill/>
                          </a:ln>
                          <a:solidFill>
                            <a:srgbClr val="DDDDDD"/>
                          </a:solidFill>
                          <a:effectLst>
                            <a:outerShdw blurRad="38100" dist="38100" dir="2700000" algn="tl">
                              <a:srgbClr val="000000"/>
                            </a:outerShdw>
                          </a:effectLst>
                          <a:latin typeface="Tahoma" charset="0"/>
                          <a:ea typeface="宋体" charset="0"/>
                          <a:cs typeface="宋体" charset="0"/>
                        </a:rPr>
                        <a:t>12:31-42</a:t>
                      </a:r>
                      <a:r>
                        <a:rPr kumimoji="0" lang="en-US" altLang="zh-TW" sz="2000" b="0" i="0" u="none" strike="noStrike" cap="none" normalizeH="0" baseline="0">
                          <a:ln>
                            <a:noFill/>
                          </a:ln>
                          <a:solidFill>
                            <a:srgbClr val="DDDDDD"/>
                          </a:solidFill>
                          <a:effectLst>
                            <a:outerShdw blurRad="38100" dist="38100" dir="2700000" algn="tl">
                              <a:srgbClr val="000000"/>
                            </a:outerShdw>
                          </a:effectLst>
                          <a:latin typeface="Tahoma" charset="0"/>
                          <a:ea typeface="宋体" charset="0"/>
                          <a:cs typeface="宋体" charset="0"/>
                        </a:rPr>
                        <a: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DDDDDD"/>
                          </a:solidFill>
                          <a:effectLst>
                            <a:outerShdw blurRad="38100" dist="38100" dir="2700000" algn="tl">
                              <a:srgbClr val="000000"/>
                            </a:outerShdw>
                          </a:effectLst>
                          <a:latin typeface="Tahoma" charset="0"/>
                          <a:ea typeface="宋体" charset="0"/>
                        </a:rPr>
                        <a:t>从罪中拯救出来</a:t>
                      </a: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Tahoma" charset="0"/>
                          <a:ea typeface="宋体" charset="0"/>
                          <a:cs typeface="宋体" charset="0"/>
                        </a:rPr>
                        <a:t>(</a:t>
                      </a:r>
                      <a:r>
                        <a:rPr kumimoji="0" lang="zh-CN" altLang="en-US" sz="2000" b="1" i="0" u="none" strike="noStrike" cap="none" normalizeH="0" baseline="0">
                          <a:ln>
                            <a:noFill/>
                          </a:ln>
                          <a:solidFill>
                            <a:srgbClr val="DDDDDD"/>
                          </a:solidFill>
                          <a:effectLst>
                            <a:outerShdw blurRad="38100" dist="38100" dir="2700000" algn="tl">
                              <a:srgbClr val="000000"/>
                            </a:outerShdw>
                          </a:effectLst>
                          <a:latin typeface="Tahoma" charset="0"/>
                          <a:ea typeface="宋体" charset="0"/>
                        </a:rPr>
                        <a:t>林前</a:t>
                      </a: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Tahoma" charset="0"/>
                          <a:ea typeface="宋体" charset="0"/>
                          <a:cs typeface="宋体" charset="0"/>
                        </a:rPr>
                        <a:t>11:23-25)</a:t>
                      </a:r>
                      <a:endParaRPr kumimoji="0" lang="en-US" altLang="zh-TW" sz="2000" b="1" i="0" u="none" strike="noStrike" cap="none" normalizeH="0" baseline="0">
                        <a:ln>
                          <a:noFill/>
                        </a:ln>
                        <a:solidFill>
                          <a:srgbClr val="DDDDDD"/>
                        </a:solidFill>
                        <a:effectLst>
                          <a:outerShdw blurRad="38100" dist="38100" dir="2700000" algn="tl">
                            <a:srgbClr val="000000"/>
                          </a:outerShdw>
                        </a:effectLst>
                        <a:latin typeface="Tahoma" charset="0"/>
                        <a:ea typeface="宋体" charset="0"/>
                        <a:cs typeface="宋体"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1069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i="1" u="none" strike="noStrike" cap="none" normalizeH="0" baseline="0">
                          <a:ln>
                            <a:noFill/>
                          </a:ln>
                          <a:solidFill>
                            <a:schemeClr val="tx1"/>
                          </a:solidFill>
                          <a:effectLst/>
                          <a:latin typeface="Arial" charset="0"/>
                          <a:ea typeface="宋体" charset="0"/>
                          <a:cs typeface="宋体" charset="0"/>
                        </a:rPr>
                        <a:t>向前</a:t>
                      </a:r>
                    </a:p>
                  </a:txBody>
                  <a:tcPr horzOverflow="overflow">
                    <a:lnL cap="flat">
                      <a:noFill/>
                    </a:lnL>
                    <a:lnR>
                      <a:noFill/>
                    </a:lnR>
                    <a:lnT>
                      <a:noFill/>
                    </a:lnT>
                    <a:lnB>
                      <a:noFill/>
                    </a:lnB>
                    <a:lnTlToBr>
                      <a:noFill/>
                    </a:lnTlToBr>
                    <a:lnBlToTr>
                      <a:noFill/>
                    </a:lnBlToTr>
                    <a:solidFill>
                      <a:srgbClr val="CCCCCC"/>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DDDDDD"/>
                          </a:solidFill>
                          <a:effectLst>
                            <a:outerShdw blurRad="38100" dist="38100" dir="2700000" algn="tl">
                              <a:srgbClr val="000000"/>
                            </a:outerShdw>
                          </a:effectLst>
                          <a:latin typeface="Tahoma" charset="0"/>
                          <a:ea typeface="宋体" charset="0"/>
                        </a:rPr>
                        <a:t>等候弥赛亚的时代</a:t>
                      </a: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Tahoma" charset="0"/>
                          <a:ea typeface="宋体" charset="0"/>
                          <a:cs typeface="宋体" charset="0"/>
                        </a:rPr>
                        <a:t>(</a:t>
                      </a:r>
                      <a:r>
                        <a:rPr kumimoji="0" lang="zh-CN" altLang="en-US" sz="2000" b="1" i="0" u="none" strike="noStrike" cap="none" normalizeH="0" baseline="0">
                          <a:ln>
                            <a:noFill/>
                          </a:ln>
                          <a:solidFill>
                            <a:srgbClr val="DDDDDD"/>
                          </a:solidFill>
                          <a:effectLst>
                            <a:outerShdw blurRad="38100" dist="38100" dir="2700000" algn="tl">
                              <a:srgbClr val="000000"/>
                            </a:outerShdw>
                          </a:effectLst>
                          <a:latin typeface="Tahoma" charset="0"/>
                          <a:ea typeface="宋体" charset="0"/>
                        </a:rPr>
                        <a:t>结</a:t>
                      </a: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Tahoma" charset="0"/>
                          <a:ea typeface="宋体" charset="0"/>
                          <a:cs typeface="宋体" charset="0"/>
                        </a:rPr>
                        <a:t>45:2</a:t>
                      </a:r>
                      <a:r>
                        <a:rPr kumimoji="0" lang="en-US" altLang="zh-TW" sz="2000" b="1" i="0" u="none" strike="noStrike" cap="none" normalizeH="0" baseline="0">
                          <a:ln>
                            <a:noFill/>
                          </a:ln>
                          <a:solidFill>
                            <a:srgbClr val="DDDDDD"/>
                          </a:solidFill>
                          <a:effectLst>
                            <a:outerShdw blurRad="38100" dist="38100" dir="2700000" algn="tl">
                              <a:srgbClr val="000000"/>
                            </a:outerShdw>
                          </a:effectLst>
                          <a:latin typeface="Tahoma" charset="0"/>
                          <a:ea typeface="宋体" charset="0"/>
                          <a:cs typeface="宋体" charset="0"/>
                        </a:rPr>
                        <a:t>-</a:t>
                      </a: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Tahoma" charset="0"/>
                          <a:ea typeface="宋体" charset="0"/>
                          <a:cs typeface="宋体" charset="0"/>
                        </a:rPr>
                        <a:t>10</a:t>
                      </a:r>
                      <a:r>
                        <a:rPr kumimoji="0" lang="en-US" altLang="zh-TW" sz="2000" b="1" i="0" u="none" strike="noStrike" cap="none" normalizeH="0" baseline="0">
                          <a:ln>
                            <a:noFill/>
                          </a:ln>
                          <a:solidFill>
                            <a:srgbClr val="DDDDDD"/>
                          </a:solidFill>
                          <a:effectLst>
                            <a:outerShdw blurRad="38100" dist="38100" dir="2700000" algn="tl">
                              <a:srgbClr val="000000"/>
                            </a:outerShdw>
                          </a:effectLst>
                          <a:latin typeface="Tahoma" charset="0"/>
                          <a:ea typeface="宋体" charset="0"/>
                          <a:cs typeface="宋体" charset="0"/>
                        </a:rPr>
                        <a: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DDDDDD"/>
                          </a:solidFill>
                          <a:effectLst>
                            <a:outerShdw blurRad="38100" dist="38100" dir="2700000" algn="tl">
                              <a:srgbClr val="000000"/>
                            </a:outerShdw>
                          </a:effectLst>
                          <a:latin typeface="Times" charset="0"/>
                          <a:ea typeface="宋体" charset="0"/>
                        </a:rPr>
                        <a:t>期盼耶稣再来</a:t>
                      </a: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Times" charset="0"/>
                          <a:ea typeface="宋体" charset="0"/>
                          <a:cs typeface="宋体" charset="0"/>
                        </a:rPr>
                        <a:t>(</a:t>
                      </a:r>
                      <a:r>
                        <a:rPr kumimoji="0" lang="zh-CN" altLang="en-US" sz="2000" b="1" i="0" u="none" strike="noStrike" cap="none" normalizeH="0" baseline="0">
                          <a:ln>
                            <a:noFill/>
                          </a:ln>
                          <a:solidFill>
                            <a:srgbClr val="DDDDDD"/>
                          </a:solidFill>
                          <a:effectLst>
                            <a:outerShdw blurRad="38100" dist="38100" dir="2700000" algn="tl">
                              <a:srgbClr val="000000"/>
                            </a:outerShdw>
                          </a:effectLst>
                          <a:latin typeface="Times" charset="0"/>
                          <a:ea typeface="宋体" charset="0"/>
                        </a:rPr>
                        <a:t>林前</a:t>
                      </a: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Times" charset="0"/>
                          <a:ea typeface="宋体" charset="0"/>
                          <a:cs typeface="宋体" charset="0"/>
                        </a:rPr>
                        <a:t>11:26</a:t>
                      </a:r>
                      <a:r>
                        <a:rPr kumimoji="0" lang="zh-CN" altLang="en-US" sz="2000" b="1" i="0" u="none" strike="noStrike" cap="none" normalizeH="0" baseline="0">
                          <a:ln>
                            <a:noFill/>
                          </a:ln>
                          <a:solidFill>
                            <a:srgbClr val="DDDDDD"/>
                          </a:solidFill>
                          <a:effectLst>
                            <a:outerShdw blurRad="38100" dist="38100" dir="2700000" algn="tl">
                              <a:srgbClr val="000000"/>
                            </a:outerShdw>
                          </a:effectLst>
                          <a:latin typeface="Times" charset="0"/>
                          <a:ea typeface="宋体" charset="0"/>
                        </a:rPr>
                        <a:t>，可</a:t>
                      </a: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Times" charset="0"/>
                          <a:ea typeface="宋体" charset="0"/>
                          <a:cs typeface="宋体" charset="0"/>
                        </a:rPr>
                        <a:t>14:25</a:t>
                      </a:r>
                      <a:r>
                        <a:rPr kumimoji="0" lang="en-US" altLang="zh-TW" sz="2000" b="1" i="0" u="none" strike="noStrike" cap="none" normalizeH="0" baseline="0">
                          <a:ln>
                            <a:noFill/>
                          </a:ln>
                          <a:solidFill>
                            <a:srgbClr val="DDDDDD"/>
                          </a:solidFill>
                          <a:effectLst>
                            <a:outerShdw blurRad="38100" dist="38100" dir="2700000" algn="tl">
                              <a:srgbClr val="000000"/>
                            </a:outerShdw>
                          </a:effectLst>
                          <a:latin typeface="Times" charset="0"/>
                          <a:ea typeface="宋体" charset="0"/>
                          <a:cs typeface="宋体"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2000" b="0" i="0" u="none" strike="noStrike" cap="none" normalizeH="0" baseline="0">
                        <a:ln>
                          <a:noFill/>
                        </a:ln>
                        <a:solidFill>
                          <a:srgbClr val="DDDDDD"/>
                        </a:solidFill>
                        <a:effectLst>
                          <a:outerShdw blurRad="38100" dist="38100" dir="2700000" algn="tl">
                            <a:srgbClr val="000000"/>
                          </a:outerShdw>
                        </a:effectLst>
                        <a:latin typeface="Tahoma" charset="0"/>
                        <a:ea typeface="宋体" charset="0"/>
                        <a:cs typeface="宋体"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7191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i="1" u="none" strike="noStrike" cap="none" normalizeH="0" baseline="0">
                          <a:ln>
                            <a:noFill/>
                          </a:ln>
                          <a:solidFill>
                            <a:schemeClr val="tx1"/>
                          </a:solidFill>
                          <a:effectLst/>
                          <a:latin typeface="Arial" charset="0"/>
                          <a:ea typeface="宋体" charset="0"/>
                          <a:cs typeface="宋体" charset="0"/>
                        </a:rPr>
                        <a:t>向內</a:t>
                      </a:r>
                    </a:p>
                  </a:txBody>
                  <a:tcPr horzOverflow="overflow">
                    <a:lnL cap="flat">
                      <a:noFill/>
                    </a:lnL>
                    <a:lnR>
                      <a:noFill/>
                    </a:lnR>
                    <a:lnT>
                      <a:noFill/>
                    </a:lnT>
                    <a:lnB w="254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DDDDDD"/>
                          </a:solidFill>
                          <a:effectLst>
                            <a:outerShdw blurRad="38100" dist="38100" dir="2700000" algn="tl">
                              <a:srgbClr val="000000"/>
                            </a:outerShdw>
                          </a:effectLst>
                          <a:latin typeface="Tahoma" charset="0"/>
                          <a:ea typeface="宋体" charset="0"/>
                        </a:rPr>
                        <a:t>洁净房子的酵与不洁</a:t>
                      </a: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Tahoma" charset="0"/>
                          <a:ea typeface="宋体" charset="0"/>
                          <a:cs typeface="宋体" charset="0"/>
                        </a:rPr>
                        <a:t>(</a:t>
                      </a:r>
                      <a:r>
                        <a:rPr kumimoji="0" lang="zh-CN" altLang="en-US" sz="2000" b="1" i="0" u="none" strike="noStrike" cap="none" normalizeH="0" baseline="0">
                          <a:ln>
                            <a:noFill/>
                          </a:ln>
                          <a:solidFill>
                            <a:srgbClr val="DDDDDD"/>
                          </a:solidFill>
                          <a:effectLst>
                            <a:outerShdw blurRad="38100" dist="38100" dir="2700000" algn="tl">
                              <a:srgbClr val="000000"/>
                            </a:outerShdw>
                          </a:effectLst>
                          <a:latin typeface="Tahoma" charset="0"/>
                          <a:ea typeface="宋体" charset="0"/>
                        </a:rPr>
                        <a:t>出</a:t>
                      </a: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Tahoma" charset="0"/>
                          <a:ea typeface="宋体" charset="0"/>
                          <a:cs typeface="宋体" charset="0"/>
                        </a:rPr>
                        <a:t>12:8</a:t>
                      </a:r>
                      <a:r>
                        <a:rPr kumimoji="0" lang="zh-CN" altLang="en-US" sz="2000" b="1" i="0" u="none" strike="noStrike" cap="none" normalizeH="0" baseline="0">
                          <a:ln>
                            <a:noFill/>
                          </a:ln>
                          <a:solidFill>
                            <a:srgbClr val="DDDDDD"/>
                          </a:solidFill>
                          <a:effectLst>
                            <a:outerShdw blurRad="38100" dist="38100" dir="2700000" algn="tl">
                              <a:srgbClr val="000000"/>
                            </a:outerShdw>
                          </a:effectLst>
                          <a:latin typeface="Tahoma" charset="0"/>
                          <a:ea typeface="宋体" charset="0"/>
                        </a:rPr>
                        <a:t>，</a:t>
                      </a: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Tahoma" charset="0"/>
                          <a:ea typeface="宋体" charset="0"/>
                          <a:cs typeface="宋体" charset="0"/>
                        </a:rPr>
                        <a:t>15</a:t>
                      </a:r>
                      <a:r>
                        <a:rPr kumimoji="0" lang="en-US" altLang="zh-CN" sz="1400" b="0" i="0" u="none" strike="noStrike" cap="none" normalizeH="0" baseline="0">
                          <a:ln>
                            <a:noFill/>
                          </a:ln>
                          <a:solidFill>
                            <a:srgbClr val="DDDDDD"/>
                          </a:solidFill>
                          <a:effectLst>
                            <a:outerShdw blurRad="38100" dist="38100" dir="2700000" algn="tl">
                              <a:srgbClr val="000000"/>
                            </a:outerShdw>
                          </a:effectLst>
                          <a:latin typeface="Tahoma" charset="0"/>
                          <a:ea typeface="宋体" charset="0"/>
                          <a:cs typeface="宋体" charset="0"/>
                        </a:rPr>
                        <a:t>)</a:t>
                      </a:r>
                      <a:endParaRPr kumimoji="0" lang="en-US" altLang="zh-TW" sz="1400" b="0" i="0" u="none" strike="noStrike" cap="none" normalizeH="0" baseline="0">
                        <a:ln>
                          <a:noFill/>
                        </a:ln>
                        <a:solidFill>
                          <a:srgbClr val="DDDDDD"/>
                        </a:solidFill>
                        <a:effectLst>
                          <a:outerShdw blurRad="38100" dist="38100" dir="2700000" algn="tl">
                            <a:srgbClr val="000000"/>
                          </a:outerShdw>
                        </a:effectLst>
                        <a:latin typeface="Tahoma" charset="0"/>
                        <a:ea typeface="宋体" charset="0"/>
                        <a:cs typeface="宋体" charset="0"/>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DDDDDD"/>
                          </a:solidFill>
                          <a:effectLst>
                            <a:outerShdw blurRad="38100" dist="38100" dir="2700000" algn="tl">
                              <a:srgbClr val="000000"/>
                            </a:outerShdw>
                          </a:effectLst>
                          <a:latin typeface="Tahoma" charset="0"/>
                          <a:ea typeface="宋体" charset="0"/>
                        </a:rPr>
                        <a:t>捡查自已的罪行</a:t>
                      </a: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Tahoma" charset="0"/>
                          <a:ea typeface="宋体" charset="0"/>
                          <a:cs typeface="宋体" charset="0"/>
                        </a:rPr>
                        <a:t>(</a:t>
                      </a:r>
                      <a:r>
                        <a:rPr kumimoji="0" lang="zh-CN" altLang="en-US" sz="2000" b="1" i="0" u="none" strike="noStrike" cap="none" normalizeH="0" baseline="0">
                          <a:ln>
                            <a:noFill/>
                          </a:ln>
                          <a:solidFill>
                            <a:srgbClr val="DDDDDD"/>
                          </a:solidFill>
                          <a:effectLst>
                            <a:outerShdw blurRad="38100" dist="38100" dir="2700000" algn="tl">
                              <a:srgbClr val="000000"/>
                            </a:outerShdw>
                          </a:effectLst>
                          <a:latin typeface="Tahoma" charset="0"/>
                          <a:ea typeface="宋体" charset="0"/>
                        </a:rPr>
                        <a:t>林前</a:t>
                      </a: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Tahoma" charset="0"/>
                          <a:ea typeface="宋体" charset="0"/>
                          <a:cs typeface="宋体" charset="0"/>
                        </a:rPr>
                        <a:t>11:27-32</a:t>
                      </a:r>
                      <a:r>
                        <a:rPr kumimoji="0" lang="zh-CN" altLang="en-US" sz="2000" b="1" i="0" u="none" strike="noStrike" cap="none" normalizeH="0" baseline="0">
                          <a:ln>
                            <a:noFill/>
                          </a:ln>
                          <a:solidFill>
                            <a:srgbClr val="DDDDDD"/>
                          </a:solidFill>
                          <a:effectLst>
                            <a:outerShdw blurRad="38100" dist="38100" dir="2700000" algn="tl">
                              <a:srgbClr val="000000"/>
                            </a:outerShdw>
                          </a:effectLst>
                          <a:latin typeface="Tahoma" charset="0"/>
                          <a:ea typeface="宋体" charset="0"/>
                        </a:rPr>
                        <a:t>，</a:t>
                      </a: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Tahoma" charset="0"/>
                          <a:ea typeface="宋体" charset="0"/>
                          <a:cs typeface="宋体" charset="0"/>
                        </a:rPr>
                        <a:t>cf</a:t>
                      </a:r>
                      <a:r>
                        <a:rPr kumimoji="0" lang="zh-CN" altLang="en-US" sz="2000" b="1" i="0" u="none" strike="noStrike" cap="none" normalizeH="0" baseline="0">
                          <a:ln>
                            <a:noFill/>
                          </a:ln>
                          <a:solidFill>
                            <a:srgbClr val="DDDDDD"/>
                          </a:solidFill>
                          <a:effectLst>
                            <a:outerShdw blurRad="38100" dist="38100" dir="2700000" algn="tl">
                              <a:srgbClr val="000000"/>
                            </a:outerShdw>
                          </a:effectLst>
                          <a:latin typeface="Tahoma" charset="0"/>
                          <a:ea typeface="宋体" charset="0"/>
                        </a:rPr>
                        <a:t>。</a:t>
                      </a: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Tahoma" charset="0"/>
                          <a:ea typeface="宋体" charset="0"/>
                          <a:cs typeface="宋体" charset="0"/>
                        </a:rPr>
                        <a:t>5:6-8)</a:t>
                      </a:r>
                      <a:endParaRPr kumimoji="0" lang="en-US" altLang="zh-TW" sz="2000" b="1" i="0" u="none" strike="noStrike" cap="none" normalizeH="0" baseline="0">
                        <a:ln>
                          <a:noFill/>
                        </a:ln>
                        <a:solidFill>
                          <a:srgbClr val="DDDDDD"/>
                        </a:solidFill>
                        <a:effectLst>
                          <a:outerShdw blurRad="38100" dist="38100" dir="2700000" algn="tl">
                            <a:srgbClr val="000000"/>
                          </a:outerShdw>
                        </a:effectLst>
                        <a:latin typeface="Tahoma" charset="0"/>
                        <a:ea typeface="宋体" charset="0"/>
                        <a:cs typeface="宋体" charset="0"/>
                      </a:endParaRPr>
                    </a:p>
                  </a:txBody>
                  <a:tcPr horzOverflow="overflow">
                    <a:lnL>
                      <a:noFill/>
                    </a:lnL>
                    <a:lnR cap="flat">
                      <a:noFill/>
                    </a:lnR>
                    <a:lnT>
                      <a:noFill/>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70034" name="Rectangle 50"/>
          <p:cNvSpPr>
            <a:spLocks noChangeArrowheads="1"/>
          </p:cNvSpPr>
          <p:nvPr/>
        </p:nvSpPr>
        <p:spPr bwMode="auto">
          <a:xfrm>
            <a:off x="0" y="4149725"/>
            <a:ext cx="184150" cy="534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1" hangingPunct="1">
              <a:defRPr/>
            </a:pPr>
            <a:br>
              <a:rPr lang="en-US" altLang="zh-CN" sz="1100">
                <a:latin typeface="Times" charset="0"/>
                <a:ea typeface="宋体" charset="0"/>
                <a:cs typeface="宋体" charset="0"/>
              </a:rPr>
            </a:br>
            <a:endParaRPr lang="en-US" altLang="zh-CN" sz="1800">
              <a:latin typeface="Arial" charset="0"/>
              <a:ea typeface="宋体" charset="0"/>
              <a:cs typeface="宋体" charset="0"/>
            </a:endParaRPr>
          </a:p>
        </p:txBody>
      </p:sp>
      <p:sp>
        <p:nvSpPr>
          <p:cNvPr id="170038" name="Text Box 54"/>
          <p:cNvSpPr txBox="1">
            <a:spLocks noChangeArrowheads="1"/>
          </p:cNvSpPr>
          <p:nvPr/>
        </p:nvSpPr>
        <p:spPr bwMode="auto">
          <a:xfrm>
            <a:off x="5181600" y="90488"/>
            <a:ext cx="2590800" cy="915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a:defRPr/>
            </a:pPr>
            <a:r>
              <a:rPr lang="en-US" altLang="zh-TW" sz="1800">
                <a:solidFill>
                  <a:srgbClr val="DDDDDD"/>
                </a:solidFill>
                <a:ea typeface="新細明體" charset="0"/>
                <a:cs typeface="新細明體" charset="0"/>
              </a:rPr>
              <a:t>(Adapted from David Watson, </a:t>
            </a:r>
            <a:r>
              <a:rPr lang="en-US" altLang="zh-TW" sz="1800" i="1">
                <a:solidFill>
                  <a:srgbClr val="DDDDDD"/>
                </a:solidFill>
                <a:ea typeface="新細明體" charset="0"/>
                <a:cs typeface="新細明體" charset="0"/>
              </a:rPr>
              <a:t>I Believe in the Holy Spirit</a:t>
            </a:r>
            <a:r>
              <a:rPr lang="en-US" altLang="zh-TW" sz="1800">
                <a:solidFill>
                  <a:srgbClr val="DDDDDD"/>
                </a:solidFill>
                <a:ea typeface="新細明體" charset="0"/>
                <a:cs typeface="新細明體" charset="0"/>
              </a:rPr>
              <a:t>)</a:t>
            </a:r>
          </a:p>
        </p:txBody>
      </p:sp>
      <p:sp>
        <p:nvSpPr>
          <p:cNvPr id="170039" name="Text Box 55"/>
          <p:cNvSpPr txBox="1">
            <a:spLocks noChangeArrowheads="1"/>
          </p:cNvSpPr>
          <p:nvPr/>
        </p:nvSpPr>
        <p:spPr bwMode="auto">
          <a:xfrm>
            <a:off x="8397875" y="82550"/>
            <a:ext cx="669925" cy="396875"/>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TW" sz="2000" b="1">
                <a:ea typeface="新細明體" charset="0"/>
                <a:cs typeface="新細明體" charset="0"/>
              </a:rPr>
              <a:t>143</a:t>
            </a:r>
          </a:p>
        </p:txBody>
      </p:sp>
      <p:pic>
        <p:nvPicPr>
          <p:cNvPr id="326682" name="Picture 56" descr="j023863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5800" y="1614488"/>
            <a:ext cx="1143000" cy="103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82934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881" name="Picture 2" descr="RestorationBlank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ctrTitle"/>
          </p:nvPr>
        </p:nvSpPr>
        <p:spPr>
          <a:xfrm>
            <a:off x="381000" y="1143000"/>
            <a:ext cx="8305800" cy="3352800"/>
          </a:xfrm>
        </p:spPr>
        <p:txBody>
          <a:bodyPr/>
          <a:lstStyle/>
          <a:p>
            <a:pPr>
              <a:defRPr/>
            </a:pPr>
            <a:r>
              <a:rPr lang="en-US" sz="8000">
                <a:solidFill>
                  <a:srgbClr val="361B00"/>
                </a:solidFill>
                <a:effectLst>
                  <a:outerShdw blurRad="38100" dist="38100" dir="2700000" algn="tl">
                    <a:srgbClr val="DDDDDD"/>
                  </a:outerShdw>
                </a:effectLst>
                <a:latin typeface="Times" charset="0"/>
                <a:ea typeface="ＭＳ Ｐゴシック" charset="0"/>
                <a:cs typeface="Times" charset="0"/>
              </a:rPr>
              <a:t>Do you have a PLAN for church DISCIPLINE?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2562"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2563"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ea typeface="ＭＳ Ｐゴシック" charset="0"/>
              </a:rPr>
              <a:t>Matthew</a:t>
            </a:r>
            <a:r>
              <a:rPr lang="fr-FR" altLang="ja-JP" b="1">
                <a:effectLst>
                  <a:outerShdw blurRad="38100" dist="38100" dir="2700000" algn="tl">
                    <a:srgbClr val="FFFFFF"/>
                  </a:outerShdw>
                </a:effectLst>
                <a:ea typeface="ＭＳ Ｐゴシック" charset="0"/>
              </a:rPr>
              <a:t>'</a:t>
            </a:r>
            <a:r>
              <a:rPr lang="en-US" b="1">
                <a:effectLst>
                  <a:outerShdw blurRad="38100" dist="38100" dir="2700000" algn="tl">
                    <a:srgbClr val="FFFFFF"/>
                  </a:outerShdw>
                </a:effectLst>
                <a:ea typeface="ＭＳ Ｐゴシック" charset="0"/>
              </a:rPr>
              <a:t>s Relational Pillars</a:t>
            </a:r>
            <a:endParaRPr lang="en-US">
              <a:ea typeface="ＭＳ Ｐゴシック" charset="0"/>
            </a:endParaRPr>
          </a:p>
        </p:txBody>
      </p:sp>
      <p:sp>
        <p:nvSpPr>
          <p:cNvPr id="322565"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a:ln>
                  <a:noFill/>
                </a:ln>
                <a:solidFill>
                  <a:srgbClr val="FFFFFF"/>
                </a:solidFill>
                <a:effectLst/>
                <a:uLnTx/>
                <a:uFillTx/>
                <a:latin typeface="Arial" charset="0"/>
                <a:ea typeface="MS PGothic" charset="0"/>
                <a:cs typeface="Arial" charset="0"/>
              </a:rPr>
              <a:t>5:23-24</a:t>
            </a:r>
            <a:endParaRPr kumimoji="0" lang="en-US" altLang="zh-CN" sz="4400" b="0" i="0" u="none" strike="noStrike" kern="1200" cap="none" spc="0" normalizeH="0" baseline="0" noProof="0">
              <a:ln>
                <a:noFill/>
              </a:ln>
              <a:solidFill>
                <a:srgbClr val="000000"/>
              </a:solidFill>
              <a:effectLst/>
              <a:uLnTx/>
              <a:uFillTx/>
              <a:latin typeface="Arial" charset="0"/>
              <a:ea typeface="MS PGothic" charset="0"/>
              <a:cs typeface="Arial" charset="0"/>
            </a:endParaRPr>
          </a:p>
        </p:txBody>
      </p:sp>
      <p:sp>
        <p:nvSpPr>
          <p:cNvPr id="322566" name="Rectangle 6"/>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1" u="none" strike="noStrike" kern="1200" cap="none" spc="0" normalizeH="0" baseline="0" noProof="0">
                <a:ln>
                  <a:noFill/>
                </a:ln>
                <a:solidFill>
                  <a:srgbClr val="FFFFFF"/>
                </a:solidFill>
                <a:effectLst/>
                <a:uLnTx/>
                <a:uFillTx/>
                <a:latin typeface="SimHei" charset="0"/>
                <a:ea typeface="MS PGothic" charset="0"/>
                <a:cs typeface="SimHei" charset="0"/>
              </a:rPr>
              <a:t>你是</a:t>
            </a:r>
            <a:r>
              <a:rPr kumimoji="0" lang="en-US" altLang="ja-JP" sz="4400" b="1" i="1" u="none" strike="noStrike" kern="1200" cap="none" spc="0" normalizeH="0" baseline="0" noProof="0">
                <a:ln>
                  <a:noFill/>
                </a:ln>
                <a:solidFill>
                  <a:srgbClr val="FFFFFF"/>
                </a:solidFill>
                <a:effectLst/>
                <a:uLnTx/>
                <a:uFillTx/>
                <a:latin typeface="SimHei" charset="0"/>
                <a:ea typeface="MS PGothic" charset="0"/>
                <a:cs typeface="Arial" charset="0"/>
              </a:rPr>
              <a:t>:</a:t>
            </a:r>
            <a:endParaRPr kumimoji="0" lang="en-US" altLang="zh-CN" sz="4400" b="0" i="1" u="none" strike="noStrike" kern="1200" cap="none" spc="0" normalizeH="0" baseline="0" noProof="0">
              <a:ln>
                <a:noFill/>
              </a:ln>
              <a:solidFill>
                <a:srgbClr val="000000"/>
              </a:solidFill>
              <a:effectLst/>
              <a:uLnTx/>
              <a:uFillTx/>
              <a:latin typeface="SimHei" charset="0"/>
              <a:ea typeface="MS PGothic" charset="0"/>
              <a:cs typeface="Arial" charset="0"/>
            </a:endParaRPr>
          </a:p>
        </p:txBody>
      </p:sp>
      <p:sp>
        <p:nvSpPr>
          <p:cNvPr id="322567" name="Rectangle 7"/>
          <p:cNvSpPr>
            <a:spLocks noChangeArrowheads="1"/>
          </p:cNvSpPr>
          <p:nvPr/>
        </p:nvSpPr>
        <p:spPr bwMode="auto">
          <a:xfrm>
            <a:off x="0" y="4132263"/>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1" u="none" strike="noStrike" kern="1200" cap="none" spc="0" normalizeH="0" baseline="0" noProof="0">
                <a:ln>
                  <a:noFill/>
                </a:ln>
                <a:solidFill>
                  <a:srgbClr val="FFFFFF"/>
                </a:solidFill>
                <a:effectLst/>
                <a:uLnTx/>
                <a:uFillTx/>
                <a:latin typeface="SimHei" charset="0"/>
                <a:ea typeface="MS PGothic" charset="0"/>
                <a:cs typeface="SimHei" charset="0"/>
              </a:rPr>
              <a:t>问题</a:t>
            </a:r>
            <a:r>
              <a:rPr kumimoji="0" lang="en-US" altLang="ja-JP" sz="4400" b="1" i="1" u="none" strike="noStrike" kern="1200" cap="none" spc="0" normalizeH="0" baseline="0" noProof="0">
                <a:ln>
                  <a:noFill/>
                </a:ln>
                <a:solidFill>
                  <a:srgbClr val="FFFFFF"/>
                </a:solidFill>
                <a:effectLst/>
                <a:uLnTx/>
                <a:uFillTx/>
                <a:latin typeface="SimHei" charset="0"/>
                <a:ea typeface="MS PGothic" charset="0"/>
                <a:cs typeface="Arial" charset="0"/>
              </a:rPr>
              <a:t>:</a:t>
            </a:r>
            <a:endParaRPr kumimoji="0" lang="en-US" altLang="zh-CN" sz="4400" b="0" i="1" u="none" strike="noStrike" kern="1200" cap="none" spc="0" normalizeH="0" baseline="0" noProof="0">
              <a:ln>
                <a:noFill/>
              </a:ln>
              <a:solidFill>
                <a:srgbClr val="000000"/>
              </a:solidFill>
              <a:effectLst/>
              <a:uLnTx/>
              <a:uFillTx/>
              <a:latin typeface="SimHei" charset="0"/>
              <a:ea typeface="MS PGothic" charset="0"/>
              <a:cs typeface="Arial" charset="0"/>
            </a:endParaRPr>
          </a:p>
        </p:txBody>
      </p:sp>
      <p:sp>
        <p:nvSpPr>
          <p:cNvPr id="322568" name="Rectangle 8"/>
          <p:cNvSpPr>
            <a:spLocks noChangeArrowheads="1"/>
          </p:cNvSpPr>
          <p:nvPr/>
        </p:nvSpPr>
        <p:spPr bwMode="auto">
          <a:xfrm>
            <a:off x="2895600" y="3124200"/>
            <a:ext cx="34051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SimHei" charset="0"/>
                <a:ea typeface="MS PGothic" charset="0"/>
                <a:cs typeface="SimHei" charset="0"/>
              </a:rPr>
              <a:t>冒犯别人者</a:t>
            </a:r>
            <a:endParaRPr kumimoji="0" lang="zh-CN" altLang="en-US" sz="4400" b="0" i="0" u="none" strike="noStrike" kern="1200" cap="none" spc="0" normalizeH="0" baseline="0" noProof="0">
              <a:ln>
                <a:noFill/>
              </a:ln>
              <a:solidFill>
                <a:srgbClr val="000000"/>
              </a:solidFill>
              <a:effectLst/>
              <a:uLnTx/>
              <a:uFillTx/>
              <a:latin typeface="SimHei" charset="0"/>
              <a:ea typeface="MS PGothic" charset="0"/>
              <a:cs typeface="SimHei"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SimHei" charset="0"/>
                <a:ea typeface="MS PGothic" charset="0"/>
                <a:cs typeface="SimHei" charset="0"/>
              </a:rPr>
              <a:t>被冒犯者</a:t>
            </a:r>
            <a:endParaRPr kumimoji="0" lang="zh-CN" altLang="en-US" sz="4400" b="0" i="0" u="none" strike="noStrike" kern="1200" cap="none" spc="0" normalizeH="0" baseline="0" noProof="0">
              <a:ln>
                <a:noFill/>
              </a:ln>
              <a:solidFill>
                <a:srgbClr val="000000"/>
              </a:solidFill>
              <a:effectLst/>
              <a:uLnTx/>
              <a:uFillTx/>
              <a:latin typeface="SimHei" charset="0"/>
              <a:ea typeface="MS PGothic" charset="0"/>
              <a:cs typeface="SimHei" charset="0"/>
            </a:endParaRPr>
          </a:p>
        </p:txBody>
      </p:sp>
      <p:sp>
        <p:nvSpPr>
          <p:cNvPr id="322570"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SimHei" charset="0"/>
                <a:ea typeface="MS PGothic" charset="0"/>
                <a:cs typeface="SimHei" charset="0"/>
              </a:rPr>
              <a:t>一般情况</a:t>
            </a:r>
            <a:endParaRPr kumimoji="0" lang="zh-CN" altLang="en-US" sz="4400" b="0" i="0" u="none" strike="noStrike" kern="1200" cap="none" spc="0" normalizeH="0" baseline="0" noProof="0">
              <a:ln>
                <a:noFill/>
              </a:ln>
              <a:solidFill>
                <a:srgbClr val="000000"/>
              </a:solidFill>
              <a:effectLst/>
              <a:uLnTx/>
              <a:uFillTx/>
              <a:latin typeface="SimHei" charset="0"/>
              <a:ea typeface="MS PGothic" charset="0"/>
              <a:cs typeface="SimHei"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0" i="0" u="none" strike="noStrike" kern="1200" cap="none" spc="0" normalizeH="0" baseline="0" noProof="0">
                <a:ln>
                  <a:noFill/>
                </a:ln>
                <a:solidFill>
                  <a:srgbClr val="FFFFFF"/>
                </a:solidFill>
                <a:effectLst/>
                <a:uLnTx/>
                <a:uFillTx/>
                <a:latin typeface="SimHei" charset="0"/>
                <a:ea typeface="MS PGothic" charset="0"/>
                <a:cs typeface="SimHei" charset="0"/>
              </a:rPr>
              <a:t>罪</a:t>
            </a: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a:ln>
                  <a:noFill/>
                </a:ln>
                <a:solidFill>
                  <a:srgbClr val="FFFFFF"/>
                </a:solidFill>
                <a:effectLst/>
                <a:uLnTx/>
                <a:uFillTx/>
                <a:latin typeface="Arial" charset="0"/>
                <a:ea typeface="MS PGothic" charset="0"/>
                <a:cs typeface="Arial" charset="0"/>
              </a:rPr>
              <a:t>18:15-17</a:t>
            </a:r>
            <a:endParaRPr kumimoji="0" lang="en-US" altLang="zh-CN" sz="4400" b="0" i="0" u="none" strike="noStrike" kern="1200" cap="none" spc="0" normalizeH="0" baseline="0" noProof="0">
              <a:ln>
                <a:noFill/>
              </a:ln>
              <a:solidFill>
                <a:srgbClr val="000000"/>
              </a:solidFill>
              <a:effectLst/>
              <a:uLnTx/>
              <a:uFillTx/>
              <a:latin typeface="Arial" charset="0"/>
              <a:ea typeface="MS PGothic" charset="0"/>
              <a:cs typeface="Arial" charset="0"/>
            </a:endParaRPr>
          </a:p>
        </p:txBody>
      </p:sp>
      <p:sp>
        <p:nvSpPr>
          <p:cNvPr id="322573" name="Rectangle 14"/>
          <p:cNvSpPr>
            <a:spLocks noChangeArrowheads="1"/>
          </p:cNvSpPr>
          <p:nvPr/>
        </p:nvSpPr>
        <p:spPr bwMode="auto">
          <a:xfrm>
            <a:off x="457200" y="152400"/>
            <a:ext cx="8686800" cy="1143000"/>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SimHei" charset="0"/>
                <a:ea typeface="MS PGothic" charset="0"/>
                <a:cs typeface="SimHei" charset="0"/>
              </a:rPr>
              <a:t>马太福音的人际关系支柱</a:t>
            </a:r>
          </a:p>
        </p:txBody>
      </p:sp>
      <p:pic>
        <p:nvPicPr>
          <p:cNvPr id="322574"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442802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55401">
                                            <p:txEl>
                                              <p:pRg st="0" end="0"/>
                                            </p:txEl>
                                          </p:spTgt>
                                        </p:tgtEl>
                                        <p:attrNameLst>
                                          <p:attrName>style.visibility</p:attrName>
                                        </p:attrNameLst>
                                      </p:cBhvr>
                                      <p:to>
                                        <p:strVal val="visible"/>
                                      </p:to>
                                    </p:set>
                                    <p:animEffect transition="in" filter="fade">
                                      <p:cBhvr>
                                        <p:cTn id="12" dur="500"/>
                                        <p:tgtEl>
                                          <p:spTgt spid="95540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55403">
                                            <p:txEl>
                                              <p:pRg st="0" end="0"/>
                                            </p:txEl>
                                          </p:spTgt>
                                        </p:tgtEl>
                                        <p:attrNameLst>
                                          <p:attrName>style.visibility</p:attrName>
                                        </p:attrNameLst>
                                      </p:cBhvr>
                                      <p:to>
                                        <p:strVal val="visible"/>
                                      </p:to>
                                    </p:set>
                                    <p:animEffect transition="in" filter="fade">
                                      <p:cBhvr>
                                        <p:cTn id="17"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74082" name="Text Box 3"/>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rPr>
              <a:t>96</a:t>
            </a:r>
          </a:p>
        </p:txBody>
      </p:sp>
      <p:sp>
        <p:nvSpPr>
          <p:cNvPr id="174083" name="Rectangle 4"/>
          <p:cNvSpPr>
            <a:spLocks noGrp="1" noChangeArrowheads="1"/>
          </p:cNvSpPr>
          <p:nvPr>
            <p:ph type="title" idx="4294967295"/>
          </p:nvPr>
        </p:nvSpPr>
        <p:spPr>
          <a:xfrm>
            <a:off x="228600" y="762000"/>
            <a:ext cx="8686800" cy="655638"/>
          </a:xfrm>
          <a:solidFill>
            <a:schemeClr val="accent1"/>
          </a:solidFill>
        </p:spPr>
        <p:txBody>
          <a:bodyPr/>
          <a:lstStyle/>
          <a:p>
            <a:pPr eaLnBrk="1" hangingPunct="1"/>
            <a:r>
              <a:rPr lang="en-US" sz="3600">
                <a:latin typeface="Arial" charset="0"/>
                <a:ea typeface="ＭＳ Ｐゴシック" charset="0"/>
                <a:cs typeface="ＭＳ Ｐゴシック" charset="0"/>
              </a:rPr>
              <a:t>B.  Reasons Churches Fail to Discipline</a:t>
            </a:r>
          </a:p>
        </p:txBody>
      </p:sp>
      <p:sp>
        <p:nvSpPr>
          <p:cNvPr id="68613" name="Text Box 5"/>
          <p:cNvSpPr txBox="1">
            <a:spLocks noChangeArrowheads="1"/>
          </p:cNvSpPr>
          <p:nvPr/>
        </p:nvSpPr>
        <p:spPr bwMode="auto">
          <a:xfrm>
            <a:off x="1066800" y="1920875"/>
            <a:ext cx="5562600" cy="399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628650" indent="-6286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AutoNum type="arabicPeriod"/>
            </a:pPr>
            <a:r>
              <a:rPr lang="en-US" sz="3200" b="1">
                <a:solidFill>
                  <a:schemeClr val="bg1"/>
                </a:solidFill>
              </a:rPr>
              <a:t>Ignorance</a:t>
            </a:r>
          </a:p>
          <a:p>
            <a:pPr>
              <a:buFont typeface="Arial" charset="0"/>
              <a:buAutoNum type="arabicPeriod"/>
            </a:pPr>
            <a:r>
              <a:rPr lang="en-US" sz="3200" b="1">
                <a:solidFill>
                  <a:schemeClr val="bg1"/>
                </a:solidFill>
              </a:rPr>
              <a:t>Doubt</a:t>
            </a:r>
          </a:p>
          <a:p>
            <a:pPr>
              <a:buFont typeface="Arial" charset="0"/>
              <a:buAutoNum type="arabicPeriod"/>
            </a:pPr>
            <a:r>
              <a:rPr lang="en-US" sz="3200" b="1">
                <a:solidFill>
                  <a:schemeClr val="bg1"/>
                </a:solidFill>
              </a:rPr>
              <a:t>Failure</a:t>
            </a:r>
          </a:p>
          <a:p>
            <a:pPr>
              <a:buFont typeface="Arial" charset="0"/>
              <a:buAutoNum type="arabicPeriod"/>
            </a:pPr>
            <a:r>
              <a:rPr lang="en-US" sz="3200" b="1">
                <a:solidFill>
                  <a:schemeClr val="bg1"/>
                </a:solidFill>
              </a:rPr>
              <a:t>Fear</a:t>
            </a:r>
          </a:p>
          <a:p>
            <a:pPr>
              <a:buFont typeface="Arial" charset="0"/>
              <a:buAutoNum type="arabicPeriod"/>
            </a:pPr>
            <a:r>
              <a:rPr lang="en-US" sz="3200" b="1">
                <a:solidFill>
                  <a:schemeClr val="bg1"/>
                </a:solidFill>
              </a:rPr>
              <a:t>Excuses</a:t>
            </a:r>
          </a:p>
          <a:p>
            <a:pPr>
              <a:buFont typeface="Arial" charset="0"/>
              <a:buAutoNum type="arabicPeriod"/>
            </a:pPr>
            <a:r>
              <a:rPr lang="en-US" sz="3200" b="1">
                <a:solidFill>
                  <a:schemeClr val="bg1"/>
                </a:solidFill>
              </a:rPr>
              <a:t>Impurity</a:t>
            </a:r>
          </a:p>
          <a:p>
            <a:pPr>
              <a:buFont typeface="Arial" charset="0"/>
              <a:buAutoNum type="arabicPeriod"/>
            </a:pPr>
            <a:r>
              <a:rPr lang="en-US" sz="3200" b="1">
                <a:solidFill>
                  <a:schemeClr val="bg1"/>
                </a:solidFill>
              </a:rPr>
              <a:t>Unsocial</a:t>
            </a:r>
          </a:p>
          <a:p>
            <a:pPr>
              <a:buFont typeface="Arial" charset="0"/>
              <a:buAutoNum type="arabicPeriod"/>
            </a:pPr>
            <a:r>
              <a:rPr lang="en-US" sz="3200" b="1">
                <a:solidFill>
                  <a:schemeClr val="bg1"/>
                </a:solidFill>
              </a:rPr>
              <a:t>Leaders divided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61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61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61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61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861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861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86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3"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6129" name="Title 1"/>
          <p:cNvSpPr>
            <a:spLocks noGrp="1"/>
          </p:cNvSpPr>
          <p:nvPr>
            <p:ph type="title" idx="4294967295"/>
          </p:nvPr>
        </p:nvSpPr>
        <p:spPr/>
        <p:txBody>
          <a:bodyPr/>
          <a:lstStyle/>
          <a:p>
            <a:r>
              <a:rPr lang="en-US" b="1">
                <a:solidFill>
                  <a:srgbClr val="FFFFFF"/>
                </a:solidFill>
                <a:latin typeface="Arial" charset="0"/>
                <a:ea typeface="ＭＳ Ｐゴシック" charset="0"/>
                <a:cs typeface="ＭＳ Ｐゴシック" charset="0"/>
              </a:rPr>
              <a:t>What</a:t>
            </a:r>
            <a:r>
              <a:rPr lang="fr-FR" altLang="ja-JP" b="1">
                <a:solidFill>
                  <a:srgbClr val="FFFFFF"/>
                </a:solidFill>
                <a:latin typeface="Arial" charset="0"/>
                <a:ea typeface="ＭＳ Ｐゴシック" charset="0"/>
                <a:cs typeface="ＭＳ Ｐゴシック" charset="0"/>
              </a:rPr>
              <a:t>'</a:t>
            </a:r>
            <a:r>
              <a:rPr lang="en-US" b="1">
                <a:solidFill>
                  <a:srgbClr val="FFFFFF"/>
                </a:solidFill>
                <a:latin typeface="Arial" charset="0"/>
                <a:ea typeface="ＭＳ Ｐゴシック" charset="0"/>
                <a:cs typeface="ＭＳ Ｐゴシック" charset="0"/>
              </a:rPr>
              <a:t>s Your Personal Experience?</a:t>
            </a:r>
          </a:p>
        </p:txBody>
      </p:sp>
      <p:sp>
        <p:nvSpPr>
          <p:cNvPr id="3" name="Title 1"/>
          <p:cNvSpPr txBox="1">
            <a:spLocks/>
          </p:cNvSpPr>
          <p:nvPr/>
        </p:nvSpPr>
        <p:spPr bwMode="auto">
          <a:xfrm>
            <a:off x="0" y="1828800"/>
            <a:ext cx="4495800" cy="5029200"/>
          </a:xfrm>
          <a:prstGeom prst="rect">
            <a:avLst/>
          </a:prstGeom>
          <a:solidFill>
            <a:srgbClr val="008000"/>
          </a:solidFill>
          <a:ln w="9525">
            <a:noFill/>
            <a:miter lim="800000"/>
            <a:headEnd/>
            <a:tailEnd/>
          </a:ln>
        </p:spPr>
        <p:txBody>
          <a:bodyPr anchor="ctr"/>
          <a:lstStyle/>
          <a:p>
            <a:pPr algn="ctr">
              <a:defRPr/>
            </a:pPr>
            <a:r>
              <a:rPr lang="en-US" sz="4000" b="1" kern="0" dirty="0">
                <a:solidFill>
                  <a:srgbClr val="FFFFFF"/>
                </a:solidFill>
                <a:effectLst>
                  <a:glow rad="101600">
                    <a:schemeClr val="tx1">
                      <a:alpha val="75000"/>
                    </a:schemeClr>
                  </a:glow>
                </a:effectLst>
                <a:latin typeface="+mj-lt"/>
                <a:ea typeface="ＭＳ Ｐゴシック" charset="-128"/>
                <a:cs typeface="ＭＳ Ｐゴシック" charset="-128"/>
              </a:rPr>
              <a:t>Share when you have seen church discipline succeed to restore a person.  What was done right?</a:t>
            </a:r>
          </a:p>
        </p:txBody>
      </p:sp>
      <p:sp>
        <p:nvSpPr>
          <p:cNvPr id="4" name="Title 1"/>
          <p:cNvSpPr txBox="1">
            <a:spLocks/>
          </p:cNvSpPr>
          <p:nvPr/>
        </p:nvSpPr>
        <p:spPr bwMode="auto">
          <a:xfrm>
            <a:off x="4495800" y="1828800"/>
            <a:ext cx="4648200" cy="5029200"/>
          </a:xfrm>
          <a:prstGeom prst="rect">
            <a:avLst/>
          </a:prstGeom>
          <a:solidFill>
            <a:srgbClr val="FF0000"/>
          </a:solidFill>
          <a:ln w="9525">
            <a:noFill/>
            <a:miter lim="800000"/>
            <a:headEnd/>
            <a:tailEnd/>
          </a:ln>
        </p:spPr>
        <p:txBody>
          <a:bodyPr anchor="ctr"/>
          <a:lstStyle/>
          <a:p>
            <a:pPr algn="ctr">
              <a:defRPr/>
            </a:pPr>
            <a:r>
              <a:rPr lang="en-US" sz="4000" b="1" kern="0" dirty="0">
                <a:solidFill>
                  <a:srgbClr val="FFFFFF"/>
                </a:solidFill>
                <a:effectLst>
                  <a:glow rad="101600">
                    <a:schemeClr val="tx1">
                      <a:alpha val="75000"/>
                    </a:schemeClr>
                  </a:glow>
                </a:effectLst>
                <a:latin typeface="+mj-lt"/>
                <a:ea typeface="ＭＳ Ｐゴシック" charset="-128"/>
                <a:cs typeface="ＭＳ Ｐゴシック" charset="-128"/>
              </a:rPr>
              <a:t>Or share a story when the process was done poorly and the person </a:t>
            </a:r>
            <a:r>
              <a:rPr lang="en-US" sz="4000" b="1" kern="0" dirty="0" err="1">
                <a:solidFill>
                  <a:srgbClr val="FFFFFF"/>
                </a:solidFill>
                <a:effectLst>
                  <a:glow rad="101600">
                    <a:schemeClr val="tx1">
                      <a:alpha val="75000"/>
                    </a:schemeClr>
                  </a:glow>
                </a:effectLst>
                <a:latin typeface="+mj-lt"/>
                <a:ea typeface="ＭＳ Ｐゴシック" charset="-128"/>
                <a:cs typeface="ＭＳ Ｐゴシック" charset="-128"/>
              </a:rPr>
              <a:t>wasn</a:t>
            </a:r>
            <a:r>
              <a:rPr lang="fr-FR" sz="4000" b="1" kern="0" dirty="0">
                <a:solidFill>
                  <a:srgbClr val="FFFFFF"/>
                </a:solidFill>
                <a:effectLst>
                  <a:glow rad="101600">
                    <a:schemeClr val="tx1">
                      <a:alpha val="75000"/>
                    </a:schemeClr>
                  </a:glow>
                </a:effectLst>
                <a:latin typeface="+mj-lt"/>
                <a:ea typeface="ＭＳ Ｐゴシック" charset="-128"/>
                <a:cs typeface="ＭＳ Ｐゴシック" charset="-128"/>
              </a:rPr>
              <a:t>'</a:t>
            </a:r>
            <a:r>
              <a:rPr lang="en-US" sz="4000" b="1" kern="0" dirty="0">
                <a:solidFill>
                  <a:srgbClr val="FFFFFF"/>
                </a:solidFill>
                <a:effectLst>
                  <a:glow rad="101600">
                    <a:schemeClr val="tx1">
                      <a:alpha val="75000"/>
                    </a:schemeClr>
                  </a:glow>
                </a:effectLst>
                <a:latin typeface="+mj-lt"/>
                <a:ea typeface="ＭＳ Ｐゴシック" charset="-128"/>
                <a:cs typeface="ＭＳ Ｐゴシック" charset="-128"/>
              </a:rPr>
              <a:t>t restored.  What did you learn from it?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0" y="609600"/>
            <a:ext cx="9067800" cy="1143000"/>
          </a:xfrm>
          <a:solidFill>
            <a:srgbClr val="07070B"/>
          </a:solidFill>
        </p:spPr>
        <p:txBody>
          <a:bodyPr/>
          <a:lstStyle/>
          <a:p>
            <a:pPr eaLnBrk="1" hangingPunct="1">
              <a:defRPr/>
            </a:pPr>
            <a:r>
              <a:rPr lang="en-US" b="1">
                <a:latin typeface="Century Gothic" charset="0"/>
                <a:ea typeface="ＭＳ Ｐゴシック" charset="0"/>
                <a:cs typeface="ＭＳ Ｐゴシック" charset="0"/>
              </a:rPr>
              <a:t>Results of Failing to Discipline</a:t>
            </a:r>
          </a:p>
        </p:txBody>
      </p:sp>
      <p:sp>
        <p:nvSpPr>
          <p:cNvPr id="116739" name="Rectangle 3"/>
          <p:cNvSpPr>
            <a:spLocks noGrp="1" noChangeArrowheads="1"/>
          </p:cNvSpPr>
          <p:nvPr>
            <p:ph type="body" idx="1"/>
          </p:nvPr>
        </p:nvSpPr>
        <p:spPr>
          <a:effectLst/>
        </p:spPr>
        <p:txBody>
          <a:bodyPr/>
          <a:lstStyle/>
          <a:p>
            <a:pPr marL="903288" indent="-903288" eaLnBrk="1" hangingPunct="1">
              <a:buFont typeface="+mj-lt"/>
              <a:buAutoNum type="arabicPeriod"/>
              <a:defRPr/>
            </a:pPr>
            <a:r>
              <a:rPr lang="en-US" sz="4400" b="1" dirty="0">
                <a:effectLst>
                  <a:glow rad="139700">
                    <a:srgbClr val="07070B">
                      <a:alpha val="75000"/>
                    </a:srgbClr>
                  </a:glow>
                </a:effectLst>
              </a:rPr>
              <a:t>Lack of Purity</a:t>
            </a:r>
          </a:p>
          <a:p>
            <a:pPr marL="903288" indent="-903288" eaLnBrk="1" hangingPunct="1">
              <a:buFont typeface="+mj-lt"/>
              <a:buAutoNum type="arabicPeriod"/>
              <a:defRPr/>
            </a:pPr>
            <a:r>
              <a:rPr lang="en-US" sz="4400" b="1" dirty="0">
                <a:effectLst>
                  <a:glow rad="139700">
                    <a:srgbClr val="07070B">
                      <a:alpha val="75000"/>
                    </a:srgbClr>
                  </a:glow>
                </a:effectLst>
              </a:rPr>
              <a:t>Lack of Power</a:t>
            </a:r>
          </a:p>
          <a:p>
            <a:pPr marL="903288" indent="-903288" eaLnBrk="1" hangingPunct="1">
              <a:buFont typeface="+mj-lt"/>
              <a:buAutoNum type="arabicPeriod"/>
              <a:defRPr/>
            </a:pPr>
            <a:r>
              <a:rPr lang="en-US" sz="4400" b="1" dirty="0">
                <a:effectLst>
                  <a:glow rad="139700">
                    <a:srgbClr val="07070B">
                      <a:alpha val="75000"/>
                    </a:srgbClr>
                  </a:glow>
                </a:effectLst>
              </a:rPr>
              <a:t>Lack of Progress</a:t>
            </a:r>
          </a:p>
          <a:p>
            <a:pPr marL="903288" indent="-903288" eaLnBrk="1" hangingPunct="1">
              <a:buFont typeface="+mj-lt"/>
              <a:buAutoNum type="arabicPeriod"/>
              <a:defRPr/>
            </a:pPr>
            <a:r>
              <a:rPr lang="en-US" sz="4400" b="1" dirty="0">
                <a:effectLst>
                  <a:glow rad="139700">
                    <a:srgbClr val="07070B">
                      <a:alpha val="75000"/>
                    </a:srgbClr>
                  </a:glow>
                </a:effectLst>
              </a:rPr>
              <a:t>Lack of Unity</a:t>
            </a:r>
          </a:p>
        </p:txBody>
      </p:sp>
      <p:sp>
        <p:nvSpPr>
          <p:cNvPr id="177155" name="Text Box 3"/>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96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7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67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67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67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9201"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Issues to Discuss</a:t>
            </a:r>
          </a:p>
        </p:txBody>
      </p:sp>
      <p:sp>
        <p:nvSpPr>
          <p:cNvPr id="66563" name="Text Box 3"/>
          <p:cNvSpPr txBox="1">
            <a:spLocks noChangeArrowheads="1"/>
          </p:cNvSpPr>
          <p:nvPr/>
        </p:nvSpPr>
        <p:spPr bwMode="auto">
          <a:xfrm>
            <a:off x="1066800" y="1920875"/>
            <a:ext cx="7507288" cy="20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654050" indent="-6540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AutoNum type="alphaUcPeriod"/>
            </a:pPr>
            <a:r>
              <a:rPr lang="en-US" sz="3200" b="1"/>
              <a:t>What is church discipline?</a:t>
            </a:r>
          </a:p>
          <a:p>
            <a:pPr>
              <a:buFont typeface="Arial" charset="0"/>
              <a:buAutoNum type="alphaUcPeriod"/>
            </a:pPr>
            <a:r>
              <a:rPr lang="en-US" sz="3200" b="1"/>
              <a:t>Why don</a:t>
            </a:r>
            <a:r>
              <a:rPr lang="fr-FR" altLang="ja-JP" sz="3200" b="1"/>
              <a:t>'</a:t>
            </a:r>
            <a:r>
              <a:rPr lang="en-US" sz="3200" b="1"/>
              <a:t>t we often do it?</a:t>
            </a:r>
          </a:p>
          <a:p>
            <a:pPr>
              <a:buFont typeface="Arial" charset="0"/>
              <a:buAutoNum type="alphaUcPeriod"/>
            </a:pPr>
            <a:r>
              <a:rPr lang="en-US" sz="3200" b="1"/>
              <a:t>What results when we fail to do it? </a:t>
            </a:r>
          </a:p>
          <a:p>
            <a:pPr>
              <a:buFont typeface="Arial" charset="0"/>
              <a:buAutoNum type="alphaUcPeriod"/>
            </a:pPr>
            <a:r>
              <a:rPr lang="en-US" sz="3200" b="1"/>
              <a:t>How do we discipline believers?</a:t>
            </a:r>
          </a:p>
        </p:txBody>
      </p:sp>
      <p:sp>
        <p:nvSpPr>
          <p:cNvPr id="179203" name="Text Box 4"/>
          <p:cNvSpPr txBox="1">
            <a:spLocks noChangeArrowheads="1"/>
          </p:cNvSpPr>
          <p:nvPr/>
        </p:nvSpPr>
        <p:spPr bwMode="auto">
          <a:xfrm>
            <a:off x="8467725"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97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56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56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5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1" descr="reconcile.jpg"/>
          <p:cNvPicPr>
            <a:picLocks noChangeAspect="1"/>
          </p:cNvPicPr>
          <p:nvPr/>
        </p:nvPicPr>
        <p:blipFill>
          <a:blip r:embed="rId3"/>
          <a:srcRect/>
          <a:stretch>
            <a:fillRect/>
          </a:stretch>
        </p:blipFill>
        <p:spPr bwMode="auto">
          <a:xfrm>
            <a:off x="7938" y="6350"/>
            <a:ext cx="9136062" cy="6851650"/>
          </a:xfrm>
          <a:prstGeom prst="rect">
            <a:avLst/>
          </a:prstGeom>
          <a:noFill/>
          <a:ln w="9525">
            <a:noFill/>
            <a:miter lim="800000"/>
            <a:headEnd/>
            <a:tailEnd/>
          </a:ln>
        </p:spPr>
      </p:pic>
      <p:sp>
        <p:nvSpPr>
          <p:cNvPr id="26625" name="Rectangle 2"/>
          <p:cNvSpPr>
            <a:spLocks noGrp="1" noChangeArrowheads="1"/>
          </p:cNvSpPr>
          <p:nvPr>
            <p:ph type="ctrTitle"/>
          </p:nvPr>
        </p:nvSpPr>
        <p:spPr>
          <a:xfrm>
            <a:off x="0" y="404813"/>
            <a:ext cx="4859338" cy="2447925"/>
          </a:xfrm>
        </p:spPr>
        <p:txBody>
          <a:bodyPr/>
          <a:lstStyle/>
          <a:p>
            <a:pPr eaLnBrk="1" hangingPunct="1"/>
            <a:r>
              <a:rPr lang="zh-CN" altLang="en-US"/>
              <a:t>如何恢复关系</a:t>
            </a:r>
          </a:p>
        </p:txBody>
      </p:sp>
      <p:sp>
        <p:nvSpPr>
          <p:cNvPr id="150531" name="Rectangle 3"/>
          <p:cNvSpPr>
            <a:spLocks noGrp="1" noChangeArrowheads="1"/>
          </p:cNvSpPr>
          <p:nvPr>
            <p:ph type="subTitle" idx="1"/>
          </p:nvPr>
        </p:nvSpPr>
        <p:spPr>
          <a:xfrm>
            <a:off x="1258888" y="6858000"/>
            <a:ext cx="6400800" cy="1752600"/>
          </a:xfrm>
        </p:spPr>
        <p:txBody>
          <a:bodyPr/>
          <a:lstStyle/>
          <a:p>
            <a:pPr eaLnBrk="1" hangingPunct="1"/>
            <a:r>
              <a:rPr lang="en-US" altLang="zh-CN" sz="4400"/>
              <a:t>10 December 2006</a:t>
            </a:r>
          </a:p>
          <a:p>
            <a:pPr eaLnBrk="1" hangingPunct="1"/>
            <a:r>
              <a:rPr lang="en-US" altLang="zh-CN" sz="4400"/>
              <a:t>6 March 2011</a:t>
            </a:r>
          </a:p>
        </p:txBody>
      </p:sp>
      <p:sp>
        <p:nvSpPr>
          <p:cNvPr id="150532" name="Rectangle 4"/>
          <p:cNvSpPr>
            <a:spLocks noChangeArrowheads="1"/>
          </p:cNvSpPr>
          <p:nvPr/>
        </p:nvSpPr>
        <p:spPr bwMode="auto">
          <a:xfrm>
            <a:off x="7685088" y="1062038"/>
            <a:ext cx="184150"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400" b="0" i="0" u="none" strike="noStrike" kern="1200" cap="none" spc="0" normalizeH="0" baseline="0" noProof="0">
              <a:ln>
                <a:noFill/>
              </a:ln>
              <a:solidFill>
                <a:srgbClr val="000000"/>
              </a:solidFill>
              <a:effectLst/>
              <a:uLnTx/>
              <a:uFillTx/>
              <a:latin typeface="Arial" charset="0"/>
              <a:ea typeface="ＭＳ Ｐゴシック" pitchFamily="34" charset="-128"/>
            </a:endParaRPr>
          </a:p>
        </p:txBody>
      </p:sp>
      <p:pic>
        <p:nvPicPr>
          <p:cNvPr id="150533" name="Picture 5" descr="oth-tick"/>
          <p:cNvPicPr>
            <a:picLocks noChangeAspect="1" noChangeArrowheads="1"/>
          </p:cNvPicPr>
          <p:nvPr/>
        </p:nvPicPr>
        <p:blipFill>
          <a:blip r:embed="rId4"/>
          <a:srcRect/>
          <a:stretch>
            <a:fillRect/>
          </a:stretch>
        </p:blipFill>
        <p:spPr bwMode="auto">
          <a:xfrm>
            <a:off x="4427538" y="15875"/>
            <a:ext cx="1482725" cy="1362075"/>
          </a:xfrm>
          <a:prstGeom prst="rect">
            <a:avLst/>
          </a:prstGeom>
          <a:noFill/>
          <a:ln w="9525">
            <a:noFill/>
            <a:miter lim="800000"/>
            <a:headEnd/>
            <a:tailEnd/>
          </a:ln>
        </p:spPr>
      </p:pic>
      <p:sp>
        <p:nvSpPr>
          <p:cNvPr id="6" name="Rectangle 2"/>
          <p:cNvSpPr txBox="1">
            <a:spLocks noChangeArrowheads="1"/>
          </p:cNvSpPr>
          <p:nvPr/>
        </p:nvSpPr>
        <p:spPr bwMode="auto">
          <a:xfrm>
            <a:off x="611188" y="4941888"/>
            <a:ext cx="7772400" cy="1800225"/>
          </a:xfrm>
          <a:prstGeom prst="rect">
            <a:avLst/>
          </a:prstGeom>
          <a:noFill/>
          <a:ln>
            <a:noFill/>
          </a:ln>
          <a:effectLst>
            <a:outerShdw blurRad="50800" dist="38100" dir="2700000">
              <a:srgbClr val="000000">
                <a:alpha val="43000"/>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4400" b="1" i="1" u="none" strike="noStrike" kern="1200" cap="none" spc="0" normalizeH="0" baseline="0" noProof="0" dirty="0">
                <a:ln>
                  <a:noFill/>
                </a:ln>
                <a:solidFill>
                  <a:srgbClr val="FFFFFF"/>
                </a:solidFill>
                <a:effectLst/>
                <a:uLnTx/>
                <a:uFillTx/>
                <a:latin typeface="Arial" charset="0"/>
                <a:ea typeface="ＭＳ Ｐゴシック" charset="0"/>
              </a:rPr>
              <a:t>马太福音</a:t>
            </a:r>
            <a:r>
              <a:rPr kumimoji="0" lang="en-US" sz="4400" b="1" i="1" u="none" strike="noStrike" kern="1200" cap="none" spc="0" normalizeH="0" baseline="0" noProof="0" dirty="0">
                <a:ln>
                  <a:noFill/>
                </a:ln>
                <a:solidFill>
                  <a:srgbClr val="FFFFFF"/>
                </a:solidFill>
                <a:effectLst/>
                <a:uLnTx/>
                <a:uFillTx/>
                <a:latin typeface="Arial" charset="0"/>
                <a:ea typeface="ＭＳ Ｐゴシック" charset="0"/>
              </a:rPr>
              <a:t> 18:15-20 </a:t>
            </a:r>
            <a:br>
              <a:rPr kumimoji="0" lang="en-US" sz="4400" b="1" i="1" u="none" strike="noStrike" kern="1200" cap="none" spc="0" normalizeH="0" baseline="0" noProof="0" dirty="0">
                <a:ln>
                  <a:noFill/>
                </a:ln>
                <a:solidFill>
                  <a:srgbClr val="FFFFFF"/>
                </a:solidFill>
                <a:effectLst/>
                <a:uLnTx/>
                <a:uFillTx/>
                <a:latin typeface="Arial" charset="0"/>
                <a:ea typeface="ＭＳ Ｐゴシック" charset="0"/>
              </a:rPr>
            </a:br>
            <a:r>
              <a:rPr kumimoji="0" lang="zh-CN" altLang="en-US" sz="4400" b="1" i="1" u="none" strike="noStrike" kern="1200" cap="none" spc="0" normalizeH="0" baseline="0" noProof="0" dirty="0">
                <a:ln>
                  <a:noFill/>
                </a:ln>
                <a:solidFill>
                  <a:srgbClr val="FFFFFF"/>
                </a:solidFill>
                <a:effectLst/>
                <a:uLnTx/>
                <a:uFillTx/>
                <a:latin typeface="Arial" charset="0"/>
                <a:ea typeface="ＭＳ Ｐゴシック" charset="0"/>
              </a:rPr>
              <a:t>释经大纲</a:t>
            </a: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22917024"/>
      </p:ext>
    </p:extLst>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76" name="AutoShape 1068"/>
          <p:cNvSpPr>
            <a:spLocks noChangeArrowheads="1"/>
          </p:cNvSpPr>
          <p:nvPr/>
        </p:nvSpPr>
        <p:spPr bwMode="auto">
          <a:xfrm>
            <a:off x="0" y="3352800"/>
            <a:ext cx="6400800" cy="3505200"/>
          </a:xfrm>
          <a:prstGeom prst="rightArrowCallout">
            <a:avLst>
              <a:gd name="adj1" fmla="val 25000"/>
              <a:gd name="adj2" fmla="val 25000"/>
              <a:gd name="adj3" fmla="val 30435"/>
              <a:gd name="adj4" fmla="val 66667"/>
            </a:avLst>
          </a:prstGeom>
          <a:solidFill>
            <a:srgbClr val="80008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400" b="0" i="0" u="none" strike="noStrike" kern="1200" cap="none" spc="0" normalizeH="0" baseline="0" noProof="0">
              <a:ln>
                <a:noFill/>
              </a:ln>
              <a:solidFill>
                <a:srgbClr val="BBE0E3"/>
              </a:solidFill>
              <a:effectLst/>
              <a:uLnTx/>
              <a:uFillTx/>
              <a:latin typeface="Arial" charset="0"/>
              <a:ea typeface="ＭＳ Ｐゴシック" pitchFamily="34" charset="-128"/>
            </a:endParaRPr>
          </a:p>
        </p:txBody>
      </p:sp>
      <p:sp>
        <p:nvSpPr>
          <p:cNvPr id="1068034" name="Rectangle 1026"/>
          <p:cNvSpPr>
            <a:spLocks noGrp="1" noChangeArrowheads="1"/>
          </p:cNvSpPr>
          <p:nvPr>
            <p:ph type="title"/>
          </p:nvPr>
        </p:nvSpPr>
        <p:spPr>
          <a:xfrm>
            <a:off x="685800" y="158750"/>
            <a:ext cx="7772400" cy="533400"/>
          </a:xfrm>
          <a:effectLst>
            <a:outerShdw blurRad="63500" dist="155023" dir="12899521" algn="ctr" rotWithShape="0">
              <a:srgbClr val="07070B">
                <a:alpha val="74998"/>
              </a:srgbClr>
            </a:outerShdw>
          </a:effectLst>
        </p:spPr>
        <p:txBody>
          <a:bodyPr/>
          <a:lstStyle/>
          <a:p>
            <a:pPr eaLnBrk="1" hangingPunct="1"/>
            <a:r>
              <a:rPr kumimoji="0" lang="zh-CN" altLang="en-US" sz="3600">
                <a:latin typeface="黑体" pitchFamily="49" charset="-122"/>
                <a:ea typeface="黑体" pitchFamily="49" charset="-122"/>
              </a:rPr>
              <a:t>马太福音</a:t>
            </a:r>
            <a:r>
              <a:rPr kumimoji="0" lang="en-US" altLang="zh-CN" sz="3600">
                <a:latin typeface="黑体" pitchFamily="49" charset="-122"/>
                <a:ea typeface="黑体" pitchFamily="49" charset="-122"/>
              </a:rPr>
              <a:t>18:15-20</a:t>
            </a:r>
            <a:endParaRPr kumimoji="0" lang="en-US" altLang="zh-CN">
              <a:latin typeface="黑体" pitchFamily="49" charset="-122"/>
              <a:ea typeface="黑体" pitchFamily="49" charset="-122"/>
            </a:endParaRPr>
          </a:p>
        </p:txBody>
      </p:sp>
      <p:sp>
        <p:nvSpPr>
          <p:cNvPr id="1068074" name="AutoShape 1066"/>
          <p:cNvSpPr>
            <a:spLocks noChangeArrowheads="1"/>
          </p:cNvSpPr>
          <p:nvPr/>
        </p:nvSpPr>
        <p:spPr bwMode="auto">
          <a:xfrm>
            <a:off x="0" y="838200"/>
            <a:ext cx="6400800" cy="2735263"/>
          </a:xfrm>
          <a:prstGeom prst="rightArrowCallout">
            <a:avLst>
              <a:gd name="adj1" fmla="val 25000"/>
              <a:gd name="adj2" fmla="val 25000"/>
              <a:gd name="adj3" fmla="val 30432"/>
              <a:gd name="adj4" fmla="val 66667"/>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400" b="0" i="0" u="none" strike="noStrike" kern="1200" cap="none" spc="0" normalizeH="0" baseline="0" noProof="0">
              <a:ln>
                <a:noFill/>
              </a:ln>
              <a:solidFill>
                <a:srgbClr val="BBE0E3"/>
              </a:solidFill>
              <a:effectLst/>
              <a:uLnTx/>
              <a:uFillTx/>
              <a:latin typeface="Arial" charset="0"/>
              <a:ea typeface="ＭＳ Ｐゴシック" pitchFamily="34" charset="-128"/>
            </a:endParaRPr>
          </a:p>
        </p:txBody>
      </p:sp>
      <p:sp>
        <p:nvSpPr>
          <p:cNvPr id="1068071" name="Rectangle 1063"/>
          <p:cNvSpPr>
            <a:spLocks noChangeArrowheads="1"/>
          </p:cNvSpPr>
          <p:nvPr/>
        </p:nvSpPr>
        <p:spPr bwMode="auto">
          <a:xfrm>
            <a:off x="0" y="838200"/>
            <a:ext cx="9144000" cy="6019800"/>
          </a:xfrm>
          <a:prstGeom prst="rect">
            <a:avLst/>
          </a:prstGeom>
          <a:noFill/>
          <a:ln>
            <a:noFill/>
          </a:ln>
          <a:effectLst>
            <a:outerShdw blurRad="63500" dist="155023" dir="12899521" algn="ctr" rotWithShape="0">
              <a:srgbClr val="07070B">
                <a:alpha val="74998"/>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000" b="0" i="0" u="none" strike="noStrike" kern="1200" cap="none" spc="0" normalizeH="0" baseline="0" noProof="0">
                <a:ln>
                  <a:noFill/>
                </a:ln>
                <a:solidFill>
                  <a:srgbClr val="FFFFFF"/>
                </a:solidFill>
                <a:effectLst/>
                <a:uLnTx/>
                <a:uFillTx/>
                <a:latin typeface="黑体" pitchFamily="49" charset="-122"/>
                <a:ea typeface="黑体" pitchFamily="49" charset="-122"/>
              </a:rPr>
              <a:t>所以你在祭坛上献礼物的时候，若想起弟兄向你怀怨，就把礼物留在坛前，</a:t>
            </a:r>
            <a:r>
              <a:rPr kumimoji="0" lang="zh-CN" altLang="en-US" sz="3000" b="0" i="0" u="none" strike="noStrike" kern="1200" cap="none" spc="0" normalizeH="0" baseline="0" noProof="0">
                <a:ln>
                  <a:noFill/>
                </a:ln>
                <a:solidFill>
                  <a:srgbClr val="FFFF00"/>
                </a:solidFill>
                <a:effectLst/>
                <a:uLnTx/>
                <a:uFillTx/>
                <a:latin typeface="黑体" pitchFamily="49" charset="-122"/>
                <a:ea typeface="黑体" pitchFamily="49" charset="-122"/>
              </a:rPr>
              <a:t>先去同弟兄和好，</a:t>
            </a:r>
            <a:r>
              <a:rPr kumimoji="0" lang="zh-CN" altLang="en-US" sz="3000" b="0" i="0" u="none" strike="noStrike" kern="1200" cap="none" spc="0" normalizeH="0" baseline="0" noProof="0">
                <a:ln>
                  <a:noFill/>
                </a:ln>
                <a:solidFill>
                  <a:srgbClr val="FFFFFF"/>
                </a:solidFill>
                <a:effectLst/>
                <a:uLnTx/>
                <a:uFillTx/>
                <a:latin typeface="黑体" pitchFamily="49" charset="-122"/>
                <a:ea typeface="黑体" pitchFamily="49" charset="-122"/>
              </a:rPr>
              <a:t>然后来献礼物。 倘若你的弟兄得罪你，你就去趁着只有他和你在一处的时候，指出他的错来。他若听你，你便得了你的弟兄。他若不听，你就</a:t>
            </a:r>
            <a:r>
              <a:rPr kumimoji="0" lang="zh-CN" altLang="en-US" sz="3000" b="0" i="0" u="none" strike="noStrike" kern="1200" cap="none" spc="0" normalizeH="0" baseline="0" noProof="0">
                <a:ln>
                  <a:noFill/>
                </a:ln>
                <a:solidFill>
                  <a:srgbClr val="FFFF00"/>
                </a:solidFill>
                <a:effectLst/>
                <a:uLnTx/>
                <a:uFillTx/>
                <a:latin typeface="黑体" pitchFamily="49" charset="-122"/>
                <a:ea typeface="黑体" pitchFamily="49" charset="-122"/>
              </a:rPr>
              <a:t>另外带一两个人</a:t>
            </a:r>
            <a:r>
              <a:rPr kumimoji="0" lang="zh-CN" altLang="en-US" sz="3000" b="0" i="0" u="none" strike="noStrike" kern="1200" cap="none" spc="0" normalizeH="0" baseline="0" noProof="0">
                <a:ln>
                  <a:noFill/>
                </a:ln>
                <a:solidFill>
                  <a:srgbClr val="FFFFFF"/>
                </a:solidFill>
                <a:effectLst/>
                <a:uLnTx/>
                <a:uFillTx/>
                <a:latin typeface="黑体" pitchFamily="49" charset="-122"/>
                <a:ea typeface="黑体" pitchFamily="49" charset="-122"/>
              </a:rPr>
              <a:t>同去，要凭两三个人的口作见证，句句都可定准。若是不听他们，就</a:t>
            </a:r>
            <a:r>
              <a:rPr kumimoji="0" lang="zh-CN" altLang="en-US" sz="3000" b="0" i="0" u="none" strike="noStrike" kern="1200" cap="none" spc="0" normalizeH="0" baseline="0" noProof="0">
                <a:ln>
                  <a:noFill/>
                </a:ln>
                <a:solidFill>
                  <a:srgbClr val="FFFF00"/>
                </a:solidFill>
                <a:effectLst/>
                <a:uLnTx/>
                <a:uFillTx/>
                <a:latin typeface="黑体" pitchFamily="49" charset="-122"/>
                <a:ea typeface="黑体" pitchFamily="49" charset="-122"/>
              </a:rPr>
              <a:t>告诉教会</a:t>
            </a:r>
            <a:r>
              <a:rPr kumimoji="0" lang="zh-CN" altLang="en-US" sz="3000" b="0" i="0" u="none" strike="noStrike" kern="1200" cap="none" spc="0" normalizeH="0" baseline="0" noProof="0">
                <a:ln>
                  <a:noFill/>
                </a:ln>
                <a:solidFill>
                  <a:srgbClr val="FFFFFF"/>
                </a:solidFill>
                <a:effectLst/>
                <a:uLnTx/>
                <a:uFillTx/>
                <a:latin typeface="黑体" pitchFamily="49" charset="-122"/>
                <a:ea typeface="黑体" pitchFamily="49" charset="-122"/>
              </a:rPr>
              <a:t>。若是不听教会，就看他像</a:t>
            </a:r>
            <a:r>
              <a:rPr kumimoji="0" lang="zh-CN" altLang="en-US" sz="3000" b="0" i="0" u="none" strike="noStrike" kern="1200" cap="none" spc="0" normalizeH="0" baseline="0" noProof="0">
                <a:ln>
                  <a:noFill/>
                </a:ln>
                <a:solidFill>
                  <a:srgbClr val="FFFF00"/>
                </a:solidFill>
                <a:effectLst/>
                <a:uLnTx/>
                <a:uFillTx/>
                <a:latin typeface="黑体" pitchFamily="49" charset="-122"/>
                <a:ea typeface="黑体" pitchFamily="49" charset="-122"/>
              </a:rPr>
              <a:t>外邦人和税吏</a:t>
            </a:r>
            <a:r>
              <a:rPr kumimoji="0" lang="zh-CN" altLang="en-US" sz="3000" b="0" i="0" u="none" strike="noStrike" kern="1200" cap="none" spc="0" normalizeH="0" baseline="0" noProof="0">
                <a:ln>
                  <a:noFill/>
                </a:ln>
                <a:solidFill>
                  <a:srgbClr val="FFFFFF"/>
                </a:solidFill>
                <a:effectLst/>
                <a:uLnTx/>
                <a:uFillTx/>
                <a:latin typeface="黑体" pitchFamily="49" charset="-122"/>
                <a:ea typeface="黑体" pitchFamily="49" charset="-122"/>
              </a:rPr>
              <a:t>一样。我实在告诉你们，凡你们在地上所捆绑的，在天上也要捆绑。凡你们在地上所释放的，在天上也要释放。我又告诉你们，若是你们中间有两个人在地上，同心合意地求什么事，我在天上的父，必为他们成全。因为无论在哪里，有两三个人奉我的名聚会，那里就有我在他们中间。</a:t>
            </a:r>
          </a:p>
        </p:txBody>
      </p:sp>
      <p:sp>
        <p:nvSpPr>
          <p:cNvPr id="1068075" name="AutoShape 1067"/>
          <p:cNvSpPr>
            <a:spLocks noChangeArrowheads="1"/>
          </p:cNvSpPr>
          <p:nvPr/>
        </p:nvSpPr>
        <p:spPr bwMode="auto">
          <a:xfrm>
            <a:off x="5715000" y="914400"/>
            <a:ext cx="3429000" cy="2971800"/>
          </a:xfrm>
          <a:prstGeom prst="verticalScroll">
            <a:avLst>
              <a:gd name="adj" fmla="val 12500"/>
            </a:avLst>
          </a:prstGeom>
          <a:solidFill>
            <a:srgbClr val="00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400" b="0" i="0" u="none" strike="noStrike" kern="1200" cap="none" spc="0" normalizeH="0" baseline="0" noProof="0">
              <a:ln>
                <a:noFill/>
              </a:ln>
              <a:solidFill>
                <a:srgbClr val="BBE0E3"/>
              </a:solidFill>
              <a:effectLst/>
              <a:uLnTx/>
              <a:uFillTx/>
              <a:latin typeface="Arial" charset="0"/>
              <a:ea typeface="ＭＳ Ｐゴシック" pitchFamily="34" charset="-128"/>
            </a:endParaRPr>
          </a:p>
        </p:txBody>
      </p:sp>
      <p:sp>
        <p:nvSpPr>
          <p:cNvPr id="1068072" name="Rectangle 1064"/>
          <p:cNvSpPr>
            <a:spLocks noChangeArrowheads="1"/>
          </p:cNvSpPr>
          <p:nvPr/>
        </p:nvSpPr>
        <p:spPr bwMode="auto">
          <a:xfrm>
            <a:off x="6096000" y="1371600"/>
            <a:ext cx="2819400" cy="24384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152400">
                    <a:srgbClr val="000000">
                      <a:alpha val="75000"/>
                    </a:srgbClr>
                  </a:glow>
                </a:effectLst>
                <a:uLnTx/>
                <a:uFillTx/>
                <a:latin typeface="SimHei" pitchFamily="49" charset="-122"/>
                <a:ea typeface="SimHei" pitchFamily="49" charset="-122"/>
              </a:rPr>
              <a:t>如何</a:t>
            </a:r>
            <a:r>
              <a:rPr kumimoji="0" lang="zh-CN" altLang="en-US" sz="3600" b="1" i="0" u="none" strike="noStrike" kern="1200" cap="none" spc="0" normalizeH="0" baseline="0" noProof="0" dirty="0">
                <a:ln>
                  <a:noFill/>
                </a:ln>
                <a:solidFill>
                  <a:srgbClr val="FFFFFF"/>
                </a:solidFill>
                <a:effectLst>
                  <a:glow rad="152400">
                    <a:srgbClr val="000000">
                      <a:alpha val="75000"/>
                    </a:srgbClr>
                  </a:glow>
                </a:effectLst>
                <a:uLnTx/>
                <a:uFillTx/>
                <a:latin typeface="SimHei" pitchFamily="49" charset="-122"/>
                <a:ea typeface="SimHei" pitchFamily="49" charset="-122"/>
              </a:rPr>
              <a:t>挽回</a:t>
            </a:r>
            <a:br>
              <a:rPr kumimoji="0" lang="en-US" sz="3600" b="1" i="0" u="none" strike="noStrike" kern="1200" cap="none" spc="0" normalizeH="0" baseline="0" noProof="0" dirty="0">
                <a:ln>
                  <a:noFill/>
                </a:ln>
                <a:solidFill>
                  <a:srgbClr val="FFFFFF"/>
                </a:solidFill>
                <a:effectLst>
                  <a:glow rad="152400">
                    <a:srgbClr val="000000">
                      <a:alpha val="75000"/>
                    </a:srgbClr>
                  </a:glow>
                </a:effectLst>
                <a:uLnTx/>
                <a:uFillTx/>
                <a:latin typeface="Helvetica" charset="0"/>
                <a:ea typeface="ＭＳ Ｐゴシック" charset="-128"/>
              </a:rPr>
            </a:br>
            <a:r>
              <a:rPr kumimoji="0" lang="en-US" sz="3600" b="1" i="0" u="none" strike="noStrike" kern="1200" cap="none" spc="0" normalizeH="0" baseline="0" noProof="0" dirty="0">
                <a:ln>
                  <a:noFill/>
                </a:ln>
                <a:solidFill>
                  <a:srgbClr val="FFFFFF"/>
                </a:solidFill>
                <a:effectLst>
                  <a:glow rad="152400">
                    <a:srgbClr val="000000">
                      <a:alpha val="75000"/>
                    </a:srgbClr>
                  </a:glow>
                </a:effectLst>
                <a:uLnTx/>
                <a:uFillTx/>
                <a:latin typeface="Helvetica" charset="0"/>
                <a:ea typeface="ＭＳ Ｐゴシック" charset="-128"/>
              </a:rPr>
              <a:t>15-17</a:t>
            </a:r>
            <a:endParaRPr kumimoji="0" lang="en-US" sz="4400" b="1" i="0" u="none" strike="noStrike" kern="1200" cap="none" spc="0" normalizeH="0" baseline="0" noProof="0" dirty="0">
              <a:ln>
                <a:noFill/>
              </a:ln>
              <a:solidFill>
                <a:srgbClr val="FFFFFF"/>
              </a:solidFill>
              <a:effectLst>
                <a:glow rad="152400">
                  <a:srgbClr val="000000">
                    <a:alpha val="75000"/>
                  </a:srgbClr>
                </a:glow>
              </a:effectLst>
              <a:uLnTx/>
              <a:uFillTx/>
              <a:latin typeface="Helvetica" charset="0"/>
              <a:ea typeface="ＭＳ Ｐゴシック" charset="-128"/>
            </a:endParaRPr>
          </a:p>
        </p:txBody>
      </p:sp>
      <p:sp>
        <p:nvSpPr>
          <p:cNvPr id="1068077" name="AutoShape 1069"/>
          <p:cNvSpPr>
            <a:spLocks noChangeArrowheads="1"/>
          </p:cNvSpPr>
          <p:nvPr/>
        </p:nvSpPr>
        <p:spPr bwMode="auto">
          <a:xfrm>
            <a:off x="5715000" y="3886200"/>
            <a:ext cx="3429000" cy="2895600"/>
          </a:xfrm>
          <a:prstGeom prst="verticalScroll">
            <a:avLst>
              <a:gd name="adj" fmla="val 12500"/>
            </a:avLst>
          </a:prstGeom>
          <a:solidFill>
            <a:srgbClr val="80008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400" b="0" i="0" u="none" strike="noStrike" kern="1200" cap="none" spc="0" normalizeH="0" baseline="0" noProof="0">
              <a:ln>
                <a:noFill/>
              </a:ln>
              <a:solidFill>
                <a:srgbClr val="BBE0E3"/>
              </a:solidFill>
              <a:effectLst/>
              <a:uLnTx/>
              <a:uFillTx/>
              <a:latin typeface="Arial" charset="0"/>
              <a:ea typeface="ＭＳ Ｐゴシック" pitchFamily="34" charset="-128"/>
            </a:endParaRPr>
          </a:p>
        </p:txBody>
      </p:sp>
      <p:sp>
        <p:nvSpPr>
          <p:cNvPr id="1068078" name="Rectangle 1070"/>
          <p:cNvSpPr>
            <a:spLocks noChangeArrowheads="1"/>
          </p:cNvSpPr>
          <p:nvPr/>
        </p:nvSpPr>
        <p:spPr bwMode="auto">
          <a:xfrm>
            <a:off x="6019800" y="4191000"/>
            <a:ext cx="2819400" cy="24384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152400">
                    <a:srgbClr val="000000">
                      <a:alpha val="75000"/>
                    </a:srgbClr>
                  </a:glow>
                </a:effectLst>
                <a:uLnTx/>
                <a:uFillTx/>
                <a:latin typeface="SimHei" pitchFamily="49" charset="-122"/>
                <a:ea typeface="SimHei" pitchFamily="49" charset="-122"/>
              </a:rPr>
              <a:t>为何</a:t>
            </a:r>
            <a:r>
              <a:rPr kumimoji="0" lang="zh-CN" altLang="en-US" sz="3600" b="1" i="0" u="none" strike="noStrike" kern="1200" cap="none" spc="0" normalizeH="0" baseline="0" noProof="0" dirty="0">
                <a:ln>
                  <a:noFill/>
                </a:ln>
                <a:solidFill>
                  <a:srgbClr val="FFFFFF"/>
                </a:solidFill>
                <a:effectLst>
                  <a:glow rad="152400">
                    <a:srgbClr val="000000">
                      <a:alpha val="75000"/>
                    </a:srgbClr>
                  </a:glow>
                </a:effectLst>
                <a:uLnTx/>
                <a:uFillTx/>
                <a:latin typeface="SimHei" pitchFamily="49" charset="-122"/>
                <a:ea typeface="SimHei" pitchFamily="49" charset="-122"/>
              </a:rPr>
              <a:t>挽回</a:t>
            </a:r>
            <a:br>
              <a:rPr kumimoji="0" lang="en-US" sz="3600" b="1" i="0" u="none" strike="noStrike" kern="1200" cap="none" spc="0" normalizeH="0" baseline="0" noProof="0" dirty="0">
                <a:ln>
                  <a:noFill/>
                </a:ln>
                <a:solidFill>
                  <a:srgbClr val="FFFFFF"/>
                </a:solidFill>
                <a:effectLst>
                  <a:glow rad="152400">
                    <a:srgbClr val="000000">
                      <a:alpha val="75000"/>
                    </a:srgbClr>
                  </a:glow>
                </a:effectLst>
                <a:uLnTx/>
                <a:uFillTx/>
                <a:latin typeface="Helvetica" charset="0"/>
                <a:ea typeface="ＭＳ Ｐゴシック" charset="-128"/>
              </a:rPr>
            </a:br>
            <a:r>
              <a:rPr kumimoji="0" lang="en-US" sz="3600" b="1" i="0" u="none" strike="noStrike" kern="1200" cap="none" spc="0" normalizeH="0" baseline="0" noProof="0" dirty="0">
                <a:ln>
                  <a:noFill/>
                </a:ln>
                <a:solidFill>
                  <a:srgbClr val="FFFFFF"/>
                </a:solidFill>
                <a:effectLst>
                  <a:glow rad="152400">
                    <a:srgbClr val="000000">
                      <a:alpha val="75000"/>
                    </a:srgbClr>
                  </a:glow>
                </a:effectLst>
                <a:uLnTx/>
                <a:uFillTx/>
                <a:latin typeface="Helvetica" charset="0"/>
                <a:ea typeface="ＭＳ Ｐゴシック" charset="-128"/>
              </a:rPr>
              <a:t>18-20</a:t>
            </a:r>
            <a:endParaRPr kumimoji="0" lang="en-US" sz="4400" b="1" i="0" u="none" strike="noStrike" kern="1200" cap="none" spc="0" normalizeH="0" baseline="0" noProof="0" dirty="0">
              <a:ln>
                <a:noFill/>
              </a:ln>
              <a:solidFill>
                <a:srgbClr val="FFFFFF"/>
              </a:solidFill>
              <a:effectLst>
                <a:glow rad="152400">
                  <a:srgbClr val="000000">
                    <a:alpha val="75000"/>
                  </a:srgbClr>
                </a:glow>
              </a:effectLst>
              <a:uLnTx/>
              <a:uFillTx/>
              <a:latin typeface="Helvetica" charset="0"/>
              <a:ea typeface="ＭＳ Ｐゴシック" charset="-128"/>
            </a:endParaRPr>
          </a:p>
        </p:txBody>
      </p:sp>
    </p:spTree>
    <p:extLst>
      <p:ext uri="{BB962C8B-B14F-4D97-AF65-F5344CB8AC3E}">
        <p14:creationId xmlns:p14="http://schemas.microsoft.com/office/powerpoint/2010/main" val="221600694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6807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6807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1068072">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068076"/>
                                        </p:tgtEl>
                                        <p:attrNameLst>
                                          <p:attrName>style.visibility</p:attrName>
                                        </p:attrNameLst>
                                      </p:cBhvr>
                                      <p:to>
                                        <p:strVal val="visible"/>
                                      </p:to>
                                    </p:se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10680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6807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76" grpId="0" animBg="1"/>
      <p:bldP spid="1068074" grpId="0" animBg="1"/>
      <p:bldP spid="1068075" grpId="0" animBg="1"/>
      <p:bldP spid="1068072" grpId="0" build="p" autoUpdateAnimBg="0"/>
      <p:bldP spid="1068077" grpId="0" animBg="1"/>
      <p:bldP spid="1068078"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mending_your_broken_heart.jpg"/>
          <p:cNvPicPr>
            <a:picLocks noChangeAspect="1"/>
          </p:cNvPicPr>
          <p:nvPr/>
        </p:nvPicPr>
        <p:blipFill>
          <a:blip r:embed="rId3"/>
          <a:srcRect/>
          <a:stretch>
            <a:fillRect/>
          </a:stretch>
        </p:blipFill>
        <p:spPr bwMode="auto">
          <a:xfrm>
            <a:off x="0" y="3357563"/>
            <a:ext cx="5238750" cy="3500437"/>
          </a:xfrm>
          <a:prstGeom prst="rect">
            <a:avLst/>
          </a:prstGeom>
          <a:noFill/>
          <a:ln w="9525">
            <a:noFill/>
            <a:miter lim="800000"/>
            <a:headEnd/>
            <a:tailEnd/>
          </a:ln>
        </p:spPr>
      </p:pic>
      <p:pic>
        <p:nvPicPr>
          <p:cNvPr id="4" name="Picture 3" descr="SunsetCouple2.jpg"/>
          <p:cNvPicPr>
            <a:picLocks noChangeAspect="1"/>
          </p:cNvPicPr>
          <p:nvPr/>
        </p:nvPicPr>
        <p:blipFill>
          <a:blip r:embed="rId4"/>
          <a:srcRect/>
          <a:stretch>
            <a:fillRect/>
          </a:stretch>
        </p:blipFill>
        <p:spPr bwMode="auto">
          <a:xfrm>
            <a:off x="4133850" y="350838"/>
            <a:ext cx="5046663" cy="3357562"/>
          </a:xfrm>
          <a:prstGeom prst="rect">
            <a:avLst/>
          </a:prstGeom>
          <a:noFill/>
          <a:ln w="9525">
            <a:noFill/>
            <a:miter lim="800000"/>
            <a:headEnd/>
            <a:tailEnd/>
          </a:ln>
        </p:spPr>
      </p:pic>
      <p:sp>
        <p:nvSpPr>
          <p:cNvPr id="1038338" name="Rectangle 2"/>
          <p:cNvSpPr>
            <a:spLocks noGrp="1" noChangeArrowheads="1"/>
          </p:cNvSpPr>
          <p:nvPr>
            <p:ph type="title" idx="4294967295"/>
          </p:nvPr>
        </p:nvSpPr>
        <p:spPr>
          <a:xfrm>
            <a:off x="4932363" y="3644900"/>
            <a:ext cx="4211637" cy="3213100"/>
          </a:xfrm>
          <a:solidFill>
            <a:srgbClr val="000514"/>
          </a:solidFill>
          <a:effectLst>
            <a:outerShdw blurRad="63500" dist="35921" dir="2700000" algn="ctr" rotWithShape="0">
              <a:srgbClr val="000000">
                <a:alpha val="74997"/>
              </a:srgbClr>
            </a:outerShdw>
          </a:effectLst>
        </p:spPr>
        <p:txBody>
          <a:bodyPr/>
          <a:lstStyle/>
          <a:p>
            <a:pPr eaLnBrk="1" hangingPunct="1"/>
            <a:r>
              <a:rPr lang="zh-CN" altLang="en-US" sz="4000" b="1">
                <a:solidFill>
                  <a:schemeClr val="bg1"/>
                </a:solidFill>
              </a:rPr>
              <a:t>我们应</a:t>
            </a:r>
            <a:r>
              <a:rPr lang="zh-CN" altLang="en-US" sz="4000" b="1" i="1">
                <a:solidFill>
                  <a:schemeClr val="bg1"/>
                </a:solidFill>
              </a:rPr>
              <a:t>如何 </a:t>
            </a:r>
            <a:r>
              <a:rPr lang="zh-CN" altLang="en-US" sz="4000" b="1">
                <a:solidFill>
                  <a:schemeClr val="bg1"/>
                </a:solidFill>
              </a:rPr>
              <a:t>正确的</a:t>
            </a:r>
            <a:r>
              <a:rPr lang="zh-CN" altLang="en-US" sz="4000" b="1">
                <a:solidFill>
                  <a:srgbClr val="FFFF43"/>
                </a:solidFill>
                <a:latin typeface="Microsoft YaHei" pitchFamily="34" charset="-122"/>
                <a:ea typeface="Microsoft YaHei" pitchFamily="34" charset="-122"/>
              </a:rPr>
              <a:t>恢复</a:t>
            </a:r>
            <a:r>
              <a:rPr lang="zh-CN" altLang="en-US" sz="4000" b="1">
                <a:solidFill>
                  <a:schemeClr val="bg1"/>
                </a:solidFill>
              </a:rPr>
              <a:t>犯罪的基督徒</a:t>
            </a:r>
            <a:r>
              <a:rPr lang="en-US" altLang="ja-JP" sz="4000" b="1">
                <a:solidFill>
                  <a:schemeClr val="bg1"/>
                </a:solidFill>
              </a:rPr>
              <a:t>?</a:t>
            </a:r>
            <a:endParaRPr lang="en-US" altLang="zh-CN" sz="3600">
              <a:solidFill>
                <a:schemeClr val="tx1"/>
              </a:solidFill>
              <a:latin typeface="Times New Roman" pitchFamily="18" charset="0"/>
            </a:endParaRPr>
          </a:p>
        </p:txBody>
      </p:sp>
      <p:pic>
        <p:nvPicPr>
          <p:cNvPr id="5" name="Picture 4" descr="fighting couple.jpg"/>
          <p:cNvPicPr>
            <a:picLocks noChangeAspect="1"/>
          </p:cNvPicPr>
          <p:nvPr/>
        </p:nvPicPr>
        <p:blipFill>
          <a:blip r:embed="rId5"/>
          <a:srcRect/>
          <a:stretch>
            <a:fillRect/>
          </a:stretch>
        </p:blipFill>
        <p:spPr bwMode="auto">
          <a:xfrm>
            <a:off x="0" y="549275"/>
            <a:ext cx="4211638" cy="3159125"/>
          </a:xfrm>
          <a:prstGeom prst="rect">
            <a:avLst/>
          </a:prstGeom>
          <a:noFill/>
          <a:ln w="9525">
            <a:noFill/>
            <a:miter lim="800000"/>
            <a:headEnd/>
            <a:tailEnd/>
          </a:ln>
        </p:spPr>
      </p:pic>
      <p:sp>
        <p:nvSpPr>
          <p:cNvPr id="6" name="Right Arrow 5"/>
          <p:cNvSpPr>
            <a:spLocks noChangeArrowheads="1"/>
          </p:cNvSpPr>
          <p:nvPr/>
        </p:nvSpPr>
        <p:spPr bwMode="auto">
          <a:xfrm>
            <a:off x="3995738" y="1196975"/>
            <a:ext cx="863600" cy="1871663"/>
          </a:xfrm>
          <a:prstGeom prst="rightArrow">
            <a:avLst>
              <a:gd name="adj1" fmla="val 50000"/>
              <a:gd name="adj2" fmla="val 50000"/>
            </a:avLst>
          </a:prstGeom>
          <a:solidFill>
            <a:srgbClr val="FF0000"/>
          </a:solidFill>
          <a:ln w="57150">
            <a:solidFill>
              <a:schemeClr val="tx1"/>
            </a:solidFill>
            <a:round/>
            <a:headEnd/>
            <a:tailEnd/>
          </a:ln>
        </p:spPr>
        <p:txBody>
          <a:bodyPr/>
          <a:lstStyle/>
          <a:p>
            <a:pPr eaLnBrk="0" hangingPunct="0"/>
            <a:endParaRPr lang="en-US" altLang="zh-CN">
              <a:solidFill>
                <a:srgbClr val="000000"/>
              </a:solidFill>
            </a:endParaRPr>
          </a:p>
        </p:txBody>
      </p:sp>
      <p:sp>
        <p:nvSpPr>
          <p:cNvPr id="7" name="Rectangle 2"/>
          <p:cNvSpPr txBox="1">
            <a:spLocks noChangeArrowheads="1"/>
          </p:cNvSpPr>
          <p:nvPr/>
        </p:nvSpPr>
        <p:spPr bwMode="auto">
          <a:xfrm>
            <a:off x="0" y="0"/>
            <a:ext cx="9144000" cy="1143000"/>
          </a:xfrm>
          <a:prstGeom prst="rect">
            <a:avLst/>
          </a:prstGeom>
          <a:solidFill>
            <a:srgbClr val="000514"/>
          </a:solidFill>
          <a:ln w="9525">
            <a:noFill/>
            <a:miter lim="800000"/>
            <a:headEnd/>
            <a:tailEnd/>
          </a:ln>
          <a:effectLst>
            <a:outerShdw dist="35921" dir="2700000" algn="ctr" rotWithShape="0">
              <a:srgbClr val="808080">
                <a:alpha val="74997"/>
              </a:srgbClr>
            </a:outerShdw>
          </a:effectLst>
        </p:spPr>
        <p:txBody>
          <a:bodyPr anchor="ctr"/>
          <a:lstStyle/>
          <a:p>
            <a:r>
              <a:rPr lang="zh-CN" altLang="en-US" sz="3600" b="1" i="1">
                <a:solidFill>
                  <a:srgbClr val="FFFFFF"/>
                </a:solidFill>
              </a:rPr>
              <a:t>我们今天的第一个问题</a:t>
            </a:r>
            <a:r>
              <a:rPr lang="en-US" altLang="ja-JP" sz="3600" b="1" i="1">
                <a:solidFill>
                  <a:srgbClr val="FFFFFF"/>
                </a:solidFill>
              </a:rPr>
              <a:t>... </a:t>
            </a:r>
            <a:br>
              <a:rPr lang="en-US" altLang="ja-JP" sz="3600" b="1" i="1">
                <a:solidFill>
                  <a:srgbClr val="FFFFFF"/>
                </a:solidFill>
              </a:rPr>
            </a:br>
            <a:r>
              <a:rPr lang="en-US" altLang="ja-JP" sz="3600" b="1" i="1">
                <a:solidFill>
                  <a:srgbClr val="FFFFFF"/>
                </a:solidFill>
              </a:rPr>
              <a:t>(</a:t>
            </a:r>
            <a:r>
              <a:rPr lang="zh-CN" altLang="en-US" sz="3600" b="1" i="1">
                <a:solidFill>
                  <a:srgbClr val="FFFFFF"/>
                </a:solidFill>
              </a:rPr>
              <a:t>介绍重点一</a:t>
            </a:r>
            <a:r>
              <a:rPr lang="en-US" altLang="ja-JP" sz="3600" b="1" i="1">
                <a:solidFill>
                  <a:srgbClr val="FFFFFF"/>
                </a:solidFill>
              </a:rPr>
              <a:t> 15-17</a:t>
            </a:r>
            <a:r>
              <a:rPr lang="zh-CN" altLang="en-US" sz="3600" b="1" i="1">
                <a:solidFill>
                  <a:srgbClr val="FFFFFF"/>
                </a:solidFill>
              </a:rPr>
              <a:t>节</a:t>
            </a:r>
            <a:r>
              <a:rPr lang="en-US" altLang="ja-JP" sz="3600" b="1" i="1">
                <a:solidFill>
                  <a:srgbClr val="FFFFFF"/>
                </a:solidFill>
              </a:rPr>
              <a:t>)</a:t>
            </a:r>
            <a:endParaRPr lang="en-US" altLang="zh-CN" sz="3200">
              <a:solidFill>
                <a:srgbClr val="000000"/>
              </a:solidFill>
              <a:latin typeface="Times New Roman" pitchFamily="18" charset="0"/>
            </a:endParaRPr>
          </a:p>
        </p:txBody>
      </p:sp>
    </p:spTree>
    <p:extLst>
      <p:ext uri="{BB962C8B-B14F-4D97-AF65-F5344CB8AC3E}">
        <p14:creationId xmlns:p14="http://schemas.microsoft.com/office/powerpoint/2010/main" val="28170985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7393"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pic>
        <p:nvPicPr>
          <p:cNvPr id="187394" name="Picture 1" descr="prison-fellowshi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1341438"/>
            <a:ext cx="63500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7395" name="Picture 2" descr="Broken-Relationship.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4284663" cy="320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7396" name="Picture 3" descr="doubt.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11188" y="3716338"/>
            <a:ext cx="3979862" cy="298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7397" name="Picture 4" descr="broken_heart.jpg_320_320_0_9223372036854775000_0_1_0.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089525" y="3949700"/>
            <a:ext cx="4064000" cy="290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7398" name="Picture 5" descr="broken_heart_by_starry_eyedkid.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04025" y="-7938"/>
            <a:ext cx="2473325" cy="2276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1219" name="Rectangle 3"/>
          <p:cNvSpPr>
            <a:spLocks noGrp="1" noChangeArrowheads="1"/>
          </p:cNvSpPr>
          <p:nvPr>
            <p:ph type="title" idx="4294967295"/>
          </p:nvPr>
        </p:nvSpPr>
        <p:spPr>
          <a:xfrm>
            <a:off x="685800" y="260350"/>
            <a:ext cx="7772400" cy="1143000"/>
          </a:xfrm>
          <a:effectLst>
            <a:outerShdw blurRad="50800" dist="38100" dir="2700000">
              <a:srgbClr val="000000">
                <a:alpha val="43000"/>
              </a:srgbClr>
            </a:outerShdw>
          </a:effectLst>
        </p:spPr>
        <p:txBody>
          <a:bodyPr/>
          <a:lstStyle/>
          <a:p>
            <a:pPr>
              <a:defRPr/>
            </a:pPr>
            <a:r>
              <a:rPr lang="en-US" sz="5400" dirty="0">
                <a:solidFill>
                  <a:schemeClr val="tx1"/>
                </a:solidFill>
                <a:latin typeface="Arial"/>
                <a:cs typeface="Arial"/>
              </a:rPr>
              <a:t>Other Relationships</a:t>
            </a:r>
          </a:p>
        </p:txBody>
      </p:sp>
    </p:spTree>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WordArt 4"/>
          <p:cNvSpPr>
            <a:spLocks noChangeArrowheads="1" noChangeShapeType="1" noTextEdit="1"/>
          </p:cNvSpPr>
          <p:nvPr/>
        </p:nvSpPr>
        <p:spPr bwMode="auto">
          <a:xfrm>
            <a:off x="3276600" y="1196975"/>
            <a:ext cx="5867400" cy="2514600"/>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0" cap="none" spc="0" normalizeH="0" baseline="0" noProof="0">
                <a:ln w="31550">
                  <a:solidFill>
                    <a:srgbClr val="000000"/>
                  </a:solidFill>
                  <a:round/>
                  <a:headEnd/>
                  <a:tailEnd/>
                </a:ln>
                <a:solidFill>
                  <a:srgbClr val="EDEDEF"/>
                </a:solidFill>
                <a:effectLst>
                  <a:outerShdw blurRad="63500" dist="40000" dir="5400000" algn="tl" rotWithShape="0">
                    <a:srgbClr val="000000">
                      <a:alpha val="32999"/>
                    </a:srgbClr>
                  </a:outerShdw>
                </a:effectLst>
                <a:uLnTx/>
                <a:uFillTx/>
                <a:latin typeface="ＭＳ Ｐゴシック"/>
                <a:ea typeface="ＭＳ Ｐゴシック"/>
                <a:cs typeface="ＭＳ Ｐゴシック"/>
              </a:rPr>
              <a:t>的价值</a:t>
            </a:r>
            <a:endParaRPr kumimoji="0" lang="en-US" sz="3600" b="1" i="0" u="none" strike="noStrike" kern="10" cap="none" spc="0" normalizeH="0" baseline="0" noProof="0">
              <a:ln w="31550">
                <a:solidFill>
                  <a:srgbClr val="000000"/>
                </a:solidFill>
                <a:round/>
                <a:headEnd/>
                <a:tailEnd/>
              </a:ln>
              <a:solidFill>
                <a:srgbClr val="EDEDEF"/>
              </a:solidFill>
              <a:effectLst>
                <a:outerShdw blurRad="63500" dist="40000" dir="5400000" algn="tl" rotWithShape="0">
                  <a:srgbClr val="000000">
                    <a:alpha val="32999"/>
                  </a:srgbClr>
                </a:outerShdw>
              </a:effectLst>
              <a:uLnTx/>
              <a:uFillTx/>
              <a:latin typeface="ＭＳ Ｐゴシック"/>
              <a:ea typeface="ＭＳ Ｐゴシック"/>
              <a:cs typeface="ＭＳ Ｐゴシック"/>
            </a:endParaRPr>
          </a:p>
        </p:txBody>
      </p:sp>
      <p:sp>
        <p:nvSpPr>
          <p:cNvPr id="3" name="Rectangle 2"/>
          <p:cNvSpPr/>
          <p:nvPr/>
        </p:nvSpPr>
        <p:spPr>
          <a:xfrm>
            <a:off x="2771800" y="1517585"/>
            <a:ext cx="5184576" cy="6447919"/>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1300" b="1" i="0" u="none" strike="noStrike" kern="1200" cap="none" spc="0" normalizeH="0" baseline="0" noProof="0" dirty="0">
                <a:ln w="12700">
                  <a:solidFill>
                    <a:srgbClr val="FFCC66">
                      <a:satMod val="155000"/>
                    </a:srgbClr>
                  </a:solidFill>
                  <a:prstDash val="solid"/>
                </a:ln>
                <a:solidFill>
                  <a:srgbClr val="008000"/>
                </a:solidFill>
                <a:effectLst>
                  <a:outerShdw blurRad="41275" dist="20320" dir="1800000" algn="tl" rotWithShape="0">
                    <a:srgbClr val="000000">
                      <a:alpha val="40000"/>
                    </a:srgbClr>
                  </a:outerShdw>
                </a:effectLst>
                <a:uLnTx/>
                <a:uFillTx/>
                <a:latin typeface="Arial" charset="0"/>
                <a:ea typeface="ＭＳ Ｐゴシック" charset="0"/>
                <a:cs typeface="ＭＳ Ｐゴシック" charset="0"/>
              </a:rPr>
              <a:t>1</a:t>
            </a:r>
          </a:p>
        </p:txBody>
      </p:sp>
      <p:sp>
        <p:nvSpPr>
          <p:cNvPr id="311299" name="Rectangle 3"/>
          <p:cNvSpPr>
            <a:spLocks noGrp="1" noChangeArrowheads="1"/>
          </p:cNvSpPr>
          <p:nvPr>
            <p:ph type="title" idx="4294967295"/>
          </p:nvPr>
        </p:nvSpPr>
        <p:spPr>
          <a:xfrm>
            <a:off x="685800" y="-26988"/>
            <a:ext cx="7772400" cy="1143001"/>
          </a:xfrm>
        </p:spPr>
        <p:txBody>
          <a:bodyPr/>
          <a:lstStyle/>
          <a:p>
            <a:r>
              <a:rPr lang="zh-CN" altLang="en-US" sz="4800" b="1">
                <a:latin typeface="SimHei" charset="0"/>
                <a:ea typeface="MS PGothic" charset="0"/>
                <a:cs typeface="SimHei" charset="0"/>
              </a:rPr>
              <a:t>马太福音第</a:t>
            </a:r>
            <a:r>
              <a:rPr lang="en-US" altLang="zh-CN" sz="4800" b="1">
                <a:latin typeface="SimHei" charset="0"/>
                <a:ea typeface="MS PGothic" charset="0"/>
                <a:cs typeface="Arial" charset="0"/>
              </a:rPr>
              <a:t>18</a:t>
            </a:r>
            <a:r>
              <a:rPr lang="zh-CN" altLang="en-US" sz="4800" b="1">
                <a:latin typeface="SimHei" charset="0"/>
                <a:ea typeface="MS PGothic" charset="0"/>
                <a:cs typeface="SimHei" charset="0"/>
              </a:rPr>
              <a:t>节</a:t>
            </a:r>
          </a:p>
        </p:txBody>
      </p:sp>
      <p:sp>
        <p:nvSpPr>
          <p:cNvPr id="311300" name="WordArt 5"/>
          <p:cNvSpPr>
            <a:spLocks noChangeArrowheads="1" noChangeShapeType="1" noTextEdit="1"/>
          </p:cNvSpPr>
          <p:nvPr/>
        </p:nvSpPr>
        <p:spPr bwMode="auto">
          <a:xfrm>
            <a:off x="179388" y="1773238"/>
            <a:ext cx="2700337" cy="863600"/>
          </a:xfrm>
          <a:prstGeom prst="rect">
            <a:avLst/>
          </a:prstGeom>
        </p:spPr>
        <p:txBody>
          <a:bodyPr wrap="none" fromWordArt="1">
            <a:prstTxWarp prst="textCascadeUp">
              <a:avLst>
                <a:gd name="adj" fmla="val 44444"/>
              </a:avLst>
            </a:prstTxWarp>
            <a:scene3d>
              <a:camera prst="legacyPerspectiveFront">
                <a:rot lat="20519969"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ＭＳ Ｐゴシック"/>
                <a:ea typeface="ＭＳ Ｐゴシック"/>
                <a:cs typeface="ＭＳ Ｐゴシック"/>
              </a:rPr>
              <a:t>一</a:t>
            </a:r>
          </a:p>
        </p:txBody>
      </p:sp>
      <p:sp>
        <p:nvSpPr>
          <p:cNvPr id="2" name="TextBox 1"/>
          <p:cNvSpPr txBox="1">
            <a:spLocks noChangeArrowheads="1"/>
          </p:cNvSpPr>
          <p:nvPr/>
        </p:nvSpPr>
        <p:spPr bwMode="auto">
          <a:xfrm>
            <a:off x="107950" y="4292600"/>
            <a:ext cx="2160588" cy="1938338"/>
          </a:xfrm>
          <a:prstGeom prst="rect">
            <a:avLst/>
          </a:prstGeom>
          <a:noFill/>
          <a:ln>
            <a:noFill/>
          </a:ln>
          <a:effectLst>
            <a:outerShdw blurRad="63500" dist="38100" dir="2700000" rotWithShape="0">
              <a:srgbClr val="00000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SimHei" charset="0"/>
                <a:ea typeface="MS PGothic" charset="0"/>
                <a:cs typeface="SimHei" charset="0"/>
              </a:rPr>
              <a:t>一个</a:t>
            </a:r>
            <a:r>
              <a:rPr kumimoji="0" lang="en-US" altLang="ja-JP" sz="4000" b="1" i="0" u="none" strike="noStrike" kern="1200" cap="none" spc="0" normalizeH="0" baseline="0" noProof="0">
                <a:ln>
                  <a:noFill/>
                </a:ln>
                <a:solidFill>
                  <a:srgbClr val="FFFFFF"/>
                </a:solidFill>
                <a:effectLst/>
                <a:uLnTx/>
                <a:uFillTx/>
                <a:latin typeface="SimHei" charset="0"/>
                <a:ea typeface="MS PGothic" charset="0"/>
                <a:cs typeface="SimHei" charset="0"/>
              </a:rPr>
              <a:t> </a:t>
            </a:r>
            <a:br>
              <a:rPr kumimoji="0" lang="en-US" altLang="ja-JP" sz="4000" b="1" i="0" u="none" strike="noStrike" kern="1200" cap="none" spc="0" normalizeH="0" baseline="0" noProof="0">
                <a:ln>
                  <a:noFill/>
                </a:ln>
                <a:solidFill>
                  <a:srgbClr val="FFFFFF"/>
                </a:solidFill>
                <a:effectLst/>
                <a:uLnTx/>
                <a:uFillTx/>
                <a:latin typeface="SimHei" charset="0"/>
                <a:ea typeface="MS PGothic" charset="0"/>
                <a:cs typeface="SimHei" charset="0"/>
              </a:rPr>
            </a:br>
            <a:r>
              <a:rPr kumimoji="0" lang="zh-CN" altLang="en-US" sz="4000" b="1" i="0" u="none" strike="noStrike" kern="1200" cap="none" spc="0" normalizeH="0" baseline="0" noProof="0">
                <a:ln>
                  <a:noFill/>
                </a:ln>
                <a:solidFill>
                  <a:srgbClr val="FFFFFF"/>
                </a:solidFill>
                <a:effectLst/>
                <a:uLnTx/>
                <a:uFillTx/>
                <a:latin typeface="SimHei" charset="0"/>
                <a:ea typeface="MS PGothic" charset="0"/>
                <a:cs typeface="SimHei" charset="0"/>
              </a:rPr>
              <a:t>小孩</a:t>
            </a:r>
            <a:br>
              <a:rPr kumimoji="0" lang="en-US" altLang="zh-CN" sz="4000" b="1" i="0" u="none" strike="noStrike" kern="1200" cap="none" spc="0" normalizeH="0" baseline="0" noProof="0">
                <a:ln>
                  <a:noFill/>
                </a:ln>
                <a:solidFill>
                  <a:srgbClr val="FFFFFF"/>
                </a:solidFill>
                <a:effectLst/>
                <a:uLnTx/>
                <a:uFillTx/>
                <a:latin typeface="SimHei" charset="0"/>
                <a:ea typeface="MS PGothic" charset="0"/>
                <a:cs typeface="SimHei" charset="0"/>
              </a:rPr>
            </a:br>
            <a:r>
              <a:rPr kumimoji="0" lang="en-US" altLang="ja-JP" sz="4000" b="1" i="0" u="none" strike="noStrike" kern="1200" cap="none" spc="0" normalizeH="0" baseline="0" noProof="0">
                <a:ln>
                  <a:noFill/>
                </a:ln>
                <a:solidFill>
                  <a:srgbClr val="FFFFFF"/>
                </a:solidFill>
                <a:effectLst/>
                <a:uLnTx/>
                <a:uFillTx/>
                <a:latin typeface="Arial" charset="0"/>
                <a:ea typeface="MS PGothic" charset="0"/>
                <a:cs typeface="SimHei" charset="0"/>
              </a:rPr>
              <a:t> (1-9)</a:t>
            </a:r>
            <a:endParaRPr kumimoji="0" lang="en-US" altLang="zh-CN" sz="4000" b="1" i="0" u="none" strike="noStrike" kern="1200" cap="none" spc="0" normalizeH="0" baseline="0" noProof="0">
              <a:ln>
                <a:noFill/>
              </a:ln>
              <a:solidFill>
                <a:srgbClr val="FFFFFF"/>
              </a:solidFill>
              <a:effectLst/>
              <a:uLnTx/>
              <a:uFillTx/>
              <a:latin typeface="Arial" charset="0"/>
              <a:ea typeface="MS PGothic" charset="0"/>
              <a:cs typeface="SimHei" charset="0"/>
            </a:endParaRPr>
          </a:p>
        </p:txBody>
      </p:sp>
      <p:sp>
        <p:nvSpPr>
          <p:cNvPr id="6" name="TextBox 5"/>
          <p:cNvSpPr txBox="1">
            <a:spLocks noChangeArrowheads="1"/>
          </p:cNvSpPr>
          <p:nvPr/>
        </p:nvSpPr>
        <p:spPr bwMode="auto">
          <a:xfrm>
            <a:off x="2339975" y="4292600"/>
            <a:ext cx="2160588" cy="1938338"/>
          </a:xfrm>
          <a:prstGeom prst="rect">
            <a:avLst/>
          </a:prstGeom>
          <a:noFill/>
          <a:ln>
            <a:noFill/>
          </a:ln>
          <a:effectLst>
            <a:outerShdw blurRad="63500" dist="38100" dir="2700000" rotWithShape="0">
              <a:srgbClr val="00000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SimHei" charset="0"/>
                <a:ea typeface="MS PGothic" charset="0"/>
                <a:cs typeface="SimHei" charset="0"/>
              </a:rPr>
              <a:t>一只</a:t>
            </a:r>
            <a:r>
              <a:rPr kumimoji="0" lang="en-US" altLang="ja-JP" sz="4000" b="1" i="0" u="none" strike="noStrike" kern="1200" cap="none" spc="0" normalizeH="0" baseline="0" noProof="0">
                <a:ln>
                  <a:noFill/>
                </a:ln>
                <a:solidFill>
                  <a:srgbClr val="FFFFFF"/>
                </a:solidFill>
                <a:effectLst/>
                <a:uLnTx/>
                <a:uFillTx/>
                <a:latin typeface="SimHei" charset="0"/>
                <a:ea typeface="MS PGothic" charset="0"/>
                <a:cs typeface="SimHei" charset="0"/>
              </a:rPr>
              <a:t> </a:t>
            </a:r>
            <a:br>
              <a:rPr kumimoji="0" lang="en-US" altLang="ja-JP" sz="4000" b="1" i="0" u="none" strike="noStrike" kern="1200" cap="none" spc="0" normalizeH="0" baseline="0" noProof="0">
                <a:ln>
                  <a:noFill/>
                </a:ln>
                <a:solidFill>
                  <a:srgbClr val="FFFFFF"/>
                </a:solidFill>
                <a:effectLst/>
                <a:uLnTx/>
                <a:uFillTx/>
                <a:latin typeface="SimHei" charset="0"/>
                <a:ea typeface="MS PGothic" charset="0"/>
                <a:cs typeface="SimHei" charset="0"/>
              </a:rPr>
            </a:br>
            <a:r>
              <a:rPr kumimoji="0" lang="zh-CN" altLang="en-US" sz="4000" b="1" i="0" u="none" strike="noStrike" kern="1200" cap="none" spc="0" normalizeH="0" baseline="0" noProof="0">
                <a:ln>
                  <a:noFill/>
                </a:ln>
                <a:solidFill>
                  <a:srgbClr val="FFFFFF"/>
                </a:solidFill>
                <a:effectLst/>
                <a:uLnTx/>
                <a:uFillTx/>
                <a:latin typeface="SimHei" charset="0"/>
                <a:ea typeface="MS PGothic" charset="0"/>
                <a:cs typeface="SimHei" charset="0"/>
              </a:rPr>
              <a:t>羊</a:t>
            </a:r>
            <a:br>
              <a:rPr kumimoji="0" lang="en-US" altLang="zh-CN" sz="4000" b="1" i="0" u="none" strike="noStrike" kern="1200" cap="none" spc="0" normalizeH="0" baseline="0" noProof="0">
                <a:ln>
                  <a:noFill/>
                </a:ln>
                <a:solidFill>
                  <a:srgbClr val="FFFFFF"/>
                </a:solidFill>
                <a:effectLst/>
                <a:uLnTx/>
                <a:uFillTx/>
                <a:latin typeface="SimHei" charset="0"/>
                <a:ea typeface="MS PGothic" charset="0"/>
                <a:cs typeface="SimHei" charset="0"/>
              </a:rPr>
            </a:br>
            <a:r>
              <a:rPr kumimoji="0" lang="en-US" altLang="ja-JP" sz="4000" b="1" i="0" u="none" strike="noStrike" kern="1200" cap="none" spc="0" normalizeH="0" baseline="0" noProof="0">
                <a:ln>
                  <a:noFill/>
                </a:ln>
                <a:solidFill>
                  <a:srgbClr val="FFFFFF"/>
                </a:solidFill>
                <a:effectLst/>
                <a:uLnTx/>
                <a:uFillTx/>
                <a:latin typeface="Arial" charset="0"/>
                <a:ea typeface="MS PGothic" charset="0"/>
                <a:cs typeface="SimHei" charset="0"/>
              </a:rPr>
              <a:t>(10-14)</a:t>
            </a:r>
            <a:endParaRPr kumimoji="0" lang="en-US" altLang="zh-CN" sz="4000" b="1" i="0" u="none" strike="noStrike" kern="1200" cap="none" spc="0" normalizeH="0" baseline="0" noProof="0">
              <a:ln>
                <a:noFill/>
              </a:ln>
              <a:solidFill>
                <a:srgbClr val="FFFFFF"/>
              </a:solidFill>
              <a:effectLst/>
              <a:uLnTx/>
              <a:uFillTx/>
              <a:latin typeface="Arial" charset="0"/>
              <a:ea typeface="MS PGothic" charset="0"/>
              <a:cs typeface="SimHei" charset="0"/>
            </a:endParaRPr>
          </a:p>
        </p:txBody>
      </p:sp>
      <p:sp>
        <p:nvSpPr>
          <p:cNvPr id="7" name="TextBox 6"/>
          <p:cNvSpPr txBox="1">
            <a:spLocks noChangeArrowheads="1"/>
          </p:cNvSpPr>
          <p:nvPr/>
        </p:nvSpPr>
        <p:spPr bwMode="auto">
          <a:xfrm>
            <a:off x="4572000" y="4292600"/>
            <a:ext cx="2160588" cy="1938338"/>
          </a:xfrm>
          <a:prstGeom prst="rect">
            <a:avLst/>
          </a:prstGeom>
          <a:noFill/>
          <a:ln>
            <a:noFill/>
          </a:ln>
          <a:effectLst>
            <a:outerShdw blurRad="63500" dist="38100" dir="2700000" rotWithShape="0">
              <a:srgbClr val="00000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SimHei" charset="0"/>
                <a:ea typeface="MS PGothic" charset="0"/>
                <a:cs typeface="SimHei" charset="0"/>
              </a:rPr>
              <a:t>一个</a:t>
            </a:r>
            <a:r>
              <a:rPr kumimoji="0" lang="en-US" altLang="ja-JP" sz="4000" b="1" i="0" u="none" strike="noStrike" kern="1200" cap="none" spc="0" normalizeH="0" baseline="0" noProof="0">
                <a:ln>
                  <a:noFill/>
                </a:ln>
                <a:solidFill>
                  <a:srgbClr val="FFFFFF"/>
                </a:solidFill>
                <a:effectLst/>
                <a:uLnTx/>
                <a:uFillTx/>
                <a:latin typeface="SimHei" charset="0"/>
                <a:ea typeface="MS PGothic" charset="0"/>
                <a:cs typeface="SimHei" charset="0"/>
              </a:rPr>
              <a:t> </a:t>
            </a:r>
            <a:br>
              <a:rPr kumimoji="0" lang="en-US" altLang="ja-JP" sz="4000" b="1" i="0" u="none" strike="noStrike" kern="1200" cap="none" spc="0" normalizeH="0" baseline="0" noProof="0">
                <a:ln>
                  <a:noFill/>
                </a:ln>
                <a:solidFill>
                  <a:srgbClr val="FFFFFF"/>
                </a:solidFill>
                <a:effectLst/>
                <a:uLnTx/>
                <a:uFillTx/>
                <a:latin typeface="SimHei" charset="0"/>
                <a:ea typeface="MS PGothic" charset="0"/>
                <a:cs typeface="SimHei" charset="0"/>
              </a:rPr>
            </a:br>
            <a:r>
              <a:rPr kumimoji="0" lang="zh-CN" altLang="en-US" sz="4000" b="1" i="0" u="none" strike="noStrike" kern="1200" cap="none" spc="0" normalizeH="0" baseline="0" noProof="0">
                <a:ln>
                  <a:noFill/>
                </a:ln>
                <a:solidFill>
                  <a:srgbClr val="FFFFFF"/>
                </a:solidFill>
                <a:effectLst/>
                <a:uLnTx/>
                <a:uFillTx/>
                <a:latin typeface="SimHei" charset="0"/>
                <a:ea typeface="MS PGothic" charset="0"/>
                <a:cs typeface="SimHei" charset="0"/>
              </a:rPr>
              <a:t>罪人</a:t>
            </a:r>
            <a:br>
              <a:rPr kumimoji="0" lang="en-US" altLang="zh-CN" sz="4000" b="1" i="0" u="none" strike="noStrike" kern="1200" cap="none" spc="0" normalizeH="0" baseline="0" noProof="0">
                <a:ln>
                  <a:noFill/>
                </a:ln>
                <a:solidFill>
                  <a:srgbClr val="FFFFFF"/>
                </a:solidFill>
                <a:effectLst/>
                <a:uLnTx/>
                <a:uFillTx/>
                <a:latin typeface="SimHei" charset="0"/>
                <a:ea typeface="MS PGothic" charset="0"/>
                <a:cs typeface="SimHei" charset="0"/>
              </a:rPr>
            </a:br>
            <a:r>
              <a:rPr kumimoji="0" lang="en-US" altLang="ja-JP" sz="4000" b="1" i="0" u="none" strike="noStrike" kern="1200" cap="none" spc="0" normalizeH="0" baseline="0" noProof="0">
                <a:ln>
                  <a:noFill/>
                </a:ln>
                <a:solidFill>
                  <a:srgbClr val="FFFFFF"/>
                </a:solidFill>
                <a:effectLst/>
                <a:uLnTx/>
                <a:uFillTx/>
                <a:latin typeface="Arial" charset="0"/>
                <a:ea typeface="MS PGothic" charset="0"/>
                <a:cs typeface="SimHei" charset="0"/>
              </a:rPr>
              <a:t>(15-20)</a:t>
            </a:r>
            <a:endParaRPr kumimoji="0" lang="en-US" altLang="zh-CN" sz="4000" b="1" i="0" u="none" strike="noStrike" kern="1200" cap="none" spc="0" normalizeH="0" baseline="0" noProof="0">
              <a:ln>
                <a:noFill/>
              </a:ln>
              <a:solidFill>
                <a:srgbClr val="FFFFFF"/>
              </a:solidFill>
              <a:effectLst/>
              <a:uLnTx/>
              <a:uFillTx/>
              <a:latin typeface="Arial" charset="0"/>
              <a:ea typeface="MS PGothic" charset="0"/>
              <a:cs typeface="SimHei" charset="0"/>
            </a:endParaRPr>
          </a:p>
        </p:txBody>
      </p:sp>
      <p:sp>
        <p:nvSpPr>
          <p:cNvPr id="8" name="TextBox 7"/>
          <p:cNvSpPr txBox="1">
            <a:spLocks noChangeArrowheads="1"/>
          </p:cNvSpPr>
          <p:nvPr/>
        </p:nvSpPr>
        <p:spPr bwMode="auto">
          <a:xfrm>
            <a:off x="6804025" y="4292600"/>
            <a:ext cx="2160588" cy="1938338"/>
          </a:xfrm>
          <a:prstGeom prst="rect">
            <a:avLst/>
          </a:prstGeom>
          <a:noFill/>
          <a:ln>
            <a:noFill/>
          </a:ln>
          <a:effectLst>
            <a:outerShdw blurRad="63500" dist="38100" dir="2700000" rotWithShape="0">
              <a:srgbClr val="00000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SimHei" charset="0"/>
                <a:ea typeface="MS PGothic" charset="0"/>
                <a:cs typeface="SimHei" charset="0"/>
              </a:rPr>
              <a:t>一个</a:t>
            </a:r>
            <a:r>
              <a:rPr kumimoji="0" lang="en-US" altLang="ja-JP" sz="4000" b="1" i="0" u="none" strike="noStrike" kern="1200" cap="none" spc="0" normalizeH="0" baseline="0" noProof="0">
                <a:ln>
                  <a:noFill/>
                </a:ln>
                <a:solidFill>
                  <a:srgbClr val="FFFFFF"/>
                </a:solidFill>
                <a:effectLst/>
                <a:uLnTx/>
                <a:uFillTx/>
                <a:latin typeface="SimHei" charset="0"/>
                <a:ea typeface="MS PGothic" charset="0"/>
                <a:cs typeface="SimHei" charset="0"/>
              </a:rPr>
              <a:t> </a:t>
            </a:r>
            <a:br>
              <a:rPr kumimoji="0" lang="en-US" altLang="ja-JP" sz="4000" b="1" i="0" u="none" strike="noStrike" kern="1200" cap="none" spc="0" normalizeH="0" baseline="0" noProof="0">
                <a:ln>
                  <a:noFill/>
                </a:ln>
                <a:solidFill>
                  <a:srgbClr val="FFFFFF"/>
                </a:solidFill>
                <a:effectLst/>
                <a:uLnTx/>
                <a:uFillTx/>
                <a:latin typeface="SimHei" charset="0"/>
                <a:ea typeface="MS PGothic" charset="0"/>
                <a:cs typeface="SimHei" charset="0"/>
              </a:rPr>
            </a:br>
            <a:r>
              <a:rPr kumimoji="0" lang="zh-CN" altLang="en-US" sz="4000" b="1" i="0" u="none" strike="noStrike" kern="1200" cap="none" spc="0" normalizeH="0" baseline="0" noProof="0">
                <a:ln>
                  <a:noFill/>
                </a:ln>
                <a:solidFill>
                  <a:srgbClr val="FFFFFF"/>
                </a:solidFill>
                <a:effectLst/>
                <a:uLnTx/>
                <a:uFillTx/>
                <a:latin typeface="SimHei" charset="0"/>
                <a:ea typeface="MS PGothic" charset="0"/>
                <a:cs typeface="SimHei" charset="0"/>
              </a:rPr>
              <a:t>欠债者</a:t>
            </a:r>
            <a:br>
              <a:rPr kumimoji="0" lang="en-US" altLang="zh-CN" sz="4000" b="1" i="0" u="none" strike="noStrike" kern="1200" cap="none" spc="0" normalizeH="0" baseline="0" noProof="0">
                <a:ln>
                  <a:noFill/>
                </a:ln>
                <a:solidFill>
                  <a:srgbClr val="FFFFFF"/>
                </a:solidFill>
                <a:effectLst/>
                <a:uLnTx/>
                <a:uFillTx/>
                <a:latin typeface="SimHei" charset="0"/>
                <a:ea typeface="MS PGothic" charset="0"/>
                <a:cs typeface="SimHei" charset="0"/>
              </a:rPr>
            </a:br>
            <a:r>
              <a:rPr kumimoji="0" lang="en-US" altLang="ja-JP" sz="4000" b="1" i="0" u="none" strike="noStrike" kern="1200" cap="none" spc="0" normalizeH="0" baseline="0" noProof="0">
                <a:ln>
                  <a:noFill/>
                </a:ln>
                <a:solidFill>
                  <a:srgbClr val="FFFFFF"/>
                </a:solidFill>
                <a:effectLst/>
                <a:uLnTx/>
                <a:uFillTx/>
                <a:latin typeface="Arial" charset="0"/>
                <a:ea typeface="MS PGothic" charset="0"/>
                <a:cs typeface="SimHei" charset="0"/>
              </a:rPr>
              <a:t>(21-35)</a:t>
            </a:r>
            <a:endParaRPr kumimoji="0" lang="en-US" altLang="zh-CN" sz="4000" b="1" i="0" u="none" strike="noStrike" kern="1200" cap="none" spc="0" normalizeH="0" baseline="0" noProof="0">
              <a:ln>
                <a:noFill/>
              </a:ln>
              <a:solidFill>
                <a:srgbClr val="FFFFFF"/>
              </a:solidFill>
              <a:effectLst/>
              <a:uLnTx/>
              <a:uFillTx/>
              <a:latin typeface="Arial" charset="0"/>
              <a:ea typeface="MS PGothic" charset="0"/>
              <a:cs typeface="SimHei" charset="0"/>
            </a:endParaRPr>
          </a:p>
        </p:txBody>
      </p:sp>
    </p:spTree>
    <p:extLst>
      <p:ext uri="{BB962C8B-B14F-4D97-AF65-F5344CB8AC3E}">
        <p14:creationId xmlns:p14="http://schemas.microsoft.com/office/powerpoint/2010/main" val="220752520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0.70"/>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 calcmode="lin" valueType="num">
                                      <p:cBhvr>
                                        <p:cTn id="37" dur="500" fill="hold"/>
                                        <p:tgtEl>
                                          <p:spTgt spid="3"/>
                                        </p:tgtEl>
                                        <p:attrNameLst>
                                          <p:attrName>style.rotation</p:attrName>
                                        </p:attrNameLst>
                                      </p:cBhvr>
                                      <p:tavLst>
                                        <p:tav tm="0">
                                          <p:val>
                                            <p:fltVal val="360"/>
                                          </p:val>
                                        </p:tav>
                                        <p:tav tm="100000">
                                          <p:val>
                                            <p:fltVal val="0"/>
                                          </p:val>
                                        </p:tav>
                                      </p:tavLst>
                                    </p:anim>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193" name="Group 2"/>
          <p:cNvGrpSpPr>
            <a:grpSpLocks/>
          </p:cNvGrpSpPr>
          <p:nvPr/>
        </p:nvGrpSpPr>
        <p:grpSpPr bwMode="auto">
          <a:xfrm>
            <a:off x="5232401" y="3048012"/>
            <a:ext cx="3048000" cy="3722689"/>
            <a:chOff x="3312" y="922"/>
            <a:chExt cx="1920" cy="2345"/>
          </a:xfrm>
        </p:grpSpPr>
        <p:sp>
          <p:nvSpPr>
            <p:cNvPr id="293891" name="Oval 3"/>
            <p:cNvSpPr>
              <a:spLocks noChangeAspect="1" noChangeArrowheads="1"/>
            </p:cNvSpPr>
            <p:nvPr/>
          </p:nvSpPr>
          <p:spPr bwMode="auto">
            <a:xfrm>
              <a:off x="3312" y="922"/>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36" name="Text Box 4"/>
            <p:cNvSpPr txBox="1">
              <a:spLocks noChangeArrowheads="1"/>
            </p:cNvSpPr>
            <p:nvPr/>
          </p:nvSpPr>
          <p:spPr bwMode="auto">
            <a:xfrm>
              <a:off x="3634" y="2937"/>
              <a:ext cx="140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333333"/>
                  </a:solidFill>
                  <a:effectLst/>
                  <a:uLnTx/>
                  <a:uFillTx/>
                  <a:latin typeface="Arial" charset="0"/>
                  <a:ea typeface="ＭＳ Ｐゴシック" charset="0"/>
                </a:rPr>
                <a:t>基督徒</a:t>
              </a:r>
              <a:r>
                <a:rPr kumimoji="0" lang="en-US" sz="2800" b="1" i="0" u="none" strike="noStrike" kern="1200" cap="none" spc="0" normalizeH="0" baseline="0" noProof="0" dirty="0">
                  <a:ln>
                    <a:noFill/>
                  </a:ln>
                  <a:solidFill>
                    <a:srgbClr val="333333"/>
                  </a:solidFill>
                  <a:effectLst/>
                  <a:uLnTx/>
                  <a:uFillTx/>
                  <a:latin typeface="Arial" charset="0"/>
                  <a:ea typeface="ＭＳ Ｐゴシック" charset="0"/>
                </a:rPr>
                <a:t>(2:15)</a:t>
              </a:r>
            </a:p>
          </p:txBody>
        </p:sp>
      </p:grpSp>
      <p:pic>
        <p:nvPicPr>
          <p:cNvPr id="136194" name="Picture 5"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400" y="4968875"/>
            <a:ext cx="9413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5" name="Picture 6"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1" y="4943475"/>
            <a:ext cx="1295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895" name="Rectangle 7"/>
          <p:cNvSpPr>
            <a:spLocks noGrp="1" noChangeArrowheads="1"/>
          </p:cNvSpPr>
          <p:nvPr>
            <p:ph type="title"/>
          </p:nvPr>
        </p:nvSpPr>
        <p:spPr>
          <a:xfrm>
            <a:off x="0" y="609601"/>
            <a:ext cx="2895600" cy="1752600"/>
          </a:xfrm>
          <a:effectLst>
            <a:outerShdw blurRad="63500" dist="107763" dir="2700000" algn="ctr" rotWithShape="0">
              <a:srgbClr val="FFFFFF">
                <a:alpha val="74998"/>
              </a:srgbClr>
            </a:outerShdw>
          </a:effectLst>
        </p:spPr>
        <p:txBody>
          <a:bodyPr/>
          <a:lstStyle/>
          <a:p>
            <a:pPr eaLnBrk="1" hangingPunct="1">
              <a:defRPr/>
            </a:pPr>
            <a:r>
              <a:rPr lang="zh-CN" altLang="en-US" sz="4800" b="1" dirty="0">
                <a:latin typeface="Arial Narrow" charset="0"/>
              </a:rPr>
              <a:t>不同类型的人</a:t>
            </a:r>
            <a:endParaRPr lang="en-US" sz="3600" dirty="0">
              <a:latin typeface="Arial Narrow" charset="0"/>
            </a:endParaRPr>
          </a:p>
        </p:txBody>
      </p:sp>
      <p:sp>
        <p:nvSpPr>
          <p:cNvPr id="293896" name="Oval 8"/>
          <p:cNvSpPr>
            <a:spLocks noChangeAspect="1" noChangeArrowheads="1"/>
          </p:cNvSpPr>
          <p:nvPr/>
        </p:nvSpPr>
        <p:spPr bwMode="auto">
          <a:xfrm>
            <a:off x="838200" y="3063875"/>
            <a:ext cx="3048000" cy="304800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pic>
        <p:nvPicPr>
          <p:cNvPr id="136198" name="Picture 9"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1" y="3368676"/>
            <a:ext cx="14208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9" name="Text Box 10"/>
          <p:cNvSpPr txBox="1">
            <a:spLocks noChangeArrowheads="1"/>
          </p:cNvSpPr>
          <p:nvPr/>
        </p:nvSpPr>
        <p:spPr bwMode="auto">
          <a:xfrm>
            <a:off x="1123554" y="6262688"/>
            <a:ext cx="2688431"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333333"/>
                </a:solidFill>
                <a:effectLst/>
                <a:uLnTx/>
                <a:uFillTx/>
                <a:latin typeface="Arial" charset="0"/>
                <a:ea typeface="ＭＳ Ｐゴシック" charset="0"/>
              </a:rPr>
              <a:t>非基督徒</a:t>
            </a:r>
            <a:r>
              <a:rPr kumimoji="0" lang="en-US" sz="2800" b="1" i="0" u="none" strike="noStrike" kern="1200" cap="none" spc="0" normalizeH="0" baseline="0" noProof="0" dirty="0">
                <a:ln>
                  <a:noFill/>
                </a:ln>
                <a:solidFill>
                  <a:srgbClr val="333333"/>
                </a:solidFill>
                <a:effectLst/>
                <a:uLnTx/>
                <a:uFillTx/>
                <a:latin typeface="Arial" charset="0"/>
                <a:ea typeface="ＭＳ Ｐゴシック" charset="0"/>
              </a:rPr>
              <a:t> (2:14)</a:t>
            </a:r>
          </a:p>
        </p:txBody>
      </p:sp>
      <p:sp>
        <p:nvSpPr>
          <p:cNvPr id="136200" name="Oval 11"/>
          <p:cNvSpPr>
            <a:spLocks noChangeAspect="1" noChangeArrowheads="1"/>
          </p:cNvSpPr>
          <p:nvPr/>
        </p:nvSpPr>
        <p:spPr bwMode="auto">
          <a:xfrm>
            <a:off x="3429000" y="4130676"/>
            <a:ext cx="381000" cy="381000"/>
          </a:xfrm>
          <a:prstGeom prst="ellipse">
            <a:avLst/>
          </a:prstGeom>
          <a:solidFill>
            <a:schemeClr val="tx1"/>
          </a:solid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01" name="Oval 12"/>
          <p:cNvSpPr>
            <a:spLocks noChangeAspect="1" noChangeArrowheads="1"/>
          </p:cNvSpPr>
          <p:nvPr/>
        </p:nvSpPr>
        <p:spPr bwMode="auto">
          <a:xfrm>
            <a:off x="2971800" y="3749675"/>
            <a:ext cx="381000" cy="381000"/>
          </a:xfrm>
          <a:prstGeom prst="ellipse">
            <a:avLst/>
          </a:prstGeom>
          <a:solidFill>
            <a:srgbClr val="800080"/>
          </a:solid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02" name="Oval 13"/>
          <p:cNvSpPr>
            <a:spLocks noChangeAspect="1" noChangeArrowheads="1"/>
          </p:cNvSpPr>
          <p:nvPr/>
        </p:nvSpPr>
        <p:spPr bwMode="auto">
          <a:xfrm>
            <a:off x="1219201" y="4130675"/>
            <a:ext cx="533400" cy="533400"/>
          </a:xfrm>
          <a:prstGeom prst="ellipse">
            <a:avLst/>
          </a:prstGeom>
          <a:solidFill>
            <a:schemeClr val="hlink"/>
          </a:solid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03" name="Oval 14"/>
          <p:cNvSpPr>
            <a:spLocks noChangeAspect="1" noChangeArrowheads="1"/>
          </p:cNvSpPr>
          <p:nvPr/>
        </p:nvSpPr>
        <p:spPr bwMode="auto">
          <a:xfrm>
            <a:off x="2590801" y="5349875"/>
            <a:ext cx="533400" cy="533400"/>
          </a:xfrm>
          <a:prstGeom prst="ellipse">
            <a:avLst/>
          </a:prstGeom>
          <a:solidFill>
            <a:schemeClr val="folHlink"/>
          </a:solid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04" name="Oval 15"/>
          <p:cNvSpPr>
            <a:spLocks noChangeAspect="1" noChangeArrowheads="1"/>
          </p:cNvSpPr>
          <p:nvPr/>
        </p:nvSpPr>
        <p:spPr bwMode="auto">
          <a:xfrm>
            <a:off x="2209800" y="3140076"/>
            <a:ext cx="533400" cy="533400"/>
          </a:xfrm>
          <a:prstGeom prst="ellipse">
            <a:avLst/>
          </a:prstGeom>
          <a:solidFill>
            <a:srgbClr val="EE3D00"/>
          </a:solid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05" name="Oval 16"/>
          <p:cNvSpPr>
            <a:spLocks noChangeAspect="1" noChangeArrowheads="1"/>
          </p:cNvSpPr>
          <p:nvPr/>
        </p:nvSpPr>
        <p:spPr bwMode="auto">
          <a:xfrm>
            <a:off x="1447800" y="5121275"/>
            <a:ext cx="381000" cy="381000"/>
          </a:xfrm>
          <a:prstGeom prst="ellipse">
            <a:avLst/>
          </a:prstGeom>
          <a:solidFill>
            <a:srgbClr val="FF00FF"/>
          </a:solid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06" name="Oval 17"/>
          <p:cNvSpPr>
            <a:spLocks noChangeAspect="1" noChangeArrowheads="1"/>
          </p:cNvSpPr>
          <p:nvPr/>
        </p:nvSpPr>
        <p:spPr bwMode="auto">
          <a:xfrm>
            <a:off x="1371600" y="3749675"/>
            <a:ext cx="381000" cy="381000"/>
          </a:xfrm>
          <a:prstGeom prst="ellipse">
            <a:avLst/>
          </a:prstGeom>
          <a:solidFill>
            <a:srgbClr val="FF0000"/>
          </a:solid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07" name="Oval 18"/>
          <p:cNvSpPr>
            <a:spLocks noChangeAspect="1" noChangeArrowheads="1"/>
          </p:cNvSpPr>
          <p:nvPr/>
        </p:nvSpPr>
        <p:spPr bwMode="auto">
          <a:xfrm>
            <a:off x="2971800" y="4664075"/>
            <a:ext cx="304800" cy="304800"/>
          </a:xfrm>
          <a:prstGeom prst="ellipse">
            <a:avLst/>
          </a:prstGeom>
          <a:solidFill>
            <a:srgbClr val="00FF00"/>
          </a:solid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08" name="WordArt 19"/>
          <p:cNvSpPr>
            <a:spLocks noChangeArrowheads="1" noChangeShapeType="1" noTextEdit="1"/>
          </p:cNvSpPr>
          <p:nvPr/>
        </p:nvSpPr>
        <p:spPr bwMode="auto">
          <a:xfrm>
            <a:off x="2057400" y="4130676"/>
            <a:ext cx="723900" cy="642938"/>
          </a:xfrm>
          <a:prstGeom prst="rect">
            <a:avLst/>
          </a:prstGeom>
        </p:spPr>
        <p:txBody>
          <a:bodyPr wrap="none" lIns="91378" tIns="45690" rIns="91378" bIns="45690"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outerShdw>
                </a:effectLst>
                <a:uLnTx/>
                <a:uFillTx/>
                <a:latin typeface="Impact"/>
                <a:ea typeface="Impact"/>
                <a:cs typeface="Impact"/>
              </a:rPr>
              <a:t>自我</a:t>
            </a:r>
            <a:endParaRPr kumimoji="0" 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outerShdw>
              </a:effectLst>
              <a:uLnTx/>
              <a:uFillTx/>
              <a:latin typeface="Impact"/>
              <a:ea typeface="Impact"/>
              <a:cs typeface="Impact"/>
            </a:endParaRPr>
          </a:p>
        </p:txBody>
      </p:sp>
      <p:pic>
        <p:nvPicPr>
          <p:cNvPr id="136209" name="Picture 20"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3368676"/>
            <a:ext cx="14208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10" name="WordArt 21"/>
          <p:cNvSpPr>
            <a:spLocks noChangeArrowheads="1" noChangeShapeType="1" noTextEdit="1"/>
          </p:cNvSpPr>
          <p:nvPr/>
        </p:nvSpPr>
        <p:spPr bwMode="auto">
          <a:xfrm>
            <a:off x="6019800" y="5273676"/>
            <a:ext cx="723900" cy="642938"/>
          </a:xfrm>
          <a:prstGeom prst="rect">
            <a:avLst/>
          </a:prstGeom>
        </p:spPr>
        <p:txBody>
          <a:bodyPr wrap="none" lIns="91378" tIns="45690" rIns="91378" bIns="45690"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outerShdw>
                </a:effectLst>
                <a:uLnTx/>
                <a:uFillTx/>
                <a:latin typeface="Impact"/>
                <a:ea typeface="Impact"/>
                <a:cs typeface="Impact"/>
              </a:rPr>
              <a:t>自我</a:t>
            </a:r>
            <a:endParaRPr kumimoji="0" 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outerShdw>
              </a:effectLst>
              <a:uLnTx/>
              <a:uFillTx/>
              <a:latin typeface="Impact"/>
              <a:ea typeface="Impact"/>
              <a:cs typeface="Impact"/>
            </a:endParaRPr>
          </a:p>
        </p:txBody>
      </p:sp>
      <p:pic>
        <p:nvPicPr>
          <p:cNvPr id="136211" name="Picture 22"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3902075"/>
            <a:ext cx="9413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12" name="Picture 23"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3902075"/>
            <a:ext cx="1295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13" name="Oval 24"/>
          <p:cNvSpPr>
            <a:spLocks noChangeAspect="1" noChangeArrowheads="1"/>
          </p:cNvSpPr>
          <p:nvPr/>
        </p:nvSpPr>
        <p:spPr bwMode="auto">
          <a:xfrm>
            <a:off x="7391400" y="4283075"/>
            <a:ext cx="360363" cy="360363"/>
          </a:xfrm>
          <a:prstGeom prst="ellipse">
            <a:avLst/>
          </a:prstGeom>
          <a:solidFill>
            <a:schemeClr val="tx1"/>
          </a:solid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14" name="Oval 25"/>
          <p:cNvSpPr>
            <a:spLocks noChangeAspect="1" noChangeArrowheads="1"/>
          </p:cNvSpPr>
          <p:nvPr/>
        </p:nvSpPr>
        <p:spPr bwMode="auto">
          <a:xfrm>
            <a:off x="7391400" y="3749676"/>
            <a:ext cx="360363" cy="360363"/>
          </a:xfrm>
          <a:prstGeom prst="ellipse">
            <a:avLst/>
          </a:prstGeom>
          <a:solidFill>
            <a:srgbClr val="800080"/>
          </a:solid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15" name="Oval 26"/>
          <p:cNvSpPr>
            <a:spLocks noChangeAspect="1" noChangeArrowheads="1"/>
          </p:cNvSpPr>
          <p:nvPr/>
        </p:nvSpPr>
        <p:spPr bwMode="auto">
          <a:xfrm>
            <a:off x="5888038" y="4303713"/>
            <a:ext cx="360362" cy="360362"/>
          </a:xfrm>
          <a:prstGeom prst="ellipse">
            <a:avLst/>
          </a:prstGeom>
          <a:solidFill>
            <a:schemeClr val="hlink"/>
          </a:solid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16" name="Oval 27"/>
          <p:cNvSpPr>
            <a:spLocks noChangeAspect="1" noChangeArrowheads="1"/>
          </p:cNvSpPr>
          <p:nvPr/>
        </p:nvSpPr>
        <p:spPr bwMode="auto">
          <a:xfrm>
            <a:off x="6781802" y="4968875"/>
            <a:ext cx="360363" cy="360363"/>
          </a:xfrm>
          <a:prstGeom prst="ellipse">
            <a:avLst/>
          </a:prstGeom>
          <a:solidFill>
            <a:schemeClr val="folHlink"/>
          </a:solid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17" name="Oval 28"/>
          <p:cNvSpPr>
            <a:spLocks noChangeAspect="1" noChangeArrowheads="1"/>
          </p:cNvSpPr>
          <p:nvPr/>
        </p:nvSpPr>
        <p:spPr bwMode="auto">
          <a:xfrm>
            <a:off x="6781802" y="3673476"/>
            <a:ext cx="360363" cy="360363"/>
          </a:xfrm>
          <a:prstGeom prst="ellipse">
            <a:avLst/>
          </a:prstGeom>
          <a:solidFill>
            <a:srgbClr val="EE3D00"/>
          </a:solid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18" name="Oval 29"/>
          <p:cNvSpPr>
            <a:spLocks noChangeAspect="1" noChangeArrowheads="1"/>
          </p:cNvSpPr>
          <p:nvPr/>
        </p:nvSpPr>
        <p:spPr bwMode="auto">
          <a:xfrm>
            <a:off x="6096002" y="4816476"/>
            <a:ext cx="360363" cy="360363"/>
          </a:xfrm>
          <a:prstGeom prst="ellipse">
            <a:avLst/>
          </a:prstGeom>
          <a:solidFill>
            <a:srgbClr val="FF00FF"/>
          </a:solid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19" name="Oval 30"/>
          <p:cNvSpPr>
            <a:spLocks noChangeAspect="1" noChangeArrowheads="1"/>
          </p:cNvSpPr>
          <p:nvPr/>
        </p:nvSpPr>
        <p:spPr bwMode="auto">
          <a:xfrm>
            <a:off x="6096002" y="3749676"/>
            <a:ext cx="360363" cy="360363"/>
          </a:xfrm>
          <a:prstGeom prst="ellipse">
            <a:avLst/>
          </a:prstGeom>
          <a:solidFill>
            <a:srgbClr val="FF0000"/>
          </a:solid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20" name="Oval 31"/>
          <p:cNvSpPr>
            <a:spLocks noChangeAspect="1" noChangeArrowheads="1"/>
          </p:cNvSpPr>
          <p:nvPr/>
        </p:nvSpPr>
        <p:spPr bwMode="auto">
          <a:xfrm>
            <a:off x="7315201" y="4816476"/>
            <a:ext cx="360363" cy="360363"/>
          </a:xfrm>
          <a:prstGeom prst="ellipse">
            <a:avLst/>
          </a:prstGeom>
          <a:solidFill>
            <a:srgbClr val="00FF00"/>
          </a:solid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grpSp>
        <p:nvGrpSpPr>
          <p:cNvPr id="3" name="Group 49"/>
          <p:cNvGrpSpPr>
            <a:grpSpLocks/>
          </p:cNvGrpSpPr>
          <p:nvPr/>
        </p:nvGrpSpPr>
        <p:grpSpPr bwMode="auto">
          <a:xfrm>
            <a:off x="2819400" y="0"/>
            <a:ext cx="5495925" cy="3048000"/>
            <a:chOff x="1776" y="0"/>
            <a:chExt cx="3462" cy="1920"/>
          </a:xfrm>
        </p:grpSpPr>
        <p:sp>
          <p:nvSpPr>
            <p:cNvPr id="293925" name="Oval 37"/>
            <p:cNvSpPr>
              <a:spLocks noChangeAspect="1" noChangeArrowheads="1"/>
            </p:cNvSpPr>
            <p:nvPr/>
          </p:nvSpPr>
          <p:spPr bwMode="auto">
            <a:xfrm>
              <a:off x="1776" y="0"/>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pic>
          <p:nvPicPr>
            <p:cNvPr id="136223" name="Picture 38"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04" y="192"/>
              <a:ext cx="895"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24" name="Text Box 39"/>
            <p:cNvSpPr txBox="1">
              <a:spLocks noChangeArrowheads="1"/>
            </p:cNvSpPr>
            <p:nvPr/>
          </p:nvSpPr>
          <p:spPr bwMode="auto">
            <a:xfrm>
              <a:off x="3531" y="528"/>
              <a:ext cx="1707"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333333"/>
                  </a:solidFill>
                  <a:effectLst/>
                  <a:uLnTx/>
                  <a:uFillTx/>
                  <a:latin typeface="Arial" charset="0"/>
                  <a:ea typeface="ＭＳ Ｐゴシック" charset="0"/>
                </a:rPr>
                <a:t>属肉体的基督徒</a:t>
              </a:r>
              <a:endParaRPr kumimoji="0" lang="en-US" altLang="zh-CN" sz="2800" b="1" i="0" u="none" strike="noStrike" kern="1200" cap="none" spc="0" normalizeH="0" baseline="0" noProof="0" dirty="0">
                <a:ln>
                  <a:noFill/>
                </a:ln>
                <a:solidFill>
                  <a:srgbClr val="333333"/>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33"/>
                  </a:solidFill>
                  <a:effectLst/>
                  <a:uLnTx/>
                  <a:uFillTx/>
                  <a:latin typeface="Arial" charset="0"/>
                  <a:ea typeface="ＭＳ Ｐゴシック" charset="0"/>
                </a:rPr>
                <a:t>(3:1)</a:t>
              </a:r>
            </a:p>
          </p:txBody>
        </p:sp>
        <p:sp>
          <p:nvSpPr>
            <p:cNvPr id="136225" name="Oval 40"/>
            <p:cNvSpPr>
              <a:spLocks noChangeAspect="1" noChangeArrowheads="1"/>
            </p:cNvSpPr>
            <p:nvPr/>
          </p:nvSpPr>
          <p:spPr bwMode="auto">
            <a:xfrm>
              <a:off x="3408" y="672"/>
              <a:ext cx="240" cy="240"/>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26" name="Oval 41"/>
            <p:cNvSpPr>
              <a:spLocks noChangeAspect="1" noChangeArrowheads="1"/>
            </p:cNvSpPr>
            <p:nvPr/>
          </p:nvSpPr>
          <p:spPr bwMode="auto">
            <a:xfrm>
              <a:off x="3120" y="432"/>
              <a:ext cx="240" cy="240"/>
            </a:xfrm>
            <a:prstGeom prst="ellipse">
              <a:avLst/>
            </a:prstGeom>
            <a:solidFill>
              <a:srgbClr val="80008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27" name="Oval 42"/>
            <p:cNvSpPr>
              <a:spLocks noChangeAspect="1" noChangeArrowheads="1"/>
            </p:cNvSpPr>
            <p:nvPr/>
          </p:nvSpPr>
          <p:spPr bwMode="auto">
            <a:xfrm>
              <a:off x="2016" y="672"/>
              <a:ext cx="336" cy="336"/>
            </a:xfrm>
            <a:prstGeom prst="ellipse">
              <a:avLst/>
            </a:prstGeom>
            <a:solidFill>
              <a:schemeClr val="hlink"/>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28" name="Oval 43"/>
            <p:cNvSpPr>
              <a:spLocks noChangeAspect="1" noChangeArrowheads="1"/>
            </p:cNvSpPr>
            <p:nvPr/>
          </p:nvSpPr>
          <p:spPr bwMode="auto">
            <a:xfrm>
              <a:off x="2880" y="1488"/>
              <a:ext cx="336" cy="336"/>
            </a:xfrm>
            <a:prstGeom prst="ellipse">
              <a:avLst/>
            </a:prstGeom>
            <a:solidFill>
              <a:schemeClr val="folHlink"/>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29" name="Oval 44"/>
            <p:cNvSpPr>
              <a:spLocks noChangeAspect="1" noChangeArrowheads="1"/>
            </p:cNvSpPr>
            <p:nvPr/>
          </p:nvSpPr>
          <p:spPr bwMode="auto">
            <a:xfrm>
              <a:off x="2640" y="48"/>
              <a:ext cx="336" cy="336"/>
            </a:xfrm>
            <a:prstGeom prst="ellipse">
              <a:avLst/>
            </a:prstGeom>
            <a:solidFill>
              <a:srgbClr val="EE3D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30" name="Oval 46"/>
            <p:cNvSpPr>
              <a:spLocks noChangeAspect="1" noChangeArrowheads="1"/>
            </p:cNvSpPr>
            <p:nvPr/>
          </p:nvSpPr>
          <p:spPr bwMode="auto">
            <a:xfrm>
              <a:off x="2112" y="432"/>
              <a:ext cx="240" cy="240"/>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31" name="Oval 47"/>
            <p:cNvSpPr>
              <a:spLocks noChangeAspect="1" noChangeArrowheads="1"/>
            </p:cNvSpPr>
            <p:nvPr/>
          </p:nvSpPr>
          <p:spPr bwMode="auto">
            <a:xfrm>
              <a:off x="3120" y="1008"/>
              <a:ext cx="192" cy="192"/>
            </a:xfrm>
            <a:prstGeom prst="ellipse">
              <a:avLst/>
            </a:prstGeom>
            <a:solidFill>
              <a:srgbClr val="00FF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32" name="WordArt 48"/>
            <p:cNvSpPr>
              <a:spLocks noChangeArrowheads="1" noChangeShapeType="1" noTextEdit="1"/>
            </p:cNvSpPr>
            <p:nvPr/>
          </p:nvSpPr>
          <p:spPr bwMode="auto">
            <a:xfrm>
              <a:off x="2544" y="672"/>
              <a:ext cx="456" cy="405"/>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outerShdw>
                  </a:effectLst>
                  <a:uLnTx/>
                  <a:uFillTx/>
                  <a:latin typeface="Impact"/>
                  <a:ea typeface="Impact"/>
                  <a:cs typeface="Impact"/>
                </a:rPr>
                <a:t>自我</a:t>
              </a:r>
              <a:endParaRPr kumimoji="0" 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outerShdw>
                </a:effectLst>
                <a:uLnTx/>
                <a:uFillTx/>
                <a:latin typeface="Impact"/>
                <a:ea typeface="Impact"/>
                <a:cs typeface="Impact"/>
              </a:endParaRPr>
            </a:p>
          </p:txBody>
        </p:sp>
        <p:pic>
          <p:nvPicPr>
            <p:cNvPr id="136233" name="Picture 36" descr="spirit_dov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04" y="1248"/>
              <a:ext cx="576"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34" name="Oval 45"/>
            <p:cNvSpPr>
              <a:spLocks noChangeAspect="1" noChangeArrowheads="1"/>
            </p:cNvSpPr>
            <p:nvPr/>
          </p:nvSpPr>
          <p:spPr bwMode="auto">
            <a:xfrm>
              <a:off x="2160" y="1296"/>
              <a:ext cx="240" cy="240"/>
            </a:xfrm>
            <a:prstGeom prst="ellipse">
              <a:avLst/>
            </a:prstGeom>
            <a:solidFill>
              <a:srgbClr val="FF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grpSp>
    </p:spTree>
    <p:extLst>
      <p:ext uri="{BB962C8B-B14F-4D97-AF65-F5344CB8AC3E}">
        <p14:creationId xmlns:p14="http://schemas.microsoft.com/office/powerpoint/2010/main" val="24556346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p:cNvSpPr>
            <a:spLocks noGrp="1" noChangeArrowheads="1"/>
          </p:cNvSpPr>
          <p:nvPr>
            <p:ph type="ctrTitle"/>
          </p:nvPr>
        </p:nvSpPr>
        <p:spPr>
          <a:xfrm>
            <a:off x="0" y="152400"/>
            <a:ext cx="8077200" cy="1828800"/>
          </a:xfrm>
        </p:spPr>
        <p:txBody>
          <a:bodyPr/>
          <a:lstStyle/>
          <a:p>
            <a:pPr eaLnBrk="1" hangingPunct="1"/>
            <a:r>
              <a:rPr lang="zh-CN" altLang="en-US" sz="6000">
                <a:latin typeface="SimHei" charset="0"/>
                <a:ea typeface="MS PGothic" charset="0"/>
                <a:cs typeface="SimHei" charset="0"/>
              </a:rPr>
              <a:t>神挽回的</a:t>
            </a:r>
            <a:br>
              <a:rPr lang="en-US" altLang="zh-CN" sz="6000">
                <a:latin typeface="SimHei" charset="0"/>
                <a:ea typeface="MS PGothic" charset="0"/>
                <a:cs typeface="SimHei" charset="0"/>
              </a:rPr>
            </a:br>
            <a:r>
              <a:rPr lang="zh-CN" altLang="en-US" sz="6000">
                <a:latin typeface="SimHei" charset="0"/>
                <a:ea typeface="MS PGothic" charset="0"/>
                <a:cs typeface="SimHei" charset="0"/>
              </a:rPr>
              <a:t>四个步骤：</a:t>
            </a:r>
          </a:p>
        </p:txBody>
      </p:sp>
      <p:sp>
        <p:nvSpPr>
          <p:cNvPr id="334850" name="AutoShape 6"/>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MS PGothic" charset="0"/>
            </a:endParaRPr>
          </a:p>
        </p:txBody>
      </p:sp>
      <p:sp>
        <p:nvSpPr>
          <p:cNvPr id="1075208" name="Text Box 8"/>
          <p:cNvSpPr txBox="1">
            <a:spLocks noChangeArrowheads="1"/>
          </p:cNvSpPr>
          <p:nvPr/>
        </p:nvSpPr>
        <p:spPr bwMode="auto">
          <a:xfrm>
            <a:off x="1676400" y="2947988"/>
            <a:ext cx="438150" cy="641350"/>
          </a:xfrm>
          <a:prstGeom prst="rect">
            <a:avLst/>
          </a:prstGeom>
          <a:noFill/>
          <a:ln>
            <a:noFill/>
          </a:ln>
          <a:effec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MS PGothic" charset="0"/>
              </a:rPr>
              <a:t>1</a:t>
            </a:r>
          </a:p>
        </p:txBody>
      </p:sp>
      <p:sp>
        <p:nvSpPr>
          <p:cNvPr id="1075209" name="Text Box 9"/>
          <p:cNvSpPr txBox="1">
            <a:spLocks noChangeArrowheads="1"/>
          </p:cNvSpPr>
          <p:nvPr/>
        </p:nvSpPr>
        <p:spPr bwMode="auto">
          <a:xfrm>
            <a:off x="2751138" y="2414588"/>
            <a:ext cx="933450" cy="1708150"/>
          </a:xfrm>
          <a:prstGeom prst="rect">
            <a:avLst/>
          </a:prstGeom>
          <a:noFill/>
          <a:ln>
            <a:noFill/>
          </a:ln>
          <a:effec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06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MS PGothic" charset="0"/>
              </a:rPr>
              <a:t>2</a:t>
            </a:r>
          </a:p>
        </p:txBody>
      </p:sp>
      <p:sp>
        <p:nvSpPr>
          <p:cNvPr id="1075211" name="Text Box 11"/>
          <p:cNvSpPr txBox="1">
            <a:spLocks noChangeArrowheads="1"/>
          </p:cNvSpPr>
          <p:nvPr/>
        </p:nvSpPr>
        <p:spPr bwMode="auto">
          <a:xfrm>
            <a:off x="4321175" y="1782763"/>
            <a:ext cx="1519238" cy="2971800"/>
          </a:xfrm>
          <a:prstGeom prst="rect">
            <a:avLst/>
          </a:prstGeom>
          <a:noFill/>
          <a:ln>
            <a:noFill/>
          </a:ln>
          <a:effec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9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MS PGothic" charset="0"/>
              </a:rPr>
              <a:t>3</a:t>
            </a:r>
          </a:p>
        </p:txBody>
      </p:sp>
      <p:sp>
        <p:nvSpPr>
          <p:cNvPr id="1075212" name="Text Box 12"/>
          <p:cNvSpPr txBox="1">
            <a:spLocks noChangeArrowheads="1"/>
          </p:cNvSpPr>
          <p:nvPr/>
        </p:nvSpPr>
        <p:spPr bwMode="auto">
          <a:xfrm>
            <a:off x="6477000" y="898525"/>
            <a:ext cx="2338388" cy="4740275"/>
          </a:xfrm>
          <a:prstGeom prst="rect">
            <a:avLst/>
          </a:prstGeom>
          <a:noFill/>
          <a:ln>
            <a:noFill/>
          </a:ln>
          <a:effec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05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MS PGothic" charset="0"/>
              </a:rPr>
              <a:t>4</a:t>
            </a:r>
          </a:p>
        </p:txBody>
      </p:sp>
      <p:sp>
        <p:nvSpPr>
          <p:cNvPr id="334855" name="Rectangle 13"/>
          <p:cNvSpPr>
            <a:spLocks noChangeArrowheads="1"/>
          </p:cNvSpPr>
          <p:nvPr/>
        </p:nvSpPr>
        <p:spPr bwMode="auto">
          <a:xfrm>
            <a:off x="0" y="5029200"/>
            <a:ext cx="80772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800" b="1" i="0" u="none" strike="noStrike" kern="1200" cap="none" spc="0" normalizeH="0" baseline="0" noProof="0">
                <a:ln>
                  <a:noFill/>
                </a:ln>
                <a:solidFill>
                  <a:srgbClr val="333399"/>
                </a:solidFill>
                <a:effectLst/>
                <a:uLnTx/>
                <a:uFillTx/>
                <a:latin typeface="SimHei" charset="0"/>
                <a:ea typeface="MS PGothic" charset="0"/>
                <a:cs typeface="SimHei" charset="0"/>
              </a:rPr>
              <a:t>…</a:t>
            </a:r>
            <a:r>
              <a:rPr kumimoji="0" lang="zh-CN" altLang="en-US" sz="4800" b="1" i="0" u="none" strike="noStrike" kern="1200" cap="none" spc="0" normalizeH="0" baseline="0" noProof="0">
                <a:ln>
                  <a:noFill/>
                </a:ln>
                <a:solidFill>
                  <a:srgbClr val="333399"/>
                </a:solidFill>
                <a:effectLst/>
                <a:uLnTx/>
                <a:uFillTx/>
                <a:latin typeface="SimHei" charset="0"/>
                <a:ea typeface="MS PGothic" charset="0"/>
                <a:cs typeface="SimHei" charset="0"/>
              </a:rPr>
              <a:t>逐步向更多人透露</a:t>
            </a:r>
          </a:p>
        </p:txBody>
      </p:sp>
    </p:spTree>
    <p:extLst>
      <p:ext uri="{BB962C8B-B14F-4D97-AF65-F5344CB8AC3E}">
        <p14:creationId xmlns:p14="http://schemas.microsoft.com/office/powerpoint/2010/main" val="27886365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MS PGothic" charset="0"/>
              <a:cs typeface="Arial" charset="0"/>
            </a:endParaRPr>
          </a:p>
        </p:txBody>
      </p:sp>
      <p:sp>
        <p:nvSpPr>
          <p:cNvPr id="328706" name="Rectangle 2"/>
          <p:cNvSpPr>
            <a:spLocks noGrp="1" noChangeArrowheads="1"/>
          </p:cNvSpPr>
          <p:nvPr>
            <p:ph type="title" idx="4294967295"/>
          </p:nvPr>
        </p:nvSpPr>
        <p:spPr>
          <a:xfrm>
            <a:off x="1066800" y="381000"/>
            <a:ext cx="3360738" cy="4848225"/>
          </a:xfrm>
        </p:spPr>
        <p:txBody>
          <a:bodyPr/>
          <a:lstStyle/>
          <a:p>
            <a:pPr eaLnBrk="1" hangingPunct="1"/>
            <a:r>
              <a:rPr lang="en-US" altLang="zh-CN" b="1">
                <a:latin typeface="Arial" charset="0"/>
                <a:ea typeface="MS PGothic" charset="0"/>
              </a:rPr>
              <a:t>The Point of Verses 15-17</a:t>
            </a:r>
            <a:endParaRPr lang="en-US" altLang="zh-CN">
              <a:latin typeface="Arial" charset="0"/>
              <a:ea typeface="MS PGothic" charset="0"/>
            </a:endParaRPr>
          </a:p>
        </p:txBody>
      </p:sp>
      <p:pic>
        <p:nvPicPr>
          <p:cNvPr id="328707" name="Picture 1" descr="reconcili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0528" y="836712"/>
            <a:ext cx="6570285" cy="5877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7748" name="Text Box 3"/>
          <p:cNvSpPr txBox="1">
            <a:spLocks noChangeArrowheads="1"/>
          </p:cNvSpPr>
          <p:nvPr/>
        </p:nvSpPr>
        <p:spPr bwMode="auto">
          <a:xfrm>
            <a:off x="5508104" y="163513"/>
            <a:ext cx="3419996" cy="6740307"/>
          </a:xfrm>
          <a:prstGeom prst="rect">
            <a:avLst/>
          </a:prstGeom>
          <a:noFill/>
          <a:ln w="9525">
            <a:noFill/>
            <a:miter lim="800000"/>
            <a:headEnd/>
            <a:tailEnd/>
          </a:ln>
        </p:spPr>
        <p:txBody>
          <a:bodyPr wrap="squar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48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SimHei" charset="0"/>
                <a:ea typeface="MS PGothic" charset="0"/>
                <a:cs typeface="SimHei" charset="0"/>
              </a:rPr>
              <a:t>I.</a:t>
            </a:r>
            <a:r>
              <a:rPr kumimoji="0" lang="zh-CN" altLang="en-US" sz="48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SimHei" charset="0"/>
                <a:ea typeface="MS PGothic" charset="0"/>
                <a:cs typeface="SimHei" charset="0"/>
              </a:rPr>
              <a:t>神教导我们挽回一位</a:t>
            </a:r>
            <a:br>
              <a:rPr kumimoji="0" lang="en-US" altLang="zh-CN" sz="48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SimHei" charset="0"/>
                <a:ea typeface="MS PGothic" charset="0"/>
                <a:cs typeface="SimHei" charset="0"/>
              </a:rPr>
            </a:br>
            <a:r>
              <a:rPr kumimoji="0" lang="zh-CN" altLang="en-US" sz="48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SimHei" charset="0"/>
                <a:ea typeface="MS PGothic" charset="0"/>
                <a:cs typeface="SimHei" charset="0"/>
              </a:rPr>
              <a:t>犯罪跌倒</a:t>
            </a:r>
            <a:br>
              <a:rPr kumimoji="0" lang="en-US" altLang="zh-CN" sz="48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SimHei" charset="0"/>
                <a:ea typeface="MS PGothic" charset="0"/>
                <a:cs typeface="SimHei" charset="0"/>
              </a:rPr>
            </a:br>
            <a:r>
              <a:rPr kumimoji="0" lang="zh-CN" altLang="en-US" sz="48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SimHei" charset="0"/>
                <a:ea typeface="MS PGothic" charset="0"/>
                <a:cs typeface="SimHei" charset="0"/>
              </a:rPr>
              <a:t>的基督徒</a:t>
            </a:r>
            <a:br>
              <a:rPr kumimoji="0" lang="en-US" altLang="zh-CN" sz="48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SimHei" charset="0"/>
                <a:ea typeface="MS PGothic" charset="0"/>
                <a:cs typeface="SimHei" charset="0"/>
              </a:rPr>
            </a:br>
            <a:r>
              <a:rPr kumimoji="0" lang="zh-CN" altLang="en-US" sz="48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SimHei" charset="0"/>
                <a:ea typeface="MS PGothic" charset="0"/>
                <a:cs typeface="SimHei" charset="0"/>
              </a:rPr>
              <a:t>的方法是</a:t>
            </a:r>
            <a:br>
              <a:rPr kumimoji="0" lang="en-US" altLang="zh-CN" sz="48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SimHei" charset="0"/>
                <a:ea typeface="MS PGothic" charset="0"/>
                <a:cs typeface="SimHei" charset="0"/>
              </a:rPr>
            </a:br>
            <a:r>
              <a:rPr kumimoji="0" lang="zh-CN" altLang="en-US" sz="48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SimHei" charset="0"/>
                <a:ea typeface="MS PGothic" charset="0"/>
                <a:cs typeface="SimHei" charset="0"/>
              </a:rPr>
              <a:t>尽量</a:t>
            </a:r>
            <a:r>
              <a:rPr kumimoji="0" lang="zh-CN" altLang="en-US" sz="4800" b="1" i="0" u="none" strike="noStrike" kern="1200" cap="none" spc="0" normalizeH="0" baseline="0" noProof="0" dirty="0">
                <a:ln>
                  <a:noFill/>
                </a:ln>
                <a:solidFill>
                  <a:srgbClr val="C00000"/>
                </a:solidFill>
                <a:effectLst>
                  <a:outerShdw blurRad="38100" dist="38100" dir="2700000" algn="tl">
                    <a:srgbClr val="DDDDDD"/>
                  </a:outerShdw>
                </a:effectLst>
                <a:uLnTx/>
                <a:uFillTx/>
                <a:latin typeface="SimHei" charset="0"/>
                <a:ea typeface="MS PGothic" charset="0"/>
                <a:cs typeface="SimHei" charset="0"/>
              </a:rPr>
              <a:t>私底下</a:t>
            </a:r>
            <a:br>
              <a:rPr kumimoji="0" lang="en-US" altLang="zh-CN" sz="4800" b="1" i="0" u="none" strike="noStrike" kern="1200" cap="none" spc="0" normalizeH="0" baseline="0" noProof="0" dirty="0">
                <a:ln>
                  <a:noFill/>
                </a:ln>
                <a:solidFill>
                  <a:srgbClr val="C00000"/>
                </a:solidFill>
                <a:effectLst>
                  <a:outerShdw blurRad="38100" dist="38100" dir="2700000" algn="tl">
                    <a:srgbClr val="DDDDDD"/>
                  </a:outerShdw>
                </a:effectLst>
                <a:uLnTx/>
                <a:uFillTx/>
                <a:latin typeface="SimHei" charset="0"/>
                <a:ea typeface="MS PGothic" charset="0"/>
                <a:cs typeface="SimHei" charset="0"/>
              </a:rPr>
            </a:br>
            <a:r>
              <a:rPr kumimoji="0" lang="zh-CN" altLang="en-US" sz="48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SimHei" charset="0"/>
                <a:ea typeface="MS PGothic" charset="0"/>
                <a:cs typeface="SimHei" charset="0"/>
              </a:rPr>
              <a:t>进行</a:t>
            </a:r>
            <a:br>
              <a:rPr kumimoji="0" lang="en-US" altLang="zh-CN" sz="48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SimHei" charset="0"/>
                <a:ea typeface="MS PGothic" charset="0"/>
                <a:cs typeface="SimHei" charset="0"/>
              </a:rPr>
            </a:br>
            <a:r>
              <a:rPr kumimoji="0" lang="en-US" altLang="ja-JP" sz="48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SimHei" charset="0"/>
                <a:ea typeface="MS PGothic" charset="0"/>
                <a:cs typeface="SimHei" charset="0"/>
              </a:rPr>
              <a:t>(15-17)</a:t>
            </a:r>
            <a:r>
              <a:rPr kumimoji="0" lang="en-US" altLang="ja-JP" sz="40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SimHei" charset="0"/>
                <a:ea typeface="MS PGothic" charset="0"/>
                <a:cs typeface="SimHei" charset="0"/>
              </a:rPr>
              <a:t> </a:t>
            </a:r>
            <a:endParaRPr kumimoji="0" lang="en-US" altLang="zh-CN" sz="40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SimHei" charset="0"/>
              <a:ea typeface="MS PGothic" charset="0"/>
              <a:cs typeface="SimHei" charset="0"/>
            </a:endParaRPr>
          </a:p>
        </p:txBody>
      </p:sp>
    </p:spTree>
    <p:extLst>
      <p:ext uri="{BB962C8B-B14F-4D97-AF65-F5344CB8AC3E}">
        <p14:creationId xmlns:p14="http://schemas.microsoft.com/office/powerpoint/2010/main" val="1557035612"/>
      </p:ext>
    </p:extLst>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5" y="304800"/>
            <a:ext cx="6840538" cy="1143000"/>
          </a:xfrm>
          <a:effectLst>
            <a:outerShdw blurRad="63500" dist="155023" dir="12899521" algn="ctr" rotWithShape="0">
              <a:srgbClr val="07070B">
                <a:alpha val="74998"/>
              </a:srgbClr>
            </a:outerShdw>
          </a:effectLst>
        </p:spPr>
        <p:txBody>
          <a:bodyPr/>
          <a:lstStyle/>
          <a:p>
            <a:pPr eaLnBrk="1" hangingPunct="1"/>
            <a:r>
              <a:rPr kumimoji="0" lang="zh-CN" altLang="en-US">
                <a:latin typeface="SimHei" charset="0"/>
                <a:ea typeface="MS PGothic" charset="0"/>
                <a:cs typeface="SimHei" charset="0"/>
              </a:rPr>
              <a:t>挽回的第一步：</a:t>
            </a:r>
            <a:br>
              <a:rPr kumimoji="0" lang="en-US" altLang="ja-JP">
                <a:latin typeface="SimHei" charset="0"/>
                <a:ea typeface="MS PGothic" charset="0"/>
                <a:cs typeface="SimHei" charset="0"/>
              </a:rPr>
            </a:br>
            <a:r>
              <a:rPr kumimoji="0" lang="zh-CN" altLang="en-US">
                <a:solidFill>
                  <a:srgbClr val="FFFF00"/>
                </a:solidFill>
                <a:latin typeface="SimHei" charset="0"/>
                <a:ea typeface="MS PGothic" charset="0"/>
                <a:cs typeface="SimHei" charset="0"/>
              </a:rPr>
              <a:t>你亲自</a:t>
            </a:r>
            <a:r>
              <a:rPr kumimoji="0" lang="zh-CN" altLang="en-US">
                <a:latin typeface="SimHei" charset="0"/>
                <a:ea typeface="MS PGothic" charset="0"/>
                <a:cs typeface="SimHei" charset="0"/>
              </a:rPr>
              <a:t>向他说</a:t>
            </a:r>
            <a:endParaRPr kumimoji="0" lang="zh-CN" altLang="en-US">
              <a:solidFill>
                <a:srgbClr val="FFFF00"/>
              </a:solidFill>
              <a:latin typeface="SimHei" charset="0"/>
              <a:ea typeface="MS PGothic" charset="0"/>
              <a:cs typeface="SimHei" charset="0"/>
            </a:endParaRPr>
          </a:p>
        </p:txBody>
      </p:sp>
      <p:sp>
        <p:nvSpPr>
          <p:cNvPr id="965635"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65636" name="Text Box 4"/>
          <p:cNvSpPr txBox="1">
            <a:spLocks noChangeArrowheads="1"/>
          </p:cNvSpPr>
          <p:nvPr/>
        </p:nvSpPr>
        <p:spPr bwMode="auto">
          <a:xfrm>
            <a:off x="152400" y="5735638"/>
            <a:ext cx="521176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Arial Black" charset="0"/>
                <a:ea typeface="MS PGothic" charset="0"/>
              </a:rPr>
              <a:t>S = Sinner </a:t>
            </a:r>
            <a:r>
              <a:rPr kumimoji="0" lang="zh-CN" altLang="en-US" sz="3200" b="1" i="0" u="none" strike="noStrike" kern="1200" cap="none" spc="0" normalizeH="0" baseline="0" noProof="0">
                <a:ln>
                  <a:noFill/>
                </a:ln>
                <a:solidFill>
                  <a:srgbClr val="FFFF00"/>
                </a:solidFill>
                <a:effectLst/>
                <a:uLnTx/>
                <a:uFillTx/>
                <a:latin typeface="SimHei" charset="0"/>
                <a:ea typeface="MS PGothic" charset="0"/>
                <a:cs typeface="SimHei" charset="0"/>
              </a:rPr>
              <a:t>犯罪的人</a:t>
            </a:r>
            <a:endParaRPr kumimoji="0" lang="zh-CN" altLang="en-US" sz="2400" b="0" i="0" u="none" strike="noStrike" kern="1200" cap="none" spc="0" normalizeH="0" baseline="0" noProof="0">
              <a:ln>
                <a:noFill/>
              </a:ln>
              <a:solidFill>
                <a:srgbClr val="FFFF00"/>
              </a:solidFill>
              <a:effectLst/>
              <a:uLnTx/>
              <a:uFillTx/>
              <a:latin typeface="SimHei" charset="0"/>
              <a:ea typeface="MS PGothic" charset="0"/>
              <a:cs typeface="SimHei" charset="0"/>
            </a:endParaRPr>
          </a:p>
        </p:txBody>
      </p:sp>
      <p:sp>
        <p:nvSpPr>
          <p:cNvPr id="965637"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99CC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99CCFF"/>
              </a:solidFill>
              <a:effectLst/>
              <a:uLnTx/>
              <a:uFillTx/>
              <a:latin typeface="Arial" charset="0"/>
              <a:ea typeface="ＭＳ Ｐゴシック" charset="0"/>
            </a:endParaRPr>
          </a:p>
        </p:txBody>
      </p:sp>
      <p:sp>
        <p:nvSpPr>
          <p:cNvPr id="965638" name="Text Box 6"/>
          <p:cNvSpPr txBox="1">
            <a:spLocks noChangeArrowheads="1"/>
          </p:cNvSpPr>
          <p:nvPr/>
        </p:nvSpPr>
        <p:spPr bwMode="auto">
          <a:xfrm>
            <a:off x="152400" y="6192838"/>
            <a:ext cx="4491038"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Black" charset="0"/>
                <a:ea typeface="MS PGothic" charset="0"/>
              </a:rPr>
              <a:t>M = Member </a:t>
            </a:r>
            <a:r>
              <a:rPr kumimoji="0" lang="zh-CN" altLang="en-US" sz="3200" b="1" i="0" u="none" strike="noStrike" kern="1200" cap="none" spc="0" normalizeH="0" baseline="0" noProof="0">
                <a:ln>
                  <a:noFill/>
                </a:ln>
                <a:solidFill>
                  <a:srgbClr val="FFFFFF"/>
                </a:solidFill>
                <a:effectLst/>
                <a:uLnTx/>
                <a:uFillTx/>
                <a:latin typeface="SimHei" charset="0"/>
                <a:ea typeface="MS PGothic" charset="0"/>
                <a:cs typeface="SimHei" charset="0"/>
              </a:rPr>
              <a:t>会友</a:t>
            </a:r>
            <a:endParaRPr kumimoji="0" lang="zh-CN" altLang="en-US" sz="2400" b="0" i="0" u="none" strike="noStrike" kern="1200" cap="none" spc="0" normalizeH="0" baseline="0" noProof="0">
              <a:ln>
                <a:noFill/>
              </a:ln>
              <a:solidFill>
                <a:srgbClr val="BBE0E3"/>
              </a:solidFill>
              <a:effectLst/>
              <a:uLnTx/>
              <a:uFillTx/>
              <a:latin typeface="SimHei" charset="0"/>
              <a:ea typeface="MS PGothic" charset="0"/>
              <a:cs typeface="SimHei" charset="0"/>
            </a:endParaRPr>
          </a:p>
        </p:txBody>
      </p:sp>
      <p:sp>
        <p:nvSpPr>
          <p:cNvPr id="965639"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0"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1"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2"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3"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4"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5"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6"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7"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8"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9"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0"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1"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2"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3"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4"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5"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6"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7"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8"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9"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0"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1"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2"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3"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4"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8099" dir="2700000" algn="ctr" rotWithShape="0">
              <a:srgbClr val="000000">
                <a:alpha val="74997"/>
              </a:srgbClr>
            </a:outerShdw>
          </a:effectLst>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Times New Roman" charset="0"/>
              <a:ea typeface="MS PGothic" charset="0"/>
            </a:endParaRPr>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Times New Roman" charset="0"/>
              <a:ea typeface="MS PGothic" charset="0"/>
            </a:endParaRPr>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Times New Roman" charset="0"/>
              <a:ea typeface="MS PGothic" charset="0"/>
            </a:endParaRPr>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Times New Roman" charset="0"/>
              <a:ea typeface="MS PGothic" charset="0"/>
            </a:endParaRPr>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Times New Roman" charset="0"/>
              <a:ea typeface="MS PGothic" charset="0"/>
            </a:endParaRPr>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BBE0E3"/>
              </a:solidFill>
              <a:effectLst/>
              <a:uLnTx/>
              <a:uFillTx/>
              <a:latin typeface="Arial" charset="0"/>
              <a:ea typeface="MS PGothic" charset="0"/>
            </a:endParaRPr>
          </a:p>
        </p:txBody>
      </p:sp>
      <p:pic>
        <p:nvPicPr>
          <p:cNvPr id="336934"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953626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65667"/>
                                        </p:tgtEl>
                                        <p:attrNameLst>
                                          <p:attrName>style.visibility</p:attrName>
                                        </p:attrNameLst>
                                      </p:cBhvr>
                                      <p:to>
                                        <p:strVal val="visible"/>
                                      </p:to>
                                    </p:set>
                                    <p:animEffect transition="in" filter="wipe(right)">
                                      <p:cBhvr>
                                        <p:cTn id="12" dur="500"/>
                                        <p:tgtEl>
                                          <p:spTgt spid="965667"/>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965668"/>
                                        </p:tgtEl>
                                        <p:attrNameLst>
                                          <p:attrName>style.visibility</p:attrName>
                                        </p:attrNameLst>
                                      </p:cBhvr>
                                      <p:to>
                                        <p:strVal val="visible"/>
                                      </p:to>
                                    </p:set>
                                    <p:animEffect transition="in" filter="wipe(down)">
                                      <p:cBhvr>
                                        <p:cTn id="16" dur="500"/>
                                        <p:tgtEl>
                                          <p:spTgt spid="965668"/>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965669"/>
                                        </p:tgtEl>
                                        <p:attrNameLst>
                                          <p:attrName>style.visibility</p:attrName>
                                        </p:attrNameLst>
                                      </p:cBhvr>
                                      <p:to>
                                        <p:strVal val="visible"/>
                                      </p:to>
                                    </p:set>
                                    <p:animEffect transition="in" filter="wipe(up)">
                                      <p:cBhvr>
                                        <p:cTn id="20" dur="500"/>
                                        <p:tgtEl>
                                          <p:spTgt spid="965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965669"/>
                                        </p:tgtEl>
                                      </p:cBhvr>
                                    </p:animEffect>
                                    <p:set>
                                      <p:cBhvr>
                                        <p:cTn id="25" dur="1" fill="hold">
                                          <p:stCondLst>
                                            <p:cond delay="499"/>
                                          </p:stCondLst>
                                        </p:cTn>
                                        <p:tgtEl>
                                          <p:spTgt spid="96566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965668"/>
                                        </p:tgtEl>
                                      </p:cBhvr>
                                    </p:animEffect>
                                    <p:set>
                                      <p:cBhvr>
                                        <p:cTn id="28" dur="1" fill="hold">
                                          <p:stCondLst>
                                            <p:cond delay="499"/>
                                          </p:stCondLst>
                                        </p:cTn>
                                        <p:tgtEl>
                                          <p:spTgt spid="965668"/>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965667"/>
                                        </p:tgtEl>
                                      </p:cBhvr>
                                    </p:animEffect>
                                    <p:set>
                                      <p:cBhvr>
                                        <p:cTn id="31" dur="1" fill="hold">
                                          <p:stCondLst>
                                            <p:cond delay="499"/>
                                          </p:stCondLst>
                                        </p:cTn>
                                        <p:tgtEl>
                                          <p:spTgt spid="965667"/>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965666"/>
                                        </p:tgtEl>
                                        <p:attrNameLst>
                                          <p:attrName>style.visibility</p:attrName>
                                        </p:attrNameLst>
                                      </p:cBhvr>
                                      <p:to>
                                        <p:strVal val="visible"/>
                                      </p:to>
                                    </p:set>
                                    <p:animEffect transition="in" filter="wipe(left)">
                                      <p:cBhvr>
                                        <p:cTn id="36" dur="500"/>
                                        <p:tgtEl>
                                          <p:spTgt spid="96566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1" presetClass="entr" presetSubtype="0" fill="hold" grpId="0" nodeType="clickEffect">
                                  <p:stCondLst>
                                    <p:cond delay="0"/>
                                  </p:stCondLst>
                                  <p:iterate type="lt">
                                    <p:tmPct val="5000"/>
                                  </p:iterate>
                                  <p:childTnLst>
                                    <p:set>
                                      <p:cBhvr>
                                        <p:cTn id="40" dur="1" fill="hold">
                                          <p:stCondLst>
                                            <p:cond delay="0"/>
                                          </p:stCondLst>
                                        </p:cTn>
                                        <p:tgtEl>
                                          <p:spTgt spid="965670"/>
                                        </p:tgtEl>
                                        <p:attrNameLst>
                                          <p:attrName>style.visibility</p:attrName>
                                        </p:attrNameLst>
                                      </p:cBhvr>
                                      <p:to>
                                        <p:strVal val="visible"/>
                                      </p:to>
                                    </p:set>
                                    <p:anim calcmode="lin" valueType="num">
                                      <p:cBhvr>
                                        <p:cTn id="41" dur="1000" fill="hold"/>
                                        <p:tgtEl>
                                          <p:spTgt spid="965670"/>
                                        </p:tgtEl>
                                        <p:attrNameLst>
                                          <p:attrName>ppt_w</p:attrName>
                                        </p:attrNameLst>
                                      </p:cBhvr>
                                      <p:tavLst>
                                        <p:tav tm="0">
                                          <p:val>
                                            <p:fltVal val="0"/>
                                          </p:val>
                                        </p:tav>
                                        <p:tav tm="100000">
                                          <p:val>
                                            <p:strVal val="#ppt_w"/>
                                          </p:val>
                                        </p:tav>
                                      </p:tavLst>
                                    </p:anim>
                                    <p:anim calcmode="lin" valueType="num">
                                      <p:cBhvr>
                                        <p:cTn id="42" dur="1000" fill="hold"/>
                                        <p:tgtEl>
                                          <p:spTgt spid="965670"/>
                                        </p:tgtEl>
                                        <p:attrNameLst>
                                          <p:attrName>ppt_h</p:attrName>
                                        </p:attrNameLst>
                                      </p:cBhvr>
                                      <p:tavLst>
                                        <p:tav tm="0">
                                          <p:val>
                                            <p:fltVal val="0"/>
                                          </p:val>
                                        </p:tav>
                                        <p:tav tm="100000">
                                          <p:val>
                                            <p:strVal val="#ppt_h"/>
                                          </p:val>
                                        </p:tav>
                                      </p:tavLst>
                                    </p:anim>
                                    <p:anim calcmode="lin" valueType="num">
                                      <p:cBhvr>
                                        <p:cTn id="43" dur="1000" fill="hold"/>
                                        <p:tgtEl>
                                          <p:spTgt spid="965670"/>
                                        </p:tgtEl>
                                        <p:attrNameLst>
                                          <p:attrName>style.rotation</p:attrName>
                                        </p:attrNameLst>
                                      </p:cBhvr>
                                      <p:tavLst>
                                        <p:tav tm="0">
                                          <p:val>
                                            <p:fltVal val="90"/>
                                          </p:val>
                                        </p:tav>
                                        <p:tav tm="100000">
                                          <p:val>
                                            <p:fltVal val="0"/>
                                          </p:val>
                                        </p:tav>
                                      </p:tavLst>
                                    </p:anim>
                                    <p:animEffect transition="in" filter="fade">
                                      <p:cBhvr>
                                        <p:cTn id="44"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8946"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947"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ea typeface="ＭＳ Ｐゴシック" charset="0"/>
              </a:rPr>
              <a:t>Matthew</a:t>
            </a:r>
            <a:r>
              <a:rPr lang="fr-FR" altLang="ja-JP" b="1">
                <a:effectLst>
                  <a:outerShdw blurRad="38100" dist="38100" dir="2700000" algn="tl">
                    <a:srgbClr val="FFFFFF"/>
                  </a:outerShdw>
                </a:effectLst>
                <a:ea typeface="ＭＳ Ｐゴシック" charset="0"/>
              </a:rPr>
              <a:t>'</a:t>
            </a:r>
            <a:r>
              <a:rPr lang="en-US" b="1">
                <a:effectLst>
                  <a:outerShdw blurRad="38100" dist="38100" dir="2700000" algn="tl">
                    <a:srgbClr val="FFFFFF"/>
                  </a:outerShdw>
                </a:effectLst>
                <a:ea typeface="ＭＳ Ｐゴシック" charset="0"/>
              </a:rPr>
              <a:t>s Relational Pillars</a:t>
            </a:r>
            <a:endParaRPr lang="en-US">
              <a:ea typeface="ＭＳ Ｐゴシック" charset="0"/>
            </a:endParaRPr>
          </a:p>
        </p:txBody>
      </p:sp>
      <p:sp>
        <p:nvSpPr>
          <p:cNvPr id="338949"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a:ln>
                  <a:noFill/>
                </a:ln>
                <a:solidFill>
                  <a:srgbClr val="FFFFFF"/>
                </a:solidFill>
                <a:effectLst/>
                <a:uLnTx/>
                <a:uFillTx/>
                <a:latin typeface="Arial" charset="0"/>
                <a:ea typeface="MS PGothic" charset="0"/>
                <a:cs typeface="Arial" charset="0"/>
              </a:rPr>
              <a:t>5:23-24</a:t>
            </a:r>
            <a:endParaRPr kumimoji="0" lang="en-US" altLang="zh-CN" sz="4400" b="0" i="0" u="none" strike="noStrike" kern="1200" cap="none" spc="0" normalizeH="0" baseline="0" noProof="0">
              <a:ln>
                <a:noFill/>
              </a:ln>
              <a:solidFill>
                <a:srgbClr val="000000"/>
              </a:solidFill>
              <a:effectLst/>
              <a:uLnTx/>
              <a:uFillTx/>
              <a:latin typeface="Arial" charset="0"/>
              <a:ea typeface="MS PGothic" charset="0"/>
              <a:cs typeface="Arial" charset="0"/>
            </a:endParaRPr>
          </a:p>
        </p:txBody>
      </p:sp>
      <p:sp>
        <p:nvSpPr>
          <p:cNvPr id="338950" name="Rectangle 6"/>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1" u="none" strike="noStrike" kern="1200" cap="none" spc="0" normalizeH="0" baseline="0" noProof="0">
                <a:ln>
                  <a:noFill/>
                </a:ln>
                <a:solidFill>
                  <a:srgbClr val="FFFFFF"/>
                </a:solidFill>
                <a:effectLst/>
                <a:uLnTx/>
                <a:uFillTx/>
                <a:latin typeface="SimHei" charset="0"/>
                <a:ea typeface="MS PGothic" charset="0"/>
                <a:cs typeface="SimHei" charset="0"/>
              </a:rPr>
              <a:t>你是</a:t>
            </a:r>
            <a:r>
              <a:rPr kumimoji="0" lang="en-US" altLang="ja-JP" sz="4400" b="1" i="1" u="none" strike="noStrike" kern="1200" cap="none" spc="0" normalizeH="0" baseline="0" noProof="0">
                <a:ln>
                  <a:noFill/>
                </a:ln>
                <a:solidFill>
                  <a:srgbClr val="FFFFFF"/>
                </a:solidFill>
                <a:effectLst/>
                <a:uLnTx/>
                <a:uFillTx/>
                <a:latin typeface="SimHei" charset="0"/>
                <a:ea typeface="MS PGothic" charset="0"/>
                <a:cs typeface="Arial" charset="0"/>
              </a:rPr>
              <a:t>:</a:t>
            </a:r>
            <a:endParaRPr kumimoji="0" lang="en-US" altLang="zh-CN" sz="4400" b="0" i="1" u="none" strike="noStrike" kern="1200" cap="none" spc="0" normalizeH="0" baseline="0" noProof="0">
              <a:ln>
                <a:noFill/>
              </a:ln>
              <a:solidFill>
                <a:srgbClr val="000000"/>
              </a:solidFill>
              <a:effectLst/>
              <a:uLnTx/>
              <a:uFillTx/>
              <a:latin typeface="SimHei" charset="0"/>
              <a:ea typeface="MS PGothic" charset="0"/>
              <a:cs typeface="Arial" charset="0"/>
            </a:endParaRPr>
          </a:p>
        </p:txBody>
      </p:sp>
      <p:sp>
        <p:nvSpPr>
          <p:cNvPr id="338951" name="Rectangle 7"/>
          <p:cNvSpPr>
            <a:spLocks noChangeArrowheads="1"/>
          </p:cNvSpPr>
          <p:nvPr/>
        </p:nvSpPr>
        <p:spPr bwMode="auto">
          <a:xfrm>
            <a:off x="0" y="4132263"/>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1" u="none" strike="noStrike" kern="1200" cap="none" spc="0" normalizeH="0" baseline="0" noProof="0">
                <a:ln>
                  <a:noFill/>
                </a:ln>
                <a:solidFill>
                  <a:srgbClr val="FFFFFF"/>
                </a:solidFill>
                <a:effectLst/>
                <a:uLnTx/>
                <a:uFillTx/>
                <a:latin typeface="SimHei" charset="0"/>
                <a:ea typeface="MS PGothic" charset="0"/>
                <a:cs typeface="SimHei" charset="0"/>
              </a:rPr>
              <a:t>问题</a:t>
            </a:r>
            <a:r>
              <a:rPr kumimoji="0" lang="en-US" altLang="ja-JP" sz="4400" b="1" i="1" u="none" strike="noStrike" kern="1200" cap="none" spc="0" normalizeH="0" baseline="0" noProof="0">
                <a:ln>
                  <a:noFill/>
                </a:ln>
                <a:solidFill>
                  <a:srgbClr val="FFFFFF"/>
                </a:solidFill>
                <a:effectLst/>
                <a:uLnTx/>
                <a:uFillTx/>
                <a:latin typeface="SimHei" charset="0"/>
                <a:ea typeface="MS PGothic" charset="0"/>
                <a:cs typeface="Arial" charset="0"/>
              </a:rPr>
              <a:t>:</a:t>
            </a:r>
            <a:endParaRPr kumimoji="0" lang="en-US" altLang="zh-CN" sz="4400" b="0" i="1" u="none" strike="noStrike" kern="1200" cap="none" spc="0" normalizeH="0" baseline="0" noProof="0">
              <a:ln>
                <a:noFill/>
              </a:ln>
              <a:solidFill>
                <a:srgbClr val="000000"/>
              </a:solidFill>
              <a:effectLst/>
              <a:uLnTx/>
              <a:uFillTx/>
              <a:latin typeface="SimHei" charset="0"/>
              <a:ea typeface="MS PGothic" charset="0"/>
              <a:cs typeface="Arial" charset="0"/>
            </a:endParaRPr>
          </a:p>
        </p:txBody>
      </p:sp>
      <p:sp>
        <p:nvSpPr>
          <p:cNvPr id="338952" name="Rectangle 8"/>
          <p:cNvSpPr>
            <a:spLocks noChangeArrowheads="1"/>
          </p:cNvSpPr>
          <p:nvPr/>
        </p:nvSpPr>
        <p:spPr bwMode="auto">
          <a:xfrm>
            <a:off x="2895600" y="3124200"/>
            <a:ext cx="34051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SimHei" charset="0"/>
                <a:ea typeface="MS PGothic" charset="0"/>
                <a:cs typeface="SimHei" charset="0"/>
              </a:rPr>
              <a:t>冒犯别人者</a:t>
            </a:r>
            <a:endParaRPr kumimoji="0" lang="zh-CN" altLang="en-US" sz="4400" b="0" i="0" u="none" strike="noStrike" kern="1200" cap="none" spc="0" normalizeH="0" baseline="0" noProof="0">
              <a:ln>
                <a:noFill/>
              </a:ln>
              <a:solidFill>
                <a:srgbClr val="000000"/>
              </a:solidFill>
              <a:effectLst/>
              <a:uLnTx/>
              <a:uFillTx/>
              <a:latin typeface="SimHei" charset="0"/>
              <a:ea typeface="MS PGothic" charset="0"/>
              <a:cs typeface="SimHei"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SimHei" charset="0"/>
                <a:ea typeface="MS PGothic" charset="0"/>
                <a:cs typeface="SimHei" charset="0"/>
              </a:rPr>
              <a:t>被冒犯者</a:t>
            </a:r>
            <a:endParaRPr kumimoji="0" lang="zh-CN" altLang="en-US" sz="4400" b="0" i="0" u="none" strike="noStrike" kern="1200" cap="none" spc="0" normalizeH="0" baseline="0" noProof="0">
              <a:ln>
                <a:noFill/>
              </a:ln>
              <a:solidFill>
                <a:srgbClr val="000000"/>
              </a:solidFill>
              <a:effectLst/>
              <a:uLnTx/>
              <a:uFillTx/>
              <a:latin typeface="SimHei" charset="0"/>
              <a:ea typeface="MS PGothic" charset="0"/>
              <a:cs typeface="SimHei" charset="0"/>
            </a:endParaRPr>
          </a:p>
        </p:txBody>
      </p:sp>
      <p:sp>
        <p:nvSpPr>
          <p:cNvPr id="338954"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SimHei" charset="0"/>
                <a:ea typeface="MS PGothic" charset="0"/>
                <a:cs typeface="SimHei" charset="0"/>
              </a:rPr>
              <a:t>一般情况</a:t>
            </a:r>
            <a:endParaRPr kumimoji="0" lang="zh-CN" altLang="en-US" sz="4400" b="0" i="0" u="none" strike="noStrike" kern="1200" cap="none" spc="0" normalizeH="0" baseline="0" noProof="0">
              <a:ln>
                <a:noFill/>
              </a:ln>
              <a:solidFill>
                <a:srgbClr val="000000"/>
              </a:solidFill>
              <a:effectLst/>
              <a:uLnTx/>
              <a:uFillTx/>
              <a:latin typeface="SimHei" charset="0"/>
              <a:ea typeface="MS PGothic" charset="0"/>
              <a:cs typeface="SimHei"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0" i="0" u="none" strike="noStrike" kern="1200" cap="none" spc="0" normalizeH="0" baseline="0" noProof="0">
                <a:ln>
                  <a:noFill/>
                </a:ln>
                <a:solidFill>
                  <a:srgbClr val="FFFFFF"/>
                </a:solidFill>
                <a:effectLst/>
                <a:uLnTx/>
                <a:uFillTx/>
                <a:latin typeface="SimHei" charset="0"/>
                <a:ea typeface="MS PGothic" charset="0"/>
                <a:cs typeface="SimHei" charset="0"/>
              </a:rPr>
              <a:t>罪</a:t>
            </a: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a:ln>
                  <a:noFill/>
                </a:ln>
                <a:solidFill>
                  <a:srgbClr val="FFFFFF"/>
                </a:solidFill>
                <a:effectLst/>
                <a:uLnTx/>
                <a:uFillTx/>
                <a:latin typeface="Arial" charset="0"/>
                <a:ea typeface="MS PGothic" charset="0"/>
                <a:cs typeface="Arial" charset="0"/>
              </a:rPr>
              <a:t>18:15-17</a:t>
            </a:r>
            <a:endParaRPr kumimoji="0" lang="en-US" altLang="zh-CN" sz="4400" b="0" i="0" u="none" strike="noStrike" kern="1200" cap="none" spc="0" normalizeH="0" baseline="0" noProof="0">
              <a:ln>
                <a:noFill/>
              </a:ln>
              <a:solidFill>
                <a:srgbClr val="000000"/>
              </a:solidFill>
              <a:effectLst/>
              <a:uLnTx/>
              <a:uFillTx/>
              <a:latin typeface="Arial" charset="0"/>
              <a:ea typeface="MS PGothic" charset="0"/>
              <a:cs typeface="Arial" charset="0"/>
            </a:endParaRPr>
          </a:p>
        </p:txBody>
      </p:sp>
      <p:sp>
        <p:nvSpPr>
          <p:cNvPr id="338957" name="Rectangle 14"/>
          <p:cNvSpPr>
            <a:spLocks noChangeArrowheads="1"/>
          </p:cNvSpPr>
          <p:nvPr/>
        </p:nvSpPr>
        <p:spPr bwMode="auto">
          <a:xfrm>
            <a:off x="457200" y="152400"/>
            <a:ext cx="8686800" cy="1143000"/>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SimHei" charset="0"/>
                <a:ea typeface="MS PGothic" charset="0"/>
                <a:cs typeface="SimHei" charset="0"/>
              </a:rPr>
              <a:t>马太福音的人际关系支柱</a:t>
            </a:r>
          </a:p>
        </p:txBody>
      </p:sp>
      <p:pic>
        <p:nvPicPr>
          <p:cNvPr id="338958"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1127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55401">
                                            <p:txEl>
                                              <p:pRg st="0" end="0"/>
                                            </p:txEl>
                                          </p:spTgt>
                                        </p:tgtEl>
                                        <p:attrNameLst>
                                          <p:attrName>style.visibility</p:attrName>
                                        </p:attrNameLst>
                                      </p:cBhvr>
                                      <p:to>
                                        <p:strVal val="visible"/>
                                      </p:to>
                                    </p:set>
                                    <p:animEffect transition="in" filter="fade">
                                      <p:cBhvr>
                                        <p:cTn id="12" dur="500"/>
                                        <p:tgtEl>
                                          <p:spTgt spid="95540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55403">
                                            <p:txEl>
                                              <p:pRg st="0" end="0"/>
                                            </p:txEl>
                                          </p:spTgt>
                                        </p:tgtEl>
                                        <p:attrNameLst>
                                          <p:attrName>style.visibility</p:attrName>
                                        </p:attrNameLst>
                                      </p:cBhvr>
                                      <p:to>
                                        <p:strVal val="visible"/>
                                      </p:to>
                                    </p:set>
                                    <p:animEffect transition="in" filter="fade">
                                      <p:cBhvr>
                                        <p:cTn id="17"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0994"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0995"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ea typeface="ＭＳ Ｐゴシック" charset="0"/>
              </a:rPr>
              <a:t>Matthew</a:t>
            </a:r>
            <a:r>
              <a:rPr lang="fr-FR" altLang="ja-JP" b="1">
                <a:effectLst>
                  <a:outerShdw blurRad="38100" dist="38100" dir="2700000" algn="tl">
                    <a:srgbClr val="FFFFFF"/>
                  </a:outerShdw>
                </a:effectLst>
                <a:ea typeface="ＭＳ Ｐゴシック" charset="0"/>
              </a:rPr>
              <a:t>'</a:t>
            </a:r>
            <a:r>
              <a:rPr lang="en-US" b="1">
                <a:effectLst>
                  <a:outerShdw blurRad="38100" dist="38100" dir="2700000" algn="tl">
                    <a:srgbClr val="FFFFFF"/>
                  </a:outerShdw>
                </a:effectLst>
                <a:ea typeface="ＭＳ Ｐゴシック" charset="0"/>
              </a:rPr>
              <a:t>s Relational Pillars</a:t>
            </a:r>
            <a:endParaRPr lang="en-US">
              <a:ea typeface="ＭＳ Ｐゴシック" charset="0"/>
            </a:endParaRPr>
          </a:p>
        </p:txBody>
      </p:sp>
      <p:sp>
        <p:nvSpPr>
          <p:cNvPr id="340997"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a:ln>
                  <a:noFill/>
                </a:ln>
                <a:solidFill>
                  <a:srgbClr val="FFFFFF"/>
                </a:solidFill>
                <a:effectLst/>
                <a:uLnTx/>
                <a:uFillTx/>
                <a:latin typeface="Arial" charset="0"/>
                <a:ea typeface="MS PGothic" charset="0"/>
                <a:cs typeface="Arial" charset="0"/>
              </a:rPr>
              <a:t>5:23-24</a:t>
            </a:r>
            <a:endParaRPr kumimoji="0" lang="en-US" altLang="zh-CN" sz="4400" b="0" i="0" u="none" strike="noStrike" kern="1200" cap="none" spc="0" normalizeH="0" baseline="0" noProof="0">
              <a:ln>
                <a:noFill/>
              </a:ln>
              <a:solidFill>
                <a:srgbClr val="000000"/>
              </a:solidFill>
              <a:effectLst/>
              <a:uLnTx/>
              <a:uFillTx/>
              <a:latin typeface="Arial" charset="0"/>
              <a:ea typeface="MS PGothic" charset="0"/>
              <a:cs typeface="Arial" charset="0"/>
            </a:endParaRPr>
          </a:p>
        </p:txBody>
      </p:sp>
      <p:sp>
        <p:nvSpPr>
          <p:cNvPr id="340998" name="Rectangle 6"/>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1" u="none" strike="noStrike" kern="1200" cap="none" spc="0" normalizeH="0" baseline="0" noProof="0">
                <a:ln>
                  <a:noFill/>
                </a:ln>
                <a:solidFill>
                  <a:srgbClr val="FFFFFF"/>
                </a:solidFill>
                <a:effectLst/>
                <a:uLnTx/>
                <a:uFillTx/>
                <a:latin typeface="SimHei" charset="0"/>
                <a:ea typeface="MS PGothic" charset="0"/>
                <a:cs typeface="SimHei" charset="0"/>
              </a:rPr>
              <a:t>你是</a:t>
            </a:r>
            <a:r>
              <a:rPr kumimoji="0" lang="en-US" altLang="ja-JP" sz="4400" b="1" i="1" u="none" strike="noStrike" kern="1200" cap="none" spc="0" normalizeH="0" baseline="0" noProof="0">
                <a:ln>
                  <a:noFill/>
                </a:ln>
                <a:solidFill>
                  <a:srgbClr val="FFFFFF"/>
                </a:solidFill>
                <a:effectLst/>
                <a:uLnTx/>
                <a:uFillTx/>
                <a:latin typeface="SimHei" charset="0"/>
                <a:ea typeface="MS PGothic" charset="0"/>
                <a:cs typeface="Arial" charset="0"/>
              </a:rPr>
              <a:t>:</a:t>
            </a:r>
            <a:endParaRPr kumimoji="0" lang="en-US" altLang="zh-CN" sz="4400" b="0" i="1" u="none" strike="noStrike" kern="1200" cap="none" spc="0" normalizeH="0" baseline="0" noProof="0">
              <a:ln>
                <a:noFill/>
              </a:ln>
              <a:solidFill>
                <a:srgbClr val="000000"/>
              </a:solidFill>
              <a:effectLst/>
              <a:uLnTx/>
              <a:uFillTx/>
              <a:latin typeface="SimHei" charset="0"/>
              <a:ea typeface="MS PGothic" charset="0"/>
              <a:cs typeface="Arial" charset="0"/>
            </a:endParaRPr>
          </a:p>
        </p:txBody>
      </p:sp>
      <p:sp>
        <p:nvSpPr>
          <p:cNvPr id="340999" name="Rectangle 7"/>
          <p:cNvSpPr>
            <a:spLocks noChangeArrowheads="1"/>
          </p:cNvSpPr>
          <p:nvPr/>
        </p:nvSpPr>
        <p:spPr bwMode="auto">
          <a:xfrm>
            <a:off x="0" y="4132263"/>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1" u="none" strike="noStrike" kern="1200" cap="none" spc="0" normalizeH="0" baseline="0" noProof="0">
                <a:ln>
                  <a:noFill/>
                </a:ln>
                <a:solidFill>
                  <a:srgbClr val="FFFFFF"/>
                </a:solidFill>
                <a:effectLst/>
                <a:uLnTx/>
                <a:uFillTx/>
                <a:latin typeface="SimHei" charset="0"/>
                <a:ea typeface="MS PGothic" charset="0"/>
                <a:cs typeface="SimHei" charset="0"/>
              </a:rPr>
              <a:t>问题</a:t>
            </a:r>
            <a:r>
              <a:rPr kumimoji="0" lang="en-US" altLang="ja-JP" sz="4400" b="1" i="1" u="none" strike="noStrike" kern="1200" cap="none" spc="0" normalizeH="0" baseline="0" noProof="0">
                <a:ln>
                  <a:noFill/>
                </a:ln>
                <a:solidFill>
                  <a:srgbClr val="FFFFFF"/>
                </a:solidFill>
                <a:effectLst/>
                <a:uLnTx/>
                <a:uFillTx/>
                <a:latin typeface="SimHei" charset="0"/>
                <a:ea typeface="MS PGothic" charset="0"/>
                <a:cs typeface="Arial" charset="0"/>
              </a:rPr>
              <a:t>:</a:t>
            </a:r>
            <a:endParaRPr kumimoji="0" lang="en-US" altLang="zh-CN" sz="4400" b="0" i="1" u="none" strike="noStrike" kern="1200" cap="none" spc="0" normalizeH="0" baseline="0" noProof="0">
              <a:ln>
                <a:noFill/>
              </a:ln>
              <a:solidFill>
                <a:srgbClr val="000000"/>
              </a:solidFill>
              <a:effectLst/>
              <a:uLnTx/>
              <a:uFillTx/>
              <a:latin typeface="SimHei" charset="0"/>
              <a:ea typeface="MS PGothic" charset="0"/>
              <a:cs typeface="Arial" charset="0"/>
            </a:endParaRPr>
          </a:p>
        </p:txBody>
      </p:sp>
      <p:sp>
        <p:nvSpPr>
          <p:cNvPr id="341000" name="Rectangle 8"/>
          <p:cNvSpPr>
            <a:spLocks noChangeArrowheads="1"/>
          </p:cNvSpPr>
          <p:nvPr/>
        </p:nvSpPr>
        <p:spPr bwMode="auto">
          <a:xfrm>
            <a:off x="2895600" y="3124200"/>
            <a:ext cx="34051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SimHei" charset="0"/>
                <a:ea typeface="MS PGothic" charset="0"/>
                <a:cs typeface="SimHei" charset="0"/>
              </a:rPr>
              <a:t>冒犯别人者</a:t>
            </a:r>
            <a:endParaRPr kumimoji="0" lang="zh-CN" altLang="en-US" sz="4400" b="0" i="0" u="none" strike="noStrike" kern="1200" cap="none" spc="0" normalizeH="0" baseline="0" noProof="0">
              <a:ln>
                <a:noFill/>
              </a:ln>
              <a:solidFill>
                <a:srgbClr val="000000"/>
              </a:solidFill>
              <a:effectLst/>
              <a:uLnTx/>
              <a:uFillTx/>
              <a:latin typeface="SimHei" charset="0"/>
              <a:ea typeface="MS PGothic" charset="0"/>
              <a:cs typeface="SimHei" charset="0"/>
            </a:endParaRPr>
          </a:p>
        </p:txBody>
      </p:sp>
      <p:sp>
        <p:nvSpPr>
          <p:cNvPr id="3410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SimHei" charset="0"/>
                <a:ea typeface="MS PGothic" charset="0"/>
                <a:cs typeface="SimHei" charset="0"/>
              </a:rPr>
              <a:t>被冒犯者</a:t>
            </a:r>
            <a:endParaRPr kumimoji="0" lang="zh-CN" altLang="en-US" sz="4400" b="0" i="0" u="none" strike="noStrike" kern="1200" cap="none" spc="0" normalizeH="0" baseline="0" noProof="0">
              <a:ln>
                <a:noFill/>
              </a:ln>
              <a:solidFill>
                <a:srgbClr val="000000"/>
              </a:solidFill>
              <a:effectLst/>
              <a:uLnTx/>
              <a:uFillTx/>
              <a:latin typeface="SimHei" charset="0"/>
              <a:ea typeface="MS PGothic" charset="0"/>
              <a:cs typeface="SimHei" charset="0"/>
            </a:endParaRPr>
          </a:p>
        </p:txBody>
      </p:sp>
      <p:sp>
        <p:nvSpPr>
          <p:cNvPr id="341002"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SimHei" charset="0"/>
                <a:ea typeface="MS PGothic" charset="0"/>
                <a:cs typeface="SimHei" charset="0"/>
              </a:rPr>
              <a:t>一般情况</a:t>
            </a:r>
            <a:endParaRPr kumimoji="0" lang="zh-CN" altLang="en-US" sz="4400" b="0" i="0" u="none" strike="noStrike" kern="1200" cap="none" spc="0" normalizeH="0" baseline="0" noProof="0">
              <a:ln>
                <a:noFill/>
              </a:ln>
              <a:solidFill>
                <a:srgbClr val="000000"/>
              </a:solidFill>
              <a:effectLst/>
              <a:uLnTx/>
              <a:uFillTx/>
              <a:latin typeface="SimHei" charset="0"/>
              <a:ea typeface="MS PGothic" charset="0"/>
              <a:cs typeface="SimHei" charset="0"/>
            </a:endParaRPr>
          </a:p>
        </p:txBody>
      </p:sp>
      <p:sp>
        <p:nvSpPr>
          <p:cNvPr id="3410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0" i="0" u="none" strike="noStrike" kern="1200" cap="none" spc="0" normalizeH="0" baseline="0" noProof="0">
                <a:ln>
                  <a:noFill/>
                </a:ln>
                <a:solidFill>
                  <a:srgbClr val="FFFFFF"/>
                </a:solidFill>
                <a:effectLst/>
                <a:uLnTx/>
                <a:uFillTx/>
                <a:latin typeface="SimHei" charset="0"/>
                <a:ea typeface="MS PGothic" charset="0"/>
                <a:cs typeface="SimHei" charset="0"/>
              </a:rPr>
              <a:t>罪</a:t>
            </a:r>
          </a:p>
        </p:txBody>
      </p:sp>
      <p:sp>
        <p:nvSpPr>
          <p:cNvPr id="3410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a:ln>
                  <a:noFill/>
                </a:ln>
                <a:solidFill>
                  <a:srgbClr val="FFFFFF"/>
                </a:solidFill>
                <a:effectLst/>
                <a:uLnTx/>
                <a:uFillTx/>
                <a:latin typeface="Arial" charset="0"/>
                <a:ea typeface="MS PGothic" charset="0"/>
                <a:cs typeface="Arial" charset="0"/>
              </a:rPr>
              <a:t>18:15-17</a:t>
            </a:r>
            <a:endParaRPr kumimoji="0" lang="en-US" altLang="zh-CN" sz="4400" b="0" i="0" u="none" strike="noStrike" kern="1200" cap="none" spc="0" normalizeH="0" baseline="0" noProof="0">
              <a:ln>
                <a:noFill/>
              </a:ln>
              <a:solidFill>
                <a:srgbClr val="000000"/>
              </a:solidFill>
              <a:effectLst/>
              <a:uLnTx/>
              <a:uFillTx/>
              <a:latin typeface="Arial" charset="0"/>
              <a:ea typeface="MS PGothic" charset="0"/>
              <a:cs typeface="Arial" charset="0"/>
            </a:endParaRPr>
          </a:p>
        </p:txBody>
      </p:sp>
      <p:sp>
        <p:nvSpPr>
          <p:cNvPr id="341005" name="Rectangle 14"/>
          <p:cNvSpPr>
            <a:spLocks noChangeArrowheads="1"/>
          </p:cNvSpPr>
          <p:nvPr/>
        </p:nvSpPr>
        <p:spPr bwMode="auto">
          <a:xfrm>
            <a:off x="457200" y="152400"/>
            <a:ext cx="8686800" cy="1143000"/>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SimHei" charset="0"/>
                <a:ea typeface="MS PGothic" charset="0"/>
                <a:cs typeface="SimHei" charset="0"/>
              </a:rPr>
              <a:t>马太福音的人际关系支柱</a:t>
            </a:r>
          </a:p>
        </p:txBody>
      </p:sp>
      <p:pic>
        <p:nvPicPr>
          <p:cNvPr id="341006"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15"/>
          <p:cNvSpPr>
            <a:spLocks noChangeArrowheads="1"/>
          </p:cNvSpPr>
          <p:nvPr/>
        </p:nvSpPr>
        <p:spPr bwMode="auto">
          <a:xfrm>
            <a:off x="0" y="51990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1" u="none" strike="noStrike" kern="1200" cap="none" spc="0" normalizeH="0" baseline="0" noProof="0">
                <a:ln>
                  <a:noFill/>
                </a:ln>
                <a:solidFill>
                  <a:srgbClr val="FFFFFF"/>
                </a:solidFill>
                <a:effectLst/>
                <a:uLnTx/>
                <a:uFillTx/>
                <a:latin typeface="SimHei" charset="0"/>
                <a:ea typeface="MS PGothic" charset="0"/>
                <a:cs typeface="SimHei" charset="0"/>
              </a:rPr>
              <a:t>主动者</a:t>
            </a:r>
            <a:r>
              <a:rPr kumimoji="0" lang="en-US" altLang="ja-JP" sz="4400" b="1" i="1" u="none" strike="noStrike" kern="1200" cap="none" spc="0" normalizeH="0" baseline="0" noProof="0">
                <a:ln>
                  <a:noFill/>
                </a:ln>
                <a:solidFill>
                  <a:srgbClr val="FFFFFF"/>
                </a:solidFill>
                <a:effectLst/>
                <a:uLnTx/>
                <a:uFillTx/>
                <a:latin typeface="SimHei" charset="0"/>
                <a:ea typeface="MS PGothic" charset="0"/>
                <a:cs typeface="Arial" charset="0"/>
              </a:rPr>
              <a:t>:</a:t>
            </a:r>
            <a:endParaRPr kumimoji="0" lang="en-US" altLang="zh-CN" sz="4400" b="0" i="1" u="none" strike="noStrike" kern="1200" cap="none" spc="0" normalizeH="0" baseline="0" noProof="0">
              <a:ln>
                <a:noFill/>
              </a:ln>
              <a:solidFill>
                <a:srgbClr val="000000"/>
              </a:solidFill>
              <a:effectLst/>
              <a:uLnTx/>
              <a:uFillTx/>
              <a:latin typeface="SimHei" charset="0"/>
              <a:ea typeface="MS PGothic" charset="0"/>
              <a:cs typeface="Arial" charset="0"/>
            </a:endParaRPr>
          </a:p>
        </p:txBody>
      </p:sp>
      <p:sp>
        <p:nvSpPr>
          <p:cNvPr id="16" name="Rectangle 16"/>
          <p:cNvSpPr>
            <a:spLocks noChangeArrowheads="1"/>
          </p:cNvSpPr>
          <p:nvPr/>
        </p:nvSpPr>
        <p:spPr bwMode="auto">
          <a:xfrm>
            <a:off x="2895600" y="51990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0" i="0" u="none" strike="noStrike" kern="1200" cap="none" spc="0" normalizeH="0" baseline="0" noProof="0">
                <a:ln>
                  <a:noFill/>
                </a:ln>
                <a:solidFill>
                  <a:srgbClr val="FFFFFF"/>
                </a:solidFill>
                <a:effectLst/>
                <a:uLnTx/>
                <a:uFillTx/>
                <a:latin typeface="SimHei" charset="0"/>
                <a:ea typeface="MS PGothic" charset="0"/>
                <a:cs typeface="SimHei" charset="0"/>
              </a:rPr>
              <a:t>你！</a:t>
            </a:r>
          </a:p>
        </p:txBody>
      </p:sp>
      <p:sp>
        <p:nvSpPr>
          <p:cNvPr id="17" name="Rectangle 17"/>
          <p:cNvSpPr>
            <a:spLocks noChangeArrowheads="1"/>
          </p:cNvSpPr>
          <p:nvPr/>
        </p:nvSpPr>
        <p:spPr bwMode="auto">
          <a:xfrm>
            <a:off x="6324600" y="51816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SimHei" charset="0"/>
                <a:ea typeface="MS PGothic" charset="0"/>
                <a:cs typeface="SimHei" charset="0"/>
              </a:rPr>
              <a:t>你</a:t>
            </a:r>
            <a:r>
              <a:rPr kumimoji="0" lang="en-US" altLang="ja-JP" sz="4400" b="1" i="0" u="none" strike="noStrike" kern="1200" cap="none" spc="0" normalizeH="0" baseline="0" noProof="0">
                <a:ln>
                  <a:noFill/>
                </a:ln>
                <a:solidFill>
                  <a:srgbClr val="FFFFFF"/>
                </a:solidFill>
                <a:effectLst/>
                <a:uLnTx/>
                <a:uFillTx/>
                <a:latin typeface="SimHei" charset="0"/>
                <a:ea typeface="MS PGothic" charset="0"/>
                <a:cs typeface="Arial" charset="0"/>
              </a:rPr>
              <a:t>!</a:t>
            </a:r>
            <a:endParaRPr kumimoji="0" lang="en-US" altLang="zh-CN" sz="4400" b="0" i="0" u="none" strike="noStrike" kern="1200" cap="none" spc="0" normalizeH="0" baseline="0" noProof="0">
              <a:ln>
                <a:noFill/>
              </a:ln>
              <a:solidFill>
                <a:srgbClr val="FFFFFF"/>
              </a:solidFill>
              <a:effectLst/>
              <a:uLnTx/>
              <a:uFillTx/>
              <a:latin typeface="SimHei" charset="0"/>
              <a:ea typeface="MS PGothic" charset="0"/>
              <a:cs typeface="Arial" charset="0"/>
            </a:endParaRPr>
          </a:p>
        </p:txBody>
      </p:sp>
    </p:spTree>
    <p:extLst>
      <p:ext uri="{BB962C8B-B14F-4D97-AF65-F5344CB8AC3E}">
        <p14:creationId xmlns:p14="http://schemas.microsoft.com/office/powerpoint/2010/main" val="25926396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fade">
                                      <p:cBhvr>
                                        <p:cTn id="1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utoUpdateAnimBg="0"/>
      <p:bldP spid="16" grpId="0" build="p" autoUpdateAnimBg="0"/>
      <p:bldP spid="17"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2" descr="couplefightingmed.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71525"/>
            <a:ext cx="9144000" cy="608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3" name="Title 1"/>
          <p:cNvSpPr>
            <a:spLocks noGrp="1"/>
          </p:cNvSpPr>
          <p:nvPr>
            <p:ph type="title"/>
          </p:nvPr>
        </p:nvSpPr>
        <p:spPr>
          <a:xfrm>
            <a:off x="755650" y="28575"/>
            <a:ext cx="7772400" cy="736600"/>
          </a:xfrm>
        </p:spPr>
        <p:txBody>
          <a:bodyPr/>
          <a:lstStyle/>
          <a:p>
            <a:r>
              <a:rPr lang="zh-CN" altLang="en-US">
                <a:latin typeface="SimHei" charset="0"/>
                <a:ea typeface="MS PGothic" charset="0"/>
                <a:cs typeface="SimHei" charset="0"/>
              </a:rPr>
              <a:t>亲自去</a:t>
            </a:r>
          </a:p>
        </p:txBody>
      </p:sp>
      <p:sp>
        <p:nvSpPr>
          <p:cNvPr id="5" name="Title 1"/>
          <p:cNvSpPr txBox="1">
            <a:spLocks/>
          </p:cNvSpPr>
          <p:nvPr/>
        </p:nvSpPr>
        <p:spPr bwMode="auto">
          <a:xfrm>
            <a:off x="0" y="765175"/>
            <a:ext cx="2987675" cy="2808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uLnTx/>
                <a:uFillTx/>
                <a:latin typeface="Arial" charset="0"/>
                <a:ea typeface="MS PGothic" charset="0"/>
              </a:rPr>
              <a:t>不是</a:t>
            </a:r>
            <a:r>
              <a:rPr kumimoji="0" lang="en-US" altLang="zh-CN" sz="3600" b="1" i="0" u="none" strike="noStrike" kern="1200" cap="none" spc="0" normalizeH="0" baseline="0" noProof="0">
                <a:ln>
                  <a:noFill/>
                </a:ln>
                <a:solidFill>
                  <a:srgbClr val="000000"/>
                </a:solidFill>
                <a:effectLst/>
                <a:uLnTx/>
                <a:uFillTx/>
                <a:latin typeface="Arial" charset="0"/>
                <a:ea typeface="MS PGothic" charset="0"/>
              </a:rPr>
              <a: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3600" b="1" i="0" u="none" strike="noStrike" kern="1200" cap="none" spc="0" normalizeH="0" baseline="0" noProof="0">
                <a:ln>
                  <a:noFill/>
                </a:ln>
                <a:solidFill>
                  <a:srgbClr val="000000"/>
                </a:solidFill>
                <a:effectLst/>
                <a:uLnTx/>
                <a:uFillTx/>
                <a:latin typeface="Arial" charset="0"/>
                <a:ea typeface="MS PGothic" charset="0"/>
              </a:rPr>
              <a:t>电邮</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3600" b="1" i="0" u="none" strike="noStrike" kern="1200" cap="none" spc="0" normalizeH="0" baseline="0" noProof="0">
                <a:ln>
                  <a:noFill/>
                </a:ln>
                <a:solidFill>
                  <a:srgbClr val="000000"/>
                </a:solidFill>
                <a:effectLst/>
                <a:uLnTx/>
                <a:uFillTx/>
                <a:latin typeface="Arial" charset="0"/>
                <a:ea typeface="MS PGothic" charset="0"/>
              </a:rPr>
              <a:t>短信</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3600" b="1" i="0" u="none" strike="noStrike" kern="1200" cap="none" spc="0" normalizeH="0" baseline="0" noProof="0">
                <a:ln>
                  <a:noFill/>
                </a:ln>
                <a:solidFill>
                  <a:srgbClr val="000000"/>
                </a:solidFill>
                <a:effectLst/>
                <a:uLnTx/>
                <a:uFillTx/>
                <a:latin typeface="Arial" charset="0"/>
                <a:ea typeface="MS PGothic" charset="0"/>
              </a:rPr>
              <a:t>书信</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3600" b="1" i="0" u="none" strike="noStrike" kern="1200" cap="none" spc="0" normalizeH="0" baseline="0" noProof="0">
                <a:ln>
                  <a:noFill/>
                </a:ln>
                <a:solidFill>
                  <a:srgbClr val="000000"/>
                </a:solidFill>
                <a:effectLst/>
                <a:uLnTx/>
                <a:uFillTx/>
                <a:latin typeface="Arial" charset="0"/>
                <a:ea typeface="MS PGothic" charset="0"/>
              </a:rPr>
              <a:t>电话</a:t>
            </a:r>
          </a:p>
        </p:txBody>
      </p:sp>
    </p:spTree>
    <p:extLst>
      <p:ext uri="{BB962C8B-B14F-4D97-AF65-F5344CB8AC3E}">
        <p14:creationId xmlns:p14="http://schemas.microsoft.com/office/powerpoint/2010/main" val="163594182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Family 9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76200"/>
            <a:ext cx="11125200" cy="7234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3347" name="Rectangle 3"/>
          <p:cNvSpPr>
            <a:spLocks noGrp="1" noChangeArrowheads="1"/>
          </p:cNvSpPr>
          <p:nvPr>
            <p:ph type="title"/>
          </p:nvPr>
        </p:nvSpPr>
        <p:spPr>
          <a:xfrm>
            <a:off x="76200" y="76200"/>
            <a:ext cx="1981200" cy="1017588"/>
          </a:xfrm>
        </p:spPr>
        <p:txBody>
          <a:bodyPr/>
          <a:lstStyle/>
          <a:p>
            <a:pPr eaLnBrk="1" hangingPunct="1">
              <a:defRPr/>
            </a:pPr>
            <a:r>
              <a:rPr lang="en-US" b="1">
                <a:latin typeface="Arial" charset="0"/>
                <a:ea typeface="ＭＳ Ｐゴシック" charset="0"/>
              </a:rPr>
              <a:t>1996</a:t>
            </a:r>
          </a:p>
        </p:txBody>
      </p:sp>
    </p:spTree>
    <p:extLst>
      <p:ext uri="{BB962C8B-B14F-4D97-AF65-F5344CB8AC3E}">
        <p14:creationId xmlns:p14="http://schemas.microsoft.com/office/powerpoint/2010/main" val="171495525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0FB6A2-4831-E84D-A48C-E0D8AEB5EAA4}"/>
              </a:ext>
            </a:extLst>
          </p:cNvPr>
          <p:cNvPicPr>
            <a:picLocks noChangeAspect="1"/>
          </p:cNvPicPr>
          <p:nvPr/>
        </p:nvPicPr>
        <p:blipFill rotWithShape="1">
          <a:blip r:embed="rId2"/>
          <a:srcRect l="34094" r="27209" b="61202"/>
          <a:stretch/>
        </p:blipFill>
        <p:spPr>
          <a:xfrm>
            <a:off x="-108521" y="-99393"/>
            <a:ext cx="9252521" cy="6957393"/>
          </a:xfrm>
          <a:prstGeom prst="rect">
            <a:avLst/>
          </a:prstGeom>
        </p:spPr>
      </p:pic>
      <p:sp>
        <p:nvSpPr>
          <p:cNvPr id="306178" name="Title 2"/>
          <p:cNvSpPr>
            <a:spLocks noGrp="1"/>
          </p:cNvSpPr>
          <p:nvPr>
            <p:ph type="title" idx="4294967295"/>
          </p:nvPr>
        </p:nvSpPr>
        <p:spPr>
          <a:xfrm>
            <a:off x="76301" y="4437112"/>
            <a:ext cx="4500563" cy="685800"/>
          </a:xfrm>
          <a:solidFill>
            <a:schemeClr val="tx1"/>
          </a:solidFill>
        </p:spPr>
        <p:txBody>
          <a:bodyPr/>
          <a:lstStyle/>
          <a:p>
            <a:pPr eaLnBrk="1" hangingPunct="1">
              <a:defRPr/>
            </a:pPr>
            <a:r>
              <a:rPr lang="zh-CN" altLang="en-US" dirty="0"/>
              <a:t>兄弟</a:t>
            </a:r>
            <a:r>
              <a:rPr lang="en-US" dirty="0">
                <a:latin typeface="Arial" charset="0"/>
                <a:ea typeface="ＭＳ Ｐゴシック" charset="0"/>
                <a:cs typeface="ＭＳ Ｐゴシック" charset="0"/>
              </a:rPr>
              <a:t>…</a:t>
            </a:r>
          </a:p>
        </p:txBody>
      </p:sp>
    </p:spTree>
    <p:extLst>
      <p:ext uri="{BB962C8B-B14F-4D97-AF65-F5344CB8AC3E}">
        <p14:creationId xmlns:p14="http://schemas.microsoft.com/office/powerpoint/2010/main" val="77764175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4066" name="Rectangle 2"/>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MS PGothic" charset="0"/>
              <a:cs typeface="Arial" charset="0"/>
            </a:endParaRPr>
          </a:p>
        </p:txBody>
      </p:sp>
      <p:sp>
        <p:nvSpPr>
          <p:cNvPr id="344067" name="Rectangle 3"/>
          <p:cNvSpPr>
            <a:spLocks noGrp="1" noChangeArrowheads="1"/>
          </p:cNvSpPr>
          <p:nvPr>
            <p:ph type="title" idx="4294967295"/>
          </p:nvPr>
        </p:nvSpPr>
        <p:spPr>
          <a:xfrm>
            <a:off x="277813" y="404813"/>
            <a:ext cx="8686800" cy="1012825"/>
          </a:xfrm>
          <a:solidFill>
            <a:schemeClr val="bg1"/>
          </a:solidFill>
        </p:spPr>
        <p:txBody>
          <a:bodyPr/>
          <a:lstStyle/>
          <a:p>
            <a:pPr eaLnBrk="1" hangingPunct="1"/>
            <a:r>
              <a:rPr lang="zh-CN" altLang="en-US" sz="4800" b="1">
                <a:latin typeface="SimHei" charset="0"/>
                <a:ea typeface="MS PGothic" charset="0"/>
                <a:cs typeface="SimHei" charset="0"/>
              </a:rPr>
              <a:t>为何不面对面交锋</a:t>
            </a:r>
            <a:r>
              <a:rPr lang="en-US" altLang="ja-JP" sz="4800" b="1">
                <a:latin typeface="SimHei" charset="0"/>
                <a:ea typeface="MS PGothic" charset="0"/>
                <a:cs typeface="SimHei" charset="0"/>
              </a:rPr>
              <a:t>?</a:t>
            </a:r>
            <a:endParaRPr lang="en-US" altLang="zh-CN" sz="4800" b="1">
              <a:latin typeface="SimHei" charset="0"/>
              <a:ea typeface="MS PGothic" charset="0"/>
              <a:cs typeface="SimHei" charset="0"/>
            </a:endParaRPr>
          </a:p>
        </p:txBody>
      </p:sp>
      <p:sp>
        <p:nvSpPr>
          <p:cNvPr id="897028" name="Text Box 4"/>
          <p:cNvSpPr txBox="1">
            <a:spLocks noChangeArrowheads="1"/>
          </p:cNvSpPr>
          <p:nvPr/>
        </p:nvSpPr>
        <p:spPr bwMode="auto">
          <a:xfrm>
            <a:off x="684213" y="1700213"/>
            <a:ext cx="6477000" cy="440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71500" indent="-571500">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571500" marR="0" lvl="0" indent="-571500" algn="l" defTabSz="914400" rtl="0" eaLnBrk="0" fontAlgn="base" latinLnBrk="0" hangingPunct="0">
              <a:lnSpc>
                <a:spcPct val="100000"/>
              </a:lnSpc>
              <a:spcBef>
                <a:spcPct val="0"/>
              </a:spcBef>
              <a:spcAft>
                <a:spcPct val="0"/>
              </a:spcAft>
              <a:buClrTx/>
              <a:buSzTx/>
              <a:buFontTx/>
              <a:buChar char="•"/>
              <a:tabLst/>
              <a:defRPr/>
            </a:pPr>
            <a:r>
              <a:rPr kumimoji="0" lang="zh-CN" altLang="en-US" sz="4000" b="1" i="0" u="none" strike="noStrike" kern="1200" cap="none" spc="0" normalizeH="0" baseline="0" noProof="0">
                <a:ln>
                  <a:noFill/>
                </a:ln>
                <a:solidFill>
                  <a:srgbClr val="FFFFFF"/>
                </a:solidFill>
                <a:effectLst/>
                <a:uLnTx/>
                <a:uFillTx/>
                <a:latin typeface="SimHei" charset="0"/>
                <a:ea typeface="MS PGothic" charset="0"/>
                <a:cs typeface="SimHei" charset="0"/>
              </a:rPr>
              <a:t>无知</a:t>
            </a:r>
            <a:endParaRPr kumimoji="0" lang="en-US" altLang="ja-JP" sz="4000" b="1" i="0" u="none" strike="noStrike" kern="1200" cap="none" spc="0" normalizeH="0" baseline="0" noProof="0">
              <a:ln>
                <a:noFill/>
              </a:ln>
              <a:solidFill>
                <a:srgbClr val="FFFFFF"/>
              </a:solidFill>
              <a:effectLst/>
              <a:uLnTx/>
              <a:uFillTx/>
              <a:latin typeface="SimHei" charset="0"/>
              <a:ea typeface="MS PGothic" charset="0"/>
              <a:cs typeface="SimHei" charset="0"/>
            </a:endParaRPr>
          </a:p>
          <a:p>
            <a:pPr marL="571500" marR="0" lvl="0" indent="-571500" algn="l" defTabSz="914400" rtl="0" eaLnBrk="0" fontAlgn="base" latinLnBrk="0" hangingPunct="0">
              <a:lnSpc>
                <a:spcPct val="100000"/>
              </a:lnSpc>
              <a:spcBef>
                <a:spcPct val="0"/>
              </a:spcBef>
              <a:spcAft>
                <a:spcPct val="0"/>
              </a:spcAft>
              <a:buClrTx/>
              <a:buSzTx/>
              <a:buFontTx/>
              <a:buChar char="•"/>
              <a:tabLst/>
              <a:defRPr/>
            </a:pPr>
            <a:r>
              <a:rPr kumimoji="0" lang="zh-CN" altLang="en-US" sz="4000" b="1" i="0" u="none" strike="noStrike" kern="1200" cap="none" spc="0" normalizeH="0" baseline="0" noProof="0">
                <a:ln>
                  <a:noFill/>
                </a:ln>
                <a:solidFill>
                  <a:srgbClr val="FFFFFF"/>
                </a:solidFill>
                <a:effectLst/>
                <a:uLnTx/>
                <a:uFillTx/>
                <a:latin typeface="SimHei" charset="0"/>
                <a:ea typeface="MS PGothic" charset="0"/>
                <a:cs typeface="SimHei" charset="0"/>
              </a:rPr>
              <a:t>怀疑</a:t>
            </a:r>
            <a:endParaRPr kumimoji="0" lang="en-US" altLang="ja-JP" sz="4000" b="1" i="0" u="none" strike="noStrike" kern="1200" cap="none" spc="0" normalizeH="0" baseline="0" noProof="0">
              <a:ln>
                <a:noFill/>
              </a:ln>
              <a:solidFill>
                <a:srgbClr val="FFFFFF"/>
              </a:solidFill>
              <a:effectLst/>
              <a:uLnTx/>
              <a:uFillTx/>
              <a:latin typeface="SimHei" charset="0"/>
              <a:ea typeface="MS PGothic" charset="0"/>
              <a:cs typeface="SimHei" charset="0"/>
            </a:endParaRPr>
          </a:p>
          <a:p>
            <a:pPr marL="571500" marR="0" lvl="0" indent="-571500" algn="l" defTabSz="914400" rtl="0" eaLnBrk="0" fontAlgn="base" latinLnBrk="0" hangingPunct="0">
              <a:lnSpc>
                <a:spcPct val="100000"/>
              </a:lnSpc>
              <a:spcBef>
                <a:spcPct val="0"/>
              </a:spcBef>
              <a:spcAft>
                <a:spcPct val="0"/>
              </a:spcAft>
              <a:buClrTx/>
              <a:buSzTx/>
              <a:buFontTx/>
              <a:buChar char="•"/>
              <a:tabLst/>
              <a:defRPr/>
            </a:pPr>
            <a:r>
              <a:rPr kumimoji="0" lang="zh-CN" altLang="en-US" sz="4000" b="1" i="0" u="none" strike="noStrike" kern="1200" cap="none" spc="0" normalizeH="0" baseline="0" noProof="0">
                <a:ln>
                  <a:noFill/>
                </a:ln>
                <a:solidFill>
                  <a:srgbClr val="FFFFFF"/>
                </a:solidFill>
                <a:effectLst/>
                <a:uLnTx/>
                <a:uFillTx/>
                <a:latin typeface="SimHei" charset="0"/>
                <a:ea typeface="MS PGothic" charset="0"/>
                <a:cs typeface="SimHei" charset="0"/>
              </a:rPr>
              <a:t>失败</a:t>
            </a:r>
            <a:endParaRPr kumimoji="0" lang="en-US" altLang="zh-CN" sz="4000" b="1" i="0" u="none" strike="noStrike" kern="1200" cap="none" spc="0" normalizeH="0" baseline="0" noProof="0">
              <a:ln>
                <a:noFill/>
              </a:ln>
              <a:solidFill>
                <a:srgbClr val="FFFFFF"/>
              </a:solidFill>
              <a:effectLst/>
              <a:uLnTx/>
              <a:uFillTx/>
              <a:latin typeface="SimHei" charset="0"/>
              <a:ea typeface="MS PGothic" charset="0"/>
              <a:cs typeface="SimHei" charset="0"/>
            </a:endParaRPr>
          </a:p>
          <a:p>
            <a:pPr marL="571500" marR="0" lvl="0" indent="-571500" algn="l" defTabSz="914400" rtl="0" eaLnBrk="0" fontAlgn="base" latinLnBrk="0" hangingPunct="0">
              <a:lnSpc>
                <a:spcPct val="100000"/>
              </a:lnSpc>
              <a:spcBef>
                <a:spcPct val="0"/>
              </a:spcBef>
              <a:spcAft>
                <a:spcPct val="0"/>
              </a:spcAft>
              <a:buClrTx/>
              <a:buSzTx/>
              <a:buFontTx/>
              <a:buChar char="•"/>
              <a:tabLst/>
              <a:defRPr/>
            </a:pPr>
            <a:r>
              <a:rPr kumimoji="0" lang="zh-CN" altLang="en-US" sz="4000" b="1" i="0" u="none" strike="noStrike" kern="1200" cap="none" spc="0" normalizeH="0" baseline="0" noProof="0">
                <a:ln>
                  <a:noFill/>
                </a:ln>
                <a:solidFill>
                  <a:srgbClr val="FFFFFF"/>
                </a:solidFill>
                <a:effectLst/>
                <a:uLnTx/>
                <a:uFillTx/>
                <a:latin typeface="SimHei" charset="0"/>
                <a:ea typeface="MS PGothic" charset="0"/>
                <a:cs typeface="SimHei" charset="0"/>
              </a:rPr>
              <a:t>害怕</a:t>
            </a:r>
            <a:endParaRPr kumimoji="0" lang="en-US" altLang="ja-JP" sz="4000" b="1" i="0" u="none" strike="noStrike" kern="1200" cap="none" spc="0" normalizeH="0" baseline="0" noProof="0">
              <a:ln>
                <a:noFill/>
              </a:ln>
              <a:solidFill>
                <a:srgbClr val="FFFFFF"/>
              </a:solidFill>
              <a:effectLst/>
              <a:uLnTx/>
              <a:uFillTx/>
              <a:latin typeface="SimHei" charset="0"/>
              <a:ea typeface="MS PGothic" charset="0"/>
              <a:cs typeface="SimHei" charset="0"/>
            </a:endParaRPr>
          </a:p>
          <a:p>
            <a:pPr marL="571500" marR="0" lvl="0" indent="-571500" algn="l" defTabSz="914400" rtl="0" eaLnBrk="0" fontAlgn="base" latinLnBrk="0" hangingPunct="0">
              <a:lnSpc>
                <a:spcPct val="100000"/>
              </a:lnSpc>
              <a:spcBef>
                <a:spcPct val="0"/>
              </a:spcBef>
              <a:spcAft>
                <a:spcPct val="0"/>
              </a:spcAft>
              <a:buClrTx/>
              <a:buSzTx/>
              <a:buFontTx/>
              <a:buChar char="•"/>
              <a:tabLst/>
              <a:defRPr/>
            </a:pPr>
            <a:r>
              <a:rPr kumimoji="0" lang="zh-CN" altLang="en-US" sz="4000" b="1" i="0" u="none" strike="noStrike" kern="1200" cap="none" spc="0" normalizeH="0" baseline="0" noProof="0">
                <a:ln>
                  <a:noFill/>
                </a:ln>
                <a:solidFill>
                  <a:srgbClr val="FFFFFF"/>
                </a:solidFill>
                <a:effectLst/>
                <a:uLnTx/>
                <a:uFillTx/>
                <a:latin typeface="SimHei" charset="0"/>
                <a:ea typeface="MS PGothic" charset="0"/>
                <a:cs typeface="SimHei" charset="0"/>
              </a:rPr>
              <a:t>藉口</a:t>
            </a:r>
            <a:endParaRPr kumimoji="0" lang="en-US" altLang="ja-JP" sz="4000" b="1" i="0" u="none" strike="noStrike" kern="1200" cap="none" spc="0" normalizeH="0" baseline="0" noProof="0">
              <a:ln>
                <a:noFill/>
              </a:ln>
              <a:solidFill>
                <a:srgbClr val="FFFFFF"/>
              </a:solidFill>
              <a:effectLst/>
              <a:uLnTx/>
              <a:uFillTx/>
              <a:latin typeface="SimHei" charset="0"/>
              <a:ea typeface="MS PGothic" charset="0"/>
              <a:cs typeface="SimHei" charset="0"/>
            </a:endParaRPr>
          </a:p>
          <a:p>
            <a:pPr marL="571500" marR="0" lvl="0" indent="-571500" algn="l" defTabSz="914400" rtl="0" eaLnBrk="0" fontAlgn="base" latinLnBrk="0" hangingPunct="0">
              <a:lnSpc>
                <a:spcPct val="100000"/>
              </a:lnSpc>
              <a:spcBef>
                <a:spcPct val="0"/>
              </a:spcBef>
              <a:spcAft>
                <a:spcPct val="0"/>
              </a:spcAft>
              <a:buClrTx/>
              <a:buSzTx/>
              <a:buFontTx/>
              <a:buChar char="•"/>
              <a:tabLst/>
              <a:defRPr/>
            </a:pPr>
            <a:r>
              <a:rPr kumimoji="0" lang="zh-CN" altLang="en-US" sz="4000" b="1" i="0" u="none" strike="noStrike" kern="1200" cap="none" spc="0" normalizeH="0" baseline="0" noProof="0">
                <a:ln>
                  <a:noFill/>
                </a:ln>
                <a:solidFill>
                  <a:srgbClr val="FFFFFF"/>
                </a:solidFill>
                <a:effectLst/>
                <a:uLnTx/>
                <a:uFillTx/>
                <a:latin typeface="SimHei" charset="0"/>
                <a:ea typeface="MS PGothic" charset="0"/>
                <a:cs typeface="SimHei" charset="0"/>
              </a:rPr>
              <a:t>不纯</a:t>
            </a:r>
            <a:endParaRPr kumimoji="0" lang="en-US" altLang="ja-JP" sz="4000" b="1" i="0" u="none" strike="noStrike" kern="1200" cap="none" spc="0" normalizeH="0" baseline="0" noProof="0">
              <a:ln>
                <a:noFill/>
              </a:ln>
              <a:solidFill>
                <a:srgbClr val="FFFFFF"/>
              </a:solidFill>
              <a:effectLst/>
              <a:uLnTx/>
              <a:uFillTx/>
              <a:latin typeface="SimHei" charset="0"/>
              <a:ea typeface="MS PGothic" charset="0"/>
              <a:cs typeface="SimHei" charset="0"/>
            </a:endParaRPr>
          </a:p>
          <a:p>
            <a:pPr marL="571500" marR="0" lvl="0" indent="-571500" algn="l" defTabSz="914400" rtl="0" eaLnBrk="0" fontAlgn="base" latinLnBrk="0" hangingPunct="0">
              <a:lnSpc>
                <a:spcPct val="100000"/>
              </a:lnSpc>
              <a:spcBef>
                <a:spcPct val="0"/>
              </a:spcBef>
              <a:spcAft>
                <a:spcPct val="0"/>
              </a:spcAft>
              <a:buClrTx/>
              <a:buSzTx/>
              <a:buFontTx/>
              <a:buChar char="•"/>
              <a:tabLst/>
              <a:defRPr/>
            </a:pPr>
            <a:r>
              <a:rPr kumimoji="0" lang="zh-CN" altLang="en-US" sz="4000" b="1" i="0" u="none" strike="noStrike" kern="1200" cap="none" spc="0" normalizeH="0" baseline="0" noProof="0">
                <a:ln>
                  <a:noFill/>
                </a:ln>
                <a:solidFill>
                  <a:srgbClr val="FFFFFF"/>
                </a:solidFill>
                <a:effectLst/>
                <a:uLnTx/>
                <a:uFillTx/>
                <a:latin typeface="SimHei" charset="0"/>
                <a:ea typeface="MS PGothic" charset="0"/>
                <a:cs typeface="SimHei" charset="0"/>
              </a:rPr>
              <a:t>缺乏交际</a:t>
            </a:r>
          </a:p>
        </p:txBody>
      </p:sp>
      <p:pic>
        <p:nvPicPr>
          <p:cNvPr id="344069" name="Picture 1" descr="relationship_save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60825" y="3141663"/>
            <a:ext cx="5083175" cy="3716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035391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7028">
                                            <p:txEl>
                                              <p:pRg st="0" end="0"/>
                                            </p:txEl>
                                          </p:spTgt>
                                        </p:tgtEl>
                                        <p:attrNameLst>
                                          <p:attrName>style.visibility</p:attrName>
                                        </p:attrNameLst>
                                      </p:cBhvr>
                                      <p:to>
                                        <p:strVal val="visible"/>
                                      </p:to>
                                    </p:set>
                                    <p:animEffect transition="in" filter="dissolve">
                                      <p:cBhvr>
                                        <p:cTn id="7" dur="500"/>
                                        <p:tgtEl>
                                          <p:spTgt spid="89702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97028">
                                            <p:txEl>
                                              <p:pRg st="1" end="1"/>
                                            </p:txEl>
                                          </p:spTgt>
                                        </p:tgtEl>
                                        <p:attrNameLst>
                                          <p:attrName>style.visibility</p:attrName>
                                        </p:attrNameLst>
                                      </p:cBhvr>
                                      <p:to>
                                        <p:strVal val="visible"/>
                                      </p:to>
                                    </p:set>
                                    <p:animEffect transition="in" filter="dissolve">
                                      <p:cBhvr>
                                        <p:cTn id="12" dur="500"/>
                                        <p:tgtEl>
                                          <p:spTgt spid="89702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97028">
                                            <p:txEl>
                                              <p:pRg st="2" end="2"/>
                                            </p:txEl>
                                          </p:spTgt>
                                        </p:tgtEl>
                                        <p:attrNameLst>
                                          <p:attrName>style.visibility</p:attrName>
                                        </p:attrNameLst>
                                      </p:cBhvr>
                                      <p:to>
                                        <p:strVal val="visible"/>
                                      </p:to>
                                    </p:set>
                                    <p:animEffect transition="in" filter="dissolve">
                                      <p:cBhvr>
                                        <p:cTn id="17" dur="500"/>
                                        <p:tgtEl>
                                          <p:spTgt spid="89702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97028">
                                            <p:txEl>
                                              <p:pRg st="3" end="3"/>
                                            </p:txEl>
                                          </p:spTgt>
                                        </p:tgtEl>
                                        <p:attrNameLst>
                                          <p:attrName>style.visibility</p:attrName>
                                        </p:attrNameLst>
                                      </p:cBhvr>
                                      <p:to>
                                        <p:strVal val="visible"/>
                                      </p:to>
                                    </p:set>
                                    <p:animEffect transition="in" filter="dissolve">
                                      <p:cBhvr>
                                        <p:cTn id="22" dur="500"/>
                                        <p:tgtEl>
                                          <p:spTgt spid="89702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97028">
                                            <p:txEl>
                                              <p:pRg st="4" end="4"/>
                                            </p:txEl>
                                          </p:spTgt>
                                        </p:tgtEl>
                                        <p:attrNameLst>
                                          <p:attrName>style.visibility</p:attrName>
                                        </p:attrNameLst>
                                      </p:cBhvr>
                                      <p:to>
                                        <p:strVal val="visible"/>
                                      </p:to>
                                    </p:set>
                                    <p:animEffect transition="in" filter="dissolve">
                                      <p:cBhvr>
                                        <p:cTn id="27" dur="500"/>
                                        <p:tgtEl>
                                          <p:spTgt spid="89702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97028">
                                            <p:txEl>
                                              <p:pRg st="5" end="5"/>
                                            </p:txEl>
                                          </p:spTgt>
                                        </p:tgtEl>
                                        <p:attrNameLst>
                                          <p:attrName>style.visibility</p:attrName>
                                        </p:attrNameLst>
                                      </p:cBhvr>
                                      <p:to>
                                        <p:strVal val="visible"/>
                                      </p:to>
                                    </p:set>
                                    <p:animEffect transition="in" filter="dissolve">
                                      <p:cBhvr>
                                        <p:cTn id="32" dur="500"/>
                                        <p:tgtEl>
                                          <p:spTgt spid="897028">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97028">
                                            <p:txEl>
                                              <p:pRg st="6" end="6"/>
                                            </p:txEl>
                                          </p:spTgt>
                                        </p:tgtEl>
                                        <p:attrNameLst>
                                          <p:attrName>style.visibility</p:attrName>
                                        </p:attrNameLst>
                                      </p:cBhvr>
                                      <p:to>
                                        <p:strVal val="visible"/>
                                      </p:to>
                                    </p:set>
                                    <p:animEffect transition="in" filter="dissolve">
                                      <p:cBhvr>
                                        <p:cTn id="37" dur="500"/>
                                        <p:tgtEl>
                                          <p:spTgt spid="89702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28"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5" y="304800"/>
            <a:ext cx="6840538" cy="1143000"/>
          </a:xfrm>
          <a:effectLst>
            <a:outerShdw blurRad="63500" dist="155023" dir="12899521" algn="ctr" rotWithShape="0">
              <a:srgbClr val="07070B">
                <a:alpha val="74998"/>
              </a:srgbClr>
            </a:outerShdw>
          </a:effectLst>
        </p:spPr>
        <p:txBody>
          <a:bodyPr/>
          <a:lstStyle/>
          <a:p>
            <a:pPr eaLnBrk="1" hangingPunct="1"/>
            <a:r>
              <a:rPr kumimoji="0" lang="zh-CN" altLang="en-US">
                <a:latin typeface="SimHei" charset="0"/>
                <a:ea typeface="MS PGothic" charset="0"/>
                <a:cs typeface="SimHei" charset="0"/>
              </a:rPr>
              <a:t>挽回的第一步：</a:t>
            </a:r>
            <a:br>
              <a:rPr kumimoji="0" lang="en-US" altLang="ja-JP">
                <a:latin typeface="SimHei" charset="0"/>
                <a:ea typeface="MS PGothic" charset="0"/>
                <a:cs typeface="SimHei" charset="0"/>
              </a:rPr>
            </a:br>
            <a:r>
              <a:rPr kumimoji="0" lang="zh-CN" altLang="en-US">
                <a:solidFill>
                  <a:srgbClr val="FFFF00"/>
                </a:solidFill>
                <a:latin typeface="SimHei" charset="0"/>
                <a:ea typeface="MS PGothic" charset="0"/>
                <a:cs typeface="SimHei" charset="0"/>
              </a:rPr>
              <a:t>你亲自</a:t>
            </a:r>
            <a:r>
              <a:rPr kumimoji="0" lang="zh-CN" altLang="en-US">
                <a:latin typeface="SimHei" charset="0"/>
                <a:ea typeface="MS PGothic" charset="0"/>
                <a:cs typeface="SimHei" charset="0"/>
              </a:rPr>
              <a:t>向他说</a:t>
            </a:r>
            <a:endParaRPr kumimoji="0" lang="zh-CN" altLang="en-US">
              <a:solidFill>
                <a:srgbClr val="FFFF00"/>
              </a:solidFill>
              <a:latin typeface="SimHei" charset="0"/>
              <a:ea typeface="MS PGothic" charset="0"/>
              <a:cs typeface="SimHei" charset="0"/>
            </a:endParaRPr>
          </a:p>
        </p:txBody>
      </p:sp>
      <p:sp>
        <p:nvSpPr>
          <p:cNvPr id="965635"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65636" name="Text Box 4"/>
          <p:cNvSpPr txBox="1">
            <a:spLocks noChangeArrowheads="1"/>
          </p:cNvSpPr>
          <p:nvPr/>
        </p:nvSpPr>
        <p:spPr bwMode="auto">
          <a:xfrm>
            <a:off x="152400" y="5735638"/>
            <a:ext cx="521176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Arial Black" charset="0"/>
                <a:ea typeface="MS PGothic" charset="0"/>
              </a:rPr>
              <a:t>S = Sinner </a:t>
            </a:r>
            <a:r>
              <a:rPr kumimoji="0" lang="zh-CN" altLang="en-US" sz="3200" b="1" i="0" u="none" strike="noStrike" kern="1200" cap="none" spc="0" normalizeH="0" baseline="0" noProof="0">
                <a:ln>
                  <a:noFill/>
                </a:ln>
                <a:solidFill>
                  <a:srgbClr val="FFFF00"/>
                </a:solidFill>
                <a:effectLst/>
                <a:uLnTx/>
                <a:uFillTx/>
                <a:latin typeface="SimHei" charset="0"/>
                <a:ea typeface="MS PGothic" charset="0"/>
                <a:cs typeface="SimHei" charset="0"/>
              </a:rPr>
              <a:t>犯罪的人</a:t>
            </a:r>
            <a:endParaRPr kumimoji="0" lang="zh-CN" altLang="en-US" sz="2400" b="0" i="0" u="none" strike="noStrike" kern="1200" cap="none" spc="0" normalizeH="0" baseline="0" noProof="0">
              <a:ln>
                <a:noFill/>
              </a:ln>
              <a:solidFill>
                <a:srgbClr val="FFFF00"/>
              </a:solidFill>
              <a:effectLst/>
              <a:uLnTx/>
              <a:uFillTx/>
              <a:latin typeface="SimHei" charset="0"/>
              <a:ea typeface="MS PGothic" charset="0"/>
              <a:cs typeface="SimHei" charset="0"/>
            </a:endParaRPr>
          </a:p>
        </p:txBody>
      </p:sp>
      <p:sp>
        <p:nvSpPr>
          <p:cNvPr id="965637"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99CC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99CCFF"/>
              </a:solidFill>
              <a:effectLst/>
              <a:uLnTx/>
              <a:uFillTx/>
              <a:latin typeface="Arial" charset="0"/>
              <a:ea typeface="ＭＳ Ｐゴシック" charset="0"/>
            </a:endParaRPr>
          </a:p>
        </p:txBody>
      </p:sp>
      <p:sp>
        <p:nvSpPr>
          <p:cNvPr id="965638" name="Text Box 6"/>
          <p:cNvSpPr txBox="1">
            <a:spLocks noChangeArrowheads="1"/>
          </p:cNvSpPr>
          <p:nvPr/>
        </p:nvSpPr>
        <p:spPr bwMode="auto">
          <a:xfrm>
            <a:off x="152400" y="6192838"/>
            <a:ext cx="4491038"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Black" charset="0"/>
                <a:ea typeface="MS PGothic" charset="0"/>
              </a:rPr>
              <a:t>M = Member </a:t>
            </a:r>
            <a:r>
              <a:rPr kumimoji="0" lang="zh-CN" altLang="en-US" sz="3200" b="1" i="0" u="none" strike="noStrike" kern="1200" cap="none" spc="0" normalizeH="0" baseline="0" noProof="0">
                <a:ln>
                  <a:noFill/>
                </a:ln>
                <a:solidFill>
                  <a:srgbClr val="FFFFFF"/>
                </a:solidFill>
                <a:effectLst/>
                <a:uLnTx/>
                <a:uFillTx/>
                <a:latin typeface="SimHei" charset="0"/>
                <a:ea typeface="MS PGothic" charset="0"/>
                <a:cs typeface="SimHei" charset="0"/>
              </a:rPr>
              <a:t>会友</a:t>
            </a:r>
            <a:endParaRPr kumimoji="0" lang="zh-CN" altLang="en-US" sz="2400" b="0" i="0" u="none" strike="noStrike" kern="1200" cap="none" spc="0" normalizeH="0" baseline="0" noProof="0">
              <a:ln>
                <a:noFill/>
              </a:ln>
              <a:solidFill>
                <a:srgbClr val="BBE0E3"/>
              </a:solidFill>
              <a:effectLst/>
              <a:uLnTx/>
              <a:uFillTx/>
              <a:latin typeface="SimHei" charset="0"/>
              <a:ea typeface="MS PGothic" charset="0"/>
              <a:cs typeface="SimHei" charset="0"/>
            </a:endParaRPr>
          </a:p>
        </p:txBody>
      </p:sp>
      <p:sp>
        <p:nvSpPr>
          <p:cNvPr id="965639"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0"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1"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2"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3"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4"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5"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6"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7"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8"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9"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0"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1"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2"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3"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4"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5"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6"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7"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8"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9"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0"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1"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2"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3"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4"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8099" dir="2700000" algn="ctr" rotWithShape="0">
              <a:srgbClr val="000000">
                <a:alpha val="74997"/>
              </a:srgbClr>
            </a:outerShdw>
          </a:effectLst>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Times New Roman" charset="0"/>
              <a:ea typeface="MS PGothic" charset="0"/>
            </a:endParaRPr>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Times New Roman" charset="0"/>
              <a:ea typeface="MS PGothic" charset="0"/>
            </a:endParaRPr>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Times New Roman" charset="0"/>
              <a:ea typeface="MS PGothic" charset="0"/>
            </a:endParaRPr>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Times New Roman" charset="0"/>
              <a:ea typeface="MS PGothic" charset="0"/>
            </a:endParaRPr>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Times New Roman" charset="0"/>
              <a:ea typeface="MS PGothic" charset="0"/>
            </a:endParaRPr>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BBE0E3"/>
              </a:solidFill>
              <a:effectLst/>
              <a:uLnTx/>
              <a:uFillTx/>
              <a:latin typeface="Arial" charset="0"/>
              <a:ea typeface="MS PGothic" charset="0"/>
            </a:endParaRPr>
          </a:p>
        </p:txBody>
      </p:sp>
      <p:pic>
        <p:nvPicPr>
          <p:cNvPr id="346150"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926876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65667"/>
                                        </p:tgtEl>
                                        <p:attrNameLst>
                                          <p:attrName>style.visibility</p:attrName>
                                        </p:attrNameLst>
                                      </p:cBhvr>
                                      <p:to>
                                        <p:strVal val="visible"/>
                                      </p:to>
                                    </p:set>
                                    <p:animEffect transition="in" filter="wipe(right)">
                                      <p:cBhvr>
                                        <p:cTn id="12" dur="500"/>
                                        <p:tgtEl>
                                          <p:spTgt spid="965667"/>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965668"/>
                                        </p:tgtEl>
                                        <p:attrNameLst>
                                          <p:attrName>style.visibility</p:attrName>
                                        </p:attrNameLst>
                                      </p:cBhvr>
                                      <p:to>
                                        <p:strVal val="visible"/>
                                      </p:to>
                                    </p:set>
                                    <p:animEffect transition="in" filter="wipe(down)">
                                      <p:cBhvr>
                                        <p:cTn id="16" dur="500"/>
                                        <p:tgtEl>
                                          <p:spTgt spid="965668"/>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965669"/>
                                        </p:tgtEl>
                                        <p:attrNameLst>
                                          <p:attrName>style.visibility</p:attrName>
                                        </p:attrNameLst>
                                      </p:cBhvr>
                                      <p:to>
                                        <p:strVal val="visible"/>
                                      </p:to>
                                    </p:set>
                                    <p:animEffect transition="in" filter="wipe(up)">
                                      <p:cBhvr>
                                        <p:cTn id="20" dur="500"/>
                                        <p:tgtEl>
                                          <p:spTgt spid="965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965669"/>
                                        </p:tgtEl>
                                      </p:cBhvr>
                                    </p:animEffect>
                                    <p:set>
                                      <p:cBhvr>
                                        <p:cTn id="25" dur="1" fill="hold">
                                          <p:stCondLst>
                                            <p:cond delay="499"/>
                                          </p:stCondLst>
                                        </p:cTn>
                                        <p:tgtEl>
                                          <p:spTgt spid="96566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965668"/>
                                        </p:tgtEl>
                                      </p:cBhvr>
                                    </p:animEffect>
                                    <p:set>
                                      <p:cBhvr>
                                        <p:cTn id="28" dur="1" fill="hold">
                                          <p:stCondLst>
                                            <p:cond delay="499"/>
                                          </p:stCondLst>
                                        </p:cTn>
                                        <p:tgtEl>
                                          <p:spTgt spid="965668"/>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965667"/>
                                        </p:tgtEl>
                                      </p:cBhvr>
                                    </p:animEffect>
                                    <p:set>
                                      <p:cBhvr>
                                        <p:cTn id="31" dur="1" fill="hold">
                                          <p:stCondLst>
                                            <p:cond delay="499"/>
                                          </p:stCondLst>
                                        </p:cTn>
                                        <p:tgtEl>
                                          <p:spTgt spid="965667"/>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965666"/>
                                        </p:tgtEl>
                                        <p:attrNameLst>
                                          <p:attrName>style.visibility</p:attrName>
                                        </p:attrNameLst>
                                      </p:cBhvr>
                                      <p:to>
                                        <p:strVal val="visible"/>
                                      </p:to>
                                    </p:set>
                                    <p:animEffect transition="in" filter="wipe(left)">
                                      <p:cBhvr>
                                        <p:cTn id="36" dur="500"/>
                                        <p:tgtEl>
                                          <p:spTgt spid="96566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1" presetClass="entr" presetSubtype="0" fill="hold" grpId="0" nodeType="clickEffect">
                                  <p:stCondLst>
                                    <p:cond delay="0"/>
                                  </p:stCondLst>
                                  <p:iterate type="lt">
                                    <p:tmPct val="5000"/>
                                  </p:iterate>
                                  <p:childTnLst>
                                    <p:set>
                                      <p:cBhvr>
                                        <p:cTn id="40" dur="1" fill="hold">
                                          <p:stCondLst>
                                            <p:cond delay="0"/>
                                          </p:stCondLst>
                                        </p:cTn>
                                        <p:tgtEl>
                                          <p:spTgt spid="965670"/>
                                        </p:tgtEl>
                                        <p:attrNameLst>
                                          <p:attrName>style.visibility</p:attrName>
                                        </p:attrNameLst>
                                      </p:cBhvr>
                                      <p:to>
                                        <p:strVal val="visible"/>
                                      </p:to>
                                    </p:set>
                                    <p:anim calcmode="lin" valueType="num">
                                      <p:cBhvr>
                                        <p:cTn id="41" dur="1000" fill="hold"/>
                                        <p:tgtEl>
                                          <p:spTgt spid="965670"/>
                                        </p:tgtEl>
                                        <p:attrNameLst>
                                          <p:attrName>ppt_w</p:attrName>
                                        </p:attrNameLst>
                                      </p:cBhvr>
                                      <p:tavLst>
                                        <p:tav tm="0">
                                          <p:val>
                                            <p:fltVal val="0"/>
                                          </p:val>
                                        </p:tav>
                                        <p:tav tm="100000">
                                          <p:val>
                                            <p:strVal val="#ppt_w"/>
                                          </p:val>
                                        </p:tav>
                                      </p:tavLst>
                                    </p:anim>
                                    <p:anim calcmode="lin" valueType="num">
                                      <p:cBhvr>
                                        <p:cTn id="42" dur="1000" fill="hold"/>
                                        <p:tgtEl>
                                          <p:spTgt spid="965670"/>
                                        </p:tgtEl>
                                        <p:attrNameLst>
                                          <p:attrName>ppt_h</p:attrName>
                                        </p:attrNameLst>
                                      </p:cBhvr>
                                      <p:tavLst>
                                        <p:tav tm="0">
                                          <p:val>
                                            <p:fltVal val="0"/>
                                          </p:val>
                                        </p:tav>
                                        <p:tav tm="100000">
                                          <p:val>
                                            <p:strVal val="#ppt_h"/>
                                          </p:val>
                                        </p:tav>
                                      </p:tavLst>
                                    </p:anim>
                                    <p:anim calcmode="lin" valueType="num">
                                      <p:cBhvr>
                                        <p:cTn id="43" dur="1000" fill="hold"/>
                                        <p:tgtEl>
                                          <p:spTgt spid="965670"/>
                                        </p:tgtEl>
                                        <p:attrNameLst>
                                          <p:attrName>style.rotation</p:attrName>
                                        </p:attrNameLst>
                                      </p:cBhvr>
                                      <p:tavLst>
                                        <p:tav tm="0">
                                          <p:val>
                                            <p:fltVal val="90"/>
                                          </p:val>
                                        </p:tav>
                                        <p:tav tm="100000">
                                          <p:val>
                                            <p:fltVal val="0"/>
                                          </p:val>
                                        </p:tav>
                                      </p:tavLst>
                                    </p:anim>
                                    <p:animEffect transition="in" filter="fade">
                                      <p:cBhvr>
                                        <p:cTn id="44"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4" descr="dove-holy-spiri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02" name="Rectangle 6"/>
          <p:cNvSpPr>
            <a:spLocks noGrp="1" noChangeArrowheads="1"/>
          </p:cNvSpPr>
          <p:nvPr>
            <p:ph type="title"/>
          </p:nvPr>
        </p:nvSpPr>
        <p:spPr>
          <a:xfrm>
            <a:off x="3505200" y="2971800"/>
            <a:ext cx="5257800" cy="3352800"/>
          </a:xfrm>
          <a:effectLst>
            <a:outerShdw blurRad="63500" dist="35921" dir="2700000" algn="ctr" rotWithShape="0">
              <a:schemeClr val="tx1">
                <a:alpha val="74998"/>
              </a:schemeClr>
            </a:outerShdw>
          </a:effectLst>
        </p:spPr>
        <p:txBody>
          <a:bodyPr/>
          <a:lstStyle/>
          <a:p>
            <a:pPr eaLnBrk="1" hangingPunct="1"/>
            <a:r>
              <a:rPr lang="zh-CN" altLang="en-US" sz="4800" b="1" dirty="0">
                <a:solidFill>
                  <a:schemeClr val="bg1"/>
                </a:solidFill>
                <a:latin typeface="Arial" charset="0"/>
                <a:ea typeface="Osaka" charset="0"/>
                <a:cs typeface="Osaka" charset="0"/>
              </a:rPr>
              <a:t>我们要如何维持教会的</a:t>
            </a:r>
            <a:r>
              <a:rPr lang="zh-CN" altLang="en-US" sz="7200" b="1" dirty="0">
                <a:solidFill>
                  <a:srgbClr val="00B0F0"/>
                </a:solidFill>
                <a:latin typeface="Arial" charset="0"/>
                <a:ea typeface="Osaka" charset="0"/>
                <a:cs typeface="Osaka" charset="0"/>
              </a:rPr>
              <a:t>纯洁</a:t>
            </a:r>
            <a:r>
              <a:rPr lang="en-US" sz="4800" b="1" dirty="0">
                <a:solidFill>
                  <a:schemeClr val="bg1"/>
                </a:solidFill>
                <a:latin typeface="Arial" charset="0"/>
                <a:ea typeface="Osaka" charset="0"/>
                <a:cs typeface="Osaka" charset="0"/>
              </a:rPr>
              <a:t>?</a:t>
            </a:r>
            <a:endParaRPr lang="en-US" sz="3600" dirty="0">
              <a:solidFill>
                <a:schemeClr val="tx1"/>
              </a:solidFill>
              <a:latin typeface="Times" charset="0"/>
              <a:ea typeface="Osaka" charset="0"/>
              <a:cs typeface="Osaka" charset="0"/>
            </a:endParaRPr>
          </a:p>
        </p:txBody>
      </p:sp>
    </p:spTree>
    <p:extLst>
      <p:ext uri="{BB962C8B-B14F-4D97-AF65-F5344CB8AC3E}">
        <p14:creationId xmlns:p14="http://schemas.microsoft.com/office/powerpoint/2010/main" val="8427897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5702">
                                            <p:txEl>
                                              <p:pRg st="0" end="0"/>
                                            </p:txEl>
                                          </p:spTgt>
                                        </p:tgtEl>
                                        <p:attrNameLst>
                                          <p:attrName>style.visibility</p:attrName>
                                        </p:attrNameLst>
                                      </p:cBhvr>
                                      <p:to>
                                        <p:strVal val="visible"/>
                                      </p:to>
                                    </p:set>
                                    <p:animEffect transition="in" filter="fade">
                                      <p:cBhvr>
                                        <p:cTn id="7" dur="500"/>
                                        <p:tgtEl>
                                          <p:spTgt spid="2857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2"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r>
              <a:rPr kumimoji="0" lang="zh-CN" altLang="en-US">
                <a:latin typeface="SimHei" charset="0"/>
                <a:ea typeface="MS PGothic" charset="0"/>
                <a:cs typeface="SimHei" charset="0"/>
              </a:rPr>
              <a:t>挽回的第二步：</a:t>
            </a:r>
            <a:br>
              <a:rPr kumimoji="0" lang="en-US" altLang="ja-JP">
                <a:latin typeface="SimHei" charset="0"/>
                <a:ea typeface="MS PGothic" charset="0"/>
                <a:cs typeface="SimHei" charset="0"/>
              </a:rPr>
            </a:br>
            <a:r>
              <a:rPr kumimoji="0" lang="zh-CN" altLang="en-US">
                <a:solidFill>
                  <a:srgbClr val="FFFFFF"/>
                </a:solidFill>
                <a:latin typeface="SimHei" charset="0"/>
                <a:ea typeface="MS PGothic" charset="0"/>
                <a:cs typeface="SimHei" charset="0"/>
              </a:rPr>
              <a:t>带</a:t>
            </a:r>
            <a:r>
              <a:rPr kumimoji="0" lang="zh-CN" altLang="en-US">
                <a:solidFill>
                  <a:srgbClr val="FFFF00"/>
                </a:solidFill>
                <a:latin typeface="SimHei" charset="0"/>
                <a:ea typeface="MS PGothic" charset="0"/>
                <a:cs typeface="SimHei" charset="0"/>
              </a:rPr>
              <a:t>一两个人</a:t>
            </a:r>
            <a:r>
              <a:rPr kumimoji="0" lang="zh-CN" altLang="en-US">
                <a:solidFill>
                  <a:srgbClr val="FFFFFF"/>
                </a:solidFill>
                <a:latin typeface="SimHei" charset="0"/>
                <a:ea typeface="MS PGothic" charset="0"/>
                <a:cs typeface="SimHei" charset="0"/>
              </a:rPr>
              <a:t>同去</a:t>
            </a:r>
            <a:endParaRPr kumimoji="0" lang="zh-CN" altLang="en-US" sz="3600" u="sng">
              <a:solidFill>
                <a:srgbClr val="FFFFFF"/>
              </a:solidFill>
              <a:latin typeface="Helvetica" charset="0"/>
              <a:ea typeface="MS PGothic" charset="0"/>
            </a:endParaRPr>
          </a:p>
        </p:txBody>
      </p:sp>
      <p:sp>
        <p:nvSpPr>
          <p:cNvPr id="905219"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05220" name="Text Box 4"/>
          <p:cNvSpPr txBox="1">
            <a:spLocks noChangeArrowheads="1"/>
          </p:cNvSpPr>
          <p:nvPr/>
        </p:nvSpPr>
        <p:spPr bwMode="auto">
          <a:xfrm>
            <a:off x="152400" y="5735638"/>
            <a:ext cx="4851400" cy="954087"/>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Arial Black" charset="0"/>
                <a:ea typeface="MS PGothic" charset="0"/>
              </a:rPr>
              <a:t>S = Sinner </a:t>
            </a:r>
            <a:r>
              <a:rPr kumimoji="0" lang="zh-CN" altLang="en-US" sz="3200" b="1" i="0" u="none" strike="noStrike" kern="1200" cap="none" spc="0" normalizeH="0" baseline="0" noProof="0">
                <a:ln>
                  <a:noFill/>
                </a:ln>
                <a:solidFill>
                  <a:srgbClr val="FFFF00"/>
                </a:solidFill>
                <a:effectLst/>
                <a:uLnTx/>
                <a:uFillTx/>
                <a:latin typeface="SimHei" charset="0"/>
                <a:ea typeface="MS PGothic" charset="0"/>
                <a:cs typeface="SimHei" charset="0"/>
              </a:rPr>
              <a:t>犯罪的人</a:t>
            </a:r>
            <a:endParaRPr kumimoji="0" lang="en-US" altLang="ja-JP" sz="3200" b="0" i="0" u="none" strike="noStrike" kern="1200" cap="none" spc="0" normalizeH="0" baseline="0" noProof="0">
              <a:ln>
                <a:noFill/>
              </a:ln>
              <a:solidFill>
                <a:srgbClr val="FFFF00"/>
              </a:solidFill>
              <a:effectLst/>
              <a:uLnTx/>
              <a:uFillTx/>
              <a:latin typeface="SimHei" charset="0"/>
              <a:ea typeface="MS PGothic" charset="0"/>
              <a:cs typeface="SimHei"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Arial" charset="0"/>
              <a:ea typeface="MS PGothic" charset="0"/>
            </a:endParaRPr>
          </a:p>
        </p:txBody>
      </p:sp>
      <p:sp>
        <p:nvSpPr>
          <p:cNvPr id="905221"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BE0E3"/>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2" name="Text Box 6"/>
          <p:cNvSpPr txBox="1">
            <a:spLocks noChangeArrowheads="1"/>
          </p:cNvSpPr>
          <p:nvPr/>
        </p:nvSpPr>
        <p:spPr bwMode="auto">
          <a:xfrm>
            <a:off x="152400" y="6192838"/>
            <a:ext cx="3879850"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Black" charset="0"/>
                <a:ea typeface="MS PGothic" charset="0"/>
              </a:rPr>
              <a:t>M = Member </a:t>
            </a:r>
            <a:r>
              <a:rPr kumimoji="0" lang="zh-CN" altLang="en-US" sz="3200" b="1" i="0" u="none" strike="noStrike" kern="1200" cap="none" spc="0" normalizeH="0" baseline="0" noProof="0">
                <a:ln>
                  <a:noFill/>
                </a:ln>
                <a:solidFill>
                  <a:srgbClr val="FFFFFF"/>
                </a:solidFill>
                <a:effectLst/>
                <a:uLnTx/>
                <a:uFillTx/>
                <a:latin typeface="SimHei" charset="0"/>
                <a:ea typeface="MS PGothic" charset="0"/>
                <a:cs typeface="SimHei" charset="0"/>
              </a:rPr>
              <a:t>会友</a:t>
            </a:r>
            <a:endParaRPr kumimoji="0" lang="zh-CN" altLang="en-US" sz="2400" b="0" i="0" u="none" strike="noStrike" kern="1200" cap="none" spc="0" normalizeH="0" baseline="0" noProof="0">
              <a:ln>
                <a:noFill/>
              </a:ln>
              <a:solidFill>
                <a:srgbClr val="BBE0E3"/>
              </a:solidFill>
              <a:effectLst/>
              <a:uLnTx/>
              <a:uFillTx/>
              <a:latin typeface="Arial" charset="0"/>
              <a:ea typeface="MS PGothic" charset="0"/>
            </a:endParaRPr>
          </a:p>
        </p:txBody>
      </p:sp>
      <p:sp>
        <p:nvSpPr>
          <p:cNvPr id="905223"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4"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5"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6"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7"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8"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9"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0"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1"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2"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3"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4"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5"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6"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7"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8"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9"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0"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1"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2"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3"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4"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5"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6"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7"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8"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9"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8099" dir="2700000" algn="ctr" rotWithShape="0">
              <a:srgbClr val="000000">
                <a:alpha val="74997"/>
              </a:srgbClr>
            </a:outerShdw>
          </a:effectLst>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Times New Roman" charset="0"/>
              <a:ea typeface="MS PGothic" charset="0"/>
            </a:endParaRPr>
          </a:p>
        </p:txBody>
      </p:sp>
      <p:sp>
        <p:nvSpPr>
          <p:cNvPr id="905250"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Times New Roman" charset="0"/>
              <a:ea typeface="MS PGothic" charset="0"/>
            </a:endParaRPr>
          </a:p>
        </p:txBody>
      </p:sp>
      <p:sp>
        <p:nvSpPr>
          <p:cNvPr id="905254"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BBE0E3"/>
              </a:solidFill>
              <a:effectLst/>
              <a:uLnTx/>
              <a:uFillTx/>
              <a:latin typeface="Arial" charset="0"/>
              <a:ea typeface="MS PGothic" charset="0"/>
            </a:endParaRPr>
          </a:p>
        </p:txBody>
      </p:sp>
      <p:sp>
        <p:nvSpPr>
          <p:cNvPr id="905255" name="Oval 39"/>
          <p:cNvSpPr>
            <a:spLocks noChangeArrowheads="1"/>
          </p:cNvSpPr>
          <p:nvPr/>
        </p:nvSpPr>
        <p:spPr bwMode="auto">
          <a:xfrm rot="1717289">
            <a:off x="1878013" y="2670175"/>
            <a:ext cx="2286000" cy="13716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BBE0E3"/>
              </a:solidFill>
              <a:effectLst/>
              <a:uLnTx/>
              <a:uFillTx/>
              <a:latin typeface="Arial" charset="0"/>
              <a:ea typeface="MS PGothic" charset="0"/>
            </a:endParaRPr>
          </a:p>
        </p:txBody>
      </p:sp>
      <p:sp>
        <p:nvSpPr>
          <p:cNvPr id="905256"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Times New Roman" charset="0"/>
              <a:ea typeface="MS PGothic" charset="0"/>
            </a:endParaRPr>
          </a:p>
        </p:txBody>
      </p:sp>
    </p:spTree>
    <p:extLst>
      <p:ext uri="{BB962C8B-B14F-4D97-AF65-F5344CB8AC3E}">
        <p14:creationId xmlns:p14="http://schemas.microsoft.com/office/powerpoint/2010/main" val="4798397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05249"/>
                                        </p:tgtEl>
                                        <p:attrNameLst>
                                          <p:attrName>style.visibility</p:attrName>
                                        </p:attrNameLst>
                                      </p:cBhvr>
                                      <p:to>
                                        <p:strVal val="visible"/>
                                      </p:to>
                                    </p:set>
                                    <p:animEffect transition="in" filter="wipe(right)">
                                      <p:cBhvr>
                                        <p:cTn id="7" dur="500"/>
                                        <p:tgtEl>
                                          <p:spTgt spid="90524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05250"/>
                                        </p:tgtEl>
                                        <p:attrNameLst>
                                          <p:attrName>style.visibility</p:attrName>
                                        </p:attrNameLst>
                                      </p:cBhvr>
                                      <p:to>
                                        <p:strVal val="visible"/>
                                      </p:to>
                                    </p:set>
                                    <p:animEffect transition="in" filter="wipe(left)">
                                      <p:cBhvr>
                                        <p:cTn id="11" dur="500"/>
                                        <p:tgtEl>
                                          <p:spTgt spid="905250"/>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05254"/>
                                        </p:tgtEl>
                                        <p:attrNameLst>
                                          <p:attrName>style.visibility</p:attrName>
                                        </p:attrNameLst>
                                      </p:cBhvr>
                                      <p:to>
                                        <p:strVal val="visible"/>
                                      </p:to>
                                    </p:set>
                                    <p:anim calcmode="lin" valueType="num">
                                      <p:cBhvr>
                                        <p:cTn id="15" dur="1000" fill="hold"/>
                                        <p:tgtEl>
                                          <p:spTgt spid="905254"/>
                                        </p:tgtEl>
                                        <p:attrNameLst>
                                          <p:attrName>ppt_w</p:attrName>
                                        </p:attrNameLst>
                                      </p:cBhvr>
                                      <p:tavLst>
                                        <p:tav tm="0">
                                          <p:val>
                                            <p:fltVal val="0"/>
                                          </p:val>
                                        </p:tav>
                                        <p:tav tm="100000">
                                          <p:val>
                                            <p:strVal val="#ppt_w"/>
                                          </p:val>
                                        </p:tav>
                                      </p:tavLst>
                                    </p:anim>
                                    <p:anim calcmode="lin" valueType="num">
                                      <p:cBhvr>
                                        <p:cTn id="16" dur="1000" fill="hold"/>
                                        <p:tgtEl>
                                          <p:spTgt spid="905254"/>
                                        </p:tgtEl>
                                        <p:attrNameLst>
                                          <p:attrName>ppt_h</p:attrName>
                                        </p:attrNameLst>
                                      </p:cBhvr>
                                      <p:tavLst>
                                        <p:tav tm="0">
                                          <p:val>
                                            <p:fltVal val="0"/>
                                          </p:val>
                                        </p:tav>
                                        <p:tav tm="100000">
                                          <p:val>
                                            <p:strVal val="#ppt_h"/>
                                          </p:val>
                                        </p:tav>
                                      </p:tavLst>
                                    </p:anim>
                                    <p:anim calcmode="lin" valueType="num">
                                      <p:cBhvr>
                                        <p:cTn id="17" dur="1000" fill="hold"/>
                                        <p:tgtEl>
                                          <p:spTgt spid="905254"/>
                                        </p:tgtEl>
                                        <p:attrNameLst>
                                          <p:attrName>style.rotation</p:attrName>
                                        </p:attrNameLst>
                                      </p:cBhvr>
                                      <p:tavLst>
                                        <p:tav tm="0">
                                          <p:val>
                                            <p:fltVal val="90"/>
                                          </p:val>
                                        </p:tav>
                                        <p:tav tm="100000">
                                          <p:val>
                                            <p:fltVal val="0"/>
                                          </p:val>
                                        </p:tav>
                                      </p:tavLst>
                                    </p:anim>
                                    <p:animEffect transition="in" filter="fade">
                                      <p:cBhvr>
                                        <p:cTn id="18" dur="1000"/>
                                        <p:tgtEl>
                                          <p:spTgt spid="90525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xit" presetSubtype="10" fill="hold" grpId="1" nodeType="clickEffect">
                                  <p:stCondLst>
                                    <p:cond delay="0"/>
                                  </p:stCondLst>
                                  <p:iterate type="lt">
                                    <p:tmPct val="0"/>
                                  </p:iterate>
                                  <p:childTnLst>
                                    <p:animEffect transition="out" filter="blinds(horizontal)">
                                      <p:cBhvr>
                                        <p:cTn id="22" dur="500"/>
                                        <p:tgtEl>
                                          <p:spTgt spid="905254"/>
                                        </p:tgtEl>
                                      </p:cBhvr>
                                    </p:animEffect>
                                    <p:set>
                                      <p:cBhvr>
                                        <p:cTn id="23" dur="1" fill="hold">
                                          <p:stCondLst>
                                            <p:cond delay="499"/>
                                          </p:stCondLst>
                                        </p:cTn>
                                        <p:tgtEl>
                                          <p:spTgt spid="905254"/>
                                        </p:tgtEl>
                                        <p:attrNameLst>
                                          <p:attrName>style.visibility</p:attrName>
                                        </p:attrNameLst>
                                      </p:cBhvr>
                                      <p:to>
                                        <p:strVal val="hidden"/>
                                      </p:to>
                                    </p:set>
                                  </p:childTnLst>
                                </p:cTn>
                              </p:par>
                            </p:childTnLst>
                          </p:cTn>
                        </p:par>
                        <p:par>
                          <p:cTn id="24" fill="hold" nodeType="afterGroup">
                            <p:stCondLst>
                              <p:cond delay="500"/>
                            </p:stCondLst>
                            <p:childTnLst>
                              <p:par>
                                <p:cTn id="25" presetID="22" presetClass="entr" presetSubtype="8" fill="hold" nodeType="afterEffect">
                                  <p:stCondLst>
                                    <p:cond delay="0"/>
                                  </p:stCondLst>
                                  <p:childTnLst>
                                    <p:set>
                                      <p:cBhvr>
                                        <p:cTn id="26" dur="1" fill="hold">
                                          <p:stCondLst>
                                            <p:cond delay="0"/>
                                          </p:stCondLst>
                                        </p:cTn>
                                        <p:tgtEl>
                                          <p:spTgt spid="905256"/>
                                        </p:tgtEl>
                                        <p:attrNameLst>
                                          <p:attrName>style.visibility</p:attrName>
                                        </p:attrNameLst>
                                      </p:cBhvr>
                                      <p:to>
                                        <p:strVal val="visible"/>
                                      </p:to>
                                    </p:set>
                                    <p:animEffect transition="in" filter="wipe(left)">
                                      <p:cBhvr>
                                        <p:cTn id="27" dur="500"/>
                                        <p:tgtEl>
                                          <p:spTgt spid="9052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905255"/>
                                        </p:tgtEl>
                                        <p:attrNameLst>
                                          <p:attrName>style.visibility</p:attrName>
                                        </p:attrNameLst>
                                      </p:cBhvr>
                                      <p:to>
                                        <p:strVal val="visible"/>
                                      </p:to>
                                    </p:set>
                                    <p:anim calcmode="lin" valueType="num">
                                      <p:cBhvr>
                                        <p:cTn id="32" dur="1000" fill="hold"/>
                                        <p:tgtEl>
                                          <p:spTgt spid="905255"/>
                                        </p:tgtEl>
                                        <p:attrNameLst>
                                          <p:attrName>ppt_w</p:attrName>
                                        </p:attrNameLst>
                                      </p:cBhvr>
                                      <p:tavLst>
                                        <p:tav tm="0">
                                          <p:val>
                                            <p:fltVal val="0"/>
                                          </p:val>
                                        </p:tav>
                                        <p:tav tm="100000">
                                          <p:val>
                                            <p:strVal val="#ppt_w"/>
                                          </p:val>
                                        </p:tav>
                                      </p:tavLst>
                                    </p:anim>
                                    <p:anim calcmode="lin" valueType="num">
                                      <p:cBhvr>
                                        <p:cTn id="33" dur="1000" fill="hold"/>
                                        <p:tgtEl>
                                          <p:spTgt spid="905255"/>
                                        </p:tgtEl>
                                        <p:attrNameLst>
                                          <p:attrName>ppt_h</p:attrName>
                                        </p:attrNameLst>
                                      </p:cBhvr>
                                      <p:tavLst>
                                        <p:tav tm="0">
                                          <p:val>
                                            <p:fltVal val="0"/>
                                          </p:val>
                                        </p:tav>
                                        <p:tav tm="100000">
                                          <p:val>
                                            <p:strVal val="#ppt_h"/>
                                          </p:val>
                                        </p:tav>
                                      </p:tavLst>
                                    </p:anim>
                                    <p:anim calcmode="lin" valueType="num">
                                      <p:cBhvr>
                                        <p:cTn id="34" dur="1000" fill="hold"/>
                                        <p:tgtEl>
                                          <p:spTgt spid="905255"/>
                                        </p:tgtEl>
                                        <p:attrNameLst>
                                          <p:attrName>style.rotation</p:attrName>
                                        </p:attrNameLst>
                                      </p:cBhvr>
                                      <p:tavLst>
                                        <p:tav tm="0">
                                          <p:val>
                                            <p:fltVal val="90"/>
                                          </p:val>
                                        </p:tav>
                                        <p:tav tm="100000">
                                          <p:val>
                                            <p:fltVal val="0"/>
                                          </p:val>
                                        </p:tav>
                                      </p:tavLst>
                                    </p:anim>
                                    <p:animEffect transition="in" filter="fade">
                                      <p:cBhvr>
                                        <p:cTn id="35" dur="1000"/>
                                        <p:tgtEl>
                                          <p:spTgt spid="905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54" grpId="0" animBg="1"/>
      <p:bldP spid="905254" grpId="1" animBg="1"/>
      <p:bldP spid="90525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1" descr="step 2 with 3 people browner.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97975" cy="611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0210" name="Rectangle 2"/>
          <p:cNvSpPr>
            <a:spLocks noGrp="1" noChangeArrowheads="1"/>
          </p:cNvSpPr>
          <p:nvPr>
            <p:ph type="title" idx="4294967295"/>
          </p:nvPr>
        </p:nvSpPr>
        <p:spPr>
          <a:xfrm>
            <a:off x="0" y="-100013"/>
            <a:ext cx="9144000" cy="865188"/>
          </a:xfrm>
          <a:solidFill>
            <a:schemeClr val="tx1"/>
          </a:solidFill>
        </p:spPr>
        <p:txBody>
          <a:bodyPr/>
          <a:lstStyle/>
          <a:p>
            <a:pPr algn="ctr" eaLnBrk="1" hangingPunct="1"/>
            <a:r>
              <a:rPr lang="zh-CN" altLang="en-US">
                <a:solidFill>
                  <a:srgbClr val="FFFFFF"/>
                </a:solidFill>
                <a:latin typeface="SimHei" charset="0"/>
                <a:ea typeface="MS PGothic" charset="0"/>
                <a:cs typeface="SimHei" charset="0"/>
              </a:rPr>
              <a:t>第二步骤的问题</a:t>
            </a:r>
          </a:p>
        </p:txBody>
      </p:sp>
      <p:sp>
        <p:nvSpPr>
          <p:cNvPr id="1094659" name="Text Box 3"/>
          <p:cNvSpPr txBox="1">
            <a:spLocks noChangeArrowheads="1"/>
          </p:cNvSpPr>
          <p:nvPr/>
        </p:nvSpPr>
        <p:spPr bwMode="auto">
          <a:xfrm>
            <a:off x="-11113" y="3500438"/>
            <a:ext cx="7315201" cy="1938337"/>
          </a:xfrm>
          <a:prstGeom prst="rect">
            <a:avLst/>
          </a:prstGeom>
          <a:noFill/>
          <a:ln w="9525">
            <a:noFill/>
            <a:miter lim="800000"/>
            <a:headEnd/>
            <a:tailEnd/>
          </a:ln>
          <a:effectLst/>
        </p:spPr>
        <p:txBody>
          <a:bodyPr>
            <a:spAutoFit/>
          </a:bodyPr>
          <a:lstStyle>
            <a:lvl1pPr marL="457200" indent="-457200">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457200" marR="0" lvl="0" indent="-457200" algn="l" defTabSz="914400" rtl="0" eaLnBrk="0" fontAlgn="base" latinLnBrk="0" hangingPunct="0">
              <a:lnSpc>
                <a:spcPct val="100000"/>
              </a:lnSpc>
              <a:spcBef>
                <a:spcPct val="0"/>
              </a:spcBef>
              <a:spcAft>
                <a:spcPct val="0"/>
              </a:spcAft>
              <a:buClrTx/>
              <a:buSzTx/>
              <a:buFontTx/>
              <a:buChar char="•"/>
              <a:tabLst/>
              <a:defRPr/>
            </a:pPr>
            <a:r>
              <a:rPr kumimoji="0" lang="zh-CN" altLang="en-US" sz="60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MS PGothic" charset="0"/>
                <a:cs typeface="SimHei" charset="0"/>
              </a:rPr>
              <a:t>应该带谁去？</a:t>
            </a:r>
            <a:endParaRPr kumimoji="0" lang="en-US" altLang="ja-JP" sz="60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MS PGothic" charset="0"/>
              <a:cs typeface="SimHei" charset="0"/>
            </a:endParaRPr>
          </a:p>
          <a:p>
            <a:pPr marL="457200" marR="0" lvl="0" indent="-457200" algn="l" defTabSz="914400" rtl="0" eaLnBrk="0" fontAlgn="base" latinLnBrk="0" hangingPunct="0">
              <a:lnSpc>
                <a:spcPct val="100000"/>
              </a:lnSpc>
              <a:spcBef>
                <a:spcPct val="0"/>
              </a:spcBef>
              <a:spcAft>
                <a:spcPct val="0"/>
              </a:spcAft>
              <a:buClrTx/>
              <a:buSzTx/>
              <a:buFontTx/>
              <a:buChar char="•"/>
              <a:tabLst/>
              <a:defRPr/>
            </a:pPr>
            <a:r>
              <a:rPr kumimoji="0" lang="zh-CN" altLang="en-US" sz="60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MS PGothic" charset="0"/>
                <a:cs typeface="SimHei" charset="0"/>
              </a:rPr>
              <a:t>为什么一两个人？</a:t>
            </a:r>
          </a:p>
        </p:txBody>
      </p:sp>
    </p:spTree>
    <p:extLst>
      <p:ext uri="{BB962C8B-B14F-4D97-AF65-F5344CB8AC3E}">
        <p14:creationId xmlns:p14="http://schemas.microsoft.com/office/powerpoint/2010/main" val="89632208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946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46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659"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6" name="Rectangle 2"/>
          <p:cNvSpPr>
            <a:spLocks noGrp="1" noChangeArrowheads="1"/>
          </p:cNvSpPr>
          <p:nvPr>
            <p:ph type="ctrTitle"/>
          </p:nvPr>
        </p:nvSpPr>
        <p:spPr>
          <a:xfrm>
            <a:off x="381000" y="4495800"/>
            <a:ext cx="5562600" cy="2286000"/>
          </a:xfrm>
        </p:spPr>
        <p:txBody>
          <a:bodyPr/>
          <a:lstStyle/>
          <a:p>
            <a:pPr eaLnBrk="1" hangingPunct="1">
              <a:defRPr/>
            </a:pPr>
            <a:r>
              <a:rPr lang="zh-CN" altLang="en-US" sz="4800" b="1" dirty="0">
                <a:latin typeface="SimHei" charset="0"/>
                <a:ea typeface="ヒラギノ角ゴ Pro W3" charset="0"/>
                <a:cs typeface="SimHei" charset="0"/>
              </a:rPr>
              <a:t>民数记</a:t>
            </a:r>
            <a:r>
              <a:rPr lang="en-US" altLang="ja-JP" sz="4800" b="1" dirty="0">
                <a:latin typeface="SimHei" charset="0"/>
                <a:ea typeface="ヒラギノ角ゴ Pro W3" charset="0"/>
                <a:cs typeface="SimHei" charset="0"/>
              </a:rPr>
              <a:t> 19:15</a:t>
            </a:r>
            <a:endParaRPr lang="en-US" dirty="0">
              <a:latin typeface="Copperplate Gothic Light" charset="0"/>
              <a:ea typeface="ヒラギノ角ゴ Pro W3" charset="0"/>
              <a:cs typeface="ヒラギノ角ゴ Pro W3" charset="0"/>
            </a:endParaRPr>
          </a:p>
        </p:txBody>
      </p:sp>
      <p:sp>
        <p:nvSpPr>
          <p:cNvPr id="1096708" name="Rectangle 4"/>
          <p:cNvSpPr>
            <a:spLocks noChangeArrowheads="1"/>
          </p:cNvSpPr>
          <p:nvPr/>
        </p:nvSpPr>
        <p:spPr bwMode="auto">
          <a:xfrm>
            <a:off x="2057400" y="228600"/>
            <a:ext cx="6781800" cy="3505200"/>
          </a:xfrm>
          <a:prstGeom prst="rect">
            <a:avLst/>
          </a:prstGeom>
          <a:noFill/>
          <a:ln>
            <a:noFill/>
          </a:ln>
          <a:effectLst>
            <a:outerShdw blurRad="63500" dist="35921" dir="2700000" algn="ctr" rotWithShape="0">
              <a:schemeClr val="tx2">
                <a:alpha val="74998"/>
              </a:schemeClr>
            </a:outerShdw>
          </a:effectLst>
        </p:spPr>
        <p:txBody>
          <a:bodyPr/>
          <a:lstStyle/>
          <a:p>
            <a:pPr algn="r" eaLnBrk="1" hangingPunct="1">
              <a:spcBef>
                <a:spcPct val="20000"/>
              </a:spcBef>
              <a:buFont typeface="Wingdings" charset="0"/>
              <a:buNone/>
              <a:defRPr/>
            </a:pPr>
            <a:r>
              <a:rPr lang="en-US" sz="4800" dirty="0">
                <a:solidFill>
                  <a:srgbClr val="FFFFFF"/>
                </a:solidFill>
                <a:latin typeface="Bwhebb" charset="0"/>
                <a:ea typeface="ヒラギノ角ゴ Pro W3" charset="0"/>
                <a:cs typeface="ヒラギノ角ゴ Pro W3" charset="0"/>
              </a:rPr>
              <a:t>`</a:t>
            </a:r>
            <a:r>
              <a:rPr lang="en-US" sz="4800" dirty="0" err="1">
                <a:solidFill>
                  <a:srgbClr val="FFFFFF"/>
                </a:solidFill>
                <a:latin typeface="Bwhebb" charset="0"/>
                <a:ea typeface="ヒラギノ角ゴ Pro W3" charset="0"/>
                <a:cs typeface="ヒラギノ角ゴ Pro W3" charset="0"/>
              </a:rPr>
              <a:t>rb</a:t>
            </a:r>
            <a:r>
              <a:rPr lang="en-US" sz="4800" dirty="0">
                <a:solidFill>
                  <a:srgbClr val="FFFFFF"/>
                </a:solidFill>
                <a:latin typeface="Bwhebb" charset="0"/>
                <a:ea typeface="ヒラギノ角ゴ Pro W3" charset="0"/>
                <a:cs typeface="ヒラギノ角ゴ Pro W3" charset="0"/>
              </a:rPr>
              <a:t>")D" ~</a:t>
            </a:r>
            <a:r>
              <a:rPr lang="en-US" sz="4800" dirty="0" err="1">
                <a:solidFill>
                  <a:srgbClr val="FFFFFF"/>
                </a:solidFill>
                <a:latin typeface="Bwhebb" charset="0"/>
                <a:ea typeface="ヒラギノ角ゴ Pro W3" charset="0"/>
                <a:cs typeface="ヒラギノ角ゴ Pro W3" charset="0"/>
              </a:rPr>
              <a:t>Wqïy</a:t>
            </a:r>
            <a:r>
              <a:rPr lang="en-US" sz="4800" dirty="0">
                <a:solidFill>
                  <a:srgbClr val="FFFFFF"/>
                </a:solidFill>
                <a:latin typeface="Bwhebb" charset="0"/>
                <a:ea typeface="ヒラギノ角ゴ Pro W3" charset="0"/>
                <a:cs typeface="ヒラギノ角ゴ Pro W3" charset="0"/>
              </a:rPr>
              <a:t>" ~</a:t>
            </a:r>
            <a:r>
              <a:rPr lang="en-US" sz="4800" dirty="0" err="1">
                <a:solidFill>
                  <a:srgbClr val="FFFFFF"/>
                </a:solidFill>
                <a:latin typeface="Bwhebb" charset="0"/>
                <a:ea typeface="ヒラギノ角ゴ Pro W3" charset="0"/>
                <a:cs typeface="ヒラギノ角ゴ Pro W3" charset="0"/>
              </a:rPr>
              <a:t>ydIÞ</a:t>
            </a:r>
            <a:r>
              <a:rPr lang="en-US" sz="4800" dirty="0">
                <a:solidFill>
                  <a:srgbClr val="FFFFFF"/>
                </a:solidFill>
                <a:latin typeface="Bwhebb" charset="0"/>
                <a:ea typeface="ヒラギノ角ゴ Pro W3" charset="0"/>
                <a:cs typeface="ヒラギノ角ゴ Pro W3" charset="0"/>
              </a:rPr>
              <a:t>[e-</a:t>
            </a:r>
            <a:r>
              <a:rPr lang="en-US" sz="4800" dirty="0" err="1">
                <a:solidFill>
                  <a:srgbClr val="FFFFFF"/>
                </a:solidFill>
                <a:latin typeface="Bwhebb" charset="0"/>
                <a:ea typeface="ヒラギノ角ゴ Pro W3" charset="0"/>
                <a:cs typeface="ヒラギノ角ゴ Pro W3" charset="0"/>
              </a:rPr>
              <a:t>hv</a:t>
            </a:r>
            <a:r>
              <a:rPr lang="fr-FR" sz="4800" dirty="0">
                <a:solidFill>
                  <a:srgbClr val="FFFFFF"/>
                </a:solidFill>
                <a:latin typeface="Bwhebb" charset="0"/>
                <a:ea typeface="ヒラギノ角ゴ Pro W3" charset="0"/>
                <a:cs typeface="ヒラギノ角ゴ Pro W3" charset="0"/>
              </a:rPr>
              <a:t>'</a:t>
            </a:r>
            <a:r>
              <a:rPr lang="en-US" sz="4800" dirty="0">
                <a:solidFill>
                  <a:srgbClr val="FFFFFF"/>
                </a:solidFill>
                <a:latin typeface="Bwhebb" charset="0"/>
                <a:ea typeface="ヒラギノ角ゴ Pro W3" charset="0"/>
                <a:cs typeface="ヒラギノ角ゴ Pro W3" charset="0"/>
              </a:rPr>
              <a:t>(l{v. </a:t>
            </a:r>
            <a:r>
              <a:rPr lang="en-US" sz="4800" dirty="0" err="1">
                <a:solidFill>
                  <a:srgbClr val="FFFFFF"/>
                </a:solidFill>
                <a:latin typeface="Bwhebb" charset="0"/>
                <a:ea typeface="ヒラギノ角ゴ Pro W3" charset="0"/>
                <a:cs typeface="ヒラギノ角ゴ Pro W3" charset="0"/>
              </a:rPr>
              <a:t>yPiî</a:t>
            </a:r>
            <a:r>
              <a:rPr lang="en-US" sz="4800" dirty="0">
                <a:solidFill>
                  <a:srgbClr val="FFFFFF"/>
                </a:solidFill>
                <a:latin typeface="Bwhebb" charset="0"/>
                <a:ea typeface="ヒラギノ角ゴ Pro W3" charset="0"/>
                <a:cs typeface="ヒラギノ角ゴ Pro W3" charset="0"/>
              </a:rPr>
              <a:t>-l[;</a:t>
            </a:r>
          </a:p>
          <a:p>
            <a:pPr algn="r" eaLnBrk="1" hangingPunct="1">
              <a:spcBef>
                <a:spcPct val="20000"/>
              </a:spcBef>
              <a:buFont typeface="Wingdings" charset="0"/>
              <a:buNone/>
              <a:defRPr/>
            </a:pPr>
            <a:r>
              <a:rPr lang="en-US" sz="4800" dirty="0">
                <a:solidFill>
                  <a:srgbClr val="FFFFFF"/>
                </a:solidFill>
                <a:latin typeface="Bwhebb" charset="0"/>
                <a:ea typeface="ヒラギノ角ゴ Pro W3" charset="0"/>
                <a:cs typeface="ヒラギノ角ゴ Pro W3" charset="0"/>
              </a:rPr>
              <a:t> </a:t>
            </a:r>
            <a:r>
              <a:rPr lang="en-US" sz="4800" dirty="0" err="1">
                <a:solidFill>
                  <a:srgbClr val="FFFFFF"/>
                </a:solidFill>
                <a:latin typeface="Bwhebb" charset="0"/>
                <a:ea typeface="ヒラギノ角ゴ Pro W3" charset="0"/>
                <a:cs typeface="ヒラギノ角ゴ Pro W3" charset="0"/>
              </a:rPr>
              <a:t>Aa</a:t>
            </a:r>
            <a:r>
              <a:rPr lang="en-US" sz="4800" dirty="0">
                <a:solidFill>
                  <a:srgbClr val="FFFFFF"/>
                </a:solidFill>
                <a:latin typeface="Bwhebb" charset="0"/>
                <a:ea typeface="ヒラギノ角ゴ Pro W3" charset="0"/>
                <a:cs typeface="ヒラギノ角ゴ Pro W3" charset="0"/>
              </a:rPr>
              <a:t>± ~</a:t>
            </a:r>
            <a:r>
              <a:rPr lang="en-US" sz="4800" dirty="0" err="1">
                <a:solidFill>
                  <a:srgbClr val="FFFFFF"/>
                </a:solidFill>
                <a:latin typeface="Bwhebb" charset="0"/>
                <a:ea typeface="ヒラギノ角ゴ Pro W3" charset="0"/>
                <a:cs typeface="ヒラギノ角ゴ Pro W3" charset="0"/>
              </a:rPr>
              <a:t>ydI</a:t>
            </a:r>
            <a:r>
              <a:rPr lang="en-US" sz="4800" dirty="0">
                <a:solidFill>
                  <a:srgbClr val="FFFFFF"/>
                </a:solidFill>
                <a:latin typeface="Bwhebb" charset="0"/>
                <a:ea typeface="ヒラギノ角ゴ Pro W3" charset="0"/>
                <a:cs typeface="ヒラギノ角ゴ Pro W3" charset="0"/>
              </a:rPr>
              <a:t>ª[e </a:t>
            </a:r>
            <a:r>
              <a:rPr lang="en-US" sz="4800" dirty="0" err="1">
                <a:solidFill>
                  <a:srgbClr val="FFFFFF"/>
                </a:solidFill>
                <a:latin typeface="Bwhebb" charset="0"/>
                <a:ea typeface="ヒラギノ角ゴ Pro W3" charset="0"/>
                <a:cs typeface="ヒラギノ角ゴ Pro W3" charset="0"/>
              </a:rPr>
              <a:t>ynEåv</a:t>
            </a:r>
            <a:r>
              <a:rPr lang="en-US" sz="4800" dirty="0">
                <a:solidFill>
                  <a:srgbClr val="FFFFFF"/>
                </a:solidFill>
                <a:latin typeface="Bwhebb" charset="0"/>
                <a:ea typeface="ヒラギノ角ゴ Pro W3" charset="0"/>
                <a:cs typeface="ヒラギノ角ゴ Pro W3" charset="0"/>
              </a:rPr>
              <a:t>. </a:t>
            </a:r>
            <a:r>
              <a:rPr lang="en-US" sz="4800" dirty="0" err="1">
                <a:solidFill>
                  <a:srgbClr val="FFFFFF"/>
                </a:solidFill>
                <a:latin typeface="Bwhebb" charset="0"/>
                <a:ea typeface="ヒラギノ角ゴ Pro W3" charset="0"/>
                <a:cs typeface="ヒラギノ角ゴ Pro W3" charset="0"/>
              </a:rPr>
              <a:t>ŸyPiä</a:t>
            </a:r>
            <a:r>
              <a:rPr lang="en-US" sz="4800" dirty="0">
                <a:solidFill>
                  <a:srgbClr val="FFFFFF"/>
                </a:solidFill>
                <a:latin typeface="Bwhebb" charset="0"/>
                <a:ea typeface="ヒラギノ角ゴ Pro W3" charset="0"/>
                <a:cs typeface="ヒラギノ角ゴ Pro W3" charset="0"/>
              </a:rPr>
              <a:t>-l[; </a:t>
            </a:r>
            <a:r>
              <a:rPr lang="en-US" sz="4800" dirty="0" err="1">
                <a:solidFill>
                  <a:srgbClr val="FFFFFF"/>
                </a:solidFill>
                <a:latin typeface="Bwhebb" charset="0"/>
                <a:ea typeface="ヒラギノ角ゴ Pro W3" charset="0"/>
                <a:cs typeface="ヒラギノ角ゴ Pro W3" charset="0"/>
              </a:rPr>
              <a:t>aj</a:t>
            </a:r>
            <a:r>
              <a:rPr lang="fr-FR" sz="4800" dirty="0">
                <a:solidFill>
                  <a:srgbClr val="FFFFFF"/>
                </a:solidFill>
                <a:latin typeface="Bwhebb" charset="0"/>
                <a:ea typeface="ヒラギノ角ゴ Pro W3" charset="0"/>
                <a:cs typeface="ヒラギノ角ゴ Pro W3" charset="0"/>
              </a:rPr>
              <a:t>'</a:t>
            </a:r>
            <a:r>
              <a:rPr lang="en-US" sz="4800" dirty="0">
                <a:solidFill>
                  <a:srgbClr val="FFFFFF"/>
                </a:solidFill>
                <a:latin typeface="Bwhebb" charset="0"/>
                <a:ea typeface="ヒラギノ角ゴ Pro W3" charset="0"/>
                <a:cs typeface="ヒラギノ角ゴ Pro W3" charset="0"/>
              </a:rPr>
              <a:t>_x/y&lt;¥ </a:t>
            </a:r>
            <a:r>
              <a:rPr lang="en-US" sz="4800" dirty="0" err="1">
                <a:solidFill>
                  <a:srgbClr val="FFFFFF"/>
                </a:solidFill>
                <a:latin typeface="Bwhebb" charset="0"/>
                <a:ea typeface="ヒラギノ角ゴ Pro W3" charset="0"/>
                <a:cs typeface="ヒラギノ角ゴ Pro W3" charset="0"/>
              </a:rPr>
              <a:t>rv</a:t>
            </a:r>
            <a:r>
              <a:rPr lang="en-US" sz="4800" dirty="0">
                <a:solidFill>
                  <a:srgbClr val="FFFFFF"/>
                </a:solidFill>
                <a:latin typeface="Bwhebb" charset="0"/>
                <a:ea typeface="ヒラギノ角ゴ Pro W3" charset="0"/>
                <a:cs typeface="ヒラギノ角ゴ Pro W3" charset="0"/>
              </a:rPr>
              <a:t>&lt;</a:t>
            </a:r>
            <a:r>
              <a:rPr lang="en-US" sz="4800" dirty="0" err="1">
                <a:solidFill>
                  <a:srgbClr val="FFFFFF"/>
                </a:solidFill>
                <a:latin typeface="Bwhebb" charset="0"/>
                <a:ea typeface="ヒラギノ角ゴ Pro W3" charset="0"/>
                <a:cs typeface="ヒラギノ角ゴ Pro W3" charset="0"/>
              </a:rPr>
              <a:t>åa</a:t>
            </a:r>
            <a:r>
              <a:rPr lang="en-US" sz="4800" dirty="0">
                <a:solidFill>
                  <a:srgbClr val="FFFFFF"/>
                </a:solidFill>
                <a:latin typeface="Bwhebb" charset="0"/>
                <a:ea typeface="ヒラギノ角ゴ Pro W3" charset="0"/>
                <a:cs typeface="ヒラギノ角ゴ Pro W3" charset="0"/>
              </a:rPr>
              <a:t>] </a:t>
            </a:r>
            <a:r>
              <a:rPr lang="en-US" sz="4800" dirty="0" err="1">
                <a:solidFill>
                  <a:srgbClr val="FFFFFF"/>
                </a:solidFill>
                <a:latin typeface="Bwhebb" charset="0"/>
                <a:ea typeface="ヒラギノ角ゴ Pro W3" charset="0"/>
                <a:cs typeface="ヒラギノ角ゴ Pro W3" charset="0"/>
              </a:rPr>
              <a:t>aj.xeÞ-lk</a:t>
            </a:r>
            <a:r>
              <a:rPr lang="fr-FR" sz="4800" dirty="0">
                <a:solidFill>
                  <a:srgbClr val="FFFFFF"/>
                </a:solidFill>
                <a:latin typeface="Bwhebb" charset="0"/>
                <a:ea typeface="ヒラギノ角ゴ Pro W3" charset="0"/>
                <a:cs typeface="ヒラギノ角ゴ Pro W3" charset="0"/>
              </a:rPr>
              <a:t>'</a:t>
            </a:r>
            <a:r>
              <a:rPr lang="en-US" sz="4800" dirty="0">
                <a:solidFill>
                  <a:srgbClr val="FFFFFF"/>
                </a:solidFill>
                <a:latin typeface="Bwhebb" charset="0"/>
                <a:ea typeface="ヒラギノ角ゴ Pro W3" charset="0"/>
                <a:cs typeface="ヒラギノ角ゴ Pro W3" charset="0"/>
              </a:rPr>
              <a:t>B. </a:t>
            </a:r>
            <a:r>
              <a:rPr lang="en-US" sz="4800" dirty="0" err="1">
                <a:solidFill>
                  <a:srgbClr val="FFFFFF"/>
                </a:solidFill>
                <a:latin typeface="Bwhebb" charset="0"/>
                <a:ea typeface="ヒラギノ角ゴ Pro W3" charset="0"/>
                <a:cs typeface="ヒラギノ角ゴ Pro W3" charset="0"/>
              </a:rPr>
              <a:t>taJ</a:t>
            </a:r>
            <a:r>
              <a:rPr lang="fr-FR" sz="4800" dirty="0">
                <a:solidFill>
                  <a:srgbClr val="FFFFFF"/>
                </a:solidFill>
                <a:latin typeface="Bwhebb" charset="0"/>
                <a:ea typeface="ヒラギノ角ゴ Pro W3" charset="0"/>
                <a:cs typeface="ヒラギノ角ゴ Pro W3" charset="0"/>
              </a:rPr>
              <a:t>'</a:t>
            </a:r>
            <a:r>
              <a:rPr lang="en-US" sz="4800" dirty="0" err="1">
                <a:solidFill>
                  <a:srgbClr val="FFFFFF"/>
                </a:solidFill>
                <a:latin typeface="Bwhebb" charset="0"/>
                <a:ea typeface="ヒラギノ角ゴ Pro W3" charset="0"/>
                <a:cs typeface="ヒラギノ角ゴ Pro W3" charset="0"/>
              </a:rPr>
              <a:t>êx</a:t>
            </a:r>
            <a:r>
              <a:rPr lang="en-US" sz="4800" dirty="0">
                <a:solidFill>
                  <a:srgbClr val="FFFFFF"/>
                </a:solidFill>
                <a:latin typeface="Bwhebb" charset="0"/>
                <a:ea typeface="ヒラギノ角ゴ Pro W3" charset="0"/>
                <a:cs typeface="ヒラギノ角ゴ Pro W3" charset="0"/>
              </a:rPr>
              <a:t>;-</a:t>
            </a:r>
            <a:r>
              <a:rPr lang="en-US" sz="4800" dirty="0" err="1">
                <a:solidFill>
                  <a:srgbClr val="FFFFFF"/>
                </a:solidFill>
                <a:latin typeface="Bwhebb" charset="0"/>
                <a:ea typeface="ヒラギノ角ゴ Pro W3" charset="0"/>
                <a:cs typeface="ヒラギノ角ゴ Pro W3" charset="0"/>
              </a:rPr>
              <a:t>lk</a:t>
            </a:r>
            <a:r>
              <a:rPr lang="fr-FR" sz="4800" dirty="0">
                <a:solidFill>
                  <a:srgbClr val="FFFFFF"/>
                </a:solidFill>
                <a:latin typeface="Bwhebb" charset="0"/>
                <a:ea typeface="ヒラギノ角ゴ Pro W3" charset="0"/>
                <a:cs typeface="ヒラギノ角ゴ Pro W3" charset="0"/>
              </a:rPr>
              <a:t>'</a:t>
            </a:r>
            <a:r>
              <a:rPr lang="en-US" sz="4800" dirty="0" err="1">
                <a:solidFill>
                  <a:srgbClr val="FFFFFF"/>
                </a:solidFill>
                <a:latin typeface="Bwhebb" charset="0"/>
                <a:ea typeface="ヒラギノ角ゴ Pro W3" charset="0"/>
                <a:cs typeface="ヒラギノ角ゴ Pro W3" charset="0"/>
              </a:rPr>
              <a:t>l.W</a:t>
            </a:r>
            <a:r>
              <a:rPr lang="en-US" sz="4800" dirty="0">
                <a:solidFill>
                  <a:srgbClr val="FFFFFF"/>
                </a:solidFill>
                <a:latin typeface="Bwhebb" charset="0"/>
                <a:ea typeface="ヒラギノ角ゴ Pro W3" charset="0"/>
                <a:cs typeface="ヒラギノ角ゴ Pro W3" charset="0"/>
              </a:rPr>
              <a:t> </a:t>
            </a:r>
            <a:r>
              <a:rPr lang="fr-FR" altLang="ja-JP" sz="4800" dirty="0">
                <a:solidFill>
                  <a:srgbClr val="FFFFFF"/>
                </a:solidFill>
                <a:latin typeface="Bwhebb" charset="0"/>
                <a:ea typeface="ヒラギノ角ゴ Pro W3" charset="0"/>
                <a:cs typeface="ヒラギノ角ゴ Pro W3" charset="0"/>
              </a:rPr>
              <a:t>'</a:t>
            </a:r>
            <a:r>
              <a:rPr lang="en-US" sz="4800" dirty="0">
                <a:solidFill>
                  <a:srgbClr val="FFFFFF"/>
                </a:solidFill>
                <a:latin typeface="Bwhebb" charset="0"/>
                <a:ea typeface="ヒラギノ角ゴ Pro W3" charset="0"/>
                <a:cs typeface="ヒラギノ角ゴ Pro W3" charset="0"/>
              </a:rPr>
              <a:t>!</a:t>
            </a:r>
            <a:r>
              <a:rPr lang="en-US" sz="4800" dirty="0" err="1">
                <a:solidFill>
                  <a:srgbClr val="FFFFFF"/>
                </a:solidFill>
                <a:latin typeface="Bwhebb" charset="0"/>
                <a:ea typeface="ヒラギノ角ゴ Pro W3" charset="0"/>
                <a:cs typeface="ヒラギノ角ゴ Pro W3" charset="0"/>
              </a:rPr>
              <a:t>wO</a:t>
            </a:r>
            <a:r>
              <a:rPr lang="en-US" sz="4800" dirty="0">
                <a:solidFill>
                  <a:srgbClr val="FFFFFF"/>
                </a:solidFill>
                <a:latin typeface="Bwhebb" charset="0"/>
                <a:ea typeface="ヒラギノ角ゴ Pro W3" charset="0"/>
                <a:cs typeface="ヒラギノ角ゴ Pro W3" charset="0"/>
              </a:rPr>
              <a:t>[</a:t>
            </a:r>
            <a:r>
              <a:rPr lang="fr-FR" sz="4800" dirty="0">
                <a:solidFill>
                  <a:srgbClr val="FFFFFF"/>
                </a:solidFill>
                <a:latin typeface="Bwhebb" charset="0"/>
                <a:ea typeface="ヒラギノ角ゴ Pro W3" charset="0"/>
                <a:cs typeface="ヒラギノ角ゴ Pro W3" charset="0"/>
              </a:rPr>
              <a:t>'</a:t>
            </a:r>
            <a:r>
              <a:rPr lang="en-US" sz="4800" dirty="0">
                <a:solidFill>
                  <a:srgbClr val="FFFFFF"/>
                </a:solidFill>
                <a:latin typeface="Bwhebb" charset="0"/>
                <a:ea typeface="ヒラギノ角ゴ Pro W3" charset="0"/>
                <a:cs typeface="ヒラギノ角ゴ Pro W3" charset="0"/>
              </a:rPr>
              <a:t>-</a:t>
            </a:r>
            <a:r>
              <a:rPr lang="en-US" sz="4800" dirty="0" err="1">
                <a:solidFill>
                  <a:srgbClr val="FFFFFF"/>
                </a:solidFill>
                <a:latin typeface="Bwhebb" charset="0"/>
                <a:ea typeface="ヒラギノ角ゴ Pro W3" charset="0"/>
                <a:cs typeface="ヒラギノ角ゴ Pro W3" charset="0"/>
              </a:rPr>
              <a:t>lk</a:t>
            </a:r>
            <a:r>
              <a:rPr lang="fr-FR" sz="4800" dirty="0">
                <a:solidFill>
                  <a:srgbClr val="FFFFFF"/>
                </a:solidFill>
                <a:latin typeface="Bwhebb" charset="0"/>
                <a:ea typeface="ヒラギノ角ゴ Pro W3" charset="0"/>
                <a:cs typeface="ヒラギノ角ゴ Pro W3" charset="0"/>
              </a:rPr>
              <a:t>'</a:t>
            </a:r>
            <a:r>
              <a:rPr lang="en-US" sz="4800" dirty="0">
                <a:solidFill>
                  <a:srgbClr val="FFFFFF"/>
                </a:solidFill>
                <a:latin typeface="Bwhebb" charset="0"/>
                <a:ea typeface="ヒラギノ角ゴ Pro W3" charset="0"/>
                <a:cs typeface="ヒラギノ角ゴ Pro W3" charset="0"/>
              </a:rPr>
              <a:t>l. </a:t>
            </a:r>
            <a:r>
              <a:rPr lang="en-US" sz="4800" dirty="0" err="1">
                <a:solidFill>
                  <a:srgbClr val="FFFFFF"/>
                </a:solidFill>
                <a:latin typeface="Bwhebb" charset="0"/>
                <a:ea typeface="ヒラギノ角ゴ Pro W3" charset="0"/>
                <a:cs typeface="ヒラギノ角ゴ Pro W3" charset="0"/>
              </a:rPr>
              <a:t>vyaiªB</a:t>
            </a:r>
            <a:r>
              <a:rPr lang="en-US" sz="4800" dirty="0">
                <a:solidFill>
                  <a:srgbClr val="FFFFFF"/>
                </a:solidFill>
                <a:latin typeface="Bwhebb" charset="0"/>
                <a:ea typeface="ヒラギノ角ゴ Pro W3" charset="0"/>
                <a:cs typeface="ヒラギノ角ゴ Pro W3" charset="0"/>
              </a:rPr>
              <a:t>. dx</a:t>
            </a:r>
            <a:r>
              <a:rPr lang="fr-FR" sz="4800" dirty="0">
                <a:solidFill>
                  <a:srgbClr val="FFFFFF"/>
                </a:solidFill>
                <a:latin typeface="Bwhebb" charset="0"/>
                <a:ea typeface="ヒラギノ角ゴ Pro W3" charset="0"/>
                <a:cs typeface="ヒラギノ角ゴ Pro W3" charset="0"/>
              </a:rPr>
              <a:t>'</a:t>
            </a:r>
            <a:r>
              <a:rPr lang="en-US" sz="4800" dirty="0" err="1">
                <a:solidFill>
                  <a:srgbClr val="FFFFFF"/>
                </a:solidFill>
                <a:latin typeface="Bwhebb" charset="0"/>
                <a:ea typeface="ヒラギノ角ゴ Pro W3" charset="0"/>
                <a:cs typeface="ヒラギノ角ゴ Pro W3" charset="0"/>
              </a:rPr>
              <a:t>øa</a:t>
            </a:r>
            <a:r>
              <a:rPr lang="en-US" sz="4800" dirty="0">
                <a:solidFill>
                  <a:srgbClr val="FFFFFF"/>
                </a:solidFill>
                <a:latin typeface="Bwhebb" charset="0"/>
                <a:ea typeface="ヒラギノ角ゴ Pro W3" charset="0"/>
                <a:cs typeface="ヒラギノ角ゴ Pro W3" charset="0"/>
              </a:rPr>
              <a:t>, d[e</a:t>
            </a:r>
            <a:r>
              <a:rPr lang="fr-FR" altLang="ja-JP" sz="4800" dirty="0">
                <a:solidFill>
                  <a:srgbClr val="FFFFFF"/>
                </a:solidFill>
                <a:latin typeface="Bwhebb" charset="0"/>
                <a:ea typeface="ヒラギノ角ゴ Pro W3" charset="0"/>
                <a:cs typeface="ヒラギノ角ゴ Pro W3" charset="0"/>
              </a:rPr>
              <a:t>'</a:t>
            </a:r>
            <a:r>
              <a:rPr lang="en-US" sz="4800" dirty="0">
                <a:solidFill>
                  <a:srgbClr val="FFFFFF"/>
                </a:solidFill>
                <a:latin typeface="Bwhebb" charset="0"/>
                <a:ea typeface="ヒラギノ角ゴ Pro W3" charset="0"/>
                <a:cs typeface="ヒラギノ角ゴ Pro W3" charset="0"/>
              </a:rPr>
              <a:t> •~</a:t>
            </a:r>
            <a:r>
              <a:rPr lang="en-US" sz="4800" dirty="0" err="1">
                <a:solidFill>
                  <a:srgbClr val="FFFFFF"/>
                </a:solidFill>
                <a:latin typeface="Bwhebb" charset="0"/>
                <a:ea typeface="ヒラギノ角ゴ Pro W3" charset="0"/>
                <a:cs typeface="ヒラギノ角ゴ Pro W3" charset="0"/>
              </a:rPr>
              <a:t>Wqy</a:t>
            </a:r>
            <a:r>
              <a:rPr lang="en-US" sz="4800" dirty="0">
                <a:solidFill>
                  <a:srgbClr val="FFFFFF"/>
                </a:solidFill>
                <a:latin typeface="Bwhebb" charset="0"/>
                <a:ea typeface="ヒラギノ角ゴ Pro W3" charset="0"/>
                <a:cs typeface="ヒラギノ角ゴ Pro W3" charset="0"/>
              </a:rPr>
              <a:t>"-al{)</a:t>
            </a:r>
          </a:p>
        </p:txBody>
      </p:sp>
    </p:spTree>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78" name="Rectangle 2"/>
          <p:cNvSpPr>
            <a:spLocks noGrp="1" noChangeArrowheads="1"/>
          </p:cNvSpPr>
          <p:nvPr>
            <p:ph type="ctrTitle"/>
          </p:nvPr>
        </p:nvSpPr>
        <p:spPr>
          <a:xfrm>
            <a:off x="381000" y="4495800"/>
            <a:ext cx="5562600" cy="2286000"/>
          </a:xfrm>
        </p:spPr>
        <p:txBody>
          <a:bodyPr/>
          <a:lstStyle/>
          <a:p>
            <a:pPr eaLnBrk="1" hangingPunct="1"/>
            <a:r>
              <a:rPr lang="zh-CN" altLang="en-US" sz="4800" b="1" dirty="0">
                <a:latin typeface="SimHei" charset="0"/>
                <a:ea typeface="ヒラギノ角ゴ Pro W3" charset="0"/>
                <a:cs typeface="SimHei" charset="0"/>
              </a:rPr>
              <a:t>民数记</a:t>
            </a:r>
            <a:r>
              <a:rPr lang="en-US" altLang="ja-JP" sz="4800" b="1" dirty="0">
                <a:latin typeface="SimHei" charset="0"/>
                <a:ea typeface="ヒラギノ角ゴ Pro W3" charset="0"/>
                <a:cs typeface="SimHei" charset="0"/>
              </a:rPr>
              <a:t> 19:15</a:t>
            </a:r>
            <a:endParaRPr lang="en-US" dirty="0">
              <a:latin typeface="SimHei" charset="0"/>
              <a:ea typeface="ヒラギノ角ゴ Pro W3" charset="0"/>
              <a:cs typeface="SimHei" charset="0"/>
            </a:endParaRPr>
          </a:p>
        </p:txBody>
      </p:sp>
      <p:sp>
        <p:nvSpPr>
          <p:cNvPr id="193539" name="Rectangle 4"/>
          <p:cNvSpPr>
            <a:spLocks noChangeArrowheads="1"/>
          </p:cNvSpPr>
          <p:nvPr/>
        </p:nvSpPr>
        <p:spPr bwMode="auto">
          <a:xfrm>
            <a:off x="2057400" y="228600"/>
            <a:ext cx="7010400" cy="35052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 typeface="Wingdings" charset="0"/>
              <a:buNone/>
              <a:tabLst/>
              <a:defRPr/>
            </a:pPr>
            <a:r>
              <a:rPr kumimoji="0" lang="zh-CN" altLang="en-US" sz="4800" b="0" i="0" u="none" strike="noStrike" kern="1200" cap="none" spc="0" normalizeH="0" baseline="0" noProof="0">
                <a:ln>
                  <a:noFill/>
                </a:ln>
                <a:solidFill>
                  <a:srgbClr val="FFFFFF"/>
                </a:solidFill>
                <a:effectLst/>
                <a:uLnTx/>
                <a:uFillTx/>
                <a:latin typeface="SimHei" charset="0"/>
                <a:ea typeface="MS PGothic" charset="0"/>
                <a:cs typeface="SimHei" charset="0"/>
              </a:rPr>
              <a:t>人无论犯什么罪，作什么恶，不可凭一个人的口作见证，总要凭两三个人的口作见证才可定案 。</a:t>
            </a:r>
            <a:endParaRPr kumimoji="0" lang="zh-CN" altLang="en-US" sz="4800" b="1" i="1" u="none" strike="noStrike" kern="1200" cap="none" spc="0" normalizeH="0" baseline="0" noProof="0">
              <a:ln>
                <a:noFill/>
              </a:ln>
              <a:solidFill>
                <a:srgbClr val="FFFFFF"/>
              </a:solidFill>
              <a:effectLst/>
              <a:uLnTx/>
              <a:uFillTx/>
              <a:latin typeface="SimHei" charset="0"/>
              <a:ea typeface="MS PGothic" charset="0"/>
              <a:cs typeface="SimHei" charset="0"/>
            </a:endParaRPr>
          </a:p>
        </p:txBody>
      </p:sp>
    </p:spTree>
    <p:extLst>
      <p:ext uri="{BB962C8B-B14F-4D97-AF65-F5344CB8AC3E}">
        <p14:creationId xmlns:p14="http://schemas.microsoft.com/office/powerpoint/2010/main" val="2275416408"/>
      </p:ext>
    </p:extLst>
  </p:cSld>
  <p:clrMapOvr>
    <a:masterClrMapping/>
  </p:clrMapOvr>
  <p:transition>
    <p:rand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0" y="304800"/>
            <a:ext cx="9144000" cy="1143000"/>
          </a:xfrm>
          <a:effectLst>
            <a:outerShdw blurRad="63500" dist="155023" dir="12899521" algn="ctr" rotWithShape="0">
              <a:srgbClr val="07070B">
                <a:alpha val="74998"/>
              </a:srgbClr>
            </a:outerShdw>
          </a:effectLst>
        </p:spPr>
        <p:txBody>
          <a:bodyPr/>
          <a:lstStyle/>
          <a:p>
            <a:pPr eaLnBrk="1" hangingPunct="1"/>
            <a:r>
              <a:rPr kumimoji="0" lang="zh-CN" altLang="en-US">
                <a:latin typeface="SimHei" charset="0"/>
                <a:ea typeface="MS PGothic" charset="0"/>
                <a:cs typeface="SimHei" charset="0"/>
              </a:rPr>
              <a:t>挽回的第三步：</a:t>
            </a:r>
            <a:br>
              <a:rPr kumimoji="0" lang="en-US" altLang="ja-JP">
                <a:latin typeface="SimHei" charset="0"/>
                <a:ea typeface="MS PGothic" charset="0"/>
                <a:cs typeface="SimHei" charset="0"/>
              </a:rPr>
            </a:br>
            <a:r>
              <a:rPr kumimoji="0" lang="zh-CN" altLang="en-US">
                <a:latin typeface="SimHei" charset="0"/>
                <a:ea typeface="MS PGothic" charset="0"/>
                <a:cs typeface="SimHei" charset="0"/>
              </a:rPr>
              <a:t>告知</a:t>
            </a:r>
            <a:r>
              <a:rPr kumimoji="0" lang="zh-CN" altLang="en-US">
                <a:solidFill>
                  <a:srgbClr val="FFFF00"/>
                </a:solidFill>
                <a:latin typeface="SimHei" charset="0"/>
                <a:ea typeface="MS PGothic" charset="0"/>
                <a:cs typeface="SimHei" charset="0"/>
              </a:rPr>
              <a:t>教会全体</a:t>
            </a:r>
            <a:endParaRPr kumimoji="0" lang="zh-CN" altLang="en-US" sz="3600">
              <a:solidFill>
                <a:srgbClr val="FFFF00"/>
              </a:solidFill>
              <a:latin typeface="Helvetica" charset="0"/>
              <a:ea typeface="MS PGothic" charset="0"/>
            </a:endParaRPr>
          </a:p>
        </p:txBody>
      </p:sp>
      <p:sp>
        <p:nvSpPr>
          <p:cNvPr id="967683"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67684" name="Text Box 4"/>
          <p:cNvSpPr txBox="1">
            <a:spLocks noChangeArrowheads="1"/>
          </p:cNvSpPr>
          <p:nvPr/>
        </p:nvSpPr>
        <p:spPr bwMode="auto">
          <a:xfrm>
            <a:off x="152400" y="5735638"/>
            <a:ext cx="4383088"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Arial Black" charset="0"/>
                <a:ea typeface="MS PGothic" charset="0"/>
              </a:rPr>
              <a:t>S = Sinner </a:t>
            </a:r>
            <a:r>
              <a:rPr kumimoji="0" lang="zh-CN" altLang="en-US" sz="3200" b="1" i="0" u="none" strike="noStrike" kern="1200" cap="none" spc="0" normalizeH="0" baseline="0" noProof="0">
                <a:ln>
                  <a:noFill/>
                </a:ln>
                <a:solidFill>
                  <a:srgbClr val="FFFF00"/>
                </a:solidFill>
                <a:effectLst/>
                <a:uLnTx/>
                <a:uFillTx/>
                <a:latin typeface="SimHei" charset="0"/>
                <a:ea typeface="MS PGothic" charset="0"/>
                <a:cs typeface="SimHei" charset="0"/>
              </a:rPr>
              <a:t>犯罪的人</a:t>
            </a:r>
            <a:endParaRPr kumimoji="0" lang="zh-CN" altLang="en-US" sz="2400" b="0" i="0" u="none" strike="noStrike" kern="1200" cap="none" spc="0" normalizeH="0" baseline="0" noProof="0">
              <a:ln>
                <a:noFill/>
              </a:ln>
              <a:solidFill>
                <a:srgbClr val="FFFF00"/>
              </a:solidFill>
              <a:effectLst/>
              <a:uLnTx/>
              <a:uFillTx/>
              <a:latin typeface="Arial" charset="0"/>
              <a:ea typeface="MS PGothic" charset="0"/>
            </a:endParaRPr>
          </a:p>
        </p:txBody>
      </p:sp>
      <p:sp>
        <p:nvSpPr>
          <p:cNvPr id="967685"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BE0E3"/>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86" name="Text Box 6"/>
          <p:cNvSpPr txBox="1">
            <a:spLocks noChangeArrowheads="1"/>
          </p:cNvSpPr>
          <p:nvPr/>
        </p:nvSpPr>
        <p:spPr bwMode="auto">
          <a:xfrm>
            <a:off x="152400" y="6192838"/>
            <a:ext cx="4016375"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Black" charset="0"/>
                <a:ea typeface="MS PGothic" charset="0"/>
              </a:rPr>
              <a:t>M = Member </a:t>
            </a:r>
            <a:r>
              <a:rPr kumimoji="0" lang="zh-CN" altLang="en-US" sz="3200" b="1" i="0" u="none" strike="noStrike" kern="1200" cap="none" spc="0" normalizeH="0" baseline="0" noProof="0">
                <a:ln>
                  <a:noFill/>
                </a:ln>
                <a:solidFill>
                  <a:srgbClr val="FFFFFF"/>
                </a:solidFill>
                <a:effectLst/>
                <a:uLnTx/>
                <a:uFillTx/>
                <a:latin typeface="SimHei" charset="0"/>
                <a:ea typeface="MS PGothic" charset="0"/>
                <a:cs typeface="SimHei" charset="0"/>
              </a:rPr>
              <a:t>会友</a:t>
            </a:r>
            <a:endParaRPr kumimoji="0" lang="zh-CN" altLang="en-US" sz="2400" b="0" i="0" u="none" strike="noStrike" kern="1200" cap="none" spc="0" normalizeH="0" baseline="0" noProof="0">
              <a:ln>
                <a:noFill/>
              </a:ln>
              <a:solidFill>
                <a:srgbClr val="BBE0E3"/>
              </a:solidFill>
              <a:effectLst/>
              <a:uLnTx/>
              <a:uFillTx/>
              <a:latin typeface="Arial" charset="0"/>
              <a:ea typeface="MS PGothic" charset="0"/>
            </a:endParaRPr>
          </a:p>
        </p:txBody>
      </p:sp>
      <p:sp>
        <p:nvSpPr>
          <p:cNvPr id="967687"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88"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89"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0"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1"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2"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3"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4"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5"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6"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7"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8"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9"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0"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1"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2"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3"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4"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5"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6"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7"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8"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9"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10"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11"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12"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13"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8099" dir="2700000" algn="ctr" rotWithShape="0">
              <a:srgbClr val="000000">
                <a:alpha val="74997"/>
              </a:srgbClr>
            </a:outerShdw>
          </a:effectLst>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Times New Roman" charset="0"/>
              <a:ea typeface="MS PGothic" charset="0"/>
            </a:endParaRPr>
          </a:p>
        </p:txBody>
      </p:sp>
      <p:sp>
        <p:nvSpPr>
          <p:cNvPr id="967714"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Times New Roman" charset="0"/>
              <a:ea typeface="MS PGothic" charset="0"/>
            </a:endParaRPr>
          </a:p>
        </p:txBody>
      </p:sp>
      <p:sp>
        <p:nvSpPr>
          <p:cNvPr id="967718" name="Oval 38"/>
          <p:cNvSpPr>
            <a:spLocks noChangeArrowheads="1"/>
          </p:cNvSpPr>
          <p:nvPr/>
        </p:nvSpPr>
        <p:spPr bwMode="auto">
          <a:xfrm rot="1717289">
            <a:off x="1752600" y="3276600"/>
            <a:ext cx="2286000" cy="8382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BBE0E3"/>
              </a:solidFill>
              <a:effectLst/>
              <a:uLnTx/>
              <a:uFillTx/>
              <a:latin typeface="Arial" charset="0"/>
              <a:ea typeface="MS PGothic" charset="0"/>
            </a:endParaRPr>
          </a:p>
        </p:txBody>
      </p:sp>
      <p:sp>
        <p:nvSpPr>
          <p:cNvPr id="967719" name="Oval 39"/>
          <p:cNvSpPr>
            <a:spLocks noChangeArrowheads="1"/>
          </p:cNvSpPr>
          <p:nvPr/>
        </p:nvSpPr>
        <p:spPr bwMode="auto">
          <a:xfrm rot="1717289">
            <a:off x="1878013" y="2746375"/>
            <a:ext cx="2286000" cy="13716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BBE0E3"/>
              </a:solidFill>
              <a:effectLst/>
              <a:uLnTx/>
              <a:uFillTx/>
              <a:latin typeface="Arial" charset="0"/>
              <a:ea typeface="MS PGothic" charset="0"/>
            </a:endParaRPr>
          </a:p>
        </p:txBody>
      </p:sp>
      <p:sp>
        <p:nvSpPr>
          <p:cNvPr id="967720"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Times New Roman" charset="0"/>
              <a:ea typeface="MS PGothic" charset="0"/>
            </a:endParaRPr>
          </a:p>
        </p:txBody>
      </p:sp>
      <p:sp>
        <p:nvSpPr>
          <p:cNvPr id="967721" name="Oval 41"/>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BBE0E3"/>
              </a:solidFill>
              <a:effectLst/>
              <a:uLnTx/>
              <a:uFillTx/>
              <a:latin typeface="Arial" charset="0"/>
              <a:ea typeface="MS PGothic" charset="0"/>
            </a:endParaRPr>
          </a:p>
        </p:txBody>
      </p:sp>
    </p:spTree>
    <p:extLst>
      <p:ext uri="{BB962C8B-B14F-4D97-AF65-F5344CB8AC3E}">
        <p14:creationId xmlns:p14="http://schemas.microsoft.com/office/powerpoint/2010/main" val="53601087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7713"/>
                                        </p:tgtEl>
                                        <p:attrNameLst>
                                          <p:attrName>style.visibility</p:attrName>
                                        </p:attrNameLst>
                                      </p:cBhvr>
                                      <p:to>
                                        <p:strVal val="visible"/>
                                      </p:to>
                                    </p:set>
                                    <p:animEffect transition="in" filter="wipe(right)">
                                      <p:cBhvr>
                                        <p:cTn id="7" dur="500"/>
                                        <p:tgtEl>
                                          <p:spTgt spid="96771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67714"/>
                                        </p:tgtEl>
                                        <p:attrNameLst>
                                          <p:attrName>style.visibility</p:attrName>
                                        </p:attrNameLst>
                                      </p:cBhvr>
                                      <p:to>
                                        <p:strVal val="visible"/>
                                      </p:to>
                                    </p:set>
                                    <p:animEffect transition="in" filter="wipe(left)">
                                      <p:cBhvr>
                                        <p:cTn id="11" dur="500"/>
                                        <p:tgtEl>
                                          <p:spTgt spid="967714"/>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67718"/>
                                        </p:tgtEl>
                                        <p:attrNameLst>
                                          <p:attrName>style.visibility</p:attrName>
                                        </p:attrNameLst>
                                      </p:cBhvr>
                                      <p:to>
                                        <p:strVal val="visible"/>
                                      </p:to>
                                    </p:set>
                                    <p:anim calcmode="lin" valueType="num">
                                      <p:cBhvr>
                                        <p:cTn id="15" dur="1000" fill="hold"/>
                                        <p:tgtEl>
                                          <p:spTgt spid="967718"/>
                                        </p:tgtEl>
                                        <p:attrNameLst>
                                          <p:attrName>ppt_w</p:attrName>
                                        </p:attrNameLst>
                                      </p:cBhvr>
                                      <p:tavLst>
                                        <p:tav tm="0">
                                          <p:val>
                                            <p:fltVal val="0"/>
                                          </p:val>
                                        </p:tav>
                                        <p:tav tm="100000">
                                          <p:val>
                                            <p:strVal val="#ppt_w"/>
                                          </p:val>
                                        </p:tav>
                                      </p:tavLst>
                                    </p:anim>
                                    <p:anim calcmode="lin" valueType="num">
                                      <p:cBhvr>
                                        <p:cTn id="16" dur="1000" fill="hold"/>
                                        <p:tgtEl>
                                          <p:spTgt spid="967718"/>
                                        </p:tgtEl>
                                        <p:attrNameLst>
                                          <p:attrName>ppt_h</p:attrName>
                                        </p:attrNameLst>
                                      </p:cBhvr>
                                      <p:tavLst>
                                        <p:tav tm="0">
                                          <p:val>
                                            <p:fltVal val="0"/>
                                          </p:val>
                                        </p:tav>
                                        <p:tav tm="100000">
                                          <p:val>
                                            <p:strVal val="#ppt_h"/>
                                          </p:val>
                                        </p:tav>
                                      </p:tavLst>
                                    </p:anim>
                                    <p:anim calcmode="lin" valueType="num">
                                      <p:cBhvr>
                                        <p:cTn id="17" dur="1000" fill="hold"/>
                                        <p:tgtEl>
                                          <p:spTgt spid="967718"/>
                                        </p:tgtEl>
                                        <p:attrNameLst>
                                          <p:attrName>style.rotation</p:attrName>
                                        </p:attrNameLst>
                                      </p:cBhvr>
                                      <p:tavLst>
                                        <p:tav tm="0">
                                          <p:val>
                                            <p:fltVal val="90"/>
                                          </p:val>
                                        </p:tav>
                                        <p:tav tm="100000">
                                          <p:val>
                                            <p:fltVal val="0"/>
                                          </p:val>
                                        </p:tav>
                                      </p:tavLst>
                                    </p:anim>
                                    <p:animEffect transition="in" filter="fade">
                                      <p:cBhvr>
                                        <p:cTn id="18" dur="1000"/>
                                        <p:tgtEl>
                                          <p:spTgt spid="967718"/>
                                        </p:tgtEl>
                                      </p:cBhvr>
                                    </p:animEffect>
                                  </p:childTnLst>
                                </p:cTn>
                              </p:par>
                            </p:childTnLst>
                          </p:cTn>
                        </p:par>
                        <p:par>
                          <p:cTn id="19" fill="hold" nodeType="after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67718"/>
                                        </p:tgtEl>
                                      </p:cBhvr>
                                    </p:animEffect>
                                    <p:set>
                                      <p:cBhvr>
                                        <p:cTn id="22" dur="1" fill="hold">
                                          <p:stCondLst>
                                            <p:cond delay="499"/>
                                          </p:stCondLst>
                                        </p:cTn>
                                        <p:tgtEl>
                                          <p:spTgt spid="967718"/>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67720"/>
                                        </p:tgtEl>
                                        <p:attrNameLst>
                                          <p:attrName>style.visibility</p:attrName>
                                        </p:attrNameLst>
                                      </p:cBhvr>
                                      <p:to>
                                        <p:strVal val="visible"/>
                                      </p:to>
                                    </p:set>
                                    <p:animEffect transition="in" filter="wipe(left)">
                                      <p:cBhvr>
                                        <p:cTn id="26" dur="500"/>
                                        <p:tgtEl>
                                          <p:spTgt spid="967720"/>
                                        </p:tgtEl>
                                      </p:cBhvr>
                                    </p:animEffect>
                                  </p:childTnLst>
                                </p:cTn>
                              </p:par>
                            </p:childTnLst>
                          </p:cTn>
                        </p:par>
                        <p:par>
                          <p:cTn id="27" fill="hold" nodeType="after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67719"/>
                                        </p:tgtEl>
                                        <p:attrNameLst>
                                          <p:attrName>style.visibility</p:attrName>
                                        </p:attrNameLst>
                                      </p:cBhvr>
                                      <p:to>
                                        <p:strVal val="visible"/>
                                      </p:to>
                                    </p:set>
                                    <p:anim calcmode="lin" valueType="num">
                                      <p:cBhvr>
                                        <p:cTn id="30" dur="1000" fill="hold"/>
                                        <p:tgtEl>
                                          <p:spTgt spid="967719"/>
                                        </p:tgtEl>
                                        <p:attrNameLst>
                                          <p:attrName>ppt_w</p:attrName>
                                        </p:attrNameLst>
                                      </p:cBhvr>
                                      <p:tavLst>
                                        <p:tav tm="0">
                                          <p:val>
                                            <p:fltVal val="0"/>
                                          </p:val>
                                        </p:tav>
                                        <p:tav tm="100000">
                                          <p:val>
                                            <p:strVal val="#ppt_w"/>
                                          </p:val>
                                        </p:tav>
                                      </p:tavLst>
                                    </p:anim>
                                    <p:anim calcmode="lin" valueType="num">
                                      <p:cBhvr>
                                        <p:cTn id="31" dur="1000" fill="hold"/>
                                        <p:tgtEl>
                                          <p:spTgt spid="967719"/>
                                        </p:tgtEl>
                                        <p:attrNameLst>
                                          <p:attrName>ppt_h</p:attrName>
                                        </p:attrNameLst>
                                      </p:cBhvr>
                                      <p:tavLst>
                                        <p:tav tm="0">
                                          <p:val>
                                            <p:fltVal val="0"/>
                                          </p:val>
                                        </p:tav>
                                        <p:tav tm="100000">
                                          <p:val>
                                            <p:strVal val="#ppt_h"/>
                                          </p:val>
                                        </p:tav>
                                      </p:tavLst>
                                    </p:anim>
                                    <p:anim calcmode="lin" valueType="num">
                                      <p:cBhvr>
                                        <p:cTn id="32" dur="1000" fill="hold"/>
                                        <p:tgtEl>
                                          <p:spTgt spid="967719"/>
                                        </p:tgtEl>
                                        <p:attrNameLst>
                                          <p:attrName>style.rotation</p:attrName>
                                        </p:attrNameLst>
                                      </p:cBhvr>
                                      <p:tavLst>
                                        <p:tav tm="0">
                                          <p:val>
                                            <p:fltVal val="90"/>
                                          </p:val>
                                        </p:tav>
                                        <p:tav tm="100000">
                                          <p:val>
                                            <p:fltVal val="0"/>
                                          </p:val>
                                        </p:tav>
                                      </p:tavLst>
                                    </p:anim>
                                    <p:animEffect transition="in" filter="fade">
                                      <p:cBhvr>
                                        <p:cTn id="33" dur="1000"/>
                                        <p:tgtEl>
                                          <p:spTgt spid="967719"/>
                                        </p:tgtEl>
                                      </p:cBhvr>
                                    </p:animEffect>
                                  </p:childTnLst>
                                </p:cTn>
                              </p:par>
                            </p:childTnLst>
                          </p:cTn>
                        </p:par>
                        <p:par>
                          <p:cTn id="34" fill="hold" nodeType="afterGroup">
                            <p:stCondLst>
                              <p:cond delay="4000"/>
                            </p:stCondLst>
                            <p:childTnLst>
                              <p:par>
                                <p:cTn id="35" presetID="3" presetClass="exit" presetSubtype="10" fill="hold" grpId="1" nodeType="afterEffect">
                                  <p:stCondLst>
                                    <p:cond delay="0"/>
                                  </p:stCondLst>
                                  <p:iterate type="lt">
                                    <p:tmPct val="0"/>
                                  </p:iterate>
                                  <p:childTnLst>
                                    <p:animEffect transition="out" filter="blinds(horizontal)">
                                      <p:cBhvr>
                                        <p:cTn id="36" dur="500"/>
                                        <p:tgtEl>
                                          <p:spTgt spid="967719"/>
                                        </p:tgtEl>
                                      </p:cBhvr>
                                    </p:animEffect>
                                    <p:set>
                                      <p:cBhvr>
                                        <p:cTn id="37" dur="1" fill="hold">
                                          <p:stCondLst>
                                            <p:cond delay="499"/>
                                          </p:stCondLst>
                                        </p:cTn>
                                        <p:tgtEl>
                                          <p:spTgt spid="967719"/>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31" presetClass="entr" presetSubtype="0" fill="hold" grpId="0" nodeType="clickEffect">
                                  <p:stCondLst>
                                    <p:cond delay="0"/>
                                  </p:stCondLst>
                                  <p:iterate type="lt">
                                    <p:tmPct val="5000"/>
                                  </p:iterate>
                                  <p:childTnLst>
                                    <p:set>
                                      <p:cBhvr>
                                        <p:cTn id="41" dur="1" fill="hold">
                                          <p:stCondLst>
                                            <p:cond delay="0"/>
                                          </p:stCondLst>
                                        </p:cTn>
                                        <p:tgtEl>
                                          <p:spTgt spid="967721"/>
                                        </p:tgtEl>
                                        <p:attrNameLst>
                                          <p:attrName>style.visibility</p:attrName>
                                        </p:attrNameLst>
                                      </p:cBhvr>
                                      <p:to>
                                        <p:strVal val="visible"/>
                                      </p:to>
                                    </p:set>
                                    <p:anim calcmode="lin" valueType="num">
                                      <p:cBhvr>
                                        <p:cTn id="42" dur="1000" fill="hold"/>
                                        <p:tgtEl>
                                          <p:spTgt spid="967721"/>
                                        </p:tgtEl>
                                        <p:attrNameLst>
                                          <p:attrName>ppt_w</p:attrName>
                                        </p:attrNameLst>
                                      </p:cBhvr>
                                      <p:tavLst>
                                        <p:tav tm="0">
                                          <p:val>
                                            <p:fltVal val="0"/>
                                          </p:val>
                                        </p:tav>
                                        <p:tav tm="100000">
                                          <p:val>
                                            <p:strVal val="#ppt_w"/>
                                          </p:val>
                                        </p:tav>
                                      </p:tavLst>
                                    </p:anim>
                                    <p:anim calcmode="lin" valueType="num">
                                      <p:cBhvr>
                                        <p:cTn id="43" dur="1000" fill="hold"/>
                                        <p:tgtEl>
                                          <p:spTgt spid="967721"/>
                                        </p:tgtEl>
                                        <p:attrNameLst>
                                          <p:attrName>ppt_h</p:attrName>
                                        </p:attrNameLst>
                                      </p:cBhvr>
                                      <p:tavLst>
                                        <p:tav tm="0">
                                          <p:val>
                                            <p:fltVal val="0"/>
                                          </p:val>
                                        </p:tav>
                                        <p:tav tm="100000">
                                          <p:val>
                                            <p:strVal val="#ppt_h"/>
                                          </p:val>
                                        </p:tav>
                                      </p:tavLst>
                                    </p:anim>
                                    <p:anim calcmode="lin" valueType="num">
                                      <p:cBhvr>
                                        <p:cTn id="44" dur="1000" fill="hold"/>
                                        <p:tgtEl>
                                          <p:spTgt spid="967721"/>
                                        </p:tgtEl>
                                        <p:attrNameLst>
                                          <p:attrName>style.rotation</p:attrName>
                                        </p:attrNameLst>
                                      </p:cBhvr>
                                      <p:tavLst>
                                        <p:tav tm="0">
                                          <p:val>
                                            <p:fltVal val="90"/>
                                          </p:val>
                                        </p:tav>
                                        <p:tav tm="100000">
                                          <p:val>
                                            <p:fltVal val="0"/>
                                          </p:val>
                                        </p:tav>
                                      </p:tavLst>
                                    </p:anim>
                                    <p:animEffect transition="in" filter="fade">
                                      <p:cBhvr>
                                        <p:cTn id="45" dur="1000"/>
                                        <p:tgtEl>
                                          <p:spTgt spid="967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718" grpId="0" animBg="1"/>
      <p:bldP spid="967718" grpId="1" animBg="1"/>
      <p:bldP spid="967719" grpId="0" animBg="1"/>
      <p:bldP spid="967719" grpId="1" animBg="1"/>
      <p:bldP spid="96772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2" descr="unity.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100013"/>
            <a:ext cx="9440863" cy="7058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611" name="Title 1"/>
          <p:cNvSpPr>
            <a:spLocks noGrp="1"/>
          </p:cNvSpPr>
          <p:nvPr>
            <p:ph type="title"/>
          </p:nvPr>
        </p:nvSpPr>
        <p:spPr>
          <a:xfrm>
            <a:off x="0" y="765175"/>
            <a:ext cx="5357813" cy="3035300"/>
          </a:xfrm>
        </p:spPr>
        <p:txBody>
          <a:bodyPr/>
          <a:lstStyle/>
          <a:p>
            <a:r>
              <a:rPr lang="zh-CN" altLang="en-US" sz="6600">
                <a:latin typeface="SimHei" charset="0"/>
                <a:ea typeface="MS PGothic" charset="0"/>
                <a:cs typeface="SimHei" charset="0"/>
              </a:rPr>
              <a:t>为什么要告知教会全体？</a:t>
            </a:r>
          </a:p>
        </p:txBody>
      </p:sp>
    </p:spTree>
    <p:extLst>
      <p:ext uri="{BB962C8B-B14F-4D97-AF65-F5344CB8AC3E}">
        <p14:creationId xmlns:p14="http://schemas.microsoft.com/office/powerpoint/2010/main" val="2772076698"/>
      </p:ext>
    </p:extLst>
  </p:cSld>
  <p:clrMapOvr>
    <a:masterClrMapping/>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r>
              <a:rPr kumimoji="0" lang="zh-CN" altLang="en-US">
                <a:latin typeface="SimHei" charset="0"/>
                <a:ea typeface="MS PGothic" charset="0"/>
                <a:cs typeface="SimHei" charset="0"/>
              </a:rPr>
              <a:t>挽回的第四步：</a:t>
            </a:r>
            <a:br>
              <a:rPr kumimoji="0" lang="en-US" altLang="ja-JP">
                <a:latin typeface="SimHei" charset="0"/>
                <a:ea typeface="MS PGothic" charset="0"/>
                <a:cs typeface="SimHei" charset="0"/>
              </a:rPr>
            </a:br>
            <a:r>
              <a:rPr kumimoji="0" lang="zh-CN" altLang="en-US">
                <a:latin typeface="SimHei" charset="0"/>
                <a:ea typeface="MS PGothic" charset="0"/>
                <a:cs typeface="SimHei" charset="0"/>
              </a:rPr>
              <a:t>看他作</a:t>
            </a:r>
            <a:r>
              <a:rPr kumimoji="0" lang="zh-CN" altLang="en-US">
                <a:solidFill>
                  <a:srgbClr val="FFFF00"/>
                </a:solidFill>
                <a:latin typeface="SimHei" charset="0"/>
                <a:ea typeface="MS PGothic" charset="0"/>
                <a:cs typeface="SimHei" charset="0"/>
              </a:rPr>
              <a:t>外邦人</a:t>
            </a:r>
            <a:endParaRPr kumimoji="0" lang="zh-CN" altLang="en-US">
              <a:solidFill>
                <a:srgbClr val="FFFF00"/>
              </a:solidFill>
              <a:latin typeface="Helvetica" charset="0"/>
              <a:ea typeface="MS PGothic" charset="0"/>
            </a:endParaRPr>
          </a:p>
        </p:txBody>
      </p:sp>
      <p:sp>
        <p:nvSpPr>
          <p:cNvPr id="969731"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69732" name="Text Box 4"/>
          <p:cNvSpPr txBox="1">
            <a:spLocks noChangeArrowheads="1"/>
          </p:cNvSpPr>
          <p:nvPr/>
        </p:nvSpPr>
        <p:spPr bwMode="auto">
          <a:xfrm>
            <a:off x="152400" y="5735638"/>
            <a:ext cx="424656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Arial Black" charset="0"/>
                <a:ea typeface="MS PGothic" charset="0"/>
              </a:rPr>
              <a:t>S = Sinner </a:t>
            </a:r>
            <a:r>
              <a:rPr kumimoji="0" lang="zh-CN" altLang="en-US" sz="3200" b="1" i="0" u="none" strike="noStrike" kern="1200" cap="none" spc="0" normalizeH="0" baseline="0" noProof="0">
                <a:ln>
                  <a:noFill/>
                </a:ln>
                <a:solidFill>
                  <a:srgbClr val="FFFF00"/>
                </a:solidFill>
                <a:effectLst/>
                <a:uLnTx/>
                <a:uFillTx/>
                <a:latin typeface="SimHei" charset="0"/>
                <a:ea typeface="MS PGothic" charset="0"/>
                <a:cs typeface="SimHei" charset="0"/>
              </a:rPr>
              <a:t>犯罪的人</a:t>
            </a:r>
            <a:endParaRPr kumimoji="0" lang="zh-CN" altLang="en-US" sz="2400" b="0" i="0" u="none" strike="noStrike" kern="1200" cap="none" spc="0" normalizeH="0" baseline="0" noProof="0">
              <a:ln>
                <a:noFill/>
              </a:ln>
              <a:solidFill>
                <a:srgbClr val="FFFF00"/>
              </a:solidFill>
              <a:effectLst/>
              <a:uLnTx/>
              <a:uFillTx/>
              <a:latin typeface="Arial" charset="0"/>
              <a:ea typeface="MS PGothic" charset="0"/>
            </a:endParaRPr>
          </a:p>
        </p:txBody>
      </p:sp>
      <p:sp>
        <p:nvSpPr>
          <p:cNvPr id="969733"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BE0E3"/>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34" name="Text Box 6"/>
          <p:cNvSpPr txBox="1">
            <a:spLocks noChangeArrowheads="1"/>
          </p:cNvSpPr>
          <p:nvPr/>
        </p:nvSpPr>
        <p:spPr bwMode="auto">
          <a:xfrm>
            <a:off x="152400" y="6192838"/>
            <a:ext cx="3879850"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Black" charset="0"/>
                <a:ea typeface="MS PGothic" charset="0"/>
              </a:rPr>
              <a:t>M = Member </a:t>
            </a:r>
            <a:r>
              <a:rPr kumimoji="0" lang="zh-CN" altLang="en-US" sz="3200" b="1" i="0" u="none" strike="noStrike" kern="1200" cap="none" spc="0" normalizeH="0" baseline="0" noProof="0">
                <a:ln>
                  <a:noFill/>
                </a:ln>
                <a:solidFill>
                  <a:srgbClr val="FFFFFF"/>
                </a:solidFill>
                <a:effectLst/>
                <a:uLnTx/>
                <a:uFillTx/>
                <a:latin typeface="SimHei" charset="0"/>
                <a:ea typeface="MS PGothic" charset="0"/>
                <a:cs typeface="SimHei" charset="0"/>
              </a:rPr>
              <a:t>会友</a:t>
            </a:r>
            <a:endParaRPr kumimoji="0" lang="zh-CN" altLang="en-US" sz="2400" b="0" i="0" u="none" strike="noStrike" kern="1200" cap="none" spc="0" normalizeH="0" baseline="0" noProof="0">
              <a:ln>
                <a:noFill/>
              </a:ln>
              <a:solidFill>
                <a:srgbClr val="BBE0E3"/>
              </a:solidFill>
              <a:effectLst/>
              <a:uLnTx/>
              <a:uFillTx/>
              <a:latin typeface="Arial" charset="0"/>
              <a:ea typeface="MS PGothic" charset="0"/>
            </a:endParaRPr>
          </a:p>
        </p:txBody>
      </p:sp>
      <p:sp>
        <p:nvSpPr>
          <p:cNvPr id="969735"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36"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37"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38"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39"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0"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1"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2"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3"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4"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5"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6"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7"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8"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9"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0"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1"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2"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3"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4"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5"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6"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7"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8"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9"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60"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65" name="Line 37"/>
          <p:cNvSpPr>
            <a:spLocks noChangeShapeType="1"/>
          </p:cNvSpPr>
          <p:nvPr/>
        </p:nvSpPr>
        <p:spPr bwMode="auto">
          <a:xfrm rot="1841959" flipH="1" flipV="1">
            <a:off x="3235325" y="4775200"/>
            <a:ext cx="2860675" cy="950913"/>
          </a:xfrm>
          <a:prstGeom prst="line">
            <a:avLst/>
          </a:prstGeom>
          <a:noFill/>
          <a:ln w="7620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Times New Roman" charset="0"/>
              <a:ea typeface="MS PGothic" charset="0"/>
            </a:endParaRPr>
          </a:p>
        </p:txBody>
      </p:sp>
      <p:sp>
        <p:nvSpPr>
          <p:cNvPr id="197666" name="Oval 38"/>
          <p:cNvSpPr>
            <a:spLocks noChangeArrowheads="1"/>
          </p:cNvSpPr>
          <p:nvPr/>
        </p:nvSpPr>
        <p:spPr bwMode="auto">
          <a:xfrm rot="188795">
            <a:off x="474663" y="1504950"/>
            <a:ext cx="8002587" cy="4137025"/>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BBE0E3"/>
              </a:solidFill>
              <a:effectLst/>
              <a:uLnTx/>
              <a:uFillTx/>
              <a:latin typeface="Arial" charset="0"/>
              <a:ea typeface="MS PGothic" charset="0"/>
            </a:endParaRPr>
          </a:p>
        </p:txBody>
      </p:sp>
      <p:sp>
        <p:nvSpPr>
          <p:cNvPr id="969767" name="Text Box 39"/>
          <p:cNvSpPr txBox="1">
            <a:spLocks noChangeArrowheads="1"/>
          </p:cNvSpPr>
          <p:nvPr/>
        </p:nvSpPr>
        <p:spPr bwMode="auto">
          <a:xfrm>
            <a:off x="5618163" y="6269038"/>
            <a:ext cx="477837" cy="665162"/>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Tree>
    <p:extLst>
      <p:ext uri="{BB962C8B-B14F-4D97-AF65-F5344CB8AC3E}">
        <p14:creationId xmlns:p14="http://schemas.microsoft.com/office/powerpoint/2010/main" val="514401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69765"/>
                                        </p:tgtEl>
                                        <p:attrNameLst>
                                          <p:attrName>style.visibility</p:attrName>
                                        </p:attrNameLst>
                                      </p:cBhvr>
                                      <p:to>
                                        <p:strVal val="visible"/>
                                      </p:to>
                                    </p:set>
                                    <p:animEffect transition="in" filter="wipe(left)">
                                      <p:cBhvr>
                                        <p:cTn id="7" dur="500"/>
                                        <p:tgtEl>
                                          <p:spTgt spid="969765"/>
                                        </p:tgtEl>
                                      </p:cBhvr>
                                    </p:animEffect>
                                  </p:childTnLst>
                                </p:cTn>
                              </p:par>
                            </p:childTnLst>
                          </p:cTn>
                        </p:par>
                        <p:par>
                          <p:cTn id="8" fill="hold" nodeType="afterGroup">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969731"/>
                                        </p:tgtEl>
                                        <p:attrNameLst>
                                          <p:attrName>style.visibility</p:attrName>
                                        </p:attrNameLst>
                                      </p:cBhvr>
                                      <p:to>
                                        <p:strVal val="hidden"/>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969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31" grpId="0"/>
      <p:bldP spid="96976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blurRad="63500" dist="35921" dir="2700000" algn="ctr" rotWithShape="0">
              <a:schemeClr val="tx2">
                <a:alpha val="74997"/>
              </a:schemeClr>
            </a:outerShdw>
          </a:effectLst>
        </p:spPr>
        <p:txBody>
          <a:bodyPr/>
          <a:lstStyle/>
          <a:p>
            <a:pPr eaLnBrk="1" hangingPunct="1">
              <a:defRPr/>
            </a:pPr>
            <a:r>
              <a:rPr lang="en-US" b="1">
                <a:ea typeface="ＭＳ Ｐゴシック" charset="0"/>
              </a:rPr>
              <a:t>Sins Worthy of Discipline</a:t>
            </a:r>
            <a:endParaRPr lang="en-US">
              <a:ea typeface="ＭＳ Ｐゴシック" charset="0"/>
            </a:endParaRPr>
          </a:p>
        </p:txBody>
      </p:sp>
      <p:sp>
        <p:nvSpPr>
          <p:cNvPr id="199683" name="Rectangle 4"/>
          <p:cNvSpPr>
            <a:spLocks noChangeArrowheads="1"/>
          </p:cNvSpPr>
          <p:nvPr/>
        </p:nvSpPr>
        <p:spPr bwMode="auto">
          <a:xfrm>
            <a:off x="-152400" y="0"/>
            <a:ext cx="9372600" cy="1219200"/>
          </a:xfrm>
          <a:prstGeom prst="rect">
            <a:avLst/>
          </a:prstGeom>
          <a:solidFill>
            <a:schemeClr val="tx1"/>
          </a:solidFill>
          <a:ln>
            <a:noFill/>
          </a:ln>
          <a:effectLst>
            <a:outerShdw blurRad="63500" dist="38099" dir="2700000" algn="ctr" rotWithShape="0">
              <a:schemeClr val="tx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a:ln>
                  <a:noFill/>
                </a:ln>
                <a:solidFill>
                  <a:srgbClr val="FFFFFF"/>
                </a:solidFill>
                <a:effectLst/>
                <a:uLnTx/>
                <a:uFillTx/>
                <a:latin typeface="SimHei" charset="0"/>
                <a:ea typeface="MS PGothic" charset="0"/>
                <a:cs typeface="SimHei" charset="0"/>
              </a:rPr>
              <a:t>管教却</a:t>
            </a:r>
            <a:r>
              <a:rPr kumimoji="0" lang="zh-CN" altLang="en-US" sz="4800" b="1" i="0" u="sng" strike="noStrike" kern="1200" cap="none" spc="0" normalizeH="0" baseline="0" noProof="0">
                <a:ln>
                  <a:noFill/>
                </a:ln>
                <a:solidFill>
                  <a:srgbClr val="FFFFFF"/>
                </a:solidFill>
                <a:effectLst/>
                <a:uLnTx/>
                <a:uFillTx/>
                <a:latin typeface="SimHei" charset="0"/>
                <a:ea typeface="MS PGothic" charset="0"/>
                <a:cs typeface="SimHei" charset="0"/>
              </a:rPr>
              <a:t>不可</a:t>
            </a:r>
          </a:p>
        </p:txBody>
      </p:sp>
      <p:pic>
        <p:nvPicPr>
          <p:cNvPr id="358403" name="Picture 1" descr="pointing-fing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5" y="1196975"/>
            <a:ext cx="9159875" cy="566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4"/>
          <p:cNvSpPr>
            <a:spLocks noChangeArrowheads="1"/>
          </p:cNvSpPr>
          <p:nvPr/>
        </p:nvSpPr>
        <p:spPr bwMode="auto">
          <a:xfrm rot="-928575">
            <a:off x="1398588" y="5089525"/>
            <a:ext cx="9372600" cy="1219200"/>
          </a:xfrm>
          <a:prstGeom prst="rect">
            <a:avLst/>
          </a:prstGeom>
          <a:solidFill>
            <a:srgbClr val="FF0000"/>
          </a:solidFill>
          <a:ln>
            <a:noFill/>
          </a:ln>
          <a:effectLst>
            <a:outerShdw dist="35921" dir="2700000" algn="ctr" rotWithShape="0">
              <a:schemeClr val="tx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MS PGothic" charset="0"/>
                <a:cs typeface="SimHei" charset="0"/>
              </a:rPr>
              <a:t>逐出教会！</a:t>
            </a:r>
          </a:p>
        </p:txBody>
      </p:sp>
    </p:spTree>
    <p:extLst>
      <p:ext uri="{BB962C8B-B14F-4D97-AF65-F5344CB8AC3E}">
        <p14:creationId xmlns:p14="http://schemas.microsoft.com/office/powerpoint/2010/main" val="2867933191"/>
      </p:ext>
    </p:extLst>
  </p:cSld>
  <p:clrMapOvr>
    <a:masterClrMapping/>
  </p:clrMapOvr>
  <p:transition>
    <p:random/>
  </p:transition>
</p:sld>
</file>

<file path=ppt/slides/slide5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23234" name="Rectangle 2"/>
          <p:cNvSpPr>
            <a:spLocks noGrp="1" noChangeArrowheads="1"/>
          </p:cNvSpPr>
          <p:nvPr>
            <p:ph type="ctrTitle"/>
          </p:nvPr>
        </p:nvSpPr>
        <p:spPr>
          <a:xfrm>
            <a:off x="0" y="0"/>
            <a:ext cx="9144000" cy="1143000"/>
          </a:xfrm>
        </p:spPr>
        <p:txBody>
          <a:bodyPr/>
          <a:lstStyle/>
          <a:p>
            <a:pPr eaLnBrk="1" hangingPunct="1"/>
            <a:r>
              <a:rPr lang="en-US">
                <a:solidFill>
                  <a:schemeClr val="bg1"/>
                </a:solidFill>
                <a:latin typeface="Arial" charset="0"/>
                <a:ea typeface="Osaka" charset="0"/>
                <a:cs typeface="Osaka" charset="0"/>
              </a:rPr>
              <a:t>But </a:t>
            </a:r>
            <a:r>
              <a:rPr lang="en-US" sz="5400" b="1" i="1" u="sng">
                <a:solidFill>
                  <a:schemeClr val="bg1"/>
                </a:solidFill>
                <a:latin typeface="Arial" charset="0"/>
                <a:ea typeface="Osaka" charset="0"/>
                <a:cs typeface="Osaka" charset="0"/>
              </a:rPr>
              <a:t>how</a:t>
            </a:r>
            <a:r>
              <a:rPr lang="en-US">
                <a:solidFill>
                  <a:schemeClr val="bg1"/>
                </a:solidFill>
                <a:latin typeface="Arial" charset="0"/>
                <a:ea typeface="Osaka" charset="0"/>
                <a:cs typeface="Osaka" charset="0"/>
              </a:rPr>
              <a:t> should we discipline?</a:t>
            </a:r>
          </a:p>
        </p:txBody>
      </p:sp>
      <p:grpSp>
        <p:nvGrpSpPr>
          <p:cNvPr id="223235" name="Group 3"/>
          <p:cNvGrpSpPr>
            <a:grpSpLocks/>
          </p:cNvGrpSpPr>
          <p:nvPr/>
        </p:nvGrpSpPr>
        <p:grpSpPr bwMode="auto">
          <a:xfrm>
            <a:off x="1676400" y="1143000"/>
            <a:ext cx="5791200" cy="5688013"/>
            <a:chOff x="1056" y="720"/>
            <a:chExt cx="3648" cy="3583"/>
          </a:xfrm>
        </p:grpSpPr>
        <p:pic>
          <p:nvPicPr>
            <p:cNvPr id="223237" name="Picture 4" descr="kid_desk-point_b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6" y="720"/>
              <a:ext cx="3648" cy="3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3238" name="Rectangle 5"/>
            <p:cNvSpPr>
              <a:spLocks noChangeArrowheads="1"/>
            </p:cNvSpPr>
            <p:nvPr/>
          </p:nvSpPr>
          <p:spPr bwMode="auto">
            <a:xfrm>
              <a:off x="1536" y="3936"/>
              <a:ext cx="1824" cy="1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223236" name="Rectangle 2"/>
          <p:cNvSpPr txBox="1">
            <a:spLocks noChangeArrowheads="1"/>
          </p:cNvSpPr>
          <p:nvPr/>
        </p:nvSpPr>
        <p:spPr bwMode="auto">
          <a:xfrm>
            <a:off x="1752600" y="1219200"/>
            <a:ext cx="3276600" cy="2209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ea typeface="Osaka" charset="0"/>
                <a:cs typeface="Osaka" charset="0"/>
              </a:rPr>
              <a:t>For your punishment, write 100 times, </a:t>
            </a:r>
            <a:r>
              <a:rPr lang="en-US" altLang="ja-JP" b="1">
                <a:solidFill>
                  <a:srgbClr val="000000"/>
                </a:solidFill>
                <a:ea typeface="Osaka" charset="0"/>
                <a:cs typeface="Osaka" charset="0"/>
              </a:rPr>
              <a:t>"</a:t>
            </a:r>
            <a:r>
              <a:rPr lang="en-US" b="1">
                <a:solidFill>
                  <a:srgbClr val="000000"/>
                </a:solidFill>
                <a:ea typeface="Osaka" charset="0"/>
                <a:cs typeface="Osaka" charset="0"/>
              </a:rPr>
              <a:t>I will not waste my time on meaningless tasks.</a:t>
            </a:r>
            <a:r>
              <a:rPr lang="en-US" altLang="ja-JP" b="1">
                <a:solidFill>
                  <a:srgbClr val="000000"/>
                </a:solidFill>
                <a:ea typeface="Osaka" charset="0"/>
                <a:cs typeface="Osaka" charset="0"/>
              </a:rPr>
              <a:t>"</a:t>
            </a:r>
            <a:endParaRPr lang="en-US" b="1">
              <a:solidFill>
                <a:srgbClr val="000000"/>
              </a:solidFill>
              <a:ea typeface="Osaka" charset="0"/>
              <a:cs typeface="Osaka"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a:xfrm>
            <a:off x="-46856" y="-31328"/>
            <a:ext cx="7759700" cy="1143000"/>
          </a:xfrm>
          <a:solidFill>
            <a:schemeClr val="tx1"/>
          </a:solidFill>
          <a:effectLst>
            <a:outerShdw blurRad="63500" dist="35921" dir="2700000" algn="ctr" rotWithShape="0">
              <a:schemeClr val="tx2">
                <a:alpha val="74998"/>
              </a:schemeClr>
            </a:outerShdw>
          </a:effectLst>
        </p:spPr>
        <p:txBody>
          <a:bodyPr/>
          <a:lstStyle/>
          <a:p>
            <a:r>
              <a:rPr lang="zh-CN" altLang="en-US" dirty="0">
                <a:solidFill>
                  <a:srgbClr val="FFFFFF"/>
                </a:solidFill>
              </a:rPr>
              <a:t>如何对待受管教中的信徒</a:t>
            </a:r>
            <a:endParaRPr lang="en-US" sz="4800" dirty="0">
              <a:solidFill>
                <a:srgbClr val="FFFFFF"/>
              </a:solidFill>
            </a:endParaRPr>
          </a:p>
        </p:txBody>
      </p:sp>
      <p:sp>
        <p:nvSpPr>
          <p:cNvPr id="497668" name="Text Box 4"/>
          <p:cNvSpPr txBox="1">
            <a:spLocks noChangeArrowheads="1"/>
          </p:cNvSpPr>
          <p:nvPr/>
        </p:nvSpPr>
        <p:spPr bwMode="auto">
          <a:xfrm>
            <a:off x="88900" y="1665301"/>
            <a:ext cx="74549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marL="285750" indent="-2857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buFontTx/>
              <a:buChar char="•"/>
            </a:pPr>
            <a:r>
              <a:rPr lang="zh-CN" altLang="en-US" sz="2800" dirty="0">
                <a:solidFill>
                  <a:srgbClr val="000000"/>
                </a:solidFill>
              </a:rPr>
              <a:t>别把他／她当成一个信徒对待。</a:t>
            </a:r>
          </a:p>
          <a:p>
            <a:pPr algn="l" eaLnBrk="0" hangingPunct="0">
              <a:buFontTx/>
              <a:buChar char="•"/>
            </a:pPr>
            <a:r>
              <a:rPr lang="zh-CN" altLang="en-US" sz="2800" dirty="0">
                <a:solidFill>
                  <a:srgbClr val="000000"/>
                </a:solidFill>
              </a:rPr>
              <a:t>传福音给这个人。</a:t>
            </a:r>
          </a:p>
          <a:p>
            <a:pPr algn="l" eaLnBrk="0" hangingPunct="0">
              <a:buFontTx/>
              <a:buChar char="•"/>
            </a:pPr>
            <a:r>
              <a:rPr lang="zh-CN" altLang="en-US" sz="2800" dirty="0">
                <a:solidFill>
                  <a:srgbClr val="000000"/>
                </a:solidFill>
              </a:rPr>
              <a:t>别让他领受圣餐。</a:t>
            </a:r>
          </a:p>
          <a:p>
            <a:pPr algn="l" eaLnBrk="0" hangingPunct="0">
              <a:buFontTx/>
              <a:buChar char="•"/>
            </a:pPr>
            <a:r>
              <a:rPr lang="zh-CN" altLang="en-US" sz="2800" dirty="0">
                <a:solidFill>
                  <a:srgbClr val="000000"/>
                </a:solidFill>
              </a:rPr>
              <a:t>删除他／她的会友籍。</a:t>
            </a:r>
          </a:p>
          <a:p>
            <a:pPr algn="l" eaLnBrk="0" hangingPunct="0">
              <a:buFontTx/>
              <a:buChar char="•"/>
            </a:pPr>
            <a:r>
              <a:rPr lang="zh-CN" altLang="en-US" sz="2800" dirty="0">
                <a:solidFill>
                  <a:srgbClr val="000000"/>
                </a:solidFill>
              </a:rPr>
              <a:t>除去他／他在教会的职务。</a:t>
            </a:r>
          </a:p>
        </p:txBody>
      </p:sp>
      <p:sp>
        <p:nvSpPr>
          <p:cNvPr id="497669" name="Text Box 5"/>
          <p:cNvSpPr txBox="1">
            <a:spLocks noChangeArrowheads="1"/>
          </p:cNvSpPr>
          <p:nvPr/>
        </p:nvSpPr>
        <p:spPr bwMode="auto">
          <a:xfrm>
            <a:off x="88900" y="4494213"/>
            <a:ext cx="7759700" cy="182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marL="285750" indent="-2857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buFontTx/>
              <a:buChar char="•"/>
            </a:pPr>
            <a:r>
              <a:rPr lang="zh-CN" altLang="en-US" sz="2800" dirty="0">
                <a:solidFill>
                  <a:srgbClr val="000000"/>
                </a:solidFill>
              </a:rPr>
              <a:t>把犯淫乱奸淫的 “交给撒旦”</a:t>
            </a:r>
            <a:br>
              <a:rPr lang="zh-CN" altLang="en-US" sz="2800" dirty="0">
                <a:solidFill>
                  <a:srgbClr val="000000"/>
                </a:solidFill>
              </a:rPr>
            </a:br>
            <a:r>
              <a:rPr lang="en-US" altLang="zh-CN" sz="2800" dirty="0">
                <a:solidFill>
                  <a:srgbClr val="000000"/>
                </a:solidFill>
              </a:rPr>
              <a:t>(</a:t>
            </a:r>
            <a:r>
              <a:rPr lang="zh-CN" altLang="en-US" sz="2800" dirty="0">
                <a:solidFill>
                  <a:srgbClr val="000000"/>
                </a:solidFill>
              </a:rPr>
              <a:t>林前五</a:t>
            </a:r>
            <a:r>
              <a:rPr lang="en-US" altLang="zh-CN" sz="2800" dirty="0">
                <a:solidFill>
                  <a:srgbClr val="000000"/>
                </a:solidFill>
              </a:rPr>
              <a:t>5).</a:t>
            </a:r>
          </a:p>
          <a:p>
            <a:pPr algn="l" eaLnBrk="0" hangingPunct="0">
              <a:buFontTx/>
              <a:buChar char="•"/>
            </a:pPr>
            <a:r>
              <a:rPr lang="zh-CN" altLang="en-US" sz="2800" dirty="0">
                <a:solidFill>
                  <a:srgbClr val="000000"/>
                </a:solidFill>
              </a:rPr>
              <a:t>不可与他／她一起吃饭 </a:t>
            </a:r>
            <a:r>
              <a:rPr lang="en-US" altLang="zh-CN" sz="2800" dirty="0">
                <a:solidFill>
                  <a:srgbClr val="000000"/>
                </a:solidFill>
              </a:rPr>
              <a:t>(</a:t>
            </a:r>
            <a:r>
              <a:rPr lang="zh-CN" altLang="en-US" sz="2800" dirty="0">
                <a:solidFill>
                  <a:srgbClr val="000000"/>
                </a:solidFill>
              </a:rPr>
              <a:t>林前五</a:t>
            </a:r>
            <a:r>
              <a:rPr lang="en-US" altLang="zh-CN" sz="2800" dirty="0">
                <a:solidFill>
                  <a:srgbClr val="000000"/>
                </a:solidFill>
              </a:rPr>
              <a:t>11).</a:t>
            </a:r>
          </a:p>
          <a:p>
            <a:pPr algn="l" eaLnBrk="0" hangingPunct="0">
              <a:buFontTx/>
              <a:buChar char="•"/>
            </a:pPr>
            <a:r>
              <a:rPr lang="zh-CN" altLang="en-US" sz="2800" dirty="0">
                <a:solidFill>
                  <a:srgbClr val="000000"/>
                </a:solidFill>
              </a:rPr>
              <a:t>不准他／她到教会参加崇拜</a:t>
            </a:r>
            <a:r>
              <a:rPr lang="en-US" altLang="zh-CN" sz="2800" dirty="0">
                <a:solidFill>
                  <a:srgbClr val="000000"/>
                </a:solidFill>
              </a:rPr>
              <a:t>?</a:t>
            </a:r>
          </a:p>
        </p:txBody>
      </p:sp>
      <p:grpSp>
        <p:nvGrpSpPr>
          <p:cNvPr id="2" name="Group 6"/>
          <p:cNvGrpSpPr>
            <a:grpSpLocks/>
          </p:cNvGrpSpPr>
          <p:nvPr/>
        </p:nvGrpSpPr>
        <p:grpSpPr bwMode="auto">
          <a:xfrm>
            <a:off x="7189788" y="1331913"/>
            <a:ext cx="1382712" cy="2682875"/>
            <a:chOff x="4529" y="839"/>
            <a:chExt cx="871" cy="1690"/>
          </a:xfrm>
        </p:grpSpPr>
        <p:sp>
          <p:nvSpPr>
            <p:cNvPr id="201738" name="AutoShape 7"/>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000000"/>
                </a:solidFill>
              </a:endParaRPr>
            </a:p>
          </p:txBody>
        </p:sp>
        <p:sp>
          <p:nvSpPr>
            <p:cNvPr id="201739" name="Text Box 8"/>
            <p:cNvSpPr txBox="1">
              <a:spLocks noChangeArrowheads="1"/>
            </p:cNvSpPr>
            <p:nvPr/>
          </p:nvSpPr>
          <p:spPr bwMode="auto">
            <a:xfrm rot="16200000">
              <a:off x="4371" y="1500"/>
              <a:ext cx="1690"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zh-CN" altLang="en-US" sz="3200" dirty="0">
                  <a:solidFill>
                    <a:srgbClr val="000000"/>
                  </a:solidFill>
                </a:rPr>
                <a:t>非信徒</a:t>
              </a:r>
            </a:p>
          </p:txBody>
        </p:sp>
      </p:grpSp>
      <p:grpSp>
        <p:nvGrpSpPr>
          <p:cNvPr id="3" name="Group 9"/>
          <p:cNvGrpSpPr>
            <a:grpSpLocks/>
          </p:cNvGrpSpPr>
          <p:nvPr/>
        </p:nvGrpSpPr>
        <p:grpSpPr bwMode="auto">
          <a:xfrm>
            <a:off x="7189788" y="3694114"/>
            <a:ext cx="1393825" cy="2682875"/>
            <a:chOff x="4529" y="832"/>
            <a:chExt cx="878" cy="1690"/>
          </a:xfrm>
        </p:grpSpPr>
        <p:sp>
          <p:nvSpPr>
            <p:cNvPr id="201736" name="AutoShape 10"/>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000000"/>
                </a:solidFill>
              </a:endParaRPr>
            </a:p>
          </p:txBody>
        </p:sp>
        <p:sp>
          <p:nvSpPr>
            <p:cNvPr id="201737" name="Text Box 11"/>
            <p:cNvSpPr txBox="1">
              <a:spLocks noChangeArrowheads="1"/>
            </p:cNvSpPr>
            <p:nvPr/>
          </p:nvSpPr>
          <p:spPr bwMode="auto">
            <a:xfrm rot="16200000">
              <a:off x="4378" y="1493"/>
              <a:ext cx="1690"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zh-CN" altLang="en-US" sz="3200" dirty="0">
                  <a:solidFill>
                    <a:srgbClr val="000000"/>
                  </a:solidFill>
                </a:rPr>
                <a:t>更糟的</a:t>
              </a:r>
            </a:p>
          </p:txBody>
        </p:sp>
      </p:grpSp>
      <p:pic>
        <p:nvPicPr>
          <p:cNvPr id="11" name="Picture 11" descr="excommunicationpuzzle.jpg">
            <a:extLst>
              <a:ext uri="{FF2B5EF4-FFF2-40B4-BE49-F238E27FC236}">
                <a16:creationId xmlns:a16="http://schemas.microsoft.com/office/drawing/2014/main" id="{8B952726-CD57-1243-A88F-EF430969B96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543800" y="-33312"/>
            <a:ext cx="1564729" cy="1444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1785646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7668">
                                            <p:txEl>
                                              <p:pRg st="0" end="0"/>
                                            </p:txEl>
                                          </p:spTgt>
                                        </p:tgtEl>
                                        <p:attrNameLst>
                                          <p:attrName>style.visibility</p:attrName>
                                        </p:attrNameLst>
                                      </p:cBhvr>
                                      <p:to>
                                        <p:strVal val="visible"/>
                                      </p:to>
                                    </p:set>
                                    <p:animEffect transition="in" filter="wipe(left)">
                                      <p:cBhvr>
                                        <p:cTn id="7" dur="500"/>
                                        <p:tgtEl>
                                          <p:spTgt spid="4976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97668">
                                            <p:txEl>
                                              <p:pRg st="1" end="1"/>
                                            </p:txEl>
                                          </p:spTgt>
                                        </p:tgtEl>
                                        <p:attrNameLst>
                                          <p:attrName>style.visibility</p:attrName>
                                        </p:attrNameLst>
                                      </p:cBhvr>
                                      <p:to>
                                        <p:strVal val="visible"/>
                                      </p:to>
                                    </p:set>
                                    <p:animEffect transition="in" filter="wipe(left)">
                                      <p:cBhvr>
                                        <p:cTn id="12" dur="500"/>
                                        <p:tgtEl>
                                          <p:spTgt spid="49766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97668">
                                            <p:txEl>
                                              <p:pRg st="2" end="2"/>
                                            </p:txEl>
                                          </p:spTgt>
                                        </p:tgtEl>
                                        <p:attrNameLst>
                                          <p:attrName>style.visibility</p:attrName>
                                        </p:attrNameLst>
                                      </p:cBhvr>
                                      <p:to>
                                        <p:strVal val="visible"/>
                                      </p:to>
                                    </p:set>
                                    <p:animEffect transition="in" filter="wipe(left)">
                                      <p:cBhvr>
                                        <p:cTn id="17" dur="500"/>
                                        <p:tgtEl>
                                          <p:spTgt spid="49766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97668">
                                            <p:txEl>
                                              <p:pRg st="3" end="3"/>
                                            </p:txEl>
                                          </p:spTgt>
                                        </p:tgtEl>
                                        <p:attrNameLst>
                                          <p:attrName>style.visibility</p:attrName>
                                        </p:attrNameLst>
                                      </p:cBhvr>
                                      <p:to>
                                        <p:strVal val="visible"/>
                                      </p:to>
                                    </p:set>
                                    <p:animEffect transition="in" filter="wipe(left)">
                                      <p:cBhvr>
                                        <p:cTn id="22" dur="500"/>
                                        <p:tgtEl>
                                          <p:spTgt spid="49766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97668">
                                            <p:txEl>
                                              <p:pRg st="4" end="4"/>
                                            </p:txEl>
                                          </p:spTgt>
                                        </p:tgtEl>
                                        <p:attrNameLst>
                                          <p:attrName>style.visibility</p:attrName>
                                        </p:attrNameLst>
                                      </p:cBhvr>
                                      <p:to>
                                        <p:strVal val="visible"/>
                                      </p:to>
                                    </p:set>
                                    <p:animEffect transition="in" filter="wipe(left)">
                                      <p:cBhvr>
                                        <p:cTn id="27" dur="500"/>
                                        <p:tgtEl>
                                          <p:spTgt spid="49766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97669">
                                            <p:txEl>
                                              <p:pRg st="0" end="0"/>
                                            </p:txEl>
                                          </p:spTgt>
                                        </p:tgtEl>
                                        <p:attrNameLst>
                                          <p:attrName>style.visibility</p:attrName>
                                        </p:attrNameLst>
                                      </p:cBhvr>
                                      <p:to>
                                        <p:strVal val="visible"/>
                                      </p:to>
                                    </p:set>
                                    <p:animEffect transition="in" filter="wipe(left)">
                                      <p:cBhvr>
                                        <p:cTn id="42" dur="500"/>
                                        <p:tgtEl>
                                          <p:spTgt spid="49766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97669">
                                            <p:txEl>
                                              <p:pRg st="1" end="1"/>
                                            </p:txEl>
                                          </p:spTgt>
                                        </p:tgtEl>
                                        <p:attrNameLst>
                                          <p:attrName>style.visibility</p:attrName>
                                        </p:attrNameLst>
                                      </p:cBhvr>
                                      <p:to>
                                        <p:strVal val="visible"/>
                                      </p:to>
                                    </p:set>
                                    <p:animEffect transition="in" filter="wipe(left)">
                                      <p:cBhvr>
                                        <p:cTn id="47" dur="500"/>
                                        <p:tgtEl>
                                          <p:spTgt spid="497669">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97669">
                                            <p:txEl>
                                              <p:pRg st="2" end="2"/>
                                            </p:txEl>
                                          </p:spTgt>
                                        </p:tgtEl>
                                        <p:attrNameLst>
                                          <p:attrName>style.visibility</p:attrName>
                                        </p:attrNameLst>
                                      </p:cBhvr>
                                      <p:to>
                                        <p:strVal val="visible"/>
                                      </p:to>
                                    </p:set>
                                    <p:animEffect transition="in" filter="wipe(left)">
                                      <p:cBhvr>
                                        <p:cTn id="52" dur="500"/>
                                        <p:tgtEl>
                                          <p:spTgt spid="49766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7668" grpId="0" build="p" autoUpdateAnimBg="0"/>
      <p:bldP spid="497669"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953"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Issues to Discuss</a:t>
            </a:r>
          </a:p>
        </p:txBody>
      </p:sp>
      <p:sp>
        <p:nvSpPr>
          <p:cNvPr id="56323" name="Text Box 3"/>
          <p:cNvSpPr txBox="1">
            <a:spLocks noChangeArrowheads="1"/>
          </p:cNvSpPr>
          <p:nvPr/>
        </p:nvSpPr>
        <p:spPr bwMode="auto">
          <a:xfrm>
            <a:off x="1066800" y="1920875"/>
            <a:ext cx="7583488" cy="304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AutoNum type="alphaUcPeriod"/>
            </a:pPr>
            <a:r>
              <a:rPr lang="en-US" sz="3200" b="1"/>
              <a:t> </a:t>
            </a:r>
            <a:r>
              <a:rPr lang="en-US" sz="3200" b="1">
                <a:solidFill>
                  <a:srgbClr val="0000FF"/>
                </a:solidFill>
              </a:rPr>
              <a:t>What </a:t>
            </a:r>
            <a:r>
              <a:rPr lang="en-US" sz="3200" b="1"/>
              <a:t>is church discipline?</a:t>
            </a:r>
          </a:p>
          <a:p>
            <a:pPr>
              <a:buFont typeface="Arial" charset="0"/>
              <a:buAutoNum type="alphaUcPeriod"/>
            </a:pPr>
            <a:r>
              <a:rPr lang="en-US" sz="3200" b="1"/>
              <a:t> </a:t>
            </a:r>
            <a:r>
              <a:rPr lang="en-US" sz="3200" b="1">
                <a:solidFill>
                  <a:srgbClr val="0000FF"/>
                </a:solidFill>
              </a:rPr>
              <a:t>Why </a:t>
            </a:r>
            <a:r>
              <a:rPr lang="en-US" sz="3200" b="1"/>
              <a:t>don</a:t>
            </a:r>
            <a:r>
              <a:rPr lang="fr-FR" altLang="ja-JP" sz="3200" b="1"/>
              <a:t>'</a:t>
            </a:r>
            <a:r>
              <a:rPr lang="en-US" sz="3200" b="1"/>
              <a:t>t we often do it?</a:t>
            </a:r>
          </a:p>
          <a:p>
            <a:pPr>
              <a:buFont typeface="Arial" charset="0"/>
              <a:buAutoNum type="alphaUcPeriod"/>
            </a:pPr>
            <a:r>
              <a:rPr lang="en-US" sz="3200" b="1"/>
              <a:t> What </a:t>
            </a:r>
            <a:r>
              <a:rPr lang="en-US" sz="3200" b="1">
                <a:solidFill>
                  <a:srgbClr val="0000FF"/>
                </a:solidFill>
              </a:rPr>
              <a:t>results </a:t>
            </a:r>
            <a:r>
              <a:rPr lang="en-US" sz="3200" b="1"/>
              <a:t>when we fail to do it? </a:t>
            </a:r>
          </a:p>
          <a:p>
            <a:pPr>
              <a:buFont typeface="Arial" charset="0"/>
              <a:buAutoNum type="alphaUcPeriod"/>
            </a:pPr>
            <a:r>
              <a:rPr lang="en-US" sz="3200" b="1"/>
              <a:t> </a:t>
            </a:r>
            <a:r>
              <a:rPr lang="en-US" sz="3200" b="1">
                <a:solidFill>
                  <a:srgbClr val="0000FF"/>
                </a:solidFill>
              </a:rPr>
              <a:t>How </a:t>
            </a:r>
            <a:r>
              <a:rPr lang="en-US" sz="3200" b="1"/>
              <a:t>do we discipline believers?</a:t>
            </a:r>
          </a:p>
          <a:p>
            <a:pPr>
              <a:buFont typeface="Arial" charset="0"/>
              <a:buAutoNum type="alphaUcPeriod"/>
            </a:pPr>
            <a:r>
              <a:rPr lang="en-US" sz="3200" b="1"/>
              <a:t> Why is discipline </a:t>
            </a:r>
            <a:r>
              <a:rPr lang="en-US" sz="3200" b="1">
                <a:solidFill>
                  <a:srgbClr val="0000FF"/>
                </a:solidFill>
              </a:rPr>
              <a:t>important</a:t>
            </a:r>
            <a:r>
              <a:rPr lang="en-US" sz="3200" b="1"/>
              <a:t>?</a:t>
            </a:r>
          </a:p>
          <a:p>
            <a:pPr>
              <a:buFont typeface="Arial" charset="0"/>
              <a:buAutoNum type="alphaUcPeriod"/>
            </a:pPr>
            <a:r>
              <a:rPr lang="en-US" sz="3200" b="1"/>
              <a:t> </a:t>
            </a:r>
            <a:r>
              <a:rPr lang="en-US" sz="3200" b="1">
                <a:solidFill>
                  <a:srgbClr val="0000FF"/>
                </a:solidFill>
              </a:rPr>
              <a:t>What sins </a:t>
            </a:r>
            <a:r>
              <a:rPr lang="en-US" sz="3200" b="1"/>
              <a:t>are worthy of discipline?</a:t>
            </a:r>
          </a:p>
        </p:txBody>
      </p:sp>
      <p:sp>
        <p:nvSpPr>
          <p:cNvPr id="125955" name="Text Box 4"/>
          <p:cNvSpPr txBox="1">
            <a:spLocks noChangeArrowheads="1"/>
          </p:cNvSpPr>
          <p:nvPr/>
        </p:nvSpPr>
        <p:spPr bwMode="auto">
          <a:xfrm>
            <a:off x="8467725" y="762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95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3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32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32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32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3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1490" name="Picture 4" descr="281334679_3af165834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35909" y="518988"/>
            <a:ext cx="5550399" cy="600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1" name="Rectangle 2"/>
          <p:cNvSpPr>
            <a:spLocks noGrp="1" noChangeArrowheads="1"/>
          </p:cNvSpPr>
          <p:nvPr>
            <p:ph type="ctrTitle"/>
          </p:nvPr>
        </p:nvSpPr>
        <p:spPr>
          <a:xfrm>
            <a:off x="35496" y="914400"/>
            <a:ext cx="3581400" cy="5105400"/>
          </a:xfrm>
        </p:spPr>
        <p:txBody>
          <a:bodyPr/>
          <a:lstStyle/>
          <a:p>
            <a:pPr eaLnBrk="1" hangingPunct="1"/>
            <a:r>
              <a:rPr lang="zh-CN" altLang="en-US" sz="4000" b="1" dirty="0">
                <a:solidFill>
                  <a:schemeClr val="bg1"/>
                </a:solidFill>
                <a:latin typeface="Arial" charset="0"/>
                <a:ea typeface="Osaka" charset="0"/>
                <a:cs typeface="Osaka" charset="0"/>
              </a:rPr>
              <a:t>是否与不道德的人 </a:t>
            </a:r>
            <a:r>
              <a:rPr lang="zh-CN" altLang="en-US" sz="4000" b="1" dirty="0">
                <a:solidFill>
                  <a:srgbClr val="FFFF00"/>
                </a:solidFill>
                <a:latin typeface="Arial" charset="0"/>
                <a:ea typeface="Osaka" charset="0"/>
                <a:cs typeface="Osaka" charset="0"/>
              </a:rPr>
              <a:t>相交 </a:t>
            </a:r>
            <a:r>
              <a:rPr lang="zh-CN" altLang="en-US" sz="4000" b="1" dirty="0">
                <a:solidFill>
                  <a:schemeClr val="bg1"/>
                </a:solidFill>
                <a:latin typeface="Arial" charset="0"/>
                <a:ea typeface="Osaka" charset="0"/>
                <a:cs typeface="Osaka" charset="0"/>
              </a:rPr>
              <a:t>取决于他们是否是基督徒 </a:t>
            </a:r>
            <a:br>
              <a:rPr lang="en-US" sz="4000" b="1" dirty="0">
                <a:solidFill>
                  <a:schemeClr val="bg1"/>
                </a:solidFill>
                <a:latin typeface="Arial" charset="0"/>
                <a:ea typeface="Osaka" charset="0"/>
                <a:cs typeface="Osaka" charset="0"/>
              </a:rPr>
            </a:br>
            <a:r>
              <a:rPr lang="en-US" sz="4000" b="1" dirty="0">
                <a:solidFill>
                  <a:schemeClr val="bg1"/>
                </a:solidFill>
                <a:latin typeface="Arial" charset="0"/>
                <a:ea typeface="Osaka" charset="0"/>
                <a:cs typeface="Osaka" charset="0"/>
              </a:rPr>
              <a:t>(5:9-13).</a:t>
            </a:r>
            <a:endParaRPr lang="en-US" sz="4000" b="1" dirty="0">
              <a:solidFill>
                <a:schemeClr val="tx1"/>
              </a:solidFill>
              <a:latin typeface="Arial" charset="0"/>
              <a:ea typeface="Osaka" charset="0"/>
              <a:cs typeface="Osaka" charset="0"/>
            </a:endParaRPr>
          </a:p>
        </p:txBody>
      </p:sp>
      <p:grpSp>
        <p:nvGrpSpPr>
          <p:cNvPr id="2" name="Group 1"/>
          <p:cNvGrpSpPr/>
          <p:nvPr/>
        </p:nvGrpSpPr>
        <p:grpSpPr>
          <a:xfrm>
            <a:off x="3707905" y="5877272"/>
            <a:ext cx="5400600" cy="504056"/>
            <a:chOff x="3851920" y="5517232"/>
            <a:chExt cx="5400600" cy="504056"/>
          </a:xfrm>
        </p:grpSpPr>
        <p:sp>
          <p:nvSpPr>
            <p:cNvPr id="8" name="Rounded Rectangle 7"/>
            <p:cNvSpPr/>
            <p:nvPr/>
          </p:nvSpPr>
          <p:spPr bwMode="auto">
            <a:xfrm>
              <a:off x="3851920" y="5517232"/>
              <a:ext cx="5400600" cy="504056"/>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3790" rtl="0" eaLnBrk="1" fontAlgn="base" latinLnBrk="0" hangingPunct="1">
                <a:lnSpc>
                  <a:spcPct val="100000"/>
                </a:lnSpc>
                <a:spcBef>
                  <a:spcPct val="0"/>
                </a:spcBef>
                <a:spcAft>
                  <a:spcPct val="0"/>
                </a:spcAft>
                <a:buClrTx/>
                <a:buSzTx/>
                <a:buFontTx/>
                <a:buNone/>
                <a:tabLst/>
                <a:defRPr/>
              </a:pPr>
              <a:endParaRPr kumimoji="0" lang="en-US" sz="3400" b="0" i="0" u="none" strike="noStrike" kern="1200" cap="none" spc="0" normalizeH="0" baseline="0" noProof="0">
                <a:ln>
                  <a:noFill/>
                </a:ln>
                <a:solidFill>
                  <a:srgbClr val="000000"/>
                </a:solidFill>
                <a:effectLst/>
                <a:uLnTx/>
                <a:uFillTx/>
                <a:latin typeface="Times New Roman" charset="0"/>
                <a:ea typeface="ＭＳ Ｐゴシック" charset="0"/>
                <a:sym typeface="Times New Roman" charset="0"/>
              </a:endParaRPr>
            </a:p>
          </p:txBody>
        </p:sp>
        <p:sp>
          <p:nvSpPr>
            <p:cNvPr id="9" name="Rectangle 3"/>
            <p:cNvSpPr>
              <a:spLocks/>
            </p:cNvSpPr>
            <p:nvPr/>
          </p:nvSpPr>
          <p:spPr bwMode="auto">
            <a:xfrm>
              <a:off x="4792358" y="5579948"/>
              <a:ext cx="3573370" cy="369332"/>
            </a:xfrm>
            <a:prstGeom prst="rect">
              <a:avLst/>
            </a:prstGeom>
            <a:noFill/>
            <a:ln>
              <a:noFill/>
            </a:ln>
          </p:spPr>
          <p:txBody>
            <a:bodyPr wrap="none" lIns="0" tIns="0" rIns="57741" bIns="0">
              <a:spAutoFit/>
            </a:bodyPr>
            <a:lstStyle/>
            <a:p>
              <a:pPr marL="55512"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Bold" charset="0"/>
                  <a:ea typeface="宋体" charset="0"/>
                  <a:cs typeface="宋体" charset="0"/>
                  <a:sym typeface="Arial Bold" charset="0"/>
                </a:rPr>
                <a:t>“</a:t>
              </a:r>
              <a:r>
                <a:rPr kumimoji="0" lang="zh-CN" altLang="en-US" sz="2400" b="1" i="0" u="none" strike="noStrike" kern="1200" cap="none" spc="0" normalizeH="0" baseline="0" noProof="0" dirty="0">
                  <a:ln>
                    <a:noFill/>
                  </a:ln>
                  <a:solidFill>
                    <a:srgbClr val="000000"/>
                  </a:solidFill>
                  <a:effectLst/>
                  <a:uLnTx/>
                  <a:uFillTx/>
                  <a:latin typeface="Arial Bold" charset="0"/>
                  <a:ea typeface="宋体" charset="0"/>
                  <a:cs typeface="宋体" charset="0"/>
                  <a:sym typeface="Arial Bold" charset="0"/>
                </a:rPr>
                <a:t>不要看我</a:t>
              </a:r>
              <a:r>
                <a:rPr kumimoji="0" lang="en-US" altLang="zh-CN" sz="2400" b="1" i="0" u="none" strike="noStrike" kern="1200" cap="none" spc="0" normalizeH="0" baseline="0" noProof="0" dirty="0">
                  <a:ln>
                    <a:noFill/>
                  </a:ln>
                  <a:solidFill>
                    <a:srgbClr val="000000"/>
                  </a:solidFill>
                  <a:effectLst/>
                  <a:uLnTx/>
                  <a:uFillTx/>
                  <a:latin typeface="Arial Bold" charset="0"/>
                  <a:ea typeface="宋体" charset="0"/>
                  <a:cs typeface="宋体" charset="0"/>
                  <a:sym typeface="Arial Bold" charset="0"/>
                </a:rPr>
                <a:t>!  </a:t>
              </a:r>
              <a:r>
                <a:rPr kumimoji="0" lang="zh-CN" altLang="en-US" sz="2400" b="1" i="0" u="none" strike="noStrike" kern="1200" cap="none" spc="0" normalizeH="0" baseline="0" noProof="0" dirty="0">
                  <a:ln>
                    <a:noFill/>
                  </a:ln>
                  <a:solidFill>
                    <a:srgbClr val="000000"/>
                  </a:solidFill>
                  <a:effectLst/>
                  <a:uLnTx/>
                  <a:uFillTx/>
                  <a:latin typeface="Arial Bold" charset="0"/>
                  <a:ea typeface="宋体" charset="0"/>
                  <a:cs typeface="宋体" charset="0"/>
                  <a:sym typeface="Arial Bold" charset="0"/>
                </a:rPr>
                <a:t>瞩目看耶稣</a:t>
              </a:r>
              <a:r>
                <a:rPr kumimoji="0" lang="en-US" altLang="zh-CN" sz="2400" b="1" i="0" u="none" strike="noStrike" kern="1200" cap="none" spc="0" normalizeH="0" baseline="0" noProof="0" dirty="0">
                  <a:ln>
                    <a:noFill/>
                  </a:ln>
                  <a:solidFill>
                    <a:srgbClr val="000000"/>
                  </a:solidFill>
                  <a:effectLst/>
                  <a:uLnTx/>
                  <a:uFillTx/>
                  <a:latin typeface="Arial Bold" charset="0"/>
                  <a:ea typeface="宋体" charset="0"/>
                  <a:cs typeface="宋体" charset="0"/>
                  <a:sym typeface="Arial Bold" charset="0"/>
                </a:rPr>
                <a:t>!"</a:t>
              </a:r>
              <a:endParaRPr kumimoji="0" lang="zh-CN" altLang="en-US" sz="2400" b="1" i="0" u="none" strike="noStrike" kern="1200" cap="none" spc="0" normalizeH="0" baseline="0" noProof="0" dirty="0">
                <a:ln>
                  <a:noFill/>
                </a:ln>
                <a:solidFill>
                  <a:srgbClr val="000000"/>
                </a:solidFill>
                <a:effectLst/>
                <a:uLnTx/>
                <a:uFillTx/>
                <a:latin typeface="Arial Bold" charset="0"/>
                <a:ea typeface="宋体" charset="0"/>
                <a:cs typeface="宋体" charset="0"/>
                <a:sym typeface="Arial Bold" charset="0"/>
              </a:endParaRPr>
            </a:p>
          </p:txBody>
        </p:sp>
      </p:grpSp>
    </p:spTree>
    <p:extLst>
      <p:ext uri="{BB962C8B-B14F-4D97-AF65-F5344CB8AC3E}">
        <p14:creationId xmlns:p14="http://schemas.microsoft.com/office/powerpoint/2010/main" val="25574859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449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499" name="Rectangle 2"/>
          <p:cNvSpPr>
            <a:spLocks noGrp="1" noChangeArrowheads="1"/>
          </p:cNvSpPr>
          <p:nvPr>
            <p:ph type="ctrTitle"/>
          </p:nvPr>
        </p:nvSpPr>
        <p:spPr>
          <a:xfrm>
            <a:off x="467544" y="188913"/>
            <a:ext cx="8719120" cy="1143000"/>
          </a:xfrm>
        </p:spPr>
        <p:txBody>
          <a:bodyPr/>
          <a:lstStyle/>
          <a:p>
            <a:pPr marL="761493" indent="-761493" algn="l" eaLnBrk="1" hangingPunct="1"/>
            <a:r>
              <a:rPr lang="en-US" b="1" dirty="0">
                <a:solidFill>
                  <a:srgbClr val="FFFFFF"/>
                </a:solidFill>
                <a:latin typeface="Arial" charset="0"/>
                <a:ea typeface="Osaka" charset="0"/>
                <a:cs typeface="Osaka" charset="0"/>
              </a:rPr>
              <a:t>A.	</a:t>
            </a:r>
            <a:r>
              <a:rPr lang="zh-CN" altLang="en-US" b="1" dirty="0">
                <a:solidFill>
                  <a:srgbClr val="FFFFFF"/>
                </a:solidFill>
                <a:latin typeface="Arial" charset="0"/>
                <a:ea typeface="Osaka" charset="0"/>
                <a:cs typeface="Osaka" charset="0"/>
              </a:rPr>
              <a:t>我们 </a:t>
            </a:r>
            <a:r>
              <a:rPr lang="zh-CN" altLang="en-US" b="1" dirty="0">
                <a:solidFill>
                  <a:srgbClr val="FFFF00"/>
                </a:solidFill>
                <a:latin typeface="Arial" charset="0"/>
                <a:ea typeface="Osaka" charset="0"/>
                <a:cs typeface="Osaka" charset="0"/>
              </a:rPr>
              <a:t>可以 </a:t>
            </a:r>
            <a:r>
              <a:rPr lang="zh-CN" altLang="en-US" b="1" dirty="0">
                <a:solidFill>
                  <a:srgbClr val="FFFFFF"/>
                </a:solidFill>
                <a:latin typeface="Arial" charset="0"/>
                <a:ea typeface="Osaka" charset="0"/>
                <a:cs typeface="Osaka" charset="0"/>
              </a:rPr>
              <a:t>和生活在罪中</a:t>
            </a:r>
            <a:r>
              <a:rPr lang="zh-CN" altLang="en-US" b="1" dirty="0">
                <a:solidFill>
                  <a:srgbClr val="FFFF00"/>
                </a:solidFill>
                <a:latin typeface="Arial" charset="0"/>
                <a:ea typeface="Osaka" charset="0"/>
                <a:cs typeface="Osaka" charset="0"/>
              </a:rPr>
              <a:t>不信的人</a:t>
            </a:r>
            <a:r>
              <a:rPr lang="zh-CN" altLang="en-US" b="1" dirty="0">
                <a:solidFill>
                  <a:srgbClr val="FFFFFF"/>
                </a:solidFill>
                <a:latin typeface="Arial" charset="0"/>
                <a:ea typeface="Osaka" charset="0"/>
                <a:cs typeface="Osaka" charset="0"/>
              </a:rPr>
              <a:t>相交 </a:t>
            </a:r>
            <a:r>
              <a:rPr lang="en-US" b="1" dirty="0">
                <a:solidFill>
                  <a:srgbClr val="FFFFFF"/>
                </a:solidFill>
                <a:latin typeface="Arial" charset="0"/>
                <a:ea typeface="Osaka" charset="0"/>
                <a:cs typeface="Osaka" charset="0"/>
              </a:rPr>
              <a:t>(5:9-10).</a:t>
            </a:r>
            <a:endParaRPr lang="en-US" dirty="0">
              <a:solidFill>
                <a:srgbClr val="FFFFFF"/>
              </a:solidFill>
              <a:latin typeface="Arial" charset="0"/>
              <a:ea typeface="Osaka" charset="0"/>
              <a:cs typeface="Osaka" charset="0"/>
            </a:endParaRPr>
          </a:p>
        </p:txBody>
      </p:sp>
      <p:sp>
        <p:nvSpPr>
          <p:cNvPr id="595972" name="Rectangle 4"/>
          <p:cNvSpPr>
            <a:spLocks noChangeArrowheads="1"/>
          </p:cNvSpPr>
          <p:nvPr/>
        </p:nvSpPr>
        <p:spPr bwMode="auto">
          <a:xfrm>
            <a:off x="533400" y="5382344"/>
            <a:ext cx="800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761493" marR="0" lvl="0" indent="-761493"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65100">
                    <a:srgbClr val="000000"/>
                  </a:glow>
                </a:effectLst>
                <a:uLnTx/>
                <a:uFillTx/>
                <a:latin typeface="Arial" charset="0"/>
                <a:ea typeface="Osaka" charset="0"/>
                <a:cs typeface="Osaka" charset="0"/>
              </a:rPr>
              <a:t>B.	</a:t>
            </a:r>
            <a:r>
              <a:rPr kumimoji="0" lang="zh-CN" altLang="en-US" sz="4400" b="1" i="0" u="none" strike="noStrike" kern="1200" cap="none" spc="0" normalizeH="0" baseline="0" noProof="0" dirty="0">
                <a:ln>
                  <a:noFill/>
                </a:ln>
                <a:solidFill>
                  <a:srgbClr val="FFFFFF"/>
                </a:solidFill>
                <a:effectLst>
                  <a:glow rad="165100">
                    <a:srgbClr val="000000"/>
                  </a:glow>
                </a:effectLst>
                <a:uLnTx/>
                <a:uFillTx/>
                <a:latin typeface="Arial" charset="0"/>
                <a:ea typeface="Osaka" charset="0"/>
                <a:cs typeface="Osaka" charset="0"/>
              </a:rPr>
              <a:t>我们</a:t>
            </a:r>
            <a:r>
              <a:rPr kumimoji="0" lang="zh-CN" altLang="en-US" sz="4400" b="1" i="0" u="none" strike="noStrike" kern="1200" cap="none" spc="0" normalizeH="0" baseline="0" noProof="0" dirty="0">
                <a:ln>
                  <a:noFill/>
                </a:ln>
                <a:solidFill>
                  <a:srgbClr val="FFFF00"/>
                </a:solidFill>
                <a:effectLst>
                  <a:glow rad="165100">
                    <a:srgbClr val="000000"/>
                  </a:glow>
                </a:effectLst>
                <a:uLnTx/>
                <a:uFillTx/>
                <a:latin typeface="Arial" charset="0"/>
                <a:ea typeface="Osaka" charset="0"/>
                <a:cs typeface="Osaka" charset="0"/>
              </a:rPr>
              <a:t> 不可以 </a:t>
            </a:r>
            <a:r>
              <a:rPr kumimoji="0" lang="zh-CN" altLang="en-US" sz="4400" b="1" i="0" u="none" strike="noStrike" kern="1200" cap="none" spc="0" normalizeH="0" baseline="0" noProof="0" dirty="0">
                <a:ln>
                  <a:noFill/>
                </a:ln>
                <a:solidFill>
                  <a:srgbClr val="FFFFFF"/>
                </a:solidFill>
                <a:effectLst>
                  <a:glow rad="165100">
                    <a:srgbClr val="000000"/>
                  </a:glow>
                </a:effectLst>
                <a:uLnTx/>
                <a:uFillTx/>
                <a:latin typeface="Arial" charset="0"/>
                <a:ea typeface="Osaka" charset="0"/>
                <a:cs typeface="Osaka" charset="0"/>
              </a:rPr>
              <a:t>与不道德的</a:t>
            </a:r>
            <a:r>
              <a:rPr kumimoji="0" lang="zh-CN" altLang="en-US" sz="4400" b="1" i="0" u="none" strike="noStrike" kern="1200" cap="none" spc="0" normalizeH="0" baseline="0" noProof="0" dirty="0">
                <a:ln>
                  <a:noFill/>
                </a:ln>
                <a:solidFill>
                  <a:srgbClr val="FFFF00"/>
                </a:solidFill>
                <a:effectLst>
                  <a:glow rad="165100">
                    <a:srgbClr val="000000"/>
                  </a:glow>
                </a:effectLst>
                <a:uLnTx/>
                <a:uFillTx/>
                <a:latin typeface="Arial" charset="0"/>
                <a:ea typeface="Osaka" charset="0"/>
                <a:cs typeface="Osaka" charset="0"/>
              </a:rPr>
              <a:t>基督徒</a:t>
            </a:r>
            <a:r>
              <a:rPr kumimoji="0" lang="zh-CN" altLang="en-US" sz="4400" b="1" i="0" u="none" strike="noStrike" kern="1200" cap="none" spc="0" normalizeH="0" baseline="0" noProof="0" dirty="0">
                <a:ln>
                  <a:noFill/>
                </a:ln>
                <a:solidFill>
                  <a:srgbClr val="FFFFFF"/>
                </a:solidFill>
                <a:effectLst>
                  <a:glow rad="165100">
                    <a:srgbClr val="000000"/>
                  </a:glow>
                </a:effectLst>
                <a:uLnTx/>
                <a:uFillTx/>
                <a:latin typeface="Arial" charset="0"/>
                <a:ea typeface="Osaka" charset="0"/>
                <a:cs typeface="Osaka" charset="0"/>
              </a:rPr>
              <a:t>相交 </a:t>
            </a:r>
            <a:r>
              <a:rPr kumimoji="0" lang="en-US" sz="4400" b="1" i="0" u="none" strike="noStrike" kern="1200" cap="none" spc="0" normalizeH="0" baseline="0" noProof="0" dirty="0">
                <a:ln>
                  <a:noFill/>
                </a:ln>
                <a:solidFill>
                  <a:srgbClr val="FFFFFF"/>
                </a:solidFill>
                <a:effectLst>
                  <a:glow rad="165100">
                    <a:srgbClr val="000000"/>
                  </a:glow>
                </a:effectLst>
                <a:uLnTx/>
                <a:uFillTx/>
                <a:latin typeface="Arial" charset="0"/>
                <a:ea typeface="Osaka" charset="0"/>
                <a:cs typeface="Osaka" charset="0"/>
              </a:rPr>
              <a:t>(5:11).</a:t>
            </a:r>
          </a:p>
        </p:txBody>
      </p:sp>
      <p:sp>
        <p:nvSpPr>
          <p:cNvPr id="595975" name="WordArt 7"/>
          <p:cNvSpPr>
            <a:spLocks noChangeArrowheads="1" noChangeShapeType="1" noTextEdit="1"/>
          </p:cNvSpPr>
          <p:nvPr/>
        </p:nvSpPr>
        <p:spPr bwMode="auto">
          <a:xfrm rot="-859843">
            <a:off x="2090751" y="2273300"/>
            <a:ext cx="4892675" cy="2090738"/>
          </a:xfrm>
          <a:prstGeom prst="rect">
            <a:avLst/>
          </a:prstGeom>
        </p:spPr>
        <p:txBody>
          <a:bodyPr wrap="none" lIns="91378" tIns="45690" rIns="91378" bIns="45690"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3600" b="0" i="0" u="none" strike="noStrike" kern="10" cap="none" spc="0" normalizeH="0" baseline="0" noProof="0">
                <a:ln w="19050">
                  <a:solidFill>
                    <a:srgbClr val="99CCFF"/>
                  </a:solidFill>
                  <a:round/>
                  <a:headEnd/>
                  <a:tailEnd/>
                </a:ln>
                <a:solidFill>
                  <a:srgbClr val="0066CC"/>
                </a:solidFill>
                <a:effectLst>
                  <a:outerShdw blurRad="63500" dist="35921" dir="2700000" algn="ctr" rotWithShape="0">
                    <a:srgbClr val="990000"/>
                  </a:outerShdw>
                </a:effectLst>
                <a:uLnTx/>
                <a:uFillTx/>
                <a:latin typeface="Impact"/>
                <a:ea typeface="Impact"/>
                <a:cs typeface="Impact"/>
              </a:rPr>
              <a:t>but...</a:t>
            </a:r>
            <a:endParaRPr kumimoji="0" lang="en-US" sz="3600" b="0" i="0" u="none" strike="noStrike" kern="10" cap="none" spc="0" normalizeH="0" baseline="0" noProof="0">
              <a:ln w="19050">
                <a:solidFill>
                  <a:srgbClr val="99CCFF"/>
                </a:solidFill>
                <a:round/>
                <a:headEnd/>
                <a:tailEnd/>
              </a:ln>
              <a:solidFill>
                <a:srgbClr val="0066CC"/>
              </a:solidFill>
              <a:effectLst>
                <a:outerShdw blurRad="63500" dist="35921" dir="2700000" algn="ctr" rotWithShape="0">
                  <a:srgbClr val="990000"/>
                </a:outerShdw>
              </a:effectLst>
              <a:uLnTx/>
              <a:uFillTx/>
              <a:latin typeface="Impact"/>
              <a:ea typeface="Impact"/>
              <a:cs typeface="Impact"/>
            </a:endParaRPr>
          </a:p>
        </p:txBody>
      </p:sp>
    </p:spTree>
    <p:extLst>
      <p:ext uri="{BB962C8B-B14F-4D97-AF65-F5344CB8AC3E}">
        <p14:creationId xmlns:p14="http://schemas.microsoft.com/office/powerpoint/2010/main" val="906406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5959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9597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972" grpId="0" build="p" autoUpdateAnimBg="0"/>
      <p:bldP spid="595975"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31426" name="Rectangle 2"/>
          <p:cNvSpPr>
            <a:spLocks noGrp="1" noChangeArrowheads="1"/>
          </p:cNvSpPr>
          <p:nvPr>
            <p:ph type="ctrTitle"/>
          </p:nvPr>
        </p:nvSpPr>
        <p:spPr>
          <a:xfrm>
            <a:off x="1600200" y="2057400"/>
            <a:ext cx="5715000" cy="1447800"/>
          </a:xfrm>
        </p:spPr>
        <p:txBody>
          <a:bodyPr/>
          <a:lstStyle/>
          <a:p>
            <a:pPr eaLnBrk="1" hangingPunct="1"/>
            <a:r>
              <a:rPr lang="en-US">
                <a:solidFill>
                  <a:schemeClr val="tx1"/>
                </a:solidFill>
                <a:latin typeface="Arial" charset="0"/>
                <a:ea typeface="Osaka" charset="0"/>
                <a:cs typeface="Osaka" charset="0"/>
              </a:rPr>
              <a:t>Discipline is needed in many arenas</a:t>
            </a:r>
          </a:p>
        </p:txBody>
      </p:sp>
      <p:pic>
        <p:nvPicPr>
          <p:cNvPr id="231427" name="Picture 3" descr="carto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787958">
            <a:off x="1447800" y="104775"/>
            <a:ext cx="6324600"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1428" name="Rectangle 4"/>
          <p:cNvSpPr>
            <a:spLocks noChangeArrowheads="1"/>
          </p:cNvSpPr>
          <p:nvPr/>
        </p:nvSpPr>
        <p:spPr bwMode="auto">
          <a:xfrm rot="-727336">
            <a:off x="2278063" y="4910138"/>
            <a:ext cx="5800725" cy="12144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2800" b="1">
                <a:solidFill>
                  <a:srgbClr val="000000"/>
                </a:solidFill>
                <a:ea typeface="Osaka" charset="0"/>
                <a:cs typeface="Osaka" charset="0"/>
              </a:rPr>
              <a:t>Can you help me, Mrs. Martin?  This wasn't covered in any of my education courses.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3473"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Issues to Discuss</a:t>
            </a:r>
          </a:p>
        </p:txBody>
      </p:sp>
      <p:sp>
        <p:nvSpPr>
          <p:cNvPr id="359427" name="Text Box 3"/>
          <p:cNvSpPr txBox="1">
            <a:spLocks noChangeArrowheads="1"/>
          </p:cNvSpPr>
          <p:nvPr/>
        </p:nvSpPr>
        <p:spPr bwMode="auto">
          <a:xfrm>
            <a:off x="1066800" y="1920875"/>
            <a:ext cx="7315200" cy="2554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AutoNum type="alphaUcPeriod"/>
            </a:pPr>
            <a:r>
              <a:rPr lang="en-US" sz="3200" b="1"/>
              <a:t>What is church discipline?</a:t>
            </a:r>
          </a:p>
          <a:p>
            <a:pPr>
              <a:buFont typeface="Arial" charset="0"/>
              <a:buAutoNum type="alphaUcPeriod"/>
            </a:pPr>
            <a:r>
              <a:rPr lang="en-US" sz="3200" b="1"/>
              <a:t>Why don</a:t>
            </a:r>
            <a:r>
              <a:rPr lang="fr-FR" altLang="ja-JP" sz="3200" b="1"/>
              <a:t>'</a:t>
            </a:r>
            <a:r>
              <a:rPr lang="en-US" sz="3200" b="1"/>
              <a:t>t we often do it?</a:t>
            </a:r>
          </a:p>
          <a:p>
            <a:pPr>
              <a:buFont typeface="Arial" charset="0"/>
              <a:buAutoNum type="alphaUcPeriod"/>
            </a:pPr>
            <a:r>
              <a:rPr lang="en-US" sz="3200" b="1"/>
              <a:t>What results when we fail to do it? </a:t>
            </a:r>
          </a:p>
          <a:p>
            <a:pPr>
              <a:buFont typeface="Arial" charset="0"/>
              <a:buAutoNum type="alphaUcPeriod"/>
            </a:pPr>
            <a:r>
              <a:rPr lang="en-US" sz="3200" b="1"/>
              <a:t>How do we discipline believers?</a:t>
            </a:r>
          </a:p>
          <a:p>
            <a:pPr>
              <a:buFont typeface="Arial" charset="0"/>
              <a:buAutoNum type="alphaUcPeriod"/>
            </a:pPr>
            <a:r>
              <a:rPr lang="en-US" sz="3200" b="1"/>
              <a:t>Why is discipline important?</a:t>
            </a:r>
          </a:p>
        </p:txBody>
      </p:sp>
      <p:sp>
        <p:nvSpPr>
          <p:cNvPr id="233475" name="Text Box 4"/>
          <p:cNvSpPr txBox="1">
            <a:spLocks noChangeArrowheads="1"/>
          </p:cNvSpPr>
          <p:nvPr/>
        </p:nvSpPr>
        <p:spPr bwMode="auto">
          <a:xfrm>
            <a:off x="8467725"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98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94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27" grpId="0" build="p"/>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bwMode="auto">
          <a:xfrm>
            <a:off x="0" y="0"/>
            <a:ext cx="9144000" cy="6324600"/>
          </a:xfrm>
          <a:prstGeom prst="rect">
            <a:avLst/>
          </a:prstGeom>
          <a:gradFill flip="none" rotWithShape="1">
            <a:gsLst>
              <a:gs pos="15000">
                <a:schemeClr val="tx1"/>
              </a:gs>
              <a:gs pos="100000">
                <a:srgbClr val="FFFFFF"/>
              </a:gs>
              <a:gs pos="90000">
                <a:srgbClr val="008000"/>
              </a:gs>
            </a:gsLst>
            <a:path path="rect">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84995"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en-US" b="1" u="sng">
                <a:solidFill>
                  <a:schemeClr val="bg1"/>
                </a:solidFill>
                <a:latin typeface="Arial" charset="0"/>
                <a:ea typeface="ＭＳ Ｐゴシック" charset="0"/>
                <a:cs typeface="ＭＳ Ｐゴシック" charset="0"/>
              </a:rPr>
              <a:t>Reasons for Discipline</a:t>
            </a:r>
            <a:endParaRPr lang="en-US" u="sng">
              <a:solidFill>
                <a:schemeClr val="bg1"/>
              </a:solidFill>
              <a:latin typeface="Arial" charset="0"/>
              <a:ea typeface="ＭＳ Ｐゴシック" charset="0"/>
              <a:cs typeface="ＭＳ Ｐゴシック" charset="0"/>
            </a:endParaRPr>
          </a:p>
        </p:txBody>
      </p:sp>
      <p:sp>
        <p:nvSpPr>
          <p:cNvPr id="84996" name="Rectangle 4"/>
          <p:cNvSpPr>
            <a:spLocks noGrp="1" noChangeArrowheads="1"/>
          </p:cNvSpPr>
          <p:nvPr>
            <p:ph type="body" idx="1"/>
          </p:nvPr>
        </p:nvSpPr>
        <p:spPr>
          <a:effectLst>
            <a:outerShdw blurRad="63500" dist="35921" dir="2700000" algn="ctr" rotWithShape="0">
              <a:schemeClr val="tx2">
                <a:alpha val="74998"/>
              </a:schemeClr>
            </a:outerShdw>
          </a:effectLst>
        </p:spPr>
        <p:txBody>
          <a:bodyPr/>
          <a:lstStyle/>
          <a:p>
            <a:pPr marL="514350" indent="-514350" eaLnBrk="1" hangingPunct="1">
              <a:buFontTx/>
              <a:buAutoNum type="arabicPeriod"/>
              <a:defRPr/>
            </a:pPr>
            <a:r>
              <a:rPr lang="en-US" b="1" dirty="0">
                <a:solidFill>
                  <a:schemeClr val="bg1"/>
                </a:solidFill>
              </a:rPr>
              <a:t>The Church Extends God</a:t>
            </a:r>
            <a:r>
              <a:rPr lang="fr-FR" b="1" dirty="0">
                <a:solidFill>
                  <a:schemeClr val="bg1"/>
                </a:solidFill>
              </a:rPr>
              <a:t>'</a:t>
            </a:r>
            <a:r>
              <a:rPr lang="en-US" b="1" dirty="0">
                <a:solidFill>
                  <a:schemeClr val="bg1"/>
                </a:solidFill>
              </a:rPr>
              <a:t>s Authority (Matt. 18:18-20)</a:t>
            </a:r>
          </a:p>
          <a:p>
            <a:pPr marL="514350" indent="-514350" eaLnBrk="1" hangingPunct="1">
              <a:buFontTx/>
              <a:buAutoNum type="arabicPeriod"/>
              <a:defRPr/>
            </a:pPr>
            <a:r>
              <a:rPr lang="en-US" b="1" dirty="0">
                <a:solidFill>
                  <a:schemeClr val="bg1"/>
                </a:solidFill>
              </a:rPr>
              <a:t>It Benefits the Offender</a:t>
            </a:r>
          </a:p>
          <a:p>
            <a:pPr marL="514350" indent="-514350" eaLnBrk="1" hangingPunct="1">
              <a:buFontTx/>
              <a:buAutoNum type="arabicPeriod"/>
              <a:defRPr/>
            </a:pPr>
            <a:r>
              <a:rPr lang="en-US" b="1" dirty="0">
                <a:solidFill>
                  <a:schemeClr val="bg1"/>
                </a:solidFill>
              </a:rPr>
              <a:t>It Benefits the Church Body</a:t>
            </a:r>
          </a:p>
          <a:p>
            <a:pPr marL="514350" indent="-514350" eaLnBrk="1" hangingPunct="1">
              <a:buFontTx/>
              <a:buAutoNum type="arabicPeriod"/>
              <a:defRPr/>
            </a:pPr>
            <a:r>
              <a:rPr lang="en-US" b="1" dirty="0">
                <a:solidFill>
                  <a:schemeClr val="bg1"/>
                </a:solidFill>
              </a:rPr>
              <a:t>It Benefits the Individual Believers Not Living in Sin</a:t>
            </a:r>
          </a:p>
          <a:p>
            <a:pPr marL="514350" indent="-514350" eaLnBrk="1" hangingPunct="1">
              <a:buFontTx/>
              <a:buAutoNum type="arabicPeriod"/>
              <a:defRPr/>
            </a:pPr>
            <a:r>
              <a:rPr lang="en-US" b="1" dirty="0">
                <a:solidFill>
                  <a:schemeClr val="bg1"/>
                </a:solidFill>
              </a:rPr>
              <a:t>It Benefits the Authority Structures of the Body</a:t>
            </a:r>
          </a:p>
        </p:txBody>
      </p:sp>
      <p:sp>
        <p:nvSpPr>
          <p:cNvPr id="235524" name="TextBox 5"/>
          <p:cNvSpPr txBox="1">
            <a:spLocks noChangeArrowheads="1"/>
          </p:cNvSpPr>
          <p:nvPr/>
        </p:nvSpPr>
        <p:spPr bwMode="auto">
          <a:xfrm>
            <a:off x="8153400" y="0"/>
            <a:ext cx="990600" cy="457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rPr>
              <a:t>98-99</a:t>
            </a:r>
          </a:p>
        </p:txBody>
      </p:sp>
      <p:sp>
        <p:nvSpPr>
          <p:cNvPr id="235525" name="TextBox 6"/>
          <p:cNvSpPr txBox="1">
            <a:spLocks noChangeArrowheads="1"/>
          </p:cNvSpPr>
          <p:nvPr/>
        </p:nvSpPr>
        <p:spPr bwMode="auto">
          <a:xfrm>
            <a:off x="0" y="6248400"/>
            <a:ext cx="9144000" cy="6413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solidFill>
                  <a:schemeClr val="bg1"/>
                </a:solidFill>
              </a:rPr>
              <a:t>Points 2-5 adapted from Ted Kitchens, </a:t>
            </a:r>
            <a:r>
              <a:rPr lang="en-US" sz="1800" i="1">
                <a:solidFill>
                  <a:schemeClr val="bg1"/>
                </a:solidFill>
              </a:rPr>
              <a:t>Aftershock: What to Do When Leaders </a:t>
            </a:r>
            <a:br>
              <a:rPr lang="en-US" sz="1800" i="1">
                <a:solidFill>
                  <a:schemeClr val="bg1"/>
                </a:solidFill>
              </a:rPr>
            </a:br>
            <a:r>
              <a:rPr lang="en-US" sz="1800" i="1">
                <a:solidFill>
                  <a:schemeClr val="bg1"/>
                </a:solidFill>
              </a:rPr>
              <a:t>(and Others) Fail You</a:t>
            </a:r>
            <a:r>
              <a:rPr lang="en-US" sz="1800">
                <a:solidFill>
                  <a:schemeClr val="bg1"/>
                </a:solidFill>
              </a:rPr>
              <a:t> (Portland, Oregon: Multnomah, 1992)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1" descr="conflicresolutio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0"/>
            <a:ext cx="9167813" cy="515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6290" name="Rectangle 2"/>
          <p:cNvSpPr>
            <a:spLocks noGrp="1" noChangeArrowheads="1"/>
          </p:cNvSpPr>
          <p:nvPr>
            <p:ph type="title" idx="4294967295"/>
          </p:nvPr>
        </p:nvSpPr>
        <p:spPr>
          <a:xfrm>
            <a:off x="0" y="4343400"/>
            <a:ext cx="9144000" cy="2541588"/>
          </a:xfrm>
          <a:solidFill>
            <a:srgbClr val="000000"/>
          </a:solidFill>
          <a:effectLst>
            <a:outerShdw blurRad="63500" dist="35921" dir="2700000" algn="ctr" rotWithShape="0">
              <a:srgbClr val="000000">
                <a:alpha val="74998"/>
              </a:srgbClr>
            </a:outerShdw>
          </a:effectLst>
        </p:spPr>
        <p:txBody>
          <a:bodyPr/>
          <a:lstStyle/>
          <a:p>
            <a:pPr eaLnBrk="1" hangingPunct="1">
              <a:defRPr/>
            </a:pPr>
            <a:r>
              <a:rPr lang="en-US" sz="4000" b="1" i="1">
                <a:solidFill>
                  <a:schemeClr val="bg1"/>
                </a:solidFill>
                <a:latin typeface="Arial" charset="0"/>
                <a:ea typeface="ＭＳ Ｐゴシック" charset="0"/>
                <a:cs typeface="ＭＳ Ｐゴシック" charset="0"/>
              </a:rPr>
              <a:t>Matthew 18:18-20 answers this question:</a:t>
            </a:r>
            <a:br>
              <a:rPr lang="en-US" sz="4000" b="1" i="1">
                <a:solidFill>
                  <a:schemeClr val="bg1"/>
                </a:solidFill>
                <a:latin typeface="Arial" charset="0"/>
                <a:ea typeface="ＭＳ Ｐゴシック" charset="0"/>
                <a:cs typeface="ＭＳ Ｐゴシック" charset="0"/>
              </a:rPr>
            </a:br>
            <a:r>
              <a:rPr lang="en-US" sz="4000" b="1" i="1">
                <a:solidFill>
                  <a:srgbClr val="FFFF43"/>
                </a:solidFill>
                <a:latin typeface="Arial" charset="0"/>
                <a:ea typeface="ＭＳ Ｐゴシック" charset="0"/>
                <a:cs typeface="ＭＳ Ｐゴシック" charset="0"/>
              </a:rPr>
              <a:t>Why</a:t>
            </a:r>
            <a:r>
              <a:rPr lang="en-US" sz="4000" b="1">
                <a:solidFill>
                  <a:schemeClr val="bg1"/>
                </a:solidFill>
                <a:latin typeface="Arial" charset="0"/>
                <a:ea typeface="ＭＳ Ｐゴシック" charset="0"/>
                <a:cs typeface="ＭＳ Ｐゴシック" charset="0"/>
              </a:rPr>
              <a:t> do we restore sinning Christians properly?</a:t>
            </a:r>
            <a:endParaRPr lang="en-US" sz="3600" b="1">
              <a:solidFill>
                <a:schemeClr val="bg1"/>
              </a:solidFill>
              <a:latin typeface="Times New Roman" charset="0"/>
              <a:ea typeface="ＭＳ Ｐゴシック" charset="0"/>
              <a:cs typeface="ＭＳ Ｐゴシック" charset="0"/>
            </a:endParaRPr>
          </a:p>
        </p:txBody>
      </p:sp>
      <p:sp>
        <p:nvSpPr>
          <p:cNvPr id="237571" name="Text Box 4"/>
          <p:cNvSpPr txBox="1">
            <a:spLocks noChangeArrowheads="1"/>
          </p:cNvSpPr>
          <p:nvPr/>
        </p:nvSpPr>
        <p:spPr bwMode="auto">
          <a:xfrm>
            <a:off x="8467725" y="76200"/>
            <a:ext cx="5270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98</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1" descr="unitycooperation1-300x21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25" y="0"/>
            <a:ext cx="9153525"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618" name="Rectangle 2"/>
          <p:cNvSpPr>
            <a:spLocks noGrp="1" noChangeArrowheads="1"/>
          </p:cNvSpPr>
          <p:nvPr>
            <p:ph type="title" idx="4294967295"/>
          </p:nvPr>
        </p:nvSpPr>
        <p:spPr>
          <a:xfrm>
            <a:off x="2484438" y="1196975"/>
            <a:ext cx="4770437" cy="1895475"/>
          </a:xfrm>
        </p:spPr>
        <p:txBody>
          <a:bodyPr/>
          <a:lstStyle/>
          <a:p>
            <a:pPr eaLnBrk="1" hangingPunct="1"/>
            <a:r>
              <a:rPr lang="en-US" b="1">
                <a:latin typeface="Arial" charset="0"/>
                <a:ea typeface="ＭＳ Ｐゴシック" charset="0"/>
                <a:cs typeface="ＭＳ Ｐゴシック" charset="0"/>
              </a:rPr>
              <a:t>The Point of Verses 18-20</a:t>
            </a:r>
            <a:endParaRPr lang="en-US">
              <a:latin typeface="Arial" charset="0"/>
              <a:ea typeface="ＭＳ Ｐゴシック" charset="0"/>
              <a:cs typeface="ＭＳ Ｐゴシック" charset="0"/>
            </a:endParaRPr>
          </a:p>
        </p:txBody>
      </p:sp>
      <p:sp>
        <p:nvSpPr>
          <p:cNvPr id="1078275" name="Text Box 3"/>
          <p:cNvSpPr txBox="1">
            <a:spLocks noChangeArrowheads="1"/>
          </p:cNvSpPr>
          <p:nvPr/>
        </p:nvSpPr>
        <p:spPr bwMode="auto">
          <a:xfrm>
            <a:off x="1636713" y="3578225"/>
            <a:ext cx="6516687" cy="304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buFont typeface="Arial" charset="0"/>
              <a:buNone/>
            </a:pPr>
            <a:r>
              <a:rPr lang="en-US" sz="4800" b="1"/>
              <a:t>The local church acts as an extension of the </a:t>
            </a:r>
            <a:r>
              <a:rPr lang="en-US" sz="4800" b="1" u="sng">
                <a:solidFill>
                  <a:srgbClr val="000090"/>
                </a:solidFill>
              </a:rPr>
              <a:t>authority</a:t>
            </a:r>
            <a:r>
              <a:rPr lang="en-US" sz="4800" b="1">
                <a:solidFill>
                  <a:srgbClr val="000090"/>
                </a:solidFill>
              </a:rPr>
              <a:t> </a:t>
            </a:r>
            <a:r>
              <a:rPr lang="en-US" sz="4800" b="1"/>
              <a:t>of God Himself!</a:t>
            </a:r>
            <a:r>
              <a:rPr lang="en-US" b="1">
                <a:latin typeface="Times New Roman" charset="0"/>
              </a:rPr>
              <a:t> </a:t>
            </a:r>
          </a:p>
        </p:txBody>
      </p:sp>
      <p:sp>
        <p:nvSpPr>
          <p:cNvPr id="239620" name="Text Box 4"/>
          <p:cNvSpPr txBox="1">
            <a:spLocks noChangeArrowheads="1"/>
          </p:cNvSpPr>
          <p:nvPr/>
        </p:nvSpPr>
        <p:spPr bwMode="auto">
          <a:xfrm>
            <a:off x="8467725"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99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10782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75"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1" descr="relationships on beach.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2413" y="-26988"/>
            <a:ext cx="9396413" cy="702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0" name="Rectangle 4"/>
          <p:cNvSpPr>
            <a:spLocks noGrp="1" noChangeArrowheads="1"/>
          </p:cNvSpPr>
          <p:nvPr>
            <p:ph type="title" idx="4294967295"/>
          </p:nvPr>
        </p:nvSpPr>
        <p:spPr>
          <a:xfrm>
            <a:off x="0" y="228600"/>
            <a:ext cx="9144000" cy="1447800"/>
          </a:xfrm>
          <a:effectLst>
            <a:outerShdw blurRad="63500" dist="35921" dir="2700000" algn="ctr" rotWithShape="0">
              <a:schemeClr val="tx2">
                <a:alpha val="74998"/>
              </a:schemeClr>
            </a:outerShdw>
          </a:effectLst>
        </p:spPr>
        <p:txBody>
          <a:bodyPr/>
          <a:lstStyle/>
          <a:p>
            <a:pPr eaLnBrk="1" hangingPunct="1">
              <a:defRPr/>
            </a:pPr>
            <a:r>
              <a:rPr lang="en-US" sz="6600" b="1">
                <a:solidFill>
                  <a:schemeClr val="bg1"/>
                </a:solidFill>
                <a:latin typeface="Arial" charset="0"/>
                <a:ea typeface="ＭＳ Ｐゴシック" charset="0"/>
                <a:cs typeface="ＭＳ Ｐゴシック" charset="0"/>
              </a:rPr>
              <a:t>Why discipline? </a:t>
            </a:r>
            <a:r>
              <a:rPr lang="en-US" sz="6000" b="1">
                <a:solidFill>
                  <a:schemeClr val="bg1"/>
                </a:solidFill>
                <a:latin typeface="Arial" charset="0"/>
                <a:ea typeface="ＭＳ Ｐゴシック" charset="0"/>
                <a:cs typeface="ＭＳ Ｐゴシック" charset="0"/>
              </a:rPr>
              <a:t> </a:t>
            </a:r>
            <a:br>
              <a:rPr lang="en-US" sz="6000" b="1">
                <a:solidFill>
                  <a:schemeClr val="bg1"/>
                </a:solidFill>
                <a:latin typeface="Arial" charset="0"/>
                <a:ea typeface="ＭＳ Ｐゴシック" charset="0"/>
                <a:cs typeface="ＭＳ Ｐゴシック" charset="0"/>
              </a:rPr>
            </a:br>
            <a:r>
              <a:rPr lang="en-US" sz="4000" b="1">
                <a:solidFill>
                  <a:schemeClr val="bg1"/>
                </a:solidFill>
                <a:latin typeface="Arial" charset="0"/>
                <a:ea typeface="ＭＳ Ｐゴシック" charset="0"/>
                <a:cs typeface="ＭＳ Ｐゴシック" charset="0"/>
              </a:rPr>
              <a:t>When we seek to restore someone…</a:t>
            </a:r>
          </a:p>
        </p:txBody>
      </p:sp>
      <p:sp>
        <p:nvSpPr>
          <p:cNvPr id="45062" name="Text Box 6"/>
          <p:cNvSpPr txBox="1">
            <a:spLocks noChangeArrowheads="1"/>
          </p:cNvSpPr>
          <p:nvPr/>
        </p:nvSpPr>
        <p:spPr bwMode="auto">
          <a:xfrm>
            <a:off x="-152400" y="2438400"/>
            <a:ext cx="3733800" cy="314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b="1">
                <a:solidFill>
                  <a:schemeClr val="bg1"/>
                </a:solidFill>
              </a:rPr>
              <a:t>We act in the place </a:t>
            </a:r>
            <a:br>
              <a:rPr lang="en-US" sz="4000" b="1">
                <a:solidFill>
                  <a:schemeClr val="bg1"/>
                </a:solidFill>
              </a:rPr>
            </a:br>
            <a:r>
              <a:rPr lang="en-US" sz="4000" b="1">
                <a:solidFill>
                  <a:schemeClr val="bg1"/>
                </a:solidFill>
              </a:rPr>
              <a:t> of the </a:t>
            </a:r>
            <a:r>
              <a:rPr lang="en-US" sz="4000" b="1">
                <a:solidFill>
                  <a:srgbClr val="FFFF43"/>
                </a:solidFill>
              </a:rPr>
              <a:t>Father</a:t>
            </a:r>
            <a:r>
              <a:rPr lang="en-US" sz="4000" b="1">
                <a:solidFill>
                  <a:schemeClr val="bg1"/>
                </a:solidFill>
              </a:rPr>
              <a:t> </a:t>
            </a:r>
            <a:br>
              <a:rPr lang="en-US" sz="4000" b="1">
                <a:solidFill>
                  <a:schemeClr val="bg1"/>
                </a:solidFill>
              </a:rPr>
            </a:br>
            <a:br>
              <a:rPr lang="en-US" sz="4000" b="1">
                <a:solidFill>
                  <a:schemeClr val="bg1"/>
                </a:solidFill>
              </a:rPr>
            </a:br>
            <a:r>
              <a:rPr lang="en-US" sz="4000" b="1">
                <a:solidFill>
                  <a:schemeClr val="bg1"/>
                </a:solidFill>
              </a:rPr>
              <a:t>(18-19)</a:t>
            </a:r>
          </a:p>
        </p:txBody>
      </p:sp>
      <p:sp>
        <p:nvSpPr>
          <p:cNvPr id="241668" name="Text Box 4"/>
          <p:cNvSpPr txBox="1">
            <a:spLocks noChangeArrowheads="1"/>
          </p:cNvSpPr>
          <p:nvPr/>
        </p:nvSpPr>
        <p:spPr bwMode="auto">
          <a:xfrm>
            <a:off x="8467725"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99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062">
                                            <p:txEl>
                                              <p:pRg st="0" end="0"/>
                                            </p:txEl>
                                          </p:spTgt>
                                        </p:tgtEl>
                                        <p:attrNameLst>
                                          <p:attrName>style.visibility</p:attrName>
                                        </p:attrNameLst>
                                      </p:cBhvr>
                                      <p:to>
                                        <p:strVal val="visible"/>
                                      </p:to>
                                    </p:set>
                                    <p:anim calcmode="lin" valueType="num">
                                      <p:cBhvr additive="base">
                                        <p:cTn id="7" dur="500" fill="hold"/>
                                        <p:tgtEl>
                                          <p:spTgt spid="4506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506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2"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3"/>
          <p:cNvSpPr>
            <a:spLocks noChangeArrowheads="1"/>
          </p:cNvSpPr>
          <p:nvPr/>
        </p:nvSpPr>
        <p:spPr bwMode="auto">
          <a:xfrm>
            <a:off x="0" y="1524000"/>
            <a:ext cx="46482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sz="3600" b="1">
                <a:solidFill>
                  <a:schemeClr val="bg1"/>
                </a:solidFill>
                <a:cs typeface="Arial" charset="0"/>
              </a:rPr>
              <a:t>NIV </a:t>
            </a:r>
            <a:r>
              <a:rPr lang="en-US" altLang="ja-JP" sz="3600" b="1">
                <a:solidFill>
                  <a:schemeClr val="bg1"/>
                </a:solidFill>
                <a:cs typeface="Arial" charset="0"/>
              </a:rPr>
              <a:t>"I tell you the truth, whatever you bind on earth </a:t>
            </a:r>
            <a:br>
              <a:rPr lang="en-US" altLang="ja-JP" sz="3600" b="1">
                <a:solidFill>
                  <a:schemeClr val="bg1"/>
                </a:solidFill>
                <a:cs typeface="Arial" charset="0"/>
              </a:rPr>
            </a:br>
            <a:r>
              <a:rPr lang="en-US" altLang="ja-JP" sz="3600" b="1">
                <a:solidFill>
                  <a:srgbClr val="FFFF43"/>
                </a:solidFill>
                <a:cs typeface="Arial" charset="0"/>
              </a:rPr>
              <a:t>will be</a:t>
            </a:r>
            <a:r>
              <a:rPr lang="en-US" altLang="ja-JP" sz="3600" b="1">
                <a:solidFill>
                  <a:schemeClr val="bg1"/>
                </a:solidFill>
                <a:cs typeface="Arial" charset="0"/>
              </a:rPr>
              <a:t> </a:t>
            </a:r>
            <a:r>
              <a:rPr lang="en-US" altLang="ja-JP" sz="3600" b="1">
                <a:solidFill>
                  <a:srgbClr val="FFA9EE"/>
                </a:solidFill>
                <a:cs typeface="Arial" charset="0"/>
              </a:rPr>
              <a:t>{or have been}</a:t>
            </a:r>
            <a:r>
              <a:rPr lang="en-US" altLang="ja-JP" sz="3600" b="1">
                <a:solidFill>
                  <a:schemeClr val="bg1"/>
                </a:solidFill>
                <a:cs typeface="Arial" charset="0"/>
              </a:rPr>
              <a:t> bound in heaven, and whatever you loose on earth </a:t>
            </a:r>
            <a:r>
              <a:rPr lang="en-US" altLang="ja-JP" sz="3600" b="1">
                <a:solidFill>
                  <a:srgbClr val="FFFF43"/>
                </a:solidFill>
                <a:cs typeface="Arial" charset="0"/>
              </a:rPr>
              <a:t>will be</a:t>
            </a:r>
            <a:r>
              <a:rPr lang="en-US" altLang="ja-JP" sz="3600" b="1">
                <a:solidFill>
                  <a:schemeClr val="bg1"/>
                </a:solidFill>
                <a:cs typeface="Arial" charset="0"/>
              </a:rPr>
              <a:t> </a:t>
            </a:r>
            <a:r>
              <a:rPr lang="en-US" altLang="ja-JP" sz="3600" b="1">
                <a:solidFill>
                  <a:srgbClr val="FFA9EE"/>
                </a:solidFill>
                <a:cs typeface="Arial" charset="0"/>
              </a:rPr>
              <a:t>{or have been}</a:t>
            </a:r>
            <a:r>
              <a:rPr lang="en-US" altLang="ja-JP" sz="3600" b="1">
                <a:solidFill>
                  <a:schemeClr val="bg1"/>
                </a:solidFill>
                <a:cs typeface="Arial" charset="0"/>
              </a:rPr>
              <a:t> loosed in heaven."</a:t>
            </a:r>
            <a:endParaRPr lang="en-US" sz="4400" b="1">
              <a:solidFill>
                <a:schemeClr val="tx2"/>
              </a:solidFill>
              <a:cs typeface="Arial" charset="0"/>
            </a:endParaRPr>
          </a:p>
        </p:txBody>
      </p:sp>
      <p:sp>
        <p:nvSpPr>
          <p:cNvPr id="243714" name="Rectangle 2"/>
          <p:cNvSpPr>
            <a:spLocks noGrp="1" noChangeArrowheads="1"/>
          </p:cNvSpPr>
          <p:nvPr>
            <p:ph type="title"/>
          </p:nvPr>
        </p:nvSpPr>
        <p:spPr/>
        <p:txBody>
          <a:bodyPr/>
          <a:lstStyle/>
          <a:p>
            <a:pPr eaLnBrk="1" hangingPunct="1"/>
            <a:r>
              <a:rPr lang="en-US" b="1">
                <a:latin typeface="Arial" charset="0"/>
                <a:ea typeface="ＭＳ Ｐゴシック" charset="0"/>
                <a:cs typeface="ＭＳ Ｐゴシック" charset="0"/>
              </a:rPr>
              <a:t>A Better Translation…</a:t>
            </a:r>
            <a:endParaRPr lang="en-US">
              <a:latin typeface="Arial" charset="0"/>
              <a:ea typeface="ＭＳ Ｐゴシック" charset="0"/>
              <a:cs typeface="ＭＳ Ｐゴシック" charset="0"/>
            </a:endParaRPr>
          </a:p>
        </p:txBody>
      </p:sp>
      <p:sp>
        <p:nvSpPr>
          <p:cNvPr id="1053700" name="Rectangle 4"/>
          <p:cNvSpPr>
            <a:spLocks noChangeArrowheads="1"/>
          </p:cNvSpPr>
          <p:nvPr/>
        </p:nvSpPr>
        <p:spPr bwMode="auto">
          <a:xfrm>
            <a:off x="0" y="0"/>
            <a:ext cx="9144000" cy="914400"/>
          </a:xfrm>
          <a:prstGeom prst="rect">
            <a:avLst/>
          </a:prstGeom>
          <a:solidFill>
            <a:schemeClr val="accent2"/>
          </a:solidFill>
          <a:ln>
            <a:noFill/>
          </a:ln>
          <a:effectLst/>
        </p:spPr>
        <p:txBody>
          <a:bodyPr anchor="ctr"/>
          <a:lstStyle/>
          <a:p>
            <a:pPr algn="ctr" eaLnBrk="1" hangingPunct="1">
              <a:defRPr/>
            </a:pPr>
            <a:r>
              <a:rPr lang="en-US" sz="4400" b="1">
                <a:solidFill>
                  <a:schemeClr val="bg1"/>
                </a:solidFill>
                <a:effectLst>
                  <a:outerShdw blurRad="38100" dist="38100" dir="2700000" algn="tl">
                    <a:srgbClr val="000000"/>
                  </a:outerShdw>
                </a:effectLst>
                <a:cs typeface="Arial" charset="0"/>
              </a:rPr>
              <a:t>NAU is a Better Translation…</a:t>
            </a:r>
            <a:endParaRPr lang="en-US" sz="4400">
              <a:solidFill>
                <a:schemeClr val="tx2"/>
              </a:solidFill>
              <a:cs typeface="Arial" charset="0"/>
            </a:endParaRPr>
          </a:p>
        </p:txBody>
      </p:sp>
      <p:sp>
        <p:nvSpPr>
          <p:cNvPr id="1053701" name="Rectangle 5"/>
          <p:cNvSpPr>
            <a:spLocks noChangeArrowheads="1"/>
          </p:cNvSpPr>
          <p:nvPr/>
        </p:nvSpPr>
        <p:spPr bwMode="auto">
          <a:xfrm>
            <a:off x="4800600" y="1409700"/>
            <a:ext cx="42672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sz="3600" b="1">
                <a:solidFill>
                  <a:schemeClr val="bg1"/>
                </a:solidFill>
                <a:cs typeface="Arial" charset="0"/>
              </a:rPr>
              <a:t>NAU </a:t>
            </a:r>
            <a:r>
              <a:rPr lang="en-US" altLang="ja-JP" sz="3600" b="1">
                <a:solidFill>
                  <a:schemeClr val="bg1"/>
                </a:solidFill>
                <a:cs typeface="Arial" charset="0"/>
              </a:rPr>
              <a:t>"Truly I say to you, whatever you bind on earth </a:t>
            </a:r>
            <a:r>
              <a:rPr lang="en-US" altLang="ja-JP" sz="3600" b="1">
                <a:solidFill>
                  <a:srgbClr val="FFFF43"/>
                </a:solidFill>
                <a:cs typeface="Arial" charset="0"/>
              </a:rPr>
              <a:t>shall have been</a:t>
            </a:r>
            <a:r>
              <a:rPr lang="en-US" altLang="ja-JP" sz="3600" b="1">
                <a:solidFill>
                  <a:schemeClr val="bg1"/>
                </a:solidFill>
                <a:cs typeface="Arial" charset="0"/>
              </a:rPr>
              <a:t> bound in heaven; and whatever you loose on earth </a:t>
            </a:r>
            <a:r>
              <a:rPr lang="en-US" altLang="ja-JP" sz="3600" b="1">
                <a:solidFill>
                  <a:srgbClr val="FFFF43"/>
                </a:solidFill>
                <a:cs typeface="Arial" charset="0"/>
              </a:rPr>
              <a:t>shall have been</a:t>
            </a:r>
            <a:r>
              <a:rPr lang="en-US" altLang="ja-JP" sz="3600" b="1">
                <a:solidFill>
                  <a:schemeClr val="bg1"/>
                </a:solidFill>
                <a:cs typeface="Arial" charset="0"/>
              </a:rPr>
              <a:t> loosed in heaven."</a:t>
            </a:r>
            <a:endParaRPr lang="en-US" sz="4400" b="1">
              <a:solidFill>
                <a:schemeClr val="tx2"/>
              </a:solidFill>
              <a:cs typeface="Arial" charset="0"/>
            </a:endParaRPr>
          </a:p>
        </p:txBody>
      </p:sp>
      <p:grpSp>
        <p:nvGrpSpPr>
          <p:cNvPr id="2" name="Group 10"/>
          <p:cNvGrpSpPr>
            <a:grpSpLocks/>
          </p:cNvGrpSpPr>
          <p:nvPr/>
        </p:nvGrpSpPr>
        <p:grpSpPr bwMode="auto">
          <a:xfrm>
            <a:off x="0" y="2895600"/>
            <a:ext cx="4953000" cy="3352800"/>
            <a:chOff x="0" y="1824"/>
            <a:chExt cx="3120" cy="2112"/>
          </a:xfrm>
        </p:grpSpPr>
        <p:sp>
          <p:nvSpPr>
            <p:cNvPr id="243719" name="Rectangle 6"/>
            <p:cNvSpPr>
              <a:spLocks noChangeArrowheads="1"/>
            </p:cNvSpPr>
            <p:nvPr/>
          </p:nvSpPr>
          <p:spPr bwMode="auto">
            <a:xfrm>
              <a:off x="1344" y="1824"/>
              <a:ext cx="1248" cy="38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3720" name="Rectangle 7"/>
            <p:cNvSpPr>
              <a:spLocks noChangeArrowheads="1"/>
            </p:cNvSpPr>
            <p:nvPr/>
          </p:nvSpPr>
          <p:spPr bwMode="auto">
            <a:xfrm>
              <a:off x="144" y="3600"/>
              <a:ext cx="1632" cy="33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3721" name="Rectangle 8"/>
            <p:cNvSpPr>
              <a:spLocks noChangeArrowheads="1"/>
            </p:cNvSpPr>
            <p:nvPr/>
          </p:nvSpPr>
          <p:spPr bwMode="auto">
            <a:xfrm>
              <a:off x="2352" y="3168"/>
              <a:ext cx="768" cy="43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3722" name="Rectangle 9"/>
            <p:cNvSpPr>
              <a:spLocks noChangeArrowheads="1"/>
            </p:cNvSpPr>
            <p:nvPr/>
          </p:nvSpPr>
          <p:spPr bwMode="auto">
            <a:xfrm>
              <a:off x="0" y="2208"/>
              <a:ext cx="1248" cy="33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243718" name="Text Box 4"/>
          <p:cNvSpPr txBox="1">
            <a:spLocks noChangeArrowheads="1"/>
          </p:cNvSpPr>
          <p:nvPr/>
        </p:nvSpPr>
        <p:spPr bwMode="auto">
          <a:xfrm>
            <a:off x="8467725"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99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37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370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xit" presetSubtype="16" fill="hold" nodeType="clickEffect">
                                  <p:stCondLst>
                                    <p:cond delay="0"/>
                                  </p:stCondLst>
                                  <p:childTnLst>
                                    <p:animEffect transition="out" filter="diamond(in)">
                                      <p:cBhvr>
                                        <p:cTn id="14" dur="2000"/>
                                        <p:tgtEl>
                                          <p:spTgt spid="2"/>
                                        </p:tgtEl>
                                      </p:cBhvr>
                                    </p:animEffect>
                                    <p:set>
                                      <p:cBhvr>
                                        <p:cTn id="15"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700" grpId="0" animBg="1"/>
      <p:bldP spid="105370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descr="matt 18.1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4840288" cy="645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62" name="Rectangle 2"/>
          <p:cNvSpPr>
            <a:spLocks noGrp="1" noChangeArrowheads="1"/>
          </p:cNvSpPr>
          <p:nvPr>
            <p:ph type="title"/>
          </p:nvPr>
        </p:nvSpPr>
        <p:spPr>
          <a:xfrm>
            <a:off x="4427538" y="274638"/>
            <a:ext cx="4681537" cy="1066800"/>
          </a:xfrm>
        </p:spPr>
        <p:txBody>
          <a:bodyPr/>
          <a:lstStyle/>
          <a:p>
            <a:pPr eaLnBrk="1" hangingPunct="1"/>
            <a:r>
              <a:rPr lang="en-US" b="1">
                <a:solidFill>
                  <a:schemeClr val="bg1"/>
                </a:solidFill>
                <a:latin typeface="Arial" charset="0"/>
                <a:ea typeface="ＭＳ Ｐゴシック" charset="0"/>
                <a:cs typeface="ＭＳ Ｐゴシック" charset="0"/>
              </a:rPr>
              <a:t>Matthew 18:19</a:t>
            </a:r>
            <a:endParaRPr lang="en-US">
              <a:solidFill>
                <a:schemeClr val="bg1"/>
              </a:solidFill>
              <a:latin typeface="Arial" charset="0"/>
              <a:ea typeface="ＭＳ Ｐゴシック" charset="0"/>
              <a:cs typeface="ＭＳ Ｐゴシック" charset="0"/>
            </a:endParaRPr>
          </a:p>
        </p:txBody>
      </p:sp>
      <p:sp>
        <p:nvSpPr>
          <p:cNvPr id="245763" name="Rectangle 2"/>
          <p:cNvSpPr txBox="1">
            <a:spLocks noChangeArrowheads="1"/>
          </p:cNvSpPr>
          <p:nvPr/>
        </p:nvSpPr>
        <p:spPr bwMode="auto">
          <a:xfrm>
            <a:off x="4824413" y="1341438"/>
            <a:ext cx="3946525" cy="475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a:solidFill>
                  <a:schemeClr val="bg1"/>
                </a:solidFill>
                <a:cs typeface="Arial" charset="0"/>
              </a:rPr>
              <a:t>"Again, I tell you that if </a:t>
            </a:r>
            <a:r>
              <a:rPr lang="en-US" sz="3200" b="1">
                <a:solidFill>
                  <a:srgbClr val="FFFF00"/>
                </a:solidFill>
                <a:cs typeface="Arial" charset="0"/>
              </a:rPr>
              <a:t>two of you </a:t>
            </a:r>
            <a:r>
              <a:rPr lang="en-US" sz="3200" b="1">
                <a:solidFill>
                  <a:schemeClr val="bg1"/>
                </a:solidFill>
                <a:cs typeface="Arial" charset="0"/>
              </a:rPr>
              <a:t>on earth agree about anything you ask for, it will be done for you by my Father in heaven" </a:t>
            </a:r>
            <a:r>
              <a:rPr lang="en-US" b="1">
                <a:solidFill>
                  <a:schemeClr val="bg1"/>
                </a:solidFill>
                <a:cs typeface="Arial" charset="0"/>
              </a:rPr>
              <a:t>(NIV).</a:t>
            </a:r>
            <a:endParaRPr lang="en-US" sz="4400">
              <a:solidFill>
                <a:schemeClr val="bg1"/>
              </a:solidFill>
              <a:cs typeface="Arial" charset="0"/>
            </a:endParaRPr>
          </a:p>
        </p:txBody>
      </p:sp>
      <p:sp>
        <p:nvSpPr>
          <p:cNvPr id="245764" name="Text Box 4"/>
          <p:cNvSpPr txBox="1">
            <a:spLocks noChangeArrowheads="1"/>
          </p:cNvSpPr>
          <p:nvPr/>
        </p:nvSpPr>
        <p:spPr bwMode="auto">
          <a:xfrm>
            <a:off x="8467725"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99</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9" name="Rectangle 3"/>
          <p:cNvSpPr>
            <a:spLocks noGrp="1" noChangeArrowheads="1"/>
          </p:cNvSpPr>
          <p:nvPr>
            <p:ph type="title"/>
          </p:nvPr>
        </p:nvSpPr>
        <p:spPr>
          <a:xfrm>
            <a:off x="0" y="0"/>
            <a:ext cx="9144000" cy="914400"/>
          </a:xfrm>
          <a:solidFill>
            <a:schemeClr val="tx2"/>
          </a:solidFill>
        </p:spPr>
        <p:txBody>
          <a:bodyPr/>
          <a:lstStyle/>
          <a:p>
            <a:pPr algn="ctr" eaLnBrk="1" hangingPunct="1"/>
            <a:r>
              <a:rPr lang="zh-CN" altLang="en-US" sz="3600" dirty="0">
                <a:solidFill>
                  <a:schemeClr val="bg1"/>
                </a:solidFill>
                <a:latin typeface="Arial" charset="0"/>
                <a:ea typeface="ＭＳ Ｐゴシック" charset="0"/>
                <a:cs typeface="ＭＳ Ｐゴシック" charset="0"/>
              </a:rPr>
              <a:t>格林多</a:t>
            </a:r>
            <a:r>
              <a:rPr lang="en-US" sz="3600" dirty="0">
                <a:solidFill>
                  <a:schemeClr val="bg1"/>
                </a:solidFill>
                <a:latin typeface="Arial" charset="0"/>
                <a:ea typeface="ＭＳ Ｐゴシック" charset="0"/>
                <a:cs typeface="ＭＳ Ｐゴシック" charset="0"/>
              </a:rPr>
              <a:t>: </a:t>
            </a:r>
            <a:r>
              <a:rPr lang="zh-CN" altLang="en-US" sz="3600" dirty="0">
                <a:solidFill>
                  <a:schemeClr val="bg1"/>
                </a:solidFill>
                <a:latin typeface="Arial" charset="0"/>
                <a:ea typeface="ＭＳ Ｐゴシック" charset="0"/>
                <a:cs typeface="ＭＳ Ｐゴシック" charset="0"/>
              </a:rPr>
              <a:t>淫乱的十字路口</a:t>
            </a:r>
            <a:endParaRPr lang="en-US" sz="3600" dirty="0">
              <a:solidFill>
                <a:schemeClr val="bg1"/>
              </a:solidFill>
              <a:latin typeface="Arial" charset="0"/>
              <a:ea typeface="ＭＳ Ｐゴシック" charset="0"/>
              <a:cs typeface="ＭＳ Ｐゴシック" charset="0"/>
            </a:endParaRPr>
          </a:p>
        </p:txBody>
      </p:sp>
      <p:sp>
        <p:nvSpPr>
          <p:cNvPr id="208900" name="AutoShape 4"/>
          <p:cNvSpPr>
            <a:spLocks noChangeArrowheads="1"/>
          </p:cNvSpPr>
          <p:nvPr/>
        </p:nvSpPr>
        <p:spPr bwMode="auto">
          <a:xfrm>
            <a:off x="3352801" y="4800600"/>
            <a:ext cx="609600" cy="457200"/>
          </a:xfrm>
          <a:prstGeom prst="irregularSeal2">
            <a:avLst/>
          </a:prstGeom>
          <a:solidFill>
            <a:srgbClr val="FFCC00"/>
          </a:solidFill>
          <a:ln w="9525">
            <a:solidFill>
              <a:schemeClr val="tx1"/>
            </a:solidFill>
            <a:miter lim="800000"/>
            <a:headEnd/>
            <a:tailEnd/>
          </a:ln>
        </p:spPr>
        <p:txBody>
          <a:bodyPr wrap="none" lIns="91378" tIns="45690" rIns="91378" bIns="4569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133" name="Freeform 5"/>
          <p:cNvSpPr>
            <a:spLocks/>
          </p:cNvSpPr>
          <p:nvPr/>
        </p:nvSpPr>
        <p:spPr bwMode="auto">
          <a:xfrm>
            <a:off x="-381000" y="457200"/>
            <a:ext cx="5105400" cy="5816600"/>
          </a:xfrm>
          <a:custGeom>
            <a:avLst/>
            <a:gdLst>
              <a:gd name="T0" fmla="*/ 2147483647 w 3072"/>
              <a:gd name="T1" fmla="*/ 2147483647 h 3952"/>
              <a:gd name="T2" fmla="*/ 2147483647 w 3072"/>
              <a:gd name="T3" fmla="*/ 2147483647 h 3952"/>
              <a:gd name="T4" fmla="*/ 2147483647 w 3072"/>
              <a:gd name="T5" fmla="*/ 2147483647 h 3952"/>
              <a:gd name="T6" fmla="*/ 2147483647 w 3072"/>
              <a:gd name="T7" fmla="*/ 2147483647 h 3952"/>
              <a:gd name="T8" fmla="*/ 2147483647 w 3072"/>
              <a:gd name="T9" fmla="*/ 2147483647 h 3952"/>
              <a:gd name="T10" fmla="*/ 2147483647 w 3072"/>
              <a:gd name="T11" fmla="*/ 2147483647 h 3952"/>
              <a:gd name="T12" fmla="*/ 2147483647 w 3072"/>
              <a:gd name="T13" fmla="*/ 2147483647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378" tIns="45690" rIns="91378" bIns="4569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5958" name="Text Box 6"/>
          <p:cNvSpPr txBox="1">
            <a:spLocks noChangeArrowheads="1"/>
          </p:cNvSpPr>
          <p:nvPr/>
        </p:nvSpPr>
        <p:spPr bwMode="auto">
          <a:xfrm>
            <a:off x="3283430" y="5029201"/>
            <a:ext cx="1112680" cy="461604"/>
          </a:xfrm>
          <a:prstGeom prst="rect">
            <a:avLst/>
          </a:prstGeom>
          <a:noFill/>
          <a:ln w="9525">
            <a:noFill/>
            <a:miter lim="800000"/>
            <a:headEnd/>
            <a:tailEnd/>
          </a:ln>
        </p:spPr>
        <p:txBody>
          <a:bodyPr wrap="none" lIns="91378" tIns="45690" rIns="91378" bIns="4569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glow rad="165100">
                    <a:srgbClr val="FFFFFF">
                      <a:alpha val="75000"/>
                    </a:srgbClr>
                  </a:glow>
                </a:effectLst>
                <a:uLnTx/>
                <a:uFillTx/>
                <a:latin typeface="Arial"/>
                <a:ea typeface="ＭＳ Ｐゴシック" charset="-128"/>
                <a:cs typeface="Arial"/>
              </a:rPr>
              <a:t>格林多</a:t>
            </a:r>
            <a:endParaRPr kumimoji="0" lang="en-US" sz="2400" b="1" i="0" u="none" strike="noStrike" kern="1200" cap="none" spc="0" normalizeH="0" baseline="0" noProof="0" dirty="0">
              <a:ln>
                <a:noFill/>
              </a:ln>
              <a:solidFill>
                <a:srgbClr val="000000"/>
              </a:solidFill>
              <a:effectLst>
                <a:glow rad="165100">
                  <a:srgbClr val="FFFFFF">
                    <a:alpha val="75000"/>
                  </a:srgbClr>
                </a:glow>
              </a:effectLst>
              <a:uLnTx/>
              <a:uFillTx/>
              <a:latin typeface="Arial"/>
              <a:ea typeface="ＭＳ Ｐゴシック" charset="-128"/>
              <a:cs typeface="Arial"/>
            </a:endParaRPr>
          </a:p>
        </p:txBody>
      </p:sp>
      <p:sp>
        <p:nvSpPr>
          <p:cNvPr id="208903" name="Text Box 7"/>
          <p:cNvSpPr txBox="1">
            <a:spLocks noChangeArrowheads="1"/>
          </p:cNvSpPr>
          <p:nvPr/>
        </p:nvSpPr>
        <p:spPr bwMode="auto">
          <a:xfrm>
            <a:off x="8448377" y="3"/>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142</a:t>
            </a:r>
          </a:p>
        </p:txBody>
      </p:sp>
    </p:spTree>
    <p:extLst>
      <p:ext uri="{BB962C8B-B14F-4D97-AF65-F5344CB8AC3E}">
        <p14:creationId xmlns:p14="http://schemas.microsoft.com/office/powerpoint/2010/main" val="3244463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wipe(left)">
                                      <p:cBhvr>
                                        <p:cTn id="7" dur="50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70" name="Rectangle 2"/>
          <p:cNvSpPr>
            <a:spLocks noGrp="1" noChangeArrowheads="1"/>
          </p:cNvSpPr>
          <p:nvPr>
            <p:ph type="ctrTitle"/>
          </p:nvPr>
        </p:nvSpPr>
        <p:spPr>
          <a:xfrm>
            <a:off x="2895600" y="762000"/>
            <a:ext cx="5562600" cy="2286000"/>
          </a:xfrm>
          <a:effectLst>
            <a:outerShdw blurRad="63500" algn="ctr" rotWithShape="0">
              <a:schemeClr val="tx2">
                <a:alpha val="75000"/>
              </a:schemeClr>
            </a:outerShdw>
          </a:effectLst>
        </p:spPr>
        <p:txBody>
          <a:bodyPr/>
          <a:lstStyle/>
          <a:p>
            <a:pPr eaLnBrk="1" hangingPunct="1">
              <a:defRPr/>
            </a:pPr>
            <a:r>
              <a:rPr lang="en-US" sz="5400" b="1" dirty="0">
                <a:solidFill>
                  <a:srgbClr val="FFFFFF"/>
                </a:solidFill>
              </a:rPr>
              <a:t>Psalm 82:1, 6</a:t>
            </a:r>
            <a:br>
              <a:rPr lang="en-US" sz="5400" b="1" dirty="0">
                <a:solidFill>
                  <a:srgbClr val="FFFFFF"/>
                </a:solidFill>
              </a:rPr>
            </a:br>
            <a:r>
              <a:rPr lang="en-US" sz="5400" b="1" dirty="0">
                <a:solidFill>
                  <a:srgbClr val="FFFFFF"/>
                </a:solidFill>
              </a:rPr>
              <a:t> (to Israel</a:t>
            </a:r>
            <a:r>
              <a:rPr lang="fr-FR" altLang="ja-JP" sz="5400" b="1" dirty="0">
                <a:solidFill>
                  <a:srgbClr val="FFFFFF"/>
                </a:solidFill>
              </a:rPr>
              <a:t>'</a:t>
            </a:r>
            <a:r>
              <a:rPr lang="en-US" sz="5400" b="1" dirty="0">
                <a:solidFill>
                  <a:srgbClr val="FFFFFF"/>
                </a:solidFill>
              </a:rPr>
              <a:t>s rulers/gods) </a:t>
            </a:r>
          </a:p>
        </p:txBody>
      </p:sp>
      <p:sp>
        <p:nvSpPr>
          <p:cNvPr id="328707" name="Rectangle 3"/>
          <p:cNvSpPr>
            <a:spLocks noGrp="1" noChangeArrowheads="1"/>
          </p:cNvSpPr>
          <p:nvPr>
            <p:ph type="subTitle" idx="1"/>
          </p:nvPr>
        </p:nvSpPr>
        <p:spPr>
          <a:xfrm>
            <a:off x="1908175" y="3644900"/>
            <a:ext cx="5184775" cy="2971800"/>
          </a:xfrm>
          <a:effectLst>
            <a:outerShdw blurRad="38100" algn="ctr" rotWithShape="0">
              <a:srgbClr val="FFFFFF">
                <a:alpha val="75000"/>
              </a:srgbClr>
            </a:outerShdw>
          </a:effectLst>
        </p:spPr>
        <p:txBody>
          <a:bodyPr/>
          <a:lstStyle/>
          <a:p>
            <a:pPr eaLnBrk="1" hangingPunct="1">
              <a:buFont typeface="Wingdings" charset="2"/>
              <a:buNone/>
              <a:defRPr/>
            </a:pPr>
            <a:r>
              <a:rPr lang="en-US" sz="4000" b="1" dirty="0"/>
              <a:t>"I said, </a:t>
            </a:r>
            <a:r>
              <a:rPr lang="fr-FR" sz="4000" b="1" dirty="0"/>
              <a:t>'</a:t>
            </a:r>
            <a:r>
              <a:rPr lang="en-US" sz="4000" b="1" dirty="0"/>
              <a:t>You are "gods"; you are all sons of the Most High… but you will die like men…"</a:t>
            </a:r>
          </a:p>
        </p:txBody>
      </p:sp>
    </p:spTree>
  </p:cSld>
  <p:clrMapOvr>
    <a:masterClrMapping/>
  </p:clrMapOvr>
  <p:transition>
    <p:rand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5" descr="relationships on b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2413" y="-26988"/>
            <a:ext cx="9396413" cy="702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2371" name="Rectangle 3"/>
          <p:cNvSpPr>
            <a:spLocks noGrp="1" noChangeArrowheads="1"/>
          </p:cNvSpPr>
          <p:nvPr>
            <p:ph type="title" idx="4294967295"/>
          </p:nvPr>
        </p:nvSpPr>
        <p:spPr>
          <a:xfrm>
            <a:off x="0" y="228600"/>
            <a:ext cx="9144000" cy="1447800"/>
          </a:xfrm>
          <a:effectLst>
            <a:outerShdw blurRad="63500" dist="35921" dir="2700000" algn="ctr" rotWithShape="0">
              <a:schemeClr val="tx2">
                <a:alpha val="74998"/>
              </a:schemeClr>
            </a:outerShdw>
          </a:effectLst>
        </p:spPr>
        <p:txBody>
          <a:bodyPr/>
          <a:lstStyle/>
          <a:p>
            <a:pPr eaLnBrk="1" hangingPunct="1">
              <a:defRPr/>
            </a:pPr>
            <a:r>
              <a:rPr lang="en-US" sz="6600" b="1">
                <a:solidFill>
                  <a:srgbClr val="FFFFFF"/>
                </a:solidFill>
                <a:latin typeface="Arial" charset="0"/>
                <a:ea typeface="ＭＳ Ｐゴシック" charset="0"/>
                <a:cs typeface="ＭＳ Ｐゴシック" charset="0"/>
              </a:rPr>
              <a:t>Why discipline? </a:t>
            </a:r>
            <a:r>
              <a:rPr lang="en-US" sz="6000" b="1">
                <a:solidFill>
                  <a:srgbClr val="FFFFFF"/>
                </a:solidFill>
                <a:latin typeface="Arial" charset="0"/>
                <a:ea typeface="ＭＳ Ｐゴシック" charset="0"/>
                <a:cs typeface="ＭＳ Ｐゴシック" charset="0"/>
              </a:rPr>
              <a:t> </a:t>
            </a:r>
            <a:br>
              <a:rPr lang="en-US" sz="6000" b="1">
                <a:solidFill>
                  <a:srgbClr val="FFFFFF"/>
                </a:solidFill>
                <a:latin typeface="Arial" charset="0"/>
                <a:ea typeface="ＭＳ Ｐゴシック" charset="0"/>
                <a:cs typeface="ＭＳ Ｐゴシック" charset="0"/>
              </a:rPr>
            </a:br>
            <a:r>
              <a:rPr lang="en-US" sz="4000" b="1">
                <a:solidFill>
                  <a:srgbClr val="FFFFFF"/>
                </a:solidFill>
                <a:latin typeface="Arial" charset="0"/>
                <a:ea typeface="ＭＳ Ｐゴシック" charset="0"/>
                <a:cs typeface="ＭＳ Ｐゴシック" charset="0"/>
              </a:rPr>
              <a:t>When we seek to restore someone…</a:t>
            </a:r>
          </a:p>
        </p:txBody>
      </p:sp>
      <p:sp>
        <p:nvSpPr>
          <p:cNvPr id="1082372" name="Text Box 4"/>
          <p:cNvSpPr txBox="1">
            <a:spLocks noChangeArrowheads="1"/>
          </p:cNvSpPr>
          <p:nvPr/>
        </p:nvSpPr>
        <p:spPr bwMode="auto">
          <a:xfrm>
            <a:off x="-152400" y="2438400"/>
            <a:ext cx="3733800" cy="314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b="1">
                <a:solidFill>
                  <a:schemeClr val="bg1"/>
                </a:solidFill>
              </a:rPr>
              <a:t>We act in the place </a:t>
            </a:r>
            <a:br>
              <a:rPr lang="en-US" sz="4000" b="1">
                <a:solidFill>
                  <a:schemeClr val="bg1"/>
                </a:solidFill>
              </a:rPr>
            </a:br>
            <a:r>
              <a:rPr lang="en-US" sz="4000" b="1">
                <a:solidFill>
                  <a:schemeClr val="bg1"/>
                </a:solidFill>
              </a:rPr>
              <a:t> of the </a:t>
            </a:r>
            <a:r>
              <a:rPr lang="en-US" sz="4000" b="1">
                <a:solidFill>
                  <a:srgbClr val="FFFF43"/>
                </a:solidFill>
              </a:rPr>
              <a:t>Father</a:t>
            </a:r>
            <a:r>
              <a:rPr lang="en-US" sz="4000" b="1">
                <a:solidFill>
                  <a:schemeClr val="bg1"/>
                </a:solidFill>
              </a:rPr>
              <a:t> </a:t>
            </a:r>
            <a:br>
              <a:rPr lang="en-US" sz="4000" b="1">
                <a:solidFill>
                  <a:schemeClr val="bg1"/>
                </a:solidFill>
              </a:rPr>
            </a:br>
            <a:br>
              <a:rPr lang="en-US" sz="4000" b="1">
                <a:solidFill>
                  <a:schemeClr val="bg1"/>
                </a:solidFill>
              </a:rPr>
            </a:br>
            <a:r>
              <a:rPr lang="en-US" sz="4000" b="1">
                <a:solidFill>
                  <a:schemeClr val="bg1"/>
                </a:solidFill>
              </a:rPr>
              <a:t>(18-19)</a:t>
            </a:r>
          </a:p>
        </p:txBody>
      </p:sp>
      <p:sp>
        <p:nvSpPr>
          <p:cNvPr id="1082373" name="Text Box 5"/>
          <p:cNvSpPr txBox="1">
            <a:spLocks noChangeArrowheads="1"/>
          </p:cNvSpPr>
          <p:nvPr/>
        </p:nvSpPr>
        <p:spPr bwMode="auto">
          <a:xfrm>
            <a:off x="3924300" y="2498725"/>
            <a:ext cx="5075238" cy="314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b="1">
                <a:solidFill>
                  <a:schemeClr val="bg1"/>
                </a:solidFill>
              </a:rPr>
              <a:t>We act in the presence &amp; authority of </a:t>
            </a:r>
            <a:r>
              <a:rPr lang="en-US" sz="4000" b="1">
                <a:solidFill>
                  <a:srgbClr val="FFFF43"/>
                </a:solidFill>
              </a:rPr>
              <a:t>Christ</a:t>
            </a:r>
            <a:r>
              <a:rPr lang="en-US" sz="4000" b="1">
                <a:solidFill>
                  <a:schemeClr val="bg1"/>
                </a:solidFill>
              </a:rPr>
              <a:t> </a:t>
            </a:r>
            <a:br>
              <a:rPr lang="en-US" sz="4000" b="1">
                <a:solidFill>
                  <a:schemeClr val="bg1"/>
                </a:solidFill>
              </a:rPr>
            </a:br>
            <a:br>
              <a:rPr lang="en-US" sz="4000" b="1">
                <a:solidFill>
                  <a:schemeClr val="bg1"/>
                </a:solidFill>
              </a:rPr>
            </a:br>
            <a:r>
              <a:rPr lang="en-US" sz="4000" b="1">
                <a:solidFill>
                  <a:schemeClr val="bg1"/>
                </a:solidFill>
              </a:rPr>
              <a:t>(20)</a:t>
            </a:r>
          </a:p>
        </p:txBody>
      </p:sp>
      <p:sp>
        <p:nvSpPr>
          <p:cNvPr id="248837" name="Text Box 4"/>
          <p:cNvSpPr txBox="1">
            <a:spLocks noChangeArrowheads="1"/>
          </p:cNvSpPr>
          <p:nvPr/>
        </p:nvSpPr>
        <p:spPr bwMode="auto">
          <a:xfrm>
            <a:off x="8467725"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99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82372">
                                            <p:txEl>
                                              <p:pRg st="0" end="0"/>
                                            </p:txEl>
                                          </p:spTgt>
                                        </p:tgtEl>
                                        <p:attrNameLst>
                                          <p:attrName>style.visibility</p:attrName>
                                        </p:attrNameLst>
                                      </p:cBhvr>
                                      <p:to>
                                        <p:strVal val="visible"/>
                                      </p:to>
                                    </p:set>
                                    <p:anim calcmode="lin" valueType="num">
                                      <p:cBhvr additive="base">
                                        <p:cTn id="7" dur="500" fill="hold"/>
                                        <p:tgtEl>
                                          <p:spTgt spid="10823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823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82373">
                                            <p:txEl>
                                              <p:pRg st="0" end="0"/>
                                            </p:txEl>
                                          </p:spTgt>
                                        </p:tgtEl>
                                        <p:attrNameLst>
                                          <p:attrName>style.visibility</p:attrName>
                                        </p:attrNameLst>
                                      </p:cBhvr>
                                      <p:to>
                                        <p:strVal val="visible"/>
                                      </p:to>
                                    </p:set>
                                    <p:anim calcmode="lin" valueType="num">
                                      <p:cBhvr additive="base">
                                        <p:cTn id="13" dur="500" fill="hold"/>
                                        <p:tgtEl>
                                          <p:spTgt spid="108237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8237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2372" grpId="0" build="p" autoUpdateAnimBg="0"/>
      <p:bldP spid="1082373"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1" descr="matt 18.2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28900"/>
            <a:ext cx="5056188" cy="422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82" name="Rectangle 2"/>
          <p:cNvSpPr>
            <a:spLocks noGrp="1" noChangeArrowheads="1"/>
          </p:cNvSpPr>
          <p:nvPr>
            <p:ph type="title"/>
          </p:nvPr>
        </p:nvSpPr>
        <p:spPr>
          <a:xfrm>
            <a:off x="1908175" y="549275"/>
            <a:ext cx="4679950" cy="1065213"/>
          </a:xfrm>
        </p:spPr>
        <p:txBody>
          <a:bodyPr/>
          <a:lstStyle/>
          <a:p>
            <a:pPr eaLnBrk="1" hangingPunct="1"/>
            <a:r>
              <a:rPr lang="en-US" b="1" i="1">
                <a:solidFill>
                  <a:schemeClr val="bg1"/>
                </a:solidFill>
                <a:latin typeface="Arial" charset="0"/>
                <a:ea typeface="ＭＳ Ｐゴシック" charset="0"/>
                <a:cs typeface="ＭＳ Ｐゴシック" charset="0"/>
              </a:rPr>
              <a:t>Matthew 18:20</a:t>
            </a:r>
            <a:endParaRPr lang="en-US" i="1">
              <a:solidFill>
                <a:schemeClr val="bg1"/>
              </a:solidFill>
              <a:latin typeface="Arial" charset="0"/>
              <a:ea typeface="ＭＳ Ｐゴシック" charset="0"/>
              <a:cs typeface="ＭＳ Ｐゴシック" charset="0"/>
            </a:endParaRPr>
          </a:p>
        </p:txBody>
      </p:sp>
      <p:sp>
        <p:nvSpPr>
          <p:cNvPr id="250883" name="Rectangle 2"/>
          <p:cNvSpPr txBox="1">
            <a:spLocks noChangeArrowheads="1"/>
          </p:cNvSpPr>
          <p:nvPr/>
        </p:nvSpPr>
        <p:spPr bwMode="auto">
          <a:xfrm>
            <a:off x="5292725" y="1412875"/>
            <a:ext cx="3600450" cy="475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a:solidFill>
                  <a:srgbClr val="FFFFFF"/>
                </a:solidFill>
                <a:cs typeface="Arial" charset="0"/>
              </a:rPr>
              <a:t>"For where </a:t>
            </a:r>
            <a:br>
              <a:rPr lang="en-US" sz="3200" b="1">
                <a:solidFill>
                  <a:srgbClr val="FFFFFF"/>
                </a:solidFill>
                <a:cs typeface="Arial" charset="0"/>
              </a:rPr>
            </a:br>
            <a:r>
              <a:rPr lang="en-US" sz="3200" b="1">
                <a:solidFill>
                  <a:srgbClr val="FFFF00"/>
                </a:solidFill>
                <a:cs typeface="Arial" charset="0"/>
              </a:rPr>
              <a:t>two or three </a:t>
            </a:r>
            <a:r>
              <a:rPr lang="en-US" sz="3200" b="1">
                <a:solidFill>
                  <a:srgbClr val="FFFFFF"/>
                </a:solidFill>
                <a:cs typeface="Arial" charset="0"/>
              </a:rPr>
              <a:t>come together in my name, there I am with them" </a:t>
            </a:r>
            <a:r>
              <a:rPr lang="en-US" b="1">
                <a:solidFill>
                  <a:srgbClr val="FFFFFF"/>
                </a:solidFill>
                <a:cs typeface="Arial" charset="0"/>
              </a:rPr>
              <a:t>(NIV).</a:t>
            </a:r>
            <a:endParaRPr lang="en-US" sz="4400">
              <a:solidFill>
                <a:srgbClr val="FFFFFF"/>
              </a:solidFill>
              <a:cs typeface="Arial" charset="0"/>
            </a:endParaRPr>
          </a:p>
        </p:txBody>
      </p:sp>
      <p:sp>
        <p:nvSpPr>
          <p:cNvPr id="250884" name="Text Box 4"/>
          <p:cNvSpPr txBox="1">
            <a:spLocks noChangeArrowheads="1"/>
          </p:cNvSpPr>
          <p:nvPr/>
        </p:nvSpPr>
        <p:spPr bwMode="auto">
          <a:xfrm>
            <a:off x="8467725"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99</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1" descr="forgiv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500" y="0"/>
            <a:ext cx="92075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8690" name="Rectangle 2"/>
          <p:cNvSpPr>
            <a:spLocks noGrp="1" noChangeArrowheads="1"/>
          </p:cNvSpPr>
          <p:nvPr>
            <p:ph type="ctrTitle"/>
          </p:nvPr>
        </p:nvSpPr>
        <p:spPr>
          <a:xfrm>
            <a:off x="323850" y="11113"/>
            <a:ext cx="6781800" cy="1090612"/>
          </a:xfrm>
          <a:effectLst>
            <a:outerShdw blurRad="50800" dist="38100" dir="2700000">
              <a:srgbClr val="000000">
                <a:alpha val="43000"/>
              </a:srgbClr>
            </a:outerShdw>
          </a:effectLst>
        </p:spPr>
        <p:txBody>
          <a:bodyPr/>
          <a:lstStyle/>
          <a:p>
            <a:pPr algn="l" eaLnBrk="1" hangingPunct="1">
              <a:defRPr/>
            </a:pPr>
            <a:r>
              <a:rPr lang="en-US" sz="6000">
                <a:solidFill>
                  <a:srgbClr val="FFFFFF"/>
                </a:solidFill>
                <a:latin typeface="Arial" charset="0"/>
                <a:ea typeface="ＭＳ Ｐゴシック" charset="0"/>
                <a:cs typeface="ＭＳ Ｐゴシック" charset="0"/>
              </a:rPr>
              <a:t>Main Idea:</a:t>
            </a:r>
            <a:endParaRPr lang="en-US">
              <a:solidFill>
                <a:srgbClr val="FFFFFF"/>
              </a:solidFill>
              <a:latin typeface="Arial" charset="0"/>
              <a:ea typeface="ＭＳ Ｐゴシック" charset="0"/>
              <a:cs typeface="ＭＳ Ｐゴシック" charset="0"/>
            </a:endParaRPr>
          </a:p>
        </p:txBody>
      </p:sp>
      <p:sp>
        <p:nvSpPr>
          <p:cNvPr id="1138691" name="Rectangle 3"/>
          <p:cNvSpPr>
            <a:spLocks noGrp="1" noChangeArrowheads="1"/>
          </p:cNvSpPr>
          <p:nvPr>
            <p:ph type="subTitle" idx="1"/>
          </p:nvPr>
        </p:nvSpPr>
        <p:spPr>
          <a:xfrm>
            <a:off x="228600" y="3049588"/>
            <a:ext cx="6781800" cy="3198812"/>
          </a:xfrm>
          <a:effectLst>
            <a:outerShdw blurRad="50800" dist="38100" dir="2700000">
              <a:srgbClr val="000000">
                <a:alpha val="43000"/>
              </a:srgbClr>
            </a:outerShdw>
          </a:effectLst>
        </p:spPr>
        <p:txBody>
          <a:bodyPr/>
          <a:lstStyle/>
          <a:p>
            <a:pPr eaLnBrk="1" hangingPunct="1">
              <a:defRPr/>
            </a:pPr>
            <a:r>
              <a:rPr lang="en-US" sz="4800" b="1" dirty="0">
                <a:solidFill>
                  <a:srgbClr val="FFFFFF"/>
                </a:solidFill>
                <a:cs typeface="+mn-cs"/>
              </a:rPr>
              <a:t>We must </a:t>
            </a:r>
            <a:r>
              <a:rPr lang="en-US" sz="4800" b="1" u="sng" dirty="0">
                <a:solidFill>
                  <a:srgbClr val="FFFF00"/>
                </a:solidFill>
                <a:cs typeface="+mn-cs"/>
              </a:rPr>
              <a:t>restore</a:t>
            </a:r>
            <a:r>
              <a:rPr lang="en-US" sz="4800" b="1" dirty="0">
                <a:solidFill>
                  <a:srgbClr val="FFFF00"/>
                </a:solidFill>
                <a:cs typeface="+mn-cs"/>
              </a:rPr>
              <a:t> </a:t>
            </a:r>
            <a:r>
              <a:rPr lang="en-US" sz="4800" b="1" dirty="0">
                <a:solidFill>
                  <a:srgbClr val="FFFFFF"/>
                </a:solidFill>
                <a:cs typeface="+mn-cs"/>
              </a:rPr>
              <a:t>sinning members properly since we act on God</a:t>
            </a:r>
            <a:r>
              <a:rPr lang="fr-FR" altLang="ja-JP" sz="4800" b="1" dirty="0">
                <a:solidFill>
                  <a:srgbClr val="FFFFFF"/>
                </a:solidFill>
                <a:cs typeface="+mn-cs"/>
              </a:rPr>
              <a:t>'</a:t>
            </a:r>
            <a:r>
              <a:rPr lang="en-US" sz="4800" b="1" dirty="0">
                <a:solidFill>
                  <a:srgbClr val="FFFFFF"/>
                </a:solidFill>
                <a:cs typeface="+mn-cs"/>
              </a:rPr>
              <a:t>s </a:t>
            </a:r>
            <a:r>
              <a:rPr lang="en-US" sz="4800" b="1" u="sng" dirty="0">
                <a:solidFill>
                  <a:srgbClr val="FFFF00"/>
                </a:solidFill>
                <a:cs typeface="+mn-cs"/>
              </a:rPr>
              <a:t>behalf</a:t>
            </a:r>
          </a:p>
        </p:txBody>
      </p:sp>
      <p:sp>
        <p:nvSpPr>
          <p:cNvPr id="252932" name="Text Box 4"/>
          <p:cNvSpPr txBox="1">
            <a:spLocks noChangeArrowheads="1"/>
          </p:cNvSpPr>
          <p:nvPr/>
        </p:nvSpPr>
        <p:spPr bwMode="auto">
          <a:xfrm>
            <a:off x="8467725"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99</a:t>
            </a:r>
          </a:p>
        </p:txBody>
      </p:sp>
    </p:spTree>
  </p:cSld>
  <p:clrMapOvr>
    <a:masterClrMapping/>
  </p:clrMapOvr>
  <p:transition>
    <p:random/>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1794" name="Rectangle 2"/>
          <p:cNvSpPr>
            <a:spLocks noGrp="1" noChangeArrowheads="1"/>
          </p:cNvSpPr>
          <p:nvPr>
            <p:ph type="ctrTitle"/>
          </p:nvPr>
        </p:nvSpPr>
        <p:spPr>
          <a:xfrm>
            <a:off x="0" y="-27383"/>
            <a:ext cx="9296400" cy="1295400"/>
          </a:xfrm>
        </p:spPr>
        <p:txBody>
          <a:bodyPr/>
          <a:lstStyle/>
          <a:p>
            <a:pPr eaLnBrk="1" hangingPunct="1">
              <a:defRPr/>
            </a:pPr>
            <a:r>
              <a:rPr lang="en-US" sz="4000" b="1" dirty="0">
                <a:solidFill>
                  <a:schemeClr val="bg1"/>
                </a:solidFill>
                <a:effectLst>
                  <a:glow rad="342900">
                    <a:schemeClr val="tx1">
                      <a:alpha val="90000"/>
                    </a:schemeClr>
                  </a:glow>
                </a:effectLst>
                <a:latin typeface="Arial" charset="0"/>
                <a:ea typeface="Osaka" charset="0"/>
                <a:cs typeface="Osaka" charset="0"/>
              </a:rPr>
              <a:t>II. </a:t>
            </a:r>
            <a:r>
              <a:rPr lang="zh-CN" altLang="en-US" sz="4000" b="1" dirty="0">
                <a:solidFill>
                  <a:schemeClr val="bg1"/>
                </a:solidFill>
                <a:effectLst>
                  <a:glow rad="342900">
                    <a:schemeClr val="tx1">
                      <a:alpha val="90000"/>
                    </a:schemeClr>
                  </a:glow>
                </a:effectLst>
                <a:latin typeface="Arial" charset="0"/>
                <a:ea typeface="Osaka" charset="0"/>
                <a:cs typeface="Osaka" charset="0"/>
              </a:rPr>
              <a:t>纪律的管教会使犯错的人和教会 </a:t>
            </a:r>
            <a:r>
              <a:rPr lang="zh-CN" altLang="en-US" sz="4000" b="1" dirty="0">
                <a:solidFill>
                  <a:srgbClr val="FFFF00"/>
                </a:solidFill>
                <a:effectLst>
                  <a:glow rad="342900">
                    <a:schemeClr val="tx1">
                      <a:alpha val="90000"/>
                    </a:schemeClr>
                  </a:glow>
                </a:effectLst>
                <a:latin typeface="Arial" charset="0"/>
                <a:ea typeface="Osaka" charset="0"/>
                <a:cs typeface="Osaka" charset="0"/>
              </a:rPr>
              <a:t>受益</a:t>
            </a:r>
            <a:r>
              <a:rPr lang="en-US" sz="4000" b="1" dirty="0">
                <a:solidFill>
                  <a:schemeClr val="bg1"/>
                </a:solidFill>
                <a:effectLst>
                  <a:glow rad="342900">
                    <a:schemeClr val="tx1">
                      <a:alpha val="90000"/>
                    </a:schemeClr>
                  </a:glow>
                </a:effectLst>
                <a:latin typeface="Arial" charset="0"/>
                <a:ea typeface="Osaka" charset="0"/>
                <a:cs typeface="Osaka" charset="0"/>
              </a:rPr>
              <a:t> (5:3-8)</a:t>
            </a:r>
          </a:p>
        </p:txBody>
      </p:sp>
      <p:pic>
        <p:nvPicPr>
          <p:cNvPr id="4" name="Picture 2" descr="http://images01.olx.ca/ui/6/21/44/1274829022_96121744_3-DOWNTOWN-High-Rise-CONDO-10th-Street-SW-Houses-Apartments-for-Rent-1274829022.jpg">
            <a:extLst>
              <a:ext uri="{FF2B5EF4-FFF2-40B4-BE49-F238E27FC236}">
                <a16:creationId xmlns:a16="http://schemas.microsoft.com/office/drawing/2014/main" id="{87B4165D-F5BD-1043-A7C7-6A427E73F55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1900238"/>
            <a:ext cx="7810500" cy="4841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a:extLst>
              <a:ext uri="{FF2B5EF4-FFF2-40B4-BE49-F238E27FC236}">
                <a16:creationId xmlns:a16="http://schemas.microsoft.com/office/drawing/2014/main" id="{B2226060-2346-884B-A1E8-DEEE7AF388C9}"/>
              </a:ext>
            </a:extLst>
          </p:cNvPr>
          <p:cNvSpPr/>
          <p:nvPr/>
        </p:nvSpPr>
        <p:spPr>
          <a:xfrm>
            <a:off x="1101688" y="3566367"/>
            <a:ext cx="7093024" cy="2554545"/>
          </a:xfrm>
          <a:prstGeom prst="rect">
            <a:avLst/>
          </a:prstGeom>
        </p:spPr>
        <p:txBody>
          <a:bodyPr>
            <a:spAutoFit/>
          </a:bodyPr>
          <a:lstStyle/>
          <a:p>
            <a:pPr algn="ctr" eaLnBrk="1" fontAlgn="auto" hangingPunct="1">
              <a:spcBef>
                <a:spcPts val="0"/>
              </a:spcBef>
              <a:spcAft>
                <a:spcPts val="0"/>
              </a:spcAft>
              <a:defRPr/>
            </a:pPr>
            <a:r>
              <a:rPr lang="en-US" sz="4000" b="1" dirty="0">
                <a:solidFill>
                  <a:srgbClr val="FFFFFF"/>
                </a:solidFill>
                <a:effectLst>
                  <a:glow rad="190500">
                    <a:srgbClr val="000000">
                      <a:alpha val="98000"/>
                    </a:srgbClr>
                  </a:glow>
                </a:effectLst>
                <a:latin typeface="Arial"/>
                <a:ea typeface="Osaka"/>
                <a:cs typeface="Osaka"/>
              </a:rPr>
              <a:t>"By wisdom a house is built and through understanding it is established" </a:t>
            </a:r>
            <a:br>
              <a:rPr lang="en-US" sz="4000" b="1" dirty="0">
                <a:solidFill>
                  <a:srgbClr val="FFFFFF"/>
                </a:solidFill>
                <a:effectLst>
                  <a:glow rad="190500">
                    <a:srgbClr val="000000">
                      <a:alpha val="98000"/>
                    </a:srgbClr>
                  </a:glow>
                </a:effectLst>
                <a:latin typeface="Arial"/>
                <a:ea typeface="Osaka"/>
                <a:cs typeface="Osaka"/>
              </a:rPr>
            </a:br>
            <a:r>
              <a:rPr lang="en-US" sz="4000" b="1" dirty="0">
                <a:solidFill>
                  <a:srgbClr val="FFFFFF"/>
                </a:solidFill>
                <a:effectLst>
                  <a:glow rad="190500">
                    <a:srgbClr val="000000">
                      <a:alpha val="98000"/>
                    </a:srgbClr>
                  </a:glow>
                </a:effectLst>
                <a:latin typeface="Arial"/>
                <a:ea typeface="Osaka"/>
                <a:cs typeface="Osaka"/>
              </a:rPr>
              <a:t>(Prov. 24:3) </a:t>
            </a:r>
            <a:endParaRPr lang="en-US" sz="2000" dirty="0">
              <a:solidFill>
                <a:srgbClr val="FFFFFF"/>
              </a:solidFill>
              <a:effectLst>
                <a:glow rad="190500">
                  <a:srgbClr val="000000">
                    <a:alpha val="98000"/>
                  </a:srgbClr>
                </a:glow>
              </a:effectLst>
              <a:latin typeface="Arial"/>
              <a:ea typeface="Osaka"/>
              <a:cs typeface="Osaka"/>
            </a:endParaRPr>
          </a:p>
        </p:txBody>
      </p:sp>
    </p:spTree>
    <p:extLst>
      <p:ext uri="{BB962C8B-B14F-4D97-AF65-F5344CB8AC3E}">
        <p14:creationId xmlns:p14="http://schemas.microsoft.com/office/powerpoint/2010/main" val="4079026405"/>
      </p:ext>
    </p:extLst>
  </p:cSld>
  <p:clrMapOvr>
    <a:overrideClrMapping bg1="lt1" tx1="dk1" bg2="lt2" tx2="dk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4"/>
          <p:cNvSpPr>
            <a:spLocks noChangeArrowheads="1"/>
          </p:cNvSpPr>
          <p:nvPr/>
        </p:nvSpPr>
        <p:spPr bwMode="auto">
          <a:xfrm>
            <a:off x="0" y="0"/>
            <a:ext cx="9144000" cy="6858000"/>
          </a:xfrm>
          <a:prstGeom prst="rect">
            <a:avLst/>
          </a:prstGeom>
          <a:solidFill>
            <a:schemeClr val="accent1"/>
          </a:solidFill>
          <a:ln w="9525">
            <a:solidFill>
              <a:schemeClr val="tx1"/>
            </a:solidFill>
            <a:miter lim="800000"/>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3" name="Rectangle 2"/>
          <p:cNvSpPr>
            <a:spLocks noGrp="1" noChangeArrowheads="1"/>
          </p:cNvSpPr>
          <p:nvPr>
            <p:ph type="ctrTitle"/>
          </p:nvPr>
        </p:nvSpPr>
        <p:spPr>
          <a:xfrm>
            <a:off x="115888" y="3481536"/>
            <a:ext cx="4384104" cy="3403848"/>
          </a:xfrm>
        </p:spPr>
        <p:txBody>
          <a:bodyPr/>
          <a:lstStyle/>
          <a:p>
            <a:pPr eaLnBrk="1" hangingPunct="1"/>
            <a:r>
              <a:rPr lang="en-US" sz="3600" b="1" dirty="0">
                <a:latin typeface="Arial" charset="0"/>
                <a:ea typeface="Osaka" charset="0"/>
                <a:cs typeface="Osaka" charset="0"/>
              </a:rPr>
              <a:t>A. </a:t>
            </a:r>
            <a:r>
              <a:rPr lang="zh-CN" altLang="en-US" sz="3600" b="1" dirty="0">
                <a:solidFill>
                  <a:schemeClr val="tx1"/>
                </a:solidFill>
                <a:latin typeface="Arial" charset="0"/>
                <a:ea typeface="Osaka" charset="0"/>
                <a:cs typeface="Osaka" charset="0"/>
              </a:rPr>
              <a:t>纪律的管教就是将犯错的信徒交给</a:t>
            </a:r>
            <a:r>
              <a:rPr lang="zh-CN" altLang="en-US" sz="3600" b="1" dirty="0">
                <a:solidFill>
                  <a:srgbClr val="7030A0"/>
                </a:solidFill>
                <a:latin typeface="Arial" charset="0"/>
                <a:ea typeface="Osaka" charset="0"/>
                <a:cs typeface="Osaka" charset="0"/>
              </a:rPr>
              <a:t>撒旦的权势</a:t>
            </a:r>
            <a:br>
              <a:rPr lang="en-US" sz="3600" b="1" dirty="0">
                <a:solidFill>
                  <a:schemeClr val="tx1"/>
                </a:solidFill>
                <a:latin typeface="Arial" charset="0"/>
                <a:ea typeface="Osaka" charset="0"/>
                <a:cs typeface="Osaka" charset="0"/>
              </a:rPr>
            </a:br>
            <a:r>
              <a:rPr lang="en-US" sz="3600" b="1" dirty="0">
                <a:solidFill>
                  <a:schemeClr val="tx1"/>
                </a:solidFill>
                <a:latin typeface="Arial" charset="0"/>
                <a:ea typeface="Osaka" charset="0"/>
                <a:cs typeface="Osaka" charset="0"/>
              </a:rPr>
              <a:t>(5:3-5) </a:t>
            </a:r>
            <a:endParaRPr lang="en-US" sz="4000" b="1" dirty="0">
              <a:solidFill>
                <a:schemeClr val="tx1"/>
              </a:solidFill>
              <a:latin typeface="Times" charset="0"/>
              <a:ea typeface="Osaka" charset="0"/>
              <a:cs typeface="Osaka" charset="0"/>
            </a:endParaRPr>
          </a:p>
        </p:txBody>
      </p:sp>
      <p:pic>
        <p:nvPicPr>
          <p:cNvPr id="552965" name="Picture 5" descr="CHAR PIC DARKSTAR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24400" y="3475038"/>
            <a:ext cx="4419600"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66" name="Picture 6" descr="purit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67" name="AutoShape 7"/>
          <p:cNvSpPr>
            <a:spLocks noChangeArrowheads="1"/>
          </p:cNvSpPr>
          <p:nvPr/>
        </p:nvSpPr>
        <p:spPr bwMode="auto">
          <a:xfrm rot="2541200">
            <a:off x="2895601" y="2133600"/>
            <a:ext cx="4495800" cy="1828800"/>
          </a:xfrm>
          <a:prstGeom prst="curvedDownArrow">
            <a:avLst>
              <a:gd name="adj1" fmla="val 49167"/>
              <a:gd name="adj2" fmla="val 98333"/>
              <a:gd name="adj3" fmla="val 33333"/>
            </a:avLst>
          </a:prstGeom>
          <a:solidFill>
            <a:srgbClr val="EE3D00"/>
          </a:solidFill>
          <a:ln w="9525">
            <a:solidFill>
              <a:schemeClr val="tx1"/>
            </a:solidFill>
            <a:miter lim="800000"/>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7" name="Rectangle 8"/>
          <p:cNvSpPr>
            <a:spLocks noChangeArrowheads="1"/>
          </p:cNvSpPr>
          <p:nvPr/>
        </p:nvSpPr>
        <p:spPr bwMode="auto">
          <a:xfrm>
            <a:off x="5257800" y="152401"/>
            <a:ext cx="3733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4800" b="1" i="0" u="none" strike="noStrike" kern="1200" cap="none" spc="0" normalizeH="0" baseline="0" noProof="0" dirty="0">
                <a:ln>
                  <a:noFill/>
                </a:ln>
                <a:solidFill>
                  <a:srgbClr val="000000"/>
                </a:solidFill>
                <a:effectLst/>
                <a:uLnTx/>
                <a:uFillTx/>
                <a:latin typeface="Arial" charset="0"/>
                <a:ea typeface="Osaka" charset="0"/>
                <a:cs typeface="Osaka" charset="0"/>
              </a:rPr>
              <a:t>"</a:t>
            </a:r>
            <a:r>
              <a:rPr kumimoji="0" lang="en-US" sz="4800" b="1" i="0" u="none" strike="noStrike" kern="1200" cap="none" spc="0" normalizeH="0" baseline="0" noProof="0" dirty="0">
                <a:ln>
                  <a:noFill/>
                </a:ln>
                <a:solidFill>
                  <a:srgbClr val="000000"/>
                </a:solidFill>
                <a:effectLst/>
                <a:uLnTx/>
                <a:uFillTx/>
                <a:latin typeface="Arial" charset="0"/>
                <a:ea typeface="Osaka" charset="0"/>
                <a:cs typeface="Osaka" charset="0"/>
              </a:rPr>
              <a:t>…</a:t>
            </a:r>
            <a:r>
              <a:rPr kumimoji="0" lang="zh-CN" altLang="en-US" sz="4800" b="1" i="0" u="none" strike="noStrike" kern="1200" cap="none" spc="0" normalizeH="0" baseline="0" noProof="0" dirty="0">
                <a:ln>
                  <a:noFill/>
                </a:ln>
                <a:solidFill>
                  <a:srgbClr val="000000"/>
                </a:solidFill>
                <a:effectLst/>
                <a:uLnTx/>
                <a:uFillTx/>
                <a:latin typeface="Arial" charset="0"/>
                <a:ea typeface="Osaka" charset="0"/>
                <a:cs typeface="Osaka" charset="0"/>
              </a:rPr>
              <a:t>交给</a:t>
            </a:r>
            <a:endParaRPr kumimoji="0" lang="en-US" altLang="zh-CN" sz="4800" b="1" i="0" u="none" strike="noStrike" kern="1200" cap="none" spc="0" normalizeH="0" baseline="0" noProof="0" dirty="0">
              <a:ln>
                <a:noFill/>
              </a:ln>
              <a:solidFill>
                <a:srgbClr val="000000"/>
              </a:solidFill>
              <a:effectLst/>
              <a:uLnTx/>
              <a:uFillTx/>
              <a:latin typeface="Arial" charset="0"/>
              <a:ea typeface="Osaka" charset="0"/>
              <a:cs typeface="Osaka"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000000"/>
                </a:solidFill>
                <a:effectLst/>
                <a:uLnTx/>
                <a:uFillTx/>
                <a:latin typeface="Arial" charset="0"/>
                <a:ea typeface="Osaka" charset="0"/>
                <a:cs typeface="Osaka" charset="0"/>
              </a:rPr>
              <a:t>撒旦</a:t>
            </a:r>
            <a:r>
              <a:rPr kumimoji="0" lang="en-US" altLang="ja-JP" sz="4800" b="1" i="0" u="none" strike="noStrike" kern="1200" cap="none" spc="0" normalizeH="0" baseline="0" noProof="0" dirty="0">
                <a:ln>
                  <a:noFill/>
                </a:ln>
                <a:solidFill>
                  <a:srgbClr val="000000"/>
                </a:solidFill>
                <a:effectLst/>
                <a:uLnTx/>
                <a:uFillTx/>
                <a:latin typeface="Arial" charset="0"/>
                <a:ea typeface="Osaka" charset="0"/>
                <a:cs typeface="Osaka" charset="0"/>
              </a:rPr>
              <a:t>"</a:t>
            </a:r>
            <a:endParaRPr kumimoji="0" lang="en-US" sz="4800" b="1" i="0" u="none" strike="noStrike" kern="1200" cap="none" spc="0" normalizeH="0" baseline="0" noProof="0" dirty="0">
              <a:ln>
                <a:noFill/>
              </a:ln>
              <a:solidFill>
                <a:srgbClr val="000000"/>
              </a:solidFill>
              <a:effectLst/>
              <a:uLnTx/>
              <a:uFillTx/>
              <a:latin typeface="Arial" charset="0"/>
              <a:ea typeface="Osaka" charset="0"/>
              <a:cs typeface="Osaka" charset="0"/>
            </a:endParaRPr>
          </a:p>
        </p:txBody>
      </p:sp>
    </p:spTree>
    <p:extLst>
      <p:ext uri="{BB962C8B-B14F-4D97-AF65-F5344CB8AC3E}">
        <p14:creationId xmlns:p14="http://schemas.microsoft.com/office/powerpoint/2010/main" val="1367569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552966"/>
                                        </p:tgtEl>
                                        <p:attrNameLst>
                                          <p:attrName>style.visibility</p:attrName>
                                        </p:attrNameLst>
                                      </p:cBhvr>
                                      <p:to>
                                        <p:strVal val="visible"/>
                                      </p:to>
                                    </p:set>
                                    <p:animEffect transition="in" filter="wipe(up)">
                                      <p:cBhvr>
                                        <p:cTn id="7" dur="500"/>
                                        <p:tgtEl>
                                          <p:spTgt spid="55296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52967"/>
                                        </p:tgtEl>
                                        <p:attrNameLst>
                                          <p:attrName>style.visibility</p:attrName>
                                        </p:attrNameLst>
                                      </p:cBhvr>
                                      <p:to>
                                        <p:strVal val="visible"/>
                                      </p:to>
                                    </p:set>
                                    <p:animEffect transition="in" filter="wipe(up)">
                                      <p:cBhvr>
                                        <p:cTn id="11" dur="500"/>
                                        <p:tgtEl>
                                          <p:spTgt spid="552967"/>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552965"/>
                                        </p:tgtEl>
                                        <p:attrNameLst>
                                          <p:attrName>style.visibility</p:attrName>
                                        </p:attrNameLst>
                                      </p:cBhvr>
                                      <p:to>
                                        <p:strVal val="visible"/>
                                      </p:to>
                                    </p:set>
                                    <p:animEffect transition="in" filter="wipe(up)">
                                      <p:cBhvr>
                                        <p:cTn id="15" dur="500"/>
                                        <p:tgtEl>
                                          <p:spTgt spid="552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6" descr="Pure_Body_Detox_Kit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039" y="457200"/>
            <a:ext cx="4770041" cy="5224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1" name="Rectangle 4"/>
          <p:cNvSpPr>
            <a:spLocks noGrp="1" noChangeArrowheads="1"/>
          </p:cNvSpPr>
          <p:nvPr>
            <p:ph type="title"/>
          </p:nvPr>
        </p:nvSpPr>
        <p:spPr>
          <a:xfrm>
            <a:off x="4405064" y="0"/>
            <a:ext cx="4703440" cy="6858000"/>
          </a:xfrm>
          <a:noFill/>
        </p:spPr>
        <p:txBody>
          <a:bodyPr/>
          <a:lstStyle/>
          <a:p>
            <a:pPr eaLnBrk="1" hangingPunct="1"/>
            <a:r>
              <a:rPr lang="en-US" sz="5400" b="1" dirty="0">
                <a:solidFill>
                  <a:schemeClr val="tx1"/>
                </a:solidFill>
                <a:latin typeface="Arial" charset="0"/>
                <a:ea typeface="Osaka" charset="0"/>
                <a:cs typeface="Osaka" charset="0"/>
              </a:rPr>
              <a:t>B. </a:t>
            </a:r>
            <a:r>
              <a:rPr lang="zh-CN" altLang="en-US" sz="5400" b="1" dirty="0">
                <a:solidFill>
                  <a:schemeClr val="tx1"/>
                </a:solidFill>
                <a:latin typeface="Arial" charset="0"/>
                <a:ea typeface="Osaka" charset="0"/>
                <a:cs typeface="Osaka" charset="0"/>
              </a:rPr>
              <a:t>惩戒维护</a:t>
            </a:r>
            <a:br>
              <a:rPr lang="zh-CN" altLang="en-US" sz="5400" b="1" dirty="0">
                <a:solidFill>
                  <a:schemeClr val="tx1"/>
                </a:solidFill>
                <a:latin typeface="Arial" charset="0"/>
                <a:ea typeface="Osaka" charset="0"/>
                <a:cs typeface="Osaka" charset="0"/>
              </a:rPr>
            </a:br>
            <a:r>
              <a:rPr lang="zh-CN" altLang="en-US" sz="5400" b="1" dirty="0">
                <a:solidFill>
                  <a:schemeClr val="tx1"/>
                </a:solidFill>
                <a:latin typeface="Arial" charset="0"/>
                <a:ea typeface="Osaka" charset="0"/>
                <a:cs typeface="Osaka" charset="0"/>
              </a:rPr>
              <a:t>教会的 </a:t>
            </a:r>
            <a:br>
              <a:rPr lang="zh-CN" altLang="en-US" sz="5400" b="1" dirty="0">
                <a:solidFill>
                  <a:schemeClr val="tx1"/>
                </a:solidFill>
                <a:latin typeface="Arial" charset="0"/>
                <a:ea typeface="Osaka" charset="0"/>
                <a:cs typeface="Osaka" charset="0"/>
              </a:rPr>
            </a:br>
            <a:r>
              <a:rPr lang="zh-CN" altLang="en-US" sz="8800" b="1" dirty="0">
                <a:solidFill>
                  <a:schemeClr val="accent2"/>
                </a:solidFill>
                <a:latin typeface="Arial" charset="0"/>
                <a:ea typeface="Osaka" charset="0"/>
                <a:cs typeface="Osaka" charset="0"/>
              </a:rPr>
              <a:t>圣洁</a:t>
            </a:r>
            <a:r>
              <a:rPr lang="en-US" sz="5400" b="1" dirty="0">
                <a:solidFill>
                  <a:schemeClr val="tx1"/>
                </a:solidFill>
                <a:latin typeface="Arial" charset="0"/>
                <a:ea typeface="Osaka" charset="0"/>
                <a:cs typeface="Osaka" charset="0"/>
              </a:rPr>
              <a:t>(5:6-8)</a:t>
            </a:r>
            <a:endParaRPr lang="en-US" sz="5400" dirty="0">
              <a:solidFill>
                <a:schemeClr val="tx1"/>
              </a:solidFill>
              <a:latin typeface="Times" charset="0"/>
              <a:ea typeface="Osaka" charset="0"/>
              <a:cs typeface="Osaka" charset="0"/>
            </a:endParaRPr>
          </a:p>
        </p:txBody>
      </p:sp>
    </p:spTree>
    <p:extLst>
      <p:ext uri="{BB962C8B-B14F-4D97-AF65-F5344CB8AC3E}">
        <p14:creationId xmlns:p14="http://schemas.microsoft.com/office/powerpoint/2010/main" val="3702196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ctrTitle"/>
          </p:nvPr>
        </p:nvSpPr>
        <p:spPr>
          <a:xfrm>
            <a:off x="685800" y="0"/>
            <a:ext cx="7772400" cy="1143000"/>
          </a:xfrm>
        </p:spPr>
        <p:txBody>
          <a:bodyPr/>
          <a:lstStyle/>
          <a:p>
            <a:pPr eaLnBrk="1" hangingPunct="1"/>
            <a:r>
              <a:rPr lang="zh-CN" altLang="en-US" sz="7200" dirty="0">
                <a:solidFill>
                  <a:schemeClr val="bg1"/>
                </a:solidFill>
                <a:latin typeface="Arial" charset="0"/>
                <a:ea typeface="Osaka" charset="0"/>
                <a:cs typeface="Osaka" charset="0"/>
              </a:rPr>
              <a:t>酵母</a:t>
            </a:r>
            <a:endParaRPr lang="en-US" dirty="0">
              <a:solidFill>
                <a:schemeClr val="tx1"/>
              </a:solidFill>
              <a:latin typeface="Arial" charset="0"/>
              <a:ea typeface="Osaka" charset="0"/>
              <a:cs typeface="Osaka" charset="0"/>
            </a:endParaRPr>
          </a:p>
        </p:txBody>
      </p:sp>
      <p:pic>
        <p:nvPicPr>
          <p:cNvPr id="175107" name="Picture 3" descr="yeast_m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8400" y="1339552"/>
            <a:ext cx="44418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85619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Passov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10400" y="0"/>
            <a:ext cx="213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3" name="Picture 3" descr="Passo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0"/>
            <a:ext cx="240506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068" name="Rectangle 4"/>
          <p:cNvSpPr>
            <a:spLocks noGrp="1" noChangeArrowheads="1"/>
          </p:cNvSpPr>
          <p:nvPr>
            <p:ph type="title"/>
          </p:nvPr>
        </p:nvSpPr>
        <p:spPr>
          <a:xfrm>
            <a:off x="1371600" y="1"/>
            <a:ext cx="6324600" cy="2204864"/>
          </a:xfrm>
          <a:solidFill>
            <a:srgbClr val="0000FF"/>
          </a:solidFill>
        </p:spPr>
        <p:txBody>
          <a:bodyPr/>
          <a:lstStyle/>
          <a:p>
            <a:pPr eaLnBrk="1" hangingPunct="1"/>
            <a:r>
              <a:rPr lang="zh-CN" altLang="en-US" b="1" dirty="0">
                <a:latin typeface="Tahoma" charset="0"/>
              </a:rPr>
              <a:t>逾越节在过去</a:t>
            </a:r>
            <a:br>
              <a:rPr lang="en-US" altLang="zh-CN" b="1" dirty="0">
                <a:latin typeface="Tahoma" charset="0"/>
              </a:rPr>
            </a:br>
            <a:r>
              <a:rPr lang="zh-CN" altLang="en-US" b="1" dirty="0">
                <a:latin typeface="Tahoma" charset="0"/>
              </a:rPr>
              <a:t>重要的含义</a:t>
            </a:r>
            <a:br>
              <a:rPr lang="en-US" b="1" dirty="0">
                <a:latin typeface="Tahoma" charset="0"/>
              </a:rPr>
            </a:br>
            <a:r>
              <a:rPr lang="en-US" b="1" dirty="0">
                <a:latin typeface="Tahoma" charset="0"/>
              </a:rPr>
              <a:t>(</a:t>
            </a:r>
            <a:r>
              <a:rPr lang="zh-CN" altLang="en-US" b="1" dirty="0">
                <a:latin typeface="Tahoma" charset="0"/>
              </a:rPr>
              <a:t>出埃及记</a:t>
            </a:r>
            <a:r>
              <a:rPr lang="en-US" b="1" dirty="0">
                <a:latin typeface="Tahoma" charset="0"/>
              </a:rPr>
              <a:t>12)</a:t>
            </a:r>
          </a:p>
        </p:txBody>
      </p:sp>
    </p:spTree>
    <p:extLst>
      <p:ext uri="{BB962C8B-B14F-4D97-AF65-F5344CB8AC3E}">
        <p14:creationId xmlns:p14="http://schemas.microsoft.com/office/powerpoint/2010/main" val="1997803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9" name="Diagram 8"/>
          <p:cNvGraphicFramePr/>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3667" name="Text Box 11"/>
          <p:cNvSpPr txBox="1">
            <a:spLocks noChangeArrowheads="1"/>
          </p:cNvSpPr>
          <p:nvPr/>
        </p:nvSpPr>
        <p:spPr bwMode="auto">
          <a:xfrm>
            <a:off x="6400800" y="152400"/>
            <a:ext cx="2743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pPr>
            <a:r>
              <a:rPr lang="zh-CN" altLang="en-US" sz="2400" b="1">
                <a:solidFill>
                  <a:srgbClr val="FFFFFF"/>
                </a:solidFill>
                <a:latin typeface="DFKai-SB" charset="0"/>
                <a:ea typeface="DFKai-SB" charset="0"/>
                <a:cs typeface="Arial" charset="0"/>
              </a:rPr>
              <a:t>利未记第</a:t>
            </a:r>
            <a:r>
              <a:rPr lang="en-US" altLang="zh-CN" sz="2400" b="1">
                <a:solidFill>
                  <a:srgbClr val="FFFFFF"/>
                </a:solidFill>
                <a:latin typeface="Arial" charset="0"/>
                <a:ea typeface="DFKai-SB" charset="0"/>
                <a:cs typeface="Arial" charset="0"/>
              </a:rPr>
              <a:t>23</a:t>
            </a:r>
            <a:r>
              <a:rPr lang="zh-CN" altLang="en-US" sz="2400" b="1">
                <a:solidFill>
                  <a:srgbClr val="FFFFFF"/>
                </a:solidFill>
                <a:latin typeface="DFKai-SB" charset="0"/>
                <a:ea typeface="DFKai-SB" charset="0"/>
                <a:cs typeface="Arial" charset="0"/>
              </a:rPr>
              <a:t>章</a:t>
            </a:r>
          </a:p>
        </p:txBody>
      </p:sp>
      <p:sp>
        <p:nvSpPr>
          <p:cNvPr id="182275" name="Text Box 3"/>
          <p:cNvSpPr txBox="1">
            <a:spLocks noChangeArrowheads="1"/>
          </p:cNvSpPr>
          <p:nvPr/>
        </p:nvSpPr>
        <p:spPr bwMode="auto">
          <a:xfrm>
            <a:off x="304800" y="152400"/>
            <a:ext cx="7010400" cy="646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a:spcBef>
                <a:spcPct val="50000"/>
              </a:spcBef>
            </a:pPr>
            <a:r>
              <a:rPr lang="zh-CN" altLang="en-US" sz="3600" b="1" u="sng">
                <a:solidFill>
                  <a:schemeClr val="bg1"/>
                </a:solidFill>
                <a:latin typeface="DFKai-SB" charset="0"/>
                <a:ea typeface="DFKai-SB" charset="0"/>
                <a:cs typeface="Arial" charset="0"/>
              </a:rPr>
              <a:t>节日</a:t>
            </a:r>
          </a:p>
        </p:txBody>
      </p:sp>
      <p:sp>
        <p:nvSpPr>
          <p:cNvPr id="182278" name="Text Box 6"/>
          <p:cNvSpPr txBox="1">
            <a:spLocks noChangeArrowheads="1"/>
          </p:cNvSpPr>
          <p:nvPr/>
        </p:nvSpPr>
        <p:spPr bwMode="auto">
          <a:xfrm>
            <a:off x="304800" y="2392363"/>
            <a:ext cx="4800600" cy="14779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a:spcBef>
                <a:spcPct val="50000"/>
              </a:spcBef>
              <a:buFontTx/>
              <a:buChar char="•"/>
            </a:pPr>
            <a:r>
              <a:rPr lang="zh-CN" altLang="en-US" sz="3600" b="1">
                <a:solidFill>
                  <a:schemeClr val="bg1"/>
                </a:solidFill>
                <a:latin typeface="微軟正黑體" charset="0"/>
                <a:ea typeface="微軟正黑體" charset="0"/>
                <a:cs typeface="Arial" charset="0"/>
              </a:rPr>
              <a:t>记念出埃及的日子</a:t>
            </a:r>
          </a:p>
          <a:p>
            <a:pPr algn="l">
              <a:spcBef>
                <a:spcPct val="50000"/>
              </a:spcBef>
              <a:buFontTx/>
              <a:buChar char="•"/>
            </a:pPr>
            <a:r>
              <a:rPr lang="zh-CN" altLang="en-US" sz="3600" b="1" i="1">
                <a:solidFill>
                  <a:schemeClr val="bg1"/>
                </a:solidFill>
                <a:latin typeface="微軟正黑體" charset="0"/>
                <a:ea typeface="微軟正黑體" charset="0"/>
                <a:cs typeface="Arial" charset="0"/>
              </a:rPr>
              <a:t>基督我们的救赎主</a:t>
            </a:r>
          </a:p>
        </p:txBody>
      </p:sp>
      <p:sp>
        <p:nvSpPr>
          <p:cNvPr id="182279" name="Oval 7"/>
          <p:cNvSpPr>
            <a:spLocks noChangeArrowheads="1"/>
          </p:cNvSpPr>
          <p:nvPr/>
        </p:nvSpPr>
        <p:spPr bwMode="auto">
          <a:xfrm>
            <a:off x="5791200" y="10668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1200">
              <a:latin typeface="Arial" charset="0"/>
              <a:ea typeface="SimSun" charset="0"/>
              <a:cs typeface="Arial" charset="0"/>
            </a:endParaRPr>
          </a:p>
        </p:txBody>
      </p:sp>
      <p:sp>
        <p:nvSpPr>
          <p:cNvPr id="182280" name="Rectangle 8"/>
          <p:cNvSpPr>
            <a:spLocks noGrp="1" noChangeArrowheads="1"/>
          </p:cNvSpPr>
          <p:nvPr>
            <p:ph type="title" idx="4294967295"/>
          </p:nvPr>
        </p:nvSpPr>
        <p:spPr>
          <a:xfrm>
            <a:off x="152400" y="1600200"/>
            <a:ext cx="3276600" cy="554038"/>
          </a:xfrm>
          <a:effectLst>
            <a:outerShdw blurRad="63500" dist="38099" dir="2700000" algn="ctr" rotWithShape="0">
              <a:schemeClr val="tx1">
                <a:alpha val="74997"/>
              </a:schemeClr>
            </a:outerShdw>
          </a:effectLst>
        </p:spPr>
        <p:txBody>
          <a:bodyPr anchor="t">
            <a:spAutoFit/>
          </a:bodyPr>
          <a:lstStyle/>
          <a:p>
            <a:pPr algn="l" eaLnBrk="1" hangingPunct="1">
              <a:lnSpc>
                <a:spcPct val="80000"/>
              </a:lnSpc>
              <a:spcBef>
                <a:spcPct val="50000"/>
              </a:spcBef>
            </a:pPr>
            <a:r>
              <a:rPr lang="zh-CN" altLang="en-US" sz="3600" b="1" dirty="0">
                <a:solidFill>
                  <a:srgbClr val="FFFF00"/>
                </a:solidFill>
                <a:latin typeface="微軟正黑體" charset="0"/>
                <a:ea typeface="微軟正黑體" charset="0"/>
                <a:cs typeface="Arial" charset="0"/>
              </a:rPr>
              <a:t>逾越节</a:t>
            </a:r>
            <a:endParaRPr lang="en-US" sz="3600" b="1" dirty="0">
              <a:solidFill>
                <a:srgbClr val="FFFF00"/>
              </a:solidFill>
              <a:latin typeface="微軟正黑體" charset="0"/>
              <a:ea typeface="微軟正黑體" charset="0"/>
              <a:cs typeface="Arial" charset="0"/>
            </a:endParaRPr>
          </a:p>
        </p:txBody>
      </p:sp>
    </p:spTree>
    <p:extLst>
      <p:ext uri="{BB962C8B-B14F-4D97-AF65-F5344CB8AC3E}">
        <p14:creationId xmlns:p14="http://schemas.microsoft.com/office/powerpoint/2010/main" val="255552236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182278">
                                            <p:txEl>
                                              <p:pRg st="0" end="0"/>
                                            </p:txEl>
                                          </p:spTgt>
                                        </p:tgtEl>
                                        <p:attrNameLst>
                                          <p:attrName>style.visibility</p:attrName>
                                        </p:attrNameLst>
                                      </p:cBhvr>
                                      <p:to>
                                        <p:strVal val="visible"/>
                                      </p:to>
                                    </p:set>
                                    <p:animEffect transition="in" filter="dissolve">
                                      <p:cBhvr>
                                        <p:cTn id="7" dur="75"/>
                                        <p:tgtEl>
                                          <p:spTgt spid="182278">
                                            <p:txEl>
                                              <p:pRg st="0" end="0"/>
                                            </p:txEl>
                                          </p:spTgt>
                                        </p:tgtEl>
                                      </p:cBhvr>
                                    </p:animEffect>
                                  </p:childTnLst>
                                </p:cTn>
                              </p:par>
                            </p:childTnLst>
                          </p:cTn>
                        </p:par>
                        <p:par>
                          <p:cTn id="8" fill="hold" nodeType="afterGroup">
                            <p:stCondLst>
                              <p:cond delay="600"/>
                            </p:stCondLst>
                            <p:childTnLst>
                              <p:par>
                                <p:cTn id="9" presetID="1" presetClass="entr" presetSubtype="0" fill="hold" nodeType="afterEffect">
                                  <p:stCondLst>
                                    <p:cond delay="2000"/>
                                  </p:stCondLst>
                                  <p:iterate type="lt">
                                    <p:tmAbs val="100"/>
                                  </p:iterate>
                                  <p:childTnLst>
                                    <p:set>
                                      <p:cBhvr>
                                        <p:cTn id="10" dur="1" fill="hold">
                                          <p:stCondLst>
                                            <p:cond delay="0"/>
                                          </p:stCondLst>
                                        </p:cTn>
                                        <p:tgtEl>
                                          <p:spTgt spid="18227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8" grpId="0" build="p" autoUpdateAnimBg="0" advAuto="200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descr="Cork"/>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7746" name="Freeform 3" descr="Water droplets"/>
          <p:cNvSpPr>
            <a:spLocks/>
          </p:cNvSpPr>
          <p:nvPr/>
        </p:nvSpPr>
        <p:spPr bwMode="auto">
          <a:xfrm>
            <a:off x="-215900" y="-242888"/>
            <a:ext cx="6426200" cy="2492376"/>
          </a:xfrm>
          <a:custGeom>
            <a:avLst/>
            <a:gdLst>
              <a:gd name="T0" fmla="*/ 147638 w 4048"/>
              <a:gd name="T1" fmla="*/ 242888 h 1570"/>
              <a:gd name="T2" fmla="*/ 104775 w 4048"/>
              <a:gd name="T3" fmla="*/ 919163 h 1570"/>
              <a:gd name="T4" fmla="*/ 133350 w 4048"/>
              <a:gd name="T5" fmla="*/ 1498601 h 1570"/>
              <a:gd name="T6" fmla="*/ 215900 w 4048"/>
              <a:gd name="T7" fmla="*/ 1816101 h 1570"/>
              <a:gd name="T8" fmla="*/ 271463 w 4048"/>
              <a:gd name="T9" fmla="*/ 1885951 h 1570"/>
              <a:gd name="T10" fmla="*/ 354013 w 4048"/>
              <a:gd name="T11" fmla="*/ 1912938 h 1570"/>
              <a:gd name="T12" fmla="*/ 698500 w 4048"/>
              <a:gd name="T13" fmla="*/ 1995488 h 1570"/>
              <a:gd name="T14" fmla="*/ 836613 w 4048"/>
              <a:gd name="T15" fmla="*/ 2106613 h 1570"/>
              <a:gd name="T16" fmla="*/ 974725 w 4048"/>
              <a:gd name="T17" fmla="*/ 2203451 h 1570"/>
              <a:gd name="T18" fmla="*/ 1374775 w 4048"/>
              <a:gd name="T19" fmla="*/ 2327276 h 1570"/>
              <a:gd name="T20" fmla="*/ 1597025 w 4048"/>
              <a:gd name="T21" fmla="*/ 2409826 h 1570"/>
              <a:gd name="T22" fmla="*/ 1817688 w 4048"/>
              <a:gd name="T23" fmla="*/ 2451101 h 1570"/>
              <a:gd name="T24" fmla="*/ 2065338 w 4048"/>
              <a:gd name="T25" fmla="*/ 2409826 h 1570"/>
              <a:gd name="T26" fmla="*/ 2314575 w 4048"/>
              <a:gd name="T27" fmla="*/ 2286001 h 1570"/>
              <a:gd name="T28" fmla="*/ 2411413 w 4048"/>
              <a:gd name="T29" fmla="*/ 2312988 h 1570"/>
              <a:gd name="T30" fmla="*/ 2479675 w 4048"/>
              <a:gd name="T31" fmla="*/ 2355851 h 1570"/>
              <a:gd name="T32" fmla="*/ 2673350 w 4048"/>
              <a:gd name="T33" fmla="*/ 2397126 h 1570"/>
              <a:gd name="T34" fmla="*/ 2935288 w 4048"/>
              <a:gd name="T35" fmla="*/ 2451101 h 1570"/>
              <a:gd name="T36" fmla="*/ 3308350 w 4048"/>
              <a:gd name="T37" fmla="*/ 2368551 h 1570"/>
              <a:gd name="T38" fmla="*/ 3640138 w 4048"/>
              <a:gd name="T39" fmla="*/ 2300288 h 1570"/>
              <a:gd name="T40" fmla="*/ 3957638 w 4048"/>
              <a:gd name="T41" fmla="*/ 2065338 h 1570"/>
              <a:gd name="T42" fmla="*/ 4122738 w 4048"/>
              <a:gd name="T43" fmla="*/ 1941513 h 1570"/>
              <a:gd name="T44" fmla="*/ 4149725 w 4048"/>
              <a:gd name="T45" fmla="*/ 1912938 h 1570"/>
              <a:gd name="T46" fmla="*/ 4357688 w 4048"/>
              <a:gd name="T47" fmla="*/ 1900238 h 1570"/>
              <a:gd name="T48" fmla="*/ 4687888 w 4048"/>
              <a:gd name="T49" fmla="*/ 1871663 h 1570"/>
              <a:gd name="T50" fmla="*/ 4840288 w 4048"/>
              <a:gd name="T51" fmla="*/ 1968501 h 1570"/>
              <a:gd name="T52" fmla="*/ 4992688 w 4048"/>
              <a:gd name="T53" fmla="*/ 1954213 h 1570"/>
              <a:gd name="T54" fmla="*/ 5116513 w 4048"/>
              <a:gd name="T55" fmla="*/ 1900238 h 1570"/>
              <a:gd name="T56" fmla="*/ 5365750 w 4048"/>
              <a:gd name="T57" fmla="*/ 1871663 h 1570"/>
              <a:gd name="T58" fmla="*/ 5627688 w 4048"/>
              <a:gd name="T59" fmla="*/ 1665288 h 1570"/>
              <a:gd name="T60" fmla="*/ 5724525 w 4048"/>
              <a:gd name="T61" fmla="*/ 1539876 h 1570"/>
              <a:gd name="T62" fmla="*/ 5807075 w 4048"/>
              <a:gd name="T63" fmla="*/ 1360488 h 1570"/>
              <a:gd name="T64" fmla="*/ 5875338 w 4048"/>
              <a:gd name="T65" fmla="*/ 1319213 h 1570"/>
              <a:gd name="T66" fmla="*/ 5916613 w 4048"/>
              <a:gd name="T67" fmla="*/ 1265238 h 1570"/>
              <a:gd name="T68" fmla="*/ 5972175 w 4048"/>
              <a:gd name="T69" fmla="*/ 1222375 h 1570"/>
              <a:gd name="T70" fmla="*/ 6013450 w 4048"/>
              <a:gd name="T71" fmla="*/ 1154113 h 1570"/>
              <a:gd name="T72" fmla="*/ 6151563 w 4048"/>
              <a:gd name="T73" fmla="*/ 1001713 h 1570"/>
              <a:gd name="T74" fmla="*/ 6248400 w 4048"/>
              <a:gd name="T75" fmla="*/ 739775 h 1570"/>
              <a:gd name="T76" fmla="*/ 6386513 w 4048"/>
              <a:gd name="T77" fmla="*/ 354013 h 1570"/>
              <a:gd name="T78" fmla="*/ 6400800 w 4048"/>
              <a:gd name="T79" fmla="*/ 146050 h 1570"/>
              <a:gd name="T80" fmla="*/ 6180138 w 4048"/>
              <a:gd name="T81" fmla="*/ 104775 h 1570"/>
              <a:gd name="T82" fmla="*/ 5710238 w 4048"/>
              <a:gd name="T83" fmla="*/ 77788 h 1570"/>
              <a:gd name="T84" fmla="*/ 5048250 w 4048"/>
              <a:gd name="T85" fmla="*/ 63500 h 1570"/>
              <a:gd name="T86" fmla="*/ 4730750 w 4048"/>
              <a:gd name="T87" fmla="*/ 49213 h 1570"/>
              <a:gd name="T88" fmla="*/ 4025900 w 4048"/>
              <a:gd name="T89" fmla="*/ 36513 h 1570"/>
              <a:gd name="T90" fmla="*/ 3570288 w 4048"/>
              <a:gd name="T91" fmla="*/ 49213 h 1570"/>
              <a:gd name="T92" fmla="*/ 2065338 w 4048"/>
              <a:gd name="T93" fmla="*/ 36513 h 1570"/>
              <a:gd name="T94" fmla="*/ 1555750 w 4048"/>
              <a:gd name="T95" fmla="*/ 90488 h 1570"/>
              <a:gd name="T96" fmla="*/ 1016000 w 4048"/>
              <a:gd name="T97" fmla="*/ 63500 h 1570"/>
              <a:gd name="T98" fmla="*/ 257175 w 4048"/>
              <a:gd name="T99" fmla="*/ 90488 h 1570"/>
              <a:gd name="T100" fmla="*/ 119063 w 4048"/>
              <a:gd name="T101" fmla="*/ 242888 h 1570"/>
              <a:gd name="T102" fmla="*/ 104775 w 4048"/>
              <a:gd name="T103" fmla="*/ 422275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a:srcRect/>
            <a:tile tx="0" ty="0" sx="100000" sy="100000" flip="none" algn="tl"/>
          </a:blip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7747" name="Freeform 4" descr="Water droplets"/>
          <p:cNvSpPr>
            <a:spLocks/>
          </p:cNvSpPr>
          <p:nvPr/>
        </p:nvSpPr>
        <p:spPr bwMode="auto">
          <a:xfrm>
            <a:off x="7432675" y="2668589"/>
            <a:ext cx="1844675" cy="4040187"/>
          </a:xfrm>
          <a:custGeom>
            <a:avLst/>
            <a:gdLst>
              <a:gd name="T0" fmla="*/ 1701800 w 1162"/>
              <a:gd name="T1" fmla="*/ 409575 h 2545"/>
              <a:gd name="T2" fmla="*/ 1330325 w 1162"/>
              <a:gd name="T3" fmla="*/ 307975 h 2545"/>
              <a:gd name="T4" fmla="*/ 1393825 w 1162"/>
              <a:gd name="T5" fmla="*/ 63500 h 2545"/>
              <a:gd name="T6" fmla="*/ 1368425 w 1162"/>
              <a:gd name="T7" fmla="*/ 12700 h 2545"/>
              <a:gd name="T8" fmla="*/ 1149350 w 1162"/>
              <a:gd name="T9" fmla="*/ 76200 h 2545"/>
              <a:gd name="T10" fmla="*/ 1073150 w 1162"/>
              <a:gd name="T11" fmla="*/ 101600 h 2545"/>
              <a:gd name="T12" fmla="*/ 919163 w 1162"/>
              <a:gd name="T13" fmla="*/ 230187 h 2545"/>
              <a:gd name="T14" fmla="*/ 855663 w 1162"/>
              <a:gd name="T15" fmla="*/ 346075 h 2545"/>
              <a:gd name="T16" fmla="*/ 790575 w 1162"/>
              <a:gd name="T17" fmla="*/ 755650 h 2545"/>
              <a:gd name="T18" fmla="*/ 957263 w 1162"/>
              <a:gd name="T19" fmla="*/ 896937 h 2545"/>
              <a:gd name="T20" fmla="*/ 1060450 w 1162"/>
              <a:gd name="T21" fmla="*/ 1346200 h 2545"/>
              <a:gd name="T22" fmla="*/ 1149350 w 1162"/>
              <a:gd name="T23" fmla="*/ 1449387 h 2545"/>
              <a:gd name="T24" fmla="*/ 1201738 w 1162"/>
              <a:gd name="T25" fmla="*/ 1550987 h 2545"/>
              <a:gd name="T26" fmla="*/ 1163638 w 1162"/>
              <a:gd name="T27" fmla="*/ 1679575 h 2545"/>
              <a:gd name="T28" fmla="*/ 1035050 w 1162"/>
              <a:gd name="T29" fmla="*/ 1808162 h 2545"/>
              <a:gd name="T30" fmla="*/ 919163 w 1162"/>
              <a:gd name="T31" fmla="*/ 2012950 h 2545"/>
              <a:gd name="T32" fmla="*/ 752475 w 1162"/>
              <a:gd name="T33" fmla="*/ 2116137 h 2545"/>
              <a:gd name="T34" fmla="*/ 508000 w 1162"/>
              <a:gd name="T35" fmla="*/ 2320925 h 2545"/>
              <a:gd name="T36" fmla="*/ 290513 w 1162"/>
              <a:gd name="T37" fmla="*/ 2436812 h 2545"/>
              <a:gd name="T38" fmla="*/ 212725 w 1162"/>
              <a:gd name="T39" fmla="*/ 2565400 h 2545"/>
              <a:gd name="T40" fmla="*/ 149225 w 1162"/>
              <a:gd name="T41" fmla="*/ 2770187 h 2545"/>
              <a:gd name="T42" fmla="*/ 174625 w 1162"/>
              <a:gd name="T43" fmla="*/ 3116262 h 2545"/>
              <a:gd name="T44" fmla="*/ 290513 w 1162"/>
              <a:gd name="T45" fmla="*/ 3295650 h 2545"/>
              <a:gd name="T46" fmla="*/ 560388 w 1162"/>
              <a:gd name="T47" fmla="*/ 3489325 h 2545"/>
              <a:gd name="T48" fmla="*/ 765175 w 1162"/>
              <a:gd name="T49" fmla="*/ 3578225 h 2545"/>
              <a:gd name="T50" fmla="*/ 1022350 w 1162"/>
              <a:gd name="T51" fmla="*/ 3681412 h 2545"/>
              <a:gd name="T52" fmla="*/ 1303338 w 1162"/>
              <a:gd name="T53" fmla="*/ 3924300 h 2545"/>
              <a:gd name="T54" fmla="*/ 1727200 w 1162"/>
              <a:gd name="T55" fmla="*/ 4014787 h 2545"/>
              <a:gd name="T56" fmla="*/ 1752600 w 1162"/>
              <a:gd name="T57" fmla="*/ 3694112 h 2545"/>
              <a:gd name="T58" fmla="*/ 1817688 w 1162"/>
              <a:gd name="T59" fmla="*/ 2603500 h 2545"/>
              <a:gd name="T60" fmla="*/ 1778000 w 1162"/>
              <a:gd name="T61" fmla="*/ 1449387 h 2545"/>
              <a:gd name="T62" fmla="*/ 1739900 w 1162"/>
              <a:gd name="T63" fmla="*/ 525462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a:srcRect/>
            <a:tile tx="0" ty="0" sx="100000" sy="100000" flip="none" algn="tl"/>
          </a:blip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9845" name="Text Box 5"/>
          <p:cNvSpPr txBox="1">
            <a:spLocks noChangeArrowheads="1"/>
          </p:cNvSpPr>
          <p:nvPr/>
        </p:nvSpPr>
        <p:spPr bwMode="auto">
          <a:xfrm>
            <a:off x="2624139" y="3584575"/>
            <a:ext cx="2100262" cy="641350"/>
          </a:xfrm>
          <a:prstGeom prst="rect">
            <a:avLst/>
          </a:prstGeom>
          <a:noFill/>
          <a:ln w="9525">
            <a:noFill/>
            <a:miter lim="800000"/>
            <a:headEnd/>
            <a:tailEnd/>
          </a:ln>
          <a:effectLst>
            <a:outerShdw blurRad="63500" dist="35921" dir="2700000" algn="ctr" rotWithShape="0">
              <a:schemeClr val="tx1"/>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格林多</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87749" name="Freeform 6"/>
          <p:cNvSpPr>
            <a:spLocks/>
          </p:cNvSpPr>
          <p:nvPr/>
        </p:nvSpPr>
        <p:spPr bwMode="auto">
          <a:xfrm>
            <a:off x="941388" y="3373439"/>
            <a:ext cx="1739900" cy="1744662"/>
          </a:xfrm>
          <a:custGeom>
            <a:avLst/>
            <a:gdLst>
              <a:gd name="T0" fmla="*/ 1495425 w 1096"/>
              <a:gd name="T1" fmla="*/ 0 h 1099"/>
              <a:gd name="T2" fmla="*/ 1328738 w 1096"/>
              <a:gd name="T3" fmla="*/ 65087 h 1099"/>
              <a:gd name="T4" fmla="*/ 1290638 w 1096"/>
              <a:gd name="T5" fmla="*/ 77787 h 1099"/>
              <a:gd name="T6" fmla="*/ 1111250 w 1096"/>
              <a:gd name="T7" fmla="*/ 204787 h 1099"/>
              <a:gd name="T8" fmla="*/ 982663 w 1096"/>
              <a:gd name="T9" fmla="*/ 257175 h 1099"/>
              <a:gd name="T10" fmla="*/ 712788 w 1096"/>
              <a:gd name="T11" fmla="*/ 320675 h 1099"/>
              <a:gd name="T12" fmla="*/ 623888 w 1096"/>
              <a:gd name="T13" fmla="*/ 346075 h 1099"/>
              <a:gd name="T14" fmla="*/ 546100 w 1096"/>
              <a:gd name="T15" fmla="*/ 371475 h 1099"/>
              <a:gd name="T16" fmla="*/ 366713 w 1096"/>
              <a:gd name="T17" fmla="*/ 487362 h 1099"/>
              <a:gd name="T18" fmla="*/ 303213 w 1096"/>
              <a:gd name="T19" fmla="*/ 474662 h 1099"/>
              <a:gd name="T20" fmla="*/ 225425 w 1096"/>
              <a:gd name="T21" fmla="*/ 449262 h 1099"/>
              <a:gd name="T22" fmla="*/ 123825 w 1096"/>
              <a:gd name="T23" fmla="*/ 552450 h 1099"/>
              <a:gd name="T24" fmla="*/ 85725 w 1096"/>
              <a:gd name="T25" fmla="*/ 731837 h 1099"/>
              <a:gd name="T26" fmla="*/ 58738 w 1096"/>
              <a:gd name="T27" fmla="*/ 769937 h 1099"/>
              <a:gd name="T28" fmla="*/ 20638 w 1096"/>
              <a:gd name="T29" fmla="*/ 795337 h 1099"/>
              <a:gd name="T30" fmla="*/ 98425 w 1096"/>
              <a:gd name="T31" fmla="*/ 923925 h 1099"/>
              <a:gd name="T32" fmla="*/ 149225 w 1096"/>
              <a:gd name="T33" fmla="*/ 1206500 h 1099"/>
              <a:gd name="T34" fmla="*/ 136525 w 1096"/>
              <a:gd name="T35" fmla="*/ 1282700 h 1099"/>
              <a:gd name="T36" fmla="*/ 111125 w 1096"/>
              <a:gd name="T37" fmla="*/ 1411287 h 1099"/>
              <a:gd name="T38" fmla="*/ 187325 w 1096"/>
              <a:gd name="T39" fmla="*/ 1501775 h 1099"/>
              <a:gd name="T40" fmla="*/ 212725 w 1096"/>
              <a:gd name="T41" fmla="*/ 1641475 h 1099"/>
              <a:gd name="T42" fmla="*/ 341313 w 1096"/>
              <a:gd name="T43" fmla="*/ 1693862 h 1099"/>
              <a:gd name="T44" fmla="*/ 560388 w 1096"/>
              <a:gd name="T45" fmla="*/ 1731962 h 1099"/>
              <a:gd name="T46" fmla="*/ 700088 w 1096"/>
              <a:gd name="T47" fmla="*/ 1744662 h 1099"/>
              <a:gd name="T48" fmla="*/ 777875 w 1096"/>
              <a:gd name="T49" fmla="*/ 1539875 h 1099"/>
              <a:gd name="T50" fmla="*/ 944563 w 1096"/>
              <a:gd name="T51" fmla="*/ 1487487 h 1099"/>
              <a:gd name="T52" fmla="*/ 1265238 w 1096"/>
              <a:gd name="T53" fmla="*/ 1373187 h 1099"/>
              <a:gd name="T54" fmla="*/ 1277938 w 1096"/>
              <a:gd name="T55" fmla="*/ 1335087 h 1099"/>
              <a:gd name="T56" fmla="*/ 1303338 w 1096"/>
              <a:gd name="T57" fmla="*/ 1308100 h 1099"/>
              <a:gd name="T58" fmla="*/ 1355725 w 1096"/>
              <a:gd name="T59" fmla="*/ 1193800 h 1099"/>
              <a:gd name="T60" fmla="*/ 1470025 w 1096"/>
              <a:gd name="T61" fmla="*/ 1116012 h 1099"/>
              <a:gd name="T62" fmla="*/ 1547813 w 1096"/>
              <a:gd name="T63" fmla="*/ 1077912 h 1099"/>
              <a:gd name="T64" fmla="*/ 1611313 w 1096"/>
              <a:gd name="T65" fmla="*/ 1027112 h 1099"/>
              <a:gd name="T66" fmla="*/ 1624013 w 1096"/>
              <a:gd name="T67" fmla="*/ 987425 h 1099"/>
              <a:gd name="T68" fmla="*/ 1598613 w 1096"/>
              <a:gd name="T69" fmla="*/ 911225 h 1099"/>
              <a:gd name="T70" fmla="*/ 1689100 w 1096"/>
              <a:gd name="T71" fmla="*/ 654050 h 1099"/>
              <a:gd name="T72" fmla="*/ 1739900 w 1096"/>
              <a:gd name="T73" fmla="*/ 385762 h 1099"/>
              <a:gd name="T74" fmla="*/ 1727200 w 1096"/>
              <a:gd name="T75" fmla="*/ 282575 h 1099"/>
              <a:gd name="T76" fmla="*/ 1611313 w 1096"/>
              <a:gd name="T77" fmla="*/ 231775 h 1099"/>
              <a:gd name="T78" fmla="*/ 1495425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bg1"/>
          </a:solid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7750" name="Freeform 7"/>
          <p:cNvSpPr>
            <a:spLocks/>
          </p:cNvSpPr>
          <p:nvPr/>
        </p:nvSpPr>
        <p:spPr bwMode="auto">
          <a:xfrm>
            <a:off x="1295413" y="4746638"/>
            <a:ext cx="512763" cy="409575"/>
          </a:xfrm>
          <a:custGeom>
            <a:avLst/>
            <a:gdLst>
              <a:gd name="T0" fmla="*/ 12700 w 323"/>
              <a:gd name="T1" fmla="*/ 320675 h 258"/>
              <a:gd name="T2" fmla="*/ 52388 w 323"/>
              <a:gd name="T3" fmla="*/ 192088 h 258"/>
              <a:gd name="T4" fmla="*/ 0 w 323"/>
              <a:gd name="T5" fmla="*/ 63500 h 258"/>
              <a:gd name="T6" fmla="*/ 38100 w 323"/>
              <a:gd name="T7" fmla="*/ 38100 h 258"/>
              <a:gd name="T8" fmla="*/ 115888 w 323"/>
              <a:gd name="T9" fmla="*/ 12700 h 258"/>
              <a:gd name="T10" fmla="*/ 153988 w 323"/>
              <a:gd name="T11" fmla="*/ 25400 h 258"/>
              <a:gd name="T12" fmla="*/ 166688 w 323"/>
              <a:gd name="T13" fmla="*/ 63500 h 258"/>
              <a:gd name="T14" fmla="*/ 219075 w 323"/>
              <a:gd name="T15" fmla="*/ 128588 h 258"/>
              <a:gd name="T16" fmla="*/ 269875 w 323"/>
              <a:gd name="T17" fmla="*/ 114300 h 258"/>
              <a:gd name="T18" fmla="*/ 320675 w 323"/>
              <a:gd name="T19" fmla="*/ 38100 h 258"/>
              <a:gd name="T20" fmla="*/ 398463 w 323"/>
              <a:gd name="T21" fmla="*/ 12700 h 258"/>
              <a:gd name="T22" fmla="*/ 436563 w 323"/>
              <a:gd name="T23" fmla="*/ 0 h 258"/>
              <a:gd name="T24" fmla="*/ 487363 w 323"/>
              <a:gd name="T25" fmla="*/ 88900 h 258"/>
              <a:gd name="T26" fmla="*/ 512763 w 323"/>
              <a:gd name="T27" fmla="*/ 166688 h 258"/>
              <a:gd name="T28" fmla="*/ 320675 w 323"/>
              <a:gd name="T29" fmla="*/ 409575 h 258"/>
              <a:gd name="T30" fmla="*/ 128588 w 323"/>
              <a:gd name="T31" fmla="*/ 346075 h 258"/>
              <a:gd name="T32" fmla="*/ 65088 w 323"/>
              <a:gd name="T33" fmla="*/ 333375 h 258"/>
              <a:gd name="T34" fmla="*/ 12700 w 323"/>
              <a:gd name="T35" fmla="*/ 320675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9848" name="Rectangle 8"/>
          <p:cNvSpPr>
            <a:spLocks noGrp="1" noChangeArrowheads="1"/>
          </p:cNvSpPr>
          <p:nvPr>
            <p:ph type="ctrTitle"/>
          </p:nvPr>
        </p:nvSpPr>
        <p:spPr>
          <a:xfrm>
            <a:off x="6248400" y="685813"/>
            <a:ext cx="3200400" cy="646270"/>
          </a:xfrm>
          <a:effectLst>
            <a:outerShdw blurRad="63500" dist="35921" dir="2700000" algn="ctr" rotWithShape="0">
              <a:schemeClr val="tx1"/>
            </a:outerShdw>
          </a:effectLst>
        </p:spPr>
        <p:txBody>
          <a:bodyPr anchor="t">
            <a:spAutoFit/>
          </a:bodyPr>
          <a:lstStyle/>
          <a:p>
            <a:pPr eaLnBrk="1" hangingPunct="1">
              <a:defRPr/>
            </a:pPr>
            <a:r>
              <a:rPr lang="zh-CN" altLang="en-US" sz="3600" b="1" dirty="0">
                <a:solidFill>
                  <a:schemeClr val="bg1"/>
                </a:solidFill>
                <a:latin typeface="Arial"/>
                <a:cs typeface="Arial"/>
              </a:rPr>
              <a:t>哥林多地峡</a:t>
            </a:r>
            <a:endParaRPr lang="en-US" sz="3600" b="1" dirty="0">
              <a:solidFill>
                <a:schemeClr val="bg1"/>
              </a:solidFill>
              <a:latin typeface="Arial"/>
              <a:cs typeface="Arial"/>
            </a:endParaRPr>
          </a:p>
        </p:txBody>
      </p:sp>
      <p:sp>
        <p:nvSpPr>
          <p:cNvPr id="287752" name="AutoShape 9"/>
          <p:cNvSpPr>
            <a:spLocks noChangeArrowheads="1"/>
          </p:cNvSpPr>
          <p:nvPr/>
        </p:nvSpPr>
        <p:spPr bwMode="auto">
          <a:xfrm rot="1981081">
            <a:off x="5357813" y="1592264"/>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lIns="91378" tIns="45690" rIns="91378" bIns="4569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 </a:t>
            </a: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公里</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9850" name="AutoShape 10"/>
          <p:cNvSpPr>
            <a:spLocks noChangeArrowheads="1"/>
          </p:cNvSpPr>
          <p:nvPr/>
        </p:nvSpPr>
        <p:spPr bwMode="auto">
          <a:xfrm rot="8901611">
            <a:off x="1387475" y="1725614"/>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19851" name="AutoShape 11"/>
          <p:cNvSpPr>
            <a:spLocks noChangeArrowheads="1"/>
          </p:cNvSpPr>
          <p:nvPr/>
        </p:nvSpPr>
        <p:spPr bwMode="auto">
          <a:xfrm rot="-748535">
            <a:off x="2274888" y="3725864"/>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19852" name="Text Box 12"/>
          <p:cNvSpPr txBox="1">
            <a:spLocks noChangeArrowheads="1"/>
          </p:cNvSpPr>
          <p:nvPr/>
        </p:nvSpPr>
        <p:spPr bwMode="auto">
          <a:xfrm>
            <a:off x="-76200" y="5029200"/>
            <a:ext cx="5080248" cy="646270"/>
          </a:xfrm>
          <a:prstGeom prst="rect">
            <a:avLst/>
          </a:prstGeom>
          <a:noFill/>
          <a:ln w="9525">
            <a:noFill/>
            <a:miter lim="800000"/>
            <a:headEnd/>
            <a:tailEnd/>
          </a:ln>
          <a:effectLst>
            <a:outerShdw blurRad="63500" dist="35921" dir="2700000" algn="ctr" rotWithShape="0">
              <a:schemeClr val="tx1"/>
            </a:outerShdw>
          </a:effec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格林多卫城</a:t>
            </a:r>
            <a:r>
              <a:rPr kumimoji="0" lang="en-US" sz="1800" b="1" i="0" u="none" strike="noStrike" kern="1200" cap="none" spc="0" normalizeH="0" baseline="0" noProof="0" dirty="0" err="1">
                <a:ln>
                  <a:noFill/>
                </a:ln>
                <a:solidFill>
                  <a:srgbClr val="FFFFFF"/>
                </a:solidFill>
                <a:effectLst/>
                <a:uLnTx/>
                <a:uFillTx/>
                <a:latin typeface="Arial"/>
                <a:ea typeface="ＭＳ Ｐゴシック" charset="0"/>
                <a:cs typeface="Arial"/>
              </a:rPr>
              <a:t>Acrocorinth</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pic>
        <p:nvPicPr>
          <p:cNvPr id="419853"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4"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95401"/>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5"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57" name="Text Box 17"/>
          <p:cNvSpPr txBox="1">
            <a:spLocks noChangeArrowheads="1"/>
          </p:cNvSpPr>
          <p:nvPr/>
        </p:nvSpPr>
        <p:spPr bwMode="auto">
          <a:xfrm>
            <a:off x="-152400" y="5562613"/>
            <a:ext cx="3429000" cy="954047"/>
          </a:xfrm>
          <a:prstGeom prst="rect">
            <a:avLst/>
          </a:prstGeom>
          <a:noFill/>
          <a:ln w="9525">
            <a:noFill/>
            <a:miter lim="800000"/>
            <a:headEnd/>
            <a:tailEnd/>
          </a:ln>
          <a:effectLst>
            <a:outerShdw blurRad="63500" dist="35921" dir="2700000" algn="ctr" rotWithShape="0">
              <a:schemeClr val="tx1"/>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爱芙罗黛蒂圣殿</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Aphrodite</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9858" name="Text Box 18"/>
          <p:cNvSpPr txBox="1">
            <a:spLocks noChangeArrowheads="1"/>
          </p:cNvSpPr>
          <p:nvPr/>
        </p:nvSpPr>
        <p:spPr bwMode="auto">
          <a:xfrm>
            <a:off x="8201488" y="76202"/>
            <a:ext cx="870627" cy="461604"/>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161a</a:t>
            </a:r>
          </a:p>
        </p:txBody>
      </p:sp>
    </p:spTree>
    <p:extLst>
      <p:ext uri="{BB962C8B-B14F-4D97-AF65-F5344CB8AC3E}">
        <p14:creationId xmlns:p14="http://schemas.microsoft.com/office/powerpoint/2010/main" val="9726548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7" descr="lamb">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381000"/>
            <a:ext cx="10287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299" name="Picture 8" descr="lamb"/>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660400"/>
            <a:ext cx="4565650" cy="61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489" name="Picture 9" descr="Lamb"/>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25800" y="2895600"/>
            <a:ext cx="59182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483" name="Rectangle 3"/>
          <p:cNvSpPr>
            <a:spLocks noGrp="1" noChangeArrowheads="1"/>
          </p:cNvSpPr>
          <p:nvPr>
            <p:ph type="title"/>
          </p:nvPr>
        </p:nvSpPr>
        <p:spPr>
          <a:solidFill>
            <a:srgbClr val="0000FF"/>
          </a:solidFill>
        </p:spPr>
        <p:txBody>
          <a:bodyPr/>
          <a:lstStyle/>
          <a:p>
            <a:pPr eaLnBrk="1" hangingPunct="1"/>
            <a:r>
              <a:rPr lang="zh-CN" altLang="en-US" sz="6600" dirty="0">
                <a:solidFill>
                  <a:schemeClr val="tx1"/>
                </a:solidFill>
                <a:latin typeface="Tahoma" charset="0"/>
              </a:rPr>
              <a:t>逾越节的羔羊</a:t>
            </a:r>
            <a:endParaRPr lang="en-US" sz="6600" dirty="0">
              <a:solidFill>
                <a:schemeClr val="tx1"/>
              </a:solidFill>
              <a:latin typeface="Tahoma" charset="0"/>
            </a:endParaRPr>
          </a:p>
        </p:txBody>
      </p:sp>
    </p:spTree>
    <p:extLst>
      <p:ext uri="{BB962C8B-B14F-4D97-AF65-F5344CB8AC3E}">
        <p14:creationId xmlns:p14="http://schemas.microsoft.com/office/powerpoint/2010/main" val="38826210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32489"/>
                                        </p:tgtEl>
                                        <p:attrNameLst>
                                          <p:attrName>style.visibility</p:attrName>
                                        </p:attrNameLst>
                                      </p:cBhvr>
                                      <p:to>
                                        <p:strVal val="visible"/>
                                      </p:to>
                                    </p:set>
                                    <p:animEffect transition="in" filter="wipe(left)">
                                      <p:cBhvr>
                                        <p:cTn id="7" dur="500"/>
                                        <p:tgtEl>
                                          <p:spTgt spid="532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Purim"/>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23" name="Rectangle 3"/>
          <p:cNvSpPr>
            <a:spLocks noGrp="1" noChangeArrowheads="1"/>
          </p:cNvSpPr>
          <p:nvPr>
            <p:ph type="title"/>
          </p:nvPr>
        </p:nvSpPr>
        <p:spPr>
          <a:xfrm>
            <a:off x="457200" y="76200"/>
            <a:ext cx="8229600" cy="712788"/>
          </a:xfrm>
          <a:gradFill rotWithShape="1">
            <a:gsLst>
              <a:gs pos="0">
                <a:srgbClr val="FF0000">
                  <a:gamma/>
                  <a:shade val="46275"/>
                  <a:invGamma/>
                </a:srgbClr>
              </a:gs>
              <a:gs pos="50000">
                <a:srgbClr val="FF0000"/>
              </a:gs>
              <a:gs pos="100000">
                <a:srgbClr val="FF0000">
                  <a:gamma/>
                  <a:shade val="46275"/>
                  <a:invGamma/>
                </a:srgbClr>
              </a:gs>
            </a:gsLst>
            <a:lin ang="5400000" scaled="1"/>
          </a:gradFill>
        </p:spPr>
        <p:txBody>
          <a:bodyPr/>
          <a:lstStyle/>
          <a:p>
            <a:pPr eaLnBrk="1" hangingPunct="1"/>
            <a:r>
              <a:rPr lang="en-US" altLang="ja-JP" sz="5400" dirty="0">
                <a:solidFill>
                  <a:schemeClr val="tx1"/>
                </a:solidFill>
                <a:latin typeface="Tahoma" charset="0"/>
              </a:rPr>
              <a:t>"</a:t>
            </a:r>
            <a:r>
              <a:rPr lang="zh-CN" altLang="en-US" sz="5400" dirty="0">
                <a:solidFill>
                  <a:schemeClr val="tx1"/>
                </a:solidFill>
                <a:latin typeface="Tahoma" charset="0"/>
              </a:rPr>
              <a:t>除去所有的酵</a:t>
            </a:r>
            <a:r>
              <a:rPr lang="en-US" sz="5400" dirty="0">
                <a:solidFill>
                  <a:schemeClr val="tx1"/>
                </a:solidFill>
                <a:latin typeface="Tahoma" charset="0"/>
              </a:rPr>
              <a:t>!</a:t>
            </a:r>
            <a:r>
              <a:rPr lang="en-US" altLang="ja-JP" sz="5400" dirty="0">
                <a:solidFill>
                  <a:schemeClr val="tx1"/>
                </a:solidFill>
                <a:latin typeface="Tahoma" charset="0"/>
              </a:rPr>
              <a:t>"</a:t>
            </a:r>
            <a:endParaRPr lang="en-US" sz="5400" dirty="0">
              <a:solidFill>
                <a:schemeClr val="tx1"/>
              </a:solidFill>
              <a:latin typeface="Tahoma" charset="0"/>
            </a:endParaRPr>
          </a:p>
        </p:txBody>
      </p:sp>
    </p:spTree>
    <p:extLst>
      <p:ext uri="{BB962C8B-B14F-4D97-AF65-F5344CB8AC3E}">
        <p14:creationId xmlns:p14="http://schemas.microsoft.com/office/powerpoint/2010/main" val="12516092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46856" y="485800"/>
            <a:ext cx="9155360" cy="1143000"/>
          </a:xfrm>
        </p:spPr>
        <p:txBody>
          <a:bodyPr/>
          <a:lstStyle/>
          <a:p>
            <a:pPr eaLnBrk="1" hangingPunct="1"/>
            <a:r>
              <a:rPr lang="zh-CN" altLang="en-US" sz="4800" b="1" dirty="0">
                <a:latin typeface="Tahoma" charset="0"/>
              </a:rPr>
              <a:t>除酵节</a:t>
            </a:r>
            <a:endParaRPr lang="en-US" sz="4800" b="1" dirty="0">
              <a:latin typeface="Tahoma" charset="0"/>
            </a:endParaRPr>
          </a:p>
        </p:txBody>
      </p:sp>
      <p:pic>
        <p:nvPicPr>
          <p:cNvPr id="187395" name="Picture 3" descr="PesachMatzah">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4318272"/>
            <a:ext cx="3581400"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6" name="Picture 4" descr="bdyeast">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8600" y="1575073"/>
            <a:ext cx="30480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7" name="Picture 5" descr="yeast-breadmachine">
            <a:hlinkClick r:id="rId7"/>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867400" y="1651272"/>
            <a:ext cx="30480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8" name="Picture 6" descr="yeast">
            <a:hlinkClick r:id="rId9"/>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429002" y="1575072"/>
            <a:ext cx="21510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9" name="Text Box 7"/>
          <p:cNvSpPr txBox="1">
            <a:spLocks noChangeArrowheads="1"/>
          </p:cNvSpPr>
          <p:nvPr/>
        </p:nvSpPr>
        <p:spPr bwMode="auto">
          <a:xfrm>
            <a:off x="8229600" y="180281"/>
            <a:ext cx="914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Tahoma" charset="0"/>
                <a:ea typeface="ＭＳ Ｐゴシック" charset="0"/>
              </a:rPr>
              <a:t>128, 137</a:t>
            </a:r>
          </a:p>
        </p:txBody>
      </p:sp>
      <p:pic>
        <p:nvPicPr>
          <p:cNvPr id="187400" name="Picture 8" descr="matzah-thumb"/>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257813" y="4318272"/>
            <a:ext cx="3109913"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96372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1361"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Issues to Discuss</a:t>
            </a:r>
          </a:p>
        </p:txBody>
      </p:sp>
      <p:sp>
        <p:nvSpPr>
          <p:cNvPr id="359427" name="Text Box 3"/>
          <p:cNvSpPr txBox="1">
            <a:spLocks noChangeArrowheads="1"/>
          </p:cNvSpPr>
          <p:nvPr/>
        </p:nvSpPr>
        <p:spPr bwMode="auto">
          <a:xfrm>
            <a:off x="1066800" y="1920875"/>
            <a:ext cx="7469188" cy="304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AutoNum type="alphaUcPeriod"/>
            </a:pPr>
            <a:r>
              <a:rPr lang="en-US" sz="3200" b="1"/>
              <a:t>What is church discipline?</a:t>
            </a:r>
          </a:p>
          <a:p>
            <a:pPr>
              <a:buFont typeface="Arial" charset="0"/>
              <a:buAutoNum type="alphaUcPeriod"/>
            </a:pPr>
            <a:r>
              <a:rPr lang="en-US" sz="3200" b="1"/>
              <a:t>Why don</a:t>
            </a:r>
            <a:r>
              <a:rPr lang="fr-FR" altLang="ja-JP" sz="3200" b="1"/>
              <a:t>'</a:t>
            </a:r>
            <a:r>
              <a:rPr lang="en-US" sz="3200" b="1"/>
              <a:t>t we often do it?</a:t>
            </a:r>
          </a:p>
          <a:p>
            <a:pPr>
              <a:buFont typeface="Arial" charset="0"/>
              <a:buAutoNum type="alphaUcPeriod"/>
            </a:pPr>
            <a:r>
              <a:rPr lang="en-US" sz="3200" b="1"/>
              <a:t>What results when we fail to do it? </a:t>
            </a:r>
          </a:p>
          <a:p>
            <a:pPr>
              <a:buFont typeface="Arial" charset="0"/>
              <a:buAutoNum type="alphaUcPeriod"/>
            </a:pPr>
            <a:r>
              <a:rPr lang="en-US" sz="3200" b="1"/>
              <a:t>How do we discipline believers?</a:t>
            </a:r>
          </a:p>
          <a:p>
            <a:pPr>
              <a:buFont typeface="Arial" charset="0"/>
              <a:buAutoNum type="alphaUcPeriod"/>
            </a:pPr>
            <a:r>
              <a:rPr lang="en-US" sz="3200" b="1"/>
              <a:t>Why is discipline important?</a:t>
            </a:r>
          </a:p>
          <a:p>
            <a:pPr>
              <a:buFont typeface="Arial" charset="0"/>
              <a:buAutoNum type="alphaUcPeriod"/>
            </a:pPr>
            <a:r>
              <a:rPr lang="en-US" sz="3200" b="1"/>
              <a:t>What sins are worthy of discipline?</a:t>
            </a:r>
          </a:p>
        </p:txBody>
      </p:sp>
      <p:sp>
        <p:nvSpPr>
          <p:cNvPr id="271363" name="Text Box 4"/>
          <p:cNvSpPr txBox="1">
            <a:spLocks noChangeArrowheads="1"/>
          </p:cNvSpPr>
          <p:nvPr/>
        </p:nvSpPr>
        <p:spPr bwMode="auto">
          <a:xfrm>
            <a:off x="8467725"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99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9427">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94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27"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3890" name="Picture 5"/>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891" name="Rectangle 2"/>
          <p:cNvSpPr>
            <a:spLocks noGrp="1" noChangeArrowheads="1"/>
          </p:cNvSpPr>
          <p:nvPr>
            <p:ph type="ctrTitle"/>
          </p:nvPr>
        </p:nvSpPr>
        <p:spPr>
          <a:xfrm>
            <a:off x="0" y="-76200"/>
            <a:ext cx="9144000" cy="1371600"/>
          </a:xfrm>
        </p:spPr>
        <p:txBody>
          <a:bodyPr/>
          <a:lstStyle/>
          <a:p>
            <a:pPr eaLnBrk="1" hangingPunct="1"/>
            <a:r>
              <a:rPr lang="zh-CN" altLang="en-US" b="1" dirty="0">
                <a:solidFill>
                  <a:schemeClr val="bg1"/>
                </a:solidFill>
                <a:latin typeface="Arial" charset="0"/>
                <a:ea typeface="Osaka" charset="0"/>
                <a:cs typeface="Osaka" charset="0"/>
              </a:rPr>
              <a:t>哪一些罪行足以得到教会的惩戒</a:t>
            </a:r>
            <a:r>
              <a:rPr lang="en-US" altLang="ja-JP" b="1" dirty="0">
                <a:solidFill>
                  <a:schemeClr val="bg1"/>
                </a:solidFill>
                <a:latin typeface="Arial" charset="0"/>
                <a:ea typeface="Osaka" charset="0"/>
                <a:cs typeface="Osaka" charset="0"/>
              </a:rPr>
              <a:t>?</a:t>
            </a:r>
            <a:endParaRPr lang="en-US" dirty="0">
              <a:solidFill>
                <a:schemeClr val="tx1"/>
              </a:solidFill>
              <a:latin typeface="Arial" charset="0"/>
              <a:ea typeface="Osaka" charset="0"/>
              <a:cs typeface="Osaka" charset="0"/>
            </a:endParaRPr>
          </a:p>
        </p:txBody>
      </p:sp>
      <p:sp>
        <p:nvSpPr>
          <p:cNvPr id="328710" name="Rectangle 6"/>
          <p:cNvSpPr>
            <a:spLocks noChangeArrowheads="1"/>
          </p:cNvSpPr>
          <p:nvPr/>
        </p:nvSpPr>
        <p:spPr bwMode="auto">
          <a:xfrm>
            <a:off x="-457200" y="2133601"/>
            <a:ext cx="6400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charset="0"/>
                <a:ea typeface="Osaka" charset="0"/>
                <a:cs typeface="Osaka" charset="0"/>
              </a:rPr>
              <a:t>淫乱</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charset="0"/>
                <a:ea typeface="Osaka" charset="0"/>
                <a:cs typeface="Osaka" charset="0"/>
              </a:rPr>
              <a:t>贪婪</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charset="0"/>
                <a:ea typeface="Osaka" charset="0"/>
                <a:cs typeface="Osaka" charset="0"/>
              </a:rPr>
              <a:t>拜偶像</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charset="0"/>
                <a:ea typeface="Osaka" charset="0"/>
                <a:cs typeface="Osaka" charset="0"/>
              </a:rPr>
              <a:t>诽谤</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charset="0"/>
                <a:ea typeface="Osaka" charset="0"/>
                <a:cs typeface="Osaka" charset="0"/>
              </a:rPr>
              <a:t>醉酒</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charset="0"/>
                <a:ea typeface="Osaka" charset="0"/>
                <a:cs typeface="Osaka" charset="0"/>
              </a:rPr>
              <a:t>勒索</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rPr>
              <a:t>s</a:t>
            </a:r>
          </a:p>
        </p:txBody>
      </p:sp>
      <p:sp>
        <p:nvSpPr>
          <p:cNvPr id="328711" name="Oval 7"/>
          <p:cNvSpPr>
            <a:spLocks noChangeArrowheads="1"/>
          </p:cNvSpPr>
          <p:nvPr/>
        </p:nvSpPr>
        <p:spPr bwMode="auto">
          <a:xfrm>
            <a:off x="152400" y="1371600"/>
            <a:ext cx="5105400" cy="5029200"/>
          </a:xfrm>
          <a:prstGeom prst="ellipse">
            <a:avLst/>
          </a:prstGeom>
          <a:noFill/>
          <a:ln w="57150">
            <a:solidFill>
              <a:schemeClr val="bg1"/>
            </a:solidFill>
            <a:round/>
            <a:headEnd/>
            <a:tailEnd/>
          </a:ln>
          <a:effectLst>
            <a:outerShdw blurRad="63500" dist="107763" dir="18900000" algn="ctr" rotWithShape="0">
              <a:srgbClr val="000000">
                <a:alpha val="74998"/>
              </a:srgbClr>
            </a:outerShdw>
          </a:effectLst>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8712" name="Rectangle 8"/>
          <p:cNvSpPr>
            <a:spLocks noChangeArrowheads="1"/>
          </p:cNvSpPr>
          <p:nvPr/>
        </p:nvSpPr>
        <p:spPr bwMode="auto">
          <a:xfrm>
            <a:off x="4114800" y="4724400"/>
            <a:ext cx="5410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600" b="1" i="0" u="sng" strike="noStrike" kern="1200" cap="none" spc="0" normalizeH="0" baseline="0" noProof="0" dirty="0">
                <a:ln>
                  <a:noFill/>
                </a:ln>
                <a:solidFill>
                  <a:srgbClr val="FFFFFF"/>
                </a:solidFill>
                <a:effectLst/>
                <a:uLnTx/>
                <a:uFillTx/>
                <a:latin typeface="Arial" charset="0"/>
                <a:ea typeface="Osaka" charset="0"/>
                <a:cs typeface="Osaka" charset="0"/>
              </a:rPr>
              <a:t>其他的经文</a:t>
            </a:r>
            <a:r>
              <a:rPr kumimoji="0" lang="en-US" sz="3600" b="1" i="0" u="sng" strike="noStrike" kern="1200" cap="none" spc="0" normalizeH="0" baseline="0" noProof="0" dirty="0">
                <a:ln>
                  <a:noFill/>
                </a:ln>
                <a:solidFill>
                  <a:srgbClr val="FFFFFF"/>
                </a:solidFill>
                <a:effectLst/>
                <a:uLnTx/>
                <a:uFillTx/>
                <a:latin typeface="Arial" charset="0"/>
                <a:ea typeface="Osaka" charset="0"/>
                <a:cs typeface="Osaka" charset="0"/>
              </a:rPr>
              <a:t>:</a:t>
            </a:r>
            <a:endPar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charset="0"/>
                <a:ea typeface="Osaka" charset="0"/>
                <a:cs typeface="Osaka" charset="0"/>
              </a:rPr>
              <a:t>分裂</a:t>
            </a:r>
            <a:r>
              <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rPr>
              <a:t> (</a:t>
            </a:r>
            <a:r>
              <a:rPr kumimoji="0" lang="zh-CN" altLang="en-US" sz="3600" b="1" i="0" u="none" strike="noStrike" kern="1200" cap="none" spc="0" normalizeH="0" baseline="0" noProof="0" dirty="0">
                <a:ln>
                  <a:noFill/>
                </a:ln>
                <a:solidFill>
                  <a:srgbClr val="FFFFFF"/>
                </a:solidFill>
                <a:effectLst/>
                <a:uLnTx/>
                <a:uFillTx/>
                <a:latin typeface="Arial" charset="0"/>
                <a:ea typeface="Osaka" charset="0"/>
                <a:cs typeface="Osaka" charset="0"/>
              </a:rPr>
              <a:t>多</a:t>
            </a:r>
            <a:r>
              <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rPr>
              <a:t> 3:10)</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charset="0"/>
                <a:ea typeface="Osaka" charset="0"/>
                <a:cs typeface="Osaka" charset="0"/>
              </a:rPr>
              <a:t>懒惰  </a:t>
            </a:r>
            <a:r>
              <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rPr>
              <a:t>(</a:t>
            </a:r>
            <a:r>
              <a:rPr kumimoji="0" lang="zh-CN" altLang="en-US" sz="3600" b="1" i="0" u="none" strike="noStrike" kern="1200" cap="none" spc="0" normalizeH="0" baseline="0" noProof="0" dirty="0">
                <a:ln>
                  <a:noFill/>
                </a:ln>
                <a:solidFill>
                  <a:srgbClr val="FFFFFF"/>
                </a:solidFill>
                <a:effectLst/>
                <a:uLnTx/>
                <a:uFillTx/>
                <a:latin typeface="Arial" charset="0"/>
                <a:ea typeface="Osaka" charset="0"/>
                <a:cs typeface="Osaka" charset="0"/>
              </a:rPr>
              <a:t>贴后</a:t>
            </a:r>
            <a:r>
              <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rPr>
              <a:t> 3:6)</a:t>
            </a:r>
          </a:p>
        </p:txBody>
      </p:sp>
      <p:sp>
        <p:nvSpPr>
          <p:cNvPr id="328713" name="Rectangle 9"/>
          <p:cNvSpPr>
            <a:spLocks noChangeArrowheads="1"/>
          </p:cNvSpPr>
          <p:nvPr/>
        </p:nvSpPr>
        <p:spPr bwMode="auto">
          <a:xfrm>
            <a:off x="4267200" y="1600200"/>
            <a:ext cx="3124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600" b="1" i="0" u="sng" strike="noStrike" kern="1200" cap="none" spc="0" normalizeH="0" baseline="0" noProof="0" dirty="0">
                <a:ln>
                  <a:noFill/>
                </a:ln>
                <a:solidFill>
                  <a:srgbClr val="FFFFFF"/>
                </a:solidFill>
                <a:effectLst/>
                <a:uLnTx/>
                <a:uFillTx/>
                <a:latin typeface="Arial" charset="0"/>
                <a:ea typeface="Osaka" charset="0"/>
                <a:cs typeface="Osaka" charset="0"/>
              </a:rPr>
              <a:t>林前</a:t>
            </a:r>
            <a:r>
              <a:rPr kumimoji="0" lang="en-US" sz="3600" b="1" i="0" u="sng" strike="noStrike" kern="1200" cap="none" spc="0" normalizeH="0" baseline="0" noProof="0" dirty="0">
                <a:ln>
                  <a:noFill/>
                </a:ln>
                <a:solidFill>
                  <a:srgbClr val="FFFFFF"/>
                </a:solidFill>
                <a:effectLst/>
                <a:uLnTx/>
                <a:uFillTx/>
                <a:latin typeface="Arial" charset="0"/>
                <a:ea typeface="Osaka" charset="0"/>
                <a:cs typeface="Osaka" charset="0"/>
              </a:rPr>
              <a:t>5:11</a:t>
            </a:r>
            <a:endPar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endParaRPr>
          </a:p>
        </p:txBody>
      </p:sp>
    </p:spTree>
    <p:extLst>
      <p:ext uri="{BB962C8B-B14F-4D97-AF65-F5344CB8AC3E}">
        <p14:creationId xmlns:p14="http://schemas.microsoft.com/office/powerpoint/2010/main" val="1682107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871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87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287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287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2871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28710">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28710">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28710">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328712">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328712">
                                            <p:txEl>
                                              <p:pRg st="1" end="1"/>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3287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10" grpId="0" build="p" autoUpdateAnimBg="0"/>
      <p:bldP spid="328712" grpId="0" build="p" autoUpdateAnimBg="0"/>
      <p:bldP spid="328713"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5457" name="Picture 2" descr="TheWordMt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5" name="Rectangle 3"/>
          <p:cNvSpPr>
            <a:spLocks noGrp="1" noChangeArrowheads="1"/>
          </p:cNvSpPr>
          <p:nvPr>
            <p:ph type="title"/>
          </p:nvPr>
        </p:nvSpPr>
        <p:spPr>
          <a:xfrm>
            <a:off x="457200" y="0"/>
            <a:ext cx="8229600" cy="1143000"/>
          </a:xfrm>
          <a:solidFill>
            <a:srgbClr val="07070B"/>
          </a:solidFill>
          <a:effectLst>
            <a:outerShdw blurRad="63500" dist="35921" dir="2700000" algn="ctr" rotWithShape="0">
              <a:schemeClr val="tx2">
                <a:alpha val="74998"/>
              </a:schemeClr>
            </a:outerShdw>
          </a:effectLst>
        </p:spPr>
        <p:txBody>
          <a:bodyPr/>
          <a:lstStyle/>
          <a:p>
            <a:pPr eaLnBrk="1" hangingPunct="1">
              <a:defRPr/>
            </a:pPr>
            <a:r>
              <a:rPr lang="en-US" b="1">
                <a:solidFill>
                  <a:srgbClr val="FFFF00"/>
                </a:solidFill>
                <a:latin typeface="Arial" charset="0"/>
                <a:ea typeface="ＭＳ Ｐゴシック" charset="0"/>
                <a:cs typeface="ＭＳ Ｐゴシック" charset="0"/>
              </a:rPr>
              <a:t>Sins </a:t>
            </a:r>
            <a:r>
              <a:rPr lang="en-US" b="1">
                <a:solidFill>
                  <a:schemeClr val="bg1"/>
                </a:solidFill>
                <a:latin typeface="Arial" charset="0"/>
                <a:ea typeface="ＭＳ Ｐゴシック" charset="0"/>
                <a:cs typeface="ＭＳ Ｐゴシック" charset="0"/>
              </a:rPr>
              <a:t>Worthy of Discipline</a:t>
            </a:r>
            <a:endParaRPr lang="en-US">
              <a:solidFill>
                <a:schemeClr val="bg1"/>
              </a:solidFill>
              <a:latin typeface="Arial" charset="0"/>
              <a:ea typeface="ＭＳ Ｐゴシック" charset="0"/>
              <a:cs typeface="ＭＳ Ｐゴシック" charset="0"/>
            </a:endParaRPr>
          </a:p>
        </p:txBody>
      </p:sp>
      <p:sp>
        <p:nvSpPr>
          <p:cNvPr id="84996" name="Rectangle 4"/>
          <p:cNvSpPr>
            <a:spLocks noGrp="1" noChangeArrowheads="1"/>
          </p:cNvSpPr>
          <p:nvPr>
            <p:ph type="body" idx="1"/>
          </p:nvPr>
        </p:nvSpPr>
        <p:spPr>
          <a:xfrm>
            <a:off x="457200" y="1371600"/>
            <a:ext cx="8305800" cy="5029200"/>
          </a:xfrm>
          <a:ln>
            <a:miter lim="800000"/>
            <a:headEnd/>
            <a:tailEnd/>
          </a:ln>
        </p:spPr>
        <p:txBody>
          <a:bodyPr/>
          <a:lstStyle/>
          <a:p>
            <a:pPr marL="514350" indent="-514350" eaLnBrk="1" hangingPunct="1">
              <a:buFontTx/>
              <a:buAutoNum type="arabicPeriod"/>
              <a:defRPr/>
            </a:pPr>
            <a:r>
              <a:rPr lang="en-US" sz="3600" b="1" dirty="0">
                <a:solidFill>
                  <a:srgbClr val="FFFF00"/>
                </a:solidFill>
                <a:effectLst>
                  <a:glow rad="203200">
                    <a:schemeClr val="tx1">
                      <a:alpha val="75000"/>
                    </a:schemeClr>
                  </a:glow>
                </a:effectLst>
              </a:rPr>
              <a:t>Private offenses </a:t>
            </a:r>
            <a:r>
              <a:rPr lang="en-US" sz="3600" b="1" dirty="0">
                <a:solidFill>
                  <a:schemeClr val="bg1"/>
                </a:solidFill>
                <a:effectLst>
                  <a:glow rad="203200">
                    <a:schemeClr val="tx1">
                      <a:alpha val="75000"/>
                    </a:schemeClr>
                  </a:glow>
                </a:effectLst>
              </a:rPr>
              <a:t>that violate Christian love</a:t>
            </a:r>
          </a:p>
          <a:p>
            <a:pPr marL="514350" indent="-514350" eaLnBrk="1" hangingPunct="1">
              <a:buFontTx/>
              <a:buAutoNum type="arabicPeriod"/>
              <a:defRPr/>
            </a:pPr>
            <a:r>
              <a:rPr lang="en-US" sz="3600" b="1" dirty="0">
                <a:solidFill>
                  <a:srgbClr val="FFFF00"/>
                </a:solidFill>
                <a:effectLst>
                  <a:glow rad="203200">
                    <a:schemeClr val="tx1">
                      <a:alpha val="75000"/>
                    </a:schemeClr>
                  </a:glow>
                </a:effectLst>
              </a:rPr>
              <a:t>Divisions </a:t>
            </a:r>
            <a:r>
              <a:rPr lang="en-US" sz="3600" b="1" dirty="0">
                <a:solidFill>
                  <a:schemeClr val="bg1"/>
                </a:solidFill>
                <a:effectLst>
                  <a:glow rad="203200">
                    <a:schemeClr val="tx1">
                      <a:alpha val="75000"/>
                    </a:schemeClr>
                  </a:glow>
                </a:effectLst>
              </a:rPr>
              <a:t>that hinder Christian unity</a:t>
            </a:r>
          </a:p>
          <a:p>
            <a:pPr marL="514350" indent="-514350" eaLnBrk="1" hangingPunct="1">
              <a:buFontTx/>
              <a:buAutoNum type="arabicPeriod"/>
              <a:defRPr/>
            </a:pPr>
            <a:r>
              <a:rPr lang="en-US" sz="3600" b="1" dirty="0">
                <a:solidFill>
                  <a:srgbClr val="FFFF00"/>
                </a:solidFill>
                <a:effectLst>
                  <a:glow rad="203200">
                    <a:schemeClr val="tx1">
                      <a:alpha val="75000"/>
                    </a:schemeClr>
                  </a:glow>
                </a:effectLst>
              </a:rPr>
              <a:t>Moral deviations </a:t>
            </a:r>
            <a:r>
              <a:rPr lang="en-US" sz="3600" b="1" dirty="0">
                <a:solidFill>
                  <a:schemeClr val="bg1"/>
                </a:solidFill>
                <a:effectLst>
                  <a:glow rad="203200">
                    <a:schemeClr val="tx1">
                      <a:alpha val="75000"/>
                    </a:schemeClr>
                  </a:glow>
                </a:effectLst>
              </a:rPr>
              <a:t>that break Christian law</a:t>
            </a:r>
          </a:p>
          <a:p>
            <a:pPr marL="514350" indent="-514350" eaLnBrk="1" hangingPunct="1">
              <a:buFontTx/>
              <a:buAutoNum type="arabicPeriod"/>
              <a:defRPr/>
            </a:pPr>
            <a:r>
              <a:rPr lang="en-US" sz="3600" b="1" dirty="0">
                <a:solidFill>
                  <a:srgbClr val="FFFF00"/>
                </a:solidFill>
                <a:effectLst>
                  <a:glow rad="203200">
                    <a:schemeClr val="tx1">
                      <a:alpha val="75000"/>
                    </a:schemeClr>
                  </a:glow>
                </a:effectLst>
              </a:rPr>
              <a:t>Teaching doctrines </a:t>
            </a:r>
            <a:r>
              <a:rPr lang="en-US" sz="3600" b="1" dirty="0">
                <a:solidFill>
                  <a:schemeClr val="bg1"/>
                </a:solidFill>
                <a:effectLst>
                  <a:glow rad="203200">
                    <a:schemeClr val="tx1">
                      <a:alpha val="75000"/>
                    </a:schemeClr>
                  </a:glow>
                </a:effectLst>
              </a:rPr>
              <a:t>that reject essential Christian truth</a:t>
            </a:r>
          </a:p>
        </p:txBody>
      </p:sp>
      <p:sp>
        <p:nvSpPr>
          <p:cNvPr id="275460" name="TextBox 6"/>
          <p:cNvSpPr txBox="1">
            <a:spLocks noChangeArrowheads="1"/>
          </p:cNvSpPr>
          <p:nvPr/>
        </p:nvSpPr>
        <p:spPr bwMode="auto">
          <a:xfrm>
            <a:off x="7620000" y="0"/>
            <a:ext cx="1524000" cy="457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chemeClr val="bg1"/>
                </a:solidFill>
              </a:rPr>
              <a:t>99-100</a:t>
            </a:r>
          </a:p>
        </p:txBody>
      </p:sp>
      <p:sp>
        <p:nvSpPr>
          <p:cNvPr id="275461" name="TextBox 8"/>
          <p:cNvSpPr txBox="1">
            <a:spLocks noChangeArrowheads="1"/>
          </p:cNvSpPr>
          <p:nvPr/>
        </p:nvSpPr>
        <p:spPr bwMode="auto">
          <a:xfrm>
            <a:off x="0" y="6248400"/>
            <a:ext cx="9144000" cy="6413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solidFill>
                  <a:schemeClr val="bg1"/>
                </a:solidFill>
              </a:rPr>
              <a:t>Adapted from Ted Kitchens, </a:t>
            </a:r>
            <a:r>
              <a:rPr lang="en-US" altLang="ja-JP" sz="1800">
                <a:solidFill>
                  <a:schemeClr val="bg1"/>
                </a:solidFill>
              </a:rPr>
              <a:t>"</a:t>
            </a:r>
            <a:r>
              <a:rPr lang="en-US" sz="1800">
                <a:solidFill>
                  <a:schemeClr val="bg1"/>
                </a:solidFill>
              </a:rPr>
              <a:t>Perimeters of Corrective Church Discipline,</a:t>
            </a:r>
            <a:r>
              <a:rPr lang="en-US" altLang="ja-JP" sz="1800">
                <a:solidFill>
                  <a:schemeClr val="bg1"/>
                </a:solidFill>
              </a:rPr>
              <a:t>"</a:t>
            </a:r>
            <a:r>
              <a:rPr lang="en-US" sz="1800">
                <a:solidFill>
                  <a:schemeClr val="bg1"/>
                </a:solidFill>
              </a:rPr>
              <a:t> </a:t>
            </a:r>
          </a:p>
          <a:p>
            <a:pPr algn="ctr"/>
            <a:r>
              <a:rPr lang="en-US" sz="1800" i="1">
                <a:solidFill>
                  <a:schemeClr val="bg1"/>
                </a:solidFill>
              </a:rPr>
              <a:t>BibSac</a:t>
            </a:r>
            <a:r>
              <a:rPr lang="en-US" sz="1800">
                <a:solidFill>
                  <a:schemeClr val="bg1"/>
                </a:solidFill>
              </a:rPr>
              <a:t> 148 (April-June 1991): 211-212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99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499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99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6"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4" descr="dove-holy-spiri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02" name="Rectangle 6"/>
          <p:cNvSpPr>
            <a:spLocks noGrp="1" noChangeArrowheads="1"/>
          </p:cNvSpPr>
          <p:nvPr>
            <p:ph type="title"/>
          </p:nvPr>
        </p:nvSpPr>
        <p:spPr>
          <a:xfrm>
            <a:off x="3505200" y="2971800"/>
            <a:ext cx="5257800" cy="3352800"/>
          </a:xfrm>
          <a:effectLst>
            <a:outerShdw blurRad="63500" dist="35921" dir="2700000" algn="ctr" rotWithShape="0">
              <a:schemeClr val="tx1">
                <a:alpha val="74998"/>
              </a:schemeClr>
            </a:outerShdw>
          </a:effectLst>
        </p:spPr>
        <p:txBody>
          <a:bodyPr/>
          <a:lstStyle/>
          <a:p>
            <a:pPr eaLnBrk="1" hangingPunct="1"/>
            <a:r>
              <a:rPr lang="zh-CN" altLang="en-US" sz="4800" b="1" dirty="0">
                <a:solidFill>
                  <a:schemeClr val="bg1"/>
                </a:solidFill>
                <a:latin typeface="Arial" charset="0"/>
                <a:ea typeface="Osaka" charset="0"/>
                <a:cs typeface="Osaka" charset="0"/>
              </a:rPr>
              <a:t>我们要如何维持教会的</a:t>
            </a:r>
            <a:r>
              <a:rPr lang="zh-CN" altLang="en-US" sz="7200" b="1" dirty="0">
                <a:solidFill>
                  <a:srgbClr val="00B0F0"/>
                </a:solidFill>
                <a:latin typeface="Arial" charset="0"/>
                <a:ea typeface="Osaka" charset="0"/>
                <a:cs typeface="Osaka" charset="0"/>
              </a:rPr>
              <a:t>纯洁</a:t>
            </a:r>
            <a:r>
              <a:rPr lang="en-US" sz="4800" b="1" dirty="0">
                <a:solidFill>
                  <a:schemeClr val="bg1"/>
                </a:solidFill>
                <a:latin typeface="Arial" charset="0"/>
                <a:ea typeface="Osaka" charset="0"/>
                <a:cs typeface="Osaka" charset="0"/>
              </a:rPr>
              <a:t>?</a:t>
            </a:r>
            <a:endParaRPr lang="en-US" sz="3600" dirty="0">
              <a:solidFill>
                <a:schemeClr val="tx1"/>
              </a:solidFill>
              <a:latin typeface="Times" charset="0"/>
              <a:ea typeface="Osaka" charset="0"/>
              <a:cs typeface="Osaka" charset="0"/>
            </a:endParaRPr>
          </a:p>
        </p:txBody>
      </p:sp>
    </p:spTree>
    <p:extLst>
      <p:ext uri="{BB962C8B-B14F-4D97-AF65-F5344CB8AC3E}">
        <p14:creationId xmlns:p14="http://schemas.microsoft.com/office/powerpoint/2010/main" val="20540995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5702">
                                            <p:txEl>
                                              <p:pRg st="0" end="0"/>
                                            </p:txEl>
                                          </p:spTgt>
                                        </p:tgtEl>
                                        <p:attrNameLst>
                                          <p:attrName>style.visibility</p:attrName>
                                        </p:attrNameLst>
                                      </p:cBhvr>
                                      <p:to>
                                        <p:strVal val="visible"/>
                                      </p:to>
                                    </p:set>
                                    <p:animEffect transition="in" filter="fade">
                                      <p:cBhvr>
                                        <p:cTn id="7" dur="500"/>
                                        <p:tgtEl>
                                          <p:spTgt spid="2857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2"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78530" name="Rectangle 2"/>
          <p:cNvSpPr>
            <a:spLocks noGrp="1" noChangeArrowheads="1"/>
          </p:cNvSpPr>
          <p:nvPr>
            <p:ph type="ctrTitle"/>
          </p:nvPr>
        </p:nvSpPr>
        <p:spPr>
          <a:xfrm>
            <a:off x="0" y="381000"/>
            <a:ext cx="9144000" cy="1143000"/>
          </a:xfrm>
        </p:spPr>
        <p:txBody>
          <a:bodyPr/>
          <a:lstStyle/>
          <a:p>
            <a:pPr eaLnBrk="1" hangingPunct="1"/>
            <a:r>
              <a:rPr lang="en-US" sz="4800" b="1" u="sng">
                <a:solidFill>
                  <a:schemeClr val="bg1"/>
                </a:solidFill>
                <a:latin typeface="Arial" charset="0"/>
                <a:ea typeface="Osaka" charset="0"/>
                <a:cs typeface="Osaka" charset="0"/>
              </a:rPr>
              <a:t>Living in a </a:t>
            </a:r>
            <a:r>
              <a:rPr lang="en-US" altLang="ja-JP" sz="4800" b="1" u="sng">
                <a:solidFill>
                  <a:schemeClr val="bg1"/>
                </a:solidFill>
                <a:latin typeface="Arial" charset="0"/>
                <a:ea typeface="Osaka" charset="0"/>
                <a:cs typeface="Osaka" charset="0"/>
              </a:rPr>
              <a:t>"</a:t>
            </a:r>
            <a:r>
              <a:rPr lang="en-US" sz="4800" b="1" u="sng">
                <a:solidFill>
                  <a:schemeClr val="bg1"/>
                </a:solidFill>
                <a:latin typeface="Arial" charset="0"/>
                <a:ea typeface="Osaka" charset="0"/>
                <a:cs typeface="Osaka" charset="0"/>
              </a:rPr>
              <a:t>toss away age</a:t>
            </a:r>
            <a:r>
              <a:rPr lang="en-US" altLang="ja-JP" sz="4800" b="1" u="sng">
                <a:solidFill>
                  <a:schemeClr val="bg1"/>
                </a:solidFill>
                <a:latin typeface="Arial" charset="0"/>
                <a:ea typeface="Osaka" charset="0"/>
                <a:cs typeface="Osaka" charset="0"/>
              </a:rPr>
              <a:t>"</a:t>
            </a:r>
            <a:endParaRPr lang="en-US" sz="4000" b="1">
              <a:solidFill>
                <a:schemeClr val="tx1"/>
              </a:solidFill>
              <a:latin typeface="Arial" charset="0"/>
              <a:ea typeface="Osaka" charset="0"/>
              <a:cs typeface="Osaka" charset="0"/>
            </a:endParaRPr>
          </a:p>
        </p:txBody>
      </p:sp>
      <p:sp>
        <p:nvSpPr>
          <p:cNvPr id="587779" name="Rectangle 3"/>
          <p:cNvSpPr>
            <a:spLocks noChangeArrowheads="1"/>
          </p:cNvSpPr>
          <p:nvPr/>
        </p:nvSpPr>
        <p:spPr bwMode="auto">
          <a:xfrm>
            <a:off x="457200" y="1524000"/>
            <a:ext cx="3124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381000" indent="-381000" algn="ctr" eaLnBrk="1" hangingPunct="1">
              <a:buFontTx/>
              <a:buChar char="•"/>
            </a:pPr>
            <a:r>
              <a:rPr lang="en-US" sz="4400" b="1">
                <a:solidFill>
                  <a:srgbClr val="FFFF00"/>
                </a:solidFill>
                <a:ea typeface="Osaka" charset="0"/>
                <a:cs typeface="Osaka" charset="0"/>
              </a:rPr>
              <a:t>Cartons</a:t>
            </a:r>
          </a:p>
        </p:txBody>
      </p:sp>
      <p:sp>
        <p:nvSpPr>
          <p:cNvPr id="587780" name="Rectangle 4"/>
          <p:cNvSpPr>
            <a:spLocks noChangeArrowheads="1"/>
          </p:cNvSpPr>
          <p:nvPr/>
        </p:nvSpPr>
        <p:spPr bwMode="auto">
          <a:xfrm>
            <a:off x="1447800" y="2768600"/>
            <a:ext cx="3124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381000" indent="-381000" algn="ctr" eaLnBrk="1" hangingPunct="1">
              <a:buFontTx/>
              <a:buChar char="•"/>
            </a:pPr>
            <a:r>
              <a:rPr lang="en-US" sz="4400" b="1">
                <a:solidFill>
                  <a:srgbClr val="FFFF00"/>
                </a:solidFill>
                <a:ea typeface="Osaka" charset="0"/>
                <a:cs typeface="Osaka" charset="0"/>
              </a:rPr>
              <a:t>Carpets</a:t>
            </a:r>
          </a:p>
        </p:txBody>
      </p:sp>
      <p:sp>
        <p:nvSpPr>
          <p:cNvPr id="587781" name="Rectangle 5"/>
          <p:cNvSpPr>
            <a:spLocks noChangeArrowheads="1"/>
          </p:cNvSpPr>
          <p:nvPr/>
        </p:nvSpPr>
        <p:spPr bwMode="auto">
          <a:xfrm>
            <a:off x="2057400" y="3962400"/>
            <a:ext cx="3124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381000" indent="-381000" algn="ctr" eaLnBrk="1" hangingPunct="1">
              <a:buFontTx/>
              <a:buChar char="•"/>
            </a:pPr>
            <a:r>
              <a:rPr lang="en-US" sz="4400" b="1">
                <a:solidFill>
                  <a:srgbClr val="FFFF00"/>
                </a:solidFill>
                <a:ea typeface="Osaka" charset="0"/>
                <a:cs typeface="Osaka" charset="0"/>
              </a:rPr>
              <a:t>Cars</a:t>
            </a:r>
          </a:p>
        </p:txBody>
      </p:sp>
      <p:sp>
        <p:nvSpPr>
          <p:cNvPr id="587782" name="Rectangle 6"/>
          <p:cNvSpPr>
            <a:spLocks noChangeArrowheads="1"/>
          </p:cNvSpPr>
          <p:nvPr/>
        </p:nvSpPr>
        <p:spPr bwMode="auto">
          <a:xfrm>
            <a:off x="3657600" y="5257800"/>
            <a:ext cx="5486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381000" indent="-381000" algn="ctr" eaLnBrk="1" hangingPunct="1">
              <a:buFontTx/>
              <a:buChar char="•"/>
            </a:pPr>
            <a:r>
              <a:rPr lang="en-US" sz="4400" b="1">
                <a:solidFill>
                  <a:srgbClr val="FFFF00"/>
                </a:solidFill>
                <a:ea typeface="Osaka" charset="0"/>
                <a:cs typeface="Osaka" charset="0"/>
              </a:rPr>
              <a:t>Creatures</a:t>
            </a:r>
            <a:r>
              <a:rPr lang="en-US" sz="4400" b="1">
                <a:solidFill>
                  <a:schemeClr val="bg1"/>
                </a:solidFill>
                <a:ea typeface="Osaka" charset="0"/>
                <a:cs typeface="Osaka" charset="0"/>
              </a:rPr>
              <a:t> made in God</a:t>
            </a:r>
            <a:r>
              <a:rPr lang="fr-FR" altLang="ja-JP" sz="4400" b="1">
                <a:solidFill>
                  <a:schemeClr val="bg1"/>
                </a:solidFill>
                <a:ea typeface="Osaka" charset="0"/>
                <a:cs typeface="Osaka" charset="0"/>
              </a:rPr>
              <a:t>'</a:t>
            </a:r>
            <a:r>
              <a:rPr lang="en-US" sz="4400" b="1">
                <a:solidFill>
                  <a:schemeClr val="bg1"/>
                </a:solidFill>
                <a:ea typeface="Osaka" charset="0"/>
                <a:cs typeface="Osaka" charset="0"/>
              </a:rPr>
              <a:t>s image?</a:t>
            </a:r>
            <a:endParaRPr lang="en-US" sz="4400" b="1">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7779">
                                            <p:txEl>
                                              <p:pRg st="0" end="0"/>
                                            </p:txEl>
                                          </p:spTgt>
                                        </p:tgtEl>
                                        <p:attrNameLst>
                                          <p:attrName>style.visibility</p:attrName>
                                        </p:attrNameLst>
                                      </p:cBhvr>
                                      <p:to>
                                        <p:strVal val="visible"/>
                                      </p:to>
                                    </p:set>
                                    <p:animEffect transition="in" filter="dissolve">
                                      <p:cBhvr>
                                        <p:cTn id="7" dur="500"/>
                                        <p:tgtEl>
                                          <p:spTgt spid="5877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87780">
                                            <p:txEl>
                                              <p:pRg st="0" end="0"/>
                                            </p:txEl>
                                          </p:spTgt>
                                        </p:tgtEl>
                                        <p:attrNameLst>
                                          <p:attrName>style.visibility</p:attrName>
                                        </p:attrNameLst>
                                      </p:cBhvr>
                                      <p:to>
                                        <p:strVal val="visible"/>
                                      </p:to>
                                    </p:set>
                                    <p:animEffect transition="in" filter="dissolve">
                                      <p:cBhvr>
                                        <p:cTn id="12" dur="500"/>
                                        <p:tgtEl>
                                          <p:spTgt spid="58778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87781">
                                            <p:txEl>
                                              <p:pRg st="0" end="0"/>
                                            </p:txEl>
                                          </p:spTgt>
                                        </p:tgtEl>
                                        <p:attrNameLst>
                                          <p:attrName>style.visibility</p:attrName>
                                        </p:attrNameLst>
                                      </p:cBhvr>
                                      <p:to>
                                        <p:strVal val="visible"/>
                                      </p:to>
                                    </p:set>
                                    <p:animEffect transition="in" filter="dissolve">
                                      <p:cBhvr>
                                        <p:cTn id="17" dur="500"/>
                                        <p:tgtEl>
                                          <p:spTgt spid="587781">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87782">
                                            <p:txEl>
                                              <p:pRg st="0" end="0"/>
                                            </p:txEl>
                                          </p:spTgt>
                                        </p:tgtEl>
                                        <p:attrNameLst>
                                          <p:attrName>style.visibility</p:attrName>
                                        </p:attrNameLst>
                                      </p:cBhvr>
                                      <p:to>
                                        <p:strVal val="visible"/>
                                      </p:to>
                                    </p:set>
                                    <p:animEffect transition="in" filter="dissolve">
                                      <p:cBhvr>
                                        <p:cTn id="22" dur="500"/>
                                        <p:tgtEl>
                                          <p:spTgt spid="5877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779" grpId="0" build="p" autoUpdateAnimBg="0"/>
      <p:bldP spid="587780" grpId="0" build="p" autoUpdateAnimBg="0"/>
      <p:bldP spid="587781" grpId="0" build="p" autoUpdateAnimBg="0"/>
      <p:bldP spid="587782"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ctrTitle"/>
          </p:nvPr>
        </p:nvSpPr>
        <p:spPr>
          <a:xfrm>
            <a:off x="304801" y="76200"/>
            <a:ext cx="8077200" cy="1524000"/>
          </a:xfrm>
        </p:spPr>
        <p:txBody>
          <a:bodyPr/>
          <a:lstStyle/>
          <a:p>
            <a:pPr eaLnBrk="1" hangingPunct="1"/>
            <a:r>
              <a:rPr lang="zh-CN" altLang="en-US" sz="4800" b="1" dirty="0">
                <a:solidFill>
                  <a:schemeClr val="bg1"/>
                </a:solidFill>
                <a:latin typeface="Arial" charset="0"/>
                <a:ea typeface="Osaka" charset="0"/>
                <a:cs typeface="Osaka" charset="0"/>
              </a:rPr>
              <a:t>林前</a:t>
            </a:r>
            <a:r>
              <a:rPr lang="en-US" altLang="zh-CN" sz="4800" b="1" dirty="0">
                <a:solidFill>
                  <a:schemeClr val="bg1"/>
                </a:solidFill>
                <a:latin typeface="Arial" charset="0"/>
                <a:ea typeface="Osaka" charset="0"/>
                <a:cs typeface="Osaka" charset="0"/>
              </a:rPr>
              <a:t>5</a:t>
            </a:r>
            <a:r>
              <a:rPr lang="zh-CN" altLang="en-US" sz="4800" b="1" dirty="0">
                <a:solidFill>
                  <a:schemeClr val="bg1"/>
                </a:solidFill>
                <a:latin typeface="Arial" charset="0"/>
                <a:ea typeface="Osaka" charset="0"/>
                <a:cs typeface="Osaka" charset="0"/>
              </a:rPr>
              <a:t>：经文的重点</a:t>
            </a:r>
            <a:endParaRPr lang="en-US" dirty="0">
              <a:solidFill>
                <a:schemeClr val="tx1"/>
              </a:solidFill>
              <a:latin typeface="Times" charset="0"/>
              <a:ea typeface="Osaka" charset="0"/>
              <a:cs typeface="Osaka" charset="0"/>
            </a:endParaRPr>
          </a:p>
        </p:txBody>
      </p:sp>
      <p:sp>
        <p:nvSpPr>
          <p:cNvPr id="204803" name="Rectangle 5"/>
          <p:cNvSpPr>
            <a:spLocks noChangeArrowheads="1"/>
          </p:cNvSpPr>
          <p:nvPr/>
        </p:nvSpPr>
        <p:spPr bwMode="auto">
          <a:xfrm>
            <a:off x="533401" y="3733800"/>
            <a:ext cx="8077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Times" charset="0"/>
                <a:ea typeface="Osaka" charset="0"/>
                <a:cs typeface="Osaka" charset="0"/>
              </a:rPr>
              <a:t>Guard church by </a:t>
            </a:r>
            <a:r>
              <a:rPr kumimoji="0" lang="en-US" sz="4400" b="0" i="0" u="sng" strike="noStrike" kern="1200" cap="none" spc="0" normalizeH="0" baseline="0" noProof="0">
                <a:ln>
                  <a:noFill/>
                </a:ln>
                <a:solidFill>
                  <a:srgbClr val="000000"/>
                </a:solidFill>
                <a:effectLst/>
                <a:uLnTx/>
                <a:uFillTx/>
                <a:latin typeface="Times" charset="0"/>
                <a:ea typeface="Osaka" charset="0"/>
                <a:cs typeface="Osaka" charset="0"/>
              </a:rPr>
              <a:t>expelling</a:t>
            </a:r>
            <a:r>
              <a:rPr kumimoji="0" lang="en-US" sz="4400" b="0" i="0" u="none" strike="noStrike" kern="1200" cap="none" spc="0" normalizeH="0" baseline="0" noProof="0">
                <a:ln>
                  <a:noFill/>
                </a:ln>
                <a:solidFill>
                  <a:srgbClr val="000000"/>
                </a:solidFill>
                <a:effectLst/>
                <a:uLnTx/>
                <a:uFillTx/>
                <a:latin typeface="Times" charset="0"/>
                <a:ea typeface="Osaka" charset="0"/>
                <a:cs typeface="Osaka" charset="0"/>
              </a:rPr>
              <a:t> unrepentant believers </a:t>
            </a:r>
          </a:p>
        </p:txBody>
      </p:sp>
      <p:pic>
        <p:nvPicPr>
          <p:cNvPr id="204804" name="Picture 6" descr="standglas_bernin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1" y="1219213"/>
            <a:ext cx="2954338"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664" name="Rectangle 8"/>
          <p:cNvSpPr>
            <a:spLocks noChangeArrowheads="1"/>
          </p:cNvSpPr>
          <p:nvPr/>
        </p:nvSpPr>
        <p:spPr bwMode="auto">
          <a:xfrm>
            <a:off x="152400" y="3048000"/>
            <a:ext cx="8763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8800" b="1" i="0" u="none" strike="noStrike" kern="1200" cap="none" spc="0" normalizeH="0" baseline="0" noProof="0" dirty="0">
                <a:ln>
                  <a:noFill/>
                </a:ln>
                <a:solidFill>
                  <a:srgbClr val="00B0F0"/>
                </a:solidFill>
                <a:effectLst/>
                <a:uLnTx/>
                <a:uFillTx/>
                <a:latin typeface="Arial" charset="0"/>
                <a:ea typeface="Osaka" charset="0"/>
                <a:cs typeface="Osaka" charset="0"/>
              </a:rPr>
              <a:t>驱逐 </a:t>
            </a:r>
            <a:r>
              <a:rPr kumimoji="0" lang="zh-CN" altLang="en-US" sz="6000" b="1" i="0" u="none" strike="noStrike" kern="1200" cap="none" spc="0" normalizeH="0" baseline="0" noProof="0" dirty="0">
                <a:ln>
                  <a:noFill/>
                </a:ln>
                <a:solidFill>
                  <a:srgbClr val="FFFFFF"/>
                </a:solidFill>
                <a:effectLst/>
                <a:uLnTx/>
                <a:uFillTx/>
                <a:latin typeface="Arial" charset="0"/>
                <a:ea typeface="Osaka" charset="0"/>
                <a:cs typeface="Osaka" charset="0"/>
              </a:rPr>
              <a:t>不知悔改的信徒 以捍卫教会的纯正 </a:t>
            </a:r>
          </a:p>
        </p:txBody>
      </p:sp>
    </p:spTree>
    <p:extLst>
      <p:ext uri="{BB962C8B-B14F-4D97-AF65-F5344CB8AC3E}">
        <p14:creationId xmlns:p14="http://schemas.microsoft.com/office/powerpoint/2010/main" val="1048339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6664">
                                            <p:txEl>
                                              <p:pRg st="0" end="0"/>
                                            </p:txEl>
                                          </p:spTgt>
                                        </p:tgtEl>
                                        <p:attrNameLst>
                                          <p:attrName>style.visibility</p:attrName>
                                        </p:attrNameLst>
                                      </p:cBhvr>
                                      <p:to>
                                        <p:strVal val="visible"/>
                                      </p:to>
                                    </p:set>
                                    <p:animEffect transition="in" filter="fade">
                                      <p:cBhvr>
                                        <p:cTn id="7" dur="500"/>
                                        <p:tgtEl>
                                          <p:spTgt spid="3266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64" grpId="0" build="p"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0994"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0995"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ea typeface="ＭＳ Ｐゴシック" charset="0"/>
              </a:rPr>
              <a:t>Matthew</a:t>
            </a:r>
            <a:r>
              <a:rPr lang="fr-FR" altLang="ja-JP" b="1">
                <a:effectLst>
                  <a:outerShdw blurRad="38100" dist="38100" dir="2700000" algn="tl">
                    <a:srgbClr val="FFFFFF"/>
                  </a:outerShdw>
                </a:effectLst>
                <a:ea typeface="ＭＳ Ｐゴシック" charset="0"/>
              </a:rPr>
              <a:t>'</a:t>
            </a:r>
            <a:r>
              <a:rPr lang="en-US" b="1">
                <a:effectLst>
                  <a:outerShdw blurRad="38100" dist="38100" dir="2700000" algn="tl">
                    <a:srgbClr val="FFFFFF"/>
                  </a:outerShdw>
                </a:effectLst>
                <a:ea typeface="ＭＳ Ｐゴシック" charset="0"/>
              </a:rPr>
              <a:t>s Relational Pillars</a:t>
            </a:r>
            <a:endParaRPr lang="en-US">
              <a:ea typeface="ＭＳ Ｐゴシック" charset="0"/>
            </a:endParaRPr>
          </a:p>
        </p:txBody>
      </p:sp>
      <p:sp>
        <p:nvSpPr>
          <p:cNvPr id="340997"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a:ln>
                  <a:noFill/>
                </a:ln>
                <a:solidFill>
                  <a:srgbClr val="FFFFFF"/>
                </a:solidFill>
                <a:effectLst/>
                <a:uLnTx/>
                <a:uFillTx/>
                <a:latin typeface="Arial" charset="0"/>
                <a:ea typeface="MS PGothic" charset="0"/>
                <a:cs typeface="Arial" charset="0"/>
              </a:rPr>
              <a:t>5:23-24</a:t>
            </a:r>
            <a:endParaRPr kumimoji="0" lang="en-US" altLang="zh-CN" sz="4400" b="0" i="0" u="none" strike="noStrike" kern="1200" cap="none" spc="0" normalizeH="0" baseline="0" noProof="0">
              <a:ln>
                <a:noFill/>
              </a:ln>
              <a:solidFill>
                <a:srgbClr val="000000"/>
              </a:solidFill>
              <a:effectLst/>
              <a:uLnTx/>
              <a:uFillTx/>
              <a:latin typeface="Arial" charset="0"/>
              <a:ea typeface="MS PGothic" charset="0"/>
              <a:cs typeface="Arial" charset="0"/>
            </a:endParaRPr>
          </a:p>
        </p:txBody>
      </p:sp>
      <p:sp>
        <p:nvSpPr>
          <p:cNvPr id="340998"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1" u="none" strike="noStrike" kern="1200" cap="none" spc="0" normalizeH="0" baseline="0" noProof="0">
                <a:ln>
                  <a:noFill/>
                </a:ln>
                <a:solidFill>
                  <a:srgbClr val="FFFFFF"/>
                </a:solidFill>
                <a:effectLst/>
                <a:uLnTx/>
                <a:uFillTx/>
                <a:latin typeface="SimHei" charset="0"/>
                <a:ea typeface="MS PGothic" charset="0"/>
                <a:cs typeface="SimHei" charset="0"/>
              </a:rPr>
              <a:t>你是</a:t>
            </a:r>
            <a:r>
              <a:rPr kumimoji="0" lang="en-US" altLang="ja-JP" sz="4400" b="1" i="1" u="none" strike="noStrike" kern="1200" cap="none" spc="0" normalizeH="0" baseline="0" noProof="0">
                <a:ln>
                  <a:noFill/>
                </a:ln>
                <a:solidFill>
                  <a:srgbClr val="FFFFFF"/>
                </a:solidFill>
                <a:effectLst/>
                <a:uLnTx/>
                <a:uFillTx/>
                <a:latin typeface="SimHei" charset="0"/>
                <a:ea typeface="MS PGothic" charset="0"/>
                <a:cs typeface="Arial" charset="0"/>
              </a:rPr>
              <a:t>:</a:t>
            </a:r>
            <a:endParaRPr kumimoji="0" lang="en-US" altLang="zh-CN" sz="4400" b="0" i="1" u="none" strike="noStrike" kern="1200" cap="none" spc="0" normalizeH="0" baseline="0" noProof="0">
              <a:ln>
                <a:noFill/>
              </a:ln>
              <a:solidFill>
                <a:srgbClr val="000000"/>
              </a:solidFill>
              <a:effectLst/>
              <a:uLnTx/>
              <a:uFillTx/>
              <a:latin typeface="SimHei" charset="0"/>
              <a:ea typeface="MS PGothic" charset="0"/>
              <a:cs typeface="Arial" charset="0"/>
            </a:endParaRPr>
          </a:p>
        </p:txBody>
      </p:sp>
      <p:sp>
        <p:nvSpPr>
          <p:cNvPr id="340999"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1" u="none" strike="noStrike" kern="1200" cap="none" spc="0" normalizeH="0" baseline="0" noProof="0">
                <a:ln>
                  <a:noFill/>
                </a:ln>
                <a:solidFill>
                  <a:srgbClr val="FFFFFF"/>
                </a:solidFill>
                <a:effectLst/>
                <a:uLnTx/>
                <a:uFillTx/>
                <a:latin typeface="SimHei" charset="0"/>
                <a:ea typeface="MS PGothic" charset="0"/>
                <a:cs typeface="SimHei" charset="0"/>
              </a:rPr>
              <a:t>问题</a:t>
            </a:r>
            <a:r>
              <a:rPr kumimoji="0" lang="en-US" altLang="ja-JP" sz="4400" b="1" i="1" u="none" strike="noStrike" kern="1200" cap="none" spc="0" normalizeH="0" baseline="0" noProof="0">
                <a:ln>
                  <a:noFill/>
                </a:ln>
                <a:solidFill>
                  <a:srgbClr val="FFFFFF"/>
                </a:solidFill>
                <a:effectLst/>
                <a:uLnTx/>
                <a:uFillTx/>
                <a:latin typeface="SimHei" charset="0"/>
                <a:ea typeface="MS PGothic" charset="0"/>
                <a:cs typeface="Arial" charset="0"/>
              </a:rPr>
              <a:t>:</a:t>
            </a:r>
            <a:endParaRPr kumimoji="0" lang="en-US" altLang="zh-CN" sz="4400" b="0" i="1" u="none" strike="noStrike" kern="1200" cap="none" spc="0" normalizeH="0" baseline="0" noProof="0">
              <a:ln>
                <a:noFill/>
              </a:ln>
              <a:solidFill>
                <a:srgbClr val="000000"/>
              </a:solidFill>
              <a:effectLst/>
              <a:uLnTx/>
              <a:uFillTx/>
              <a:latin typeface="SimHei" charset="0"/>
              <a:ea typeface="MS PGothic" charset="0"/>
              <a:cs typeface="Arial" charset="0"/>
            </a:endParaRPr>
          </a:p>
        </p:txBody>
      </p:sp>
      <p:sp>
        <p:nvSpPr>
          <p:cNvPr id="341000" name="Rectangle 8"/>
          <p:cNvSpPr>
            <a:spLocks noChangeArrowheads="1"/>
          </p:cNvSpPr>
          <p:nvPr/>
        </p:nvSpPr>
        <p:spPr bwMode="auto">
          <a:xfrm>
            <a:off x="2895600" y="3124200"/>
            <a:ext cx="34051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SimHei" charset="0"/>
                <a:ea typeface="MS PGothic" charset="0"/>
                <a:cs typeface="SimHei" charset="0"/>
              </a:rPr>
              <a:t>冒犯别人者</a:t>
            </a:r>
            <a:endParaRPr kumimoji="0" lang="zh-CN" altLang="en-US" sz="4400" b="0" i="0" u="none" strike="noStrike" kern="1200" cap="none" spc="0" normalizeH="0" baseline="0" noProof="0">
              <a:ln>
                <a:noFill/>
              </a:ln>
              <a:solidFill>
                <a:srgbClr val="000000"/>
              </a:solidFill>
              <a:effectLst/>
              <a:uLnTx/>
              <a:uFillTx/>
              <a:latin typeface="SimHei" charset="0"/>
              <a:ea typeface="MS PGothic" charset="0"/>
              <a:cs typeface="SimHei" charset="0"/>
            </a:endParaRPr>
          </a:p>
        </p:txBody>
      </p:sp>
      <p:sp>
        <p:nvSpPr>
          <p:cNvPr id="3410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SimHei" charset="0"/>
                <a:ea typeface="MS PGothic" charset="0"/>
                <a:cs typeface="SimHei" charset="0"/>
              </a:rPr>
              <a:t>被冒犯者</a:t>
            </a:r>
            <a:endParaRPr kumimoji="0" lang="zh-CN" altLang="en-US" sz="4400" b="0" i="0" u="none" strike="noStrike" kern="1200" cap="none" spc="0" normalizeH="0" baseline="0" noProof="0">
              <a:ln>
                <a:noFill/>
              </a:ln>
              <a:solidFill>
                <a:srgbClr val="000000"/>
              </a:solidFill>
              <a:effectLst/>
              <a:uLnTx/>
              <a:uFillTx/>
              <a:latin typeface="SimHei" charset="0"/>
              <a:ea typeface="MS PGothic" charset="0"/>
              <a:cs typeface="SimHei" charset="0"/>
            </a:endParaRPr>
          </a:p>
        </p:txBody>
      </p:sp>
      <p:sp>
        <p:nvSpPr>
          <p:cNvPr id="341002"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SimHei" charset="0"/>
                <a:ea typeface="MS PGothic" charset="0"/>
                <a:cs typeface="SimHei" charset="0"/>
              </a:rPr>
              <a:t>一般情况</a:t>
            </a:r>
            <a:endParaRPr kumimoji="0" lang="zh-CN" altLang="en-US" sz="4400" b="0" i="0" u="none" strike="noStrike" kern="1200" cap="none" spc="0" normalizeH="0" baseline="0" noProof="0">
              <a:ln>
                <a:noFill/>
              </a:ln>
              <a:solidFill>
                <a:srgbClr val="000000"/>
              </a:solidFill>
              <a:effectLst/>
              <a:uLnTx/>
              <a:uFillTx/>
              <a:latin typeface="SimHei" charset="0"/>
              <a:ea typeface="MS PGothic" charset="0"/>
              <a:cs typeface="SimHei" charset="0"/>
            </a:endParaRPr>
          </a:p>
        </p:txBody>
      </p:sp>
      <p:sp>
        <p:nvSpPr>
          <p:cNvPr id="3410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0" i="0" u="none" strike="noStrike" kern="1200" cap="none" spc="0" normalizeH="0" baseline="0" noProof="0">
                <a:ln>
                  <a:noFill/>
                </a:ln>
                <a:solidFill>
                  <a:srgbClr val="FFFFFF"/>
                </a:solidFill>
                <a:effectLst/>
                <a:uLnTx/>
                <a:uFillTx/>
                <a:latin typeface="SimHei" charset="0"/>
                <a:ea typeface="MS PGothic" charset="0"/>
                <a:cs typeface="SimHei" charset="0"/>
              </a:rPr>
              <a:t>罪</a:t>
            </a:r>
          </a:p>
        </p:txBody>
      </p:sp>
      <p:sp>
        <p:nvSpPr>
          <p:cNvPr id="3410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a:ln>
                  <a:noFill/>
                </a:ln>
                <a:solidFill>
                  <a:srgbClr val="FFFFFF"/>
                </a:solidFill>
                <a:effectLst/>
                <a:uLnTx/>
                <a:uFillTx/>
                <a:latin typeface="Arial" charset="0"/>
                <a:ea typeface="MS PGothic" charset="0"/>
                <a:cs typeface="Arial" charset="0"/>
              </a:rPr>
              <a:t>18:15-17</a:t>
            </a:r>
            <a:endParaRPr kumimoji="0" lang="en-US" altLang="zh-CN" sz="4400" b="0" i="0" u="none" strike="noStrike" kern="1200" cap="none" spc="0" normalizeH="0" baseline="0" noProof="0">
              <a:ln>
                <a:noFill/>
              </a:ln>
              <a:solidFill>
                <a:srgbClr val="000000"/>
              </a:solidFill>
              <a:effectLst/>
              <a:uLnTx/>
              <a:uFillTx/>
              <a:latin typeface="Arial" charset="0"/>
              <a:ea typeface="MS PGothic" charset="0"/>
              <a:cs typeface="Arial" charset="0"/>
            </a:endParaRPr>
          </a:p>
        </p:txBody>
      </p:sp>
      <p:sp>
        <p:nvSpPr>
          <p:cNvPr id="341005" name="Rectangle 14"/>
          <p:cNvSpPr>
            <a:spLocks noChangeArrowheads="1"/>
          </p:cNvSpPr>
          <p:nvPr/>
        </p:nvSpPr>
        <p:spPr bwMode="auto">
          <a:xfrm>
            <a:off x="457200" y="152400"/>
            <a:ext cx="8686800" cy="1143000"/>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SimHei" charset="0"/>
                <a:ea typeface="MS PGothic" charset="0"/>
                <a:cs typeface="SimHei" charset="0"/>
              </a:rPr>
              <a:t>马太福音的人际关系支柱</a:t>
            </a:r>
          </a:p>
        </p:txBody>
      </p:sp>
      <p:pic>
        <p:nvPicPr>
          <p:cNvPr id="341006"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15"/>
          <p:cNvSpPr>
            <a:spLocks noChangeArrowheads="1"/>
          </p:cNvSpPr>
          <p:nvPr/>
        </p:nvSpPr>
        <p:spPr bwMode="auto">
          <a:xfrm>
            <a:off x="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1" u="none" strike="noStrike" kern="1200" cap="none" spc="0" normalizeH="0" baseline="0" noProof="0">
                <a:ln>
                  <a:noFill/>
                </a:ln>
                <a:solidFill>
                  <a:srgbClr val="FFFFFF"/>
                </a:solidFill>
                <a:effectLst/>
                <a:uLnTx/>
                <a:uFillTx/>
                <a:latin typeface="SimHei" charset="0"/>
                <a:ea typeface="MS PGothic" charset="0"/>
                <a:cs typeface="SimHei" charset="0"/>
              </a:rPr>
              <a:t>主动者</a:t>
            </a:r>
            <a:r>
              <a:rPr kumimoji="0" lang="en-US" altLang="ja-JP" sz="4400" b="1" i="1" u="none" strike="noStrike" kern="1200" cap="none" spc="0" normalizeH="0" baseline="0" noProof="0">
                <a:ln>
                  <a:noFill/>
                </a:ln>
                <a:solidFill>
                  <a:srgbClr val="FFFFFF"/>
                </a:solidFill>
                <a:effectLst/>
                <a:uLnTx/>
                <a:uFillTx/>
                <a:latin typeface="SimHei" charset="0"/>
                <a:ea typeface="MS PGothic" charset="0"/>
                <a:cs typeface="Arial" charset="0"/>
              </a:rPr>
              <a:t>:</a:t>
            </a:r>
            <a:endParaRPr kumimoji="0" lang="en-US" altLang="zh-CN" sz="4400" b="0" i="1" u="none" strike="noStrike" kern="1200" cap="none" spc="0" normalizeH="0" baseline="0" noProof="0">
              <a:ln>
                <a:noFill/>
              </a:ln>
              <a:solidFill>
                <a:srgbClr val="000000"/>
              </a:solidFill>
              <a:effectLst/>
              <a:uLnTx/>
              <a:uFillTx/>
              <a:latin typeface="SimHei" charset="0"/>
              <a:ea typeface="MS PGothic" charset="0"/>
              <a:cs typeface="Arial" charset="0"/>
            </a:endParaRPr>
          </a:p>
        </p:txBody>
      </p:sp>
      <p:sp>
        <p:nvSpPr>
          <p:cNvPr id="16" name="Rectangle 16"/>
          <p:cNvSpPr>
            <a:spLocks noChangeArrowheads="1"/>
          </p:cNvSpPr>
          <p:nvPr/>
        </p:nvSpPr>
        <p:spPr bwMode="auto">
          <a:xfrm>
            <a:off x="289560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0" i="0" u="none" strike="noStrike" kern="1200" cap="none" spc="0" normalizeH="0" baseline="0" noProof="0">
                <a:ln>
                  <a:noFill/>
                </a:ln>
                <a:solidFill>
                  <a:srgbClr val="FFFFFF"/>
                </a:solidFill>
                <a:effectLst/>
                <a:uLnTx/>
                <a:uFillTx/>
                <a:latin typeface="SimHei" charset="0"/>
                <a:ea typeface="MS PGothic" charset="0"/>
                <a:cs typeface="SimHei" charset="0"/>
              </a:rPr>
              <a:t>你！</a:t>
            </a:r>
          </a:p>
        </p:txBody>
      </p:sp>
      <p:sp>
        <p:nvSpPr>
          <p:cNvPr id="17" name="Rectangle 17"/>
          <p:cNvSpPr>
            <a:spLocks noChangeArrowheads="1"/>
          </p:cNvSpPr>
          <p:nvPr/>
        </p:nvSpPr>
        <p:spPr bwMode="auto">
          <a:xfrm>
            <a:off x="6324600" y="51816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SimHei" charset="0"/>
                <a:ea typeface="MS PGothic" charset="0"/>
                <a:cs typeface="SimHei" charset="0"/>
              </a:rPr>
              <a:t>你</a:t>
            </a:r>
            <a:r>
              <a:rPr kumimoji="0" lang="en-US" altLang="ja-JP" sz="4400" b="1" i="0" u="none" strike="noStrike" kern="1200" cap="none" spc="0" normalizeH="0" baseline="0" noProof="0">
                <a:ln>
                  <a:noFill/>
                </a:ln>
                <a:solidFill>
                  <a:srgbClr val="FFFFFF"/>
                </a:solidFill>
                <a:effectLst/>
                <a:uLnTx/>
                <a:uFillTx/>
                <a:latin typeface="SimHei" charset="0"/>
                <a:ea typeface="MS PGothic" charset="0"/>
                <a:cs typeface="Arial" charset="0"/>
              </a:rPr>
              <a:t>!</a:t>
            </a:r>
            <a:endParaRPr kumimoji="0" lang="en-US" altLang="zh-CN" sz="4400" b="0" i="0" u="none" strike="noStrike" kern="1200" cap="none" spc="0" normalizeH="0" baseline="0" noProof="0">
              <a:ln>
                <a:noFill/>
              </a:ln>
              <a:solidFill>
                <a:srgbClr val="FFFFFF"/>
              </a:solidFill>
              <a:effectLst/>
              <a:uLnTx/>
              <a:uFillTx/>
              <a:latin typeface="SimHei" charset="0"/>
              <a:ea typeface="MS PGothic" charset="0"/>
              <a:cs typeface="Arial" charset="0"/>
            </a:endParaRPr>
          </a:p>
        </p:txBody>
      </p:sp>
    </p:spTree>
    <p:extLst>
      <p:ext uri="{BB962C8B-B14F-4D97-AF65-F5344CB8AC3E}">
        <p14:creationId xmlns:p14="http://schemas.microsoft.com/office/powerpoint/2010/main" val="36147701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fade">
                                      <p:cBhvr>
                                        <p:cTn id="1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utoUpdateAnimBg="0"/>
      <p:bldP spid="16" grpId="0" build="p" autoUpdateAnimBg="0"/>
      <p:bldP spid="17"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xfrm>
            <a:off x="304800" y="304800"/>
            <a:ext cx="7772400" cy="1143000"/>
          </a:xfrm>
          <a:effectLst>
            <a:outerShdw blurRad="63500" dist="35921" dir="2700000" algn="ctr" rotWithShape="0">
              <a:schemeClr val="bg1">
                <a:alpha val="74998"/>
              </a:schemeClr>
            </a:outerShdw>
          </a:effectLst>
        </p:spPr>
        <p:txBody>
          <a:bodyPr/>
          <a:lstStyle/>
          <a:p>
            <a:pPr eaLnBrk="1" hangingPunct="1">
              <a:defRPr/>
            </a:pPr>
            <a:r>
              <a:rPr lang="zh-CN" altLang="en-US" sz="5400" b="1" dirty="0">
                <a:latin typeface="Arial" charset="0"/>
                <a:ea typeface="ＭＳ Ｐゴシック" charset="0"/>
                <a:cs typeface="Arial" charset="0"/>
              </a:rPr>
              <a:t>爱芙罗黛蒂圣殿</a:t>
            </a:r>
            <a:endParaRPr lang="en-US" sz="5400" dirty="0">
              <a:latin typeface="Arial" charset="0"/>
              <a:ea typeface="ＭＳ Ｐゴシック" charset="0"/>
              <a:cs typeface="Arial" charset="0"/>
            </a:endParaRPr>
          </a:p>
        </p:txBody>
      </p:sp>
    </p:spTree>
    <p:extLst>
      <p:ext uri="{BB962C8B-B14F-4D97-AF65-F5344CB8AC3E}">
        <p14:creationId xmlns:p14="http://schemas.microsoft.com/office/powerpoint/2010/main" val="28650392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3" descr="clou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650" name="Rectangle 2"/>
          <p:cNvSpPr>
            <a:spLocks noGrp="1" noChangeArrowheads="1"/>
          </p:cNvSpPr>
          <p:nvPr>
            <p:ph type="title" idx="4294967295"/>
          </p:nvPr>
        </p:nvSpPr>
        <p:spPr>
          <a:xfrm>
            <a:off x="0" y="0"/>
            <a:ext cx="9144000" cy="762000"/>
          </a:xfrm>
          <a:solidFill>
            <a:srgbClr val="333399"/>
          </a:solidFill>
          <a:effectLst>
            <a:outerShdw blurRad="63500" dist="35921" dir="2700000" algn="ctr" rotWithShape="0">
              <a:srgbClr val="000000">
                <a:alpha val="74998"/>
              </a:srgbClr>
            </a:outerShdw>
          </a:effectLst>
        </p:spPr>
        <p:txBody>
          <a:bodyPr/>
          <a:lstStyle/>
          <a:p>
            <a:pPr eaLnBrk="1" hangingPunct="1">
              <a:defRPr/>
            </a:pPr>
            <a:r>
              <a:rPr lang="en-US" b="1">
                <a:solidFill>
                  <a:schemeClr val="bg1"/>
                </a:solidFill>
                <a:latin typeface="Arial" charset="0"/>
                <a:ea typeface="ＭＳ Ｐゴシック" charset="0"/>
              </a:rPr>
              <a:t>The Overall Principle</a:t>
            </a:r>
            <a:endParaRPr lang="en-US">
              <a:latin typeface="Arial" charset="0"/>
              <a:ea typeface="ＭＳ Ｐゴシック" charset="0"/>
            </a:endParaRPr>
          </a:p>
        </p:txBody>
      </p:sp>
      <p:sp>
        <p:nvSpPr>
          <p:cNvPr id="155652" name="Rectangle 4"/>
          <p:cNvSpPr>
            <a:spLocks noChangeArrowheads="1"/>
          </p:cNvSpPr>
          <p:nvPr/>
        </p:nvSpPr>
        <p:spPr bwMode="auto">
          <a:xfrm>
            <a:off x="0" y="990600"/>
            <a:ext cx="9144000" cy="1981200"/>
          </a:xfrm>
          <a:prstGeom prst="rect">
            <a:avLst/>
          </a:prstGeom>
          <a:noFill/>
          <a:ln>
            <a:noFill/>
          </a:ln>
          <a:effectLst>
            <a:outerShdw blurRad="63500" dist="35921" dir="2700000" algn="ctr" rotWithShape="0">
              <a:srgbClr val="000000">
                <a:alpha val="74998"/>
              </a:srgbClr>
            </a:outerShdw>
          </a:effectLst>
        </p:spPr>
        <p:txBody>
          <a:bodyPr anchor="ctr"/>
          <a:lstStyle/>
          <a:p>
            <a:pPr algn="ctr" eaLnBrk="1" hangingPunct="1">
              <a:defRPr/>
            </a:pPr>
            <a:r>
              <a:rPr lang="en-US" altLang="ja-JP" sz="4400" b="1" dirty="0">
                <a:solidFill>
                  <a:srgbClr val="FFFFFF"/>
                </a:solidFill>
                <a:cs typeface="Arial" charset="0"/>
              </a:rPr>
              <a:t>"If possible, as far as it depends on you, be at peace with all men"</a:t>
            </a:r>
            <a:br>
              <a:rPr lang="en-US" altLang="ja-JP" sz="4400" b="1" dirty="0">
                <a:solidFill>
                  <a:srgbClr val="FFFFFF"/>
                </a:solidFill>
                <a:cs typeface="Arial" charset="0"/>
              </a:rPr>
            </a:br>
            <a:r>
              <a:rPr lang="en-US" altLang="ja-JP" sz="4000" b="1" i="1" dirty="0">
                <a:solidFill>
                  <a:srgbClr val="FFFFFF"/>
                </a:solidFill>
                <a:cs typeface="Arial" charset="0"/>
              </a:rPr>
              <a:t>Romans 12:18</a:t>
            </a:r>
            <a:endParaRPr lang="en-US" sz="4400" dirty="0">
              <a:solidFill>
                <a:srgbClr val="000000"/>
              </a:solidFill>
              <a:cs typeface="Arial" charset="0"/>
            </a:endParaRPr>
          </a:p>
        </p:txBody>
      </p:sp>
    </p:spTree>
  </p:cSld>
  <p:clrMapOvr>
    <a:masterClrMapping/>
  </p:clrMapOvr>
  <p:transition>
    <p:random/>
  </p:transition>
</p:sld>
</file>

<file path=ppt/slides/slide9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40994"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0995"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ea typeface="ＭＳ Ｐゴシック" charset="0"/>
              </a:rPr>
              <a:t>Matthew</a:t>
            </a:r>
            <a:r>
              <a:rPr lang="fr-FR" altLang="ja-JP" b="1">
                <a:effectLst>
                  <a:outerShdw blurRad="38100" dist="38100" dir="2700000" algn="tl">
                    <a:srgbClr val="FFFFFF"/>
                  </a:outerShdw>
                </a:effectLst>
                <a:ea typeface="ＭＳ Ｐゴシック" charset="0"/>
              </a:rPr>
              <a:t>'</a:t>
            </a:r>
            <a:r>
              <a:rPr lang="en-US" b="1">
                <a:effectLst>
                  <a:outerShdw blurRad="38100" dist="38100" dir="2700000" algn="tl">
                    <a:srgbClr val="FFFFFF"/>
                  </a:outerShdw>
                </a:effectLst>
                <a:ea typeface="ＭＳ Ｐゴシック" charset="0"/>
              </a:rPr>
              <a:t>s Relational Pillars</a:t>
            </a:r>
            <a:endParaRPr lang="en-US">
              <a:ea typeface="ＭＳ Ｐゴシック" charset="0"/>
            </a:endParaRPr>
          </a:p>
        </p:txBody>
      </p:sp>
      <p:sp>
        <p:nvSpPr>
          <p:cNvPr id="340997"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a:ln>
                  <a:noFill/>
                </a:ln>
                <a:solidFill>
                  <a:srgbClr val="FFFFFF"/>
                </a:solidFill>
                <a:effectLst/>
                <a:uLnTx/>
                <a:uFillTx/>
                <a:latin typeface="Arial" charset="0"/>
                <a:ea typeface="MS PGothic" charset="0"/>
                <a:cs typeface="Arial" charset="0"/>
              </a:rPr>
              <a:t>5:23-24</a:t>
            </a:r>
            <a:endParaRPr kumimoji="0" lang="en-US" altLang="zh-CN" sz="4400" b="0" i="0" u="none" strike="noStrike" kern="1200" cap="none" spc="0" normalizeH="0" baseline="0" noProof="0">
              <a:ln>
                <a:noFill/>
              </a:ln>
              <a:solidFill>
                <a:srgbClr val="000000"/>
              </a:solidFill>
              <a:effectLst/>
              <a:uLnTx/>
              <a:uFillTx/>
              <a:latin typeface="Arial" charset="0"/>
              <a:ea typeface="MS PGothic" charset="0"/>
              <a:cs typeface="Arial" charset="0"/>
            </a:endParaRPr>
          </a:p>
        </p:txBody>
      </p:sp>
      <p:sp>
        <p:nvSpPr>
          <p:cNvPr id="340998"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1" u="none" strike="noStrike" kern="1200" cap="none" spc="0" normalizeH="0" baseline="0" noProof="0">
                <a:ln>
                  <a:noFill/>
                </a:ln>
                <a:solidFill>
                  <a:srgbClr val="FFFFFF"/>
                </a:solidFill>
                <a:effectLst/>
                <a:uLnTx/>
                <a:uFillTx/>
                <a:latin typeface="SimHei" charset="0"/>
                <a:ea typeface="MS PGothic" charset="0"/>
                <a:cs typeface="SimHei" charset="0"/>
              </a:rPr>
              <a:t>你是</a:t>
            </a:r>
            <a:r>
              <a:rPr kumimoji="0" lang="en-US" altLang="ja-JP" sz="4400" b="1" i="1" u="none" strike="noStrike" kern="1200" cap="none" spc="0" normalizeH="0" baseline="0" noProof="0">
                <a:ln>
                  <a:noFill/>
                </a:ln>
                <a:solidFill>
                  <a:srgbClr val="FFFFFF"/>
                </a:solidFill>
                <a:effectLst/>
                <a:uLnTx/>
                <a:uFillTx/>
                <a:latin typeface="SimHei" charset="0"/>
                <a:ea typeface="MS PGothic" charset="0"/>
                <a:cs typeface="Arial" charset="0"/>
              </a:rPr>
              <a:t>:</a:t>
            </a:r>
            <a:endParaRPr kumimoji="0" lang="en-US" altLang="zh-CN" sz="4400" b="0" i="1" u="none" strike="noStrike" kern="1200" cap="none" spc="0" normalizeH="0" baseline="0" noProof="0">
              <a:ln>
                <a:noFill/>
              </a:ln>
              <a:solidFill>
                <a:srgbClr val="000000"/>
              </a:solidFill>
              <a:effectLst/>
              <a:uLnTx/>
              <a:uFillTx/>
              <a:latin typeface="SimHei" charset="0"/>
              <a:ea typeface="MS PGothic" charset="0"/>
              <a:cs typeface="Arial" charset="0"/>
            </a:endParaRPr>
          </a:p>
        </p:txBody>
      </p:sp>
      <p:sp>
        <p:nvSpPr>
          <p:cNvPr id="340999"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1" u="none" strike="noStrike" kern="1200" cap="none" spc="0" normalizeH="0" baseline="0" noProof="0">
                <a:ln>
                  <a:noFill/>
                </a:ln>
                <a:solidFill>
                  <a:srgbClr val="FFFFFF"/>
                </a:solidFill>
                <a:effectLst/>
                <a:uLnTx/>
                <a:uFillTx/>
                <a:latin typeface="SimHei" charset="0"/>
                <a:ea typeface="MS PGothic" charset="0"/>
                <a:cs typeface="SimHei" charset="0"/>
              </a:rPr>
              <a:t>问题</a:t>
            </a:r>
            <a:r>
              <a:rPr kumimoji="0" lang="en-US" altLang="ja-JP" sz="4400" b="1" i="1" u="none" strike="noStrike" kern="1200" cap="none" spc="0" normalizeH="0" baseline="0" noProof="0">
                <a:ln>
                  <a:noFill/>
                </a:ln>
                <a:solidFill>
                  <a:srgbClr val="FFFFFF"/>
                </a:solidFill>
                <a:effectLst/>
                <a:uLnTx/>
                <a:uFillTx/>
                <a:latin typeface="SimHei" charset="0"/>
                <a:ea typeface="MS PGothic" charset="0"/>
                <a:cs typeface="Arial" charset="0"/>
              </a:rPr>
              <a:t>:</a:t>
            </a:r>
            <a:endParaRPr kumimoji="0" lang="en-US" altLang="zh-CN" sz="4400" b="0" i="1" u="none" strike="noStrike" kern="1200" cap="none" spc="0" normalizeH="0" baseline="0" noProof="0">
              <a:ln>
                <a:noFill/>
              </a:ln>
              <a:solidFill>
                <a:srgbClr val="000000"/>
              </a:solidFill>
              <a:effectLst/>
              <a:uLnTx/>
              <a:uFillTx/>
              <a:latin typeface="SimHei" charset="0"/>
              <a:ea typeface="MS PGothic" charset="0"/>
              <a:cs typeface="Arial" charset="0"/>
            </a:endParaRPr>
          </a:p>
        </p:txBody>
      </p:sp>
      <p:sp>
        <p:nvSpPr>
          <p:cNvPr id="341000" name="Rectangle 8"/>
          <p:cNvSpPr>
            <a:spLocks noChangeArrowheads="1"/>
          </p:cNvSpPr>
          <p:nvPr/>
        </p:nvSpPr>
        <p:spPr bwMode="auto">
          <a:xfrm>
            <a:off x="2895600" y="3124200"/>
            <a:ext cx="34051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SimHei" charset="0"/>
                <a:ea typeface="MS PGothic" charset="0"/>
                <a:cs typeface="SimHei" charset="0"/>
              </a:rPr>
              <a:t>冒犯别人者</a:t>
            </a:r>
            <a:endParaRPr kumimoji="0" lang="zh-CN" altLang="en-US" sz="4400" b="0" i="0" u="none" strike="noStrike" kern="1200" cap="none" spc="0" normalizeH="0" baseline="0" noProof="0">
              <a:ln>
                <a:noFill/>
              </a:ln>
              <a:solidFill>
                <a:srgbClr val="000000"/>
              </a:solidFill>
              <a:effectLst/>
              <a:uLnTx/>
              <a:uFillTx/>
              <a:latin typeface="SimHei" charset="0"/>
              <a:ea typeface="MS PGothic" charset="0"/>
              <a:cs typeface="SimHei" charset="0"/>
            </a:endParaRPr>
          </a:p>
        </p:txBody>
      </p:sp>
      <p:sp>
        <p:nvSpPr>
          <p:cNvPr id="3410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SimHei" charset="0"/>
                <a:ea typeface="MS PGothic" charset="0"/>
                <a:cs typeface="SimHei" charset="0"/>
              </a:rPr>
              <a:t>被冒犯者</a:t>
            </a:r>
            <a:endParaRPr kumimoji="0" lang="zh-CN" altLang="en-US" sz="4400" b="0" i="0" u="none" strike="noStrike" kern="1200" cap="none" spc="0" normalizeH="0" baseline="0" noProof="0">
              <a:ln>
                <a:noFill/>
              </a:ln>
              <a:solidFill>
                <a:srgbClr val="000000"/>
              </a:solidFill>
              <a:effectLst/>
              <a:uLnTx/>
              <a:uFillTx/>
              <a:latin typeface="SimHei" charset="0"/>
              <a:ea typeface="MS PGothic" charset="0"/>
              <a:cs typeface="SimHei" charset="0"/>
            </a:endParaRPr>
          </a:p>
        </p:txBody>
      </p:sp>
      <p:sp>
        <p:nvSpPr>
          <p:cNvPr id="341002"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SimHei" charset="0"/>
                <a:ea typeface="MS PGothic" charset="0"/>
                <a:cs typeface="SimHei" charset="0"/>
              </a:rPr>
              <a:t>一般情况</a:t>
            </a:r>
            <a:endParaRPr kumimoji="0" lang="zh-CN" altLang="en-US" sz="4400" b="0" i="0" u="none" strike="noStrike" kern="1200" cap="none" spc="0" normalizeH="0" baseline="0" noProof="0">
              <a:ln>
                <a:noFill/>
              </a:ln>
              <a:solidFill>
                <a:srgbClr val="000000"/>
              </a:solidFill>
              <a:effectLst/>
              <a:uLnTx/>
              <a:uFillTx/>
              <a:latin typeface="SimHei" charset="0"/>
              <a:ea typeface="MS PGothic" charset="0"/>
              <a:cs typeface="SimHei" charset="0"/>
            </a:endParaRPr>
          </a:p>
        </p:txBody>
      </p:sp>
      <p:sp>
        <p:nvSpPr>
          <p:cNvPr id="3410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0" i="0" u="none" strike="noStrike" kern="1200" cap="none" spc="0" normalizeH="0" baseline="0" noProof="0">
                <a:ln>
                  <a:noFill/>
                </a:ln>
                <a:solidFill>
                  <a:srgbClr val="FFFFFF"/>
                </a:solidFill>
                <a:effectLst/>
                <a:uLnTx/>
                <a:uFillTx/>
                <a:latin typeface="SimHei" charset="0"/>
                <a:ea typeface="MS PGothic" charset="0"/>
                <a:cs typeface="SimHei" charset="0"/>
              </a:rPr>
              <a:t>罪</a:t>
            </a:r>
          </a:p>
        </p:txBody>
      </p:sp>
      <p:sp>
        <p:nvSpPr>
          <p:cNvPr id="3410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a:ln>
                  <a:noFill/>
                </a:ln>
                <a:solidFill>
                  <a:srgbClr val="FFFFFF"/>
                </a:solidFill>
                <a:effectLst/>
                <a:uLnTx/>
                <a:uFillTx/>
                <a:latin typeface="Arial" charset="0"/>
                <a:ea typeface="MS PGothic" charset="0"/>
                <a:cs typeface="Arial" charset="0"/>
              </a:rPr>
              <a:t>18:15-17</a:t>
            </a:r>
            <a:endParaRPr kumimoji="0" lang="en-US" altLang="zh-CN" sz="4400" b="0" i="0" u="none" strike="noStrike" kern="1200" cap="none" spc="0" normalizeH="0" baseline="0" noProof="0">
              <a:ln>
                <a:noFill/>
              </a:ln>
              <a:solidFill>
                <a:srgbClr val="000000"/>
              </a:solidFill>
              <a:effectLst/>
              <a:uLnTx/>
              <a:uFillTx/>
              <a:latin typeface="Arial" charset="0"/>
              <a:ea typeface="MS PGothic" charset="0"/>
              <a:cs typeface="Arial" charset="0"/>
            </a:endParaRPr>
          </a:p>
        </p:txBody>
      </p:sp>
      <p:sp>
        <p:nvSpPr>
          <p:cNvPr id="341005" name="Rectangle 14"/>
          <p:cNvSpPr>
            <a:spLocks noChangeArrowheads="1"/>
          </p:cNvSpPr>
          <p:nvPr/>
        </p:nvSpPr>
        <p:spPr bwMode="auto">
          <a:xfrm>
            <a:off x="457200" y="152400"/>
            <a:ext cx="8686800" cy="1143000"/>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SimHei" charset="0"/>
                <a:ea typeface="MS PGothic" charset="0"/>
                <a:cs typeface="SimHei" charset="0"/>
              </a:rPr>
              <a:t>马太福音的人际关系支柱</a:t>
            </a:r>
          </a:p>
        </p:txBody>
      </p:sp>
      <p:pic>
        <p:nvPicPr>
          <p:cNvPr id="341006"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15"/>
          <p:cNvSpPr>
            <a:spLocks noChangeArrowheads="1"/>
          </p:cNvSpPr>
          <p:nvPr/>
        </p:nvSpPr>
        <p:spPr bwMode="auto">
          <a:xfrm>
            <a:off x="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1" u="none" strike="noStrike" kern="1200" cap="none" spc="0" normalizeH="0" baseline="0" noProof="0">
                <a:ln>
                  <a:noFill/>
                </a:ln>
                <a:solidFill>
                  <a:srgbClr val="FFFFFF"/>
                </a:solidFill>
                <a:effectLst/>
                <a:uLnTx/>
                <a:uFillTx/>
                <a:latin typeface="SimHei" charset="0"/>
                <a:ea typeface="MS PGothic" charset="0"/>
                <a:cs typeface="SimHei" charset="0"/>
              </a:rPr>
              <a:t>主动者</a:t>
            </a:r>
            <a:r>
              <a:rPr kumimoji="0" lang="en-US" altLang="ja-JP" sz="4400" b="1" i="1" u="none" strike="noStrike" kern="1200" cap="none" spc="0" normalizeH="0" baseline="0" noProof="0">
                <a:ln>
                  <a:noFill/>
                </a:ln>
                <a:solidFill>
                  <a:srgbClr val="FFFFFF"/>
                </a:solidFill>
                <a:effectLst/>
                <a:uLnTx/>
                <a:uFillTx/>
                <a:latin typeface="SimHei" charset="0"/>
                <a:ea typeface="MS PGothic" charset="0"/>
                <a:cs typeface="Arial" charset="0"/>
              </a:rPr>
              <a:t>:</a:t>
            </a:r>
            <a:endParaRPr kumimoji="0" lang="en-US" altLang="zh-CN" sz="4400" b="0" i="1" u="none" strike="noStrike" kern="1200" cap="none" spc="0" normalizeH="0" baseline="0" noProof="0">
              <a:ln>
                <a:noFill/>
              </a:ln>
              <a:solidFill>
                <a:srgbClr val="000000"/>
              </a:solidFill>
              <a:effectLst/>
              <a:uLnTx/>
              <a:uFillTx/>
              <a:latin typeface="SimHei" charset="0"/>
              <a:ea typeface="MS PGothic" charset="0"/>
              <a:cs typeface="Arial" charset="0"/>
            </a:endParaRPr>
          </a:p>
        </p:txBody>
      </p:sp>
      <p:sp>
        <p:nvSpPr>
          <p:cNvPr id="16" name="Rectangle 16"/>
          <p:cNvSpPr>
            <a:spLocks noChangeArrowheads="1"/>
          </p:cNvSpPr>
          <p:nvPr/>
        </p:nvSpPr>
        <p:spPr bwMode="auto">
          <a:xfrm>
            <a:off x="289560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0" i="0" u="none" strike="noStrike" kern="1200" cap="none" spc="0" normalizeH="0" baseline="0" noProof="0">
                <a:ln>
                  <a:noFill/>
                </a:ln>
                <a:solidFill>
                  <a:srgbClr val="FFFFFF"/>
                </a:solidFill>
                <a:effectLst/>
                <a:uLnTx/>
                <a:uFillTx/>
                <a:latin typeface="SimHei" charset="0"/>
                <a:ea typeface="MS PGothic" charset="0"/>
                <a:cs typeface="SimHei" charset="0"/>
              </a:rPr>
              <a:t>你！</a:t>
            </a:r>
          </a:p>
        </p:txBody>
      </p:sp>
      <p:sp>
        <p:nvSpPr>
          <p:cNvPr id="17" name="Rectangle 17"/>
          <p:cNvSpPr>
            <a:spLocks noChangeArrowheads="1"/>
          </p:cNvSpPr>
          <p:nvPr/>
        </p:nvSpPr>
        <p:spPr bwMode="auto">
          <a:xfrm>
            <a:off x="6324600" y="51816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SimHei" charset="0"/>
                <a:ea typeface="MS PGothic" charset="0"/>
                <a:cs typeface="SimHei" charset="0"/>
              </a:rPr>
              <a:t>你</a:t>
            </a:r>
            <a:r>
              <a:rPr kumimoji="0" lang="en-US" altLang="ja-JP" sz="4400" b="1" i="0" u="none" strike="noStrike" kern="1200" cap="none" spc="0" normalizeH="0" baseline="0" noProof="0">
                <a:ln>
                  <a:noFill/>
                </a:ln>
                <a:solidFill>
                  <a:srgbClr val="FFFFFF"/>
                </a:solidFill>
                <a:effectLst/>
                <a:uLnTx/>
                <a:uFillTx/>
                <a:latin typeface="SimHei" charset="0"/>
                <a:ea typeface="MS PGothic" charset="0"/>
                <a:cs typeface="Arial" charset="0"/>
              </a:rPr>
              <a:t>!</a:t>
            </a:r>
            <a:endParaRPr kumimoji="0" lang="en-US" altLang="zh-CN" sz="4400" b="0" i="0" u="none" strike="noStrike" kern="1200" cap="none" spc="0" normalizeH="0" baseline="0" noProof="0">
              <a:ln>
                <a:noFill/>
              </a:ln>
              <a:solidFill>
                <a:srgbClr val="FFFFFF"/>
              </a:solidFill>
              <a:effectLst/>
              <a:uLnTx/>
              <a:uFillTx/>
              <a:latin typeface="SimHei" charset="0"/>
              <a:ea typeface="MS PGothic" charset="0"/>
              <a:cs typeface="Arial" charset="0"/>
            </a:endParaRPr>
          </a:p>
        </p:txBody>
      </p:sp>
      <p:sp>
        <p:nvSpPr>
          <p:cNvPr id="18" name="Rectangle 18">
            <a:extLst>
              <a:ext uri="{FF2B5EF4-FFF2-40B4-BE49-F238E27FC236}">
                <a16:creationId xmlns:a16="http://schemas.microsoft.com/office/drawing/2014/main" id="{B8119623-F491-5C4C-B9EE-EACB123260EE}"/>
              </a:ext>
            </a:extLst>
          </p:cNvPr>
          <p:cNvSpPr>
            <a:spLocks noChangeArrowheads="1"/>
          </p:cNvSpPr>
          <p:nvPr/>
        </p:nvSpPr>
        <p:spPr bwMode="auto">
          <a:xfrm>
            <a:off x="0" y="2133600"/>
            <a:ext cx="9144000" cy="762000"/>
          </a:xfrm>
          <a:prstGeom prst="rect">
            <a:avLst/>
          </a:prstGeom>
          <a:solidFill>
            <a:srgbClr val="333399"/>
          </a:solidFill>
          <a:ln>
            <a:noFill/>
          </a:ln>
          <a:effectLst>
            <a:outerShdw blurRad="63500" dist="35921" dir="2700000" algn="ctr" rotWithShape="0">
              <a:srgbClr val="000000">
                <a:alpha val="74998"/>
              </a:srgbClr>
            </a:outerShdw>
          </a:effectLst>
        </p:spPr>
        <p:txBody>
          <a:bodyPr anchor="ctr"/>
          <a:lstStyle/>
          <a:p>
            <a:pPr algn="ctr" eaLnBrk="1" hangingPunct="1">
              <a:defRPr/>
            </a:pPr>
            <a:r>
              <a:rPr lang="en-US" sz="4000" b="1">
                <a:solidFill>
                  <a:srgbClr val="FFFFFF"/>
                </a:solidFill>
                <a:cs typeface="Arial" charset="0"/>
              </a:rPr>
              <a:t>The Overall Principle: Romans 12:18</a:t>
            </a:r>
            <a:endParaRPr lang="en-US" sz="4000">
              <a:solidFill>
                <a:srgbClr val="000000"/>
              </a:solidFill>
              <a:cs typeface="Arial" charset="0"/>
            </a:endParaRPr>
          </a:p>
        </p:txBody>
      </p:sp>
    </p:spTree>
    <p:extLst>
      <p:ext uri="{BB962C8B-B14F-4D97-AF65-F5344CB8AC3E}">
        <p14:creationId xmlns:p14="http://schemas.microsoft.com/office/powerpoint/2010/main" val="38936837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3000"/>
                                        <p:tgtEl>
                                          <p:spTgt spid="18"/>
                                        </p:tgtEl>
                                      </p:cBhvr>
                                    </p:animEffect>
                                    <p:anim calcmode="lin" valueType="num">
                                      <p:cBhvr>
                                        <p:cTn id="8" dur="3000" fill="hold"/>
                                        <p:tgtEl>
                                          <p:spTgt spid="18"/>
                                        </p:tgtEl>
                                        <p:attrNameLst>
                                          <p:attrName>ppt_x</p:attrName>
                                        </p:attrNameLst>
                                      </p:cBhvr>
                                      <p:tavLst>
                                        <p:tav tm="0">
                                          <p:val>
                                            <p:strVal val="#ppt_x"/>
                                          </p:val>
                                        </p:tav>
                                        <p:tav tm="100000">
                                          <p:val>
                                            <p:strVal val="#ppt_x"/>
                                          </p:val>
                                        </p:tav>
                                      </p:tavLst>
                                    </p:anim>
                                    <p:anim calcmode="lin" valueType="num">
                                      <p:cBhvr>
                                        <p:cTn id="9" dur="2700" decel="100000" fill="hold"/>
                                        <p:tgtEl>
                                          <p:spTgt spid="18"/>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8769" name="Rectangle 2"/>
          <p:cNvSpPr>
            <a:spLocks noGrp="1" noChangeArrowheads="1"/>
          </p:cNvSpPr>
          <p:nvPr>
            <p:ph type="title" idx="4294967295"/>
          </p:nvPr>
        </p:nvSpPr>
        <p:spPr/>
        <p:txBody>
          <a:bodyPr/>
          <a:lstStyle/>
          <a:p>
            <a:r>
              <a:rPr lang="en-US">
                <a:latin typeface="Arial" charset="0"/>
                <a:ea typeface="ＭＳ Ｐゴシック" charset="0"/>
              </a:rPr>
              <a:t>Make us one 3/3</a:t>
            </a:r>
          </a:p>
        </p:txBody>
      </p:sp>
      <p:pic>
        <p:nvPicPr>
          <p:cNvPr id="288770" name="Picture 3" descr="Sunrise &amp; Sunset 068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8" name="Text Box 4"/>
          <p:cNvSpPr txBox="1">
            <a:spLocks noChangeArrowheads="1"/>
          </p:cNvSpPr>
          <p:nvPr/>
        </p:nvSpPr>
        <p:spPr bwMode="auto">
          <a:xfrm>
            <a:off x="107950" y="792163"/>
            <a:ext cx="5619750" cy="3387725"/>
          </a:xfrm>
          <a:prstGeom prst="rect">
            <a:avLst/>
          </a:prstGeom>
          <a:noFill/>
          <a:ln>
            <a:noFill/>
          </a:ln>
          <a:effectLst>
            <a:outerShdw blurRad="63500" dist="38099" dir="2700000" algn="ctr" rotWithShape="0">
              <a:schemeClr val="tx1">
                <a:alpha val="74998"/>
              </a:schemeClr>
            </a:outerShdw>
          </a:effectLst>
        </p:spPr>
        <p:txBody>
          <a:bodyPr wrap="none">
            <a:spAutoFit/>
          </a:bodyPr>
          <a:lstStyle/>
          <a:p>
            <a:pPr algn="ctr">
              <a:defRPr/>
            </a:pPr>
            <a:r>
              <a:rPr lang="en-US" sz="3600" b="1">
                <a:solidFill>
                  <a:srgbClr val="FFFFFF"/>
                </a:solidFill>
              </a:rPr>
              <a:t>Make us one, Lord,</a:t>
            </a:r>
          </a:p>
          <a:p>
            <a:pPr algn="ctr">
              <a:defRPr/>
            </a:pPr>
            <a:r>
              <a:rPr lang="en-US" sz="3600" b="1">
                <a:solidFill>
                  <a:srgbClr val="FFFFFF"/>
                </a:solidFill>
              </a:rPr>
              <a:t>make us one,</a:t>
            </a:r>
          </a:p>
          <a:p>
            <a:pPr algn="ctr">
              <a:defRPr/>
            </a:pPr>
            <a:r>
              <a:rPr lang="en-US" sz="3600" b="1">
                <a:solidFill>
                  <a:srgbClr val="FFFFFF"/>
                </a:solidFill>
              </a:rPr>
              <a:t>Holy Spirit, make us one.</a:t>
            </a:r>
          </a:p>
          <a:p>
            <a:pPr algn="ctr">
              <a:defRPr/>
            </a:pPr>
            <a:r>
              <a:rPr lang="en-US" sz="3600" b="1">
                <a:solidFill>
                  <a:srgbClr val="FFFFFF"/>
                </a:solidFill>
              </a:rPr>
              <a:t>Let Your love flow</a:t>
            </a:r>
          </a:p>
          <a:p>
            <a:pPr algn="ctr">
              <a:defRPr/>
            </a:pPr>
            <a:r>
              <a:rPr lang="en-US" sz="3600" b="1">
                <a:solidFill>
                  <a:srgbClr val="FFFFFF"/>
                </a:solidFill>
              </a:rPr>
              <a:t>so the world will know</a:t>
            </a:r>
          </a:p>
          <a:p>
            <a:pPr algn="ctr">
              <a:defRPr/>
            </a:pPr>
            <a:r>
              <a:rPr lang="en-US" sz="3600" b="1">
                <a:solidFill>
                  <a:srgbClr val="FFFFFF"/>
                </a:solidFill>
              </a:rPr>
              <a:t>we are one in You.</a:t>
            </a:r>
          </a:p>
        </p:txBody>
      </p:sp>
    </p:spTree>
  </p:cSld>
  <p:clrMapOvr>
    <a:masterClrMapping/>
  </p:clrMapOvr>
  <p:transition>
    <p:fade thruBlk="1"/>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Rectangle 2"/>
          <p:cNvSpPr>
            <a:spLocks noGrp="1" noChangeArrowheads="1"/>
          </p:cNvSpPr>
          <p:nvPr>
            <p:ph type="ctrTitle" idx="4294967295"/>
          </p:nvPr>
        </p:nvSpPr>
        <p:spPr>
          <a:xfrm>
            <a:off x="381000" y="5638800"/>
            <a:ext cx="8534400" cy="914400"/>
          </a:xfrm>
          <a:effectLst>
            <a:outerShdw blurRad="63500" algn="ctr" rotWithShape="0">
              <a:srgbClr val="000000">
                <a:alpha val="75000"/>
              </a:srgbClr>
            </a:outerShdw>
          </a:effectLst>
        </p:spPr>
        <p:txBody>
          <a:bodyPr anchor="ctr"/>
          <a:lstStyle/>
          <a:p>
            <a:pPr algn="ctr" eaLnBrk="1" hangingPunct="1">
              <a:defRPr/>
            </a:pPr>
            <a:r>
              <a:rPr lang="zh-CN" altLang="en-US" sz="4800" b="1">
                <a:solidFill>
                  <a:srgbClr val="FFFFFF"/>
                </a:solidFill>
                <a:latin typeface="Arial"/>
              </a:rPr>
              <a:t>“</a:t>
            </a:r>
            <a:r>
              <a:rPr lang="zh-CN" altLang="en-US" sz="4800" b="1">
                <a:solidFill>
                  <a:srgbClr val="FFFFFF"/>
                </a:solidFill>
              </a:rPr>
              <a:t>自我</a:t>
            </a:r>
            <a:r>
              <a:rPr lang="zh-CN" altLang="en-US" sz="4800" b="1">
                <a:solidFill>
                  <a:srgbClr val="FFFFFF"/>
                </a:solidFill>
                <a:latin typeface="Arial"/>
              </a:rPr>
              <a:t>”</a:t>
            </a:r>
            <a:r>
              <a:rPr lang="zh-CN" altLang="en-US" sz="4800" b="1">
                <a:solidFill>
                  <a:srgbClr val="FFFFFF"/>
                </a:solidFill>
              </a:rPr>
              <a:t> 主义</a:t>
            </a:r>
            <a:endParaRPr lang="en-US" sz="4800" b="1">
              <a:solidFill>
                <a:srgbClr val="FFFFFF"/>
              </a:solidFill>
            </a:endParaRPr>
          </a:p>
        </p:txBody>
      </p:sp>
      <p:sp>
        <p:nvSpPr>
          <p:cNvPr id="1094659" name="Rectangle 3"/>
          <p:cNvSpPr>
            <a:spLocks noGrp="1" noChangeArrowheads="1"/>
          </p:cNvSpPr>
          <p:nvPr>
            <p:ph type="subTitle" idx="4294967295"/>
          </p:nvPr>
        </p:nvSpPr>
        <p:spPr>
          <a:xfrm>
            <a:off x="381000" y="0"/>
            <a:ext cx="8420100" cy="2743200"/>
          </a:xfrm>
          <a:effectLst>
            <a:outerShdw blurRad="63500" algn="ctr" rotWithShape="0">
              <a:srgbClr val="808080">
                <a:alpha val="75000"/>
              </a:srgbClr>
            </a:outerShdw>
          </a:effectLst>
        </p:spPr>
        <p:txBody>
          <a:bodyPr anchor="b"/>
          <a:lstStyle/>
          <a:p>
            <a:pPr marL="533400" indent="-533400" algn="ctr" eaLnBrk="1" hangingPunct="1">
              <a:buFontTx/>
              <a:buAutoNum type="arabicPeriod"/>
              <a:defRPr/>
            </a:pPr>
            <a:r>
              <a:rPr lang="zh-CN" altLang="en-US" sz="2800" b="1" i="1">
                <a:solidFill>
                  <a:srgbClr val="FFFFFF"/>
                </a:solidFill>
              </a:rPr>
              <a:t>在现今的社会，你观擦到哪一些</a:t>
            </a:r>
            <a:r>
              <a:rPr lang="zh-CN" altLang="en-US" sz="2800" b="1" i="1">
                <a:solidFill>
                  <a:srgbClr val="FFFFFF"/>
                </a:solidFill>
                <a:latin typeface="Arial"/>
              </a:rPr>
              <a:t>“</a:t>
            </a:r>
            <a:r>
              <a:rPr lang="zh-CN" altLang="en-US" sz="2800" b="1" i="1">
                <a:solidFill>
                  <a:srgbClr val="FFFFFF"/>
                </a:solidFill>
              </a:rPr>
              <a:t>以自我为中心 </a:t>
            </a:r>
            <a:r>
              <a:rPr lang="zh-CN" altLang="en-US" sz="2800" b="1" i="1">
                <a:solidFill>
                  <a:srgbClr val="FFFFFF"/>
                </a:solidFill>
                <a:latin typeface="Arial"/>
              </a:rPr>
              <a:t>”</a:t>
            </a:r>
            <a:r>
              <a:rPr lang="zh-CN" altLang="en-US" sz="2800" b="1" i="1">
                <a:solidFill>
                  <a:srgbClr val="FFFFFF"/>
                </a:solidFill>
              </a:rPr>
              <a:t> 的例子？</a:t>
            </a:r>
            <a:endParaRPr lang="en-US" sz="1600" b="1" i="1">
              <a:solidFill>
                <a:srgbClr val="FFFFFF"/>
              </a:solidFill>
            </a:endParaRPr>
          </a:p>
          <a:p>
            <a:pPr marL="533400" indent="-533400" algn="ctr" eaLnBrk="1" hangingPunct="1">
              <a:buFontTx/>
              <a:buAutoNum type="arabicPeriod"/>
              <a:defRPr/>
            </a:pPr>
            <a:endParaRPr lang="en-US" sz="1600" b="1" i="1">
              <a:solidFill>
                <a:srgbClr val="FFFFFF"/>
              </a:solidFill>
            </a:endParaRPr>
          </a:p>
          <a:p>
            <a:pPr marL="533400" indent="-533400" algn="ctr" eaLnBrk="1" hangingPunct="1">
              <a:buFontTx/>
              <a:buAutoNum type="arabicPeriod"/>
              <a:defRPr/>
            </a:pPr>
            <a:r>
              <a:rPr lang="zh-CN" altLang="en-US" sz="2800" b="1" i="1">
                <a:solidFill>
                  <a:srgbClr val="FFFFFF"/>
                </a:solidFill>
              </a:rPr>
              <a:t>你认为如何能够在教会里宁可显明圣经的教导 </a:t>
            </a:r>
            <a:r>
              <a:rPr lang="en-US" altLang="zh-CN" sz="2800" b="1" i="1">
                <a:solidFill>
                  <a:srgbClr val="FFFFFF"/>
                </a:solidFill>
              </a:rPr>
              <a:t>: </a:t>
            </a:r>
            <a:r>
              <a:rPr lang="zh-CN" altLang="en-US" sz="2800" b="1" i="1">
                <a:solidFill>
                  <a:srgbClr val="FFFFFF"/>
                </a:solidFill>
                <a:latin typeface="Arial"/>
              </a:rPr>
              <a:t>“</a:t>
            </a:r>
            <a:r>
              <a:rPr lang="zh-CN" altLang="en-US" sz="2800" b="1" i="1">
                <a:solidFill>
                  <a:srgbClr val="FFFFFF"/>
                </a:solidFill>
              </a:rPr>
              <a:t>以别人为中心</a:t>
            </a:r>
            <a:r>
              <a:rPr lang="zh-CN" altLang="en-US" sz="2800" b="1" i="1">
                <a:solidFill>
                  <a:srgbClr val="FFFFFF"/>
                </a:solidFill>
                <a:latin typeface="Arial"/>
              </a:rPr>
              <a:t>”</a:t>
            </a:r>
            <a:r>
              <a:rPr lang="zh-CN" altLang="en-US" sz="2800" b="1" i="1">
                <a:solidFill>
                  <a:srgbClr val="FFFFFF"/>
                </a:solidFill>
              </a:rPr>
              <a:t>？</a:t>
            </a:r>
            <a:endParaRPr lang="en-US" sz="2800" b="1" i="1">
              <a:solidFill>
                <a:srgbClr val="FFFFFF"/>
              </a:solidFill>
            </a:endParaRPr>
          </a:p>
        </p:txBody>
      </p:sp>
    </p:spTree>
    <p:extLst>
      <p:ext uri="{BB962C8B-B14F-4D97-AF65-F5344CB8AC3E}">
        <p14:creationId xmlns:p14="http://schemas.microsoft.com/office/powerpoint/2010/main" val="33783149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094659">
                                            <p:txEl>
                                              <p:pRg st="0" end="0"/>
                                            </p:txEl>
                                          </p:spTgt>
                                        </p:tgtEl>
                                        <p:attrNameLst>
                                          <p:attrName>style.visibility</p:attrName>
                                        </p:attrNameLst>
                                      </p:cBhvr>
                                      <p:to>
                                        <p:strVal val="visible"/>
                                      </p:to>
                                    </p:set>
                                    <p:anim calcmode="lin" valueType="num">
                                      <p:cBhvr>
                                        <p:cTn id="7" dur="500" fill="hold"/>
                                        <p:tgtEl>
                                          <p:spTgt spid="109465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09465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09465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0946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1094659">
                                            <p:txEl>
                                              <p:pRg st="2" end="2"/>
                                            </p:txEl>
                                          </p:spTgt>
                                        </p:tgtEl>
                                        <p:attrNameLst>
                                          <p:attrName>style.visibility</p:attrName>
                                        </p:attrNameLst>
                                      </p:cBhvr>
                                      <p:to>
                                        <p:strVal val="visible"/>
                                      </p:to>
                                    </p:set>
                                    <p:anim calcmode="lin" valueType="num">
                                      <p:cBhvr>
                                        <p:cTn id="15" dur="500" fill="hold"/>
                                        <p:tgtEl>
                                          <p:spTgt spid="109465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09465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09465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09465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659"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2689" name="Picture 4"/>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509588" y="379413"/>
            <a:ext cx="81280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9107" name="Rectangle 2"/>
          <p:cNvSpPr>
            <a:spLocks noGrp="1" noChangeArrowheads="1"/>
          </p:cNvSpPr>
          <p:nvPr>
            <p:ph type="ctrTitle" idx="4294967295"/>
          </p:nvPr>
        </p:nvSpPr>
        <p:spPr>
          <a:xfrm>
            <a:off x="381000" y="228600"/>
            <a:ext cx="8153400" cy="1143000"/>
          </a:xfrm>
        </p:spPr>
        <p:txBody>
          <a:bodyPr/>
          <a:lstStyle/>
          <a:p>
            <a:pPr eaLnBrk="1" hangingPunct="1">
              <a:defRPr/>
            </a:pPr>
            <a:r>
              <a:rPr lang="zh-CN" altLang="en-US" sz="6000" b="1">
                <a:solidFill>
                  <a:schemeClr val="bg1"/>
                </a:solidFill>
                <a:latin typeface="黑体"/>
                <a:ea typeface="黑体"/>
                <a:cs typeface="黑体"/>
              </a:rPr>
              <a:t>雅各书</a:t>
            </a:r>
            <a:r>
              <a:rPr lang="en-US" sz="6000" b="1">
                <a:solidFill>
                  <a:schemeClr val="bg1"/>
                </a:solidFill>
                <a:latin typeface="黑体"/>
                <a:ea typeface="黑体"/>
                <a:cs typeface="黑体"/>
              </a:rPr>
              <a:t> 5</a:t>
            </a:r>
            <a:r>
              <a:rPr lang="zh-CN" altLang="en-US" sz="6000" b="1">
                <a:solidFill>
                  <a:schemeClr val="bg1"/>
                </a:solidFill>
                <a:latin typeface="黑体"/>
                <a:ea typeface="黑体"/>
                <a:cs typeface="黑体"/>
              </a:rPr>
              <a:t>章</a:t>
            </a:r>
            <a:r>
              <a:rPr lang="en-US" altLang="zh-CN" sz="6000" b="1">
                <a:solidFill>
                  <a:schemeClr val="bg1"/>
                </a:solidFill>
                <a:latin typeface="黑体"/>
                <a:ea typeface="黑体"/>
                <a:cs typeface="黑体"/>
              </a:rPr>
              <a:t>:</a:t>
            </a:r>
            <a:r>
              <a:rPr lang="en-US" sz="6000" b="1">
                <a:solidFill>
                  <a:schemeClr val="bg1"/>
                </a:solidFill>
                <a:latin typeface="黑体"/>
                <a:ea typeface="黑体"/>
                <a:cs typeface="黑体"/>
              </a:rPr>
              <a:t>19-20</a:t>
            </a:r>
            <a:r>
              <a:rPr lang="zh-CN" altLang="en-US" sz="6000" b="1">
                <a:solidFill>
                  <a:schemeClr val="bg1"/>
                </a:solidFill>
                <a:latin typeface="黑体"/>
                <a:ea typeface="黑体"/>
                <a:cs typeface="黑体"/>
              </a:rPr>
              <a:t>节</a:t>
            </a:r>
            <a:endParaRPr lang="en-US">
              <a:solidFill>
                <a:schemeClr val="bg1"/>
              </a:solidFill>
              <a:latin typeface="黑体"/>
              <a:ea typeface="黑体"/>
              <a:cs typeface="黑体"/>
            </a:endParaRPr>
          </a:p>
        </p:txBody>
      </p:sp>
      <p:sp>
        <p:nvSpPr>
          <p:cNvPr id="559108" name="Rectangle 3"/>
          <p:cNvSpPr>
            <a:spLocks noGrp="1" noChangeArrowheads="1"/>
          </p:cNvSpPr>
          <p:nvPr>
            <p:ph type="subTitle" idx="4294967295"/>
          </p:nvPr>
        </p:nvSpPr>
        <p:spPr>
          <a:xfrm>
            <a:off x="762000" y="1828800"/>
            <a:ext cx="7543800" cy="4343400"/>
          </a:xfrm>
        </p:spPr>
        <p:txBody>
          <a:bodyPr/>
          <a:lstStyle/>
          <a:p>
            <a:pPr marL="0" indent="0" algn="ctr" eaLnBrk="1" hangingPunct="1">
              <a:buFontTx/>
              <a:buNone/>
              <a:defRPr/>
            </a:pPr>
            <a:r>
              <a:rPr lang="ru-RU" sz="3800" baseline="30000" dirty="0">
                <a:solidFill>
                  <a:schemeClr val="bg1"/>
                </a:solidFill>
                <a:latin typeface="黑体"/>
                <a:ea typeface="黑体"/>
                <a:cs typeface="黑体"/>
              </a:rPr>
              <a:t>19</a:t>
            </a:r>
            <a:r>
              <a:rPr lang="zh-CN" altLang="en-US" sz="3800" b="1" dirty="0">
                <a:solidFill>
                  <a:schemeClr val="bg1"/>
                </a:solidFill>
                <a:latin typeface="黑体"/>
                <a:ea typeface="黑体"/>
                <a:cs typeface="黑体"/>
              </a:rPr>
              <a:t>我的弟兄们，你们中间若有失迷真道的，有人使他回转，</a:t>
            </a:r>
          </a:p>
          <a:p>
            <a:pPr marL="0" indent="0" algn="ctr" eaLnBrk="1" hangingPunct="1">
              <a:buFontTx/>
              <a:buNone/>
              <a:defRPr/>
            </a:pPr>
            <a:r>
              <a:rPr lang="ru-RU" sz="3800" b="1" dirty="0">
                <a:solidFill>
                  <a:schemeClr val="bg1"/>
                </a:solidFill>
                <a:latin typeface="黑体"/>
                <a:ea typeface="黑体"/>
                <a:cs typeface="黑体"/>
              </a:rPr>
              <a:t> </a:t>
            </a:r>
            <a:r>
              <a:rPr lang="en-US" sz="3800" b="1" baseline="30000" dirty="0">
                <a:solidFill>
                  <a:schemeClr val="bg1"/>
                </a:solidFill>
                <a:latin typeface="黑体"/>
                <a:ea typeface="黑体"/>
                <a:cs typeface="黑体"/>
              </a:rPr>
              <a:t>20</a:t>
            </a:r>
            <a:r>
              <a:rPr lang="zh-CN" altLang="en-US" sz="3800" b="1" dirty="0">
                <a:solidFill>
                  <a:schemeClr val="bg1"/>
                </a:solidFill>
                <a:latin typeface="黑体"/>
                <a:ea typeface="黑体"/>
                <a:cs typeface="黑体"/>
              </a:rPr>
              <a:t>这人该知道：叫一个罪人从迷路上转回便是救一个灵魂不死，并且遮盖许多的罪。</a:t>
            </a:r>
            <a:r>
              <a:rPr lang="ru-RU" sz="3800" dirty="0">
                <a:solidFill>
                  <a:schemeClr val="bg1"/>
                </a:solidFill>
                <a:latin typeface="黑体"/>
                <a:ea typeface="黑体"/>
                <a:cs typeface="黑体"/>
              </a:rPr>
              <a:t> </a:t>
            </a:r>
            <a:endParaRPr lang="en-US" sz="3800" dirty="0">
              <a:solidFill>
                <a:schemeClr val="bg1"/>
              </a:solidFill>
              <a:latin typeface="黑体"/>
              <a:ea typeface="黑体"/>
              <a:cs typeface="黑体"/>
            </a:endParaRPr>
          </a:p>
        </p:txBody>
      </p:sp>
    </p:spTree>
    <p:extLst>
      <p:ext uri="{BB962C8B-B14F-4D97-AF65-F5344CB8AC3E}">
        <p14:creationId xmlns:p14="http://schemas.microsoft.com/office/powerpoint/2010/main" val="27136585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7654" name="Picture 6"/>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4738" name="Rectangle 2"/>
          <p:cNvSpPr>
            <a:spLocks noGrp="1" noChangeArrowheads="1"/>
          </p:cNvSpPr>
          <p:nvPr>
            <p:ph type="title" idx="4294967295"/>
          </p:nvPr>
        </p:nvSpPr>
        <p:spPr/>
        <p:txBody>
          <a:bodyPr/>
          <a:lstStyle/>
          <a:p>
            <a:pPr eaLnBrk="1" hangingPunct="1"/>
            <a:r>
              <a:rPr lang="zh-CN" altLang="en-US" sz="5000">
                <a:latin typeface="Arial" charset="0"/>
                <a:ea typeface="ＭＳ Ｐゴシック" charset="0"/>
              </a:rPr>
              <a:t>谁是 “失迷者”？</a:t>
            </a:r>
            <a:endParaRPr lang="en-US" sz="5000">
              <a:latin typeface="Arial" charset="0"/>
              <a:ea typeface="ＭＳ Ｐゴシック" charset="0"/>
            </a:endParaRPr>
          </a:p>
        </p:txBody>
      </p:sp>
      <p:pic>
        <p:nvPicPr>
          <p:cNvPr id="6676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981200"/>
            <a:ext cx="3175000" cy="237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7656" name="Text Box 8"/>
          <p:cNvSpPr txBox="1">
            <a:spLocks noChangeArrowheads="1"/>
          </p:cNvSpPr>
          <p:nvPr/>
        </p:nvSpPr>
        <p:spPr bwMode="auto">
          <a:xfrm>
            <a:off x="4267200" y="1905000"/>
            <a:ext cx="4572000" cy="2105025"/>
          </a:xfrm>
          <a:prstGeom prst="rect">
            <a:avLst/>
          </a:prstGeom>
          <a:noFill/>
          <a:ln>
            <a:noFill/>
          </a:ln>
          <a:effectLst>
            <a:outerShdw blurRad="50800" dist="38100" dir="2700000" algn="ctr" rotWithShape="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err="1">
                <a:ln>
                  <a:noFill/>
                </a:ln>
                <a:solidFill>
                  <a:srgbClr val="FFFFFF"/>
                </a:solidFill>
                <a:effectLst/>
                <a:uLnTx/>
                <a:uFillTx/>
                <a:latin typeface="Bwgrki"/>
                <a:ea typeface="ＭＳ Ｐゴシック" charset="0"/>
                <a:cs typeface="Bwgrki"/>
              </a:rPr>
              <a:t>plana,w</a:t>
            </a:r>
            <a:r>
              <a:rPr kumimoji="0" lang="en-US" sz="2800" b="1" i="0" u="none" strike="noStrike" kern="1200" cap="none" spc="0" normalizeH="0" baseline="0" noProof="0" dirty="0">
                <a:ln>
                  <a:noFill/>
                </a:ln>
                <a:solidFill>
                  <a:srgbClr val="FFFFFF"/>
                </a:solidFill>
                <a:effectLst/>
                <a:uLnTx/>
                <a:uFillTx/>
                <a:latin typeface="Bwgrki"/>
                <a:ea typeface="ＭＳ Ｐゴシック" charset="0"/>
                <a:cs typeface="Bwgrki"/>
              </a:rPr>
              <a:t> </a:t>
            </a: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rPr>
              <a:t>（主动词）：失迷</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rPr>
              <a:t>偏离</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rPr>
              <a:t>转向歧途</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rPr>
              <a:t>（被动词）：误入歧途， 被误导，被欺骗。</a:t>
            </a:r>
            <a:endParaRPr kumimoji="0" lang="en-US" sz="1800" b="0" i="0" u="none" strike="noStrike" kern="1200" cap="none" spc="0" normalizeH="0" baseline="0" noProof="0" dirty="0">
              <a:ln>
                <a:noFill/>
              </a:ln>
              <a:solidFill>
                <a:srgbClr val="FFFFFF"/>
              </a:solidFill>
              <a:effectLst/>
              <a:uLnTx/>
              <a:uFillTx/>
              <a:latin typeface="Verdana" charset="0"/>
              <a:ea typeface="ＭＳ Ｐゴシック" charset="0"/>
            </a:endParaRPr>
          </a:p>
        </p:txBody>
      </p:sp>
      <p:sp>
        <p:nvSpPr>
          <p:cNvPr id="667657" name="Text Box 9"/>
          <p:cNvSpPr txBox="1">
            <a:spLocks noChangeArrowheads="1"/>
          </p:cNvSpPr>
          <p:nvPr/>
        </p:nvSpPr>
        <p:spPr bwMode="auto">
          <a:xfrm>
            <a:off x="1660525" y="4829175"/>
            <a:ext cx="6569075" cy="1463675"/>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Verdana" charset="0"/>
                <a:ea typeface="ＭＳ Ｐゴシック" charset="0"/>
              </a:rPr>
              <a:t> </a:t>
            </a:r>
            <a:r>
              <a:rPr kumimoji="0" lang="zh-CN" altLang="en-US" sz="3000" b="1" i="0" u="none" strike="noStrike" kern="1200" cap="none" spc="0" normalizeH="0" baseline="0" noProof="0">
                <a:ln>
                  <a:noFill/>
                </a:ln>
                <a:solidFill>
                  <a:srgbClr val="FFFFFF"/>
                </a:solidFill>
                <a:effectLst/>
                <a:uLnTx/>
                <a:uFillTx/>
                <a:latin typeface="Verdana" charset="0"/>
                <a:ea typeface="ＭＳ Ｐゴシック" charset="0"/>
              </a:rPr>
              <a:t>“失迷者” 是指基督徒因为失迷真道而从行为中，主动 （不是被动）地拒绝神的旨意。</a:t>
            </a:r>
            <a:endParaRPr kumimoji="0" lang="en-US" sz="3000" b="1" i="0" u="none" strike="noStrike" kern="1200" cap="none" spc="0" normalizeH="0" baseline="0" noProof="0">
              <a:ln>
                <a:noFill/>
              </a:ln>
              <a:solidFill>
                <a:srgbClr val="FFFFFF"/>
              </a:solidFill>
              <a:effectLst/>
              <a:uLnTx/>
              <a:uFillTx/>
              <a:latin typeface="Verdana" charset="0"/>
              <a:ea typeface="ＭＳ Ｐゴシック" charset="0"/>
            </a:endParaRPr>
          </a:p>
        </p:txBody>
      </p:sp>
      <p:pic>
        <p:nvPicPr>
          <p:cNvPr id="3" name="Picture 2">
            <a:extLst>
              <a:ext uri="{FF2B5EF4-FFF2-40B4-BE49-F238E27FC236}">
                <a16:creationId xmlns:a16="http://schemas.microsoft.com/office/drawing/2014/main" id="{28CF0BCC-3C30-9A4D-908F-91234BFCB6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1450" y="1981199"/>
            <a:ext cx="2134261" cy="701675"/>
          </a:xfrm>
          <a:prstGeom prst="rect">
            <a:avLst/>
          </a:prstGeom>
        </p:spPr>
      </p:pic>
    </p:spTree>
    <p:extLst>
      <p:ext uri="{BB962C8B-B14F-4D97-AF65-F5344CB8AC3E}">
        <p14:creationId xmlns:p14="http://schemas.microsoft.com/office/powerpoint/2010/main" val="80815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7654"/>
                                        </p:tgtEl>
                                        <p:attrNameLst>
                                          <p:attrName>style.visibility</p:attrName>
                                        </p:attrNameLst>
                                      </p:cBhvr>
                                      <p:to>
                                        <p:strVal val="visible"/>
                                      </p:to>
                                    </p:set>
                                    <p:animEffect transition="in" filter="dissolve">
                                      <p:cBhvr>
                                        <p:cTn id="7" dur="500"/>
                                        <p:tgtEl>
                                          <p:spTgt spid="6676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nodeType="clickEffect">
                                  <p:stCondLst>
                                    <p:cond delay="0"/>
                                  </p:stCondLst>
                                  <p:iterate type="lt">
                                    <p:tmPct val="5000"/>
                                  </p:iterate>
                                  <p:childTnLst>
                                    <p:set>
                                      <p:cBhvr>
                                        <p:cTn id="11" dur="1" fill="hold">
                                          <p:stCondLst>
                                            <p:cond delay="0"/>
                                          </p:stCondLst>
                                        </p:cTn>
                                        <p:tgtEl>
                                          <p:spTgt spid="667655"/>
                                        </p:tgtEl>
                                        <p:attrNameLst>
                                          <p:attrName>style.visibility</p:attrName>
                                        </p:attrNameLst>
                                      </p:cBhvr>
                                      <p:to>
                                        <p:strVal val="visible"/>
                                      </p:to>
                                    </p:set>
                                    <p:anim calcmode="lin" valueType="num">
                                      <p:cBhvr>
                                        <p:cTn id="12" dur="1000" fill="hold"/>
                                        <p:tgtEl>
                                          <p:spTgt spid="667655"/>
                                        </p:tgtEl>
                                        <p:attrNameLst>
                                          <p:attrName>ppt_w</p:attrName>
                                        </p:attrNameLst>
                                      </p:cBhvr>
                                      <p:tavLst>
                                        <p:tav tm="0">
                                          <p:val>
                                            <p:fltVal val="0"/>
                                          </p:val>
                                        </p:tav>
                                        <p:tav tm="100000">
                                          <p:val>
                                            <p:strVal val="#ppt_w"/>
                                          </p:val>
                                        </p:tav>
                                      </p:tavLst>
                                    </p:anim>
                                    <p:anim calcmode="lin" valueType="num">
                                      <p:cBhvr>
                                        <p:cTn id="13" dur="1000" fill="hold"/>
                                        <p:tgtEl>
                                          <p:spTgt spid="667655"/>
                                        </p:tgtEl>
                                        <p:attrNameLst>
                                          <p:attrName>ppt_h</p:attrName>
                                        </p:attrNameLst>
                                      </p:cBhvr>
                                      <p:tavLst>
                                        <p:tav tm="0">
                                          <p:val>
                                            <p:fltVal val="0"/>
                                          </p:val>
                                        </p:tav>
                                        <p:tav tm="100000">
                                          <p:val>
                                            <p:strVal val="#ppt_h"/>
                                          </p:val>
                                        </p:tav>
                                      </p:tavLst>
                                    </p:anim>
                                    <p:anim calcmode="lin" valueType="num">
                                      <p:cBhvr>
                                        <p:cTn id="14" dur="1000" fill="hold"/>
                                        <p:tgtEl>
                                          <p:spTgt spid="667655"/>
                                        </p:tgtEl>
                                        <p:attrNameLst>
                                          <p:attrName>style.rotation</p:attrName>
                                        </p:attrNameLst>
                                      </p:cBhvr>
                                      <p:tavLst>
                                        <p:tav tm="0">
                                          <p:val>
                                            <p:fltVal val="90"/>
                                          </p:val>
                                        </p:tav>
                                        <p:tav tm="100000">
                                          <p:val>
                                            <p:fltVal val="0"/>
                                          </p:val>
                                        </p:tav>
                                      </p:tavLst>
                                    </p:anim>
                                    <p:animEffect transition="in" filter="fade">
                                      <p:cBhvr>
                                        <p:cTn id="15" dur="1000"/>
                                        <p:tgtEl>
                                          <p:spTgt spid="66765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iterate type="lt">
                                    <p:tmPct val="0"/>
                                  </p:iterate>
                                  <p:childTnLst>
                                    <p:set>
                                      <p:cBhvr>
                                        <p:cTn id="19" dur="1" fill="hold">
                                          <p:stCondLst>
                                            <p:cond delay="0"/>
                                          </p:stCondLst>
                                        </p:cTn>
                                        <p:tgtEl>
                                          <p:spTgt spid="667656"/>
                                        </p:tgtEl>
                                        <p:attrNameLst>
                                          <p:attrName>style.visibility</p:attrName>
                                        </p:attrNameLst>
                                      </p:cBhvr>
                                      <p:to>
                                        <p:strVal val="visible"/>
                                      </p:to>
                                    </p:set>
                                    <p:animEffect transition="in" filter="dissolve">
                                      <p:cBhvr>
                                        <p:cTn id="20" dur="500"/>
                                        <p:tgtEl>
                                          <p:spTgt spid="66765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iterate type="lt">
                                    <p:tmPct val="0"/>
                                  </p:iterate>
                                  <p:childTnLst>
                                    <p:set>
                                      <p:cBhvr>
                                        <p:cTn id="24" dur="1" fill="hold">
                                          <p:stCondLst>
                                            <p:cond delay="0"/>
                                          </p:stCondLst>
                                        </p:cTn>
                                        <p:tgtEl>
                                          <p:spTgt spid="667657"/>
                                        </p:tgtEl>
                                        <p:attrNameLst>
                                          <p:attrName>style.visibility</p:attrName>
                                        </p:attrNameLst>
                                      </p:cBhvr>
                                      <p:to>
                                        <p:strVal val="visible"/>
                                      </p:to>
                                    </p:set>
                                    <p:animEffect transition="in" filter="blinds(horizontal)">
                                      <p:cBhvr>
                                        <p:cTn id="25" dur="500"/>
                                        <p:tgtEl>
                                          <p:spTgt spid="6676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656" grpId="0"/>
      <p:bldP spid="667657"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2"/>
          <p:cNvSpPr>
            <a:spLocks noGrp="1" noChangeArrowheads="1"/>
          </p:cNvSpPr>
          <p:nvPr>
            <p:ph type="title" idx="4294967295"/>
          </p:nvPr>
        </p:nvSpPr>
        <p:spPr/>
        <p:txBody>
          <a:bodyPr/>
          <a:lstStyle/>
          <a:p>
            <a:pPr>
              <a:defRPr/>
            </a:pPr>
            <a:r>
              <a:rPr lang="zh-CN" altLang="en-US" sz="4400">
                <a:latin typeface="Arial"/>
                <a:cs typeface="+mj-cs"/>
              </a:rPr>
              <a:t>“</a:t>
            </a:r>
            <a:r>
              <a:rPr lang="zh-CN" altLang="en-US" sz="4400">
                <a:cs typeface="+mj-cs"/>
              </a:rPr>
              <a:t>失迷者</a:t>
            </a:r>
            <a:r>
              <a:rPr lang="zh-CN" altLang="en-US" sz="4400">
                <a:latin typeface="Arial"/>
                <a:cs typeface="+mj-cs"/>
              </a:rPr>
              <a:t>”</a:t>
            </a:r>
            <a:r>
              <a:rPr lang="zh-CN" altLang="en-US" sz="4400">
                <a:cs typeface="+mj-cs"/>
              </a:rPr>
              <a:t>是指基督教：</a:t>
            </a:r>
            <a:endParaRPr lang="en-US" sz="4400">
              <a:cs typeface="+mj-cs"/>
            </a:endParaRPr>
          </a:p>
        </p:txBody>
      </p:sp>
      <p:sp>
        <p:nvSpPr>
          <p:cNvPr id="564227" name="Rectangle 3"/>
          <p:cNvSpPr>
            <a:spLocks noGrp="1" noChangeArrowheads="1"/>
          </p:cNvSpPr>
          <p:nvPr>
            <p:ph type="body" idx="4294967295"/>
          </p:nvPr>
        </p:nvSpPr>
        <p:spPr>
          <a:xfrm>
            <a:off x="685800" y="1684338"/>
            <a:ext cx="7772400" cy="4454525"/>
          </a:xfrm>
        </p:spPr>
        <p:txBody>
          <a:bodyPr/>
          <a:lstStyle/>
          <a:p>
            <a:pPr>
              <a:defRPr/>
            </a:pPr>
            <a:r>
              <a:rPr lang="ja-JP" altLang="en-US" sz="3600" b="1">
                <a:latin typeface="Arial"/>
                <a:cs typeface="+mn-cs"/>
              </a:rPr>
              <a:t>“</a:t>
            </a:r>
            <a:r>
              <a:rPr lang="zh-CN" altLang="en-US" sz="3600" b="1">
                <a:cs typeface="+mn-cs"/>
              </a:rPr>
              <a:t>我的弟兄们，你们。。。</a:t>
            </a:r>
            <a:r>
              <a:rPr lang="ja-JP" altLang="en-US" sz="3600" b="1">
                <a:latin typeface="Arial"/>
                <a:cs typeface="+mn-cs"/>
              </a:rPr>
              <a:t>”</a:t>
            </a:r>
            <a:endParaRPr lang="en-US" sz="3600" b="1">
              <a:cs typeface="+mn-cs"/>
            </a:endParaRPr>
          </a:p>
          <a:p>
            <a:pPr>
              <a:defRPr/>
            </a:pPr>
            <a:endParaRPr lang="en-US" sz="3600" b="1">
              <a:cs typeface="+mn-cs"/>
            </a:endParaRPr>
          </a:p>
          <a:p>
            <a:pPr>
              <a:defRPr/>
            </a:pPr>
            <a:r>
              <a:rPr lang="zh-CN" altLang="en-US" sz="3600" b="1">
                <a:cs typeface="+mn-cs"/>
              </a:rPr>
              <a:t>若一个人还没有体验过真道</a:t>
            </a:r>
            <a:r>
              <a:rPr lang="en-US" altLang="zh-CN" sz="3600" b="1">
                <a:cs typeface="+mn-cs"/>
              </a:rPr>
              <a:t>,</a:t>
            </a:r>
            <a:r>
              <a:rPr lang="zh-CN" altLang="en-US" sz="3600" b="1">
                <a:cs typeface="+mn-cs"/>
              </a:rPr>
              <a:t>他是不可能会</a:t>
            </a:r>
            <a:r>
              <a:rPr lang="en-US" altLang="zh-CN" sz="3600" b="1">
                <a:cs typeface="+mn-cs"/>
              </a:rPr>
              <a:t> “</a:t>
            </a:r>
            <a:r>
              <a:rPr lang="zh-CN" altLang="en-US" sz="3600" b="1">
                <a:cs typeface="+mn-cs"/>
              </a:rPr>
              <a:t>失迷真道的</a:t>
            </a:r>
            <a:r>
              <a:rPr lang="en-US" altLang="zh-CN" sz="3600" b="1">
                <a:cs typeface="+mn-cs"/>
              </a:rPr>
              <a:t>”.</a:t>
            </a:r>
            <a:endParaRPr lang="en-US" sz="3600" b="1">
              <a:cs typeface="+mn-cs"/>
            </a:endParaRPr>
          </a:p>
        </p:txBody>
      </p:sp>
    </p:spTree>
    <p:extLst>
      <p:ext uri="{BB962C8B-B14F-4D97-AF65-F5344CB8AC3E}">
        <p14:creationId xmlns:p14="http://schemas.microsoft.com/office/powerpoint/2010/main" val="24059716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6868" name="Object 4"/>
          <p:cNvGraphicFramePr>
            <a:graphicFrameLocks noChangeAspect="1"/>
          </p:cNvGraphicFramePr>
          <p:nvPr/>
        </p:nvGraphicFramePr>
        <p:xfrm>
          <a:off x="0" y="1657350"/>
          <a:ext cx="9144000" cy="5429250"/>
        </p:xfrm>
        <a:graphic>
          <a:graphicData uri="http://schemas.openxmlformats.org/presentationml/2006/ole">
            <mc:AlternateContent xmlns:mc="http://schemas.openxmlformats.org/markup-compatibility/2006">
              <mc:Choice xmlns:v="urn:schemas-microsoft-com:vml" Requires="v">
                <p:oleObj spid="_x0000_s291844" name="Photo Editor Photo" r:id="rId4" imgW="6095238" imgH="4038095" progId="MSPhotoEd.3">
                  <p:embed/>
                </p:oleObj>
              </mc:Choice>
              <mc:Fallback>
                <p:oleObj name="Photo Editor Photo" r:id="rId4" imgW="6095238" imgH="4038095" progId="MSPhotoEd.3">
                  <p:embed/>
                  <p:pic>
                    <p:nvPicPr>
                      <p:cNvPr id="676868" name="Object 4"/>
                      <p:cNvPicPr>
                        <a:picLocks noChangeAspect="1" noChangeArrowheads="1"/>
                      </p:cNvPicPr>
                      <p:nvPr/>
                    </p:nvPicPr>
                    <p:blipFill>
                      <a:blip r:embed="rId5">
                        <a:extLst>
                          <a:ext uri="{28A0092B-C50C-407E-A947-70E740481C1C}">
                            <a14:useLocalDpi xmlns:a14="http://schemas.microsoft.com/office/drawing/2010/main" val="0"/>
                          </a:ext>
                        </a:extLst>
                      </a:blip>
                      <a:srcRect t="10378"/>
                      <a:stretch>
                        <a:fillRect/>
                      </a:stretch>
                    </p:blipFill>
                    <p:spPr bwMode="auto">
                      <a:xfrm>
                        <a:off x="0" y="1657350"/>
                        <a:ext cx="9144000" cy="5429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76866" name="Rectangle 2"/>
          <p:cNvSpPr>
            <a:spLocks noGrp="1" noChangeArrowheads="1"/>
          </p:cNvSpPr>
          <p:nvPr>
            <p:ph type="title" idx="4294967295"/>
          </p:nvPr>
        </p:nvSpPr>
        <p:spPr>
          <a:effectLst>
            <a:outerShdw blurRad="63500" dist="35921" dir="2700000" algn="ctr" rotWithShape="0">
              <a:srgbClr val="000000"/>
            </a:outerShdw>
          </a:effectLst>
        </p:spPr>
        <p:txBody>
          <a:bodyPr/>
          <a:lstStyle/>
          <a:p>
            <a:pPr>
              <a:defRPr/>
            </a:pPr>
            <a:r>
              <a:rPr lang="zh-CN" altLang="en-US" sz="6000" b="1">
                <a:cs typeface="+mj-cs"/>
              </a:rPr>
              <a:t>神的“鞭打”</a:t>
            </a:r>
            <a:endParaRPr lang="en-US">
              <a:cs typeface="+mj-cs"/>
            </a:endParaRPr>
          </a:p>
        </p:txBody>
      </p:sp>
      <p:sp>
        <p:nvSpPr>
          <p:cNvPr id="676869" name="Rectangle 5"/>
          <p:cNvSpPr>
            <a:spLocks noChangeArrowheads="1"/>
          </p:cNvSpPr>
          <p:nvPr/>
        </p:nvSpPr>
        <p:spPr bwMode="auto">
          <a:xfrm>
            <a:off x="-304800" y="1600200"/>
            <a:ext cx="9677400" cy="5715000"/>
          </a:xfrm>
          <a:prstGeom prst="rect">
            <a:avLst/>
          </a:prstGeom>
          <a:gradFill rotWithShape="0">
            <a:gsLst>
              <a:gs pos="0">
                <a:srgbClr val="515151">
                  <a:alpha val="59000"/>
                </a:srgbClr>
              </a:gs>
              <a:gs pos="100000">
                <a:srgbClr val="252525"/>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charset="0"/>
              <a:ea typeface="ＭＳ Ｐゴシック" charset="0"/>
            </a:endParaRPr>
          </a:p>
        </p:txBody>
      </p:sp>
      <p:sp>
        <p:nvSpPr>
          <p:cNvPr id="676867" name="Rectangle 3"/>
          <p:cNvSpPr>
            <a:spLocks noGrp="1" noChangeArrowheads="1"/>
          </p:cNvSpPr>
          <p:nvPr>
            <p:ph type="body" idx="4294967295"/>
          </p:nvPr>
        </p:nvSpPr>
        <p:spPr>
          <a:effectLst>
            <a:outerShdw blurRad="63500" dist="35921" dir="2700000" algn="ctr" rotWithShape="0">
              <a:srgbClr val="000000"/>
            </a:outerShdw>
          </a:effectLst>
        </p:spPr>
        <p:txBody>
          <a:bodyPr/>
          <a:lstStyle/>
          <a:p>
            <a:pPr>
              <a:lnSpc>
                <a:spcPct val="80000"/>
              </a:lnSpc>
              <a:defRPr/>
            </a:pPr>
            <a:r>
              <a:rPr lang="ja-JP" altLang="en-US" sz="3400" b="1">
                <a:cs typeface="+mn-cs"/>
              </a:rPr>
              <a:t>“</a:t>
            </a:r>
            <a:r>
              <a:rPr lang="en-US" sz="3400" b="1">
                <a:cs typeface="+mn-cs"/>
              </a:rPr>
              <a:t>5</a:t>
            </a:r>
            <a:r>
              <a:rPr lang="zh-CN" altLang="en-US" sz="3400" b="1">
                <a:cs typeface="+mn-cs"/>
              </a:rPr>
              <a:t>你们又忘了那劝你们如同劝儿子的话，说：我儿，你不可轻看主的管教，被他责备的时候也不可灰心；</a:t>
            </a:r>
            <a:r>
              <a:rPr lang="en-US" altLang="zh-CN" sz="3400" b="1">
                <a:cs typeface="+mn-cs"/>
              </a:rPr>
              <a:t>6</a:t>
            </a:r>
            <a:r>
              <a:rPr lang="zh-CN" altLang="en-US" sz="3400" b="1">
                <a:cs typeface="+mn-cs"/>
              </a:rPr>
              <a:t>因为主所爱的，他必管教，又鞭打凡所收纳的儿子。</a:t>
            </a:r>
            <a:r>
              <a:rPr lang="en-US" altLang="zh-CN" sz="3400" b="1">
                <a:cs typeface="+mn-cs"/>
              </a:rPr>
              <a:t>7</a:t>
            </a:r>
            <a:r>
              <a:rPr lang="zh-CN" altLang="en-US" sz="3400" b="1">
                <a:cs typeface="+mn-cs"/>
              </a:rPr>
              <a:t>你们所忍受的，是神管教你们，待你们如同待儿子。焉有儿子不被父亲管教的呢？ </a:t>
            </a:r>
            <a:r>
              <a:rPr lang="en-US" altLang="zh-CN" sz="3400" b="1">
                <a:cs typeface="+mn-cs"/>
              </a:rPr>
              <a:t>8</a:t>
            </a:r>
            <a:r>
              <a:rPr lang="zh-CN" altLang="en-US" sz="3400" b="1">
                <a:cs typeface="+mn-cs"/>
              </a:rPr>
              <a:t>管教原是众子所共受的，你们若不受管教，就是私子，不是儿子了。”</a:t>
            </a:r>
            <a:endParaRPr lang="en-US" altLang="zh-CN" sz="3400" b="1">
              <a:cs typeface="+mn-cs"/>
            </a:endParaRPr>
          </a:p>
          <a:p>
            <a:pPr>
              <a:lnSpc>
                <a:spcPct val="80000"/>
              </a:lnSpc>
              <a:buFont typeface="Wingdings" charset="0"/>
              <a:buNone/>
              <a:defRPr/>
            </a:pPr>
            <a:r>
              <a:rPr lang="zh-CN" altLang="en-US" sz="3000" b="1">
                <a:cs typeface="+mn-cs"/>
              </a:rPr>
              <a:t>（</a:t>
            </a:r>
            <a:r>
              <a:rPr lang="zh-CN" altLang="en-US" sz="3400" b="1">
                <a:cs typeface="+mn-cs"/>
              </a:rPr>
              <a:t>希伯来书</a:t>
            </a:r>
            <a:r>
              <a:rPr lang="en-US" sz="3400" b="1">
                <a:cs typeface="+mn-cs"/>
              </a:rPr>
              <a:t>12</a:t>
            </a:r>
            <a:r>
              <a:rPr lang="zh-CN" altLang="en-US" sz="3400" b="1">
                <a:cs typeface="+mn-cs"/>
              </a:rPr>
              <a:t>章</a:t>
            </a:r>
            <a:r>
              <a:rPr lang="en-US" sz="3400" b="1">
                <a:cs typeface="+mn-cs"/>
              </a:rPr>
              <a:t>:5-8</a:t>
            </a:r>
            <a:r>
              <a:rPr lang="zh-CN" altLang="en-US" sz="3400" b="1">
                <a:cs typeface="+mn-cs"/>
              </a:rPr>
              <a:t>节</a:t>
            </a:r>
            <a:r>
              <a:rPr lang="en-US" sz="3400" b="1">
                <a:cs typeface="+mn-cs"/>
              </a:rPr>
              <a:t>)</a:t>
            </a:r>
          </a:p>
        </p:txBody>
      </p:sp>
    </p:spTree>
    <p:extLst>
      <p:ext uri="{BB962C8B-B14F-4D97-AF65-F5344CB8AC3E}">
        <p14:creationId xmlns:p14="http://schemas.microsoft.com/office/powerpoint/2010/main" val="39792423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676868"/>
                                        </p:tgtEl>
                                        <p:attrNameLst>
                                          <p:attrName>style.visibility</p:attrName>
                                        </p:attrNameLst>
                                      </p:cBhvr>
                                      <p:to>
                                        <p:strVal val="visible"/>
                                      </p:to>
                                    </p:set>
                                    <p:animEffect transition="in" filter="dissolve">
                                      <p:cBhvr>
                                        <p:cTn id="7" dur="500"/>
                                        <p:tgtEl>
                                          <p:spTgt spid="676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76869"/>
                                        </p:tgtEl>
                                        <p:attrNameLst>
                                          <p:attrName>style.visibility</p:attrName>
                                        </p:attrNameLst>
                                      </p:cBhvr>
                                      <p:to>
                                        <p:strVal val="visible"/>
                                      </p:to>
                                    </p:set>
                                    <p:animEffect transition="in" filter="dissolve">
                                      <p:cBhvr>
                                        <p:cTn id="12" dur="500"/>
                                        <p:tgtEl>
                                          <p:spTgt spid="676869"/>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76867">
                                            <p:txEl>
                                              <p:pRg st="0" end="0"/>
                                            </p:txEl>
                                          </p:spTgt>
                                        </p:tgtEl>
                                        <p:attrNameLst>
                                          <p:attrName>style.visibility</p:attrName>
                                        </p:attrNameLst>
                                      </p:cBhvr>
                                      <p:to>
                                        <p:strVal val="visible"/>
                                      </p:to>
                                    </p:set>
                                    <p:animEffect transition="in" filter="dissolve">
                                      <p:cBhvr>
                                        <p:cTn id="15" dur="500"/>
                                        <p:tgtEl>
                                          <p:spTgt spid="676867">
                                            <p:txEl>
                                              <p:pRg st="0" end="0"/>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76867">
                                            <p:txEl>
                                              <p:pRg st="1" end="1"/>
                                            </p:txEl>
                                          </p:spTgt>
                                        </p:tgtEl>
                                        <p:attrNameLst>
                                          <p:attrName>style.visibility</p:attrName>
                                        </p:attrNameLst>
                                      </p:cBhvr>
                                      <p:to>
                                        <p:strVal val="visible"/>
                                      </p:to>
                                    </p:set>
                                    <p:animEffect transition="in" filter="dissolve">
                                      <p:cBhvr>
                                        <p:cTn id="18" dur="500"/>
                                        <p:tgtEl>
                                          <p:spTgt spid="676867">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676866"/>
                                        </p:tgtEl>
                                        <p:attrNameLst>
                                          <p:attrName>style.visibility</p:attrName>
                                        </p:attrNameLst>
                                      </p:cBhvr>
                                      <p:to>
                                        <p:strVal val="visible"/>
                                      </p:to>
                                    </p:set>
                                    <p:animEffect transition="in" filter="dissolve">
                                      <p:cBhvr>
                                        <p:cTn id="23" dur="500"/>
                                        <p:tgtEl>
                                          <p:spTgt spid="67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866" grpId="0"/>
      <p:bldP spid="676869" grpId="0" animBg="1"/>
      <p:bldP spid="676867"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81" name="Picture 2" descr="Love Feast"/>
          <p:cNvPicPr>
            <a:picLocks noChangeAspect="1" noChangeArrowheads="1"/>
          </p:cNvPicPr>
          <p:nvPr/>
        </p:nvPicPr>
        <p:blipFill>
          <a:blip r:embed="rId3" cstate="email">
            <a:lum bright="-6000"/>
            <a:extLst>
              <a:ext uri="{28A0092B-C50C-407E-A947-70E740481C1C}">
                <a14:useLocalDpi xmlns:a14="http://schemas.microsoft.com/office/drawing/2010/main" val="0"/>
              </a:ext>
            </a:extLst>
          </a:blip>
          <a:srcRect/>
          <a:stretch>
            <a:fillRect/>
          </a:stretch>
        </p:blipFill>
        <p:spPr bwMode="auto">
          <a:xfrm>
            <a:off x="0" y="-50800"/>
            <a:ext cx="7848600" cy="690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20003" name="Rectangle 3"/>
          <p:cNvSpPr>
            <a:spLocks noGrp="1" noChangeArrowheads="1"/>
          </p:cNvSpPr>
          <p:nvPr>
            <p:ph type="title" idx="4294967295"/>
          </p:nvPr>
        </p:nvSpPr>
        <p:spPr>
          <a:xfrm>
            <a:off x="71438" y="14288"/>
            <a:ext cx="7086600" cy="914400"/>
          </a:xfrm>
          <a:effectLst>
            <a:outerShdw blurRad="63500" dist="35921" dir="2700000" algn="ctr" rotWithShape="0">
              <a:schemeClr val="bg2"/>
            </a:outerShdw>
          </a:effectLst>
        </p:spPr>
        <p:txBody>
          <a:bodyPr/>
          <a:lstStyle/>
          <a:p>
            <a:pPr eaLnBrk="1" hangingPunct="1">
              <a:defRPr/>
            </a:pPr>
            <a:r>
              <a:rPr lang="zh-CN" altLang="en-US" sz="5400" b="1">
                <a:solidFill>
                  <a:srgbClr val="FFFFFF"/>
                </a:solidFill>
                <a:cs typeface="+mj-cs"/>
              </a:rPr>
              <a:t>滥用圣餐的饼和酒</a:t>
            </a:r>
            <a:endParaRPr lang="en-US" sz="5400">
              <a:solidFill>
                <a:srgbClr val="FFFFFF"/>
              </a:solidFill>
              <a:cs typeface="+mj-cs"/>
            </a:endParaRPr>
          </a:p>
        </p:txBody>
      </p:sp>
      <p:sp>
        <p:nvSpPr>
          <p:cNvPr id="890883" name="Text Box 4"/>
          <p:cNvSpPr txBox="1">
            <a:spLocks noChangeArrowheads="1"/>
          </p:cNvSpPr>
          <p:nvPr/>
        </p:nvSpPr>
        <p:spPr bwMode="auto">
          <a:xfrm>
            <a:off x="0" y="5486400"/>
            <a:ext cx="9144000" cy="1433513"/>
          </a:xfrm>
          <a:prstGeom prst="rect">
            <a:avLst/>
          </a:prstGeom>
          <a:gradFill rotWithShape="0">
            <a:gsLst>
              <a:gs pos="0">
                <a:srgbClr val="005300"/>
              </a:gs>
              <a:gs pos="100000">
                <a:srgbClr val="002600"/>
              </a:gs>
            </a:gsLst>
            <a:lin ang="2700000" scaled="1"/>
          </a:gradFill>
          <a:ln>
            <a:noFill/>
          </a:ln>
          <a:effectLst>
            <a:outerShdw dist="35921" dir="2700000" algn="ctr" rotWithShape="0">
              <a:srgbClr val="808080"/>
            </a:outerShdw>
          </a:effectLst>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srgbClr val="FFFFFF"/>
                </a:solidFill>
                <a:effectLst/>
                <a:uLnTx/>
                <a:uFillTx/>
                <a:latin typeface="Arial" charset="0"/>
                <a:ea typeface="ＭＳ Ｐゴシック" charset="0"/>
              </a:rPr>
              <a:t>新标点合合本   哥林多前书 </a:t>
            </a:r>
            <a:r>
              <a:rPr kumimoji="0" lang="en-US" sz="2800" b="0" i="0" u="none" strike="noStrike" kern="1200" cap="none" spc="0" normalizeH="0" baseline="0" noProof="0">
                <a:ln>
                  <a:noFill/>
                </a:ln>
                <a:solidFill>
                  <a:srgbClr val="FFFFFF"/>
                </a:solidFill>
                <a:effectLst/>
                <a:uLnTx/>
                <a:uFillTx/>
                <a:latin typeface="Arial" charset="0"/>
                <a:ea typeface="ＭＳ Ｐゴシック" charset="0"/>
              </a:rPr>
              <a:t>11</a:t>
            </a:r>
            <a:r>
              <a:rPr kumimoji="0" lang="zh-CN" altLang="en-US" sz="2800" b="0" i="0" u="none" strike="noStrike" kern="1200" cap="none" spc="0" normalizeH="0" baseline="0" noProof="0">
                <a:ln>
                  <a:noFill/>
                </a:ln>
                <a:solidFill>
                  <a:srgbClr val="FFFFFF"/>
                </a:solidFill>
                <a:effectLst/>
                <a:uLnTx/>
                <a:uFillTx/>
                <a:latin typeface="Arial" charset="0"/>
                <a:ea typeface="ＭＳ Ｐゴシック" charset="0"/>
              </a:rPr>
              <a:t>章</a:t>
            </a:r>
            <a:r>
              <a:rPr kumimoji="0" lang="en-US" altLang="ja-JP" sz="2800" b="0" i="0" u="none" strike="noStrike" kern="1200" cap="none" spc="0" normalizeH="0" baseline="0" noProof="0">
                <a:ln>
                  <a:noFill/>
                </a:ln>
                <a:solidFill>
                  <a:srgbClr val="FFFFFF"/>
                </a:solidFill>
                <a:effectLst/>
                <a:uLnTx/>
                <a:uFillTx/>
                <a:latin typeface="Arial" charset="0"/>
                <a:ea typeface="ＭＳ Ｐゴシック" charset="0"/>
              </a:rPr>
              <a:t>:30</a:t>
            </a:r>
            <a:r>
              <a:rPr kumimoji="0" lang="zh-CN" altLang="en-US" sz="2800" b="0" i="0" u="none" strike="noStrike" kern="1200" cap="none" spc="0" normalizeH="0" baseline="0" noProof="0">
                <a:ln>
                  <a:noFill/>
                </a:ln>
                <a:solidFill>
                  <a:srgbClr val="FFFFFF"/>
                </a:solidFill>
                <a:effectLst/>
                <a:uLnTx/>
                <a:uFillTx/>
                <a:latin typeface="Arial" charset="0"/>
                <a:ea typeface="ＭＳ Ｐゴシック" charset="0"/>
              </a:rPr>
              <a:t>节</a:t>
            </a:r>
            <a:r>
              <a:rPr kumimoji="0" lang="en-US" altLang="ja-JP" sz="2800" b="0" i="0" u="none" strike="noStrike" kern="1200" cap="none" spc="0" normalizeH="0" baseline="0" noProof="0">
                <a:ln>
                  <a:noFill/>
                </a:ln>
                <a:solidFill>
                  <a:srgbClr val="FFFFFF"/>
                </a:solidFill>
                <a:effectLst/>
                <a:uLnTx/>
                <a:uFillTx/>
                <a:latin typeface="Arial" charset="0"/>
                <a:ea typeface="ＭＳ Ｐゴシック" charset="0"/>
              </a:rPr>
              <a:t> [</a:t>
            </a:r>
            <a:r>
              <a:rPr kumimoji="0" lang="zh-CN" altLang="en-US" sz="2800" b="0" i="0" u="none" strike="noStrike" kern="1200" cap="none" spc="0" normalizeH="0" baseline="0" noProof="0">
                <a:ln>
                  <a:noFill/>
                </a:ln>
                <a:solidFill>
                  <a:srgbClr val="FFFFFF"/>
                </a:solidFill>
                <a:effectLst/>
                <a:uLnTx/>
                <a:uFillTx/>
                <a:latin typeface="Arial" charset="0"/>
                <a:ea typeface="ＭＳ Ｐゴシック" charset="0"/>
              </a:rPr>
              <a:t>在主的圣餐馋僗</a:t>
            </a:r>
            <a:r>
              <a:rPr kumimoji="0" lang="en-US" altLang="ja-JP" sz="2800" b="0" i="0" u="none" strike="noStrike" kern="1200" cap="none" spc="0" normalizeH="0" baseline="0" noProof="0">
                <a:ln>
                  <a:noFill/>
                </a:ln>
                <a:solidFill>
                  <a:srgbClr val="FFFFFF"/>
                </a:solidFill>
                <a:effectLst/>
                <a:uLnTx/>
                <a:uFillTx/>
                <a:latin typeface="Arial" charset="0"/>
                <a:ea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000" b="1" i="0" u="none" strike="noStrike" kern="1200" cap="none" spc="0" normalizeH="0" baseline="0" noProof="0">
                <a:ln>
                  <a:noFill/>
                </a:ln>
                <a:solidFill>
                  <a:srgbClr val="FFFFFF"/>
                </a:solidFill>
                <a:effectLst/>
                <a:uLnTx/>
                <a:uFillTx/>
                <a:latin typeface="Arial" charset="0"/>
                <a:ea typeface="ＭＳ Ｐゴシック" charset="0"/>
              </a:rPr>
              <a:t>“</a:t>
            </a:r>
            <a:r>
              <a:rPr kumimoji="0" lang="zh-CN" altLang="en-US" sz="3000" b="1" i="0" u="none" strike="noStrike" kern="1200" cap="none" spc="0" normalizeH="0" baseline="0" noProof="0">
                <a:ln>
                  <a:noFill/>
                </a:ln>
                <a:solidFill>
                  <a:srgbClr val="FFFFFF"/>
                </a:solidFill>
                <a:effectLst/>
                <a:uLnTx/>
                <a:uFillTx/>
                <a:latin typeface="Arial" charset="0"/>
                <a:ea typeface="ＭＳ Ｐゴシック" charset="0"/>
              </a:rPr>
              <a:t>因此，在你们中间有好些软弱的与患病的，死（原文作睡）的也不少。”</a:t>
            </a:r>
            <a:endParaRPr kumimoji="0" lang="en-US" sz="3000" b="1" i="0" u="none" strike="noStrike" kern="1200" cap="none" spc="0" normalizeH="0" baseline="0" noProof="0">
              <a:ln>
                <a:noFill/>
              </a:ln>
              <a:solidFill>
                <a:srgbClr val="2F1311"/>
              </a:solidFill>
              <a:effectLst/>
              <a:uLnTx/>
              <a:uFillTx/>
              <a:latin typeface="Verdana" charset="0"/>
              <a:ea typeface="ＭＳ Ｐゴシック" charset="0"/>
            </a:endParaRPr>
          </a:p>
        </p:txBody>
      </p:sp>
    </p:spTree>
    <p:extLst>
      <p:ext uri="{BB962C8B-B14F-4D97-AF65-F5344CB8AC3E}">
        <p14:creationId xmlns:p14="http://schemas.microsoft.com/office/powerpoint/2010/main" val="31431913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29" name="Date Placeholder 3"/>
          <p:cNvSpPr txBox="1">
            <a:spLocks noGrp="1"/>
          </p:cNvSpPr>
          <p:nvPr/>
        </p:nvSpPr>
        <p:spPr bwMode="auto">
          <a:xfrm>
            <a:off x="685800" y="6248400"/>
            <a:ext cx="1905000" cy="457200"/>
          </a:xfrm>
          <a:prstGeom prst="rect">
            <a:avLst/>
          </a:prstGeom>
          <a:noFill/>
          <a:ln>
            <a:noFill/>
          </a:ln>
          <a:effectLst>
            <a:outerShdw dist="25399"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66"/>
              </a:solidFill>
              <a:effectLst/>
              <a:uLnTx/>
              <a:uFillTx/>
              <a:latin typeface="Verdana" charset="0"/>
              <a:ea typeface="MS Pゴシック" charset="0"/>
              <a:cs typeface="MS Pゴシック" charset="0"/>
            </a:endParaRPr>
          </a:p>
        </p:txBody>
      </p:sp>
      <p:sp>
        <p:nvSpPr>
          <p:cNvPr id="892930" name="Footer Placeholder 4"/>
          <p:cNvSpPr txBox="1">
            <a:spLocks noGrp="1"/>
          </p:cNvSpPr>
          <p:nvPr/>
        </p:nvSpPr>
        <p:spPr bwMode="auto">
          <a:xfrm>
            <a:off x="3124200" y="6248400"/>
            <a:ext cx="2895600" cy="457200"/>
          </a:xfrm>
          <a:prstGeom prst="rect">
            <a:avLst/>
          </a:prstGeom>
          <a:noFill/>
          <a:ln>
            <a:noFill/>
          </a:ln>
          <a:effectLst>
            <a:outerShdw dist="25399"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66"/>
              </a:solidFill>
              <a:effectLst/>
              <a:uLnTx/>
              <a:uFillTx/>
              <a:latin typeface="Verdana" charset="0"/>
              <a:ea typeface="MS Pゴシック" charset="0"/>
              <a:cs typeface="MS Pゴシック" charset="0"/>
            </a:endParaRPr>
          </a:p>
        </p:txBody>
      </p:sp>
      <p:sp>
        <p:nvSpPr>
          <p:cNvPr id="892931" name="Rectangle 5"/>
          <p:cNvSpPr>
            <a:spLocks noChangeArrowheads="1"/>
          </p:cNvSpPr>
          <p:nvPr/>
        </p:nvSpPr>
        <p:spPr bwMode="auto">
          <a:xfrm>
            <a:off x="304800" y="304800"/>
            <a:ext cx="8458200" cy="6172200"/>
          </a:xfrm>
          <a:prstGeom prst="rect">
            <a:avLst/>
          </a:prstGeom>
          <a:gradFill rotWithShape="0">
            <a:gsLst>
              <a:gs pos="0">
                <a:srgbClr val="515151">
                  <a:alpha val="51999"/>
                </a:srgbClr>
              </a:gs>
              <a:gs pos="100000">
                <a:srgbClr val="252525"/>
              </a:gs>
            </a:gsLst>
            <a:path path="shape">
              <a:fillToRect l="50000" t="50000" r="50000" b="50000"/>
            </a:path>
          </a:gradFill>
          <a:ln w="762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66"/>
              </a:solidFill>
              <a:effectLst/>
              <a:uLnTx/>
              <a:uFillTx/>
              <a:latin typeface="Verdana" charset="0"/>
              <a:ea typeface="MS Pゴシック" charset="0"/>
              <a:cs typeface="MS Pゴシック" charset="0"/>
            </a:endParaRPr>
          </a:p>
        </p:txBody>
      </p:sp>
      <p:pic>
        <p:nvPicPr>
          <p:cNvPr id="89293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0"/>
            <a:ext cx="2260600" cy="323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1170" name="Rectangle 2"/>
          <p:cNvSpPr>
            <a:spLocks noGrp="1" noChangeArrowheads="1"/>
          </p:cNvSpPr>
          <p:nvPr>
            <p:ph type="title" idx="4294967295"/>
          </p:nvPr>
        </p:nvSpPr>
        <p:spPr>
          <a:xfrm>
            <a:off x="533400" y="838200"/>
            <a:ext cx="7924800" cy="1143000"/>
          </a:xfrm>
          <a:effectLst>
            <a:outerShdw blurRad="38100" dist="107763" dir="2700000" algn="ctr" rotWithShape="0">
              <a:srgbClr val="000000">
                <a:alpha val="99962"/>
              </a:srgbClr>
            </a:outerShdw>
          </a:effectLst>
        </p:spPr>
        <p:txBody>
          <a:bodyPr/>
          <a:lstStyle/>
          <a:p>
            <a:pPr eaLnBrk="1" hangingPunct="1">
              <a:defRPr/>
            </a:pPr>
            <a:r>
              <a:rPr lang="zh-CN" altLang="en-US" sz="5000" u="sng" dirty="0">
                <a:solidFill>
                  <a:srgbClr val="FFFFFF"/>
                </a:solidFill>
              </a:rPr>
              <a:t>有一些罪是至於死的罪</a:t>
            </a:r>
            <a:endParaRPr lang="en-US" sz="5000" dirty="0">
              <a:solidFill>
                <a:srgbClr val="FFFFFF"/>
              </a:solidFill>
            </a:endParaRPr>
          </a:p>
        </p:txBody>
      </p:sp>
      <p:sp>
        <p:nvSpPr>
          <p:cNvPr id="1671171" name="Rectangle 3"/>
          <p:cNvSpPr>
            <a:spLocks noGrp="1" noChangeArrowheads="1"/>
          </p:cNvSpPr>
          <p:nvPr>
            <p:ph type="body" idx="4294967295"/>
          </p:nvPr>
        </p:nvSpPr>
        <p:spPr>
          <a:xfrm>
            <a:off x="533400" y="2133600"/>
            <a:ext cx="7924800" cy="4114800"/>
          </a:xfrm>
          <a:effectLst>
            <a:outerShdw blurRad="38100" dist="107763" dir="2700000" algn="ctr" rotWithShape="0">
              <a:srgbClr val="000000">
                <a:alpha val="99962"/>
              </a:srgbClr>
            </a:outerShdw>
          </a:effectLst>
        </p:spPr>
        <p:txBody>
          <a:bodyPr/>
          <a:lstStyle/>
          <a:p>
            <a:pPr eaLnBrk="1" hangingPunct="1">
              <a:lnSpc>
                <a:spcPct val="90000"/>
              </a:lnSpc>
              <a:buFont typeface="Monotype Sorts" charset="0"/>
              <a:buNone/>
              <a:defRPr/>
            </a:pPr>
            <a:r>
              <a:rPr lang="en-US" altLang="zh-CN" sz="4000" b="1">
                <a:solidFill>
                  <a:srgbClr val="FFFFFF"/>
                </a:solidFill>
              </a:rPr>
              <a:t>“</a:t>
            </a:r>
            <a:r>
              <a:rPr lang="zh-CN" altLang="en-US" sz="4000" b="1">
                <a:solidFill>
                  <a:srgbClr val="FFFFFF"/>
                </a:solidFill>
              </a:rPr>
              <a:t>人若看见弟兄犯了不至於死的罪，就当为他祈求，神必将生命赐给他；有至於死的罪，我不说当为这罪祈求。</a:t>
            </a:r>
            <a:r>
              <a:rPr lang="en-US" altLang="zh-CN" sz="4000" b="1">
                <a:solidFill>
                  <a:srgbClr val="FFFFFF"/>
                </a:solidFill>
              </a:rPr>
              <a:t>”</a:t>
            </a:r>
          </a:p>
          <a:p>
            <a:pPr eaLnBrk="1" hangingPunct="1">
              <a:lnSpc>
                <a:spcPct val="90000"/>
              </a:lnSpc>
              <a:buFont typeface="Monotype Sorts" charset="0"/>
              <a:buNone/>
              <a:defRPr/>
            </a:pPr>
            <a:r>
              <a:rPr lang="en-US" altLang="ko-KR" b="1">
                <a:solidFill>
                  <a:srgbClr val="FFFFFF"/>
                </a:solidFill>
              </a:rPr>
              <a:t> (</a:t>
            </a:r>
            <a:r>
              <a:rPr lang="zh-CN" altLang="en-US" sz="3400" b="1">
                <a:solidFill>
                  <a:srgbClr val="FFFFFF"/>
                </a:solidFill>
              </a:rPr>
              <a:t>约翰一书 </a:t>
            </a:r>
            <a:r>
              <a:rPr lang="en-US" altLang="zh-CN" sz="3400" b="1">
                <a:solidFill>
                  <a:srgbClr val="FFFFFF"/>
                </a:solidFill>
              </a:rPr>
              <a:t>5</a:t>
            </a:r>
            <a:r>
              <a:rPr lang="zh-CN" altLang="en-US" sz="3400" b="1">
                <a:solidFill>
                  <a:srgbClr val="FFFFFF"/>
                </a:solidFill>
              </a:rPr>
              <a:t>章</a:t>
            </a:r>
            <a:r>
              <a:rPr lang="en-US" altLang="zh-CN" sz="3400" b="1">
                <a:solidFill>
                  <a:srgbClr val="FFFFFF"/>
                </a:solidFill>
              </a:rPr>
              <a:t>:16</a:t>
            </a:r>
            <a:r>
              <a:rPr lang="zh-CN" altLang="en-US" sz="3400" b="1">
                <a:solidFill>
                  <a:srgbClr val="FFFFFF"/>
                </a:solidFill>
              </a:rPr>
              <a:t>节    新标点合合本</a:t>
            </a:r>
            <a:r>
              <a:rPr lang="zh-CN" altLang="en-US" sz="2800" b="1">
                <a:solidFill>
                  <a:srgbClr val="FFFFFF"/>
                </a:solidFill>
              </a:rPr>
              <a:t> </a:t>
            </a:r>
            <a:r>
              <a:rPr lang="en-US" altLang="ko-KR" b="1">
                <a:solidFill>
                  <a:srgbClr val="FFFFFF"/>
                </a:solidFill>
              </a:rPr>
              <a:t>).</a:t>
            </a:r>
            <a:endParaRPr lang="en-US" b="1">
              <a:solidFill>
                <a:srgbClr val="FFFFFF"/>
              </a:solidFill>
            </a:endParaRPr>
          </a:p>
        </p:txBody>
      </p:sp>
    </p:spTree>
    <p:extLst>
      <p:ext uri="{BB962C8B-B14F-4D97-AF65-F5344CB8AC3E}">
        <p14:creationId xmlns:p14="http://schemas.microsoft.com/office/powerpoint/2010/main" val="2915085533"/>
      </p:ext>
    </p:extLst>
  </p:cSld>
  <p:clrMapOvr>
    <a:masterClrMapping/>
  </p:clrMapOvr>
</p:sld>
</file>

<file path=ppt/theme/theme1.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9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0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1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Skyline">
  <a:themeElements>
    <a:clrScheme name="1_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1_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Medical Glass">
  <a:themeElements>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fontScheme name="Medical Glas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edical Glass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ical Glass 2">
        <a:dk1>
          <a:srgbClr val="000000"/>
        </a:dk1>
        <a:lt1>
          <a:srgbClr val="99BFE3"/>
        </a:lt1>
        <a:dk2>
          <a:srgbClr val="000000"/>
        </a:dk2>
        <a:lt2>
          <a:srgbClr val="808080"/>
        </a:lt2>
        <a:accent1>
          <a:srgbClr val="B2DEDC"/>
        </a:accent1>
        <a:accent2>
          <a:srgbClr val="6571C7"/>
        </a:accent2>
        <a:accent3>
          <a:srgbClr val="CADCEF"/>
        </a:accent3>
        <a:accent4>
          <a:srgbClr val="000000"/>
        </a:accent4>
        <a:accent5>
          <a:srgbClr val="D5ECEB"/>
        </a:accent5>
        <a:accent6>
          <a:srgbClr val="5B66B4"/>
        </a:accent6>
        <a:hlink>
          <a:srgbClr val="C6D6E8"/>
        </a:hlink>
        <a:folHlink>
          <a:srgbClr val="AFAFAF"/>
        </a:folHlink>
      </a:clrScheme>
      <a:clrMap bg1="lt1" tx1="dk1" bg2="lt2" tx2="dk2" accent1="accent1" accent2="accent2" accent3="accent3" accent4="accent4" accent5="accent5" accent6="accent6" hlink="hlink" folHlink="folHlink"/>
    </a:extraClrScheme>
    <a:extraClrScheme>
      <a:clrScheme name="Medical Glass 3">
        <a:dk1>
          <a:srgbClr val="000000"/>
        </a:dk1>
        <a:lt1>
          <a:srgbClr val="9AC0E4"/>
        </a:lt1>
        <a:dk2>
          <a:srgbClr val="000000"/>
        </a:dk2>
        <a:lt2>
          <a:srgbClr val="666633"/>
        </a:lt2>
        <a:accent1>
          <a:srgbClr val="339933"/>
        </a:accent1>
        <a:accent2>
          <a:srgbClr val="800000"/>
        </a:accent2>
        <a:accent3>
          <a:srgbClr val="CADCEF"/>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Warp">
  <a:themeElements>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Warp">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Zig Zag">
  <a:themeElements>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fontScheme name="Zig Zag">
      <a:majorFont>
        <a:latin typeface="Verdana"/>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clrMap bg1="dk2" tx1="lt1" bg2="dk1" tx2="lt2" accent1="accent1" accent2="accent2" accent3="accent3" accent4="accent4" accent5="accent5" accent6="accent6" hlink="hlink" folHlink="folHlink"/>
    </a:extraClrScheme>
    <a:extraClrScheme>
      <a:clrScheme name="Zig Zag 2">
        <a:dk1>
          <a:srgbClr val="3E3E5C"/>
        </a:dk1>
        <a:lt1>
          <a:srgbClr val="FFFF66"/>
        </a:lt1>
        <a:dk2>
          <a:srgbClr val="C26570"/>
        </a:dk2>
        <a:lt2>
          <a:srgbClr val="FFFF66"/>
        </a:lt2>
        <a:accent1>
          <a:srgbClr val="60597B"/>
        </a:accent1>
        <a:accent2>
          <a:srgbClr val="6666FF"/>
        </a:accent2>
        <a:accent3>
          <a:srgbClr val="DDB8BB"/>
        </a:accent3>
        <a:accent4>
          <a:srgbClr val="DADA56"/>
        </a:accent4>
        <a:accent5>
          <a:srgbClr val="B6B5BF"/>
        </a:accent5>
        <a:accent6>
          <a:srgbClr val="5C5CE7"/>
        </a:accent6>
        <a:hlink>
          <a:srgbClr val="99CCFF"/>
        </a:hlink>
        <a:folHlink>
          <a:srgbClr val="CC66FF"/>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Wood">
  <a:themeElements>
    <a:clrScheme name="Wood 2">
      <a:dk1>
        <a:srgbClr val="000000"/>
      </a:dk1>
      <a:lt1>
        <a:srgbClr val="B35A1F"/>
      </a:lt1>
      <a:dk2>
        <a:srgbClr val="000000"/>
      </a:dk2>
      <a:lt2>
        <a:srgbClr val="969696"/>
      </a:lt2>
      <a:accent1>
        <a:srgbClr val="FBDF53"/>
      </a:accent1>
      <a:accent2>
        <a:srgbClr val="FF9966"/>
      </a:accent2>
      <a:accent3>
        <a:srgbClr val="D6B5AB"/>
      </a:accent3>
      <a:accent4>
        <a:srgbClr val="000000"/>
      </a:accent4>
      <a:accent5>
        <a:srgbClr val="FDECB3"/>
      </a:accent5>
      <a:accent6>
        <a:srgbClr val="E78A5C"/>
      </a:accent6>
      <a:hlink>
        <a:srgbClr val="CC3300"/>
      </a:hlink>
      <a:folHlink>
        <a:srgbClr val="996600"/>
      </a:folHlink>
    </a:clrScheme>
    <a:fontScheme name="Wood">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ood 1">
        <a:dk1>
          <a:srgbClr val="000000"/>
        </a:dk1>
        <a:lt1>
          <a:srgbClr val="B35A1F"/>
        </a:lt1>
        <a:dk2>
          <a:srgbClr val="000000"/>
        </a:dk2>
        <a:lt2>
          <a:srgbClr val="808080"/>
        </a:lt2>
        <a:accent1>
          <a:srgbClr val="BBE0E3"/>
        </a:accent1>
        <a:accent2>
          <a:srgbClr val="333399"/>
        </a:accent2>
        <a:accent3>
          <a:srgbClr val="D6B5AB"/>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ood 2">
        <a:dk1>
          <a:srgbClr val="000000"/>
        </a:dk1>
        <a:lt1>
          <a:srgbClr val="B35A1F"/>
        </a:lt1>
        <a:dk2>
          <a:srgbClr val="000000"/>
        </a:dk2>
        <a:lt2>
          <a:srgbClr val="969696"/>
        </a:lt2>
        <a:accent1>
          <a:srgbClr val="FBDF53"/>
        </a:accent1>
        <a:accent2>
          <a:srgbClr val="FF9966"/>
        </a:accent2>
        <a:accent3>
          <a:srgbClr val="D6B5AB"/>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ood 3">
        <a:dk1>
          <a:srgbClr val="000000"/>
        </a:dk1>
        <a:lt1>
          <a:srgbClr val="B35A1F"/>
        </a:lt1>
        <a:dk2>
          <a:srgbClr val="000000"/>
        </a:dk2>
        <a:lt2>
          <a:srgbClr val="777777"/>
        </a:lt2>
        <a:accent1>
          <a:srgbClr val="909082"/>
        </a:accent1>
        <a:accent2>
          <a:srgbClr val="809EA8"/>
        </a:accent2>
        <a:accent3>
          <a:srgbClr val="D6B5AB"/>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winkle">
  <a:themeElements>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fontScheme name="Twinkle">
      <a:majorFont>
        <a:latin typeface="Century Gothic"/>
        <a:ea typeface="ＭＳ Ｐゴシック"/>
        <a:cs typeface="ＭＳ Ｐゴシック"/>
      </a:majorFont>
      <a:minorFont>
        <a:latin typeface="Century Gothic"/>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winkle 2">
        <a:dk1>
          <a:srgbClr val="336699"/>
        </a:dk1>
        <a:lt1>
          <a:srgbClr val="FFFF66"/>
        </a:lt1>
        <a:dk2>
          <a:srgbClr val="C3491F"/>
        </a:dk2>
        <a:lt2>
          <a:srgbClr val="FFFF66"/>
        </a:lt2>
        <a:accent1>
          <a:srgbClr val="003399"/>
        </a:accent1>
        <a:accent2>
          <a:srgbClr val="468A4B"/>
        </a:accent2>
        <a:accent3>
          <a:srgbClr val="DEB1AB"/>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3135</TotalTime>
  <Words>3555</Words>
  <Application>Microsoft Macintosh PowerPoint</Application>
  <PresentationFormat>On-screen Show (4:3)</PresentationFormat>
  <Paragraphs>736</Paragraphs>
  <Slides>111</Slides>
  <Notes>87</Notes>
  <HiddenSlides>33</HiddenSlides>
  <MMClips>0</MMClips>
  <ScaleCrop>false</ScaleCrop>
  <HeadingPairs>
    <vt:vector size="8" baseType="variant">
      <vt:variant>
        <vt:lpstr>Fonts Used</vt:lpstr>
      </vt:variant>
      <vt:variant>
        <vt:i4>25</vt:i4>
      </vt:variant>
      <vt:variant>
        <vt:lpstr>Theme</vt:lpstr>
      </vt:variant>
      <vt:variant>
        <vt:i4>51</vt:i4>
      </vt:variant>
      <vt:variant>
        <vt:lpstr>Embedded OLE Servers</vt:lpstr>
      </vt:variant>
      <vt:variant>
        <vt:i4>1</vt:i4>
      </vt:variant>
      <vt:variant>
        <vt:lpstr>Slide Titles</vt:lpstr>
      </vt:variant>
      <vt:variant>
        <vt:i4>111</vt:i4>
      </vt:variant>
    </vt:vector>
  </HeadingPairs>
  <TitlesOfParts>
    <vt:vector size="188" baseType="lpstr">
      <vt:lpstr>Arial Bold</vt:lpstr>
      <vt:lpstr>DFKai-SB</vt:lpstr>
      <vt:lpstr>微軟正黑體</vt:lpstr>
      <vt:lpstr>Microsoft YaHei</vt:lpstr>
      <vt:lpstr>ＭＳ Ｐゴシック</vt:lpstr>
      <vt:lpstr>SimHei</vt:lpstr>
      <vt:lpstr>SimHei</vt:lpstr>
      <vt:lpstr>Arial</vt:lpstr>
      <vt:lpstr>Arial Black</vt:lpstr>
      <vt:lpstr>Arial Narrow</vt:lpstr>
      <vt:lpstr>Book Antiqua</vt:lpstr>
      <vt:lpstr>Bwgrki</vt:lpstr>
      <vt:lpstr>Bwhebb</vt:lpstr>
      <vt:lpstr>Century Gothic</vt:lpstr>
      <vt:lpstr>Copperplate Gothic Light</vt:lpstr>
      <vt:lpstr>Helvetica</vt:lpstr>
      <vt:lpstr>Impact</vt:lpstr>
      <vt:lpstr>Monotype Sorts</vt:lpstr>
      <vt:lpstr>Silom</vt:lpstr>
      <vt:lpstr>Tahoma</vt:lpstr>
      <vt:lpstr>Times</vt:lpstr>
      <vt:lpstr>Times New Roman</vt:lpstr>
      <vt:lpstr>Trebuchet MS</vt:lpstr>
      <vt:lpstr>Verdana</vt:lpstr>
      <vt:lpstr>Wingdings</vt:lpstr>
      <vt:lpstr>Expedition</vt:lpstr>
      <vt:lpstr>Default Design</vt:lpstr>
      <vt:lpstr>1_Blank Presentation</vt:lpstr>
      <vt:lpstr>Alchemy</vt:lpstr>
      <vt:lpstr>4_Default Design</vt:lpstr>
      <vt:lpstr>3_Blank Presentation</vt:lpstr>
      <vt:lpstr>Twinkle</vt:lpstr>
      <vt:lpstr>Kimono</vt:lpstr>
      <vt:lpstr>5_Default Design</vt:lpstr>
      <vt:lpstr>1_Schmooze</vt:lpstr>
      <vt:lpstr>1_Default Design</vt:lpstr>
      <vt:lpstr>Blank Presentation</vt:lpstr>
      <vt:lpstr>Justice</vt:lpstr>
      <vt:lpstr>6_Default Design</vt:lpstr>
      <vt:lpstr>2_Pulse</vt:lpstr>
      <vt:lpstr>7_Default Design</vt:lpstr>
      <vt:lpstr>3_Pulse</vt:lpstr>
      <vt:lpstr>1_Justice</vt:lpstr>
      <vt:lpstr>4_Blank Presentation</vt:lpstr>
      <vt:lpstr>9_Default Design</vt:lpstr>
      <vt:lpstr>2_Expedition</vt:lpstr>
      <vt:lpstr>12_Expedition</vt:lpstr>
      <vt:lpstr>3_Expedition</vt:lpstr>
      <vt:lpstr>27_Blank Presentation</vt:lpstr>
      <vt:lpstr>2_LaVerne</vt:lpstr>
      <vt:lpstr>16_Blank Presentation</vt:lpstr>
      <vt:lpstr>2_Slit</vt:lpstr>
      <vt:lpstr>3_Orbit</vt:lpstr>
      <vt:lpstr>1_Beam</vt:lpstr>
      <vt:lpstr>9_Expedition</vt:lpstr>
      <vt:lpstr>5_Blank Presentation</vt:lpstr>
      <vt:lpstr>4_Schmooze</vt:lpstr>
      <vt:lpstr>2_Skyline</vt:lpstr>
      <vt:lpstr>10_Default Design</vt:lpstr>
      <vt:lpstr>4_Pulse</vt:lpstr>
      <vt:lpstr>11_Default Design</vt:lpstr>
      <vt:lpstr>2_Blends</vt:lpstr>
      <vt:lpstr>5_Schmooze</vt:lpstr>
      <vt:lpstr>6_Blank Presentation</vt:lpstr>
      <vt:lpstr>4_Expedition</vt:lpstr>
      <vt:lpstr>2_Justice</vt:lpstr>
      <vt:lpstr>21_Blank Presentation</vt:lpstr>
      <vt:lpstr>2_Radar</vt:lpstr>
      <vt:lpstr>1_Skyline</vt:lpstr>
      <vt:lpstr>2_Default Design</vt:lpstr>
      <vt:lpstr>Textured</vt:lpstr>
      <vt:lpstr>Medical Glass</vt:lpstr>
      <vt:lpstr>Warp</vt:lpstr>
      <vt:lpstr>1_Kimono</vt:lpstr>
      <vt:lpstr>Zig Zag</vt:lpstr>
      <vt:lpstr>Wood</vt:lpstr>
      <vt:lpstr>Photo Editor Photo</vt:lpstr>
      <vt:lpstr>Church Discipline</vt:lpstr>
      <vt:lpstr>God's Priority:</vt:lpstr>
      <vt:lpstr>Do you have a PLAN for church DISCIPLINE?</vt:lpstr>
      <vt:lpstr>不同类型的人</vt:lpstr>
      <vt:lpstr>我们要如何维持教会的纯洁?</vt:lpstr>
      <vt:lpstr>Issues to Discuss</vt:lpstr>
      <vt:lpstr>格林多: 淫乱的十字路口</vt:lpstr>
      <vt:lpstr>哥林多地峡</vt:lpstr>
      <vt:lpstr>爱芙罗黛蒂圣殿</vt:lpstr>
      <vt:lpstr>爱芙罗黛蒂圣殿</vt:lpstr>
      <vt:lpstr>What is Church Discipline?</vt:lpstr>
      <vt:lpstr>Restore People in Sin</vt:lpstr>
      <vt:lpstr>I. 含泪开除生活在罪中的会友 (5:1-2).</vt:lpstr>
      <vt:lpstr>Our Goal:</vt:lpstr>
      <vt:lpstr>He heals the brokenhearted</vt:lpstr>
      <vt:lpstr>I will restore what the locust has eaten</vt:lpstr>
      <vt:lpstr>Healed to Heal Others</vt:lpstr>
      <vt:lpstr>What is Church Discipline?</vt:lpstr>
      <vt:lpstr>十字路乐团(1981-83)</vt:lpstr>
      <vt:lpstr>中国, 1981</vt:lpstr>
      <vt:lpstr>十字路口音乐事工</vt:lpstr>
      <vt:lpstr>Relational Pillars</vt:lpstr>
      <vt:lpstr>苏姗和我, 1982</vt:lpstr>
      <vt:lpstr>Susan Kay Griffith</vt:lpstr>
      <vt:lpstr>Matthew's Relational Pillars</vt:lpstr>
      <vt:lpstr>马太福音 5:23-24</vt:lpstr>
      <vt:lpstr>马太福音 5:23-24</vt:lpstr>
      <vt:lpstr>The Lord's Supper</vt:lpstr>
      <vt:lpstr>四个方向</vt:lpstr>
      <vt:lpstr>Matthew's Relational Pillars</vt:lpstr>
      <vt:lpstr>B.  Reasons Churches Fail to Discipline</vt:lpstr>
      <vt:lpstr>What's Your Personal Experience?</vt:lpstr>
      <vt:lpstr>Results of Failing to Discipline</vt:lpstr>
      <vt:lpstr>Issues to Discuss</vt:lpstr>
      <vt:lpstr>如何恢复关系</vt:lpstr>
      <vt:lpstr>马太福音18:15-20</vt:lpstr>
      <vt:lpstr>我们应如何 正确的恢复犯罪的基督徒?</vt:lpstr>
      <vt:lpstr>Other Relationships</vt:lpstr>
      <vt:lpstr>马太福音第18节</vt:lpstr>
      <vt:lpstr>神挽回的 四个步骤：</vt:lpstr>
      <vt:lpstr>The Point of Verses 15-17</vt:lpstr>
      <vt:lpstr>挽回的第一步： 你亲自向他说</vt:lpstr>
      <vt:lpstr>Matthew's Relational Pillars</vt:lpstr>
      <vt:lpstr>Matthew's Relational Pillars</vt:lpstr>
      <vt:lpstr>亲自去</vt:lpstr>
      <vt:lpstr>1996</vt:lpstr>
      <vt:lpstr>兄弟…</vt:lpstr>
      <vt:lpstr>为何不面对面交锋?</vt:lpstr>
      <vt:lpstr>挽回的第一步： 你亲自向他说</vt:lpstr>
      <vt:lpstr>挽回的第二步： 带一两个人同去</vt:lpstr>
      <vt:lpstr>第二步骤的问题</vt:lpstr>
      <vt:lpstr>民数记 19:15</vt:lpstr>
      <vt:lpstr>民数记 19:15</vt:lpstr>
      <vt:lpstr>挽回的第三步： 告知教会全体</vt:lpstr>
      <vt:lpstr>为什么要告知教会全体？</vt:lpstr>
      <vt:lpstr>挽回的第四步： 看他作外邦人</vt:lpstr>
      <vt:lpstr>Sins Worthy of Discipline</vt:lpstr>
      <vt:lpstr>But how should we discipline?</vt:lpstr>
      <vt:lpstr>如何对待受管教中的信徒</vt:lpstr>
      <vt:lpstr>是否与不道德的人 相交 取决于他们是否是基督徒  (5:9-13).</vt:lpstr>
      <vt:lpstr>A. 我们 可以 和生活在罪中不信的人相交 (5:9-10).</vt:lpstr>
      <vt:lpstr>Discipline is needed in many arenas</vt:lpstr>
      <vt:lpstr>Issues to Discuss</vt:lpstr>
      <vt:lpstr>Reasons for Discipline</vt:lpstr>
      <vt:lpstr>Matthew 18:18-20 answers this question: Why do we restore sinning Christians properly?</vt:lpstr>
      <vt:lpstr>The Point of Verses 18-20</vt:lpstr>
      <vt:lpstr>Why discipline?   When we seek to restore someone…</vt:lpstr>
      <vt:lpstr>A Better Translation…</vt:lpstr>
      <vt:lpstr>Matthew 18:19</vt:lpstr>
      <vt:lpstr>Psalm 82:1, 6  (to Israel's rulers/gods) </vt:lpstr>
      <vt:lpstr>Why discipline?   When we seek to restore someone…</vt:lpstr>
      <vt:lpstr>Matthew 18:20</vt:lpstr>
      <vt:lpstr>Main Idea:</vt:lpstr>
      <vt:lpstr>II. 纪律的管教会使犯错的人和教会 受益 (5:3-8)</vt:lpstr>
      <vt:lpstr>A. 纪律的管教就是将犯错的信徒交给撒旦的权势 (5:3-5) </vt:lpstr>
      <vt:lpstr>B. 惩戒维护 教会的  圣洁(5:6-8)</vt:lpstr>
      <vt:lpstr>酵母</vt:lpstr>
      <vt:lpstr>逾越节在过去 重要的含义 (出埃及记12)</vt:lpstr>
      <vt:lpstr>逾越节</vt:lpstr>
      <vt:lpstr>逾越节的羔羊</vt:lpstr>
      <vt:lpstr>"除去所有的酵!"</vt:lpstr>
      <vt:lpstr>除酵节</vt:lpstr>
      <vt:lpstr>Issues to Discuss</vt:lpstr>
      <vt:lpstr>哪一些罪行足以得到教会的惩戒?</vt:lpstr>
      <vt:lpstr>Sins Worthy of Discipline</vt:lpstr>
      <vt:lpstr>我们要如何维持教会的纯洁?</vt:lpstr>
      <vt:lpstr>Living in a "toss away age"</vt:lpstr>
      <vt:lpstr>林前5：经文的重点</vt:lpstr>
      <vt:lpstr>Matthew's Relational Pillars</vt:lpstr>
      <vt:lpstr>The Overall Principle</vt:lpstr>
      <vt:lpstr>Matthew's Relational Pillars</vt:lpstr>
      <vt:lpstr>Make us one 3/3</vt:lpstr>
      <vt:lpstr>“自我” 主义</vt:lpstr>
      <vt:lpstr>雅各书 5章:19-20节</vt:lpstr>
      <vt:lpstr>谁是 “失迷者”？</vt:lpstr>
      <vt:lpstr>“失迷者”是指基督教：</vt:lpstr>
      <vt:lpstr>神的“鞭打”</vt:lpstr>
      <vt:lpstr>滥用圣餐的饼和酒</vt:lpstr>
      <vt:lpstr>有一些罪是至於死的罪</vt:lpstr>
      <vt:lpstr>我如何在生命中 实际地应用这段经文</vt:lpstr>
      <vt:lpstr>What's God Saying to You?</vt:lpstr>
      <vt:lpstr>I've Been Through a Fire</vt:lpstr>
      <vt:lpstr>I've Been Through a Fire 2 of 3</vt:lpstr>
      <vt:lpstr>I've Been Through a Fire 3 of 3</vt:lpstr>
      <vt:lpstr>要如何保持教会的纯洁?</vt:lpstr>
      <vt:lpstr>Tough Questions</vt:lpstr>
      <vt:lpstr>1.  What about non-members?</vt:lpstr>
      <vt:lpstr>2.  Should we still remove them publicly if they request their membership withdrawn?</vt:lpstr>
      <vt:lpstr>3. Should we pursue disciplined members to another church?</vt:lpstr>
      <vt:lpstr>Black</vt:lpstr>
      <vt:lpstr>教会论链接地址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Over White</dc:title>
  <dc:creator>Rick Griffith</dc:creator>
  <cp:lastModifiedBy>Rick Griffith</cp:lastModifiedBy>
  <cp:revision>123</cp:revision>
  <dcterms:created xsi:type="dcterms:W3CDTF">2009-01-05T12:44:19Z</dcterms:created>
  <dcterms:modified xsi:type="dcterms:W3CDTF">2019-06-08T00:19:28Z</dcterms:modified>
</cp:coreProperties>
</file>