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6.xml" ContentType="application/vnd.openxmlformats-officedocument.theme+xml"/>
  <Override PartName="/ppt/slideLayouts/slideLayout238.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1.xml" ContentType="application/vnd.openxmlformats-officedocument.themeOverride+xml"/>
  <Override PartName="/ppt/notesSlides/notesSlide22.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1" r:id="rId3"/>
    <p:sldMasterId id="2147483655" r:id="rId4"/>
    <p:sldMasterId id="2147483657" r:id="rId5"/>
    <p:sldMasterId id="2147483661" r:id="rId6"/>
    <p:sldMasterId id="2147483665" r:id="rId7"/>
    <p:sldMasterId id="2147483673" r:id="rId8"/>
    <p:sldMasterId id="2147483681" r:id="rId9"/>
    <p:sldMasterId id="2147483683" r:id="rId10"/>
    <p:sldMasterId id="2147485262" r:id="rId11"/>
    <p:sldMasterId id="2147485264" r:id="rId12"/>
    <p:sldMasterId id="2147485266" r:id="rId13"/>
    <p:sldMasterId id="2147485274" r:id="rId14"/>
    <p:sldMasterId id="2147485279" r:id="rId15"/>
    <p:sldMasterId id="2147486105" r:id="rId16"/>
    <p:sldMasterId id="2147486117" r:id="rId17"/>
    <p:sldMasterId id="2147486129" r:id="rId18"/>
    <p:sldMasterId id="2147486141" r:id="rId19"/>
    <p:sldMasterId id="2147486153" r:id="rId20"/>
    <p:sldMasterId id="2147486165" r:id="rId21"/>
    <p:sldMasterId id="2147486177" r:id="rId22"/>
    <p:sldMasterId id="2147486189" r:id="rId23"/>
    <p:sldMasterId id="2147486201" r:id="rId24"/>
    <p:sldMasterId id="2147486213" r:id="rId25"/>
    <p:sldMasterId id="2147486539" r:id="rId26"/>
    <p:sldMasterId id="2147486552" r:id="rId27"/>
  </p:sldMasterIdLst>
  <p:notesMasterIdLst>
    <p:notesMasterId r:id="rId123"/>
  </p:notesMasterIdLst>
  <p:sldIdLst>
    <p:sldId id="262" r:id="rId28"/>
    <p:sldId id="379" r:id="rId29"/>
    <p:sldId id="381" r:id="rId30"/>
    <p:sldId id="385" r:id="rId31"/>
    <p:sldId id="386" r:id="rId32"/>
    <p:sldId id="387" r:id="rId33"/>
    <p:sldId id="388" r:id="rId34"/>
    <p:sldId id="389" r:id="rId35"/>
    <p:sldId id="390" r:id="rId36"/>
    <p:sldId id="391" r:id="rId37"/>
    <p:sldId id="380" r:id="rId38"/>
    <p:sldId id="382" r:id="rId39"/>
    <p:sldId id="383" r:id="rId40"/>
    <p:sldId id="384" r:id="rId41"/>
    <p:sldId id="393" r:id="rId42"/>
    <p:sldId id="552" r:id="rId43"/>
    <p:sldId id="394" r:id="rId44"/>
    <p:sldId id="553" r:id="rId45"/>
    <p:sldId id="554" r:id="rId46"/>
    <p:sldId id="555" r:id="rId47"/>
    <p:sldId id="556" r:id="rId48"/>
    <p:sldId id="557" r:id="rId49"/>
    <p:sldId id="280" r:id="rId50"/>
    <p:sldId id="302" r:id="rId51"/>
    <p:sldId id="303" r:id="rId52"/>
    <p:sldId id="263" r:id="rId53"/>
    <p:sldId id="282" r:id="rId54"/>
    <p:sldId id="283" r:id="rId55"/>
    <p:sldId id="285" r:id="rId56"/>
    <p:sldId id="440" r:id="rId57"/>
    <p:sldId id="441" r:id="rId58"/>
    <p:sldId id="442" r:id="rId59"/>
    <p:sldId id="443" r:id="rId60"/>
    <p:sldId id="444" r:id="rId61"/>
    <p:sldId id="445" r:id="rId62"/>
    <p:sldId id="446" r:id="rId63"/>
    <p:sldId id="447" r:id="rId64"/>
    <p:sldId id="448" r:id="rId65"/>
    <p:sldId id="449" r:id="rId66"/>
    <p:sldId id="450" r:id="rId67"/>
    <p:sldId id="451" r:id="rId68"/>
    <p:sldId id="452" r:id="rId69"/>
    <p:sldId id="453" r:id="rId70"/>
    <p:sldId id="454" r:id="rId71"/>
    <p:sldId id="457" r:id="rId72"/>
    <p:sldId id="458" r:id="rId73"/>
    <p:sldId id="400" r:id="rId74"/>
    <p:sldId id="401" r:id="rId75"/>
    <p:sldId id="402" r:id="rId76"/>
    <p:sldId id="459" r:id="rId77"/>
    <p:sldId id="460" r:id="rId78"/>
    <p:sldId id="461" r:id="rId79"/>
    <p:sldId id="462" r:id="rId80"/>
    <p:sldId id="456" r:id="rId81"/>
    <p:sldId id="463" r:id="rId82"/>
    <p:sldId id="464" r:id="rId83"/>
    <p:sldId id="409" r:id="rId84"/>
    <p:sldId id="465" r:id="rId85"/>
    <p:sldId id="466" r:id="rId86"/>
    <p:sldId id="467" r:id="rId87"/>
    <p:sldId id="468" r:id="rId88"/>
    <p:sldId id="469" r:id="rId89"/>
    <p:sldId id="471" r:id="rId90"/>
    <p:sldId id="470" r:id="rId91"/>
    <p:sldId id="473" r:id="rId92"/>
    <p:sldId id="474" r:id="rId93"/>
    <p:sldId id="336" r:id="rId94"/>
    <p:sldId id="337" r:id="rId95"/>
    <p:sldId id="472" r:id="rId96"/>
    <p:sldId id="310" r:id="rId97"/>
    <p:sldId id="306" r:id="rId98"/>
    <p:sldId id="307" r:id="rId99"/>
    <p:sldId id="308" r:id="rId100"/>
    <p:sldId id="309" r:id="rId101"/>
    <p:sldId id="347" r:id="rId102"/>
    <p:sldId id="348" r:id="rId103"/>
    <p:sldId id="349" r:id="rId104"/>
    <p:sldId id="415" r:id="rId105"/>
    <p:sldId id="416" r:id="rId106"/>
    <p:sldId id="326" r:id="rId107"/>
    <p:sldId id="327" r:id="rId108"/>
    <p:sldId id="329" r:id="rId109"/>
    <p:sldId id="300" r:id="rId110"/>
    <p:sldId id="301" r:id="rId111"/>
    <p:sldId id="417" r:id="rId112"/>
    <p:sldId id="375" r:id="rId113"/>
    <p:sldId id="418" r:id="rId114"/>
    <p:sldId id="370" r:id="rId115"/>
    <p:sldId id="338" r:id="rId116"/>
    <p:sldId id="339" r:id="rId117"/>
    <p:sldId id="330" r:id="rId118"/>
    <p:sldId id="304" r:id="rId119"/>
    <p:sldId id="305" r:id="rId120"/>
    <p:sldId id="355" r:id="rId121"/>
    <p:sldId id="378" r:id="rId122"/>
  </p:sldIdLst>
  <p:sldSz cx="9144000" cy="6858000" type="screen4x3"/>
  <p:notesSz cx="6858000" cy="9144000"/>
  <p:defaultTextStyle>
    <a:defPPr>
      <a:defRPr lang="en-GB"/>
    </a:defPPr>
    <a:lvl1pPr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681"/>
    <p:restoredTop sz="94668"/>
  </p:normalViewPr>
  <p:slideViewPr>
    <p:cSldViewPr>
      <p:cViewPr varScale="1">
        <p:scale>
          <a:sx n="79" d="100"/>
          <a:sy n="79" d="100"/>
        </p:scale>
        <p:origin x="192" y="1800"/>
      </p:cViewPr>
      <p:guideLst>
        <p:guide orient="horz" pos="2160"/>
        <p:guide pos="2880"/>
      </p:guideLst>
    </p:cSldViewPr>
  </p:slideViewPr>
  <p:outlineViewPr>
    <p:cViewPr>
      <p:scale>
        <a:sx n="33" d="100"/>
        <a:sy n="33" d="100"/>
      </p:scale>
      <p:origin x="0" y="504"/>
    </p:cViewPr>
  </p:outlineViewPr>
  <p:notesTextViewPr>
    <p:cViewPr>
      <p:scale>
        <a:sx n="100" d="100"/>
        <a:sy n="100" d="100"/>
      </p:scale>
      <p:origin x="0" y="0"/>
    </p:cViewPr>
  </p:notesTextViewPr>
  <p:sorterViewPr>
    <p:cViewPr varScale="1">
      <p:scale>
        <a:sx n="50" d="100"/>
        <a:sy n="50" d="100"/>
      </p:scale>
      <p:origin x="0" y="6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presProps" Target="presProps.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65A62FE-58A6-F142-B9AE-70258397B91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GB"/>
          </a:p>
        </p:txBody>
      </p:sp>
      <p:sp>
        <p:nvSpPr>
          <p:cNvPr id="10243" name="Rectangle 3">
            <a:extLst>
              <a:ext uri="{FF2B5EF4-FFF2-40B4-BE49-F238E27FC236}">
                <a16:creationId xmlns:a16="http://schemas.microsoft.com/office/drawing/2014/main" id="{6E51CD59-F1A9-654E-B0A7-0AF96807B32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en-GB"/>
          </a:p>
        </p:txBody>
      </p:sp>
      <p:sp>
        <p:nvSpPr>
          <p:cNvPr id="135172" name="Rectangle 4">
            <a:extLst>
              <a:ext uri="{FF2B5EF4-FFF2-40B4-BE49-F238E27FC236}">
                <a16:creationId xmlns:a16="http://schemas.microsoft.com/office/drawing/2014/main" id="{93F33A2D-55C0-7447-8679-ED16DBFB7F1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538EA25B-A66F-274D-94BA-D312DB88C0B1}"/>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246" name="Rectangle 6">
            <a:extLst>
              <a:ext uri="{FF2B5EF4-FFF2-40B4-BE49-F238E27FC236}">
                <a16:creationId xmlns:a16="http://schemas.microsoft.com/office/drawing/2014/main" id="{6628F499-4B34-3F40-977E-114CDD8AD9B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GB"/>
          </a:p>
        </p:txBody>
      </p:sp>
      <p:sp>
        <p:nvSpPr>
          <p:cNvPr id="10247" name="Rectangle 7">
            <a:extLst>
              <a:ext uri="{FF2B5EF4-FFF2-40B4-BE49-F238E27FC236}">
                <a16:creationId xmlns:a16="http://schemas.microsoft.com/office/drawing/2014/main" id="{86838868-E9B3-DE4A-B95F-75BEC22EDB86}"/>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41B3708-EDE6-5945-AC5A-0109BB963AF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EE62449F-99DF-494F-8901-696D7DF521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A372322-9810-DE44-943C-F95C325E8C87}" type="slidenum">
              <a:rPr lang="en-GB" altLang="en-US"/>
              <a:pPr>
                <a:spcBef>
                  <a:spcPct val="0"/>
                </a:spcBef>
              </a:pPr>
              <a:t>1</a:t>
            </a:fld>
            <a:endParaRPr lang="en-GB" altLang="en-US"/>
          </a:p>
        </p:txBody>
      </p:sp>
      <p:sp>
        <p:nvSpPr>
          <p:cNvPr id="137218" name="Rectangle 2">
            <a:extLst>
              <a:ext uri="{FF2B5EF4-FFF2-40B4-BE49-F238E27FC236}">
                <a16:creationId xmlns:a16="http://schemas.microsoft.com/office/drawing/2014/main" id="{0A7F4D83-BA12-CB47-BFBD-A0090EC9DC65}"/>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73C98499-FDCA-214D-ABBC-710188F35F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2AB62015-2A95-9741-87FB-41D32312DE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36A6E96-2359-3846-AD52-C62547460BBF}" type="slidenum">
              <a:rPr lang="en-US" altLang="en-US">
                <a:solidFill>
                  <a:srgbClr val="000000"/>
                </a:solidFill>
              </a:rPr>
              <a:pPr>
                <a:spcBef>
                  <a:spcPct val="0"/>
                </a:spcBef>
              </a:pPr>
              <a:t>15</a:t>
            </a:fld>
            <a:endParaRPr lang="en-US" altLang="en-US">
              <a:solidFill>
                <a:srgbClr val="000000"/>
              </a:solidFill>
            </a:endParaRPr>
          </a:p>
        </p:txBody>
      </p:sp>
      <p:sp>
        <p:nvSpPr>
          <p:cNvPr id="160770" name="Rectangle 1026">
            <a:extLst>
              <a:ext uri="{FF2B5EF4-FFF2-40B4-BE49-F238E27FC236}">
                <a16:creationId xmlns:a16="http://schemas.microsoft.com/office/drawing/2014/main" id="{C78FBA49-1671-9A4D-88E2-3A51B69F3163}"/>
              </a:ext>
            </a:extLst>
          </p:cNvPr>
          <p:cNvSpPr>
            <a:spLocks noGrp="1" noRot="1" noChangeAspect="1" noChangeArrowheads="1" noTextEdit="1"/>
          </p:cNvSpPr>
          <p:nvPr>
            <p:ph type="sldImg"/>
          </p:nvPr>
        </p:nvSpPr>
        <p:spPr>
          <a:solidFill>
            <a:srgbClr val="FFFFFF"/>
          </a:solidFill>
          <a:ln/>
        </p:spPr>
      </p:sp>
      <p:sp>
        <p:nvSpPr>
          <p:cNvPr id="160771" name="Rectangle 1027">
            <a:extLst>
              <a:ext uri="{FF2B5EF4-FFF2-40B4-BE49-F238E27FC236}">
                <a16:creationId xmlns:a16="http://schemas.microsoft.com/office/drawing/2014/main" id="{CF603A07-0704-454B-B8FE-B89AAF64432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spcBef>
                <a:spcPct val="20000"/>
              </a:spcBef>
              <a:buClr>
                <a:srgbClr val="FFCC00"/>
              </a:buClr>
              <a:buSzPct val="70000"/>
              <a:buFont typeface="Garamond" charset="0"/>
              <a:buAutoNum type="arabicPeriod"/>
            </a:pPr>
            <a:endParaRPr lang="en-US" sz="1200" b="1" dirty="0">
              <a:solidFill>
                <a:schemeClr val="bg2">
                  <a:lumMod val="25000"/>
                </a:schemeClr>
              </a:solidFill>
              <a:effectLst>
                <a:outerShdw blurRad="38100" dist="38100" dir="2700000" algn="tl">
                  <a:srgbClr val="000000"/>
                </a:outerShdw>
              </a:effectLst>
              <a:cs typeface="Arial" charset="0"/>
            </a:endParaRPr>
          </a:p>
          <a:p>
            <a:pPr>
              <a:spcBef>
                <a:spcPct val="20000"/>
              </a:spcBef>
              <a:buClr>
                <a:srgbClr val="FFCC00"/>
              </a:buClr>
              <a:buSzPct val="70000"/>
              <a:buFont typeface="Garamond" charset="0"/>
              <a:buNone/>
            </a:pPr>
            <a:endParaRPr lang="en-US" sz="1200" b="1" dirty="0">
              <a:solidFill>
                <a:schemeClr val="bg2">
                  <a:lumMod val="25000"/>
                </a:schemeClr>
              </a:solidFill>
              <a:effectLst>
                <a:outerShdw blurRad="38100" dist="38100" dir="2700000" algn="tl">
                  <a:srgbClr val="000000"/>
                </a:outerShdw>
              </a:effectLst>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473D35-CD70-41D6-9E6E-E37B7B5E7DF4}"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Calibri" pitchFamily="34" charset="0"/>
              <a:ea typeface="SimSun"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473D35-CD70-41D6-9E6E-E37B7B5E7DF4}"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Calibri" pitchFamily="34" charset="0"/>
              <a:ea typeface="SimSun"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60B4246B-4D01-6347-B9E2-DFB1222E52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4467323-8D3B-3D4F-90D5-5DB4FC7A0F51}" type="slidenum">
              <a:rPr lang="en-GB" altLang="en-US"/>
              <a:pPr>
                <a:spcBef>
                  <a:spcPct val="0"/>
                </a:spcBef>
              </a:pPr>
              <a:t>23</a:t>
            </a:fld>
            <a:endParaRPr lang="en-GB" altLang="en-US"/>
          </a:p>
        </p:txBody>
      </p:sp>
      <p:sp>
        <p:nvSpPr>
          <p:cNvPr id="169986" name="Rectangle 2">
            <a:extLst>
              <a:ext uri="{FF2B5EF4-FFF2-40B4-BE49-F238E27FC236}">
                <a16:creationId xmlns:a16="http://schemas.microsoft.com/office/drawing/2014/main" id="{51E93DE1-C23E-534D-BE13-4BAF6B42DC85}"/>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534B74D5-61F1-6F47-836C-A861835EFE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09FF35A8-1559-E545-A537-57DD58EBA7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D0B081E-A7F4-004E-93F5-2801BBFDB590}" type="slidenum">
              <a:rPr lang="en-GB" altLang="en-US"/>
              <a:pPr>
                <a:spcBef>
                  <a:spcPct val="0"/>
                </a:spcBef>
              </a:pPr>
              <a:t>24</a:t>
            </a:fld>
            <a:endParaRPr lang="en-GB" altLang="en-US"/>
          </a:p>
        </p:txBody>
      </p:sp>
      <p:sp>
        <p:nvSpPr>
          <p:cNvPr id="172034" name="Rectangle 2">
            <a:extLst>
              <a:ext uri="{FF2B5EF4-FFF2-40B4-BE49-F238E27FC236}">
                <a16:creationId xmlns:a16="http://schemas.microsoft.com/office/drawing/2014/main" id="{D9EF003A-5C40-FC45-AEF2-8F681039A1A6}"/>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57F2F01A-6F17-E243-B83B-F4602BCDFE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A4AD390E-DDED-A64B-8F68-855A90030D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36249D0-0A75-9649-AD8F-D0F7984A6812}" type="slidenum">
              <a:rPr lang="en-GB" altLang="en-US"/>
              <a:pPr>
                <a:spcBef>
                  <a:spcPct val="0"/>
                </a:spcBef>
              </a:pPr>
              <a:t>25</a:t>
            </a:fld>
            <a:endParaRPr lang="en-GB" altLang="en-US"/>
          </a:p>
        </p:txBody>
      </p:sp>
      <p:sp>
        <p:nvSpPr>
          <p:cNvPr id="174082" name="Rectangle 2">
            <a:extLst>
              <a:ext uri="{FF2B5EF4-FFF2-40B4-BE49-F238E27FC236}">
                <a16:creationId xmlns:a16="http://schemas.microsoft.com/office/drawing/2014/main" id="{77479D1E-ADAC-A34A-89F4-ACD37CAAE5D8}"/>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C848A721-3321-F34D-9B2C-CE0CF400AB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C7F68DBA-7258-2140-A003-6094454E38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E920901-31F1-104F-B41E-9908844E56AA}" type="slidenum">
              <a:rPr lang="en-GB" altLang="en-US"/>
              <a:pPr>
                <a:spcBef>
                  <a:spcPct val="0"/>
                </a:spcBef>
              </a:pPr>
              <a:t>26</a:t>
            </a:fld>
            <a:endParaRPr lang="en-GB" altLang="en-US"/>
          </a:p>
        </p:txBody>
      </p:sp>
      <p:sp>
        <p:nvSpPr>
          <p:cNvPr id="176130" name="Rectangle 2">
            <a:extLst>
              <a:ext uri="{FF2B5EF4-FFF2-40B4-BE49-F238E27FC236}">
                <a16:creationId xmlns:a16="http://schemas.microsoft.com/office/drawing/2014/main" id="{CA48EF85-AF2F-1D40-A003-632169A810CF}"/>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106E3FF1-4B6C-CC45-BBE5-18D3082FAE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5959D9FC-B59D-7643-BB0F-B567A52F92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BC42345-BBFC-BF4E-80D1-37761435E9ED}" type="slidenum">
              <a:rPr lang="en-GB" altLang="en-US"/>
              <a:pPr>
                <a:spcBef>
                  <a:spcPct val="0"/>
                </a:spcBef>
              </a:pPr>
              <a:t>27</a:t>
            </a:fld>
            <a:endParaRPr lang="en-GB" altLang="en-US"/>
          </a:p>
        </p:txBody>
      </p:sp>
      <p:sp>
        <p:nvSpPr>
          <p:cNvPr id="178178" name="Rectangle 2">
            <a:extLst>
              <a:ext uri="{FF2B5EF4-FFF2-40B4-BE49-F238E27FC236}">
                <a16:creationId xmlns:a16="http://schemas.microsoft.com/office/drawing/2014/main" id="{A864B584-35B9-FD42-8C62-5C84A71B11EF}"/>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40FBE4F8-06ED-1448-840A-6101236373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335ABCF-1411-AE4F-A69C-C1E9C65148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BB0A6EE-3679-D34B-ACF7-4DD301565AC9}" type="slidenum">
              <a:rPr lang="en-GB" altLang="en-US"/>
              <a:pPr>
                <a:spcBef>
                  <a:spcPct val="0"/>
                </a:spcBef>
              </a:pPr>
              <a:t>28</a:t>
            </a:fld>
            <a:endParaRPr lang="en-GB" altLang="en-US"/>
          </a:p>
        </p:txBody>
      </p:sp>
      <p:sp>
        <p:nvSpPr>
          <p:cNvPr id="180226" name="Rectangle 2">
            <a:extLst>
              <a:ext uri="{FF2B5EF4-FFF2-40B4-BE49-F238E27FC236}">
                <a16:creationId xmlns:a16="http://schemas.microsoft.com/office/drawing/2014/main" id="{93132A48-E83E-AA4E-B814-BF56408DE568}"/>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79C2F3B2-2276-3E40-8D0D-B0AFA6BA84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3AF95536-3DF5-3248-B268-086C755200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64AB845-5BC6-3243-BF7F-AA1CB25F02F9}" type="slidenum">
              <a:rPr lang="en-GB" altLang="en-US"/>
              <a:pPr>
                <a:spcBef>
                  <a:spcPct val="0"/>
                </a:spcBef>
              </a:pPr>
              <a:t>29</a:t>
            </a:fld>
            <a:endParaRPr lang="en-GB" altLang="en-US"/>
          </a:p>
        </p:txBody>
      </p:sp>
      <p:sp>
        <p:nvSpPr>
          <p:cNvPr id="182274" name="Rectangle 2">
            <a:extLst>
              <a:ext uri="{FF2B5EF4-FFF2-40B4-BE49-F238E27FC236}">
                <a16:creationId xmlns:a16="http://schemas.microsoft.com/office/drawing/2014/main" id="{8CCC2FCF-3E65-DA4E-BC3E-AB9340FC91C7}"/>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B5EE8429-8BDA-E94E-8D32-8D61F0865AF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630607C8-746D-A642-9895-490ACD1849A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1B040666-702B-944A-8AB3-DF5484BA29F1}" type="slidenum">
              <a:rPr lang="en-US" altLang="en-US">
                <a:solidFill>
                  <a:srgbClr val="000000"/>
                </a:solidFill>
              </a:rPr>
              <a:pPr algn="r">
                <a:spcBef>
                  <a:spcPct val="0"/>
                </a:spcBef>
              </a:pPr>
              <a:t>3</a:t>
            </a:fld>
            <a:endParaRPr lang="en-US" altLang="en-US">
              <a:solidFill>
                <a:srgbClr val="000000"/>
              </a:solidFill>
            </a:endParaRPr>
          </a:p>
        </p:txBody>
      </p:sp>
      <p:sp>
        <p:nvSpPr>
          <p:cNvPr id="140290" name="Rectangle 2">
            <a:extLst>
              <a:ext uri="{FF2B5EF4-FFF2-40B4-BE49-F238E27FC236}">
                <a16:creationId xmlns:a16="http://schemas.microsoft.com/office/drawing/2014/main" id="{67E4CFA6-5911-0C47-97FE-9753930CE275}"/>
              </a:ext>
            </a:extLst>
          </p:cNvPr>
          <p:cNvSpPr>
            <a:spLocks noGrp="1" noRot="1" noChangeAspect="1" noChangeArrowheads="1" noTextEdit="1"/>
          </p:cNvSpPr>
          <p:nvPr>
            <p:ph type="sldImg"/>
          </p:nvPr>
        </p:nvSpPr>
        <p:spPr>
          <a:xfrm>
            <a:off x="1143000" y="685800"/>
            <a:ext cx="4573588" cy="3429000"/>
          </a:xfrm>
          <a:ln/>
        </p:spPr>
      </p:sp>
      <p:sp>
        <p:nvSpPr>
          <p:cNvPr id="140291" name="Rectangle 3">
            <a:extLst>
              <a:ext uri="{FF2B5EF4-FFF2-40B4-BE49-F238E27FC236}">
                <a16:creationId xmlns:a16="http://schemas.microsoft.com/office/drawing/2014/main" id="{C7C6CFE8-059B-8D40-8010-2DFE124F90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id="{4C8CDD4D-A302-7F4A-B1D9-105B9E75E5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
                <a:srgbClr val="000000"/>
              </a:buClr>
              <a:buFont typeface="Times New Roman" panose="02020603050405020304" pitchFamily="18" charset="0"/>
              <a:buNone/>
            </a:pPr>
            <a:fld id="{61D7E54A-EA0F-D543-A2A0-FCC4ED930E2C}" type="slidenum">
              <a:rPr lang="en-GB" altLang="en-US">
                <a:solidFill>
                  <a:srgbClr val="000000"/>
                </a:solidFill>
                <a:sym typeface="Arial" panose="020B0604020202020204" pitchFamily="34" charset="0"/>
              </a:rPr>
              <a:pPr>
                <a:spcBef>
                  <a:spcPct val="0"/>
                </a:spcBef>
                <a:buClr>
                  <a:srgbClr val="000000"/>
                </a:buClr>
                <a:buFont typeface="Times New Roman" panose="02020603050405020304" pitchFamily="18" charset="0"/>
                <a:buNone/>
              </a:pPr>
              <a:t>43</a:t>
            </a:fld>
            <a:endParaRPr lang="en-GB" altLang="en-US">
              <a:solidFill>
                <a:srgbClr val="000000"/>
              </a:solidFill>
              <a:sym typeface="Arial" panose="020B0604020202020204" pitchFamily="34" charset="0"/>
            </a:endParaRPr>
          </a:p>
        </p:txBody>
      </p:sp>
      <p:sp>
        <p:nvSpPr>
          <p:cNvPr id="339970" name="Rectangle 2">
            <a:extLst>
              <a:ext uri="{FF2B5EF4-FFF2-40B4-BE49-F238E27FC236}">
                <a16:creationId xmlns:a16="http://schemas.microsoft.com/office/drawing/2014/main" id="{1728019A-A723-8042-B86C-E733923DC2F0}"/>
              </a:ext>
            </a:extLst>
          </p:cNvPr>
          <p:cNvSpPr>
            <a:spLocks noGrp="1" noRot="1" noChangeAspect="1" noChangeArrowheads="1" noTextEdit="1"/>
          </p:cNvSpPr>
          <p:nvPr>
            <p:ph type="sldImg"/>
          </p:nvPr>
        </p:nvSpPr>
        <p:spPr>
          <a:xfrm>
            <a:off x="838200" y="457200"/>
            <a:ext cx="5181600" cy="3886200"/>
          </a:xfrm>
          <a:solidFill>
            <a:srgbClr val="FFFFFF"/>
          </a:solidFill>
          <a:ln/>
        </p:spPr>
      </p:sp>
      <p:sp>
        <p:nvSpPr>
          <p:cNvPr id="339971" name="Rectangle 3">
            <a:extLst>
              <a:ext uri="{FF2B5EF4-FFF2-40B4-BE49-F238E27FC236}">
                <a16:creationId xmlns:a16="http://schemas.microsoft.com/office/drawing/2014/main" id="{3062BD93-5321-544F-9EC4-83BA4A46FDE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panose="02000503020000020003" pitchFamily="2"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a:extLst>
              <a:ext uri="{FF2B5EF4-FFF2-40B4-BE49-F238E27FC236}">
                <a16:creationId xmlns:a16="http://schemas.microsoft.com/office/drawing/2014/main" id="{F4CF7DB9-8B8A-2E42-91DB-F38D30A29D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
                <a:srgbClr val="000000"/>
              </a:buClr>
              <a:buFont typeface="Times New Roman" panose="02020603050405020304" pitchFamily="18" charset="0"/>
              <a:buNone/>
            </a:pPr>
            <a:fld id="{A907A248-45C1-3E42-AAE1-6BF0E147D64B}" type="slidenum">
              <a:rPr lang="en-GB" altLang="en-US">
                <a:solidFill>
                  <a:srgbClr val="000000"/>
                </a:solidFill>
                <a:sym typeface="Arial" panose="020B0604020202020204" pitchFamily="34" charset="0"/>
              </a:rPr>
              <a:pPr>
                <a:spcBef>
                  <a:spcPct val="0"/>
                </a:spcBef>
                <a:buClr>
                  <a:srgbClr val="000000"/>
                </a:buClr>
                <a:buFont typeface="Times New Roman" panose="02020603050405020304" pitchFamily="18" charset="0"/>
                <a:buNone/>
              </a:pPr>
              <a:t>46</a:t>
            </a:fld>
            <a:endParaRPr lang="en-GB" altLang="en-US">
              <a:solidFill>
                <a:srgbClr val="000000"/>
              </a:solidFill>
              <a:sym typeface="Arial" panose="020B0604020202020204" pitchFamily="34" charset="0"/>
            </a:endParaRPr>
          </a:p>
        </p:txBody>
      </p:sp>
      <p:sp>
        <p:nvSpPr>
          <p:cNvPr id="344066" name="Rectangle 2">
            <a:extLst>
              <a:ext uri="{FF2B5EF4-FFF2-40B4-BE49-F238E27FC236}">
                <a16:creationId xmlns:a16="http://schemas.microsoft.com/office/drawing/2014/main" id="{6B86DF62-84D0-5041-B71A-C4216E98324F}"/>
              </a:ext>
            </a:extLst>
          </p:cNvPr>
          <p:cNvSpPr>
            <a:spLocks noGrp="1" noRot="1" noChangeAspect="1" noChangeArrowheads="1" noTextEdit="1"/>
          </p:cNvSpPr>
          <p:nvPr>
            <p:ph type="sldImg"/>
          </p:nvPr>
        </p:nvSpPr>
        <p:spPr>
          <a:solidFill>
            <a:srgbClr val="FFFFFF"/>
          </a:solidFill>
          <a:ln/>
        </p:spPr>
      </p:sp>
      <p:sp>
        <p:nvSpPr>
          <p:cNvPr id="344067" name="Rectangle 3">
            <a:extLst>
              <a:ext uri="{FF2B5EF4-FFF2-40B4-BE49-F238E27FC236}">
                <a16:creationId xmlns:a16="http://schemas.microsoft.com/office/drawing/2014/main" id="{EA3373A7-9DCF-504D-867C-D56118D85C7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panose="02000503020000020003" pitchFamily="2"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a:extLst>
              <a:ext uri="{FF2B5EF4-FFF2-40B4-BE49-F238E27FC236}">
                <a16:creationId xmlns:a16="http://schemas.microsoft.com/office/drawing/2014/main" id="{B4631E7A-492F-8743-B7C2-406D94523A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
                <a:srgbClr val="000000"/>
              </a:buClr>
              <a:buFont typeface="Times New Roman" panose="02020603050405020304" pitchFamily="18" charset="0"/>
              <a:buNone/>
            </a:pPr>
            <a:fld id="{D2F8611A-2B9D-2E45-AAC6-8AC34A269FEA}" type="slidenum">
              <a:rPr lang="en-GB" altLang="en-US">
                <a:solidFill>
                  <a:srgbClr val="000000"/>
                </a:solidFill>
                <a:sym typeface="Arial" panose="020B0604020202020204" pitchFamily="34" charset="0"/>
              </a:rPr>
              <a:pPr>
                <a:spcBef>
                  <a:spcPct val="0"/>
                </a:spcBef>
                <a:buClr>
                  <a:srgbClr val="000000"/>
                </a:buClr>
                <a:buFont typeface="Times New Roman" panose="02020603050405020304" pitchFamily="18" charset="0"/>
                <a:buNone/>
              </a:pPr>
              <a:t>54</a:t>
            </a:fld>
            <a:endParaRPr lang="en-GB" altLang="en-US">
              <a:solidFill>
                <a:srgbClr val="000000"/>
              </a:solidFill>
              <a:sym typeface="Arial" panose="020B0604020202020204" pitchFamily="34" charset="0"/>
            </a:endParaRPr>
          </a:p>
        </p:txBody>
      </p:sp>
      <p:sp>
        <p:nvSpPr>
          <p:cNvPr id="353282" name="Rectangle 2">
            <a:extLst>
              <a:ext uri="{FF2B5EF4-FFF2-40B4-BE49-F238E27FC236}">
                <a16:creationId xmlns:a16="http://schemas.microsoft.com/office/drawing/2014/main" id="{71748DD6-DA30-DF40-B3AF-6D77CE5DEABA}"/>
              </a:ext>
            </a:extLst>
          </p:cNvPr>
          <p:cNvSpPr>
            <a:spLocks noGrp="1" noRot="1" noChangeAspect="1" noChangeArrowheads="1" noTextEdit="1"/>
          </p:cNvSpPr>
          <p:nvPr>
            <p:ph type="sldImg"/>
          </p:nvPr>
        </p:nvSpPr>
        <p:spPr>
          <a:solidFill>
            <a:srgbClr val="FFFFFF"/>
          </a:solidFill>
          <a:ln/>
        </p:spPr>
      </p:sp>
      <p:sp>
        <p:nvSpPr>
          <p:cNvPr id="353283" name="Rectangle 3">
            <a:extLst>
              <a:ext uri="{FF2B5EF4-FFF2-40B4-BE49-F238E27FC236}">
                <a16:creationId xmlns:a16="http://schemas.microsoft.com/office/drawing/2014/main" id="{2682E539-9E38-3C41-B0FC-1AEE8BB7F0A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panose="02000503020000020003" pitchFamily="2"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7CA8FCB9-EAE3-1347-AEC9-C18C2E91E7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44AC73B-4443-2243-82D9-C74C2C5BB4AD}" type="slidenum">
              <a:rPr lang="en-GB" altLang="en-US"/>
              <a:pPr>
                <a:spcBef>
                  <a:spcPct val="0"/>
                </a:spcBef>
              </a:pPr>
              <a:t>67</a:t>
            </a:fld>
            <a:endParaRPr lang="en-GB" altLang="en-US"/>
          </a:p>
        </p:txBody>
      </p:sp>
      <p:sp>
        <p:nvSpPr>
          <p:cNvPr id="185346" name="Rectangle 2">
            <a:extLst>
              <a:ext uri="{FF2B5EF4-FFF2-40B4-BE49-F238E27FC236}">
                <a16:creationId xmlns:a16="http://schemas.microsoft.com/office/drawing/2014/main" id="{36E83D6A-34A4-C54E-87D8-01FD71946FCC}"/>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953154B4-8AD1-C247-B87C-254B3ADCD4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97345CC1-1ED4-4340-A3C5-3A393D1A0B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39AC694-81E6-8343-9EF4-22F839F05559}" type="slidenum">
              <a:rPr lang="en-GB" altLang="en-US"/>
              <a:pPr>
                <a:spcBef>
                  <a:spcPct val="0"/>
                </a:spcBef>
              </a:pPr>
              <a:t>68</a:t>
            </a:fld>
            <a:endParaRPr lang="en-GB" altLang="en-US"/>
          </a:p>
        </p:txBody>
      </p:sp>
      <p:sp>
        <p:nvSpPr>
          <p:cNvPr id="187394" name="Rectangle 2">
            <a:extLst>
              <a:ext uri="{FF2B5EF4-FFF2-40B4-BE49-F238E27FC236}">
                <a16:creationId xmlns:a16="http://schemas.microsoft.com/office/drawing/2014/main" id="{C665C32C-3D9A-8041-8787-9015D0B67151}"/>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4C134D1A-C8FE-1849-88C6-32BC4985557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2C59FBDD-27B9-014E-BB37-229581CFC4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B49337C-6C67-0B44-BF87-9A12476DF6CD}" type="slidenum">
              <a:rPr lang="en-US" altLang="en-US">
                <a:solidFill>
                  <a:srgbClr val="EEECE1"/>
                </a:solidFill>
              </a:rPr>
              <a:pPr>
                <a:spcBef>
                  <a:spcPct val="0"/>
                </a:spcBef>
              </a:pPr>
              <a:t>78</a:t>
            </a:fld>
            <a:endParaRPr lang="en-US" altLang="en-US">
              <a:solidFill>
                <a:srgbClr val="EEECE1"/>
              </a:solidFill>
            </a:endParaRPr>
          </a:p>
        </p:txBody>
      </p:sp>
      <p:sp>
        <p:nvSpPr>
          <p:cNvPr id="195586" name="Rectangle 2">
            <a:extLst>
              <a:ext uri="{FF2B5EF4-FFF2-40B4-BE49-F238E27FC236}">
                <a16:creationId xmlns:a16="http://schemas.microsoft.com/office/drawing/2014/main" id="{C0000F62-F388-AC47-BB80-0E02BC7B0BFD}"/>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1631DB68-0F6B-3B4E-B8E8-701A3D2EE7E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C7F7BC26-BF19-B840-9B5F-56A7BD922A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3EEDFD3-46E7-4149-B2DC-22FA48FF9764}" type="slidenum">
              <a:rPr lang="en-US" altLang="en-US">
                <a:solidFill>
                  <a:srgbClr val="EEECE1"/>
                </a:solidFill>
              </a:rPr>
              <a:pPr>
                <a:spcBef>
                  <a:spcPct val="0"/>
                </a:spcBef>
              </a:pPr>
              <a:t>79</a:t>
            </a:fld>
            <a:endParaRPr lang="en-US" altLang="en-US">
              <a:solidFill>
                <a:srgbClr val="EEECE1"/>
              </a:solidFill>
            </a:endParaRPr>
          </a:p>
        </p:txBody>
      </p:sp>
      <p:sp>
        <p:nvSpPr>
          <p:cNvPr id="197634" name="Rectangle 2">
            <a:extLst>
              <a:ext uri="{FF2B5EF4-FFF2-40B4-BE49-F238E27FC236}">
                <a16:creationId xmlns:a16="http://schemas.microsoft.com/office/drawing/2014/main" id="{0C178932-FFE5-754B-BD5A-8AF25DEDA8C5}"/>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883E0ACE-A9CD-294E-AC28-1CE279FC00C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F6289284-B466-F241-8B88-6A4885F34A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5A535D3-AF37-C449-B024-954C0BD4DDAD}" type="slidenum">
              <a:rPr lang="en-GB" altLang="en-US"/>
              <a:pPr>
                <a:spcBef>
                  <a:spcPct val="0"/>
                </a:spcBef>
              </a:pPr>
              <a:t>80</a:t>
            </a:fld>
            <a:endParaRPr lang="en-GB" altLang="en-US"/>
          </a:p>
        </p:txBody>
      </p:sp>
      <p:sp>
        <p:nvSpPr>
          <p:cNvPr id="199682" name="Rectangle 2">
            <a:extLst>
              <a:ext uri="{FF2B5EF4-FFF2-40B4-BE49-F238E27FC236}">
                <a16:creationId xmlns:a16="http://schemas.microsoft.com/office/drawing/2014/main" id="{A5E0B1C7-99F8-BE45-9701-80558D471C7E}"/>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7B93260D-808E-0D40-A5CE-93540AC1748E}"/>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7B5A41C7-8C6E-D34C-8F79-497B72A51B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7B3AE54-DD8D-6A4A-B4D8-3FB786350BEE}" type="slidenum">
              <a:rPr lang="en-GB" altLang="en-US"/>
              <a:pPr>
                <a:spcBef>
                  <a:spcPct val="0"/>
                </a:spcBef>
              </a:pPr>
              <a:t>81</a:t>
            </a:fld>
            <a:endParaRPr lang="en-GB" altLang="en-US"/>
          </a:p>
        </p:txBody>
      </p:sp>
      <p:sp>
        <p:nvSpPr>
          <p:cNvPr id="201730" name="Rectangle 2">
            <a:extLst>
              <a:ext uri="{FF2B5EF4-FFF2-40B4-BE49-F238E27FC236}">
                <a16:creationId xmlns:a16="http://schemas.microsoft.com/office/drawing/2014/main" id="{8DAAC0D6-7C72-B04E-B42E-052DA865ABA4}"/>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0F2217FF-5C41-0B4A-A8E4-8EC1E40F7008}"/>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D29B071A-D7BC-0644-9280-609F9759B0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E61CEA6-3590-C442-925D-944F88B20106}" type="slidenum">
              <a:rPr lang="en-GB" altLang="en-US"/>
              <a:pPr>
                <a:spcBef>
                  <a:spcPct val="0"/>
                </a:spcBef>
              </a:pPr>
              <a:t>82</a:t>
            </a:fld>
            <a:endParaRPr lang="en-GB" altLang="en-US"/>
          </a:p>
        </p:txBody>
      </p:sp>
      <p:sp>
        <p:nvSpPr>
          <p:cNvPr id="203778" name="Rectangle 2">
            <a:extLst>
              <a:ext uri="{FF2B5EF4-FFF2-40B4-BE49-F238E27FC236}">
                <a16:creationId xmlns:a16="http://schemas.microsoft.com/office/drawing/2014/main" id="{5F7ED68A-5262-2148-AE71-69A9AC623F91}"/>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E28BB5A3-28B7-5F46-8F2E-EE3E3BC8302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247F856D-3F33-6D40-846F-DBADC055708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7338258B-961B-FC4B-91A6-3A30E8105D4F}" type="slidenum">
              <a:rPr lang="en-US" altLang="en-US">
                <a:solidFill>
                  <a:srgbClr val="000000"/>
                </a:solidFill>
              </a:rPr>
              <a:pPr algn="r">
                <a:spcBef>
                  <a:spcPct val="0"/>
                </a:spcBef>
              </a:pPr>
              <a:t>4</a:t>
            </a:fld>
            <a:endParaRPr lang="en-US" altLang="en-US">
              <a:solidFill>
                <a:srgbClr val="000000"/>
              </a:solidFill>
            </a:endParaRPr>
          </a:p>
        </p:txBody>
      </p:sp>
      <p:sp>
        <p:nvSpPr>
          <p:cNvPr id="142338" name="Rectangle 2">
            <a:extLst>
              <a:ext uri="{FF2B5EF4-FFF2-40B4-BE49-F238E27FC236}">
                <a16:creationId xmlns:a16="http://schemas.microsoft.com/office/drawing/2014/main" id="{F0B5F1EE-129A-DC46-8AC1-3D5BD1A1119E}"/>
              </a:ext>
            </a:extLst>
          </p:cNvPr>
          <p:cNvSpPr>
            <a:spLocks noGrp="1" noRot="1" noChangeAspect="1" noChangeArrowheads="1" noTextEdit="1"/>
          </p:cNvSpPr>
          <p:nvPr>
            <p:ph type="sldImg"/>
          </p:nvPr>
        </p:nvSpPr>
        <p:spPr>
          <a:xfrm>
            <a:off x="1143000" y="685800"/>
            <a:ext cx="4573588" cy="3429000"/>
          </a:xfrm>
          <a:ln/>
        </p:spPr>
      </p:sp>
      <p:sp>
        <p:nvSpPr>
          <p:cNvPr id="142339" name="Rectangle 3">
            <a:extLst>
              <a:ext uri="{FF2B5EF4-FFF2-40B4-BE49-F238E27FC236}">
                <a16:creationId xmlns:a16="http://schemas.microsoft.com/office/drawing/2014/main" id="{E2918DBD-BA6D-934D-9F15-728C20541F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31AF48E3-4CB5-DA45-B8D4-7C3D88777B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80EDB4C-7E9C-744A-9985-F5AE640AACB2}" type="slidenum">
              <a:rPr lang="en-GB" altLang="en-US"/>
              <a:pPr>
                <a:spcBef>
                  <a:spcPct val="0"/>
                </a:spcBef>
              </a:pPr>
              <a:t>83</a:t>
            </a:fld>
            <a:endParaRPr lang="en-GB" altLang="en-US"/>
          </a:p>
        </p:txBody>
      </p:sp>
      <p:sp>
        <p:nvSpPr>
          <p:cNvPr id="205826" name="Rectangle 2">
            <a:extLst>
              <a:ext uri="{FF2B5EF4-FFF2-40B4-BE49-F238E27FC236}">
                <a16:creationId xmlns:a16="http://schemas.microsoft.com/office/drawing/2014/main" id="{55707537-E26A-0D41-81A8-EBA9F2DB152D}"/>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06FDC9CA-C8F7-E04B-82FA-3DB8280842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254E96FE-268B-7546-AAE5-C41FF0076C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0E0F1A5-452E-AA49-A14D-F9355DCB999C}" type="slidenum">
              <a:rPr lang="en-GB" altLang="en-US"/>
              <a:pPr>
                <a:spcBef>
                  <a:spcPct val="0"/>
                </a:spcBef>
              </a:pPr>
              <a:t>84</a:t>
            </a:fld>
            <a:endParaRPr lang="en-GB" altLang="en-US"/>
          </a:p>
        </p:txBody>
      </p:sp>
      <p:sp>
        <p:nvSpPr>
          <p:cNvPr id="207874" name="Rectangle 2">
            <a:extLst>
              <a:ext uri="{FF2B5EF4-FFF2-40B4-BE49-F238E27FC236}">
                <a16:creationId xmlns:a16="http://schemas.microsoft.com/office/drawing/2014/main" id="{D636C8C8-33D7-CA4A-8719-0182530C4DA6}"/>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9C731A5F-4D9D-6F4F-BE28-F0A16B6A9A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40627D15-9ECA-8548-ADD0-3CDE33B0E9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21174D2-32B4-C648-A7AF-2AC50EC029A4}" type="slidenum">
              <a:rPr lang="en-GB" altLang="en-US"/>
              <a:pPr>
                <a:spcBef>
                  <a:spcPct val="0"/>
                </a:spcBef>
              </a:pPr>
              <a:t>87</a:t>
            </a:fld>
            <a:endParaRPr lang="en-GB" altLang="en-US"/>
          </a:p>
        </p:txBody>
      </p:sp>
      <p:sp>
        <p:nvSpPr>
          <p:cNvPr id="211970" name="Rectangle 2">
            <a:extLst>
              <a:ext uri="{FF2B5EF4-FFF2-40B4-BE49-F238E27FC236}">
                <a16:creationId xmlns:a16="http://schemas.microsoft.com/office/drawing/2014/main" id="{F4D7C9BA-A10D-0B44-9D3F-2FBB4CD14FAB}"/>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E287614E-6560-CC40-91E8-3D3151F0B9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2988B722-29A9-B248-89B8-9991A5266C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54C3379-5EA1-844B-9CC7-80A4185C0189}" type="slidenum">
              <a:rPr lang="en-GB" altLang="en-US"/>
              <a:pPr>
                <a:spcBef>
                  <a:spcPct val="0"/>
                </a:spcBef>
              </a:pPr>
              <a:t>89</a:t>
            </a:fld>
            <a:endParaRPr lang="en-GB" altLang="en-US"/>
          </a:p>
        </p:txBody>
      </p:sp>
      <p:sp>
        <p:nvSpPr>
          <p:cNvPr id="215042" name="Rectangle 2">
            <a:extLst>
              <a:ext uri="{FF2B5EF4-FFF2-40B4-BE49-F238E27FC236}">
                <a16:creationId xmlns:a16="http://schemas.microsoft.com/office/drawing/2014/main" id="{571AD6C8-71F5-4048-8507-E5DC0590F86E}"/>
              </a:ext>
            </a:extLst>
          </p:cNvPr>
          <p:cNvSpPr>
            <a:spLocks noGrp="1" noRot="1" noChangeAspect="1" noChangeArrowheads="1" noTextEdit="1"/>
          </p:cNvSpPr>
          <p:nvPr>
            <p:ph type="sldImg"/>
          </p:nvPr>
        </p:nvSpPr>
        <p:spPr>
          <a:solidFill>
            <a:srgbClr val="FFFFFF"/>
          </a:solidFill>
          <a:ln/>
        </p:spPr>
      </p:sp>
      <p:sp>
        <p:nvSpPr>
          <p:cNvPr id="215043" name="Rectangle 3">
            <a:extLst>
              <a:ext uri="{FF2B5EF4-FFF2-40B4-BE49-F238E27FC236}">
                <a16:creationId xmlns:a16="http://schemas.microsoft.com/office/drawing/2014/main" id="{BDAB2D39-286D-5E46-8CD8-A422000B198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D60E6FBD-59C4-B840-90D5-72BF709246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90662E0-2132-CF4A-8D04-93FE98E9248C}" type="slidenum">
              <a:rPr lang="en-GB" altLang="en-US"/>
              <a:pPr>
                <a:spcBef>
                  <a:spcPct val="0"/>
                </a:spcBef>
              </a:pPr>
              <a:t>90</a:t>
            </a:fld>
            <a:endParaRPr lang="en-GB" altLang="en-US"/>
          </a:p>
        </p:txBody>
      </p:sp>
      <p:sp>
        <p:nvSpPr>
          <p:cNvPr id="217090" name="Rectangle 2">
            <a:extLst>
              <a:ext uri="{FF2B5EF4-FFF2-40B4-BE49-F238E27FC236}">
                <a16:creationId xmlns:a16="http://schemas.microsoft.com/office/drawing/2014/main" id="{34D05841-5E3E-5E47-AB32-CA2274351975}"/>
              </a:ext>
            </a:extLst>
          </p:cNvPr>
          <p:cNvSpPr>
            <a:spLocks noGrp="1" noRot="1" noChangeAspect="1" noChangeArrowheads="1" noTextEdit="1"/>
          </p:cNvSpPr>
          <p:nvPr>
            <p:ph type="sldImg"/>
          </p:nvPr>
        </p:nvSpPr>
        <p:spPr>
          <a:solidFill>
            <a:srgbClr val="FFFFFF"/>
          </a:solidFill>
          <a:ln/>
        </p:spPr>
      </p:sp>
      <p:sp>
        <p:nvSpPr>
          <p:cNvPr id="217091" name="Rectangle 3">
            <a:extLst>
              <a:ext uri="{FF2B5EF4-FFF2-40B4-BE49-F238E27FC236}">
                <a16:creationId xmlns:a16="http://schemas.microsoft.com/office/drawing/2014/main" id="{EF5CCA74-FEB1-FF43-A05B-86031726D96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50FC3168-799B-204A-A5E0-2CDF711E85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313378A-A521-9F49-A0D9-E29979DC6130}" type="slidenum">
              <a:rPr lang="en-GB" altLang="en-US"/>
              <a:pPr>
                <a:spcBef>
                  <a:spcPct val="0"/>
                </a:spcBef>
              </a:pPr>
              <a:t>91</a:t>
            </a:fld>
            <a:endParaRPr lang="en-GB" altLang="en-US"/>
          </a:p>
        </p:txBody>
      </p:sp>
      <p:sp>
        <p:nvSpPr>
          <p:cNvPr id="219138" name="Rectangle 1026">
            <a:extLst>
              <a:ext uri="{FF2B5EF4-FFF2-40B4-BE49-F238E27FC236}">
                <a16:creationId xmlns:a16="http://schemas.microsoft.com/office/drawing/2014/main" id="{681A9203-2154-4A4A-A97E-4CF1E70F5B55}"/>
              </a:ext>
            </a:extLst>
          </p:cNvPr>
          <p:cNvSpPr>
            <a:spLocks noGrp="1" noRot="1" noChangeAspect="1" noChangeArrowheads="1" noTextEdit="1"/>
          </p:cNvSpPr>
          <p:nvPr>
            <p:ph type="sldImg"/>
          </p:nvPr>
        </p:nvSpPr>
        <p:spPr>
          <a:ln/>
        </p:spPr>
      </p:sp>
      <p:sp>
        <p:nvSpPr>
          <p:cNvPr id="219139" name="Rectangle 1027">
            <a:extLst>
              <a:ext uri="{FF2B5EF4-FFF2-40B4-BE49-F238E27FC236}">
                <a16:creationId xmlns:a16="http://schemas.microsoft.com/office/drawing/2014/main" id="{0FC8BC23-71C5-6044-8F07-5EBFC3683D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FC0ACC8F-BE63-3E4C-AD82-89214644ED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177E9E8-B11C-3447-B2E5-5EF480ACE660}" type="slidenum">
              <a:rPr lang="en-GB" altLang="en-US"/>
              <a:pPr>
                <a:spcBef>
                  <a:spcPct val="0"/>
                </a:spcBef>
              </a:pPr>
              <a:t>92</a:t>
            </a:fld>
            <a:endParaRPr lang="en-GB" altLang="en-US"/>
          </a:p>
        </p:txBody>
      </p:sp>
      <p:sp>
        <p:nvSpPr>
          <p:cNvPr id="221186" name="Rectangle 2">
            <a:extLst>
              <a:ext uri="{FF2B5EF4-FFF2-40B4-BE49-F238E27FC236}">
                <a16:creationId xmlns:a16="http://schemas.microsoft.com/office/drawing/2014/main" id="{CB77CD6C-0BDA-604A-BF55-8268F87A20AA}"/>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252BD573-E957-8D45-9B09-6D3630233A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211D4C01-8E01-8E47-95EF-1CA3DD214C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9C4D243-E9D5-8445-A974-F54DE1D4A77A}" type="slidenum">
              <a:rPr lang="en-GB" altLang="en-US"/>
              <a:pPr>
                <a:spcBef>
                  <a:spcPct val="0"/>
                </a:spcBef>
              </a:pPr>
              <a:t>93</a:t>
            </a:fld>
            <a:endParaRPr lang="en-GB" altLang="en-US"/>
          </a:p>
        </p:txBody>
      </p:sp>
      <p:sp>
        <p:nvSpPr>
          <p:cNvPr id="223234" name="Rectangle 2">
            <a:extLst>
              <a:ext uri="{FF2B5EF4-FFF2-40B4-BE49-F238E27FC236}">
                <a16:creationId xmlns:a16="http://schemas.microsoft.com/office/drawing/2014/main" id="{5455072F-F45C-F54E-A63E-4996A49D66AB}"/>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02DA1FE9-3C1A-AA4D-B440-0D75607118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D1D77B50-8F7C-C047-94C4-714E1499C9C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F12EF689-43DA-C14E-B1EA-2B932587CCA7}" type="slidenum">
              <a:rPr lang="en-US" altLang="en-US">
                <a:solidFill>
                  <a:srgbClr val="000000"/>
                </a:solidFill>
              </a:rPr>
              <a:pPr algn="r">
                <a:spcBef>
                  <a:spcPct val="0"/>
                </a:spcBef>
              </a:pPr>
              <a:t>94</a:t>
            </a:fld>
            <a:endParaRPr lang="en-US" altLang="en-US">
              <a:solidFill>
                <a:srgbClr val="000000"/>
              </a:solidFill>
            </a:endParaRPr>
          </a:p>
        </p:txBody>
      </p:sp>
      <p:sp>
        <p:nvSpPr>
          <p:cNvPr id="225282" name="Rectangle 2">
            <a:extLst>
              <a:ext uri="{FF2B5EF4-FFF2-40B4-BE49-F238E27FC236}">
                <a16:creationId xmlns:a16="http://schemas.microsoft.com/office/drawing/2014/main" id="{18BA9608-A443-9045-89E8-BE2EF33E3FC0}"/>
              </a:ext>
            </a:extLst>
          </p:cNvPr>
          <p:cNvSpPr>
            <a:spLocks noGrp="1" noRot="1" noChangeAspect="1" noChangeArrowheads="1" noTextEdit="1"/>
          </p:cNvSpPr>
          <p:nvPr>
            <p:ph type="sldImg"/>
          </p:nvPr>
        </p:nvSpPr>
        <p:spPr>
          <a:xfrm>
            <a:off x="1143000" y="685800"/>
            <a:ext cx="4573588" cy="3429000"/>
          </a:xfrm>
          <a:ln/>
        </p:spPr>
      </p:sp>
      <p:sp>
        <p:nvSpPr>
          <p:cNvPr id="225283" name="Rectangle 3">
            <a:extLst>
              <a:ext uri="{FF2B5EF4-FFF2-40B4-BE49-F238E27FC236}">
                <a16:creationId xmlns:a16="http://schemas.microsoft.com/office/drawing/2014/main" id="{8A2A8E87-2F95-3343-9F19-B4D604A4EC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91489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CD907526-C63A-544A-95EE-BC5AFE1B19D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07FF5B9E-8F39-D84F-974B-645A6FD5A8B0}" type="slidenum">
              <a:rPr lang="en-US" altLang="en-US">
                <a:solidFill>
                  <a:srgbClr val="000000"/>
                </a:solidFill>
              </a:rPr>
              <a:pPr algn="r">
                <a:spcBef>
                  <a:spcPct val="0"/>
                </a:spcBef>
              </a:pPr>
              <a:t>5</a:t>
            </a:fld>
            <a:endParaRPr lang="en-US" altLang="en-US">
              <a:solidFill>
                <a:srgbClr val="000000"/>
              </a:solidFill>
            </a:endParaRPr>
          </a:p>
        </p:txBody>
      </p:sp>
      <p:sp>
        <p:nvSpPr>
          <p:cNvPr id="144386" name="Rectangle 2">
            <a:extLst>
              <a:ext uri="{FF2B5EF4-FFF2-40B4-BE49-F238E27FC236}">
                <a16:creationId xmlns:a16="http://schemas.microsoft.com/office/drawing/2014/main" id="{3281886E-0F4D-C843-B279-393DB7B2DD15}"/>
              </a:ext>
            </a:extLst>
          </p:cNvPr>
          <p:cNvSpPr>
            <a:spLocks noGrp="1" noRot="1" noChangeAspect="1" noChangeArrowheads="1" noTextEdit="1"/>
          </p:cNvSpPr>
          <p:nvPr>
            <p:ph type="sldImg"/>
          </p:nvPr>
        </p:nvSpPr>
        <p:spPr>
          <a:xfrm>
            <a:off x="1143000" y="685800"/>
            <a:ext cx="4573588" cy="3429000"/>
          </a:xfrm>
          <a:ln/>
        </p:spPr>
      </p:sp>
      <p:sp>
        <p:nvSpPr>
          <p:cNvPr id="144387" name="Rectangle 3">
            <a:extLst>
              <a:ext uri="{FF2B5EF4-FFF2-40B4-BE49-F238E27FC236}">
                <a16:creationId xmlns:a16="http://schemas.microsoft.com/office/drawing/2014/main" id="{79B0DF27-48C3-9145-85C7-687E4BD1AF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366BDFE7-E088-5847-919E-5CED7A6F7A7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CAD08CBB-BA2D-5F4E-A2B5-C98001772AEE}" type="slidenum">
              <a:rPr lang="en-US" altLang="en-US">
                <a:solidFill>
                  <a:srgbClr val="000000"/>
                </a:solidFill>
              </a:rPr>
              <a:pPr algn="r">
                <a:spcBef>
                  <a:spcPct val="0"/>
                </a:spcBef>
              </a:pPr>
              <a:t>6</a:t>
            </a:fld>
            <a:endParaRPr lang="en-US" altLang="en-US">
              <a:solidFill>
                <a:srgbClr val="000000"/>
              </a:solidFill>
            </a:endParaRPr>
          </a:p>
        </p:txBody>
      </p:sp>
      <p:sp>
        <p:nvSpPr>
          <p:cNvPr id="146434" name="Rectangle 2">
            <a:extLst>
              <a:ext uri="{FF2B5EF4-FFF2-40B4-BE49-F238E27FC236}">
                <a16:creationId xmlns:a16="http://schemas.microsoft.com/office/drawing/2014/main" id="{CB8AADFC-785B-8446-A821-860DD4887E07}"/>
              </a:ext>
            </a:extLst>
          </p:cNvPr>
          <p:cNvSpPr>
            <a:spLocks noGrp="1" noRot="1" noChangeAspect="1" noChangeArrowheads="1" noTextEdit="1"/>
          </p:cNvSpPr>
          <p:nvPr>
            <p:ph type="sldImg"/>
          </p:nvPr>
        </p:nvSpPr>
        <p:spPr>
          <a:xfrm>
            <a:off x="1143000" y="685800"/>
            <a:ext cx="4573588" cy="3429000"/>
          </a:xfrm>
          <a:ln/>
        </p:spPr>
      </p:sp>
      <p:sp>
        <p:nvSpPr>
          <p:cNvPr id="146435" name="Rectangle 3">
            <a:extLst>
              <a:ext uri="{FF2B5EF4-FFF2-40B4-BE49-F238E27FC236}">
                <a16:creationId xmlns:a16="http://schemas.microsoft.com/office/drawing/2014/main" id="{67387B35-9384-9B4E-B318-CE51CD4C1F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F247E388-0573-4145-B8A7-5776BFCC3B2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1B3056ED-6938-B443-83A1-AF43D5B48ADD}" type="slidenum">
              <a:rPr lang="en-US" altLang="en-US">
                <a:solidFill>
                  <a:srgbClr val="000000"/>
                </a:solidFill>
              </a:rPr>
              <a:pPr algn="r">
                <a:spcBef>
                  <a:spcPct val="0"/>
                </a:spcBef>
              </a:pPr>
              <a:t>7</a:t>
            </a:fld>
            <a:endParaRPr lang="en-US" altLang="en-US">
              <a:solidFill>
                <a:srgbClr val="000000"/>
              </a:solidFill>
            </a:endParaRPr>
          </a:p>
        </p:txBody>
      </p:sp>
      <p:sp>
        <p:nvSpPr>
          <p:cNvPr id="148482" name="Rectangle 2">
            <a:extLst>
              <a:ext uri="{FF2B5EF4-FFF2-40B4-BE49-F238E27FC236}">
                <a16:creationId xmlns:a16="http://schemas.microsoft.com/office/drawing/2014/main" id="{01DD4225-9AE2-A04A-B7BC-CCCCB705D8AD}"/>
              </a:ext>
            </a:extLst>
          </p:cNvPr>
          <p:cNvSpPr>
            <a:spLocks noGrp="1" noRot="1" noChangeAspect="1" noChangeArrowheads="1" noTextEdit="1"/>
          </p:cNvSpPr>
          <p:nvPr>
            <p:ph type="sldImg"/>
          </p:nvPr>
        </p:nvSpPr>
        <p:spPr>
          <a:xfrm>
            <a:off x="1143000" y="685800"/>
            <a:ext cx="4573588" cy="3429000"/>
          </a:xfrm>
          <a:ln/>
        </p:spPr>
      </p:sp>
      <p:sp>
        <p:nvSpPr>
          <p:cNvPr id="148483" name="Rectangle 3">
            <a:extLst>
              <a:ext uri="{FF2B5EF4-FFF2-40B4-BE49-F238E27FC236}">
                <a16:creationId xmlns:a16="http://schemas.microsoft.com/office/drawing/2014/main" id="{25529C0D-AAB3-CF4E-9196-CB9E28E312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7DD88B5-BCD0-0040-8E98-0589D4D1E04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5721479B-0B53-964C-AD77-CEF25165EC58}" type="slidenum">
              <a:rPr lang="en-US" altLang="en-US">
                <a:solidFill>
                  <a:srgbClr val="000000"/>
                </a:solidFill>
              </a:rPr>
              <a:pPr algn="r">
                <a:spcBef>
                  <a:spcPct val="0"/>
                </a:spcBef>
              </a:pPr>
              <a:t>8</a:t>
            </a:fld>
            <a:endParaRPr lang="en-US" altLang="en-US">
              <a:solidFill>
                <a:srgbClr val="000000"/>
              </a:solidFill>
            </a:endParaRPr>
          </a:p>
        </p:txBody>
      </p:sp>
      <p:sp>
        <p:nvSpPr>
          <p:cNvPr id="150530" name="Rectangle 2">
            <a:extLst>
              <a:ext uri="{FF2B5EF4-FFF2-40B4-BE49-F238E27FC236}">
                <a16:creationId xmlns:a16="http://schemas.microsoft.com/office/drawing/2014/main" id="{22D92160-A91C-7142-986E-847F6C3137BF}"/>
              </a:ext>
            </a:extLst>
          </p:cNvPr>
          <p:cNvSpPr>
            <a:spLocks noGrp="1" noRot="1" noChangeAspect="1" noChangeArrowheads="1" noTextEdit="1"/>
          </p:cNvSpPr>
          <p:nvPr>
            <p:ph type="sldImg"/>
          </p:nvPr>
        </p:nvSpPr>
        <p:spPr>
          <a:xfrm>
            <a:off x="1143000" y="685800"/>
            <a:ext cx="4573588" cy="3429000"/>
          </a:xfrm>
          <a:ln/>
        </p:spPr>
      </p:sp>
      <p:sp>
        <p:nvSpPr>
          <p:cNvPr id="150531" name="Rectangle 3">
            <a:extLst>
              <a:ext uri="{FF2B5EF4-FFF2-40B4-BE49-F238E27FC236}">
                <a16:creationId xmlns:a16="http://schemas.microsoft.com/office/drawing/2014/main" id="{64D77A33-F8C8-F64A-ACEB-80002EDB05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FC518FB6-775D-4046-A5C4-7EA9189A294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DE9B6F1F-9411-9842-88AC-1A5870EB7F6D}" type="slidenum">
              <a:rPr lang="en-US" altLang="en-US">
                <a:solidFill>
                  <a:srgbClr val="000000"/>
                </a:solidFill>
              </a:rPr>
              <a:pPr algn="r">
                <a:spcBef>
                  <a:spcPct val="0"/>
                </a:spcBef>
              </a:pPr>
              <a:t>9</a:t>
            </a:fld>
            <a:endParaRPr lang="en-US" altLang="en-US">
              <a:solidFill>
                <a:srgbClr val="000000"/>
              </a:solidFill>
            </a:endParaRPr>
          </a:p>
        </p:txBody>
      </p:sp>
      <p:sp>
        <p:nvSpPr>
          <p:cNvPr id="152578" name="Rectangle 2">
            <a:extLst>
              <a:ext uri="{FF2B5EF4-FFF2-40B4-BE49-F238E27FC236}">
                <a16:creationId xmlns:a16="http://schemas.microsoft.com/office/drawing/2014/main" id="{DF185E11-7564-B246-B660-B7C253367791}"/>
              </a:ext>
            </a:extLst>
          </p:cNvPr>
          <p:cNvSpPr>
            <a:spLocks noGrp="1" noRot="1" noChangeAspect="1" noChangeArrowheads="1" noTextEdit="1"/>
          </p:cNvSpPr>
          <p:nvPr>
            <p:ph type="sldImg"/>
          </p:nvPr>
        </p:nvSpPr>
        <p:spPr>
          <a:xfrm>
            <a:off x="1143000" y="685800"/>
            <a:ext cx="4573588" cy="3429000"/>
          </a:xfrm>
          <a:ln/>
        </p:spPr>
      </p:sp>
      <p:sp>
        <p:nvSpPr>
          <p:cNvPr id="152579" name="Rectangle 3">
            <a:extLst>
              <a:ext uri="{FF2B5EF4-FFF2-40B4-BE49-F238E27FC236}">
                <a16:creationId xmlns:a16="http://schemas.microsoft.com/office/drawing/2014/main" id="{81EFEA6B-7FFA-9A43-A581-353FE4480A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F6C30D6-FD1F-C34E-9ADE-A9842D33ECF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1AB885B5-DE5C-9B43-B4A5-14FCCC1623A8}" type="slidenum">
              <a:rPr lang="en-US" altLang="en-US">
                <a:solidFill>
                  <a:srgbClr val="000000"/>
                </a:solidFill>
              </a:rPr>
              <a:pPr algn="r">
                <a:spcBef>
                  <a:spcPct val="0"/>
                </a:spcBef>
              </a:pPr>
              <a:t>10</a:t>
            </a:fld>
            <a:endParaRPr lang="en-US" altLang="en-US">
              <a:solidFill>
                <a:srgbClr val="000000"/>
              </a:solidFill>
            </a:endParaRPr>
          </a:p>
        </p:txBody>
      </p:sp>
      <p:sp>
        <p:nvSpPr>
          <p:cNvPr id="154626" name="Rectangle 2">
            <a:extLst>
              <a:ext uri="{FF2B5EF4-FFF2-40B4-BE49-F238E27FC236}">
                <a16:creationId xmlns:a16="http://schemas.microsoft.com/office/drawing/2014/main" id="{95B79AE1-8B18-6647-B2B2-86858CCB8F18}"/>
              </a:ext>
            </a:extLst>
          </p:cNvPr>
          <p:cNvSpPr>
            <a:spLocks noGrp="1" noRot="1" noChangeAspect="1" noChangeArrowheads="1" noTextEdit="1"/>
          </p:cNvSpPr>
          <p:nvPr>
            <p:ph type="sldImg"/>
          </p:nvPr>
        </p:nvSpPr>
        <p:spPr>
          <a:xfrm>
            <a:off x="1143000" y="685800"/>
            <a:ext cx="4573588" cy="3429000"/>
          </a:xfrm>
          <a:ln/>
        </p:spPr>
      </p:sp>
      <p:sp>
        <p:nvSpPr>
          <p:cNvPr id="154627" name="Rectangle 3">
            <a:extLst>
              <a:ext uri="{FF2B5EF4-FFF2-40B4-BE49-F238E27FC236}">
                <a16:creationId xmlns:a16="http://schemas.microsoft.com/office/drawing/2014/main" id="{A8109FF6-13AC-AE48-BCC0-0B5CBFDAAE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94BD832-64BC-4D47-85FD-84DB55F0FDB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BC68B02-4CEA-6C45-8DFE-90F720AB6A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2ACAD46-13F1-4247-AE73-A082329BB3F3}"/>
              </a:ext>
            </a:extLst>
          </p:cNvPr>
          <p:cNvSpPr>
            <a:spLocks noGrp="1" noChangeArrowheads="1"/>
          </p:cNvSpPr>
          <p:nvPr>
            <p:ph type="sldNum" sz="quarter" idx="12"/>
          </p:nvPr>
        </p:nvSpPr>
        <p:spPr>
          <a:ln/>
        </p:spPr>
        <p:txBody>
          <a:bodyPr/>
          <a:lstStyle>
            <a:lvl1pPr>
              <a:defRPr/>
            </a:lvl1pPr>
          </a:lstStyle>
          <a:p>
            <a:pPr>
              <a:defRPr/>
            </a:pPr>
            <a:fld id="{951BB7FF-69B0-2C4A-B56A-5522C593E96B}" type="slidenum">
              <a:rPr lang="en-GB" altLang="en-US"/>
              <a:pPr>
                <a:defRPr/>
              </a:pPr>
              <a:t>‹#›</a:t>
            </a:fld>
            <a:endParaRPr lang="en-GB" altLang="en-US"/>
          </a:p>
        </p:txBody>
      </p:sp>
    </p:spTree>
    <p:extLst>
      <p:ext uri="{BB962C8B-B14F-4D97-AF65-F5344CB8AC3E}">
        <p14:creationId xmlns:p14="http://schemas.microsoft.com/office/powerpoint/2010/main" val="351946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F5DF4-7849-5944-91EA-7F3D5BB013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BFFCD3C-9905-3149-9830-51736E806A4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B4265CD-FC23-CB43-A728-12B667E1AE9C}"/>
              </a:ext>
            </a:extLst>
          </p:cNvPr>
          <p:cNvSpPr>
            <a:spLocks noGrp="1" noChangeArrowheads="1"/>
          </p:cNvSpPr>
          <p:nvPr>
            <p:ph type="sldNum" sz="quarter" idx="12"/>
          </p:nvPr>
        </p:nvSpPr>
        <p:spPr>
          <a:ln/>
        </p:spPr>
        <p:txBody>
          <a:bodyPr/>
          <a:lstStyle>
            <a:lvl1pPr>
              <a:defRPr/>
            </a:lvl1pPr>
          </a:lstStyle>
          <a:p>
            <a:pPr>
              <a:defRPr/>
            </a:pPr>
            <a:fld id="{2C222751-FE7A-9345-99C5-DAFF43D3F7CF}" type="slidenum">
              <a:rPr lang="en-GB" altLang="en-US"/>
              <a:pPr>
                <a:defRPr/>
              </a:pPr>
              <a:t>‹#›</a:t>
            </a:fld>
            <a:endParaRPr lang="en-GB" altLang="en-US"/>
          </a:p>
        </p:txBody>
      </p:sp>
    </p:spTree>
    <p:extLst>
      <p:ext uri="{BB962C8B-B14F-4D97-AF65-F5344CB8AC3E}">
        <p14:creationId xmlns:p14="http://schemas.microsoft.com/office/powerpoint/2010/main" val="3276586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3AF008-32DB-1140-BBB0-D09C3F275922}"/>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D494945B-E064-564E-B7AE-50EB7B7F790D}"/>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6" name="Rectangle 4">
              <a:extLst>
                <a:ext uri="{FF2B5EF4-FFF2-40B4-BE49-F238E27FC236}">
                  <a16:creationId xmlns:a16="http://schemas.microsoft.com/office/drawing/2014/main" id="{94687B16-5D99-BD4D-B98A-42584469A5D6}"/>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7" name="Rectangle 5">
              <a:extLst>
                <a:ext uri="{FF2B5EF4-FFF2-40B4-BE49-F238E27FC236}">
                  <a16:creationId xmlns:a16="http://schemas.microsoft.com/office/drawing/2014/main" id="{FF3DDA32-FDE1-5F48-8230-37391FC991B6}"/>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8" name="Rectangle 6">
              <a:extLst>
                <a:ext uri="{FF2B5EF4-FFF2-40B4-BE49-F238E27FC236}">
                  <a16:creationId xmlns:a16="http://schemas.microsoft.com/office/drawing/2014/main" id="{7C8DCD1D-69B9-4345-8559-2C8133D8C440}"/>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9" name="Rectangle 7">
              <a:extLst>
                <a:ext uri="{FF2B5EF4-FFF2-40B4-BE49-F238E27FC236}">
                  <a16:creationId xmlns:a16="http://schemas.microsoft.com/office/drawing/2014/main" id="{DEBE89CC-39AC-2F47-B6DB-96ECB1689F48}"/>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0" name="Rectangle 8">
              <a:extLst>
                <a:ext uri="{FF2B5EF4-FFF2-40B4-BE49-F238E27FC236}">
                  <a16:creationId xmlns:a16="http://schemas.microsoft.com/office/drawing/2014/main" id="{86BBCED2-936C-B442-BB9F-116CEAEDDA73}"/>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1" name="Rectangle 9">
              <a:extLst>
                <a:ext uri="{FF2B5EF4-FFF2-40B4-BE49-F238E27FC236}">
                  <a16:creationId xmlns:a16="http://schemas.microsoft.com/office/drawing/2014/main" id="{B0DC9535-5E09-8348-98CC-E7BFB5F8B092}"/>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219E5669-F31C-FC4C-B979-0D862F1F6F08}"/>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761A541E-A0E2-564D-B28A-6079E6751B5A}"/>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4" name="Rectangle 12">
              <a:extLst>
                <a:ext uri="{FF2B5EF4-FFF2-40B4-BE49-F238E27FC236}">
                  <a16:creationId xmlns:a16="http://schemas.microsoft.com/office/drawing/2014/main" id="{34BC612C-181C-7B4E-9D62-471922C3D226}"/>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 name="Rectangle 13">
              <a:extLst>
                <a:ext uri="{FF2B5EF4-FFF2-40B4-BE49-F238E27FC236}">
                  <a16:creationId xmlns:a16="http://schemas.microsoft.com/office/drawing/2014/main" id="{9E081720-D7D7-D247-BCD2-69FA0F10CC71}"/>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6" name="Rectangle 14">
              <a:extLst>
                <a:ext uri="{FF2B5EF4-FFF2-40B4-BE49-F238E27FC236}">
                  <a16:creationId xmlns:a16="http://schemas.microsoft.com/office/drawing/2014/main" id="{C5E1C4CE-0C4E-1042-8122-B7B3F2EBB644}"/>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7" name="Rectangle 15">
              <a:extLst>
                <a:ext uri="{FF2B5EF4-FFF2-40B4-BE49-F238E27FC236}">
                  <a16:creationId xmlns:a16="http://schemas.microsoft.com/office/drawing/2014/main" id="{21ECB63F-3B86-E046-AF73-8C73DBE71064}"/>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8" name="Rectangle 16">
              <a:extLst>
                <a:ext uri="{FF2B5EF4-FFF2-40B4-BE49-F238E27FC236}">
                  <a16:creationId xmlns:a16="http://schemas.microsoft.com/office/drawing/2014/main" id="{06FF2333-0AE3-1D4C-AFDD-81BB417DD47D}"/>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9" name="Rectangle 17">
              <a:extLst>
                <a:ext uri="{FF2B5EF4-FFF2-40B4-BE49-F238E27FC236}">
                  <a16:creationId xmlns:a16="http://schemas.microsoft.com/office/drawing/2014/main" id="{70609DD2-A8EA-1040-BBC8-368EA2D291F0}"/>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0" name="Rectangle 18">
              <a:extLst>
                <a:ext uri="{FF2B5EF4-FFF2-40B4-BE49-F238E27FC236}">
                  <a16:creationId xmlns:a16="http://schemas.microsoft.com/office/drawing/2014/main" id="{971648B2-F002-F54A-9A71-4BFAA3ACBC31}"/>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 name="Rectangle 19">
              <a:extLst>
                <a:ext uri="{FF2B5EF4-FFF2-40B4-BE49-F238E27FC236}">
                  <a16:creationId xmlns:a16="http://schemas.microsoft.com/office/drawing/2014/main" id="{499AEF05-C56D-4F4D-9D73-91178046C066}"/>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2" name="Rectangle 20">
              <a:extLst>
                <a:ext uri="{FF2B5EF4-FFF2-40B4-BE49-F238E27FC236}">
                  <a16:creationId xmlns:a16="http://schemas.microsoft.com/office/drawing/2014/main" id="{257C2971-D2C2-944D-909A-54F9C395EC37}"/>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3" name="Rectangle 21">
              <a:extLst>
                <a:ext uri="{FF2B5EF4-FFF2-40B4-BE49-F238E27FC236}">
                  <a16:creationId xmlns:a16="http://schemas.microsoft.com/office/drawing/2014/main" id="{99B14693-EF5F-EF4E-86D1-7E00986F4C32}"/>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4" name="Freeform 22">
              <a:extLst>
                <a:ext uri="{FF2B5EF4-FFF2-40B4-BE49-F238E27FC236}">
                  <a16:creationId xmlns:a16="http://schemas.microsoft.com/office/drawing/2014/main" id="{35973BC1-B586-1240-8007-381015183719}"/>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691018BA-1BD3-8142-9B91-B5795BDC52F9}"/>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5672"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GB" noProof="0"/>
              <a:t>Click to edit Master title style</a:t>
            </a:r>
          </a:p>
        </p:txBody>
      </p:sp>
      <p:sp>
        <p:nvSpPr>
          <p:cNvPr id="15567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6" name="Rectangle 26">
            <a:extLst>
              <a:ext uri="{FF2B5EF4-FFF2-40B4-BE49-F238E27FC236}">
                <a16:creationId xmlns:a16="http://schemas.microsoft.com/office/drawing/2014/main" id="{1F47C53B-29B9-0B4D-A02F-3EB5DBDE8AA2}"/>
              </a:ext>
            </a:extLst>
          </p:cNvPr>
          <p:cNvSpPr>
            <a:spLocks noGrp="1" noChangeArrowheads="1"/>
          </p:cNvSpPr>
          <p:nvPr>
            <p:ph type="dt" sz="quarter" idx="10"/>
          </p:nvPr>
        </p:nvSpPr>
        <p:spPr>
          <a:xfrm>
            <a:off x="457200" y="6243638"/>
            <a:ext cx="2133600" cy="457200"/>
          </a:xfrm>
        </p:spPr>
        <p:txBody>
          <a:bodyPr/>
          <a:lstStyle>
            <a:lvl1pPr>
              <a:defRPr/>
            </a:lvl1pPr>
          </a:lstStyle>
          <a:p>
            <a:pPr>
              <a:defRPr/>
            </a:pPr>
            <a:endParaRPr lang="en-GB"/>
          </a:p>
        </p:txBody>
      </p:sp>
      <p:sp>
        <p:nvSpPr>
          <p:cNvPr id="27" name="Rectangle 27">
            <a:extLst>
              <a:ext uri="{FF2B5EF4-FFF2-40B4-BE49-F238E27FC236}">
                <a16:creationId xmlns:a16="http://schemas.microsoft.com/office/drawing/2014/main" id="{D2F1F1A1-E176-1E46-ABC4-5D7494F3EA87}"/>
              </a:ext>
            </a:extLst>
          </p:cNvPr>
          <p:cNvSpPr>
            <a:spLocks noGrp="1" noChangeArrowheads="1"/>
          </p:cNvSpPr>
          <p:nvPr>
            <p:ph type="ftr" sz="quarter" idx="11"/>
          </p:nvPr>
        </p:nvSpPr>
        <p:spPr/>
        <p:txBody>
          <a:bodyPr/>
          <a:lstStyle>
            <a:lvl1pPr>
              <a:defRPr/>
            </a:lvl1pPr>
          </a:lstStyle>
          <a:p>
            <a:pPr>
              <a:defRPr/>
            </a:pPr>
            <a:endParaRPr lang="en-GB"/>
          </a:p>
        </p:txBody>
      </p:sp>
      <p:sp>
        <p:nvSpPr>
          <p:cNvPr id="28" name="Rectangle 28">
            <a:extLst>
              <a:ext uri="{FF2B5EF4-FFF2-40B4-BE49-F238E27FC236}">
                <a16:creationId xmlns:a16="http://schemas.microsoft.com/office/drawing/2014/main" id="{C1B3C925-33BC-7D4C-A05D-97A706116FAA}"/>
              </a:ext>
            </a:extLst>
          </p:cNvPr>
          <p:cNvSpPr>
            <a:spLocks noGrp="1" noChangeArrowheads="1"/>
          </p:cNvSpPr>
          <p:nvPr>
            <p:ph type="sldNum" sz="quarter" idx="12"/>
          </p:nvPr>
        </p:nvSpPr>
        <p:spPr/>
        <p:txBody>
          <a:bodyPr/>
          <a:lstStyle>
            <a:lvl1pPr>
              <a:defRPr smtClean="0"/>
            </a:lvl1pPr>
          </a:lstStyle>
          <a:p>
            <a:pPr>
              <a:defRPr/>
            </a:pPr>
            <a:fld id="{329C803F-ED6E-1340-9C0B-16BF8E6EE307}" type="slidenum">
              <a:rPr lang="en-GB" altLang="en-US"/>
              <a:pPr>
                <a:defRPr/>
              </a:pPr>
              <a:t>‹#›</a:t>
            </a:fld>
            <a:endParaRPr lang="en-GB" altLang="en-US"/>
          </a:p>
        </p:txBody>
      </p:sp>
    </p:spTree>
    <p:extLst>
      <p:ext uri="{BB962C8B-B14F-4D97-AF65-F5344CB8AC3E}">
        <p14:creationId xmlns:p14="http://schemas.microsoft.com/office/powerpoint/2010/main" val="25171952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633A9BCC-3CC5-F647-B93F-884759E3823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F4F5A958-A18C-4141-981D-59F59E6BF805}"/>
              </a:ext>
            </a:extLst>
          </p:cNvPr>
          <p:cNvSpPr>
            <a:spLocks noGrp="1" noChangeArrowheads="1"/>
          </p:cNvSpPr>
          <p:nvPr>
            <p:ph type="sldNum" sz="quarter" idx="11"/>
          </p:nvPr>
        </p:nvSpPr>
        <p:spPr>
          <a:ln/>
        </p:spPr>
        <p:txBody>
          <a:bodyPr/>
          <a:lstStyle>
            <a:lvl1pPr>
              <a:defRPr/>
            </a:lvl1pPr>
          </a:lstStyle>
          <a:p>
            <a:pPr>
              <a:defRPr/>
            </a:pPr>
            <a:fld id="{92A8C214-8CFF-C542-ACDB-28EE420F007F}" type="slidenum">
              <a:rPr lang="en-GB" altLang="en-US"/>
              <a:pPr>
                <a:defRPr/>
              </a:pPr>
              <a:t>‹#›</a:t>
            </a:fld>
            <a:endParaRPr lang="en-GB" altLang="en-US"/>
          </a:p>
        </p:txBody>
      </p:sp>
      <p:sp>
        <p:nvSpPr>
          <p:cNvPr id="6" name="Rectangle 28">
            <a:extLst>
              <a:ext uri="{FF2B5EF4-FFF2-40B4-BE49-F238E27FC236}">
                <a16:creationId xmlns:a16="http://schemas.microsoft.com/office/drawing/2014/main" id="{23B532F9-EAA2-0F46-A976-0A6E0929878F}"/>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091376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a:extLst>
              <a:ext uri="{FF2B5EF4-FFF2-40B4-BE49-F238E27FC236}">
                <a16:creationId xmlns:a16="http://schemas.microsoft.com/office/drawing/2014/main" id="{C7DD81D6-CA3A-2949-9BE3-B7B2BD99B021}"/>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2C4D64C7-4DF2-7B48-A365-25509005B738}"/>
              </a:ext>
            </a:extLst>
          </p:cNvPr>
          <p:cNvSpPr>
            <a:spLocks noGrp="1" noChangeArrowheads="1"/>
          </p:cNvSpPr>
          <p:nvPr>
            <p:ph type="sldNum" sz="quarter" idx="11"/>
          </p:nvPr>
        </p:nvSpPr>
        <p:spPr>
          <a:ln/>
        </p:spPr>
        <p:txBody>
          <a:bodyPr/>
          <a:lstStyle>
            <a:lvl1pPr>
              <a:defRPr/>
            </a:lvl1pPr>
          </a:lstStyle>
          <a:p>
            <a:pPr>
              <a:defRPr/>
            </a:pPr>
            <a:fld id="{B3518685-799D-0845-8868-957ED34F9A90}" type="slidenum">
              <a:rPr lang="en-GB" altLang="en-US"/>
              <a:pPr>
                <a:defRPr/>
              </a:pPr>
              <a:t>‹#›</a:t>
            </a:fld>
            <a:endParaRPr lang="en-GB" altLang="en-US"/>
          </a:p>
        </p:txBody>
      </p:sp>
      <p:sp>
        <p:nvSpPr>
          <p:cNvPr id="6" name="Rectangle 28">
            <a:extLst>
              <a:ext uri="{FF2B5EF4-FFF2-40B4-BE49-F238E27FC236}">
                <a16:creationId xmlns:a16="http://schemas.microsoft.com/office/drawing/2014/main" id="{2752323C-4F29-CE4A-9BA1-2CAF3AB8A09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5669979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a:extLst>
              <a:ext uri="{FF2B5EF4-FFF2-40B4-BE49-F238E27FC236}">
                <a16:creationId xmlns:a16="http://schemas.microsoft.com/office/drawing/2014/main" id="{A075DE57-A537-5B41-B870-3A3F6F2E1086}"/>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3A39E44C-4E55-E94F-BF25-A9E8913ABB5F}"/>
              </a:ext>
            </a:extLst>
          </p:cNvPr>
          <p:cNvSpPr>
            <a:spLocks noGrp="1" noChangeArrowheads="1"/>
          </p:cNvSpPr>
          <p:nvPr>
            <p:ph type="sldNum" sz="quarter" idx="11"/>
          </p:nvPr>
        </p:nvSpPr>
        <p:spPr>
          <a:ln/>
        </p:spPr>
        <p:txBody>
          <a:bodyPr/>
          <a:lstStyle>
            <a:lvl1pPr>
              <a:defRPr/>
            </a:lvl1pPr>
          </a:lstStyle>
          <a:p>
            <a:pPr>
              <a:defRPr/>
            </a:pPr>
            <a:fld id="{D500B7A6-E6E6-2A4D-9CC0-781545EFC45E}" type="slidenum">
              <a:rPr lang="en-GB" altLang="en-US"/>
              <a:pPr>
                <a:defRPr/>
              </a:pPr>
              <a:t>‹#›</a:t>
            </a:fld>
            <a:endParaRPr lang="en-GB" altLang="en-US"/>
          </a:p>
        </p:txBody>
      </p:sp>
      <p:sp>
        <p:nvSpPr>
          <p:cNvPr id="7" name="Rectangle 28">
            <a:extLst>
              <a:ext uri="{FF2B5EF4-FFF2-40B4-BE49-F238E27FC236}">
                <a16:creationId xmlns:a16="http://schemas.microsoft.com/office/drawing/2014/main" id="{1FD1BC71-8340-4647-8727-2BC9A89D5EB3}"/>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4695837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a:extLst>
              <a:ext uri="{FF2B5EF4-FFF2-40B4-BE49-F238E27FC236}">
                <a16:creationId xmlns:a16="http://schemas.microsoft.com/office/drawing/2014/main" id="{64145D74-4CA3-CE45-B6BA-624854F8ADD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27">
            <a:extLst>
              <a:ext uri="{FF2B5EF4-FFF2-40B4-BE49-F238E27FC236}">
                <a16:creationId xmlns:a16="http://schemas.microsoft.com/office/drawing/2014/main" id="{49C9E8F5-27B7-254E-ADCC-041C90176CA6}"/>
              </a:ext>
            </a:extLst>
          </p:cNvPr>
          <p:cNvSpPr>
            <a:spLocks noGrp="1" noChangeArrowheads="1"/>
          </p:cNvSpPr>
          <p:nvPr>
            <p:ph type="sldNum" sz="quarter" idx="11"/>
          </p:nvPr>
        </p:nvSpPr>
        <p:spPr>
          <a:ln/>
        </p:spPr>
        <p:txBody>
          <a:bodyPr/>
          <a:lstStyle>
            <a:lvl1pPr>
              <a:defRPr/>
            </a:lvl1pPr>
          </a:lstStyle>
          <a:p>
            <a:pPr>
              <a:defRPr/>
            </a:pPr>
            <a:fld id="{50D99420-40EE-5446-B33E-3EAC8C608B85}" type="slidenum">
              <a:rPr lang="en-GB" altLang="en-US"/>
              <a:pPr>
                <a:defRPr/>
              </a:pPr>
              <a:t>‹#›</a:t>
            </a:fld>
            <a:endParaRPr lang="en-GB" altLang="en-US"/>
          </a:p>
        </p:txBody>
      </p:sp>
      <p:sp>
        <p:nvSpPr>
          <p:cNvPr id="9" name="Rectangle 28">
            <a:extLst>
              <a:ext uri="{FF2B5EF4-FFF2-40B4-BE49-F238E27FC236}">
                <a16:creationId xmlns:a16="http://schemas.microsoft.com/office/drawing/2014/main" id="{024B6F33-211A-3A4A-A039-5F12EE4FCD5A}"/>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70822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a:extLst>
              <a:ext uri="{FF2B5EF4-FFF2-40B4-BE49-F238E27FC236}">
                <a16:creationId xmlns:a16="http://schemas.microsoft.com/office/drawing/2014/main" id="{9CB2AA46-5FC0-4E46-8441-898613AA547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27">
            <a:extLst>
              <a:ext uri="{FF2B5EF4-FFF2-40B4-BE49-F238E27FC236}">
                <a16:creationId xmlns:a16="http://schemas.microsoft.com/office/drawing/2014/main" id="{74C2A7A1-3D34-3C43-94FE-934D5E864EED}"/>
              </a:ext>
            </a:extLst>
          </p:cNvPr>
          <p:cNvSpPr>
            <a:spLocks noGrp="1" noChangeArrowheads="1"/>
          </p:cNvSpPr>
          <p:nvPr>
            <p:ph type="sldNum" sz="quarter" idx="11"/>
          </p:nvPr>
        </p:nvSpPr>
        <p:spPr>
          <a:ln/>
        </p:spPr>
        <p:txBody>
          <a:bodyPr/>
          <a:lstStyle>
            <a:lvl1pPr>
              <a:defRPr/>
            </a:lvl1pPr>
          </a:lstStyle>
          <a:p>
            <a:pPr>
              <a:defRPr/>
            </a:pPr>
            <a:fld id="{602F2435-F964-ED46-ADFE-265588E3616A}" type="slidenum">
              <a:rPr lang="en-GB" altLang="en-US"/>
              <a:pPr>
                <a:defRPr/>
              </a:pPr>
              <a:t>‹#›</a:t>
            </a:fld>
            <a:endParaRPr lang="en-GB" altLang="en-US"/>
          </a:p>
        </p:txBody>
      </p:sp>
      <p:sp>
        <p:nvSpPr>
          <p:cNvPr id="5" name="Rectangle 28">
            <a:extLst>
              <a:ext uri="{FF2B5EF4-FFF2-40B4-BE49-F238E27FC236}">
                <a16:creationId xmlns:a16="http://schemas.microsoft.com/office/drawing/2014/main" id="{20200BCB-2A2D-7847-8AB6-9315A584EE70}"/>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6417091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248EC30C-1A43-E949-A957-7F76EBA74F7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27">
            <a:extLst>
              <a:ext uri="{FF2B5EF4-FFF2-40B4-BE49-F238E27FC236}">
                <a16:creationId xmlns:a16="http://schemas.microsoft.com/office/drawing/2014/main" id="{77267E87-D1F8-1541-84B2-89E6C7EF3BBC}"/>
              </a:ext>
            </a:extLst>
          </p:cNvPr>
          <p:cNvSpPr>
            <a:spLocks noGrp="1" noChangeArrowheads="1"/>
          </p:cNvSpPr>
          <p:nvPr>
            <p:ph type="sldNum" sz="quarter" idx="11"/>
          </p:nvPr>
        </p:nvSpPr>
        <p:spPr>
          <a:ln/>
        </p:spPr>
        <p:txBody>
          <a:bodyPr/>
          <a:lstStyle>
            <a:lvl1pPr>
              <a:defRPr/>
            </a:lvl1pPr>
          </a:lstStyle>
          <a:p>
            <a:pPr>
              <a:defRPr/>
            </a:pPr>
            <a:fld id="{8DE70FF1-C8FC-6E46-AF74-70AA3C0C58BF}" type="slidenum">
              <a:rPr lang="en-GB" altLang="en-US"/>
              <a:pPr>
                <a:defRPr/>
              </a:pPr>
              <a:t>‹#›</a:t>
            </a:fld>
            <a:endParaRPr lang="en-GB" altLang="en-US"/>
          </a:p>
        </p:txBody>
      </p:sp>
      <p:sp>
        <p:nvSpPr>
          <p:cNvPr id="4" name="Rectangle 28">
            <a:extLst>
              <a:ext uri="{FF2B5EF4-FFF2-40B4-BE49-F238E27FC236}">
                <a16:creationId xmlns:a16="http://schemas.microsoft.com/office/drawing/2014/main" id="{0EF3BDF3-93B5-FE4C-A756-E8ACB5C71D00}"/>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589327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F968E3CE-CA0D-FE4A-986C-3C410E3FF340}"/>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D54AFC4A-587C-4A42-94BD-4E0337323A34}"/>
              </a:ext>
            </a:extLst>
          </p:cNvPr>
          <p:cNvSpPr>
            <a:spLocks noGrp="1" noChangeArrowheads="1"/>
          </p:cNvSpPr>
          <p:nvPr>
            <p:ph type="sldNum" sz="quarter" idx="11"/>
          </p:nvPr>
        </p:nvSpPr>
        <p:spPr>
          <a:ln/>
        </p:spPr>
        <p:txBody>
          <a:bodyPr/>
          <a:lstStyle>
            <a:lvl1pPr>
              <a:defRPr/>
            </a:lvl1pPr>
          </a:lstStyle>
          <a:p>
            <a:pPr>
              <a:defRPr/>
            </a:pPr>
            <a:fld id="{E2827C2B-D353-864F-A399-78CA296B6488}" type="slidenum">
              <a:rPr lang="en-GB" altLang="en-US"/>
              <a:pPr>
                <a:defRPr/>
              </a:pPr>
              <a:t>‹#›</a:t>
            </a:fld>
            <a:endParaRPr lang="en-GB" altLang="en-US"/>
          </a:p>
        </p:txBody>
      </p:sp>
      <p:sp>
        <p:nvSpPr>
          <p:cNvPr id="7" name="Rectangle 28">
            <a:extLst>
              <a:ext uri="{FF2B5EF4-FFF2-40B4-BE49-F238E27FC236}">
                <a16:creationId xmlns:a16="http://schemas.microsoft.com/office/drawing/2014/main" id="{17E46E9F-66AD-5247-9618-64D580FF8545}"/>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131200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C63426CA-552D-FD41-809D-248B1C5A3481}"/>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90087D37-B41D-B74C-AA9B-00166BBE3D67}"/>
              </a:ext>
            </a:extLst>
          </p:cNvPr>
          <p:cNvSpPr>
            <a:spLocks noGrp="1" noChangeArrowheads="1"/>
          </p:cNvSpPr>
          <p:nvPr>
            <p:ph type="sldNum" sz="quarter" idx="11"/>
          </p:nvPr>
        </p:nvSpPr>
        <p:spPr>
          <a:ln/>
        </p:spPr>
        <p:txBody>
          <a:bodyPr/>
          <a:lstStyle>
            <a:lvl1pPr>
              <a:defRPr/>
            </a:lvl1pPr>
          </a:lstStyle>
          <a:p>
            <a:pPr>
              <a:defRPr/>
            </a:pPr>
            <a:fld id="{A15DDCD4-EEC3-754D-AD7B-1AF34458FC6D}" type="slidenum">
              <a:rPr lang="en-GB" altLang="en-US"/>
              <a:pPr>
                <a:defRPr/>
              </a:pPr>
              <a:t>‹#›</a:t>
            </a:fld>
            <a:endParaRPr lang="en-GB" altLang="en-US"/>
          </a:p>
        </p:txBody>
      </p:sp>
      <p:sp>
        <p:nvSpPr>
          <p:cNvPr id="7" name="Rectangle 28">
            <a:extLst>
              <a:ext uri="{FF2B5EF4-FFF2-40B4-BE49-F238E27FC236}">
                <a16:creationId xmlns:a16="http://schemas.microsoft.com/office/drawing/2014/main" id="{8D829D10-5A50-EC46-A1A3-D208F62513EF}"/>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4716460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7E3FDC66-C540-E949-877E-51BE01E932B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5CD65EAA-BFAA-AC46-8BEC-5322200EA66D}"/>
              </a:ext>
            </a:extLst>
          </p:cNvPr>
          <p:cNvSpPr>
            <a:spLocks noGrp="1" noChangeArrowheads="1"/>
          </p:cNvSpPr>
          <p:nvPr>
            <p:ph type="sldNum" sz="quarter" idx="11"/>
          </p:nvPr>
        </p:nvSpPr>
        <p:spPr>
          <a:ln/>
        </p:spPr>
        <p:txBody>
          <a:bodyPr/>
          <a:lstStyle>
            <a:lvl1pPr>
              <a:defRPr/>
            </a:lvl1pPr>
          </a:lstStyle>
          <a:p>
            <a:pPr>
              <a:defRPr/>
            </a:pPr>
            <a:fld id="{3FF83EFF-372A-6C4B-96D6-489E81C05C13}" type="slidenum">
              <a:rPr lang="en-GB" altLang="en-US"/>
              <a:pPr>
                <a:defRPr/>
              </a:pPr>
              <a:t>‹#›</a:t>
            </a:fld>
            <a:endParaRPr lang="en-GB" altLang="en-US"/>
          </a:p>
        </p:txBody>
      </p:sp>
      <p:sp>
        <p:nvSpPr>
          <p:cNvPr id="6" name="Rectangle 28">
            <a:extLst>
              <a:ext uri="{FF2B5EF4-FFF2-40B4-BE49-F238E27FC236}">
                <a16:creationId xmlns:a16="http://schemas.microsoft.com/office/drawing/2014/main" id="{4C281FDE-C9B6-BF41-8A9A-5F9B0ED02BA2}"/>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57124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AA9642-DF57-C744-BA20-97CB11B0717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2C2EA6B-B03C-464C-A366-8E73E9843D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AB9540F-E270-2B45-B357-8D17298BBC6B}"/>
              </a:ext>
            </a:extLst>
          </p:cNvPr>
          <p:cNvSpPr>
            <a:spLocks noGrp="1" noChangeArrowheads="1"/>
          </p:cNvSpPr>
          <p:nvPr>
            <p:ph type="sldNum" sz="quarter" idx="12"/>
          </p:nvPr>
        </p:nvSpPr>
        <p:spPr>
          <a:ln/>
        </p:spPr>
        <p:txBody>
          <a:bodyPr/>
          <a:lstStyle>
            <a:lvl1pPr>
              <a:defRPr/>
            </a:lvl1pPr>
          </a:lstStyle>
          <a:p>
            <a:pPr>
              <a:defRPr/>
            </a:pPr>
            <a:fld id="{6F188E0C-E23A-7944-BD01-A50BE4CF676F}" type="slidenum">
              <a:rPr lang="en-GB" altLang="en-US"/>
              <a:pPr>
                <a:defRPr/>
              </a:pPr>
              <a:t>‹#›</a:t>
            </a:fld>
            <a:endParaRPr lang="en-GB" altLang="en-US"/>
          </a:p>
        </p:txBody>
      </p:sp>
    </p:spTree>
    <p:extLst>
      <p:ext uri="{BB962C8B-B14F-4D97-AF65-F5344CB8AC3E}">
        <p14:creationId xmlns:p14="http://schemas.microsoft.com/office/powerpoint/2010/main" val="32012056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62FEA9E7-9A7E-2B4D-8B10-41B53D4BDE96}"/>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D5B7F36A-CC86-324A-BE91-61F9DE1FFD2B}"/>
              </a:ext>
            </a:extLst>
          </p:cNvPr>
          <p:cNvSpPr>
            <a:spLocks noGrp="1" noChangeArrowheads="1"/>
          </p:cNvSpPr>
          <p:nvPr>
            <p:ph type="sldNum" sz="quarter" idx="11"/>
          </p:nvPr>
        </p:nvSpPr>
        <p:spPr>
          <a:ln/>
        </p:spPr>
        <p:txBody>
          <a:bodyPr/>
          <a:lstStyle>
            <a:lvl1pPr>
              <a:defRPr/>
            </a:lvl1pPr>
          </a:lstStyle>
          <a:p>
            <a:pPr>
              <a:defRPr/>
            </a:pPr>
            <a:fld id="{38492F1F-6600-5F41-B33F-61E227DF6046}" type="slidenum">
              <a:rPr lang="en-GB" altLang="en-US"/>
              <a:pPr>
                <a:defRPr/>
              </a:pPr>
              <a:t>‹#›</a:t>
            </a:fld>
            <a:endParaRPr lang="en-GB" altLang="en-US"/>
          </a:p>
        </p:txBody>
      </p:sp>
      <p:sp>
        <p:nvSpPr>
          <p:cNvPr id="6" name="Rectangle 28">
            <a:extLst>
              <a:ext uri="{FF2B5EF4-FFF2-40B4-BE49-F238E27FC236}">
                <a16:creationId xmlns:a16="http://schemas.microsoft.com/office/drawing/2014/main" id="{87BA2EAF-6B06-D140-8CCC-49F9C239227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265367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412139-ADE3-7C49-96EC-C6DD9911F041}"/>
              </a:ext>
            </a:extLst>
          </p:cNvPr>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BAD6ABCC-D76D-924B-B8B0-3660487FC7BD}"/>
              </a:ext>
            </a:extLst>
          </p:cNvPr>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FB1D1419-AB8D-5F4E-9E42-19DB3FDA364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smtClean="0">
                <a:solidFill>
                  <a:srgbClr val="000000"/>
                </a:solidFill>
              </a:defRPr>
            </a:lvl1pPr>
          </a:lstStyle>
          <a:p>
            <a:pPr>
              <a:defRPr/>
            </a:pPr>
            <a:fld id="{5B0594C8-D056-BB40-ABFC-D022733B9D2E}" type="slidenum">
              <a:rPr lang="en-US" altLang="en-US"/>
              <a:pPr>
                <a:defRPr/>
              </a:pPr>
              <a:t>‹#›</a:t>
            </a:fld>
            <a:endParaRPr lang="en-US" altLang="en-US"/>
          </a:p>
        </p:txBody>
      </p:sp>
    </p:spTree>
    <p:extLst>
      <p:ext uri="{BB962C8B-B14F-4D97-AF65-F5344CB8AC3E}">
        <p14:creationId xmlns:p14="http://schemas.microsoft.com/office/powerpoint/2010/main" val="21953668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D62D48-8CDD-484D-90CB-33D6F6F12EB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DD437C2C-70EF-B744-A64D-FAE02E29968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DACB3FD-842A-CC42-AD6F-401BA67AFFB9}"/>
              </a:ext>
            </a:extLst>
          </p:cNvPr>
          <p:cNvSpPr>
            <a:spLocks noGrp="1" noChangeArrowheads="1"/>
          </p:cNvSpPr>
          <p:nvPr>
            <p:ph type="sldNum" sz="quarter" idx="12"/>
          </p:nvPr>
        </p:nvSpPr>
        <p:spPr/>
        <p:txBody>
          <a:bodyPr/>
          <a:lstStyle>
            <a:lvl1pPr eaLnBrk="1" hangingPunct="1">
              <a:defRPr smtClean="0"/>
            </a:lvl1pPr>
          </a:lstStyle>
          <a:p>
            <a:pPr>
              <a:defRPr/>
            </a:pPr>
            <a:fld id="{7C9C2760-B54F-5546-9F85-9EB4B01E2742}" type="slidenum">
              <a:rPr lang="en-US" altLang="en-US"/>
              <a:pPr>
                <a:defRPr/>
              </a:pPr>
              <a:t>‹#›</a:t>
            </a:fld>
            <a:endParaRPr lang="en-US" altLang="en-US"/>
          </a:p>
        </p:txBody>
      </p:sp>
    </p:spTree>
    <p:extLst>
      <p:ext uri="{BB962C8B-B14F-4D97-AF65-F5344CB8AC3E}">
        <p14:creationId xmlns:p14="http://schemas.microsoft.com/office/powerpoint/2010/main" val="26387956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8031D-8667-4345-8356-8CF6807A023B}"/>
              </a:ext>
            </a:extLst>
          </p:cNvPr>
          <p:cNvSpPr>
            <a:spLocks noGrp="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7F0A274-AF86-1F42-8A8C-5B5F7CA215CA}"/>
              </a:ext>
            </a:extLst>
          </p:cNvPr>
          <p:cNvSpPr>
            <a:spLocks noGrp="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355198E7-5AC6-0C44-B20B-970A8CB0DCDC}"/>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smtClean="0">
                <a:solidFill>
                  <a:srgbClr val="000000"/>
                </a:solidFill>
              </a:defRPr>
            </a:lvl1pPr>
          </a:lstStyle>
          <a:p>
            <a:pPr>
              <a:defRPr/>
            </a:pPr>
            <a:fld id="{8B268B5A-A935-D548-A817-0EFE743D0E09}" type="slidenum">
              <a:rPr lang="en-US" altLang="en-US"/>
              <a:pPr>
                <a:defRPr/>
              </a:pPr>
              <a:t>‹#›</a:t>
            </a:fld>
            <a:endParaRPr lang="en-US" altLang="en-US"/>
          </a:p>
        </p:txBody>
      </p:sp>
    </p:spTree>
    <p:extLst>
      <p:ext uri="{BB962C8B-B14F-4D97-AF65-F5344CB8AC3E}">
        <p14:creationId xmlns:p14="http://schemas.microsoft.com/office/powerpoint/2010/main" val="18979101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41126068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a:extLst>
              <a:ext uri="{FF2B5EF4-FFF2-40B4-BE49-F238E27FC236}">
                <a16:creationId xmlns:a16="http://schemas.microsoft.com/office/drawing/2014/main" id="{2BF0E32F-5100-1A4D-B32C-61BEBE9B8D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7">
            <a:extLst>
              <a:ext uri="{FF2B5EF4-FFF2-40B4-BE49-F238E27FC236}">
                <a16:creationId xmlns:a16="http://schemas.microsoft.com/office/drawing/2014/main" id="{B3BC4F6B-50A1-1048-A263-9E9E720E76BA}"/>
              </a:ext>
            </a:extLst>
          </p:cNvPr>
          <p:cNvSpPr>
            <a:spLocks noGrp="1" noChangeArrowheads="1"/>
          </p:cNvSpPr>
          <p:nvPr>
            <p:ph type="sldNum" sz="quarter" idx="11"/>
          </p:nvPr>
        </p:nvSpPr>
        <p:spPr>
          <a:ln/>
        </p:spPr>
        <p:txBody>
          <a:bodyPr/>
          <a:lstStyle>
            <a:lvl1pPr>
              <a:defRPr/>
            </a:lvl1pPr>
          </a:lstStyle>
          <a:p>
            <a:pPr>
              <a:defRPr/>
            </a:pPr>
            <a:fld id="{46AEE5AE-42D4-9443-B90A-EA068DA0582F}" type="slidenum">
              <a:rPr lang="en-US" altLang="en-US"/>
              <a:pPr>
                <a:defRPr/>
              </a:pPr>
              <a:t>‹#›</a:t>
            </a:fld>
            <a:endParaRPr lang="en-US" altLang="en-US"/>
          </a:p>
        </p:txBody>
      </p:sp>
      <p:sp>
        <p:nvSpPr>
          <p:cNvPr id="5" name="Rectangle 1038">
            <a:extLst>
              <a:ext uri="{FF2B5EF4-FFF2-40B4-BE49-F238E27FC236}">
                <a16:creationId xmlns:a16="http://schemas.microsoft.com/office/drawing/2014/main" id="{1551D226-CD5D-754E-B7E2-919A79AEE90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9994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6556EF-A2E6-9544-857F-92E2A7E517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29AC9C-5728-BC4F-97AC-50087D5C1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AA8C0A-F428-1A40-A777-DA58662E593C}"/>
              </a:ext>
            </a:extLst>
          </p:cNvPr>
          <p:cNvSpPr>
            <a:spLocks noGrp="1" noChangeArrowheads="1"/>
          </p:cNvSpPr>
          <p:nvPr>
            <p:ph type="sldNum" sz="quarter" idx="12"/>
          </p:nvPr>
        </p:nvSpPr>
        <p:spPr>
          <a:ln/>
        </p:spPr>
        <p:txBody>
          <a:bodyPr/>
          <a:lstStyle>
            <a:lvl1pPr>
              <a:defRPr/>
            </a:lvl1pPr>
          </a:lstStyle>
          <a:p>
            <a:pPr>
              <a:defRPr/>
            </a:pPr>
            <a:fld id="{B4A6260F-1C56-AF45-B792-1CB6CDB5F0AC}" type="slidenum">
              <a:rPr lang="en-US" altLang="en-US"/>
              <a:pPr>
                <a:defRPr/>
              </a:pPr>
              <a:t>‹#›</a:t>
            </a:fld>
            <a:endParaRPr lang="en-US" altLang="en-US"/>
          </a:p>
        </p:txBody>
      </p:sp>
    </p:spTree>
    <p:extLst>
      <p:ext uri="{BB962C8B-B14F-4D97-AF65-F5344CB8AC3E}">
        <p14:creationId xmlns:p14="http://schemas.microsoft.com/office/powerpoint/2010/main" val="31223284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a:extLst>
              <a:ext uri="{FF2B5EF4-FFF2-40B4-BE49-F238E27FC236}">
                <a16:creationId xmlns:a16="http://schemas.microsoft.com/office/drawing/2014/main" id="{FA9AF1EE-2B89-1347-96EA-7E327DA692A2}"/>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E9BFA43C-B5DE-0740-B1C8-1D73507FA882}" type="slidenum">
              <a:rPr lang="en-US" altLang="en-US"/>
              <a:pPr>
                <a:defRPr/>
              </a:pPr>
              <a:t>‹#›</a:t>
            </a:fld>
            <a:endParaRPr lang="en-US" altLang="en-US" sz="1400"/>
          </a:p>
        </p:txBody>
      </p:sp>
    </p:spTree>
    <p:extLst>
      <p:ext uri="{BB962C8B-B14F-4D97-AF65-F5344CB8AC3E}">
        <p14:creationId xmlns:p14="http://schemas.microsoft.com/office/powerpoint/2010/main" val="13610253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A9AEC30F-C4BB-9F40-B9DE-64956512700B}"/>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1D909C4F-20D9-CE41-BA54-D6728852B609}" type="slidenum">
              <a:rPr lang="en-US" altLang="en-US"/>
              <a:pPr>
                <a:defRPr/>
              </a:pPr>
              <a:t>‹#›</a:t>
            </a:fld>
            <a:endParaRPr lang="en-US" altLang="en-US" sz="1400"/>
          </a:p>
        </p:txBody>
      </p:sp>
    </p:spTree>
    <p:extLst>
      <p:ext uri="{BB962C8B-B14F-4D97-AF65-F5344CB8AC3E}">
        <p14:creationId xmlns:p14="http://schemas.microsoft.com/office/powerpoint/2010/main" val="23346406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a:extLst>
              <a:ext uri="{FF2B5EF4-FFF2-40B4-BE49-F238E27FC236}">
                <a16:creationId xmlns:a16="http://schemas.microsoft.com/office/drawing/2014/main" id="{7F19A046-0572-9943-B2C9-B25AB7FC8952}"/>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D982F727-63B9-B943-A93B-FCE2339C6714}" type="slidenum">
              <a:rPr lang="en-US" altLang="en-US"/>
              <a:pPr>
                <a:defRPr/>
              </a:pPr>
              <a:t>‹#›</a:t>
            </a:fld>
            <a:endParaRPr lang="en-US" altLang="en-US" sz="1400"/>
          </a:p>
        </p:txBody>
      </p:sp>
    </p:spTree>
    <p:extLst>
      <p:ext uri="{BB962C8B-B14F-4D97-AF65-F5344CB8AC3E}">
        <p14:creationId xmlns:p14="http://schemas.microsoft.com/office/powerpoint/2010/main" val="118079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80B91F5-6F40-3D41-9AA3-8D26295161CA}"/>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5A2E7F74-DDFC-2E48-8A75-811432C848D5}"/>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D08C3CED-45E5-7847-BD7C-483B15DEB7F7}"/>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C05F9D53-A884-CD40-B75E-FCC8FD83477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4"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63495"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D034A45E-7354-9840-8D6A-2695D65F024A}"/>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5B339F61-D36A-1B47-B7B4-522FD72706BD}"/>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6C858B36-AA48-7745-97B3-8B768EEC17FC}"/>
              </a:ext>
            </a:extLst>
          </p:cNvPr>
          <p:cNvSpPr>
            <a:spLocks noGrp="1" noChangeArrowheads="1"/>
          </p:cNvSpPr>
          <p:nvPr>
            <p:ph type="sldNum" sz="quarter" idx="12"/>
          </p:nvPr>
        </p:nvSpPr>
        <p:spPr/>
        <p:txBody>
          <a:bodyPr/>
          <a:lstStyle>
            <a:lvl1pPr>
              <a:defRPr smtClean="0">
                <a:solidFill>
                  <a:srgbClr val="EAEAEA"/>
                </a:solidFill>
              </a:defRPr>
            </a:lvl1pPr>
          </a:lstStyle>
          <a:p>
            <a:pPr>
              <a:defRPr/>
            </a:pPr>
            <a:fld id="{718459C9-2199-DE4D-8376-C5E4DF2F1DAA}" type="slidenum">
              <a:rPr lang="en-GB" altLang="en-US"/>
              <a:pPr>
                <a:defRPr/>
              </a:pPr>
              <a:t>‹#›</a:t>
            </a:fld>
            <a:endParaRPr lang="en-GB" altLang="en-US"/>
          </a:p>
        </p:txBody>
      </p:sp>
    </p:spTree>
    <p:extLst>
      <p:ext uri="{BB962C8B-B14F-4D97-AF65-F5344CB8AC3E}">
        <p14:creationId xmlns:p14="http://schemas.microsoft.com/office/powerpoint/2010/main" val="40275594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a:extLst>
              <a:ext uri="{FF2B5EF4-FFF2-40B4-BE49-F238E27FC236}">
                <a16:creationId xmlns:a16="http://schemas.microsoft.com/office/drawing/2014/main" id="{D869004B-8B6A-454B-BE20-14476143C69A}"/>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4381CCB5-C595-8C40-A34F-42A5E1134517}" type="slidenum">
              <a:rPr lang="en-US" altLang="en-US"/>
              <a:pPr>
                <a:defRPr/>
              </a:pPr>
              <a:t>‹#›</a:t>
            </a:fld>
            <a:endParaRPr lang="en-US" altLang="en-US" sz="1400"/>
          </a:p>
        </p:txBody>
      </p:sp>
    </p:spTree>
    <p:extLst>
      <p:ext uri="{BB962C8B-B14F-4D97-AF65-F5344CB8AC3E}">
        <p14:creationId xmlns:p14="http://schemas.microsoft.com/office/powerpoint/2010/main" val="971807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a:extLst>
              <a:ext uri="{FF2B5EF4-FFF2-40B4-BE49-F238E27FC236}">
                <a16:creationId xmlns:a16="http://schemas.microsoft.com/office/drawing/2014/main" id="{BA48E9C3-35E2-B847-8730-C521CBCF555B}"/>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7A198805-0043-E641-8CB7-05328AC49B61}" type="slidenum">
              <a:rPr lang="en-US" altLang="en-US"/>
              <a:pPr>
                <a:defRPr/>
              </a:pPr>
              <a:t>‹#›</a:t>
            </a:fld>
            <a:endParaRPr lang="en-US" altLang="en-US" sz="1400"/>
          </a:p>
        </p:txBody>
      </p:sp>
    </p:spTree>
    <p:extLst>
      <p:ext uri="{BB962C8B-B14F-4D97-AF65-F5344CB8AC3E}">
        <p14:creationId xmlns:p14="http://schemas.microsoft.com/office/powerpoint/2010/main" val="3335124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a:extLst>
              <a:ext uri="{FF2B5EF4-FFF2-40B4-BE49-F238E27FC236}">
                <a16:creationId xmlns:a16="http://schemas.microsoft.com/office/drawing/2014/main" id="{B01CD6F1-5B93-1943-AA21-878749A6AD28}"/>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C96C9FB2-60D1-434E-99C7-7F34E8C31B8E}" type="slidenum">
              <a:rPr lang="en-US" altLang="en-US"/>
              <a:pPr>
                <a:defRPr/>
              </a:pPr>
              <a:t>‹#›</a:t>
            </a:fld>
            <a:endParaRPr lang="en-US" altLang="en-US" sz="1400"/>
          </a:p>
        </p:txBody>
      </p:sp>
    </p:spTree>
    <p:extLst>
      <p:ext uri="{BB962C8B-B14F-4D97-AF65-F5344CB8AC3E}">
        <p14:creationId xmlns:p14="http://schemas.microsoft.com/office/powerpoint/2010/main" val="18761158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C5D2690-4BCA-D04C-B559-40997D9B6EBC}"/>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7DFF841F-916B-FE42-B797-31DEA37A5DD3}" type="slidenum">
              <a:rPr lang="en-US" altLang="en-US"/>
              <a:pPr>
                <a:defRPr/>
              </a:pPr>
              <a:t>‹#›</a:t>
            </a:fld>
            <a:endParaRPr lang="en-US" altLang="en-US" sz="1400"/>
          </a:p>
        </p:txBody>
      </p:sp>
    </p:spTree>
    <p:extLst>
      <p:ext uri="{BB962C8B-B14F-4D97-AF65-F5344CB8AC3E}">
        <p14:creationId xmlns:p14="http://schemas.microsoft.com/office/powerpoint/2010/main" val="37308952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B6D34818-9B25-6242-AEEA-330704C22D9C}"/>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9C636D6C-B12A-6246-8E3D-9362C11F9D52}" type="slidenum">
              <a:rPr lang="en-US" altLang="en-US"/>
              <a:pPr>
                <a:defRPr/>
              </a:pPr>
              <a:t>‹#›</a:t>
            </a:fld>
            <a:endParaRPr lang="en-US" altLang="en-US" sz="1400"/>
          </a:p>
        </p:txBody>
      </p:sp>
    </p:spTree>
    <p:extLst>
      <p:ext uri="{BB962C8B-B14F-4D97-AF65-F5344CB8AC3E}">
        <p14:creationId xmlns:p14="http://schemas.microsoft.com/office/powerpoint/2010/main" val="14453145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CC6F012D-30BF-3C4D-86FE-30C4355F5693}"/>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EB495E2E-3BC5-684C-B80D-9FFB328A036C}" type="slidenum">
              <a:rPr lang="en-US" altLang="en-US"/>
              <a:pPr>
                <a:defRPr/>
              </a:pPr>
              <a:t>‹#›</a:t>
            </a:fld>
            <a:endParaRPr lang="en-US" altLang="en-US" sz="1400"/>
          </a:p>
        </p:txBody>
      </p:sp>
    </p:spTree>
    <p:extLst>
      <p:ext uri="{BB962C8B-B14F-4D97-AF65-F5344CB8AC3E}">
        <p14:creationId xmlns:p14="http://schemas.microsoft.com/office/powerpoint/2010/main" val="971053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24DDD6CB-6391-2D4A-AA76-6613D50766A5}"/>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993D2DE4-BB9D-2844-8B35-1535772DDE9C}" type="slidenum">
              <a:rPr lang="en-US" altLang="en-US"/>
              <a:pPr>
                <a:defRPr/>
              </a:pPr>
              <a:t>‹#›</a:t>
            </a:fld>
            <a:endParaRPr lang="en-US" altLang="en-US" sz="1400"/>
          </a:p>
        </p:txBody>
      </p:sp>
    </p:spTree>
    <p:extLst>
      <p:ext uri="{BB962C8B-B14F-4D97-AF65-F5344CB8AC3E}">
        <p14:creationId xmlns:p14="http://schemas.microsoft.com/office/powerpoint/2010/main" val="527541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27CCF0E3-A8A1-1740-95C5-0B05446B5CCA}"/>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A88A03E7-E20F-E146-92EB-C42ACA20B161}" type="slidenum">
              <a:rPr lang="en-US" altLang="en-US"/>
              <a:pPr>
                <a:defRPr/>
              </a:pPr>
              <a:t>‹#›</a:t>
            </a:fld>
            <a:endParaRPr lang="en-US" altLang="en-US" sz="1400"/>
          </a:p>
        </p:txBody>
      </p:sp>
    </p:spTree>
    <p:extLst>
      <p:ext uri="{BB962C8B-B14F-4D97-AF65-F5344CB8AC3E}">
        <p14:creationId xmlns:p14="http://schemas.microsoft.com/office/powerpoint/2010/main" val="8120357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1527823-145D-8541-A1B3-8C008B7C4A0D}"/>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BA9A7736-684D-834C-94D4-A6E3876B84B2}"/>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C17E5BF9-30AC-D242-BB01-1E3F3FF87427}"/>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2A0570BC-6EDF-374E-B966-7A8A098F390A}" type="slidenum">
              <a:rPr lang="en-GB" altLang="en-US"/>
              <a:pPr>
                <a:defRPr/>
              </a:pPr>
              <a:t>‹#›</a:t>
            </a:fld>
            <a:endParaRPr lang="en-GB" altLang="en-US"/>
          </a:p>
        </p:txBody>
      </p:sp>
    </p:spTree>
    <p:extLst>
      <p:ext uri="{BB962C8B-B14F-4D97-AF65-F5344CB8AC3E}">
        <p14:creationId xmlns:p14="http://schemas.microsoft.com/office/powerpoint/2010/main" val="12389343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4CA82D-40D9-EA43-931D-C87563636723}"/>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569A61F7-0181-B848-BD4A-1C20AB253657}"/>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CBFD94C6-BFD0-204D-A4B1-AD8210E11213}"/>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718E20EC-1470-2448-B12F-DA37326D5A49}" type="slidenum">
              <a:rPr lang="en-GB" altLang="en-US"/>
              <a:pPr>
                <a:defRPr/>
              </a:pPr>
              <a:t>‹#›</a:t>
            </a:fld>
            <a:endParaRPr lang="en-GB" altLang="en-US"/>
          </a:p>
        </p:txBody>
      </p:sp>
    </p:spTree>
    <p:extLst>
      <p:ext uri="{BB962C8B-B14F-4D97-AF65-F5344CB8AC3E}">
        <p14:creationId xmlns:p14="http://schemas.microsoft.com/office/powerpoint/2010/main" val="327501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F6AE3D11-813D-7743-9D3D-8AB9F6607F5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F21D5F1B-AE29-2842-BB1F-E81BFF7EDF9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FCCBBA08-12BB-6047-8663-8FF66D6E96D2}"/>
              </a:ext>
            </a:extLst>
          </p:cNvPr>
          <p:cNvSpPr>
            <a:spLocks noGrp="1" noChangeArrowheads="1"/>
          </p:cNvSpPr>
          <p:nvPr>
            <p:ph type="sldNum" sz="quarter" idx="12"/>
          </p:nvPr>
        </p:nvSpPr>
        <p:spPr>
          <a:ln/>
        </p:spPr>
        <p:txBody>
          <a:bodyPr/>
          <a:lstStyle>
            <a:lvl1pPr>
              <a:defRPr/>
            </a:lvl1pPr>
          </a:lstStyle>
          <a:p>
            <a:pPr>
              <a:defRPr/>
            </a:pPr>
            <a:fld id="{E6555417-1690-8E4A-AAB2-237CC8D834CF}" type="slidenum">
              <a:rPr lang="en-GB" altLang="en-US"/>
              <a:pPr>
                <a:defRPr/>
              </a:pPr>
              <a:t>‹#›</a:t>
            </a:fld>
            <a:endParaRPr lang="en-GB" altLang="en-US"/>
          </a:p>
        </p:txBody>
      </p:sp>
    </p:spTree>
    <p:extLst>
      <p:ext uri="{BB962C8B-B14F-4D97-AF65-F5344CB8AC3E}">
        <p14:creationId xmlns:p14="http://schemas.microsoft.com/office/powerpoint/2010/main" val="17962771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28DAAE5-7697-CB45-8DF1-1079F6396523}"/>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B1B00CBD-985D-4745-AE26-AF25CE1545BC}"/>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20CAA953-D1B7-C24A-96CA-016AE1A061D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F49B82AC-C650-9C4A-B716-AF549ADAA2A2}" type="slidenum">
              <a:rPr lang="en-GB" altLang="en-US"/>
              <a:pPr>
                <a:defRPr/>
              </a:pPr>
              <a:t>‹#›</a:t>
            </a:fld>
            <a:endParaRPr lang="en-GB" altLang="en-US"/>
          </a:p>
        </p:txBody>
      </p:sp>
    </p:spTree>
    <p:extLst>
      <p:ext uri="{BB962C8B-B14F-4D97-AF65-F5344CB8AC3E}">
        <p14:creationId xmlns:p14="http://schemas.microsoft.com/office/powerpoint/2010/main" val="37645004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9CDE024-3E49-5A40-8A85-5563B7CEDA10}"/>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Footer Placeholder 7">
            <a:extLst>
              <a:ext uri="{FF2B5EF4-FFF2-40B4-BE49-F238E27FC236}">
                <a16:creationId xmlns:a16="http://schemas.microsoft.com/office/drawing/2014/main" id="{5EF5CCFE-E0AE-E140-BF0A-301A1F1D28D7}"/>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7" name="Slide Number Placeholder 8">
            <a:extLst>
              <a:ext uri="{FF2B5EF4-FFF2-40B4-BE49-F238E27FC236}">
                <a16:creationId xmlns:a16="http://schemas.microsoft.com/office/drawing/2014/main" id="{FE00A645-6FC6-6F44-9AE1-6E2C1F255508}"/>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18519418-1DF4-244F-A07F-CD1B6BC4F27C}" type="slidenum">
              <a:rPr lang="en-GB" altLang="en-US"/>
              <a:pPr>
                <a:defRPr/>
              </a:pPr>
              <a:t>‹#›</a:t>
            </a:fld>
            <a:endParaRPr lang="en-GB" altLang="en-US"/>
          </a:p>
        </p:txBody>
      </p:sp>
    </p:spTree>
    <p:extLst>
      <p:ext uri="{BB962C8B-B14F-4D97-AF65-F5344CB8AC3E}">
        <p14:creationId xmlns:p14="http://schemas.microsoft.com/office/powerpoint/2010/main" val="14893077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7C2E8A-A994-1B48-9A93-19CA017533B5}"/>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8" name="Rectangle 5">
            <a:extLst>
              <a:ext uri="{FF2B5EF4-FFF2-40B4-BE49-F238E27FC236}">
                <a16:creationId xmlns:a16="http://schemas.microsoft.com/office/drawing/2014/main" id="{EE5BE275-D394-BB4B-8CD8-F1097F870B6B}"/>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9" name="Rectangle 6">
            <a:extLst>
              <a:ext uri="{FF2B5EF4-FFF2-40B4-BE49-F238E27FC236}">
                <a16:creationId xmlns:a16="http://schemas.microsoft.com/office/drawing/2014/main" id="{2BB0900A-11E0-114F-835E-D1C4EF85A644}"/>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3D0170A4-D3EF-FF45-930E-D94496A47022}" type="slidenum">
              <a:rPr lang="en-GB" altLang="en-US"/>
              <a:pPr>
                <a:defRPr/>
              </a:pPr>
              <a:t>‹#›</a:t>
            </a:fld>
            <a:endParaRPr lang="en-GB" altLang="en-US"/>
          </a:p>
        </p:txBody>
      </p:sp>
    </p:spTree>
    <p:extLst>
      <p:ext uri="{BB962C8B-B14F-4D97-AF65-F5344CB8AC3E}">
        <p14:creationId xmlns:p14="http://schemas.microsoft.com/office/powerpoint/2010/main" val="30500308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D8DB55-64B3-9647-AA9F-452131C398AA}"/>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4" name="Rectangle 5">
            <a:extLst>
              <a:ext uri="{FF2B5EF4-FFF2-40B4-BE49-F238E27FC236}">
                <a16:creationId xmlns:a16="http://schemas.microsoft.com/office/drawing/2014/main" id="{C7A078B9-C423-F24D-BD6A-681A5622C0DE}"/>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6">
            <a:extLst>
              <a:ext uri="{FF2B5EF4-FFF2-40B4-BE49-F238E27FC236}">
                <a16:creationId xmlns:a16="http://schemas.microsoft.com/office/drawing/2014/main" id="{243E3A15-78AF-BD4B-8D44-F7B3834137F3}"/>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C2F7D31D-589D-3343-A42B-5627B47BD828}" type="slidenum">
              <a:rPr lang="en-GB" altLang="en-US"/>
              <a:pPr>
                <a:defRPr/>
              </a:pPr>
              <a:t>‹#›</a:t>
            </a:fld>
            <a:endParaRPr lang="en-GB" altLang="en-US"/>
          </a:p>
        </p:txBody>
      </p:sp>
    </p:spTree>
    <p:extLst>
      <p:ext uri="{BB962C8B-B14F-4D97-AF65-F5344CB8AC3E}">
        <p14:creationId xmlns:p14="http://schemas.microsoft.com/office/powerpoint/2010/main" val="744313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E59560-C7E1-1144-B6C8-6C6C5DDDE80C}"/>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3" name="Rectangle 5">
            <a:extLst>
              <a:ext uri="{FF2B5EF4-FFF2-40B4-BE49-F238E27FC236}">
                <a16:creationId xmlns:a16="http://schemas.microsoft.com/office/drawing/2014/main" id="{968B0D2B-DE34-CC42-9216-A85FB0970A3D}"/>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4" name="Rectangle 6">
            <a:extLst>
              <a:ext uri="{FF2B5EF4-FFF2-40B4-BE49-F238E27FC236}">
                <a16:creationId xmlns:a16="http://schemas.microsoft.com/office/drawing/2014/main" id="{9DFCCF6E-A802-5946-B96C-9399169EA92B}"/>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7B9CEC06-760F-1148-96E3-6789CC3A1D46}" type="slidenum">
              <a:rPr lang="en-GB" altLang="en-US"/>
              <a:pPr>
                <a:defRPr/>
              </a:pPr>
              <a:t>‹#›</a:t>
            </a:fld>
            <a:endParaRPr lang="en-GB" altLang="en-US"/>
          </a:p>
        </p:txBody>
      </p:sp>
    </p:spTree>
    <p:extLst>
      <p:ext uri="{BB962C8B-B14F-4D97-AF65-F5344CB8AC3E}">
        <p14:creationId xmlns:p14="http://schemas.microsoft.com/office/powerpoint/2010/main" val="13502637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E70014E3-8D1A-434A-A16D-5340C0487EC5}"/>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Footer Placeholder 7">
            <a:extLst>
              <a:ext uri="{FF2B5EF4-FFF2-40B4-BE49-F238E27FC236}">
                <a16:creationId xmlns:a16="http://schemas.microsoft.com/office/drawing/2014/main" id="{B4F1345C-46F8-C945-8BD8-0BA3ADB76408}"/>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7" name="Slide Number Placeholder 8">
            <a:extLst>
              <a:ext uri="{FF2B5EF4-FFF2-40B4-BE49-F238E27FC236}">
                <a16:creationId xmlns:a16="http://schemas.microsoft.com/office/drawing/2014/main" id="{D6AB6A90-2E92-044D-8D1F-72BD87BE580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137EDDCA-511B-CC40-B8AF-65E42FDA092B}" type="slidenum">
              <a:rPr lang="en-GB" altLang="en-US"/>
              <a:pPr>
                <a:defRPr/>
              </a:pPr>
              <a:t>‹#›</a:t>
            </a:fld>
            <a:endParaRPr lang="en-GB" altLang="en-US"/>
          </a:p>
        </p:txBody>
      </p:sp>
    </p:spTree>
    <p:extLst>
      <p:ext uri="{BB962C8B-B14F-4D97-AF65-F5344CB8AC3E}">
        <p14:creationId xmlns:p14="http://schemas.microsoft.com/office/powerpoint/2010/main" val="32643638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40E837CD-C886-3A48-8DAF-684969736F5F}"/>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Footer Placeholder 7">
            <a:extLst>
              <a:ext uri="{FF2B5EF4-FFF2-40B4-BE49-F238E27FC236}">
                <a16:creationId xmlns:a16="http://schemas.microsoft.com/office/drawing/2014/main" id="{772B1CA7-970F-3743-B22F-02FD45F445AB}"/>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7" name="Slide Number Placeholder 8">
            <a:extLst>
              <a:ext uri="{FF2B5EF4-FFF2-40B4-BE49-F238E27FC236}">
                <a16:creationId xmlns:a16="http://schemas.microsoft.com/office/drawing/2014/main" id="{6C33C837-4B6A-B04C-86C8-594CEC0966B5}"/>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C4AFB355-CB83-DE48-9333-637BF32EF2DF}" type="slidenum">
              <a:rPr lang="en-GB" altLang="en-US"/>
              <a:pPr>
                <a:defRPr/>
              </a:pPr>
              <a:t>‹#›</a:t>
            </a:fld>
            <a:endParaRPr lang="en-GB" altLang="en-US"/>
          </a:p>
        </p:txBody>
      </p:sp>
    </p:spTree>
    <p:extLst>
      <p:ext uri="{BB962C8B-B14F-4D97-AF65-F5344CB8AC3E}">
        <p14:creationId xmlns:p14="http://schemas.microsoft.com/office/powerpoint/2010/main" val="825281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DF057B-252E-1349-8125-A92F6A428864}"/>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8D24BBE0-23D0-EB49-BDD4-5E987A540E64}"/>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2BFEDF77-DF58-EE47-87D4-BA11E6696A8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0F1A3320-7797-BB43-AF36-A33E8EBEA627}" type="slidenum">
              <a:rPr lang="en-GB" altLang="en-US"/>
              <a:pPr>
                <a:defRPr/>
              </a:pPr>
              <a:t>‹#›</a:t>
            </a:fld>
            <a:endParaRPr lang="en-GB" altLang="en-US"/>
          </a:p>
        </p:txBody>
      </p:sp>
    </p:spTree>
    <p:extLst>
      <p:ext uri="{BB962C8B-B14F-4D97-AF65-F5344CB8AC3E}">
        <p14:creationId xmlns:p14="http://schemas.microsoft.com/office/powerpoint/2010/main" val="38601146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3100E3-A49F-1546-9B11-21D19F8C4E47}"/>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D8CFA741-70CC-AA41-AC38-37E53982301C}"/>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55BD5FDD-4D8B-8C4D-8578-5C790BF5EA6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C928AF01-513E-704D-9277-7C7D75FC2532}" type="slidenum">
              <a:rPr lang="en-GB" altLang="en-US"/>
              <a:pPr>
                <a:defRPr/>
              </a:pPr>
              <a:t>‹#›</a:t>
            </a:fld>
            <a:endParaRPr lang="en-GB" altLang="en-US"/>
          </a:p>
        </p:txBody>
      </p:sp>
    </p:spTree>
    <p:extLst>
      <p:ext uri="{BB962C8B-B14F-4D97-AF65-F5344CB8AC3E}">
        <p14:creationId xmlns:p14="http://schemas.microsoft.com/office/powerpoint/2010/main" val="2807832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367DB52-CB62-2946-B609-DC1B0CBBA664}"/>
              </a:ext>
            </a:extLst>
          </p:cNvPr>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solidFill>
                <a:srgbClr val="CCECFF"/>
              </a:solidFill>
            </a:endParaRPr>
          </a:p>
        </p:txBody>
      </p:sp>
      <p:sp>
        <p:nvSpPr>
          <p:cNvPr id="5" name="Rectangle 4">
            <a:extLst>
              <a:ext uri="{FF2B5EF4-FFF2-40B4-BE49-F238E27FC236}">
                <a16:creationId xmlns:a16="http://schemas.microsoft.com/office/drawing/2014/main" id="{25D573F4-4428-2540-BEFF-901EBE2D1A3F}"/>
              </a:ext>
            </a:extLst>
          </p:cNvPr>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Date Placeholder 9">
            <a:extLst>
              <a:ext uri="{FF2B5EF4-FFF2-40B4-BE49-F238E27FC236}">
                <a16:creationId xmlns:a16="http://schemas.microsoft.com/office/drawing/2014/main" id="{E8E91675-E75E-A645-88A9-0558EDF00137}"/>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Footer Placeholder 10">
            <a:extLst>
              <a:ext uri="{FF2B5EF4-FFF2-40B4-BE49-F238E27FC236}">
                <a16:creationId xmlns:a16="http://schemas.microsoft.com/office/drawing/2014/main" id="{B74F52D6-80CC-D84A-B4B1-FB9C9053A0BD}"/>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8" name="Slide Number Placeholder 11">
            <a:extLst>
              <a:ext uri="{FF2B5EF4-FFF2-40B4-BE49-F238E27FC236}">
                <a16:creationId xmlns:a16="http://schemas.microsoft.com/office/drawing/2014/main" id="{D2086F46-8CF0-A74B-8F3F-4A0245DFEA9C}"/>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2614884A-0D5B-9847-A687-93B0EF5B732E}" type="slidenum">
              <a:rPr lang="en-GB" altLang="en-US"/>
              <a:pPr>
                <a:defRPr/>
              </a:pPr>
              <a:t>‹#›</a:t>
            </a:fld>
            <a:endParaRPr lang="en-GB" altLang="en-US"/>
          </a:p>
        </p:txBody>
      </p:sp>
    </p:spTree>
    <p:extLst>
      <p:ext uri="{BB962C8B-B14F-4D97-AF65-F5344CB8AC3E}">
        <p14:creationId xmlns:p14="http://schemas.microsoft.com/office/powerpoint/2010/main" val="11006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a:extLst>
              <a:ext uri="{FF2B5EF4-FFF2-40B4-BE49-F238E27FC236}">
                <a16:creationId xmlns:a16="http://schemas.microsoft.com/office/drawing/2014/main" id="{11828473-67DD-8D44-9FAA-FF9DC6F35C6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2B99055B-E3D2-E841-9F2C-005F4581B4B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8E63F601-1390-644A-8A0E-7C8DC25F7570}"/>
              </a:ext>
            </a:extLst>
          </p:cNvPr>
          <p:cNvSpPr>
            <a:spLocks noGrp="1" noChangeArrowheads="1"/>
          </p:cNvSpPr>
          <p:nvPr>
            <p:ph type="sldNum" sz="quarter" idx="12"/>
          </p:nvPr>
        </p:nvSpPr>
        <p:spPr>
          <a:ln/>
        </p:spPr>
        <p:txBody>
          <a:bodyPr/>
          <a:lstStyle>
            <a:lvl1pPr>
              <a:defRPr/>
            </a:lvl1pPr>
          </a:lstStyle>
          <a:p>
            <a:pPr>
              <a:defRPr/>
            </a:pPr>
            <a:fld id="{C2D4E027-E359-8C4E-8E33-5E6563D39EAF}" type="slidenum">
              <a:rPr lang="en-GB" altLang="en-US"/>
              <a:pPr>
                <a:defRPr/>
              </a:pPr>
              <a:t>‹#›</a:t>
            </a:fld>
            <a:endParaRPr lang="en-GB" altLang="en-US"/>
          </a:p>
        </p:txBody>
      </p:sp>
    </p:spTree>
    <p:extLst>
      <p:ext uri="{BB962C8B-B14F-4D97-AF65-F5344CB8AC3E}">
        <p14:creationId xmlns:p14="http://schemas.microsoft.com/office/powerpoint/2010/main" val="32970725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59D5B1-3AF0-B84C-8F4E-9C67B7C3B4EE}"/>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A6F469C1-5741-7B4A-882E-5818B3E77F61}"/>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9A5EAC50-7BAC-DB46-9B23-25AE89B45324}"/>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784E9A5B-87B6-4042-8358-B262DDF3EDC3}" type="slidenum">
              <a:rPr lang="en-GB" altLang="en-US"/>
              <a:pPr>
                <a:defRPr/>
              </a:pPr>
              <a:t>‹#›</a:t>
            </a:fld>
            <a:endParaRPr lang="en-GB" altLang="en-US"/>
          </a:p>
        </p:txBody>
      </p:sp>
    </p:spTree>
    <p:extLst>
      <p:ext uri="{BB962C8B-B14F-4D97-AF65-F5344CB8AC3E}">
        <p14:creationId xmlns:p14="http://schemas.microsoft.com/office/powerpoint/2010/main" val="26202461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2D0A38-D551-0E4E-8381-1F937FCC5FED}"/>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C10F49CB-1347-A646-96B1-3AD3BDD178A8}"/>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EBFF987B-68B5-BF44-AE29-BC7677C8A041}"/>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BD0C87B4-5447-2341-960D-10951374C833}" type="slidenum">
              <a:rPr lang="en-GB" altLang="en-US"/>
              <a:pPr>
                <a:defRPr/>
              </a:pPr>
              <a:t>‹#›</a:t>
            </a:fld>
            <a:endParaRPr lang="en-GB" altLang="en-US"/>
          </a:p>
        </p:txBody>
      </p:sp>
    </p:spTree>
    <p:extLst>
      <p:ext uri="{BB962C8B-B14F-4D97-AF65-F5344CB8AC3E}">
        <p14:creationId xmlns:p14="http://schemas.microsoft.com/office/powerpoint/2010/main" val="482856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1F5E1BB5-2520-EF40-9D33-1F8C65AF674D}"/>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Footer Placeholder 8">
            <a:extLst>
              <a:ext uri="{FF2B5EF4-FFF2-40B4-BE49-F238E27FC236}">
                <a16:creationId xmlns:a16="http://schemas.microsoft.com/office/drawing/2014/main" id="{90FFFBBD-9E43-F343-9BE5-1BE0AD47A2FD}"/>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Slide Number Placeholder 9">
            <a:extLst>
              <a:ext uri="{FF2B5EF4-FFF2-40B4-BE49-F238E27FC236}">
                <a16:creationId xmlns:a16="http://schemas.microsoft.com/office/drawing/2014/main" id="{59104D29-C627-E844-9E22-76BF87028CE3}"/>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DDB1AEF9-363E-0742-A0C5-E1564E58D10F}" type="slidenum">
              <a:rPr lang="en-GB" altLang="en-US"/>
              <a:pPr>
                <a:defRPr/>
              </a:pPr>
              <a:t>‹#›</a:t>
            </a:fld>
            <a:endParaRPr lang="en-GB" altLang="en-US"/>
          </a:p>
        </p:txBody>
      </p:sp>
    </p:spTree>
    <p:extLst>
      <p:ext uri="{BB962C8B-B14F-4D97-AF65-F5344CB8AC3E}">
        <p14:creationId xmlns:p14="http://schemas.microsoft.com/office/powerpoint/2010/main" val="492750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B8E382-E6AF-284D-90AF-F3A65794779E}"/>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8" name="Rectangle 5">
            <a:extLst>
              <a:ext uri="{FF2B5EF4-FFF2-40B4-BE49-F238E27FC236}">
                <a16:creationId xmlns:a16="http://schemas.microsoft.com/office/drawing/2014/main" id="{239967E7-8F6F-244A-A5BE-98F024567C36}"/>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9" name="Rectangle 6">
            <a:extLst>
              <a:ext uri="{FF2B5EF4-FFF2-40B4-BE49-F238E27FC236}">
                <a16:creationId xmlns:a16="http://schemas.microsoft.com/office/drawing/2014/main" id="{55EFC1B1-8E44-034C-9833-1484A52C93DF}"/>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BADEB26-5123-BD46-92DC-0D08C775FDD6}" type="slidenum">
              <a:rPr lang="en-GB" altLang="en-US"/>
              <a:pPr>
                <a:defRPr/>
              </a:pPr>
              <a:t>‹#›</a:t>
            </a:fld>
            <a:endParaRPr lang="en-GB" altLang="en-US"/>
          </a:p>
        </p:txBody>
      </p:sp>
    </p:spTree>
    <p:extLst>
      <p:ext uri="{BB962C8B-B14F-4D97-AF65-F5344CB8AC3E}">
        <p14:creationId xmlns:p14="http://schemas.microsoft.com/office/powerpoint/2010/main" val="10143285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807892-08A4-194E-BC5B-EC108CBAB33C}"/>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4" name="Rectangle 5">
            <a:extLst>
              <a:ext uri="{FF2B5EF4-FFF2-40B4-BE49-F238E27FC236}">
                <a16:creationId xmlns:a16="http://schemas.microsoft.com/office/drawing/2014/main" id="{7EBDF013-DCB2-3143-9D0E-F78E36E7E2B7}"/>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6">
            <a:extLst>
              <a:ext uri="{FF2B5EF4-FFF2-40B4-BE49-F238E27FC236}">
                <a16:creationId xmlns:a16="http://schemas.microsoft.com/office/drawing/2014/main" id="{68F2DD9F-53A3-594D-BA38-46E486903E01}"/>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49F9B495-FE26-4A4D-A804-CDC1458F56B7}" type="slidenum">
              <a:rPr lang="en-GB" altLang="en-US"/>
              <a:pPr>
                <a:defRPr/>
              </a:pPr>
              <a:t>‹#›</a:t>
            </a:fld>
            <a:endParaRPr lang="en-GB" altLang="en-US"/>
          </a:p>
        </p:txBody>
      </p:sp>
    </p:spTree>
    <p:extLst>
      <p:ext uri="{BB962C8B-B14F-4D97-AF65-F5344CB8AC3E}">
        <p14:creationId xmlns:p14="http://schemas.microsoft.com/office/powerpoint/2010/main" val="7997554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735355-5DAB-9242-B1AE-A84DE4C4AC03}"/>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3" name="Rectangle 5">
            <a:extLst>
              <a:ext uri="{FF2B5EF4-FFF2-40B4-BE49-F238E27FC236}">
                <a16:creationId xmlns:a16="http://schemas.microsoft.com/office/drawing/2014/main" id="{EBEFB270-48D0-5A4B-98C1-11F5FB75C823}"/>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4" name="Rectangle 6">
            <a:extLst>
              <a:ext uri="{FF2B5EF4-FFF2-40B4-BE49-F238E27FC236}">
                <a16:creationId xmlns:a16="http://schemas.microsoft.com/office/drawing/2014/main" id="{5395EB88-9094-E042-95F2-7DAFA35961A6}"/>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145D4CC-FACF-184D-ABE6-75BBB32B52B5}" type="slidenum">
              <a:rPr lang="en-GB" altLang="en-US"/>
              <a:pPr>
                <a:defRPr/>
              </a:pPr>
              <a:t>‹#›</a:t>
            </a:fld>
            <a:endParaRPr lang="en-GB" altLang="en-US"/>
          </a:p>
        </p:txBody>
      </p:sp>
    </p:spTree>
    <p:extLst>
      <p:ext uri="{BB962C8B-B14F-4D97-AF65-F5344CB8AC3E}">
        <p14:creationId xmlns:p14="http://schemas.microsoft.com/office/powerpoint/2010/main" val="3666150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a:extLst>
              <a:ext uri="{FF2B5EF4-FFF2-40B4-BE49-F238E27FC236}">
                <a16:creationId xmlns:a16="http://schemas.microsoft.com/office/drawing/2014/main" id="{EFEF566C-4EA8-EC46-8BF2-E93E52226ABF}"/>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Footer Placeholder 8">
            <a:extLst>
              <a:ext uri="{FF2B5EF4-FFF2-40B4-BE49-F238E27FC236}">
                <a16:creationId xmlns:a16="http://schemas.microsoft.com/office/drawing/2014/main" id="{0C462C80-4331-BB4E-AB5A-BC2B059ADD7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Slide Number Placeholder 9">
            <a:extLst>
              <a:ext uri="{FF2B5EF4-FFF2-40B4-BE49-F238E27FC236}">
                <a16:creationId xmlns:a16="http://schemas.microsoft.com/office/drawing/2014/main" id="{01681022-4564-9547-BD4D-7E11EFFE8DEC}"/>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1C1BDF9-7171-B84E-90CE-8CA128E45904}" type="slidenum">
              <a:rPr lang="en-GB" altLang="en-US"/>
              <a:pPr>
                <a:defRPr/>
              </a:pPr>
              <a:t>‹#›</a:t>
            </a:fld>
            <a:endParaRPr lang="en-GB" altLang="en-US"/>
          </a:p>
        </p:txBody>
      </p:sp>
    </p:spTree>
    <p:extLst>
      <p:ext uri="{BB962C8B-B14F-4D97-AF65-F5344CB8AC3E}">
        <p14:creationId xmlns:p14="http://schemas.microsoft.com/office/powerpoint/2010/main" val="11544959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a:extLst>
              <a:ext uri="{FF2B5EF4-FFF2-40B4-BE49-F238E27FC236}">
                <a16:creationId xmlns:a16="http://schemas.microsoft.com/office/drawing/2014/main" id="{261C0005-14AC-1245-B40D-0982DEDFEE3A}"/>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Footer Placeholder 8">
            <a:extLst>
              <a:ext uri="{FF2B5EF4-FFF2-40B4-BE49-F238E27FC236}">
                <a16:creationId xmlns:a16="http://schemas.microsoft.com/office/drawing/2014/main" id="{7BD2C0FB-C2D8-D044-9D7F-4DCFBF501FCF}"/>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Slide Number Placeholder 9">
            <a:extLst>
              <a:ext uri="{FF2B5EF4-FFF2-40B4-BE49-F238E27FC236}">
                <a16:creationId xmlns:a16="http://schemas.microsoft.com/office/drawing/2014/main" id="{DEF3C5AD-D53F-6F44-A529-4C96E6168ABA}"/>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BED108B8-C32A-D541-AB33-07DE3B21A15D}" type="slidenum">
              <a:rPr lang="en-GB" altLang="en-US"/>
              <a:pPr>
                <a:defRPr/>
              </a:pPr>
              <a:t>‹#›</a:t>
            </a:fld>
            <a:endParaRPr lang="en-GB" altLang="en-US"/>
          </a:p>
        </p:txBody>
      </p:sp>
    </p:spTree>
    <p:extLst>
      <p:ext uri="{BB962C8B-B14F-4D97-AF65-F5344CB8AC3E}">
        <p14:creationId xmlns:p14="http://schemas.microsoft.com/office/powerpoint/2010/main" val="30185550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1D11F6-90E1-3145-96F0-00F2D0728C6C}"/>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ED589299-15EC-B24A-A99C-6B3271F77A9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064C00F5-1886-B94B-9579-25664F13459F}"/>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D3AC25E7-9F15-CA44-8373-915070CE3208}" type="slidenum">
              <a:rPr lang="en-GB" altLang="en-US"/>
              <a:pPr>
                <a:defRPr/>
              </a:pPr>
              <a:t>‹#›</a:t>
            </a:fld>
            <a:endParaRPr lang="en-GB" altLang="en-US"/>
          </a:p>
        </p:txBody>
      </p:sp>
    </p:spTree>
    <p:extLst>
      <p:ext uri="{BB962C8B-B14F-4D97-AF65-F5344CB8AC3E}">
        <p14:creationId xmlns:p14="http://schemas.microsoft.com/office/powerpoint/2010/main" val="22159298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C4FAF5-6030-E943-BB95-A180F7D60ECE}"/>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0C1E75CF-AC76-C246-9468-540763F69479}"/>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CEE890DF-B8D3-DC42-90FC-2D7864FB4B98}"/>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4E638305-2237-114B-BB46-920C6EE83BE4}" type="slidenum">
              <a:rPr lang="en-GB" altLang="en-US"/>
              <a:pPr>
                <a:defRPr/>
              </a:pPr>
              <a:t>‹#›</a:t>
            </a:fld>
            <a:endParaRPr lang="en-GB" altLang="en-US"/>
          </a:p>
        </p:txBody>
      </p:sp>
    </p:spTree>
    <p:extLst>
      <p:ext uri="{BB962C8B-B14F-4D97-AF65-F5344CB8AC3E}">
        <p14:creationId xmlns:p14="http://schemas.microsoft.com/office/powerpoint/2010/main" val="1967518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a:extLst>
              <a:ext uri="{FF2B5EF4-FFF2-40B4-BE49-F238E27FC236}">
                <a16:creationId xmlns:a16="http://schemas.microsoft.com/office/drawing/2014/main" id="{8F388C1C-714E-B54D-B1E9-583C06D4C20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36C2F914-22C3-B541-BFBE-03032071235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1AF865A6-C28C-BC4F-A108-FCB50C04A201}"/>
              </a:ext>
            </a:extLst>
          </p:cNvPr>
          <p:cNvSpPr>
            <a:spLocks noGrp="1" noChangeArrowheads="1"/>
          </p:cNvSpPr>
          <p:nvPr>
            <p:ph type="sldNum" sz="quarter" idx="12"/>
          </p:nvPr>
        </p:nvSpPr>
        <p:spPr>
          <a:ln/>
        </p:spPr>
        <p:txBody>
          <a:bodyPr/>
          <a:lstStyle>
            <a:lvl1pPr>
              <a:defRPr/>
            </a:lvl1pPr>
          </a:lstStyle>
          <a:p>
            <a:pPr>
              <a:defRPr/>
            </a:pPr>
            <a:fld id="{45EA207D-46CA-C545-AB46-1311775255AB}" type="slidenum">
              <a:rPr lang="en-GB" altLang="en-US"/>
              <a:pPr>
                <a:defRPr/>
              </a:pPr>
              <a:t>‹#›</a:t>
            </a:fld>
            <a:endParaRPr lang="en-GB" altLang="en-US"/>
          </a:p>
        </p:txBody>
      </p:sp>
    </p:spTree>
    <p:extLst>
      <p:ext uri="{BB962C8B-B14F-4D97-AF65-F5344CB8AC3E}">
        <p14:creationId xmlns:p14="http://schemas.microsoft.com/office/powerpoint/2010/main" val="24666707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26564715-0B2D-4441-B342-BBEA9A838F5D}"/>
              </a:ext>
            </a:extLst>
          </p:cNvPr>
          <p:cNvGrpSpPr>
            <a:grpSpLocks/>
          </p:cNvGrpSpPr>
          <p:nvPr/>
        </p:nvGrpSpPr>
        <p:grpSpPr bwMode="auto">
          <a:xfrm>
            <a:off x="0" y="0"/>
            <a:ext cx="9148763" cy="6851650"/>
            <a:chOff x="1" y="0"/>
            <a:chExt cx="5763" cy="4316"/>
          </a:xfrm>
        </p:grpSpPr>
        <p:sp>
          <p:nvSpPr>
            <p:cNvPr id="5" name="Freeform 1027">
              <a:extLst>
                <a:ext uri="{FF2B5EF4-FFF2-40B4-BE49-F238E27FC236}">
                  <a16:creationId xmlns:a16="http://schemas.microsoft.com/office/drawing/2014/main" id="{9700A354-D0EC-344E-9F95-2DE402CC82E2}"/>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6" name="Freeform 1028">
              <a:extLst>
                <a:ext uri="{FF2B5EF4-FFF2-40B4-BE49-F238E27FC236}">
                  <a16:creationId xmlns:a16="http://schemas.microsoft.com/office/drawing/2014/main" id="{43585213-A9C4-2845-910D-E24FB4885E38}"/>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7" name="Freeform 1029">
              <a:extLst>
                <a:ext uri="{FF2B5EF4-FFF2-40B4-BE49-F238E27FC236}">
                  <a16:creationId xmlns:a16="http://schemas.microsoft.com/office/drawing/2014/main" id="{19857023-7B24-394B-9F3D-653AF3F71270}"/>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nvGrpSpPr>
            <p:cNvPr id="8" name="Group 1030">
              <a:extLst>
                <a:ext uri="{FF2B5EF4-FFF2-40B4-BE49-F238E27FC236}">
                  <a16:creationId xmlns:a16="http://schemas.microsoft.com/office/drawing/2014/main" id="{AE8E6ED6-2D6D-334D-A6F7-207D3D8B01B8}"/>
                </a:ext>
              </a:extLst>
            </p:cNvPr>
            <p:cNvGrpSpPr>
              <a:grpSpLocks/>
            </p:cNvGrpSpPr>
            <p:nvPr/>
          </p:nvGrpSpPr>
          <p:grpSpPr bwMode="auto">
            <a:xfrm>
              <a:off x="288" y="0"/>
              <a:ext cx="5098" cy="4316"/>
              <a:chOff x="288" y="0"/>
              <a:chExt cx="5098" cy="4316"/>
            </a:xfrm>
          </p:grpSpPr>
          <p:sp>
            <p:nvSpPr>
              <p:cNvPr id="28" name="Freeform 1031">
                <a:extLst>
                  <a:ext uri="{FF2B5EF4-FFF2-40B4-BE49-F238E27FC236}">
                    <a16:creationId xmlns:a16="http://schemas.microsoft.com/office/drawing/2014/main" id="{918710F9-8F89-C941-BBA1-C49AEF18F8C0}"/>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29" name="Freeform 1032">
                <a:extLst>
                  <a:ext uri="{FF2B5EF4-FFF2-40B4-BE49-F238E27FC236}">
                    <a16:creationId xmlns:a16="http://schemas.microsoft.com/office/drawing/2014/main" id="{D36A38EA-0659-1D40-976A-9B3331380C0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0" name="Freeform 1033">
                <a:extLst>
                  <a:ext uri="{FF2B5EF4-FFF2-40B4-BE49-F238E27FC236}">
                    <a16:creationId xmlns:a16="http://schemas.microsoft.com/office/drawing/2014/main" id="{BF6290E9-57EE-D64E-9885-90CE46DB8DDD}"/>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1" name="Freeform 1034">
                <a:extLst>
                  <a:ext uri="{FF2B5EF4-FFF2-40B4-BE49-F238E27FC236}">
                    <a16:creationId xmlns:a16="http://schemas.microsoft.com/office/drawing/2014/main" id="{66108233-FB9F-9B45-9C99-E4E89C64BB03}"/>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2" name="Freeform 1035">
                <a:extLst>
                  <a:ext uri="{FF2B5EF4-FFF2-40B4-BE49-F238E27FC236}">
                    <a16:creationId xmlns:a16="http://schemas.microsoft.com/office/drawing/2014/main" id="{D9446528-E532-F942-AAF3-E609865C5602}"/>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3" name="Freeform 1036">
                <a:extLst>
                  <a:ext uri="{FF2B5EF4-FFF2-40B4-BE49-F238E27FC236}">
                    <a16:creationId xmlns:a16="http://schemas.microsoft.com/office/drawing/2014/main" id="{F45737AC-DC32-FF4E-A7BC-0F6246EFA879}"/>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4" name="Freeform 1037">
                <a:extLst>
                  <a:ext uri="{FF2B5EF4-FFF2-40B4-BE49-F238E27FC236}">
                    <a16:creationId xmlns:a16="http://schemas.microsoft.com/office/drawing/2014/main" id="{6C04276E-CD88-C845-B745-F4B0A4201158}"/>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 name="Freeform 1038">
                <a:extLst>
                  <a:ext uri="{FF2B5EF4-FFF2-40B4-BE49-F238E27FC236}">
                    <a16:creationId xmlns:a16="http://schemas.microsoft.com/office/drawing/2014/main" id="{0DB2C0D9-78DC-8B49-9C76-2650D11B3D9D}"/>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6" name="Freeform 1039">
                <a:extLst>
                  <a:ext uri="{FF2B5EF4-FFF2-40B4-BE49-F238E27FC236}">
                    <a16:creationId xmlns:a16="http://schemas.microsoft.com/office/drawing/2014/main" id="{BBA39691-DC80-2241-AC2E-30A12B2E3339}"/>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7" name="Freeform 1040">
                <a:extLst>
                  <a:ext uri="{FF2B5EF4-FFF2-40B4-BE49-F238E27FC236}">
                    <a16:creationId xmlns:a16="http://schemas.microsoft.com/office/drawing/2014/main" id="{CCE4B50C-2F45-CA48-8F2D-6A41691E3520}"/>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8" name="Freeform 1041">
                <a:extLst>
                  <a:ext uri="{FF2B5EF4-FFF2-40B4-BE49-F238E27FC236}">
                    <a16:creationId xmlns:a16="http://schemas.microsoft.com/office/drawing/2014/main" id="{A65A0D07-F958-C54F-B0D4-535F44032818}"/>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9" name="Freeform 1042">
                <a:extLst>
                  <a:ext uri="{FF2B5EF4-FFF2-40B4-BE49-F238E27FC236}">
                    <a16:creationId xmlns:a16="http://schemas.microsoft.com/office/drawing/2014/main" id="{54F3C55A-1601-1E43-87ED-867CF502FFD0}"/>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40" name="Freeform 1043">
                <a:extLst>
                  <a:ext uri="{FF2B5EF4-FFF2-40B4-BE49-F238E27FC236}">
                    <a16:creationId xmlns:a16="http://schemas.microsoft.com/office/drawing/2014/main" id="{23968EAF-953B-0A4F-B404-3EF7D88EA8E9}"/>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sp>
          <p:nvSpPr>
            <p:cNvPr id="9" name="Freeform 1044">
              <a:extLst>
                <a:ext uri="{FF2B5EF4-FFF2-40B4-BE49-F238E27FC236}">
                  <a16:creationId xmlns:a16="http://schemas.microsoft.com/office/drawing/2014/main" id="{AD6570A0-8864-CA4B-B5E9-2D578002A55F}"/>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0" name="Freeform 1045">
              <a:extLst>
                <a:ext uri="{FF2B5EF4-FFF2-40B4-BE49-F238E27FC236}">
                  <a16:creationId xmlns:a16="http://schemas.microsoft.com/office/drawing/2014/main" id="{98151A55-F104-7A4B-BD75-F61B91EB19F4}"/>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1" name="Freeform 1046">
              <a:extLst>
                <a:ext uri="{FF2B5EF4-FFF2-40B4-BE49-F238E27FC236}">
                  <a16:creationId xmlns:a16="http://schemas.microsoft.com/office/drawing/2014/main" id="{404D7121-F5DE-8349-94A9-69CB97E285AE}"/>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2" name="Freeform 1047">
              <a:extLst>
                <a:ext uri="{FF2B5EF4-FFF2-40B4-BE49-F238E27FC236}">
                  <a16:creationId xmlns:a16="http://schemas.microsoft.com/office/drawing/2014/main" id="{44C7F412-B367-564B-8EAB-656FF3485009}"/>
                </a:ext>
              </a:extLst>
            </p:cNvPr>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48">
              <a:extLst>
                <a:ext uri="{FF2B5EF4-FFF2-40B4-BE49-F238E27FC236}">
                  <a16:creationId xmlns:a16="http://schemas.microsoft.com/office/drawing/2014/main" id="{F4CD1357-C9D7-414B-845D-04FD85E96F8B}"/>
                </a:ext>
              </a:extLst>
            </p:cNvPr>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049">
              <a:extLst>
                <a:ext uri="{FF2B5EF4-FFF2-40B4-BE49-F238E27FC236}">
                  <a16:creationId xmlns:a16="http://schemas.microsoft.com/office/drawing/2014/main" id="{B90B55A3-D50E-454C-A495-EF783B844E43}"/>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5" name="Freeform 1050">
              <a:extLst>
                <a:ext uri="{FF2B5EF4-FFF2-40B4-BE49-F238E27FC236}">
                  <a16:creationId xmlns:a16="http://schemas.microsoft.com/office/drawing/2014/main" id="{4A8ED147-EBB1-BD46-937C-801BD36CE8AB}"/>
                </a:ext>
              </a:extLst>
            </p:cNvPr>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051">
              <a:extLst>
                <a:ext uri="{FF2B5EF4-FFF2-40B4-BE49-F238E27FC236}">
                  <a16:creationId xmlns:a16="http://schemas.microsoft.com/office/drawing/2014/main" id="{39E28135-4285-7C48-8076-525E9225CEE9}"/>
                </a:ext>
              </a:extLst>
            </p:cNvPr>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1052">
              <a:extLst>
                <a:ext uri="{FF2B5EF4-FFF2-40B4-BE49-F238E27FC236}">
                  <a16:creationId xmlns:a16="http://schemas.microsoft.com/office/drawing/2014/main" id="{44A2993B-B01F-4947-80AE-C6C48806FF10}"/>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053">
              <a:extLst>
                <a:ext uri="{FF2B5EF4-FFF2-40B4-BE49-F238E27FC236}">
                  <a16:creationId xmlns:a16="http://schemas.microsoft.com/office/drawing/2014/main" id="{DEF5D2C7-A9CA-E448-ABBA-0CB05563D295}"/>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054">
              <a:extLst>
                <a:ext uri="{FF2B5EF4-FFF2-40B4-BE49-F238E27FC236}">
                  <a16:creationId xmlns:a16="http://schemas.microsoft.com/office/drawing/2014/main" id="{A2CEF5A0-0C25-4142-949E-59CB7E6525D9}"/>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1055">
              <a:extLst>
                <a:ext uri="{FF2B5EF4-FFF2-40B4-BE49-F238E27FC236}">
                  <a16:creationId xmlns:a16="http://schemas.microsoft.com/office/drawing/2014/main" id="{069E394B-62D9-444F-BF2C-93E80AC64B53}"/>
                </a:ext>
              </a:extLst>
            </p:cNvPr>
            <p:cNvGrpSpPr>
              <a:grpSpLocks/>
            </p:cNvGrpSpPr>
            <p:nvPr/>
          </p:nvGrpSpPr>
          <p:grpSpPr bwMode="auto">
            <a:xfrm>
              <a:off x="1" y="392"/>
              <a:ext cx="5758" cy="1571"/>
              <a:chOff x="1" y="392"/>
              <a:chExt cx="5758" cy="1571"/>
            </a:xfrm>
          </p:grpSpPr>
          <p:sp>
            <p:nvSpPr>
              <p:cNvPr id="23" name="Line 1056">
                <a:extLst>
                  <a:ext uri="{FF2B5EF4-FFF2-40B4-BE49-F238E27FC236}">
                    <a16:creationId xmlns:a16="http://schemas.microsoft.com/office/drawing/2014/main" id="{FDCB210F-60FB-144D-BDFA-A68F1794DBF1}"/>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57">
                <a:extLst>
                  <a:ext uri="{FF2B5EF4-FFF2-40B4-BE49-F238E27FC236}">
                    <a16:creationId xmlns:a16="http://schemas.microsoft.com/office/drawing/2014/main" id="{400BDC82-7A82-FA49-98E5-DA2139348A22}"/>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058">
                <a:extLst>
                  <a:ext uri="{FF2B5EF4-FFF2-40B4-BE49-F238E27FC236}">
                    <a16:creationId xmlns:a16="http://schemas.microsoft.com/office/drawing/2014/main" id="{E351DAE0-71B4-B047-9C18-45A2960399E0}"/>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059">
                <a:extLst>
                  <a:ext uri="{FF2B5EF4-FFF2-40B4-BE49-F238E27FC236}">
                    <a16:creationId xmlns:a16="http://schemas.microsoft.com/office/drawing/2014/main" id="{CD04E182-3A39-4E4A-985F-FBD7046A707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060">
                <a:extLst>
                  <a:ext uri="{FF2B5EF4-FFF2-40B4-BE49-F238E27FC236}">
                    <a16:creationId xmlns:a16="http://schemas.microsoft.com/office/drawing/2014/main" id="{C196655A-1AE7-884C-BAD5-2C29A234CED2}"/>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1061">
              <a:extLst>
                <a:ext uri="{FF2B5EF4-FFF2-40B4-BE49-F238E27FC236}">
                  <a16:creationId xmlns:a16="http://schemas.microsoft.com/office/drawing/2014/main" id="{E1A56252-2D1A-6145-A48C-541704C8C52C}"/>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062">
              <a:extLst>
                <a:ext uri="{FF2B5EF4-FFF2-40B4-BE49-F238E27FC236}">
                  <a16:creationId xmlns:a16="http://schemas.microsoft.com/office/drawing/2014/main" id="{51ED8370-FEAF-DC4A-871A-813582E0B83D}"/>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a:extLst>
              <a:ext uri="{FF2B5EF4-FFF2-40B4-BE49-F238E27FC236}">
                <a16:creationId xmlns:a16="http://schemas.microsoft.com/office/drawing/2014/main" id="{1D81D5FD-B20C-304D-BA34-6C5FE2DC482D}"/>
              </a:ext>
            </a:extLst>
          </p:cNvPr>
          <p:cNvSpPr>
            <a:spLocks noGrp="1" noChangeArrowheads="1"/>
          </p:cNvSpPr>
          <p:nvPr>
            <p:ph type="dt" sz="quarter"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2" name="Rectangle 1066">
            <a:extLst>
              <a:ext uri="{FF2B5EF4-FFF2-40B4-BE49-F238E27FC236}">
                <a16:creationId xmlns:a16="http://schemas.microsoft.com/office/drawing/2014/main" id="{EE414A43-30D2-754B-B044-485231F1EE18}"/>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3" name="Rectangle 1067">
            <a:extLst>
              <a:ext uri="{FF2B5EF4-FFF2-40B4-BE49-F238E27FC236}">
                <a16:creationId xmlns:a16="http://schemas.microsoft.com/office/drawing/2014/main" id="{924A6E20-538D-624F-B08B-17A29AA93668}"/>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F211360-C855-A244-A3D1-A47534FD0F57}" type="slidenum">
              <a:rPr lang="en-US" altLang="en-US"/>
              <a:pPr>
                <a:defRPr/>
              </a:pPr>
              <a:t>‹#›</a:t>
            </a:fld>
            <a:endParaRPr lang="en-US" altLang="en-US" sz="1400"/>
          </a:p>
        </p:txBody>
      </p:sp>
    </p:spTree>
    <p:extLst>
      <p:ext uri="{BB962C8B-B14F-4D97-AF65-F5344CB8AC3E}">
        <p14:creationId xmlns:p14="http://schemas.microsoft.com/office/powerpoint/2010/main" val="1042424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B40A0401-E650-EF48-9970-89C2653CD052}"/>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CEDEA0E6-394F-F741-BF4E-9B71B37A8070}"/>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D091F546-7795-0545-BB76-8A127FA3EF4F}"/>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989CA466-6B7B-C64F-8A0F-0025181138C8}" type="slidenum">
              <a:rPr lang="en-US" altLang="en-US"/>
              <a:pPr>
                <a:defRPr/>
              </a:pPr>
              <a:t>‹#›</a:t>
            </a:fld>
            <a:endParaRPr lang="en-US" altLang="en-US" sz="1400"/>
          </a:p>
        </p:txBody>
      </p:sp>
    </p:spTree>
    <p:extLst>
      <p:ext uri="{BB962C8B-B14F-4D97-AF65-F5344CB8AC3E}">
        <p14:creationId xmlns:p14="http://schemas.microsoft.com/office/powerpoint/2010/main" val="24939458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a:extLst>
              <a:ext uri="{FF2B5EF4-FFF2-40B4-BE49-F238E27FC236}">
                <a16:creationId xmlns:a16="http://schemas.microsoft.com/office/drawing/2014/main" id="{99673C0B-B36E-004F-9B65-87AED2141DCF}"/>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9FC7EA1D-FA3D-3C48-BF38-DB3E9CF2AF65}"/>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25153D3A-645F-784C-B31C-2C9F7DA8808D}"/>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33796406-DDD0-BE44-B080-A05A61C3CC45}" type="slidenum">
              <a:rPr lang="en-US" altLang="en-US"/>
              <a:pPr>
                <a:defRPr/>
              </a:pPr>
              <a:t>‹#›</a:t>
            </a:fld>
            <a:endParaRPr lang="en-US" altLang="en-US" sz="1400"/>
          </a:p>
        </p:txBody>
      </p:sp>
    </p:spTree>
    <p:extLst>
      <p:ext uri="{BB962C8B-B14F-4D97-AF65-F5344CB8AC3E}">
        <p14:creationId xmlns:p14="http://schemas.microsoft.com/office/powerpoint/2010/main" val="39206110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a:extLst>
              <a:ext uri="{FF2B5EF4-FFF2-40B4-BE49-F238E27FC236}">
                <a16:creationId xmlns:a16="http://schemas.microsoft.com/office/drawing/2014/main" id="{056AE14B-82F4-8047-B739-98E3B1C409B8}"/>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5">
            <a:extLst>
              <a:ext uri="{FF2B5EF4-FFF2-40B4-BE49-F238E27FC236}">
                <a16:creationId xmlns:a16="http://schemas.microsoft.com/office/drawing/2014/main" id="{1F643BA4-FD9B-3A47-899D-F09E78634609}"/>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7" name="Rectangle 1066">
            <a:extLst>
              <a:ext uri="{FF2B5EF4-FFF2-40B4-BE49-F238E27FC236}">
                <a16:creationId xmlns:a16="http://schemas.microsoft.com/office/drawing/2014/main" id="{8ECC807D-5C01-8C4B-9C68-3D01EFC65DCD}"/>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BC8248FC-030D-A548-8C07-DFCF1A09C305}" type="slidenum">
              <a:rPr lang="en-US" altLang="en-US"/>
              <a:pPr>
                <a:defRPr/>
              </a:pPr>
              <a:t>‹#›</a:t>
            </a:fld>
            <a:endParaRPr lang="en-US" altLang="en-US" sz="1400"/>
          </a:p>
        </p:txBody>
      </p:sp>
    </p:spTree>
    <p:extLst>
      <p:ext uri="{BB962C8B-B14F-4D97-AF65-F5344CB8AC3E}">
        <p14:creationId xmlns:p14="http://schemas.microsoft.com/office/powerpoint/2010/main" val="40145948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a:extLst>
              <a:ext uri="{FF2B5EF4-FFF2-40B4-BE49-F238E27FC236}">
                <a16:creationId xmlns:a16="http://schemas.microsoft.com/office/drawing/2014/main" id="{3573C506-3990-EB49-B632-03E2898BCCDA}"/>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8" name="Rectangle 1065">
            <a:extLst>
              <a:ext uri="{FF2B5EF4-FFF2-40B4-BE49-F238E27FC236}">
                <a16:creationId xmlns:a16="http://schemas.microsoft.com/office/drawing/2014/main" id="{08A7DD8E-565C-974A-A34E-ECDDC8A3ADAB}"/>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9" name="Rectangle 1066">
            <a:extLst>
              <a:ext uri="{FF2B5EF4-FFF2-40B4-BE49-F238E27FC236}">
                <a16:creationId xmlns:a16="http://schemas.microsoft.com/office/drawing/2014/main" id="{82FD1A2B-3586-E746-8DC3-6C3A1CDC27F3}"/>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286B9553-FC2B-7644-95EB-ECDE217B55DC}" type="slidenum">
              <a:rPr lang="en-US" altLang="en-US"/>
              <a:pPr>
                <a:defRPr/>
              </a:pPr>
              <a:t>‹#›</a:t>
            </a:fld>
            <a:endParaRPr lang="en-US" altLang="en-US" sz="1400"/>
          </a:p>
        </p:txBody>
      </p:sp>
    </p:spTree>
    <p:extLst>
      <p:ext uri="{BB962C8B-B14F-4D97-AF65-F5344CB8AC3E}">
        <p14:creationId xmlns:p14="http://schemas.microsoft.com/office/powerpoint/2010/main" val="1631443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a:extLst>
              <a:ext uri="{FF2B5EF4-FFF2-40B4-BE49-F238E27FC236}">
                <a16:creationId xmlns:a16="http://schemas.microsoft.com/office/drawing/2014/main" id="{42F507D3-9010-AD43-A520-138364C1CB20}"/>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 name="Rectangle 1065">
            <a:extLst>
              <a:ext uri="{FF2B5EF4-FFF2-40B4-BE49-F238E27FC236}">
                <a16:creationId xmlns:a16="http://schemas.microsoft.com/office/drawing/2014/main" id="{5CC5C86C-F876-6249-9937-1D7AFDEA40C8}"/>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6">
            <a:extLst>
              <a:ext uri="{FF2B5EF4-FFF2-40B4-BE49-F238E27FC236}">
                <a16:creationId xmlns:a16="http://schemas.microsoft.com/office/drawing/2014/main" id="{B1978C49-161B-C84E-AA48-0B1F253F4B67}"/>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10C2D444-594B-9D4B-BCEF-816BAC644AB7}" type="slidenum">
              <a:rPr lang="en-US" altLang="en-US"/>
              <a:pPr>
                <a:defRPr/>
              </a:pPr>
              <a:t>‹#›</a:t>
            </a:fld>
            <a:endParaRPr lang="en-US" altLang="en-US" sz="1400"/>
          </a:p>
        </p:txBody>
      </p:sp>
    </p:spTree>
    <p:extLst>
      <p:ext uri="{BB962C8B-B14F-4D97-AF65-F5344CB8AC3E}">
        <p14:creationId xmlns:p14="http://schemas.microsoft.com/office/powerpoint/2010/main" val="28016370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a:extLst>
              <a:ext uri="{FF2B5EF4-FFF2-40B4-BE49-F238E27FC236}">
                <a16:creationId xmlns:a16="http://schemas.microsoft.com/office/drawing/2014/main" id="{64E90EAF-3F89-B94E-9403-96E979A6AD49}"/>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3" name="Rectangle 1065">
            <a:extLst>
              <a:ext uri="{FF2B5EF4-FFF2-40B4-BE49-F238E27FC236}">
                <a16:creationId xmlns:a16="http://schemas.microsoft.com/office/drawing/2014/main" id="{33A4BB4B-5A85-774A-8A98-B5B7C07E3F3A}"/>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 name="Rectangle 1066">
            <a:extLst>
              <a:ext uri="{FF2B5EF4-FFF2-40B4-BE49-F238E27FC236}">
                <a16:creationId xmlns:a16="http://schemas.microsoft.com/office/drawing/2014/main" id="{121DBC3C-C480-5A43-B5DE-FE6F5950D5CA}"/>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FF776C3B-BD0C-A14A-9510-14AA98E3C9B8}" type="slidenum">
              <a:rPr lang="en-US" altLang="en-US"/>
              <a:pPr>
                <a:defRPr/>
              </a:pPr>
              <a:t>‹#›</a:t>
            </a:fld>
            <a:endParaRPr lang="en-US" altLang="en-US" sz="1400"/>
          </a:p>
        </p:txBody>
      </p:sp>
    </p:spTree>
    <p:extLst>
      <p:ext uri="{BB962C8B-B14F-4D97-AF65-F5344CB8AC3E}">
        <p14:creationId xmlns:p14="http://schemas.microsoft.com/office/powerpoint/2010/main" val="26955229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a:extLst>
              <a:ext uri="{FF2B5EF4-FFF2-40B4-BE49-F238E27FC236}">
                <a16:creationId xmlns:a16="http://schemas.microsoft.com/office/drawing/2014/main" id="{AD9C861F-C12B-9249-8C9A-6082EFDC8777}"/>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5">
            <a:extLst>
              <a:ext uri="{FF2B5EF4-FFF2-40B4-BE49-F238E27FC236}">
                <a16:creationId xmlns:a16="http://schemas.microsoft.com/office/drawing/2014/main" id="{D0D1B5B1-44F0-1644-A35F-0900BE9890C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7" name="Rectangle 1066">
            <a:extLst>
              <a:ext uri="{FF2B5EF4-FFF2-40B4-BE49-F238E27FC236}">
                <a16:creationId xmlns:a16="http://schemas.microsoft.com/office/drawing/2014/main" id="{A2879CE1-F317-F149-A4AC-ECE343B9F166}"/>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E79BC615-304A-2642-895B-D2A87FE0CACF}" type="slidenum">
              <a:rPr lang="en-US" altLang="en-US"/>
              <a:pPr>
                <a:defRPr/>
              </a:pPr>
              <a:t>‹#›</a:t>
            </a:fld>
            <a:endParaRPr lang="en-US" altLang="en-US" sz="1400"/>
          </a:p>
        </p:txBody>
      </p:sp>
    </p:spTree>
    <p:extLst>
      <p:ext uri="{BB962C8B-B14F-4D97-AF65-F5344CB8AC3E}">
        <p14:creationId xmlns:p14="http://schemas.microsoft.com/office/powerpoint/2010/main" val="411349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a:extLst>
              <a:ext uri="{FF2B5EF4-FFF2-40B4-BE49-F238E27FC236}">
                <a16:creationId xmlns:a16="http://schemas.microsoft.com/office/drawing/2014/main" id="{44DD45CC-3F19-3544-AB5D-D5FF50EDCF03}"/>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5">
            <a:extLst>
              <a:ext uri="{FF2B5EF4-FFF2-40B4-BE49-F238E27FC236}">
                <a16:creationId xmlns:a16="http://schemas.microsoft.com/office/drawing/2014/main" id="{D207D1B0-01FA-6144-91C7-6300608D1343}"/>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7" name="Rectangle 1066">
            <a:extLst>
              <a:ext uri="{FF2B5EF4-FFF2-40B4-BE49-F238E27FC236}">
                <a16:creationId xmlns:a16="http://schemas.microsoft.com/office/drawing/2014/main" id="{DCD035EE-1C32-7A46-A6E3-A431599F8F52}"/>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725755AD-7C89-1540-B84C-60CBF0492030}" type="slidenum">
              <a:rPr lang="en-US" altLang="en-US"/>
              <a:pPr>
                <a:defRPr/>
              </a:pPr>
              <a:t>‹#›</a:t>
            </a:fld>
            <a:endParaRPr lang="en-US" altLang="en-US" sz="1400"/>
          </a:p>
        </p:txBody>
      </p:sp>
    </p:spTree>
    <p:extLst>
      <p:ext uri="{BB962C8B-B14F-4D97-AF65-F5344CB8AC3E}">
        <p14:creationId xmlns:p14="http://schemas.microsoft.com/office/powerpoint/2010/main" val="13064013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901D9D10-3BC9-6C46-852C-DDDFF7D52F36}"/>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D5AFA50B-1858-C847-9393-EE7091CA2B9E}"/>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2F1218BD-6A5F-AF46-A51F-2B94E09EFA63}"/>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136387E1-A369-B54E-919C-EC74C4EA6D1D}" type="slidenum">
              <a:rPr lang="en-US" altLang="en-US"/>
              <a:pPr>
                <a:defRPr/>
              </a:pPr>
              <a:t>‹#›</a:t>
            </a:fld>
            <a:endParaRPr lang="en-US" altLang="en-US" sz="1400"/>
          </a:p>
        </p:txBody>
      </p:sp>
    </p:spTree>
    <p:extLst>
      <p:ext uri="{BB962C8B-B14F-4D97-AF65-F5344CB8AC3E}">
        <p14:creationId xmlns:p14="http://schemas.microsoft.com/office/powerpoint/2010/main" val="216472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a:extLst>
              <a:ext uri="{FF2B5EF4-FFF2-40B4-BE49-F238E27FC236}">
                <a16:creationId xmlns:a16="http://schemas.microsoft.com/office/drawing/2014/main" id="{6F4B7B66-99E2-6C42-8731-22A206DED9C0}"/>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33">
            <a:extLst>
              <a:ext uri="{FF2B5EF4-FFF2-40B4-BE49-F238E27FC236}">
                <a16:creationId xmlns:a16="http://schemas.microsoft.com/office/drawing/2014/main" id="{9C5FC866-5D77-3A4A-B483-F27788F873C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34">
            <a:extLst>
              <a:ext uri="{FF2B5EF4-FFF2-40B4-BE49-F238E27FC236}">
                <a16:creationId xmlns:a16="http://schemas.microsoft.com/office/drawing/2014/main" id="{CE0DC8B5-CC32-FD4F-906E-0C729459AACB}"/>
              </a:ext>
            </a:extLst>
          </p:cNvPr>
          <p:cNvSpPr>
            <a:spLocks noGrp="1" noChangeArrowheads="1"/>
          </p:cNvSpPr>
          <p:nvPr>
            <p:ph type="sldNum" sz="quarter" idx="12"/>
          </p:nvPr>
        </p:nvSpPr>
        <p:spPr>
          <a:ln/>
        </p:spPr>
        <p:txBody>
          <a:bodyPr/>
          <a:lstStyle>
            <a:lvl1pPr>
              <a:defRPr/>
            </a:lvl1pPr>
          </a:lstStyle>
          <a:p>
            <a:pPr>
              <a:defRPr/>
            </a:pPr>
            <a:fld id="{5709F728-0442-5E42-A40C-0BBE4BC7AC6C}" type="slidenum">
              <a:rPr lang="en-GB" altLang="en-US"/>
              <a:pPr>
                <a:defRPr/>
              </a:pPr>
              <a:t>‹#›</a:t>
            </a:fld>
            <a:endParaRPr lang="en-GB" altLang="en-US"/>
          </a:p>
        </p:txBody>
      </p:sp>
    </p:spTree>
    <p:extLst>
      <p:ext uri="{BB962C8B-B14F-4D97-AF65-F5344CB8AC3E}">
        <p14:creationId xmlns:p14="http://schemas.microsoft.com/office/powerpoint/2010/main" val="40688838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7D8C6363-D9BD-3A40-BB9B-EF3D5D09EEDC}"/>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6BDFCC86-4F76-A740-ADF0-57E8FE9EFE4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78047B47-490A-DE4A-B460-6E3555BCF96D}"/>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E3C8EA2C-5293-2749-A55B-3B687121920E}" type="slidenum">
              <a:rPr lang="en-US" altLang="en-US"/>
              <a:pPr>
                <a:defRPr/>
              </a:pPr>
              <a:t>‹#›</a:t>
            </a:fld>
            <a:endParaRPr lang="en-US" altLang="en-US" sz="1400"/>
          </a:p>
        </p:txBody>
      </p:sp>
    </p:spTree>
    <p:extLst>
      <p:ext uri="{BB962C8B-B14F-4D97-AF65-F5344CB8AC3E}">
        <p14:creationId xmlns:p14="http://schemas.microsoft.com/office/powerpoint/2010/main" val="41334431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71212641"/>
      </p:ext>
    </p:extLst>
  </p:cSld>
  <p:clrMapOvr>
    <a:masterClrMapping/>
  </p:clrMapOvr>
  <p:transition>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4387708"/>
      </p:ext>
    </p:extLst>
  </p:cSld>
  <p:clrMapOvr>
    <a:masterClrMapping/>
  </p:clrMapOvr>
  <p:transition>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090309"/>
      </p:ext>
    </p:extLst>
  </p:cSld>
  <p:clrMapOvr>
    <a:masterClrMapping/>
  </p:clrMapOvr>
  <p:transition>
    <p:cu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990587"/>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853933"/>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60514154"/>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25131"/>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238635"/>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861460"/>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a:extLst>
              <a:ext uri="{FF2B5EF4-FFF2-40B4-BE49-F238E27FC236}">
                <a16:creationId xmlns:a16="http://schemas.microsoft.com/office/drawing/2014/main" id="{52F247E7-E0E6-8C46-B45F-6B720F288816}"/>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33">
            <a:extLst>
              <a:ext uri="{FF2B5EF4-FFF2-40B4-BE49-F238E27FC236}">
                <a16:creationId xmlns:a16="http://schemas.microsoft.com/office/drawing/2014/main" id="{2460CE6B-7C77-E440-BD47-44CA7E87B66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34">
            <a:extLst>
              <a:ext uri="{FF2B5EF4-FFF2-40B4-BE49-F238E27FC236}">
                <a16:creationId xmlns:a16="http://schemas.microsoft.com/office/drawing/2014/main" id="{4C30D86F-23AE-E543-B4D7-7E11757E6227}"/>
              </a:ext>
            </a:extLst>
          </p:cNvPr>
          <p:cNvSpPr>
            <a:spLocks noGrp="1" noChangeArrowheads="1"/>
          </p:cNvSpPr>
          <p:nvPr>
            <p:ph type="sldNum" sz="quarter" idx="12"/>
          </p:nvPr>
        </p:nvSpPr>
        <p:spPr>
          <a:ln/>
        </p:spPr>
        <p:txBody>
          <a:bodyPr/>
          <a:lstStyle>
            <a:lvl1pPr>
              <a:defRPr/>
            </a:lvl1pPr>
          </a:lstStyle>
          <a:p>
            <a:pPr>
              <a:defRPr/>
            </a:pPr>
            <a:fld id="{84F089E4-2423-B249-89C9-0F6F73366A2A}" type="slidenum">
              <a:rPr lang="en-GB" altLang="en-US"/>
              <a:pPr>
                <a:defRPr/>
              </a:pPr>
              <a:t>‹#›</a:t>
            </a:fld>
            <a:endParaRPr lang="en-GB" altLang="en-US"/>
          </a:p>
        </p:txBody>
      </p:sp>
    </p:spTree>
    <p:extLst>
      <p:ext uri="{BB962C8B-B14F-4D97-AF65-F5344CB8AC3E}">
        <p14:creationId xmlns:p14="http://schemas.microsoft.com/office/powerpoint/2010/main" val="35482781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723893"/>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65982"/>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3CB994DD-DCD0-E54C-92CE-52F95D1C76D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E68CB7D-A24E-3143-9CF8-D9233C37F49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12291693-FCDC-AF46-A762-3B5215628BAD}"/>
              </a:ext>
            </a:extLst>
          </p:cNvPr>
          <p:cNvSpPr>
            <a:spLocks noGrp="1" noChangeArrowheads="1"/>
          </p:cNvSpPr>
          <p:nvPr>
            <p:ph type="sldNum" sz="quarter" idx="12"/>
          </p:nvPr>
        </p:nvSpPr>
        <p:spPr/>
        <p:txBody>
          <a:bodyPr/>
          <a:lstStyle>
            <a:lvl1pPr hangingPunct="1">
              <a:defRPr b="1"/>
            </a:lvl1pPr>
          </a:lstStyle>
          <a:p>
            <a:pPr>
              <a:defRPr/>
            </a:pPr>
            <a:fld id="{DF1C3B7B-0C3F-9348-BBDA-028757E9F2DF}" type="slidenum">
              <a:rPr lang="en-US" altLang="en-US"/>
              <a:pPr>
                <a:defRPr/>
              </a:pPr>
              <a:t>‹#›</a:t>
            </a:fld>
            <a:endParaRPr lang="en-US" altLang="en-US"/>
          </a:p>
        </p:txBody>
      </p:sp>
    </p:spTree>
    <p:extLst>
      <p:ext uri="{BB962C8B-B14F-4D97-AF65-F5344CB8AC3E}">
        <p14:creationId xmlns:p14="http://schemas.microsoft.com/office/powerpoint/2010/main" val="28302238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241171-B054-4C49-A9E6-644E922EDCE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16A819E0-90B8-9A4C-B600-0E0AE498F200}"/>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FA5E2ED0-6566-9D49-9EAB-D326865120D1}"/>
              </a:ext>
            </a:extLst>
          </p:cNvPr>
          <p:cNvSpPr>
            <a:spLocks noGrp="1" noChangeArrowheads="1"/>
          </p:cNvSpPr>
          <p:nvPr>
            <p:ph type="sldNum" sz="quarter" idx="12"/>
          </p:nvPr>
        </p:nvSpPr>
        <p:spPr/>
        <p:txBody>
          <a:bodyPr/>
          <a:lstStyle>
            <a:lvl1pPr hangingPunct="1">
              <a:defRPr b="1"/>
            </a:lvl1pPr>
          </a:lstStyle>
          <a:p>
            <a:pPr>
              <a:defRPr/>
            </a:pPr>
            <a:fld id="{2B5F85EE-3716-0648-8ACC-6C867A93E8B8}" type="slidenum">
              <a:rPr lang="en-US" altLang="en-US"/>
              <a:pPr>
                <a:defRPr/>
              </a:pPr>
              <a:t>‹#›</a:t>
            </a:fld>
            <a:endParaRPr lang="en-US" altLang="en-US"/>
          </a:p>
        </p:txBody>
      </p:sp>
    </p:spTree>
    <p:extLst>
      <p:ext uri="{BB962C8B-B14F-4D97-AF65-F5344CB8AC3E}">
        <p14:creationId xmlns:p14="http://schemas.microsoft.com/office/powerpoint/2010/main" val="5622308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0562DC-9548-4B47-8240-B16E98006429}"/>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B7E9D07-6C3D-E94D-A71C-315678A30AE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0D94711D-1E94-474F-B067-10576C523590}"/>
              </a:ext>
            </a:extLst>
          </p:cNvPr>
          <p:cNvSpPr>
            <a:spLocks noGrp="1" noChangeArrowheads="1"/>
          </p:cNvSpPr>
          <p:nvPr>
            <p:ph type="sldNum" sz="quarter" idx="12"/>
          </p:nvPr>
        </p:nvSpPr>
        <p:spPr/>
        <p:txBody>
          <a:bodyPr/>
          <a:lstStyle>
            <a:lvl1pPr hangingPunct="1">
              <a:defRPr b="1"/>
            </a:lvl1pPr>
          </a:lstStyle>
          <a:p>
            <a:pPr>
              <a:defRPr/>
            </a:pPr>
            <a:fld id="{A35669CC-7D68-DF4D-992D-CD19EE81499C}" type="slidenum">
              <a:rPr lang="en-US" altLang="en-US"/>
              <a:pPr>
                <a:defRPr/>
              </a:pPr>
              <a:t>‹#›</a:t>
            </a:fld>
            <a:endParaRPr lang="en-US" altLang="en-US"/>
          </a:p>
        </p:txBody>
      </p:sp>
    </p:spTree>
    <p:extLst>
      <p:ext uri="{BB962C8B-B14F-4D97-AF65-F5344CB8AC3E}">
        <p14:creationId xmlns:p14="http://schemas.microsoft.com/office/powerpoint/2010/main" val="1818904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F76EC463-5CC1-3444-A995-124B7BFFFB58}"/>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84B8D7B9-57D7-8440-AD41-506C077C655C}"/>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D949776-5988-854F-A27A-CBF41BC95191}"/>
              </a:ext>
            </a:extLst>
          </p:cNvPr>
          <p:cNvSpPr>
            <a:spLocks noGrp="1" noChangeArrowheads="1"/>
          </p:cNvSpPr>
          <p:nvPr>
            <p:ph type="sldNum" sz="quarter" idx="12"/>
          </p:nvPr>
        </p:nvSpPr>
        <p:spPr/>
        <p:txBody>
          <a:bodyPr/>
          <a:lstStyle>
            <a:lvl1pPr hangingPunct="1">
              <a:defRPr b="1"/>
            </a:lvl1pPr>
          </a:lstStyle>
          <a:p>
            <a:pPr>
              <a:defRPr/>
            </a:pPr>
            <a:fld id="{6BA291EE-3D2B-FB46-B874-8A40EBDE85A0}" type="slidenum">
              <a:rPr lang="en-US" altLang="en-US"/>
              <a:pPr>
                <a:defRPr/>
              </a:pPr>
              <a:t>‹#›</a:t>
            </a:fld>
            <a:endParaRPr lang="en-US" altLang="en-US"/>
          </a:p>
        </p:txBody>
      </p:sp>
    </p:spTree>
    <p:extLst>
      <p:ext uri="{BB962C8B-B14F-4D97-AF65-F5344CB8AC3E}">
        <p14:creationId xmlns:p14="http://schemas.microsoft.com/office/powerpoint/2010/main" val="284772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F37C5C-B3D0-5047-8BA4-96ADF0AA7746}"/>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8" name="Rectangle 5">
            <a:extLst>
              <a:ext uri="{FF2B5EF4-FFF2-40B4-BE49-F238E27FC236}">
                <a16:creationId xmlns:a16="http://schemas.microsoft.com/office/drawing/2014/main" id="{48E8CFE9-A857-A646-975C-639A1BE0741A}"/>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9" name="Rectangle 6">
            <a:extLst>
              <a:ext uri="{FF2B5EF4-FFF2-40B4-BE49-F238E27FC236}">
                <a16:creationId xmlns:a16="http://schemas.microsoft.com/office/drawing/2014/main" id="{431AFEE0-BD34-4D47-941A-352F87104FAA}"/>
              </a:ext>
            </a:extLst>
          </p:cNvPr>
          <p:cNvSpPr>
            <a:spLocks noGrp="1" noChangeArrowheads="1"/>
          </p:cNvSpPr>
          <p:nvPr>
            <p:ph type="sldNum" sz="quarter" idx="12"/>
          </p:nvPr>
        </p:nvSpPr>
        <p:spPr/>
        <p:txBody>
          <a:bodyPr/>
          <a:lstStyle>
            <a:lvl1pPr hangingPunct="1">
              <a:defRPr b="1"/>
            </a:lvl1pPr>
          </a:lstStyle>
          <a:p>
            <a:pPr>
              <a:defRPr/>
            </a:pPr>
            <a:fld id="{570B0D5E-71CF-6442-BB77-99701CBD9807}" type="slidenum">
              <a:rPr lang="en-US" altLang="en-US"/>
              <a:pPr>
                <a:defRPr/>
              </a:pPr>
              <a:t>‹#›</a:t>
            </a:fld>
            <a:endParaRPr lang="en-US" altLang="en-US"/>
          </a:p>
        </p:txBody>
      </p:sp>
    </p:spTree>
    <p:extLst>
      <p:ext uri="{BB962C8B-B14F-4D97-AF65-F5344CB8AC3E}">
        <p14:creationId xmlns:p14="http://schemas.microsoft.com/office/powerpoint/2010/main" val="36325903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AE232F-CFB5-834A-BF23-F0A6C3D0AB6F}"/>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4" name="Rectangle 5">
            <a:extLst>
              <a:ext uri="{FF2B5EF4-FFF2-40B4-BE49-F238E27FC236}">
                <a16:creationId xmlns:a16="http://schemas.microsoft.com/office/drawing/2014/main" id="{DCC9F0B7-BBB0-544B-9BC6-6A722622E7CD}"/>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5" name="Rectangle 6">
            <a:extLst>
              <a:ext uri="{FF2B5EF4-FFF2-40B4-BE49-F238E27FC236}">
                <a16:creationId xmlns:a16="http://schemas.microsoft.com/office/drawing/2014/main" id="{86B78958-3E69-CC41-9AD6-AFAC70A90DEC}"/>
              </a:ext>
            </a:extLst>
          </p:cNvPr>
          <p:cNvSpPr>
            <a:spLocks noGrp="1" noChangeArrowheads="1"/>
          </p:cNvSpPr>
          <p:nvPr>
            <p:ph type="sldNum" sz="quarter" idx="12"/>
          </p:nvPr>
        </p:nvSpPr>
        <p:spPr/>
        <p:txBody>
          <a:bodyPr/>
          <a:lstStyle>
            <a:lvl1pPr hangingPunct="1">
              <a:defRPr b="1"/>
            </a:lvl1pPr>
          </a:lstStyle>
          <a:p>
            <a:pPr>
              <a:defRPr/>
            </a:pPr>
            <a:fld id="{39C41DCC-EFD2-1244-9603-854340DA7152}" type="slidenum">
              <a:rPr lang="en-US" altLang="en-US"/>
              <a:pPr>
                <a:defRPr/>
              </a:pPr>
              <a:t>‹#›</a:t>
            </a:fld>
            <a:endParaRPr lang="en-US" altLang="en-US"/>
          </a:p>
        </p:txBody>
      </p:sp>
    </p:spTree>
    <p:extLst>
      <p:ext uri="{BB962C8B-B14F-4D97-AF65-F5344CB8AC3E}">
        <p14:creationId xmlns:p14="http://schemas.microsoft.com/office/powerpoint/2010/main" val="31993919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3192D0-26EE-724F-994A-8B3235D2505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3" name="Rectangle 5">
            <a:extLst>
              <a:ext uri="{FF2B5EF4-FFF2-40B4-BE49-F238E27FC236}">
                <a16:creationId xmlns:a16="http://schemas.microsoft.com/office/drawing/2014/main" id="{F14CE222-2694-8145-8977-A5C1A30B65D5}"/>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4" name="Rectangle 6">
            <a:extLst>
              <a:ext uri="{FF2B5EF4-FFF2-40B4-BE49-F238E27FC236}">
                <a16:creationId xmlns:a16="http://schemas.microsoft.com/office/drawing/2014/main" id="{C0A1521E-2328-B947-B0EB-672D48B9F1FD}"/>
              </a:ext>
            </a:extLst>
          </p:cNvPr>
          <p:cNvSpPr>
            <a:spLocks noGrp="1" noChangeArrowheads="1"/>
          </p:cNvSpPr>
          <p:nvPr>
            <p:ph type="sldNum" sz="quarter" idx="12"/>
          </p:nvPr>
        </p:nvSpPr>
        <p:spPr/>
        <p:txBody>
          <a:bodyPr/>
          <a:lstStyle>
            <a:lvl1pPr hangingPunct="1">
              <a:defRPr b="1"/>
            </a:lvl1pPr>
          </a:lstStyle>
          <a:p>
            <a:pPr>
              <a:defRPr/>
            </a:pPr>
            <a:fld id="{38B046C7-3C5E-EF43-8164-45DDEFDF62CE}" type="slidenum">
              <a:rPr lang="en-US" altLang="en-US"/>
              <a:pPr>
                <a:defRPr/>
              </a:pPr>
              <a:t>‹#›</a:t>
            </a:fld>
            <a:endParaRPr lang="en-US" altLang="en-US"/>
          </a:p>
        </p:txBody>
      </p:sp>
    </p:spTree>
    <p:extLst>
      <p:ext uri="{BB962C8B-B14F-4D97-AF65-F5344CB8AC3E}">
        <p14:creationId xmlns:p14="http://schemas.microsoft.com/office/powerpoint/2010/main" val="33153066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CAD84131-0C77-CE49-B0E5-FCEC5303AD0D}"/>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6ACF1095-6586-E747-9246-1B3BB6AE9928}"/>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11ECEE6B-412E-324A-9F76-EECDEE7ED64D}"/>
              </a:ext>
            </a:extLst>
          </p:cNvPr>
          <p:cNvSpPr>
            <a:spLocks noGrp="1" noChangeArrowheads="1"/>
          </p:cNvSpPr>
          <p:nvPr>
            <p:ph type="sldNum" sz="quarter" idx="12"/>
          </p:nvPr>
        </p:nvSpPr>
        <p:spPr/>
        <p:txBody>
          <a:bodyPr/>
          <a:lstStyle>
            <a:lvl1pPr hangingPunct="1">
              <a:defRPr b="1"/>
            </a:lvl1pPr>
          </a:lstStyle>
          <a:p>
            <a:pPr>
              <a:defRPr/>
            </a:pPr>
            <a:fld id="{373D66EF-DAEA-2A42-B4D1-844E3BBE511B}" type="slidenum">
              <a:rPr lang="en-US" altLang="en-US"/>
              <a:pPr>
                <a:defRPr/>
              </a:pPr>
              <a:t>‹#›</a:t>
            </a:fld>
            <a:endParaRPr lang="en-US" altLang="en-US"/>
          </a:p>
        </p:txBody>
      </p:sp>
    </p:spTree>
    <p:extLst>
      <p:ext uri="{BB962C8B-B14F-4D97-AF65-F5344CB8AC3E}">
        <p14:creationId xmlns:p14="http://schemas.microsoft.com/office/powerpoint/2010/main" val="2769907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a:extLst>
              <a:ext uri="{FF2B5EF4-FFF2-40B4-BE49-F238E27FC236}">
                <a16:creationId xmlns:a16="http://schemas.microsoft.com/office/drawing/2014/main" id="{F145D0B8-E233-0F43-87B2-37D5C420C72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33">
            <a:extLst>
              <a:ext uri="{FF2B5EF4-FFF2-40B4-BE49-F238E27FC236}">
                <a16:creationId xmlns:a16="http://schemas.microsoft.com/office/drawing/2014/main" id="{7B31A1D6-EFC6-F84A-9E0C-822FDA4255E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34">
            <a:extLst>
              <a:ext uri="{FF2B5EF4-FFF2-40B4-BE49-F238E27FC236}">
                <a16:creationId xmlns:a16="http://schemas.microsoft.com/office/drawing/2014/main" id="{46902A80-0536-3F4A-BDE4-D80748124B6F}"/>
              </a:ext>
            </a:extLst>
          </p:cNvPr>
          <p:cNvSpPr>
            <a:spLocks noGrp="1" noChangeArrowheads="1"/>
          </p:cNvSpPr>
          <p:nvPr>
            <p:ph type="sldNum" sz="quarter" idx="12"/>
          </p:nvPr>
        </p:nvSpPr>
        <p:spPr>
          <a:ln/>
        </p:spPr>
        <p:txBody>
          <a:bodyPr/>
          <a:lstStyle>
            <a:lvl1pPr>
              <a:defRPr/>
            </a:lvl1pPr>
          </a:lstStyle>
          <a:p>
            <a:pPr>
              <a:defRPr/>
            </a:pPr>
            <a:fld id="{1402B660-E8B3-6A49-AC59-4E3BF4BD91D3}" type="slidenum">
              <a:rPr lang="en-GB" altLang="en-US"/>
              <a:pPr>
                <a:defRPr/>
              </a:pPr>
              <a:t>‹#›</a:t>
            </a:fld>
            <a:endParaRPr lang="en-GB" altLang="en-US"/>
          </a:p>
        </p:txBody>
      </p:sp>
    </p:spTree>
    <p:extLst>
      <p:ext uri="{BB962C8B-B14F-4D97-AF65-F5344CB8AC3E}">
        <p14:creationId xmlns:p14="http://schemas.microsoft.com/office/powerpoint/2010/main" val="23001495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D27699F7-D68E-2A4D-B63B-91778F39A3E5}"/>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A5A67D76-5C16-3E4E-89D0-F5A405BEB5A9}"/>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1D628DA-945F-D64B-A4A2-DF907760551A}"/>
              </a:ext>
            </a:extLst>
          </p:cNvPr>
          <p:cNvSpPr>
            <a:spLocks noGrp="1" noChangeArrowheads="1"/>
          </p:cNvSpPr>
          <p:nvPr>
            <p:ph type="sldNum" sz="quarter" idx="12"/>
          </p:nvPr>
        </p:nvSpPr>
        <p:spPr/>
        <p:txBody>
          <a:bodyPr/>
          <a:lstStyle>
            <a:lvl1pPr hangingPunct="1">
              <a:defRPr b="1"/>
            </a:lvl1pPr>
          </a:lstStyle>
          <a:p>
            <a:pPr>
              <a:defRPr/>
            </a:pPr>
            <a:fld id="{6056DF9C-BB61-E743-BE00-E8B9C8319ACA}" type="slidenum">
              <a:rPr lang="en-US" altLang="en-US"/>
              <a:pPr>
                <a:defRPr/>
              </a:pPr>
              <a:t>‹#›</a:t>
            </a:fld>
            <a:endParaRPr lang="en-US" altLang="en-US"/>
          </a:p>
        </p:txBody>
      </p:sp>
    </p:spTree>
    <p:extLst>
      <p:ext uri="{BB962C8B-B14F-4D97-AF65-F5344CB8AC3E}">
        <p14:creationId xmlns:p14="http://schemas.microsoft.com/office/powerpoint/2010/main" val="34477851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77CCB5-9800-B44A-8991-BC6DDE93EA6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D7334639-69FD-B249-BF8C-B92F245A617E}"/>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26AB6BC3-D6D4-1C44-8F05-9526BEF9A0D2}"/>
              </a:ext>
            </a:extLst>
          </p:cNvPr>
          <p:cNvSpPr>
            <a:spLocks noGrp="1" noChangeArrowheads="1"/>
          </p:cNvSpPr>
          <p:nvPr>
            <p:ph type="sldNum" sz="quarter" idx="12"/>
          </p:nvPr>
        </p:nvSpPr>
        <p:spPr/>
        <p:txBody>
          <a:bodyPr/>
          <a:lstStyle>
            <a:lvl1pPr hangingPunct="1">
              <a:defRPr b="1"/>
            </a:lvl1pPr>
          </a:lstStyle>
          <a:p>
            <a:pPr>
              <a:defRPr/>
            </a:pPr>
            <a:fld id="{24108215-2B85-B148-8CE5-25D0CB21D062}" type="slidenum">
              <a:rPr lang="en-US" altLang="en-US"/>
              <a:pPr>
                <a:defRPr/>
              </a:pPr>
              <a:t>‹#›</a:t>
            </a:fld>
            <a:endParaRPr lang="en-US" altLang="en-US"/>
          </a:p>
        </p:txBody>
      </p:sp>
    </p:spTree>
    <p:extLst>
      <p:ext uri="{BB962C8B-B14F-4D97-AF65-F5344CB8AC3E}">
        <p14:creationId xmlns:p14="http://schemas.microsoft.com/office/powerpoint/2010/main" val="40054846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B58E4C-82AC-9442-BC9A-C1BA742984DA}"/>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CD41DE8D-89EF-AD47-B12B-88C8AA85EA52}"/>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E542895E-86D8-6441-AA50-AA359BA8A155}"/>
              </a:ext>
            </a:extLst>
          </p:cNvPr>
          <p:cNvSpPr>
            <a:spLocks noGrp="1" noChangeArrowheads="1"/>
          </p:cNvSpPr>
          <p:nvPr>
            <p:ph type="sldNum" sz="quarter" idx="12"/>
          </p:nvPr>
        </p:nvSpPr>
        <p:spPr/>
        <p:txBody>
          <a:bodyPr/>
          <a:lstStyle>
            <a:lvl1pPr hangingPunct="1">
              <a:defRPr b="1"/>
            </a:lvl1pPr>
          </a:lstStyle>
          <a:p>
            <a:pPr>
              <a:defRPr/>
            </a:pPr>
            <a:fld id="{D8720269-E5E2-F143-9833-C0D6FA75E32D}" type="slidenum">
              <a:rPr lang="en-US" altLang="en-US"/>
              <a:pPr>
                <a:defRPr/>
              </a:pPr>
              <a:t>‹#›</a:t>
            </a:fld>
            <a:endParaRPr lang="en-US" altLang="en-US"/>
          </a:p>
        </p:txBody>
      </p:sp>
    </p:spTree>
    <p:extLst>
      <p:ext uri="{BB962C8B-B14F-4D97-AF65-F5344CB8AC3E}">
        <p14:creationId xmlns:p14="http://schemas.microsoft.com/office/powerpoint/2010/main" val="26433058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a:extLst>
              <a:ext uri="{FF2B5EF4-FFF2-40B4-BE49-F238E27FC236}">
                <a16:creationId xmlns:a16="http://schemas.microsoft.com/office/drawing/2014/main" id="{D7E99B05-1F2B-7642-B6A4-640FDEDF9408}"/>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1AF208B5-D6E3-8843-9F6B-8577CFA5EC4C}"/>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6049F888-9106-0F4B-A17F-49132BD2F72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84DA7D21-CE41-0346-9F19-2B992DA79B8E}" type="slidenum">
              <a:rPr lang="en-US" altLang="en-US"/>
              <a:pPr>
                <a:defRPr/>
              </a:pPr>
              <a:t>‹#›</a:t>
            </a:fld>
            <a:endParaRPr lang="en-US" altLang="en-US" sz="1400"/>
          </a:p>
        </p:txBody>
      </p:sp>
    </p:spTree>
    <p:extLst>
      <p:ext uri="{BB962C8B-B14F-4D97-AF65-F5344CB8AC3E}">
        <p14:creationId xmlns:p14="http://schemas.microsoft.com/office/powerpoint/2010/main" val="32712038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A5A46456-0564-ED45-934B-2C631C73F5AA}"/>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FC83A9C8-EDDC-2B44-A832-CBABEC29680A}"/>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5A1B9E5F-FEBA-FE49-9712-5BD13FCBAD7F}"/>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BABFFF44-AF38-4643-9BEA-EAC341794904}" type="slidenum">
              <a:rPr lang="en-US" altLang="en-US"/>
              <a:pPr>
                <a:defRPr/>
              </a:pPr>
              <a:t>‹#›</a:t>
            </a:fld>
            <a:endParaRPr lang="en-US" altLang="en-US" sz="1400"/>
          </a:p>
        </p:txBody>
      </p:sp>
    </p:spTree>
    <p:extLst>
      <p:ext uri="{BB962C8B-B14F-4D97-AF65-F5344CB8AC3E}">
        <p14:creationId xmlns:p14="http://schemas.microsoft.com/office/powerpoint/2010/main" val="6378783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2572681A-9AF4-F14C-A891-2CF8F4593488}"/>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BC10B948-8FA8-9A4C-9857-B885F0BAC000}"/>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671340A6-C8D1-534A-9A3F-F9EF253F42B5}"/>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30F3DB05-F8F4-7940-87A5-DE06D3FB079C}" type="slidenum">
              <a:rPr lang="en-US" altLang="en-US"/>
              <a:pPr>
                <a:defRPr/>
              </a:pPr>
              <a:t>‹#›</a:t>
            </a:fld>
            <a:endParaRPr lang="en-US" altLang="en-US" sz="1400"/>
          </a:p>
        </p:txBody>
      </p:sp>
    </p:spTree>
    <p:extLst>
      <p:ext uri="{BB962C8B-B14F-4D97-AF65-F5344CB8AC3E}">
        <p14:creationId xmlns:p14="http://schemas.microsoft.com/office/powerpoint/2010/main" val="28297390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C66623CB-4D25-7F4F-A4C1-85BFFB99D27F}"/>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0">
            <a:extLst>
              <a:ext uri="{FF2B5EF4-FFF2-40B4-BE49-F238E27FC236}">
                <a16:creationId xmlns:a16="http://schemas.microsoft.com/office/drawing/2014/main" id="{DC940949-0E9B-4649-8104-F04B4D14F8FD}"/>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7" name="Rectangle 61">
            <a:extLst>
              <a:ext uri="{FF2B5EF4-FFF2-40B4-BE49-F238E27FC236}">
                <a16:creationId xmlns:a16="http://schemas.microsoft.com/office/drawing/2014/main" id="{CFF4FF12-67F1-AD4A-B4C2-C74E9270415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8A40FDB3-88BB-F042-B2A6-F44B845003ED}" type="slidenum">
              <a:rPr lang="en-US" altLang="en-US"/>
              <a:pPr>
                <a:defRPr/>
              </a:pPr>
              <a:t>‹#›</a:t>
            </a:fld>
            <a:endParaRPr lang="en-US" altLang="en-US" sz="1400"/>
          </a:p>
        </p:txBody>
      </p:sp>
    </p:spTree>
    <p:extLst>
      <p:ext uri="{BB962C8B-B14F-4D97-AF65-F5344CB8AC3E}">
        <p14:creationId xmlns:p14="http://schemas.microsoft.com/office/powerpoint/2010/main" val="6613159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060EF626-2AAF-114A-8C95-7E934DC898EC}"/>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8" name="Rectangle 60">
            <a:extLst>
              <a:ext uri="{FF2B5EF4-FFF2-40B4-BE49-F238E27FC236}">
                <a16:creationId xmlns:a16="http://schemas.microsoft.com/office/drawing/2014/main" id="{0D0E1C1C-5EB9-6444-854F-B2EE66DA73D7}"/>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9" name="Rectangle 61">
            <a:extLst>
              <a:ext uri="{FF2B5EF4-FFF2-40B4-BE49-F238E27FC236}">
                <a16:creationId xmlns:a16="http://schemas.microsoft.com/office/drawing/2014/main" id="{7EECAAD2-7F8B-674F-8606-D2B3D7BDFE87}"/>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3D5F3836-C104-4F41-9048-01D1DE83E491}" type="slidenum">
              <a:rPr lang="en-US" altLang="en-US"/>
              <a:pPr>
                <a:defRPr/>
              </a:pPr>
              <a:t>‹#›</a:t>
            </a:fld>
            <a:endParaRPr lang="en-US" altLang="en-US" sz="1400"/>
          </a:p>
        </p:txBody>
      </p:sp>
    </p:spTree>
    <p:extLst>
      <p:ext uri="{BB962C8B-B14F-4D97-AF65-F5344CB8AC3E}">
        <p14:creationId xmlns:p14="http://schemas.microsoft.com/office/powerpoint/2010/main" val="6544054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2332D954-E552-114E-A8EE-35F62FFF4D8E}"/>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4" name="Rectangle 60">
            <a:extLst>
              <a:ext uri="{FF2B5EF4-FFF2-40B4-BE49-F238E27FC236}">
                <a16:creationId xmlns:a16="http://schemas.microsoft.com/office/drawing/2014/main" id="{B684E0CF-A597-9640-8021-1FE57B9198E3}"/>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1">
            <a:extLst>
              <a:ext uri="{FF2B5EF4-FFF2-40B4-BE49-F238E27FC236}">
                <a16:creationId xmlns:a16="http://schemas.microsoft.com/office/drawing/2014/main" id="{0422D581-C6B5-7B40-9930-7D7B876B429B}"/>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216673FE-7AE3-CF4A-BF43-E5821975A1E5}" type="slidenum">
              <a:rPr lang="en-US" altLang="en-US"/>
              <a:pPr>
                <a:defRPr/>
              </a:pPr>
              <a:t>‹#›</a:t>
            </a:fld>
            <a:endParaRPr lang="en-US" altLang="en-US" sz="1400"/>
          </a:p>
        </p:txBody>
      </p:sp>
    </p:spTree>
    <p:extLst>
      <p:ext uri="{BB962C8B-B14F-4D97-AF65-F5344CB8AC3E}">
        <p14:creationId xmlns:p14="http://schemas.microsoft.com/office/powerpoint/2010/main" val="31007788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BD65F51F-3C28-9940-BD58-C8E57A873770}"/>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3" name="Rectangle 60">
            <a:extLst>
              <a:ext uri="{FF2B5EF4-FFF2-40B4-BE49-F238E27FC236}">
                <a16:creationId xmlns:a16="http://schemas.microsoft.com/office/drawing/2014/main" id="{78D3A054-0FE4-534C-969E-42D8C68E8095}"/>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4" name="Rectangle 61">
            <a:extLst>
              <a:ext uri="{FF2B5EF4-FFF2-40B4-BE49-F238E27FC236}">
                <a16:creationId xmlns:a16="http://schemas.microsoft.com/office/drawing/2014/main" id="{46164FC4-09AD-F848-A301-77EAEE271F6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AB3F5F95-9BD7-2843-BA7B-995718D17258}" type="slidenum">
              <a:rPr lang="en-US" altLang="en-US"/>
              <a:pPr>
                <a:defRPr/>
              </a:pPr>
              <a:t>‹#›</a:t>
            </a:fld>
            <a:endParaRPr lang="en-US" altLang="en-US" sz="1400"/>
          </a:p>
        </p:txBody>
      </p:sp>
    </p:spTree>
    <p:extLst>
      <p:ext uri="{BB962C8B-B14F-4D97-AF65-F5344CB8AC3E}">
        <p14:creationId xmlns:p14="http://schemas.microsoft.com/office/powerpoint/2010/main" val="245150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77B48E9A-165B-6348-93D1-BA48F24DEC7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F01522DD-9CD4-684D-B739-4E5CB75387B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E90F6DC2-4769-FF42-AE63-4EA98A726FE4}"/>
              </a:ext>
            </a:extLst>
          </p:cNvPr>
          <p:cNvSpPr>
            <a:spLocks noGrp="1" noChangeArrowheads="1"/>
          </p:cNvSpPr>
          <p:nvPr>
            <p:ph type="sldNum" sz="quarter" idx="12"/>
          </p:nvPr>
        </p:nvSpPr>
        <p:spPr>
          <a:ln/>
        </p:spPr>
        <p:txBody>
          <a:bodyPr/>
          <a:lstStyle>
            <a:lvl1pPr>
              <a:defRPr/>
            </a:lvl1pPr>
          </a:lstStyle>
          <a:p>
            <a:pPr>
              <a:defRPr/>
            </a:pPr>
            <a:fld id="{B2CB3512-CDD7-9B4B-91D5-36F0B42D48D4}" type="slidenum">
              <a:rPr lang="en-GB" altLang="en-US"/>
              <a:pPr>
                <a:defRPr/>
              </a:pPr>
              <a:t>‹#›</a:t>
            </a:fld>
            <a:endParaRPr lang="en-GB" altLang="en-US"/>
          </a:p>
        </p:txBody>
      </p:sp>
    </p:spTree>
    <p:extLst>
      <p:ext uri="{BB962C8B-B14F-4D97-AF65-F5344CB8AC3E}">
        <p14:creationId xmlns:p14="http://schemas.microsoft.com/office/powerpoint/2010/main" val="24671087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36AC2571-5D12-5D46-B844-F644AD762CA3}"/>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0">
            <a:extLst>
              <a:ext uri="{FF2B5EF4-FFF2-40B4-BE49-F238E27FC236}">
                <a16:creationId xmlns:a16="http://schemas.microsoft.com/office/drawing/2014/main" id="{CE061396-7117-AA4A-A919-011A2BEB4CFA}"/>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7" name="Rectangle 61">
            <a:extLst>
              <a:ext uri="{FF2B5EF4-FFF2-40B4-BE49-F238E27FC236}">
                <a16:creationId xmlns:a16="http://schemas.microsoft.com/office/drawing/2014/main" id="{484BC837-E2C6-AA48-8121-FCD9806DCD0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738FBAEE-1418-1641-878F-93CA705D241B}" type="slidenum">
              <a:rPr lang="en-US" altLang="en-US"/>
              <a:pPr>
                <a:defRPr/>
              </a:pPr>
              <a:t>‹#›</a:t>
            </a:fld>
            <a:endParaRPr lang="en-US" altLang="en-US" sz="1400"/>
          </a:p>
        </p:txBody>
      </p:sp>
    </p:spTree>
    <p:extLst>
      <p:ext uri="{BB962C8B-B14F-4D97-AF65-F5344CB8AC3E}">
        <p14:creationId xmlns:p14="http://schemas.microsoft.com/office/powerpoint/2010/main" val="20946436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19ED1039-D8D4-0643-AC2E-98070D5D891E}"/>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0">
            <a:extLst>
              <a:ext uri="{FF2B5EF4-FFF2-40B4-BE49-F238E27FC236}">
                <a16:creationId xmlns:a16="http://schemas.microsoft.com/office/drawing/2014/main" id="{EBB2A719-8A32-9A47-A0A7-F4BA7EB0C41F}"/>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7" name="Rectangle 61">
            <a:extLst>
              <a:ext uri="{FF2B5EF4-FFF2-40B4-BE49-F238E27FC236}">
                <a16:creationId xmlns:a16="http://schemas.microsoft.com/office/drawing/2014/main" id="{C39426FB-BED7-EB43-84F5-C5DE63FFA44C}"/>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919B9FF8-230C-5D40-8E96-8FAD9FBD1956}" type="slidenum">
              <a:rPr lang="en-US" altLang="en-US"/>
              <a:pPr>
                <a:defRPr/>
              </a:pPr>
              <a:t>‹#›</a:t>
            </a:fld>
            <a:endParaRPr lang="en-US" altLang="en-US" sz="1400"/>
          </a:p>
        </p:txBody>
      </p:sp>
    </p:spTree>
    <p:extLst>
      <p:ext uri="{BB962C8B-B14F-4D97-AF65-F5344CB8AC3E}">
        <p14:creationId xmlns:p14="http://schemas.microsoft.com/office/powerpoint/2010/main" val="14400328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D6DB3D28-5D45-BE48-A32A-01091A355919}"/>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9357E6C3-2C16-F745-B8F6-B4DB8F638950}"/>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54539B64-F23F-8745-A9FF-D53ACEA9B637}"/>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3F68E52D-86E3-D24E-8134-8CF4BDF145E1}" type="slidenum">
              <a:rPr lang="en-US" altLang="en-US"/>
              <a:pPr>
                <a:defRPr/>
              </a:pPr>
              <a:t>‹#›</a:t>
            </a:fld>
            <a:endParaRPr lang="en-US" altLang="en-US" sz="1400"/>
          </a:p>
        </p:txBody>
      </p:sp>
    </p:spTree>
    <p:extLst>
      <p:ext uri="{BB962C8B-B14F-4D97-AF65-F5344CB8AC3E}">
        <p14:creationId xmlns:p14="http://schemas.microsoft.com/office/powerpoint/2010/main" val="27075569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1C870F5E-1480-C946-A4E9-A85F2082C83C}"/>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D27A2183-7158-3D40-B7F4-74402F4C01E4}"/>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DE9414A0-D038-3349-BD7B-46E54DB375D3}"/>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B2F0F021-28CE-B642-ADAC-AFED8D0BE3CD}" type="slidenum">
              <a:rPr lang="en-US" altLang="en-US"/>
              <a:pPr>
                <a:defRPr/>
              </a:pPr>
              <a:t>‹#›</a:t>
            </a:fld>
            <a:endParaRPr lang="en-US" altLang="en-US" sz="1400"/>
          </a:p>
        </p:txBody>
      </p:sp>
    </p:spTree>
    <p:extLst>
      <p:ext uri="{BB962C8B-B14F-4D97-AF65-F5344CB8AC3E}">
        <p14:creationId xmlns:p14="http://schemas.microsoft.com/office/powerpoint/2010/main" val="4839433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1">
            <a:extLst>
              <a:ext uri="{FF2B5EF4-FFF2-40B4-BE49-F238E27FC236}">
                <a16:creationId xmlns:a16="http://schemas.microsoft.com/office/drawing/2014/main" id="{ADA2B6F6-6D5A-8149-B92D-385DE918BE23}"/>
              </a:ext>
            </a:extLst>
          </p:cNvPr>
          <p:cNvSpPr>
            <a:spLocks noGrp="1"/>
          </p:cNvSpPr>
          <p:nvPr>
            <p:ph type="sldNum" sz="quarter" idx="10"/>
          </p:nvPr>
        </p:nvSpPr>
        <p:spPr>
          <a:ln/>
        </p:spPr>
        <p:txBody>
          <a:bodyPr/>
          <a:lstStyle>
            <a:lvl1pPr>
              <a:defRPr/>
            </a:lvl1pPr>
          </a:lstStyle>
          <a:p>
            <a:pPr>
              <a:defRPr/>
            </a:pPr>
            <a:fld id="{8B68E2DD-0BA5-C24C-AF52-7623A844EF2E}"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408329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D2F96896-6E51-1141-A2E3-3322592F57D3}"/>
              </a:ext>
            </a:extLst>
          </p:cNvPr>
          <p:cNvSpPr>
            <a:spLocks noGrp="1"/>
          </p:cNvSpPr>
          <p:nvPr>
            <p:ph type="sldNum" sz="quarter" idx="10"/>
          </p:nvPr>
        </p:nvSpPr>
        <p:spPr>
          <a:ln/>
        </p:spPr>
        <p:txBody>
          <a:bodyPr/>
          <a:lstStyle>
            <a:lvl1pPr>
              <a:defRPr/>
            </a:lvl1pPr>
          </a:lstStyle>
          <a:p>
            <a:pPr>
              <a:defRPr/>
            </a:pPr>
            <a:fld id="{6B9B6CA2-64FD-D449-9C77-3FF7DACFE07B}"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119434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a:extLst>
              <a:ext uri="{FF2B5EF4-FFF2-40B4-BE49-F238E27FC236}">
                <a16:creationId xmlns:a16="http://schemas.microsoft.com/office/drawing/2014/main" id="{88D1C8E8-D873-D147-A3DF-8A1BF820A23A}"/>
              </a:ext>
            </a:extLst>
          </p:cNvPr>
          <p:cNvSpPr>
            <a:spLocks noGrp="1"/>
          </p:cNvSpPr>
          <p:nvPr>
            <p:ph type="sldNum" sz="quarter" idx="10"/>
          </p:nvPr>
        </p:nvSpPr>
        <p:spPr>
          <a:ln/>
        </p:spPr>
        <p:txBody>
          <a:bodyPr/>
          <a:lstStyle>
            <a:lvl1pPr>
              <a:defRPr/>
            </a:lvl1pPr>
          </a:lstStyle>
          <a:p>
            <a:pPr>
              <a:defRPr/>
            </a:pPr>
            <a:fld id="{CFB73B7C-1FCE-D74F-9D9A-428DD79591B2}"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323389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a:extLst>
              <a:ext uri="{FF2B5EF4-FFF2-40B4-BE49-F238E27FC236}">
                <a16:creationId xmlns:a16="http://schemas.microsoft.com/office/drawing/2014/main" id="{BD824606-A467-9D46-8596-676D48A70FD1}"/>
              </a:ext>
            </a:extLst>
          </p:cNvPr>
          <p:cNvSpPr>
            <a:spLocks noGrp="1"/>
          </p:cNvSpPr>
          <p:nvPr>
            <p:ph type="sldNum" sz="quarter" idx="10"/>
          </p:nvPr>
        </p:nvSpPr>
        <p:spPr>
          <a:ln/>
        </p:spPr>
        <p:txBody>
          <a:bodyPr/>
          <a:lstStyle>
            <a:lvl1pPr>
              <a:defRPr/>
            </a:lvl1pPr>
          </a:lstStyle>
          <a:p>
            <a:pPr>
              <a:defRPr/>
            </a:pPr>
            <a:fld id="{1D7DC5FA-C543-8A4F-8BF6-F9C1C647969A}"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025920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a:extLst>
              <a:ext uri="{FF2B5EF4-FFF2-40B4-BE49-F238E27FC236}">
                <a16:creationId xmlns:a16="http://schemas.microsoft.com/office/drawing/2014/main" id="{0A44AE4D-BD1F-A34E-A472-3B32B383A39B}"/>
              </a:ext>
            </a:extLst>
          </p:cNvPr>
          <p:cNvSpPr>
            <a:spLocks noGrp="1"/>
          </p:cNvSpPr>
          <p:nvPr>
            <p:ph type="sldNum" sz="quarter" idx="10"/>
          </p:nvPr>
        </p:nvSpPr>
        <p:spPr>
          <a:ln/>
        </p:spPr>
        <p:txBody>
          <a:bodyPr/>
          <a:lstStyle>
            <a:lvl1pPr>
              <a:defRPr/>
            </a:lvl1pPr>
          </a:lstStyle>
          <a:p>
            <a:pPr>
              <a:defRPr/>
            </a:pPr>
            <a:fld id="{D81C8FCD-B263-F547-ACFC-6A435DCBE186}"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531511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a:extLst>
              <a:ext uri="{FF2B5EF4-FFF2-40B4-BE49-F238E27FC236}">
                <a16:creationId xmlns:a16="http://schemas.microsoft.com/office/drawing/2014/main" id="{3E667B59-997F-654F-8AF4-F87B2AEF149E}"/>
              </a:ext>
            </a:extLst>
          </p:cNvPr>
          <p:cNvSpPr>
            <a:spLocks noGrp="1"/>
          </p:cNvSpPr>
          <p:nvPr>
            <p:ph type="sldNum" sz="quarter" idx="10"/>
          </p:nvPr>
        </p:nvSpPr>
        <p:spPr>
          <a:ln/>
        </p:spPr>
        <p:txBody>
          <a:bodyPr/>
          <a:lstStyle>
            <a:lvl1pPr>
              <a:defRPr/>
            </a:lvl1pPr>
          </a:lstStyle>
          <a:p>
            <a:pPr>
              <a:defRPr/>
            </a:pPr>
            <a:fld id="{9BC14096-7926-B247-9029-35CFFB5BCEAE}"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06013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C3B880-8548-A843-901C-B723EB8ABA1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8823B53-A2A5-2542-929F-DDBBC125EB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F2F62D8-E0E1-4244-9D40-8BEDBB141D14}"/>
              </a:ext>
            </a:extLst>
          </p:cNvPr>
          <p:cNvSpPr>
            <a:spLocks noGrp="1" noChangeArrowheads="1"/>
          </p:cNvSpPr>
          <p:nvPr>
            <p:ph type="sldNum" sz="quarter" idx="12"/>
          </p:nvPr>
        </p:nvSpPr>
        <p:spPr>
          <a:ln/>
        </p:spPr>
        <p:txBody>
          <a:bodyPr/>
          <a:lstStyle>
            <a:lvl1pPr>
              <a:defRPr/>
            </a:lvl1pPr>
          </a:lstStyle>
          <a:p>
            <a:pPr>
              <a:defRPr/>
            </a:pPr>
            <a:fld id="{05760C45-7B1D-EB44-AB8B-9B07F9633A18}" type="slidenum">
              <a:rPr lang="en-GB" altLang="en-US"/>
              <a:pPr>
                <a:defRPr/>
              </a:pPr>
              <a:t>‹#›</a:t>
            </a:fld>
            <a:endParaRPr lang="en-GB" altLang="en-US"/>
          </a:p>
        </p:txBody>
      </p:sp>
    </p:spTree>
    <p:extLst>
      <p:ext uri="{BB962C8B-B14F-4D97-AF65-F5344CB8AC3E}">
        <p14:creationId xmlns:p14="http://schemas.microsoft.com/office/powerpoint/2010/main" val="239210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CF2D7B5B-7C1E-2440-BBBB-EDA8C450529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27157681-FACF-164E-AF04-45DF011DD42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2D20BCBB-882B-B847-92E5-6BCCD6007145}"/>
              </a:ext>
            </a:extLst>
          </p:cNvPr>
          <p:cNvSpPr>
            <a:spLocks noGrp="1" noChangeArrowheads="1"/>
          </p:cNvSpPr>
          <p:nvPr>
            <p:ph type="sldNum" sz="quarter" idx="12"/>
          </p:nvPr>
        </p:nvSpPr>
        <p:spPr>
          <a:ln/>
        </p:spPr>
        <p:txBody>
          <a:bodyPr/>
          <a:lstStyle>
            <a:lvl1pPr>
              <a:defRPr/>
            </a:lvl1pPr>
          </a:lstStyle>
          <a:p>
            <a:pPr>
              <a:defRPr/>
            </a:pPr>
            <a:fld id="{61570019-F1C1-7E4D-A945-10473AB2F31B}" type="slidenum">
              <a:rPr lang="en-GB" altLang="en-US"/>
              <a:pPr>
                <a:defRPr/>
              </a:pPr>
              <a:t>‹#›</a:t>
            </a:fld>
            <a:endParaRPr lang="en-GB" altLang="en-US"/>
          </a:p>
        </p:txBody>
      </p:sp>
    </p:spTree>
    <p:extLst>
      <p:ext uri="{BB962C8B-B14F-4D97-AF65-F5344CB8AC3E}">
        <p14:creationId xmlns:p14="http://schemas.microsoft.com/office/powerpoint/2010/main" val="42397913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2BC140EE-8E16-4142-88FD-2688A634053A}"/>
              </a:ext>
            </a:extLst>
          </p:cNvPr>
          <p:cNvSpPr>
            <a:spLocks noGrp="1"/>
          </p:cNvSpPr>
          <p:nvPr>
            <p:ph type="sldNum" sz="quarter" idx="10"/>
          </p:nvPr>
        </p:nvSpPr>
        <p:spPr>
          <a:ln/>
        </p:spPr>
        <p:txBody>
          <a:bodyPr/>
          <a:lstStyle>
            <a:lvl1pPr>
              <a:defRPr/>
            </a:lvl1pPr>
          </a:lstStyle>
          <a:p>
            <a:pPr>
              <a:defRPr/>
            </a:pPr>
            <a:fld id="{87B116CF-0264-764E-BC5E-66A1DB3994E2}"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7526906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a:extLst>
              <a:ext uri="{FF2B5EF4-FFF2-40B4-BE49-F238E27FC236}">
                <a16:creationId xmlns:a16="http://schemas.microsoft.com/office/drawing/2014/main" id="{F52FB02A-EDC6-6F4C-9300-D293F9B1DD59}"/>
              </a:ext>
            </a:extLst>
          </p:cNvPr>
          <p:cNvSpPr>
            <a:spLocks noGrp="1"/>
          </p:cNvSpPr>
          <p:nvPr>
            <p:ph type="sldNum" sz="quarter" idx="10"/>
          </p:nvPr>
        </p:nvSpPr>
        <p:spPr>
          <a:ln/>
        </p:spPr>
        <p:txBody>
          <a:bodyPr/>
          <a:lstStyle>
            <a:lvl1pPr>
              <a:defRPr/>
            </a:lvl1pPr>
          </a:lstStyle>
          <a:p>
            <a:pPr>
              <a:defRPr/>
            </a:pPr>
            <a:fld id="{39EDFC20-471E-4842-9C04-996E6EB2DF16}"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445595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a:extLst>
              <a:ext uri="{FF2B5EF4-FFF2-40B4-BE49-F238E27FC236}">
                <a16:creationId xmlns:a16="http://schemas.microsoft.com/office/drawing/2014/main" id="{E8D8660B-1AF9-5F4C-BB22-E69658FB94B2}"/>
              </a:ext>
            </a:extLst>
          </p:cNvPr>
          <p:cNvSpPr>
            <a:spLocks noGrp="1"/>
          </p:cNvSpPr>
          <p:nvPr>
            <p:ph type="sldNum" sz="quarter" idx="10"/>
          </p:nvPr>
        </p:nvSpPr>
        <p:spPr>
          <a:ln/>
        </p:spPr>
        <p:txBody>
          <a:bodyPr/>
          <a:lstStyle>
            <a:lvl1pPr>
              <a:defRPr/>
            </a:lvl1pPr>
          </a:lstStyle>
          <a:p>
            <a:pPr>
              <a:defRPr/>
            </a:pPr>
            <a:fld id="{990F1FB2-2D21-8A48-9F9D-15ADFCDA6B62}"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5041455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F8C41E3C-13C9-6B4C-B903-9993687F0AE9}"/>
              </a:ext>
            </a:extLst>
          </p:cNvPr>
          <p:cNvSpPr>
            <a:spLocks noGrp="1"/>
          </p:cNvSpPr>
          <p:nvPr>
            <p:ph type="sldNum" sz="quarter" idx="10"/>
          </p:nvPr>
        </p:nvSpPr>
        <p:spPr>
          <a:ln/>
        </p:spPr>
        <p:txBody>
          <a:bodyPr/>
          <a:lstStyle>
            <a:lvl1pPr>
              <a:defRPr/>
            </a:lvl1pPr>
          </a:lstStyle>
          <a:p>
            <a:pPr>
              <a:defRPr/>
            </a:pPr>
            <a:fld id="{46910C26-18E2-D541-9A98-2E367ED54BF6}"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3618612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D2421137-DF6E-8440-9276-6095671BD1DD}"/>
              </a:ext>
            </a:extLst>
          </p:cNvPr>
          <p:cNvSpPr>
            <a:spLocks noGrp="1"/>
          </p:cNvSpPr>
          <p:nvPr>
            <p:ph type="sldNum" sz="quarter" idx="10"/>
          </p:nvPr>
        </p:nvSpPr>
        <p:spPr>
          <a:ln/>
        </p:spPr>
        <p:txBody>
          <a:bodyPr/>
          <a:lstStyle>
            <a:lvl1pPr>
              <a:defRPr/>
            </a:lvl1pPr>
          </a:lstStyle>
          <a:p>
            <a:pPr>
              <a:defRPr/>
            </a:pPr>
            <a:fld id="{76C3C38E-A222-7B45-8746-B796697631EE}"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965856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a:extLst>
              <a:ext uri="{FF2B5EF4-FFF2-40B4-BE49-F238E27FC236}">
                <a16:creationId xmlns:a16="http://schemas.microsoft.com/office/drawing/2014/main" id="{C0C558EA-06F1-5844-85AD-21505AE87D70}"/>
              </a:ext>
            </a:extLst>
          </p:cNvPr>
          <p:cNvSpPr>
            <a:spLocks noGrp="1"/>
          </p:cNvSpPr>
          <p:nvPr>
            <p:ph type="sldNum" sz="quarter" idx="10"/>
          </p:nvPr>
        </p:nvSpPr>
        <p:spPr>
          <a:ln/>
        </p:spPr>
        <p:txBody>
          <a:bodyPr/>
          <a:lstStyle>
            <a:lvl1pPr>
              <a:defRPr/>
            </a:lvl1pPr>
          </a:lstStyle>
          <a:p>
            <a:pPr>
              <a:defRPr/>
            </a:pPr>
            <a:fld id="{A2CDC3D8-BB85-FA46-81C1-C48884B26C75}" type="slidenum">
              <a:rPr lang="en-US" altLang="en-US"/>
              <a:pPr>
                <a:defRPr/>
              </a:pPr>
              <a:t>‹#›</a:t>
            </a:fld>
            <a:endParaRPr lang="en-US" altLang="en-US" sz="1400"/>
          </a:p>
        </p:txBody>
      </p:sp>
    </p:spTree>
    <p:extLst>
      <p:ext uri="{BB962C8B-B14F-4D97-AF65-F5344CB8AC3E}">
        <p14:creationId xmlns:p14="http://schemas.microsoft.com/office/powerpoint/2010/main" val="24117335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985D8544-CE2F-B44B-8DA3-082BD319B1EC}"/>
              </a:ext>
            </a:extLst>
          </p:cNvPr>
          <p:cNvSpPr>
            <a:spLocks noGrp="1"/>
          </p:cNvSpPr>
          <p:nvPr>
            <p:ph type="sldNum" sz="quarter" idx="10"/>
          </p:nvPr>
        </p:nvSpPr>
        <p:spPr>
          <a:ln/>
        </p:spPr>
        <p:txBody>
          <a:bodyPr/>
          <a:lstStyle>
            <a:lvl1pPr>
              <a:defRPr/>
            </a:lvl1pPr>
          </a:lstStyle>
          <a:p>
            <a:pPr>
              <a:defRPr/>
            </a:pPr>
            <a:fld id="{04BFEFC0-5548-E843-BDD9-253BD983D606}" type="slidenum">
              <a:rPr lang="en-US" altLang="en-US"/>
              <a:pPr>
                <a:defRPr/>
              </a:pPr>
              <a:t>‹#›</a:t>
            </a:fld>
            <a:endParaRPr lang="en-US" altLang="en-US" sz="1400"/>
          </a:p>
        </p:txBody>
      </p:sp>
    </p:spTree>
    <p:extLst>
      <p:ext uri="{BB962C8B-B14F-4D97-AF65-F5344CB8AC3E}">
        <p14:creationId xmlns:p14="http://schemas.microsoft.com/office/powerpoint/2010/main" val="23986211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a:extLst>
              <a:ext uri="{FF2B5EF4-FFF2-40B4-BE49-F238E27FC236}">
                <a16:creationId xmlns:a16="http://schemas.microsoft.com/office/drawing/2014/main" id="{ED61ABEE-5CAC-4F46-95FE-7211C43086BF}"/>
              </a:ext>
            </a:extLst>
          </p:cNvPr>
          <p:cNvSpPr>
            <a:spLocks noGrp="1"/>
          </p:cNvSpPr>
          <p:nvPr>
            <p:ph type="sldNum" sz="quarter" idx="10"/>
          </p:nvPr>
        </p:nvSpPr>
        <p:spPr>
          <a:ln/>
        </p:spPr>
        <p:txBody>
          <a:bodyPr/>
          <a:lstStyle>
            <a:lvl1pPr>
              <a:defRPr/>
            </a:lvl1pPr>
          </a:lstStyle>
          <a:p>
            <a:pPr>
              <a:defRPr/>
            </a:pPr>
            <a:fld id="{B6491F77-DD7B-3042-B381-631EC4377A2A}" type="slidenum">
              <a:rPr lang="en-US" altLang="en-US"/>
              <a:pPr>
                <a:defRPr/>
              </a:pPr>
              <a:t>‹#›</a:t>
            </a:fld>
            <a:endParaRPr lang="en-US" altLang="en-US" sz="1400"/>
          </a:p>
        </p:txBody>
      </p:sp>
    </p:spTree>
    <p:extLst>
      <p:ext uri="{BB962C8B-B14F-4D97-AF65-F5344CB8AC3E}">
        <p14:creationId xmlns:p14="http://schemas.microsoft.com/office/powerpoint/2010/main" val="17675409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a:extLst>
              <a:ext uri="{FF2B5EF4-FFF2-40B4-BE49-F238E27FC236}">
                <a16:creationId xmlns:a16="http://schemas.microsoft.com/office/drawing/2014/main" id="{B5CDBDD7-76B4-E142-834D-66F64DD03EF5}"/>
              </a:ext>
            </a:extLst>
          </p:cNvPr>
          <p:cNvSpPr>
            <a:spLocks noGrp="1"/>
          </p:cNvSpPr>
          <p:nvPr>
            <p:ph type="sldNum" sz="quarter" idx="10"/>
          </p:nvPr>
        </p:nvSpPr>
        <p:spPr>
          <a:ln/>
        </p:spPr>
        <p:txBody>
          <a:bodyPr/>
          <a:lstStyle>
            <a:lvl1pPr>
              <a:defRPr/>
            </a:lvl1pPr>
          </a:lstStyle>
          <a:p>
            <a:pPr>
              <a:defRPr/>
            </a:pPr>
            <a:fld id="{C475DBB4-3958-8143-8276-BFD4DAE82EEC}" type="slidenum">
              <a:rPr lang="en-US" altLang="en-US"/>
              <a:pPr>
                <a:defRPr/>
              </a:pPr>
              <a:t>‹#›</a:t>
            </a:fld>
            <a:endParaRPr lang="en-US" altLang="en-US" sz="1400"/>
          </a:p>
        </p:txBody>
      </p:sp>
    </p:spTree>
    <p:extLst>
      <p:ext uri="{BB962C8B-B14F-4D97-AF65-F5344CB8AC3E}">
        <p14:creationId xmlns:p14="http://schemas.microsoft.com/office/powerpoint/2010/main" val="3548925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a:extLst>
              <a:ext uri="{FF2B5EF4-FFF2-40B4-BE49-F238E27FC236}">
                <a16:creationId xmlns:a16="http://schemas.microsoft.com/office/drawing/2014/main" id="{D14183B8-38E1-2D41-874E-F97E2122368B}"/>
              </a:ext>
            </a:extLst>
          </p:cNvPr>
          <p:cNvSpPr>
            <a:spLocks noGrp="1"/>
          </p:cNvSpPr>
          <p:nvPr>
            <p:ph type="sldNum" sz="quarter" idx="10"/>
          </p:nvPr>
        </p:nvSpPr>
        <p:spPr>
          <a:ln/>
        </p:spPr>
        <p:txBody>
          <a:bodyPr/>
          <a:lstStyle>
            <a:lvl1pPr>
              <a:defRPr/>
            </a:lvl1pPr>
          </a:lstStyle>
          <a:p>
            <a:pPr>
              <a:defRPr/>
            </a:pPr>
            <a:fld id="{A2F18EF5-53F7-3A47-9C78-2348E5879E4B}" type="slidenum">
              <a:rPr lang="en-US" altLang="en-US"/>
              <a:pPr>
                <a:defRPr/>
              </a:pPr>
              <a:t>‹#›</a:t>
            </a:fld>
            <a:endParaRPr lang="en-US" altLang="en-US" sz="1400"/>
          </a:p>
        </p:txBody>
      </p:sp>
    </p:spTree>
    <p:extLst>
      <p:ext uri="{BB962C8B-B14F-4D97-AF65-F5344CB8AC3E}">
        <p14:creationId xmlns:p14="http://schemas.microsoft.com/office/powerpoint/2010/main" val="4282358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DA443C2C-DB23-BC43-9407-047B93EAFA0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11C7CD9F-E26D-214A-ACEC-6E693DE4BD8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07999F61-F574-234D-BCA3-D505B4D293FD}"/>
              </a:ext>
            </a:extLst>
          </p:cNvPr>
          <p:cNvSpPr>
            <a:spLocks noGrp="1" noChangeArrowheads="1"/>
          </p:cNvSpPr>
          <p:nvPr>
            <p:ph type="sldNum" sz="quarter" idx="12"/>
          </p:nvPr>
        </p:nvSpPr>
        <p:spPr>
          <a:ln/>
        </p:spPr>
        <p:txBody>
          <a:bodyPr/>
          <a:lstStyle>
            <a:lvl1pPr>
              <a:defRPr/>
            </a:lvl1pPr>
          </a:lstStyle>
          <a:p>
            <a:pPr>
              <a:defRPr/>
            </a:pPr>
            <a:fld id="{6C27654F-428C-4044-84C2-C6CB8078D6E4}" type="slidenum">
              <a:rPr lang="en-GB" altLang="en-US"/>
              <a:pPr>
                <a:defRPr/>
              </a:pPr>
              <a:t>‹#›</a:t>
            </a:fld>
            <a:endParaRPr lang="en-GB" altLang="en-US"/>
          </a:p>
        </p:txBody>
      </p:sp>
    </p:spTree>
    <p:extLst>
      <p:ext uri="{BB962C8B-B14F-4D97-AF65-F5344CB8AC3E}">
        <p14:creationId xmlns:p14="http://schemas.microsoft.com/office/powerpoint/2010/main" val="18426267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a:extLst>
              <a:ext uri="{FF2B5EF4-FFF2-40B4-BE49-F238E27FC236}">
                <a16:creationId xmlns:a16="http://schemas.microsoft.com/office/drawing/2014/main" id="{46A01B1C-B49D-8F4F-BF49-521EE93BD8F9}"/>
              </a:ext>
            </a:extLst>
          </p:cNvPr>
          <p:cNvSpPr>
            <a:spLocks noGrp="1"/>
          </p:cNvSpPr>
          <p:nvPr>
            <p:ph type="sldNum" sz="quarter" idx="10"/>
          </p:nvPr>
        </p:nvSpPr>
        <p:spPr>
          <a:ln/>
        </p:spPr>
        <p:txBody>
          <a:bodyPr/>
          <a:lstStyle>
            <a:lvl1pPr>
              <a:defRPr/>
            </a:lvl1pPr>
          </a:lstStyle>
          <a:p>
            <a:pPr>
              <a:defRPr/>
            </a:pPr>
            <a:fld id="{B9B38234-8FFD-A041-9325-A7C2F163AF02}" type="slidenum">
              <a:rPr lang="en-US" altLang="en-US"/>
              <a:pPr>
                <a:defRPr/>
              </a:pPr>
              <a:t>‹#›</a:t>
            </a:fld>
            <a:endParaRPr lang="en-US" altLang="en-US" sz="1400"/>
          </a:p>
        </p:txBody>
      </p:sp>
    </p:spTree>
    <p:extLst>
      <p:ext uri="{BB962C8B-B14F-4D97-AF65-F5344CB8AC3E}">
        <p14:creationId xmlns:p14="http://schemas.microsoft.com/office/powerpoint/2010/main" val="25765213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8FAA5-44D2-D44B-BC04-80EE0DFF54ED}"/>
              </a:ext>
            </a:extLst>
          </p:cNvPr>
          <p:cNvSpPr>
            <a:spLocks noGrp="1"/>
          </p:cNvSpPr>
          <p:nvPr>
            <p:ph type="sldNum" sz="quarter" idx="10"/>
          </p:nvPr>
        </p:nvSpPr>
        <p:spPr>
          <a:ln/>
        </p:spPr>
        <p:txBody>
          <a:bodyPr/>
          <a:lstStyle>
            <a:lvl1pPr>
              <a:defRPr/>
            </a:lvl1pPr>
          </a:lstStyle>
          <a:p>
            <a:pPr>
              <a:defRPr/>
            </a:pPr>
            <a:fld id="{095BE400-6803-3C4D-BC8A-4840EABEF4AE}" type="slidenum">
              <a:rPr lang="en-US" altLang="en-US"/>
              <a:pPr>
                <a:defRPr/>
              </a:pPr>
              <a:t>‹#›</a:t>
            </a:fld>
            <a:endParaRPr lang="en-US" altLang="en-US" sz="1400"/>
          </a:p>
        </p:txBody>
      </p:sp>
    </p:spTree>
    <p:extLst>
      <p:ext uri="{BB962C8B-B14F-4D97-AF65-F5344CB8AC3E}">
        <p14:creationId xmlns:p14="http://schemas.microsoft.com/office/powerpoint/2010/main" val="9714050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65784D56-3DC4-714F-AC7F-5127AB0347BB}"/>
              </a:ext>
            </a:extLst>
          </p:cNvPr>
          <p:cNvSpPr>
            <a:spLocks noGrp="1"/>
          </p:cNvSpPr>
          <p:nvPr>
            <p:ph type="sldNum" sz="quarter" idx="10"/>
          </p:nvPr>
        </p:nvSpPr>
        <p:spPr>
          <a:ln/>
        </p:spPr>
        <p:txBody>
          <a:bodyPr/>
          <a:lstStyle>
            <a:lvl1pPr>
              <a:defRPr/>
            </a:lvl1pPr>
          </a:lstStyle>
          <a:p>
            <a:pPr>
              <a:defRPr/>
            </a:pPr>
            <a:fld id="{8EC86F6C-F7A6-544D-9D78-7E63D04E39D7}" type="slidenum">
              <a:rPr lang="en-US" altLang="en-US"/>
              <a:pPr>
                <a:defRPr/>
              </a:pPr>
              <a:t>‹#›</a:t>
            </a:fld>
            <a:endParaRPr lang="en-US" altLang="en-US" sz="1400"/>
          </a:p>
        </p:txBody>
      </p:sp>
    </p:spTree>
    <p:extLst>
      <p:ext uri="{BB962C8B-B14F-4D97-AF65-F5344CB8AC3E}">
        <p14:creationId xmlns:p14="http://schemas.microsoft.com/office/powerpoint/2010/main" val="1178835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1C4F8DC7-26EE-EF44-9046-605FC283BFBD}"/>
              </a:ext>
            </a:extLst>
          </p:cNvPr>
          <p:cNvSpPr>
            <a:spLocks noGrp="1"/>
          </p:cNvSpPr>
          <p:nvPr>
            <p:ph type="sldNum" sz="quarter" idx="10"/>
          </p:nvPr>
        </p:nvSpPr>
        <p:spPr>
          <a:ln/>
        </p:spPr>
        <p:txBody>
          <a:bodyPr/>
          <a:lstStyle>
            <a:lvl1pPr>
              <a:defRPr/>
            </a:lvl1pPr>
          </a:lstStyle>
          <a:p>
            <a:pPr>
              <a:defRPr/>
            </a:pPr>
            <a:fld id="{F52CF745-82A5-6149-8BC8-7DDEBE7039EE}" type="slidenum">
              <a:rPr lang="en-US" altLang="en-US"/>
              <a:pPr>
                <a:defRPr/>
              </a:pPr>
              <a:t>‹#›</a:t>
            </a:fld>
            <a:endParaRPr lang="en-US" altLang="en-US" sz="1400"/>
          </a:p>
        </p:txBody>
      </p:sp>
    </p:spTree>
    <p:extLst>
      <p:ext uri="{BB962C8B-B14F-4D97-AF65-F5344CB8AC3E}">
        <p14:creationId xmlns:p14="http://schemas.microsoft.com/office/powerpoint/2010/main" val="42297916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92DB223E-31C6-434E-BC46-9008AF269F61}"/>
              </a:ext>
            </a:extLst>
          </p:cNvPr>
          <p:cNvSpPr>
            <a:spLocks noGrp="1"/>
          </p:cNvSpPr>
          <p:nvPr>
            <p:ph type="sldNum" sz="quarter" idx="10"/>
          </p:nvPr>
        </p:nvSpPr>
        <p:spPr>
          <a:ln/>
        </p:spPr>
        <p:txBody>
          <a:bodyPr/>
          <a:lstStyle>
            <a:lvl1pPr>
              <a:defRPr/>
            </a:lvl1pPr>
          </a:lstStyle>
          <a:p>
            <a:pPr>
              <a:defRPr/>
            </a:pPr>
            <a:fld id="{8FB437A1-CAB9-A242-A4FF-B06EAF545A51}" type="slidenum">
              <a:rPr lang="en-US" altLang="en-US"/>
              <a:pPr>
                <a:defRPr/>
              </a:pPr>
              <a:t>‹#›</a:t>
            </a:fld>
            <a:endParaRPr lang="en-US" altLang="en-US" sz="1400"/>
          </a:p>
        </p:txBody>
      </p:sp>
    </p:spTree>
    <p:extLst>
      <p:ext uri="{BB962C8B-B14F-4D97-AF65-F5344CB8AC3E}">
        <p14:creationId xmlns:p14="http://schemas.microsoft.com/office/powerpoint/2010/main" val="27110502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8F58D1BA-1B49-7545-B347-116BCD5F6081}"/>
              </a:ext>
            </a:extLst>
          </p:cNvPr>
          <p:cNvSpPr>
            <a:spLocks noGrp="1"/>
          </p:cNvSpPr>
          <p:nvPr>
            <p:ph type="sldNum" sz="quarter" idx="10"/>
          </p:nvPr>
        </p:nvSpPr>
        <p:spPr>
          <a:ln/>
        </p:spPr>
        <p:txBody>
          <a:bodyPr/>
          <a:lstStyle>
            <a:lvl1pPr>
              <a:defRPr/>
            </a:lvl1pPr>
          </a:lstStyle>
          <a:p>
            <a:pPr>
              <a:defRPr/>
            </a:pPr>
            <a:fld id="{C52CC567-4460-9544-9BFA-ED68DF578713}" type="slidenum">
              <a:rPr lang="en-US" altLang="en-US"/>
              <a:pPr>
                <a:defRPr/>
              </a:pPr>
              <a:t>‹#›</a:t>
            </a:fld>
            <a:endParaRPr lang="en-US" altLang="en-US" sz="1400"/>
          </a:p>
        </p:txBody>
      </p:sp>
    </p:spTree>
    <p:extLst>
      <p:ext uri="{BB962C8B-B14F-4D97-AF65-F5344CB8AC3E}">
        <p14:creationId xmlns:p14="http://schemas.microsoft.com/office/powerpoint/2010/main" val="32830115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a:extLst>
              <a:ext uri="{FF2B5EF4-FFF2-40B4-BE49-F238E27FC236}">
                <a16:creationId xmlns:a16="http://schemas.microsoft.com/office/drawing/2014/main" id="{341A4806-C3CC-EA4E-836F-C031AC8DFD72}"/>
              </a:ext>
            </a:extLst>
          </p:cNvPr>
          <p:cNvSpPr>
            <a:spLocks noGrp="1"/>
          </p:cNvSpPr>
          <p:nvPr>
            <p:ph type="sldNum" sz="quarter" idx="10"/>
          </p:nvPr>
        </p:nvSpPr>
        <p:spPr>
          <a:ln/>
        </p:spPr>
        <p:txBody>
          <a:bodyPr/>
          <a:lstStyle>
            <a:lvl1pPr>
              <a:defRPr/>
            </a:lvl1pPr>
          </a:lstStyle>
          <a:p>
            <a:pPr>
              <a:defRPr/>
            </a:pPr>
            <a:fld id="{EE2B2B3D-FBC2-B14D-A7B5-1D892AE775CC}"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280673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88F5562A-D4C6-054E-8740-AE3428A10BD2}"/>
              </a:ext>
            </a:extLst>
          </p:cNvPr>
          <p:cNvSpPr>
            <a:spLocks noGrp="1"/>
          </p:cNvSpPr>
          <p:nvPr>
            <p:ph type="sldNum" sz="quarter" idx="10"/>
          </p:nvPr>
        </p:nvSpPr>
        <p:spPr>
          <a:ln/>
        </p:spPr>
        <p:txBody>
          <a:bodyPr/>
          <a:lstStyle>
            <a:lvl1pPr>
              <a:defRPr/>
            </a:lvl1pPr>
          </a:lstStyle>
          <a:p>
            <a:pPr>
              <a:defRPr/>
            </a:pPr>
            <a:fld id="{C49BE904-17BF-294D-8C9B-4C17CF0D869A}"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5364855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a:extLst>
              <a:ext uri="{FF2B5EF4-FFF2-40B4-BE49-F238E27FC236}">
                <a16:creationId xmlns:a16="http://schemas.microsoft.com/office/drawing/2014/main" id="{20297B60-97D3-3140-8AC2-7FBAF346CF59}"/>
              </a:ext>
            </a:extLst>
          </p:cNvPr>
          <p:cNvSpPr>
            <a:spLocks noGrp="1"/>
          </p:cNvSpPr>
          <p:nvPr>
            <p:ph type="sldNum" sz="quarter" idx="10"/>
          </p:nvPr>
        </p:nvSpPr>
        <p:spPr>
          <a:ln/>
        </p:spPr>
        <p:txBody>
          <a:bodyPr/>
          <a:lstStyle>
            <a:lvl1pPr>
              <a:defRPr/>
            </a:lvl1pPr>
          </a:lstStyle>
          <a:p>
            <a:pPr>
              <a:defRPr/>
            </a:pPr>
            <a:fld id="{1EC2E90E-AFA0-1A45-A76E-9679BBF25883}"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339309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a:extLst>
              <a:ext uri="{FF2B5EF4-FFF2-40B4-BE49-F238E27FC236}">
                <a16:creationId xmlns:a16="http://schemas.microsoft.com/office/drawing/2014/main" id="{BCC44963-4889-BC44-B26D-AEE4EB9F4DC1}"/>
              </a:ext>
            </a:extLst>
          </p:cNvPr>
          <p:cNvSpPr>
            <a:spLocks noGrp="1"/>
          </p:cNvSpPr>
          <p:nvPr>
            <p:ph type="sldNum" sz="quarter" idx="10"/>
          </p:nvPr>
        </p:nvSpPr>
        <p:spPr>
          <a:ln/>
        </p:spPr>
        <p:txBody>
          <a:bodyPr/>
          <a:lstStyle>
            <a:lvl1pPr>
              <a:defRPr/>
            </a:lvl1pPr>
          </a:lstStyle>
          <a:p>
            <a:pPr>
              <a:defRPr/>
            </a:pPr>
            <a:fld id="{B412A566-AE30-DB47-9D26-B61DD45EEC63}"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76757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777A0ECF-72F1-194D-A603-E64BC3B8F1A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27EB94A6-CEE0-1C44-9CB2-E13EAB8AE29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84EFA8A0-D975-F54B-B11B-E9354C58BCE6}"/>
              </a:ext>
            </a:extLst>
          </p:cNvPr>
          <p:cNvSpPr>
            <a:spLocks noGrp="1" noChangeArrowheads="1"/>
          </p:cNvSpPr>
          <p:nvPr>
            <p:ph type="sldNum" sz="quarter" idx="12"/>
          </p:nvPr>
        </p:nvSpPr>
        <p:spPr>
          <a:ln/>
        </p:spPr>
        <p:txBody>
          <a:bodyPr/>
          <a:lstStyle>
            <a:lvl1pPr>
              <a:defRPr/>
            </a:lvl1pPr>
          </a:lstStyle>
          <a:p>
            <a:pPr>
              <a:defRPr/>
            </a:pPr>
            <a:fld id="{AE7958EB-DD86-9643-A969-6A1C06D2D200}" type="slidenum">
              <a:rPr lang="en-GB" altLang="en-US"/>
              <a:pPr>
                <a:defRPr/>
              </a:pPr>
              <a:t>‹#›</a:t>
            </a:fld>
            <a:endParaRPr lang="en-GB" altLang="en-US"/>
          </a:p>
        </p:txBody>
      </p:sp>
    </p:spTree>
    <p:extLst>
      <p:ext uri="{BB962C8B-B14F-4D97-AF65-F5344CB8AC3E}">
        <p14:creationId xmlns:p14="http://schemas.microsoft.com/office/powerpoint/2010/main" val="17468485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a:extLst>
              <a:ext uri="{FF2B5EF4-FFF2-40B4-BE49-F238E27FC236}">
                <a16:creationId xmlns:a16="http://schemas.microsoft.com/office/drawing/2014/main" id="{DB834F11-8506-684E-9FBF-95C441E91244}"/>
              </a:ext>
            </a:extLst>
          </p:cNvPr>
          <p:cNvSpPr>
            <a:spLocks noGrp="1"/>
          </p:cNvSpPr>
          <p:nvPr>
            <p:ph type="sldNum" sz="quarter" idx="10"/>
          </p:nvPr>
        </p:nvSpPr>
        <p:spPr>
          <a:ln/>
        </p:spPr>
        <p:txBody>
          <a:bodyPr/>
          <a:lstStyle>
            <a:lvl1pPr>
              <a:defRPr/>
            </a:lvl1pPr>
          </a:lstStyle>
          <a:p>
            <a:pPr>
              <a:defRPr/>
            </a:pPr>
            <a:fld id="{29737F70-CB5C-C34E-BDC7-790B01473583}"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694770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a:extLst>
              <a:ext uri="{FF2B5EF4-FFF2-40B4-BE49-F238E27FC236}">
                <a16:creationId xmlns:a16="http://schemas.microsoft.com/office/drawing/2014/main" id="{4CEBE4A9-9E76-8C4D-8EE0-9894FF9E2492}"/>
              </a:ext>
            </a:extLst>
          </p:cNvPr>
          <p:cNvSpPr>
            <a:spLocks noGrp="1"/>
          </p:cNvSpPr>
          <p:nvPr>
            <p:ph type="sldNum" sz="quarter" idx="10"/>
          </p:nvPr>
        </p:nvSpPr>
        <p:spPr>
          <a:ln/>
        </p:spPr>
        <p:txBody>
          <a:bodyPr/>
          <a:lstStyle>
            <a:lvl1pPr>
              <a:defRPr/>
            </a:lvl1pPr>
          </a:lstStyle>
          <a:p>
            <a:pPr>
              <a:defRPr/>
            </a:pPr>
            <a:fld id="{A2235C78-273B-8440-81AC-19001E875594}"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397483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AB7A2AD4-A197-9541-A5EE-933043584886}"/>
              </a:ext>
            </a:extLst>
          </p:cNvPr>
          <p:cNvSpPr>
            <a:spLocks noGrp="1"/>
          </p:cNvSpPr>
          <p:nvPr>
            <p:ph type="sldNum" sz="quarter" idx="10"/>
          </p:nvPr>
        </p:nvSpPr>
        <p:spPr>
          <a:ln/>
        </p:spPr>
        <p:txBody>
          <a:bodyPr/>
          <a:lstStyle>
            <a:lvl1pPr>
              <a:defRPr/>
            </a:lvl1pPr>
          </a:lstStyle>
          <a:p>
            <a:pPr>
              <a:defRPr/>
            </a:pPr>
            <a:fld id="{16CE72AE-A8E7-3B48-813E-F09A8873166F}"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760380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a:extLst>
              <a:ext uri="{FF2B5EF4-FFF2-40B4-BE49-F238E27FC236}">
                <a16:creationId xmlns:a16="http://schemas.microsoft.com/office/drawing/2014/main" id="{2FB2C244-2DBD-ED4F-85CE-F785D39958DC}"/>
              </a:ext>
            </a:extLst>
          </p:cNvPr>
          <p:cNvSpPr>
            <a:spLocks noGrp="1"/>
          </p:cNvSpPr>
          <p:nvPr>
            <p:ph type="sldNum" sz="quarter" idx="10"/>
          </p:nvPr>
        </p:nvSpPr>
        <p:spPr>
          <a:ln/>
        </p:spPr>
        <p:txBody>
          <a:bodyPr/>
          <a:lstStyle>
            <a:lvl1pPr>
              <a:defRPr/>
            </a:lvl1pPr>
          </a:lstStyle>
          <a:p>
            <a:pPr>
              <a:defRPr/>
            </a:pPr>
            <a:fld id="{2DA460CF-D491-D947-A1FF-2059FF2A336F}"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820804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a:extLst>
              <a:ext uri="{FF2B5EF4-FFF2-40B4-BE49-F238E27FC236}">
                <a16:creationId xmlns:a16="http://schemas.microsoft.com/office/drawing/2014/main" id="{57369E2E-6171-944F-BB96-B5D63D55CAFC}"/>
              </a:ext>
            </a:extLst>
          </p:cNvPr>
          <p:cNvSpPr>
            <a:spLocks noGrp="1"/>
          </p:cNvSpPr>
          <p:nvPr>
            <p:ph type="sldNum" sz="quarter" idx="10"/>
          </p:nvPr>
        </p:nvSpPr>
        <p:spPr>
          <a:ln/>
        </p:spPr>
        <p:txBody>
          <a:bodyPr/>
          <a:lstStyle>
            <a:lvl1pPr>
              <a:defRPr/>
            </a:lvl1pPr>
          </a:lstStyle>
          <a:p>
            <a:pPr>
              <a:defRPr/>
            </a:pPr>
            <a:fld id="{033E8CC9-27BD-3C44-A7BC-364E5E0440E0}"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17310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1B239E97-8031-FB40-B158-E3B4F09C223D}"/>
              </a:ext>
            </a:extLst>
          </p:cNvPr>
          <p:cNvSpPr>
            <a:spLocks noGrp="1"/>
          </p:cNvSpPr>
          <p:nvPr>
            <p:ph type="sldNum" sz="quarter" idx="10"/>
          </p:nvPr>
        </p:nvSpPr>
        <p:spPr>
          <a:ln/>
        </p:spPr>
        <p:txBody>
          <a:bodyPr/>
          <a:lstStyle>
            <a:lvl1pPr>
              <a:defRPr/>
            </a:lvl1pPr>
          </a:lstStyle>
          <a:p>
            <a:pPr>
              <a:defRPr/>
            </a:pPr>
            <a:fld id="{A24F120E-B02C-C04C-BB79-CEB21DE53E4C}"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06139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0B29A3EA-422F-E749-8657-7DE5C65A62B4}"/>
              </a:ext>
            </a:extLst>
          </p:cNvPr>
          <p:cNvSpPr>
            <a:spLocks noGrp="1"/>
          </p:cNvSpPr>
          <p:nvPr>
            <p:ph type="sldNum" sz="quarter" idx="10"/>
          </p:nvPr>
        </p:nvSpPr>
        <p:spPr>
          <a:ln/>
        </p:spPr>
        <p:txBody>
          <a:bodyPr/>
          <a:lstStyle>
            <a:lvl1pPr>
              <a:defRPr/>
            </a:lvl1pPr>
          </a:lstStyle>
          <a:p>
            <a:pPr>
              <a:defRPr/>
            </a:pPr>
            <a:fld id="{768825D3-0D97-0148-98D4-57D6AC6FEFFD}"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480300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2794714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14301125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2312851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7DBB18F-15EB-BF40-8030-21D1A3942B74}"/>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B1A65C52-D17E-B14D-ABD4-DEFCB3011BE7}"/>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A68F2FDB-29E8-A34B-9081-5107982314F6}"/>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D3A3B5EA-3DBD-3C4C-A9B9-26516E322AC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2"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75783"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E03BFEE7-385C-D148-966D-5749A2A19565}"/>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BA5C9EE8-DCC0-6848-996E-F59817DFD479}"/>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ABB7EFD5-A070-8F47-832A-5840107F1086}"/>
              </a:ext>
            </a:extLst>
          </p:cNvPr>
          <p:cNvSpPr>
            <a:spLocks noGrp="1" noChangeArrowheads="1"/>
          </p:cNvSpPr>
          <p:nvPr>
            <p:ph type="sldNum" sz="quarter" idx="12"/>
          </p:nvPr>
        </p:nvSpPr>
        <p:spPr/>
        <p:txBody>
          <a:bodyPr/>
          <a:lstStyle>
            <a:lvl1pPr>
              <a:defRPr smtClean="0">
                <a:solidFill>
                  <a:srgbClr val="EAEAEA"/>
                </a:solidFill>
              </a:defRPr>
            </a:lvl1pPr>
          </a:lstStyle>
          <a:p>
            <a:pPr>
              <a:defRPr/>
            </a:pPr>
            <a:fld id="{9CAE83C9-7267-BC4F-A3D0-2BD1CAF05AD6}" type="slidenum">
              <a:rPr lang="en-GB" altLang="en-US"/>
              <a:pPr>
                <a:defRPr/>
              </a:pPr>
              <a:t>‹#›</a:t>
            </a:fld>
            <a:endParaRPr lang="en-GB" altLang="en-US"/>
          </a:p>
        </p:txBody>
      </p:sp>
    </p:spTree>
    <p:extLst>
      <p:ext uri="{BB962C8B-B14F-4D97-AF65-F5344CB8AC3E}">
        <p14:creationId xmlns:p14="http://schemas.microsoft.com/office/powerpoint/2010/main" val="22751106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8789529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0125042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4700302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5563679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19316523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3310018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35612339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33102023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smtClean="0"/>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9918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2CE1F44E-165D-1044-BE83-43630122E11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0A05E9F4-230A-5942-9FCE-3C5D316BB70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85911DFD-0A85-2844-98DC-22352A93424F}"/>
              </a:ext>
            </a:extLst>
          </p:cNvPr>
          <p:cNvSpPr>
            <a:spLocks noGrp="1" noChangeArrowheads="1"/>
          </p:cNvSpPr>
          <p:nvPr>
            <p:ph type="sldNum" sz="quarter" idx="12"/>
          </p:nvPr>
        </p:nvSpPr>
        <p:spPr>
          <a:ln/>
        </p:spPr>
        <p:txBody>
          <a:bodyPr/>
          <a:lstStyle>
            <a:lvl1pPr>
              <a:defRPr/>
            </a:lvl1pPr>
          </a:lstStyle>
          <a:p>
            <a:pPr>
              <a:defRPr/>
            </a:pPr>
            <a:fld id="{AA288C67-320D-4047-9990-7EDF445BBD31}" type="slidenum">
              <a:rPr lang="en-GB" altLang="en-US"/>
              <a:pPr>
                <a:defRPr/>
              </a:pPr>
              <a:t>‹#›</a:t>
            </a:fld>
            <a:endParaRPr lang="en-GB" altLang="en-US"/>
          </a:p>
        </p:txBody>
      </p:sp>
    </p:spTree>
    <p:extLst>
      <p:ext uri="{BB962C8B-B14F-4D97-AF65-F5344CB8AC3E}">
        <p14:creationId xmlns:p14="http://schemas.microsoft.com/office/powerpoint/2010/main" val="1822921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052D0411-3A05-714B-9967-59D575745B1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D9627CBF-DAE1-0A43-9004-FD009D0928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93F70132-B2A0-834E-9430-DFD1DD41732E}"/>
              </a:ext>
            </a:extLst>
          </p:cNvPr>
          <p:cNvSpPr>
            <a:spLocks noGrp="1" noChangeArrowheads="1"/>
          </p:cNvSpPr>
          <p:nvPr>
            <p:ph type="sldNum" sz="quarter" idx="12"/>
          </p:nvPr>
        </p:nvSpPr>
        <p:spPr>
          <a:ln/>
        </p:spPr>
        <p:txBody>
          <a:bodyPr/>
          <a:lstStyle>
            <a:lvl1pPr>
              <a:defRPr/>
            </a:lvl1pPr>
          </a:lstStyle>
          <a:p>
            <a:pPr>
              <a:defRPr/>
            </a:pPr>
            <a:fld id="{77C1B734-F7F3-8F40-A32A-3131F1EF8EEE}" type="slidenum">
              <a:rPr lang="en-GB" altLang="en-US"/>
              <a:pPr>
                <a:defRPr/>
              </a:pPr>
              <a:t>‹#›</a:t>
            </a:fld>
            <a:endParaRPr lang="en-GB" altLang="en-US"/>
          </a:p>
        </p:txBody>
      </p:sp>
    </p:spTree>
    <p:extLst>
      <p:ext uri="{BB962C8B-B14F-4D97-AF65-F5344CB8AC3E}">
        <p14:creationId xmlns:p14="http://schemas.microsoft.com/office/powerpoint/2010/main" val="2169216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577177D-4FA2-004C-86A2-AA2AC369F2D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72A9AA3E-C791-F842-8208-80F079B0F0E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AAECA685-1466-5B4B-B069-8048A12AD4E9}"/>
              </a:ext>
            </a:extLst>
          </p:cNvPr>
          <p:cNvSpPr>
            <a:spLocks noGrp="1" noChangeArrowheads="1"/>
          </p:cNvSpPr>
          <p:nvPr>
            <p:ph type="sldNum" sz="quarter" idx="12"/>
          </p:nvPr>
        </p:nvSpPr>
        <p:spPr>
          <a:ln/>
        </p:spPr>
        <p:txBody>
          <a:bodyPr/>
          <a:lstStyle>
            <a:lvl1pPr>
              <a:defRPr/>
            </a:lvl1pPr>
          </a:lstStyle>
          <a:p>
            <a:pPr>
              <a:defRPr/>
            </a:pPr>
            <a:fld id="{70987A43-2572-EF4B-B12D-F515DCB729BE}" type="slidenum">
              <a:rPr lang="en-GB" altLang="en-US"/>
              <a:pPr>
                <a:defRPr/>
              </a:pPr>
              <a:t>‹#›</a:t>
            </a:fld>
            <a:endParaRPr lang="en-GB" altLang="en-US"/>
          </a:p>
        </p:txBody>
      </p:sp>
    </p:spTree>
    <p:extLst>
      <p:ext uri="{BB962C8B-B14F-4D97-AF65-F5344CB8AC3E}">
        <p14:creationId xmlns:p14="http://schemas.microsoft.com/office/powerpoint/2010/main" val="1937686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25849E69-2CC1-A640-8EB5-5E5E052D209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9">
            <a:extLst>
              <a:ext uri="{FF2B5EF4-FFF2-40B4-BE49-F238E27FC236}">
                <a16:creationId xmlns:a16="http://schemas.microsoft.com/office/drawing/2014/main" id="{CB63BF7D-9C7E-BD4F-9CF8-97E4D241922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
            <a:extLst>
              <a:ext uri="{FF2B5EF4-FFF2-40B4-BE49-F238E27FC236}">
                <a16:creationId xmlns:a16="http://schemas.microsoft.com/office/drawing/2014/main" id="{0F995DB8-63F7-7C40-AEEF-B613BF8083E3}"/>
              </a:ext>
            </a:extLst>
          </p:cNvPr>
          <p:cNvSpPr>
            <a:spLocks noGrp="1" noChangeArrowheads="1"/>
          </p:cNvSpPr>
          <p:nvPr>
            <p:ph type="sldNum" sz="quarter" idx="12"/>
          </p:nvPr>
        </p:nvSpPr>
        <p:spPr>
          <a:ln/>
        </p:spPr>
        <p:txBody>
          <a:bodyPr/>
          <a:lstStyle>
            <a:lvl1pPr>
              <a:defRPr/>
            </a:lvl1pPr>
          </a:lstStyle>
          <a:p>
            <a:pPr>
              <a:defRPr/>
            </a:pPr>
            <a:fld id="{F1551D1E-D46F-5B41-8132-120AA8D1AEAA}" type="slidenum">
              <a:rPr lang="en-GB" altLang="en-US"/>
              <a:pPr>
                <a:defRPr/>
              </a:pPr>
              <a:t>‹#›</a:t>
            </a:fld>
            <a:endParaRPr lang="en-GB" altLang="en-US"/>
          </a:p>
        </p:txBody>
      </p:sp>
    </p:spTree>
    <p:extLst>
      <p:ext uri="{BB962C8B-B14F-4D97-AF65-F5344CB8AC3E}">
        <p14:creationId xmlns:p14="http://schemas.microsoft.com/office/powerpoint/2010/main" val="114958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C436CBC3-9A49-A04F-B4AB-F75B66375F5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9">
            <a:extLst>
              <a:ext uri="{FF2B5EF4-FFF2-40B4-BE49-F238E27FC236}">
                <a16:creationId xmlns:a16="http://schemas.microsoft.com/office/drawing/2014/main" id="{B7ABC5BD-E4EF-1A4D-AA05-087592AC323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892FC619-C3F0-B04F-9605-EC60EEA50751}"/>
              </a:ext>
            </a:extLst>
          </p:cNvPr>
          <p:cNvSpPr>
            <a:spLocks noGrp="1" noChangeArrowheads="1"/>
          </p:cNvSpPr>
          <p:nvPr>
            <p:ph type="sldNum" sz="quarter" idx="12"/>
          </p:nvPr>
        </p:nvSpPr>
        <p:spPr>
          <a:ln/>
        </p:spPr>
        <p:txBody>
          <a:bodyPr/>
          <a:lstStyle>
            <a:lvl1pPr>
              <a:defRPr/>
            </a:lvl1pPr>
          </a:lstStyle>
          <a:p>
            <a:pPr>
              <a:defRPr/>
            </a:pPr>
            <a:fld id="{88434D1D-DD24-BA49-AFB8-FC1C089ECED1}" type="slidenum">
              <a:rPr lang="en-GB" altLang="en-US"/>
              <a:pPr>
                <a:defRPr/>
              </a:pPr>
              <a:t>‹#›</a:t>
            </a:fld>
            <a:endParaRPr lang="en-GB" altLang="en-US"/>
          </a:p>
        </p:txBody>
      </p:sp>
    </p:spTree>
    <p:extLst>
      <p:ext uri="{BB962C8B-B14F-4D97-AF65-F5344CB8AC3E}">
        <p14:creationId xmlns:p14="http://schemas.microsoft.com/office/powerpoint/2010/main" val="66901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D0482FC-A8A1-2D43-A6F7-AD0DF60F36A9}"/>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9">
            <a:extLst>
              <a:ext uri="{FF2B5EF4-FFF2-40B4-BE49-F238E27FC236}">
                <a16:creationId xmlns:a16="http://schemas.microsoft.com/office/drawing/2014/main" id="{6FD30037-1B9E-6F42-8FF8-D3C6EE3E0F8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E7EA7950-0878-C64E-B4EA-EE950D4E1237}"/>
              </a:ext>
            </a:extLst>
          </p:cNvPr>
          <p:cNvSpPr>
            <a:spLocks noGrp="1" noChangeArrowheads="1"/>
          </p:cNvSpPr>
          <p:nvPr>
            <p:ph type="sldNum" sz="quarter" idx="12"/>
          </p:nvPr>
        </p:nvSpPr>
        <p:spPr>
          <a:ln/>
        </p:spPr>
        <p:txBody>
          <a:bodyPr/>
          <a:lstStyle>
            <a:lvl1pPr>
              <a:defRPr/>
            </a:lvl1pPr>
          </a:lstStyle>
          <a:p>
            <a:pPr>
              <a:defRPr/>
            </a:pPr>
            <a:fld id="{A13C1288-CD78-6340-941C-CA12E23E38A5}" type="slidenum">
              <a:rPr lang="en-GB" altLang="en-US"/>
              <a:pPr>
                <a:defRPr/>
              </a:pPr>
              <a:t>‹#›</a:t>
            </a:fld>
            <a:endParaRPr lang="en-GB" altLang="en-US"/>
          </a:p>
        </p:txBody>
      </p:sp>
    </p:spTree>
    <p:extLst>
      <p:ext uri="{BB962C8B-B14F-4D97-AF65-F5344CB8AC3E}">
        <p14:creationId xmlns:p14="http://schemas.microsoft.com/office/powerpoint/2010/main" val="356731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792281-5804-8648-990B-246E3261DAE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77C8A27-E2D9-F947-8CFA-8A4282C9FCB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A47BE77-3571-044E-AFFC-A8AECE9D8D80}"/>
              </a:ext>
            </a:extLst>
          </p:cNvPr>
          <p:cNvSpPr>
            <a:spLocks noGrp="1" noChangeArrowheads="1"/>
          </p:cNvSpPr>
          <p:nvPr>
            <p:ph type="sldNum" sz="quarter" idx="12"/>
          </p:nvPr>
        </p:nvSpPr>
        <p:spPr>
          <a:ln/>
        </p:spPr>
        <p:txBody>
          <a:bodyPr/>
          <a:lstStyle>
            <a:lvl1pPr>
              <a:defRPr/>
            </a:lvl1pPr>
          </a:lstStyle>
          <a:p>
            <a:pPr>
              <a:defRPr/>
            </a:pPr>
            <a:fld id="{F11C16CB-8B75-0546-B429-36843934B5EE}" type="slidenum">
              <a:rPr lang="en-GB" altLang="en-US"/>
              <a:pPr>
                <a:defRPr/>
              </a:pPr>
              <a:t>‹#›</a:t>
            </a:fld>
            <a:endParaRPr lang="en-GB" altLang="en-US"/>
          </a:p>
        </p:txBody>
      </p:sp>
    </p:spTree>
    <p:extLst>
      <p:ext uri="{BB962C8B-B14F-4D97-AF65-F5344CB8AC3E}">
        <p14:creationId xmlns:p14="http://schemas.microsoft.com/office/powerpoint/2010/main" val="1749658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950FC208-ABE6-084B-B714-EF054B9495C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508DB905-14C8-2A45-BF19-787A5F2D099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40E7BCEF-5388-E043-AE19-D478A55BBE57}"/>
              </a:ext>
            </a:extLst>
          </p:cNvPr>
          <p:cNvSpPr>
            <a:spLocks noGrp="1" noChangeArrowheads="1"/>
          </p:cNvSpPr>
          <p:nvPr>
            <p:ph type="sldNum" sz="quarter" idx="12"/>
          </p:nvPr>
        </p:nvSpPr>
        <p:spPr>
          <a:ln/>
        </p:spPr>
        <p:txBody>
          <a:bodyPr/>
          <a:lstStyle>
            <a:lvl1pPr>
              <a:defRPr/>
            </a:lvl1pPr>
          </a:lstStyle>
          <a:p>
            <a:pPr>
              <a:defRPr/>
            </a:pPr>
            <a:fld id="{812D8327-259C-124A-BA7E-41924EACE24F}" type="slidenum">
              <a:rPr lang="en-GB" altLang="en-US"/>
              <a:pPr>
                <a:defRPr/>
              </a:pPr>
              <a:t>‹#›</a:t>
            </a:fld>
            <a:endParaRPr lang="en-GB" altLang="en-US"/>
          </a:p>
        </p:txBody>
      </p:sp>
    </p:spTree>
    <p:extLst>
      <p:ext uri="{BB962C8B-B14F-4D97-AF65-F5344CB8AC3E}">
        <p14:creationId xmlns:p14="http://schemas.microsoft.com/office/powerpoint/2010/main" val="465970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91530E57-FC97-4A41-B888-8253AFAB8DB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19DEFD9B-578B-7349-9412-E96855E2489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53E10DE3-AC4A-A64E-BB1B-20A958AF62E5}"/>
              </a:ext>
            </a:extLst>
          </p:cNvPr>
          <p:cNvSpPr>
            <a:spLocks noGrp="1" noChangeArrowheads="1"/>
          </p:cNvSpPr>
          <p:nvPr>
            <p:ph type="sldNum" sz="quarter" idx="12"/>
          </p:nvPr>
        </p:nvSpPr>
        <p:spPr>
          <a:ln/>
        </p:spPr>
        <p:txBody>
          <a:bodyPr/>
          <a:lstStyle>
            <a:lvl1pPr>
              <a:defRPr/>
            </a:lvl1pPr>
          </a:lstStyle>
          <a:p>
            <a:pPr>
              <a:defRPr/>
            </a:pPr>
            <a:fld id="{9B5BBCD9-6498-1044-9BC7-990B4C30EEA9}" type="slidenum">
              <a:rPr lang="en-GB" altLang="en-US"/>
              <a:pPr>
                <a:defRPr/>
              </a:pPr>
              <a:t>‹#›</a:t>
            </a:fld>
            <a:endParaRPr lang="en-GB" altLang="en-US"/>
          </a:p>
        </p:txBody>
      </p:sp>
    </p:spTree>
    <p:extLst>
      <p:ext uri="{BB962C8B-B14F-4D97-AF65-F5344CB8AC3E}">
        <p14:creationId xmlns:p14="http://schemas.microsoft.com/office/powerpoint/2010/main" val="588559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ACC64EE-69CB-8E40-BE59-EA913E1FB49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BF82B677-8FED-244F-8951-811BFEF600A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4BBFD694-CCC6-A44E-BA30-0D5A19192274}"/>
              </a:ext>
            </a:extLst>
          </p:cNvPr>
          <p:cNvSpPr>
            <a:spLocks noGrp="1" noChangeArrowheads="1"/>
          </p:cNvSpPr>
          <p:nvPr>
            <p:ph type="sldNum" sz="quarter" idx="12"/>
          </p:nvPr>
        </p:nvSpPr>
        <p:spPr>
          <a:ln/>
        </p:spPr>
        <p:txBody>
          <a:bodyPr/>
          <a:lstStyle>
            <a:lvl1pPr>
              <a:defRPr/>
            </a:lvl1pPr>
          </a:lstStyle>
          <a:p>
            <a:pPr>
              <a:defRPr/>
            </a:pPr>
            <a:fld id="{B713B832-1F86-9A45-B357-C82401BCF049}" type="slidenum">
              <a:rPr lang="en-GB" altLang="en-US"/>
              <a:pPr>
                <a:defRPr/>
              </a:pPr>
              <a:t>‹#›</a:t>
            </a:fld>
            <a:endParaRPr lang="en-GB" altLang="en-US"/>
          </a:p>
        </p:txBody>
      </p:sp>
    </p:spTree>
    <p:extLst>
      <p:ext uri="{BB962C8B-B14F-4D97-AF65-F5344CB8AC3E}">
        <p14:creationId xmlns:p14="http://schemas.microsoft.com/office/powerpoint/2010/main" val="2520228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6CBA6CD-267A-DA44-AB9F-54DB7DF17AD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6A56B55A-AA3B-3441-99B5-94C8F55EB34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8F5C0ACB-CCD5-6842-A8A5-76EC0EA812D4}"/>
              </a:ext>
            </a:extLst>
          </p:cNvPr>
          <p:cNvSpPr>
            <a:spLocks noGrp="1" noChangeArrowheads="1"/>
          </p:cNvSpPr>
          <p:nvPr>
            <p:ph type="sldNum" sz="quarter" idx="12"/>
          </p:nvPr>
        </p:nvSpPr>
        <p:spPr>
          <a:ln/>
        </p:spPr>
        <p:txBody>
          <a:bodyPr/>
          <a:lstStyle>
            <a:lvl1pPr>
              <a:defRPr/>
            </a:lvl1pPr>
          </a:lstStyle>
          <a:p>
            <a:pPr>
              <a:defRPr/>
            </a:pPr>
            <a:fld id="{3822B579-0D8B-A94E-B3CD-CF7DD0140BEA}" type="slidenum">
              <a:rPr lang="en-GB" altLang="en-US"/>
              <a:pPr>
                <a:defRPr/>
              </a:pPr>
              <a:t>‹#›</a:t>
            </a:fld>
            <a:endParaRPr lang="en-GB" altLang="en-US"/>
          </a:p>
        </p:txBody>
      </p:sp>
    </p:spTree>
    <p:extLst>
      <p:ext uri="{BB962C8B-B14F-4D97-AF65-F5344CB8AC3E}">
        <p14:creationId xmlns:p14="http://schemas.microsoft.com/office/powerpoint/2010/main" val="1158819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E0694A7-F764-9D47-A4B1-DD9625257592}"/>
              </a:ext>
            </a:extLst>
          </p:cNvPr>
          <p:cNvGrpSpPr>
            <a:grpSpLocks/>
          </p:cNvGrpSpPr>
          <p:nvPr/>
        </p:nvGrpSpPr>
        <p:grpSpPr bwMode="auto">
          <a:xfrm>
            <a:off x="0" y="0"/>
            <a:ext cx="9144000" cy="6934200"/>
            <a:chOff x="0" y="0"/>
            <a:chExt cx="5760" cy="4368"/>
          </a:xfrm>
        </p:grpSpPr>
        <p:sp>
          <p:nvSpPr>
            <p:cNvPr id="5" name="Freeform 3">
              <a:extLst>
                <a:ext uri="{FF2B5EF4-FFF2-40B4-BE49-F238E27FC236}">
                  <a16:creationId xmlns:a16="http://schemas.microsoft.com/office/drawing/2014/main" id="{A4A45FC8-2E26-4F43-9FDA-9549FC008FA8}"/>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6" name="Freeform 4">
              <a:extLst>
                <a:ext uri="{FF2B5EF4-FFF2-40B4-BE49-F238E27FC236}">
                  <a16:creationId xmlns:a16="http://schemas.microsoft.com/office/drawing/2014/main" id="{F87CF011-2C88-674B-9604-E5B0833E124A}"/>
                </a:ext>
              </a:extLst>
            </p:cNvPr>
            <p:cNvSpPr>
              <a:spLocks/>
            </p:cNvSpPr>
            <p:nvPr/>
          </p:nvSpPr>
          <p:spPr bwMode="hidden">
            <a:xfrm>
              <a:off x="0" y="2496"/>
              <a:ext cx="2112" cy="1604"/>
            </a:xfrm>
            <a:custGeom>
              <a:avLst/>
              <a:gdLst>
                <a:gd name="T0" fmla="*/ 565 w 2123"/>
                <a:gd name="T1" fmla="*/ 789 h 1696"/>
                <a:gd name="T2" fmla="*/ 529 w 2123"/>
                <a:gd name="T3" fmla="*/ 517 h 1696"/>
                <a:gd name="T4" fmla="*/ 655 w 2123"/>
                <a:gd name="T5" fmla="*/ 300 h 1696"/>
                <a:gd name="T6" fmla="*/ 902 w 2123"/>
                <a:gd name="T7" fmla="*/ 445 h 1696"/>
                <a:gd name="T8" fmla="*/ 1184 w 2123"/>
                <a:gd name="T9" fmla="*/ 657 h 1696"/>
                <a:gd name="T10" fmla="*/ 1443 w 2123"/>
                <a:gd name="T11" fmla="*/ 839 h 1696"/>
                <a:gd name="T12" fmla="*/ 1755 w 2123"/>
                <a:gd name="T13" fmla="*/ 1029 h 1696"/>
                <a:gd name="T14" fmla="*/ 1833 w 2123"/>
                <a:gd name="T15" fmla="*/ 1069 h 1696"/>
                <a:gd name="T16" fmla="*/ 1790 w 2123"/>
                <a:gd name="T17" fmla="*/ 1025 h 1696"/>
                <a:gd name="T18" fmla="*/ 1376 w 2123"/>
                <a:gd name="T19" fmla="*/ 758 h 1696"/>
                <a:gd name="T20" fmla="*/ 1058 w 2123"/>
                <a:gd name="T21" fmla="*/ 517 h 1696"/>
                <a:gd name="T22" fmla="*/ 703 w 2123"/>
                <a:gd name="T23" fmla="*/ 249 h 1696"/>
                <a:gd name="T24" fmla="*/ 974 w 2123"/>
                <a:gd name="T25" fmla="*/ 235 h 1696"/>
                <a:gd name="T26" fmla="*/ 1251 w 2123"/>
                <a:gd name="T27" fmla="*/ 240 h 1696"/>
                <a:gd name="T28" fmla="*/ 1574 w 2123"/>
                <a:gd name="T29" fmla="*/ 203 h 1696"/>
                <a:gd name="T30" fmla="*/ 2068 w 2123"/>
                <a:gd name="T31" fmla="*/ 148 h 1696"/>
                <a:gd name="T32" fmla="*/ 2020 w 2123"/>
                <a:gd name="T33" fmla="*/ 131 h 1696"/>
                <a:gd name="T34" fmla="*/ 1503 w 2123"/>
                <a:gd name="T35" fmla="*/ 195 h 1696"/>
                <a:gd name="T36" fmla="*/ 1178 w 2123"/>
                <a:gd name="T37" fmla="*/ 208 h 1696"/>
                <a:gd name="T38" fmla="*/ 739 w 2123"/>
                <a:gd name="T39" fmla="*/ 195 h 1696"/>
                <a:gd name="T40" fmla="*/ 799 w 2123"/>
                <a:gd name="T41" fmla="*/ 172 h 1696"/>
                <a:gd name="T42" fmla="*/ 1112 w 2123"/>
                <a:gd name="T43" fmla="*/ 0 h 1696"/>
                <a:gd name="T44" fmla="*/ 1058 w 2123"/>
                <a:gd name="T45" fmla="*/ 23 h 1696"/>
                <a:gd name="T46" fmla="*/ 985 w 2123"/>
                <a:gd name="T47" fmla="*/ 63 h 1696"/>
                <a:gd name="T48" fmla="*/ 835 w 2123"/>
                <a:gd name="T49" fmla="*/ 145 h 1696"/>
                <a:gd name="T50" fmla="*/ 655 w 2123"/>
                <a:gd name="T51" fmla="*/ 213 h 1696"/>
                <a:gd name="T52" fmla="*/ 619 w 2123"/>
                <a:gd name="T53" fmla="*/ 272 h 1696"/>
                <a:gd name="T54" fmla="*/ 295 w 2123"/>
                <a:gd name="T55" fmla="*/ 445 h 1696"/>
                <a:gd name="T56" fmla="*/ 0 w 2123"/>
                <a:gd name="T57" fmla="*/ 549 h 1696"/>
                <a:gd name="T58" fmla="*/ 0 w 2123"/>
                <a:gd name="T59" fmla="*/ 553 h 1696"/>
                <a:gd name="T60" fmla="*/ 0 w 2123"/>
                <a:gd name="T61" fmla="*/ 581 h 1696"/>
                <a:gd name="T62" fmla="*/ 289 w 2123"/>
                <a:gd name="T63" fmla="*/ 480 h 1696"/>
                <a:gd name="T64" fmla="*/ 577 w 2123"/>
                <a:gd name="T65" fmla="*/ 326 h 1696"/>
                <a:gd name="T66" fmla="*/ 493 w 2123"/>
                <a:gd name="T67" fmla="*/ 508 h 1696"/>
                <a:gd name="T68" fmla="*/ 511 w 2123"/>
                <a:gd name="T69" fmla="*/ 753 h 1696"/>
                <a:gd name="T70" fmla="*/ 450 w 2123"/>
                <a:gd name="T71" fmla="*/ 883 h 1696"/>
                <a:gd name="T72" fmla="*/ 319 w 2123"/>
                <a:gd name="T73" fmla="*/ 1120 h 1696"/>
                <a:gd name="T74" fmla="*/ 313 w 2123"/>
                <a:gd name="T75" fmla="*/ 1283 h 1696"/>
                <a:gd name="T76" fmla="*/ 319 w 2123"/>
                <a:gd name="T77" fmla="*/ 1283 h 1696"/>
                <a:gd name="T78" fmla="*/ 337 w 2123"/>
                <a:gd name="T79" fmla="*/ 1175 h 1696"/>
                <a:gd name="T80" fmla="*/ 565 w 2123"/>
                <a:gd name="T81" fmla="*/ 789 h 1696"/>
                <a:gd name="T82" fmla="*/ 565 w 2123"/>
                <a:gd name="T83" fmla="*/ 789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026CA47E-C756-5341-A60F-EEBCEBCF0B7A}"/>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01522CEC-9798-BB45-8E62-F1DB8CB077B8}"/>
                </a:ext>
              </a:extLst>
            </p:cNvPr>
            <p:cNvSpPr>
              <a:spLocks/>
            </p:cNvSpPr>
            <p:nvPr/>
          </p:nvSpPr>
          <p:spPr bwMode="hidden">
            <a:xfrm>
              <a:off x="0" y="524"/>
              <a:ext cx="973" cy="1195"/>
            </a:xfrm>
            <a:custGeom>
              <a:avLst/>
              <a:gdLst>
                <a:gd name="T0" fmla="*/ 328 w 969"/>
                <a:gd name="T1" fmla="*/ 1201 h 1192"/>
                <a:gd name="T2" fmla="*/ 500 w 969"/>
                <a:gd name="T3" fmla="*/ 1207 h 1192"/>
                <a:gd name="T4" fmla="*/ 590 w 969"/>
                <a:gd name="T5" fmla="*/ 1165 h 1192"/>
                <a:gd name="T6" fmla="*/ 828 w 969"/>
                <a:gd name="T7" fmla="*/ 1100 h 1192"/>
                <a:gd name="T8" fmla="*/ 953 w 969"/>
                <a:gd name="T9" fmla="*/ 1070 h 1192"/>
                <a:gd name="T10" fmla="*/ 774 w 969"/>
                <a:gd name="T11" fmla="*/ 1001 h 1192"/>
                <a:gd name="T12" fmla="*/ 566 w 969"/>
                <a:gd name="T13" fmla="*/ 963 h 1192"/>
                <a:gd name="T14" fmla="*/ 202 w 969"/>
                <a:gd name="T15" fmla="*/ 981 h 1192"/>
                <a:gd name="T16" fmla="*/ 304 w 969"/>
                <a:gd name="T17" fmla="*/ 903 h 1192"/>
                <a:gd name="T18" fmla="*/ 506 w 969"/>
                <a:gd name="T19" fmla="*/ 813 h 1192"/>
                <a:gd name="T20" fmla="*/ 709 w 969"/>
                <a:gd name="T21" fmla="*/ 681 h 1192"/>
                <a:gd name="T22" fmla="*/ 715 w 969"/>
                <a:gd name="T23" fmla="*/ 681 h 1192"/>
                <a:gd name="T24" fmla="*/ 727 w 969"/>
                <a:gd name="T25" fmla="*/ 675 h 1192"/>
                <a:gd name="T26" fmla="*/ 768 w 969"/>
                <a:gd name="T27" fmla="*/ 657 h 1192"/>
                <a:gd name="T28" fmla="*/ 792 w 969"/>
                <a:gd name="T29" fmla="*/ 651 h 1192"/>
                <a:gd name="T30" fmla="*/ 804 w 969"/>
                <a:gd name="T31" fmla="*/ 639 h 1192"/>
                <a:gd name="T32" fmla="*/ 810 w 969"/>
                <a:gd name="T33" fmla="*/ 627 h 1192"/>
                <a:gd name="T34" fmla="*/ 804 w 969"/>
                <a:gd name="T35" fmla="*/ 621 h 1192"/>
                <a:gd name="T36" fmla="*/ 798 w 969"/>
                <a:gd name="T37" fmla="*/ 609 h 1192"/>
                <a:gd name="T38" fmla="*/ 798 w 969"/>
                <a:gd name="T39" fmla="*/ 580 h 1192"/>
                <a:gd name="T40" fmla="*/ 810 w 969"/>
                <a:gd name="T41" fmla="*/ 550 h 1192"/>
                <a:gd name="T42" fmla="*/ 822 w 969"/>
                <a:gd name="T43" fmla="*/ 520 h 1192"/>
                <a:gd name="T44" fmla="*/ 840 w 969"/>
                <a:gd name="T45" fmla="*/ 490 h 1192"/>
                <a:gd name="T46" fmla="*/ 853 w 969"/>
                <a:gd name="T47" fmla="*/ 460 h 1192"/>
                <a:gd name="T48" fmla="*/ 861 w 969"/>
                <a:gd name="T49" fmla="*/ 442 h 1192"/>
                <a:gd name="T50" fmla="*/ 869 w 969"/>
                <a:gd name="T51" fmla="*/ 436 h 1192"/>
                <a:gd name="T52" fmla="*/ 869 w 969"/>
                <a:gd name="T53" fmla="*/ 352 h 1192"/>
                <a:gd name="T54" fmla="*/ 869 w 969"/>
                <a:gd name="T55" fmla="*/ 346 h 1192"/>
                <a:gd name="T56" fmla="*/ 875 w 969"/>
                <a:gd name="T57" fmla="*/ 340 h 1192"/>
                <a:gd name="T58" fmla="*/ 893 w 969"/>
                <a:gd name="T59" fmla="*/ 310 h 1192"/>
                <a:gd name="T60" fmla="*/ 905 w 969"/>
                <a:gd name="T61" fmla="*/ 274 h 1192"/>
                <a:gd name="T62" fmla="*/ 917 w 969"/>
                <a:gd name="T63" fmla="*/ 244 h 1192"/>
                <a:gd name="T64" fmla="*/ 923 w 969"/>
                <a:gd name="T65" fmla="*/ 232 h 1192"/>
                <a:gd name="T66" fmla="*/ 929 w 969"/>
                <a:gd name="T67" fmla="*/ 220 h 1192"/>
                <a:gd name="T68" fmla="*/ 947 w 969"/>
                <a:gd name="T69" fmla="*/ 173 h 1192"/>
                <a:gd name="T70" fmla="*/ 965 w 969"/>
                <a:gd name="T71" fmla="*/ 137 h 1192"/>
                <a:gd name="T72" fmla="*/ 971 w 969"/>
                <a:gd name="T73" fmla="*/ 125 h 1192"/>
                <a:gd name="T74" fmla="*/ 971 w 969"/>
                <a:gd name="T75" fmla="*/ 119 h 1192"/>
                <a:gd name="T76" fmla="*/ 989 w 969"/>
                <a:gd name="T77" fmla="*/ 0 h 1192"/>
                <a:gd name="T78" fmla="*/ 965 w 969"/>
                <a:gd name="T79" fmla="*/ 47 h 1192"/>
                <a:gd name="T80" fmla="*/ 798 w 969"/>
                <a:gd name="T81" fmla="*/ 113 h 1192"/>
                <a:gd name="T82" fmla="*/ 721 w 969"/>
                <a:gd name="T83" fmla="*/ 161 h 1192"/>
                <a:gd name="T84" fmla="*/ 470 w 969"/>
                <a:gd name="T85" fmla="*/ 238 h 1192"/>
                <a:gd name="T86" fmla="*/ 286 w 969"/>
                <a:gd name="T87" fmla="*/ 292 h 1192"/>
                <a:gd name="T88" fmla="*/ 178 w 969"/>
                <a:gd name="T89" fmla="*/ 298 h 1192"/>
                <a:gd name="T90" fmla="*/ 12 w 969"/>
                <a:gd name="T91" fmla="*/ 490 h 1192"/>
                <a:gd name="T92" fmla="*/ 0 w 969"/>
                <a:gd name="T93" fmla="*/ 514 h 1192"/>
                <a:gd name="T94" fmla="*/ 0 w 969"/>
                <a:gd name="T95" fmla="*/ 1201 h 1192"/>
                <a:gd name="T96" fmla="*/ 96 w 969"/>
                <a:gd name="T97" fmla="*/ 1195 h 1192"/>
                <a:gd name="T98" fmla="*/ 328 w 969"/>
                <a:gd name="T99" fmla="*/ 1201 h 1192"/>
                <a:gd name="T100" fmla="*/ 328 w 969"/>
                <a:gd name="T101" fmla="*/ 1201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BDD48770-A5AC-9A4C-A545-1E166B6D1B84}"/>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51D6E408-CC6C-FA4B-B55A-54204C554054}"/>
                </a:ext>
              </a:extLst>
            </p:cNvPr>
            <p:cNvSpPr>
              <a:spLocks/>
            </p:cNvSpPr>
            <p:nvPr/>
          </p:nvSpPr>
          <p:spPr bwMode="hidden">
            <a:xfrm>
              <a:off x="3525" y="1"/>
              <a:ext cx="2185" cy="1508"/>
            </a:xfrm>
            <a:custGeom>
              <a:avLst/>
              <a:gdLst>
                <a:gd name="T0" fmla="*/ 1054 w 2176"/>
                <a:gd name="T1" fmla="*/ 777 h 1505"/>
                <a:gd name="T2" fmla="*/ 1215 w 2176"/>
                <a:gd name="T3" fmla="*/ 1245 h 1505"/>
                <a:gd name="T4" fmla="*/ 976 w 2176"/>
                <a:gd name="T5" fmla="*/ 1203 h 1505"/>
                <a:gd name="T6" fmla="*/ 738 w 2176"/>
                <a:gd name="T7" fmla="*/ 1137 h 1505"/>
                <a:gd name="T8" fmla="*/ 452 w 2176"/>
                <a:gd name="T9" fmla="*/ 1119 h 1505"/>
                <a:gd name="T10" fmla="*/ 0 w 2176"/>
                <a:gd name="T11" fmla="*/ 1089 h 1505"/>
                <a:gd name="T12" fmla="*/ 30 w 2176"/>
                <a:gd name="T13" fmla="*/ 1125 h 1505"/>
                <a:gd name="T14" fmla="*/ 506 w 2176"/>
                <a:gd name="T15" fmla="*/ 1143 h 1505"/>
                <a:gd name="T16" fmla="*/ 792 w 2176"/>
                <a:gd name="T17" fmla="*/ 1197 h 1505"/>
                <a:gd name="T18" fmla="*/ 1155 w 2176"/>
                <a:gd name="T19" fmla="*/ 1316 h 1505"/>
                <a:gd name="T20" fmla="*/ 1090 w 2176"/>
                <a:gd name="T21" fmla="*/ 1334 h 1505"/>
                <a:gd name="T22" fmla="*/ 726 w 2176"/>
                <a:gd name="T23" fmla="*/ 1520 h 1505"/>
                <a:gd name="T24" fmla="*/ 780 w 2176"/>
                <a:gd name="T25" fmla="*/ 1496 h 1505"/>
                <a:gd name="T26" fmla="*/ 881 w 2176"/>
                <a:gd name="T27" fmla="*/ 1454 h 1505"/>
                <a:gd name="T28" fmla="*/ 1042 w 2176"/>
                <a:gd name="T29" fmla="*/ 1370 h 1505"/>
                <a:gd name="T30" fmla="*/ 1239 w 2176"/>
                <a:gd name="T31" fmla="*/ 1310 h 1505"/>
                <a:gd name="T32" fmla="*/ 1292 w 2176"/>
                <a:gd name="T33" fmla="*/ 1233 h 1505"/>
                <a:gd name="T34" fmla="*/ 1667 w 2176"/>
                <a:gd name="T35" fmla="*/ 1053 h 1505"/>
                <a:gd name="T36" fmla="*/ 1971 w 2176"/>
                <a:gd name="T37" fmla="*/ 963 h 1505"/>
                <a:gd name="T38" fmla="*/ 2221 w 2176"/>
                <a:gd name="T39" fmla="*/ 831 h 1505"/>
                <a:gd name="T40" fmla="*/ 2001 w 2176"/>
                <a:gd name="T41" fmla="*/ 921 h 1505"/>
                <a:gd name="T42" fmla="*/ 1691 w 2176"/>
                <a:gd name="T43" fmla="*/ 999 h 1505"/>
                <a:gd name="T44" fmla="*/ 1369 w 2176"/>
                <a:gd name="T45" fmla="*/ 1161 h 1505"/>
                <a:gd name="T46" fmla="*/ 1531 w 2176"/>
                <a:gd name="T47" fmla="*/ 915 h 1505"/>
                <a:gd name="T48" fmla="*/ 1655 w 2176"/>
                <a:gd name="T49" fmla="*/ 550 h 1505"/>
                <a:gd name="T50" fmla="*/ 1775 w 2176"/>
                <a:gd name="T51" fmla="*/ 377 h 1505"/>
                <a:gd name="T52" fmla="*/ 2019 w 2176"/>
                <a:gd name="T53" fmla="*/ 60 h 1505"/>
                <a:gd name="T54" fmla="*/ 2043 w 2176"/>
                <a:gd name="T55" fmla="*/ 0 h 1505"/>
                <a:gd name="T56" fmla="*/ 2013 w 2176"/>
                <a:gd name="T57" fmla="*/ 0 h 1505"/>
                <a:gd name="T58" fmla="*/ 1631 w 2176"/>
                <a:gd name="T59" fmla="*/ 485 h 1505"/>
                <a:gd name="T60" fmla="*/ 1507 w 2176"/>
                <a:gd name="T61" fmla="*/ 897 h 1505"/>
                <a:gd name="T62" fmla="*/ 1280 w 2176"/>
                <a:gd name="T63" fmla="*/ 1185 h 1505"/>
                <a:gd name="T64" fmla="*/ 1155 w 2176"/>
                <a:gd name="T65" fmla="*/ 915 h 1505"/>
                <a:gd name="T66" fmla="*/ 1030 w 2176"/>
                <a:gd name="T67" fmla="*/ 545 h 1505"/>
                <a:gd name="T68" fmla="*/ 905 w 2176"/>
                <a:gd name="T69" fmla="*/ 222 h 1505"/>
                <a:gd name="T70" fmla="*/ 804 w 2176"/>
                <a:gd name="T71" fmla="*/ 0 h 1505"/>
                <a:gd name="T72" fmla="*/ 768 w 2176"/>
                <a:gd name="T73" fmla="*/ 0 h 1505"/>
                <a:gd name="T74" fmla="*/ 923 w 2176"/>
                <a:gd name="T75" fmla="*/ 359 h 1505"/>
                <a:gd name="T76" fmla="*/ 1054 w 2176"/>
                <a:gd name="T77" fmla="*/ 777 h 1505"/>
                <a:gd name="T78" fmla="*/ 1054 w 2176"/>
                <a:gd name="T79" fmla="*/ 77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FC7F3E75-74C7-3B4E-B603-4AFBCD836A34}"/>
                </a:ext>
              </a:extLst>
            </p:cNvPr>
            <p:cNvSpPr>
              <a:spLocks/>
            </p:cNvSpPr>
            <p:nvPr/>
          </p:nvSpPr>
          <p:spPr bwMode="hidden">
            <a:xfrm>
              <a:off x="0" y="649"/>
              <a:ext cx="816" cy="806"/>
            </a:xfrm>
            <a:custGeom>
              <a:avLst/>
              <a:gdLst>
                <a:gd name="T0" fmla="*/ 166 w 813"/>
                <a:gd name="T1" fmla="*/ 569 h 804"/>
                <a:gd name="T2" fmla="*/ 334 w 813"/>
                <a:gd name="T3" fmla="*/ 443 h 804"/>
                <a:gd name="T4" fmla="*/ 656 w 813"/>
                <a:gd name="T5" fmla="*/ 221 h 804"/>
                <a:gd name="T6" fmla="*/ 828 w 813"/>
                <a:gd name="T7" fmla="*/ 0 h 804"/>
                <a:gd name="T8" fmla="*/ 690 w 813"/>
                <a:gd name="T9" fmla="*/ 150 h 804"/>
                <a:gd name="T10" fmla="*/ 149 w 813"/>
                <a:gd name="T11" fmla="*/ 509 h 804"/>
                <a:gd name="T12" fmla="*/ 0 w 813"/>
                <a:gd name="T13" fmla="*/ 742 h 804"/>
                <a:gd name="T14" fmla="*/ 0 w 813"/>
                <a:gd name="T15" fmla="*/ 814 h 804"/>
                <a:gd name="T16" fmla="*/ 166 w 813"/>
                <a:gd name="T17" fmla="*/ 569 h 804"/>
                <a:gd name="T18" fmla="*/ 166 w 813"/>
                <a:gd name="T19" fmla="*/ 569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D89EBE85-3543-B846-9A0B-529CC58CA4A0}"/>
                </a:ext>
              </a:extLst>
            </p:cNvPr>
            <p:cNvSpPr>
              <a:spLocks/>
            </p:cNvSpPr>
            <p:nvPr/>
          </p:nvSpPr>
          <p:spPr bwMode="hidden">
            <a:xfrm>
              <a:off x="0" y="1545"/>
              <a:ext cx="762" cy="107"/>
            </a:xfrm>
            <a:custGeom>
              <a:avLst/>
              <a:gdLst>
                <a:gd name="T0" fmla="*/ 470 w 759"/>
                <a:gd name="T1" fmla="*/ 66 h 107"/>
                <a:gd name="T2" fmla="*/ 774 w 759"/>
                <a:gd name="T3" fmla="*/ 0 h 107"/>
                <a:gd name="T4" fmla="*/ 506 w 759"/>
                <a:gd name="T5" fmla="*/ 36 h 107"/>
                <a:gd name="T6" fmla="*/ 143 w 759"/>
                <a:gd name="T7" fmla="*/ 48 h 107"/>
                <a:gd name="T8" fmla="*/ 0 w 759"/>
                <a:gd name="T9" fmla="*/ 78 h 107"/>
                <a:gd name="T10" fmla="*/ 0 w 759"/>
                <a:gd name="T11" fmla="*/ 107 h 107"/>
                <a:gd name="T12" fmla="*/ 96 w 759"/>
                <a:gd name="T13" fmla="*/ 89 h 107"/>
                <a:gd name="T14" fmla="*/ 470 w 759"/>
                <a:gd name="T15" fmla="*/ 66 h 107"/>
                <a:gd name="T16" fmla="*/ 47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096AFF34-6325-5848-9E9B-FBA60823DC1A}"/>
                </a:ext>
              </a:extLst>
            </p:cNvPr>
            <p:cNvSpPr>
              <a:spLocks/>
            </p:cNvSpPr>
            <p:nvPr/>
          </p:nvSpPr>
          <p:spPr bwMode="hidden">
            <a:xfrm>
              <a:off x="2314" y="3431"/>
              <a:ext cx="3182" cy="745"/>
            </a:xfrm>
            <a:custGeom>
              <a:avLst/>
              <a:gdLst>
                <a:gd name="T0" fmla="*/ 1417 w 3169"/>
                <a:gd name="T1" fmla="*/ 244 h 743"/>
                <a:gd name="T2" fmla="*/ 1769 w 3169"/>
                <a:gd name="T3" fmla="*/ 238 h 743"/>
                <a:gd name="T4" fmla="*/ 2132 w 3169"/>
                <a:gd name="T5" fmla="*/ 256 h 743"/>
                <a:gd name="T6" fmla="*/ 2555 w 3169"/>
                <a:gd name="T7" fmla="*/ 238 h 743"/>
                <a:gd name="T8" fmla="*/ 3234 w 3169"/>
                <a:gd name="T9" fmla="*/ 209 h 743"/>
                <a:gd name="T10" fmla="*/ 3180 w 3169"/>
                <a:gd name="T11" fmla="*/ 191 h 743"/>
                <a:gd name="T12" fmla="*/ 2472 w 3169"/>
                <a:gd name="T13" fmla="*/ 226 h 743"/>
                <a:gd name="T14" fmla="*/ 2043 w 3169"/>
                <a:gd name="T15" fmla="*/ 226 h 743"/>
                <a:gd name="T16" fmla="*/ 1489 w 3169"/>
                <a:gd name="T17" fmla="*/ 191 h 743"/>
                <a:gd name="T18" fmla="*/ 1573 w 3169"/>
                <a:gd name="T19" fmla="*/ 168 h 743"/>
                <a:gd name="T20" fmla="*/ 2079 w 3169"/>
                <a:gd name="T21" fmla="*/ 0 h 743"/>
                <a:gd name="T22" fmla="*/ 2001 w 3169"/>
                <a:gd name="T23" fmla="*/ 24 h 743"/>
                <a:gd name="T24" fmla="*/ 1876 w 3169"/>
                <a:gd name="T25" fmla="*/ 66 h 743"/>
                <a:gd name="T26" fmla="*/ 1637 w 3169"/>
                <a:gd name="T27" fmla="*/ 138 h 743"/>
                <a:gd name="T28" fmla="*/ 1368 w 3169"/>
                <a:gd name="T29" fmla="*/ 203 h 743"/>
                <a:gd name="T30" fmla="*/ 1293 w 3169"/>
                <a:gd name="T31" fmla="*/ 256 h 743"/>
                <a:gd name="T32" fmla="*/ 780 w 3169"/>
                <a:gd name="T33" fmla="*/ 418 h 743"/>
                <a:gd name="T34" fmla="*/ 340 w 3169"/>
                <a:gd name="T35" fmla="*/ 508 h 743"/>
                <a:gd name="T36" fmla="*/ 0 w 3169"/>
                <a:gd name="T37" fmla="*/ 627 h 743"/>
                <a:gd name="T38" fmla="*/ 304 w 3169"/>
                <a:gd name="T39" fmla="*/ 544 h 743"/>
                <a:gd name="T40" fmla="*/ 750 w 3169"/>
                <a:gd name="T41" fmla="*/ 454 h 743"/>
                <a:gd name="T42" fmla="*/ 1203 w 3169"/>
                <a:gd name="T43" fmla="*/ 316 h 743"/>
                <a:gd name="T44" fmla="*/ 1001 w 3169"/>
                <a:gd name="T45" fmla="*/ 496 h 743"/>
                <a:gd name="T46" fmla="*/ 887 w 3169"/>
                <a:gd name="T47" fmla="*/ 753 h 743"/>
                <a:gd name="T48" fmla="*/ 881 w 3169"/>
                <a:gd name="T49" fmla="*/ 753 h 743"/>
                <a:gd name="T50" fmla="*/ 953 w 3169"/>
                <a:gd name="T51" fmla="*/ 753 h 743"/>
                <a:gd name="T52" fmla="*/ 1042 w 3169"/>
                <a:gd name="T53" fmla="*/ 502 h 743"/>
                <a:gd name="T54" fmla="*/ 1322 w 3169"/>
                <a:gd name="T55" fmla="*/ 286 h 743"/>
                <a:gd name="T56" fmla="*/ 1561 w 3169"/>
                <a:gd name="T57" fmla="*/ 454 h 743"/>
                <a:gd name="T58" fmla="*/ 1805 w 3169"/>
                <a:gd name="T59" fmla="*/ 687 h 743"/>
                <a:gd name="T60" fmla="*/ 1894 w 3169"/>
                <a:gd name="T61" fmla="*/ 753 h 743"/>
                <a:gd name="T62" fmla="*/ 1959 w 3169"/>
                <a:gd name="T63" fmla="*/ 753 h 743"/>
                <a:gd name="T64" fmla="*/ 1727 w 3169"/>
                <a:gd name="T65" fmla="*/ 532 h 743"/>
                <a:gd name="T66" fmla="*/ 1417 w 3169"/>
                <a:gd name="T67" fmla="*/ 244 h 743"/>
                <a:gd name="T68" fmla="*/ 1417 w 3169"/>
                <a:gd name="T69" fmla="*/ 244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ectangle 12">
              <a:extLst>
                <a:ext uri="{FF2B5EF4-FFF2-40B4-BE49-F238E27FC236}">
                  <a16:creationId xmlns:a16="http://schemas.microsoft.com/office/drawing/2014/main" id="{C81C2F8C-21C9-4D46-9647-1226C0BD5AF2}"/>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 name="Rectangle 13">
              <a:extLst>
                <a:ext uri="{FF2B5EF4-FFF2-40B4-BE49-F238E27FC236}">
                  <a16:creationId xmlns:a16="http://schemas.microsoft.com/office/drawing/2014/main" id="{8EBB1A97-F8CD-BF40-9450-642525A13260}"/>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6" name="Freeform 14">
              <a:extLst>
                <a:ext uri="{FF2B5EF4-FFF2-40B4-BE49-F238E27FC236}">
                  <a16:creationId xmlns:a16="http://schemas.microsoft.com/office/drawing/2014/main" id="{8C8B6EF7-27DA-7B43-8FA3-236EA092C6D9}"/>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5A5199D7-68DA-384B-8723-921FC6382E32}"/>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512BA41F-F451-A544-BAED-1AC83C43A711}"/>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E2309CA4-E2E9-CE41-ABA4-793BF58E0AC2}"/>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FA6857C0-5AE6-A24A-8AEE-1681829F85BA}"/>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5C4F9CC2-7376-E649-AE28-7878312E1FFB}"/>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94F26580-AFDB-8748-86DE-969F3B0AD6C0}"/>
                </a:ext>
              </a:extLst>
            </p:cNvPr>
            <p:cNvSpPr>
              <a:spLocks/>
            </p:cNvSpPr>
            <p:nvPr/>
          </p:nvSpPr>
          <p:spPr bwMode="hidden">
            <a:xfrm>
              <a:off x="3160" y="1860"/>
              <a:ext cx="2162" cy="1934"/>
            </a:xfrm>
            <a:custGeom>
              <a:avLst/>
              <a:gdLst>
                <a:gd name="T0" fmla="*/ 1882 w 2153"/>
                <a:gd name="T1" fmla="*/ 861 h 1930"/>
                <a:gd name="T2" fmla="*/ 1977 w 2153"/>
                <a:gd name="T3" fmla="*/ 1029 h 1930"/>
                <a:gd name="T4" fmla="*/ 2096 w 2153"/>
                <a:gd name="T5" fmla="*/ 1178 h 1930"/>
                <a:gd name="T6" fmla="*/ 2162 w 2153"/>
                <a:gd name="T7" fmla="*/ 1261 h 1930"/>
                <a:gd name="T8" fmla="*/ 2198 w 2153"/>
                <a:gd name="T9" fmla="*/ 1309 h 1930"/>
                <a:gd name="T10" fmla="*/ 1929 w 2153"/>
                <a:gd name="T11" fmla="*/ 987 h 1930"/>
                <a:gd name="T12" fmla="*/ 1900 w 2153"/>
                <a:gd name="T13" fmla="*/ 939 h 1930"/>
                <a:gd name="T14" fmla="*/ 1820 w 2153"/>
                <a:gd name="T15" fmla="*/ 1255 h 1930"/>
                <a:gd name="T16" fmla="*/ 1806 w 2153"/>
                <a:gd name="T17" fmla="*/ 1501 h 1930"/>
                <a:gd name="T18" fmla="*/ 1858 w 2153"/>
                <a:gd name="T19" fmla="*/ 1926 h 1930"/>
                <a:gd name="T20" fmla="*/ 1827 w 2153"/>
                <a:gd name="T21" fmla="*/ 1950 h 1930"/>
                <a:gd name="T22" fmla="*/ 1781 w 2153"/>
                <a:gd name="T23" fmla="*/ 1549 h 1930"/>
                <a:gd name="T24" fmla="*/ 1763 w 2153"/>
                <a:gd name="T25" fmla="*/ 1303 h 1930"/>
                <a:gd name="T26" fmla="*/ 1799 w 2153"/>
                <a:gd name="T27" fmla="*/ 1095 h 1930"/>
                <a:gd name="T28" fmla="*/ 1806 w 2153"/>
                <a:gd name="T29" fmla="*/ 885 h 1930"/>
                <a:gd name="T30" fmla="*/ 1293 w 2153"/>
                <a:gd name="T31" fmla="*/ 1017 h 1930"/>
                <a:gd name="T32" fmla="*/ 840 w 2153"/>
                <a:gd name="T33" fmla="*/ 1142 h 1930"/>
                <a:gd name="T34" fmla="*/ 328 w 2153"/>
                <a:gd name="T35" fmla="*/ 1327 h 1930"/>
                <a:gd name="T36" fmla="*/ 18 w 2153"/>
                <a:gd name="T37" fmla="*/ 1435 h 1930"/>
                <a:gd name="T38" fmla="*/ 316 w 2153"/>
                <a:gd name="T39" fmla="*/ 1297 h 1930"/>
                <a:gd name="T40" fmla="*/ 697 w 2153"/>
                <a:gd name="T41" fmla="*/ 1154 h 1930"/>
                <a:gd name="T42" fmla="*/ 1042 w 2153"/>
                <a:gd name="T43" fmla="*/ 1047 h 1930"/>
                <a:gd name="T44" fmla="*/ 1441 w 2153"/>
                <a:gd name="T45" fmla="*/ 939 h 1930"/>
                <a:gd name="T46" fmla="*/ 1727 w 2153"/>
                <a:gd name="T47" fmla="*/ 825 h 1930"/>
                <a:gd name="T48" fmla="*/ 1363 w 2153"/>
                <a:gd name="T49" fmla="*/ 628 h 1930"/>
                <a:gd name="T50" fmla="*/ 881 w 2153"/>
                <a:gd name="T51" fmla="*/ 520 h 1930"/>
                <a:gd name="T52" fmla="*/ 232 w 2153"/>
                <a:gd name="T53" fmla="*/ 161 h 1930"/>
                <a:gd name="T54" fmla="*/ 0 w 2153"/>
                <a:gd name="T55" fmla="*/ 83 h 1930"/>
                <a:gd name="T56" fmla="*/ 334 w 2153"/>
                <a:gd name="T57" fmla="*/ 179 h 1930"/>
                <a:gd name="T58" fmla="*/ 727 w 2153"/>
                <a:gd name="T59" fmla="*/ 388 h 1930"/>
                <a:gd name="T60" fmla="*/ 953 w 2153"/>
                <a:gd name="T61" fmla="*/ 496 h 1930"/>
                <a:gd name="T62" fmla="*/ 1381 w 2153"/>
                <a:gd name="T63" fmla="*/ 598 h 1930"/>
                <a:gd name="T64" fmla="*/ 1685 w 2153"/>
                <a:gd name="T65" fmla="*/ 753 h 1930"/>
                <a:gd name="T66" fmla="*/ 1453 w 2153"/>
                <a:gd name="T67" fmla="*/ 466 h 1930"/>
                <a:gd name="T68" fmla="*/ 1311 w 2153"/>
                <a:gd name="T69" fmla="*/ 191 h 1930"/>
                <a:gd name="T70" fmla="*/ 1179 w 2153"/>
                <a:gd name="T71" fmla="*/ 0 h 1930"/>
                <a:gd name="T72" fmla="*/ 1369 w 2153"/>
                <a:gd name="T73" fmla="*/ 215 h 1930"/>
                <a:gd name="T74" fmla="*/ 1519 w 2153"/>
                <a:gd name="T75" fmla="*/ 490 h 1930"/>
                <a:gd name="T76" fmla="*/ 1781 w 2153"/>
                <a:gd name="T77" fmla="*/ 813 h 1930"/>
                <a:gd name="T78" fmla="*/ 1882 w 2153"/>
                <a:gd name="T79" fmla="*/ 861 h 1930"/>
                <a:gd name="T80" fmla="*/ 1882 w 2153"/>
                <a:gd name="T81" fmla="*/ 86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808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GB" noProof="0"/>
              <a:t>Click to edit Master title style</a:t>
            </a:r>
          </a:p>
        </p:txBody>
      </p:sp>
      <p:sp>
        <p:nvSpPr>
          <p:cNvPr id="8808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3" name="Rectangle 23">
            <a:extLst>
              <a:ext uri="{FF2B5EF4-FFF2-40B4-BE49-F238E27FC236}">
                <a16:creationId xmlns:a16="http://schemas.microsoft.com/office/drawing/2014/main" id="{F7AF6B6E-41B7-E349-9115-B7532F0EDFBC}"/>
              </a:ext>
            </a:extLst>
          </p:cNvPr>
          <p:cNvSpPr>
            <a:spLocks noGrp="1" noChangeArrowheads="1"/>
          </p:cNvSpPr>
          <p:nvPr>
            <p:ph type="dt" sz="quarter" idx="10"/>
          </p:nvPr>
        </p:nvSpPr>
        <p:spPr/>
        <p:txBody>
          <a:bodyPr/>
          <a:lstStyle>
            <a:lvl1pPr>
              <a:defRPr/>
            </a:lvl1pPr>
          </a:lstStyle>
          <a:p>
            <a:pPr>
              <a:defRPr/>
            </a:pPr>
            <a:endParaRPr lang="en-GB"/>
          </a:p>
        </p:txBody>
      </p:sp>
      <p:sp>
        <p:nvSpPr>
          <p:cNvPr id="24" name="Rectangle 24">
            <a:extLst>
              <a:ext uri="{FF2B5EF4-FFF2-40B4-BE49-F238E27FC236}">
                <a16:creationId xmlns:a16="http://schemas.microsoft.com/office/drawing/2014/main" id="{459A24B7-1F11-F946-AAC9-C1977898466F}"/>
              </a:ext>
            </a:extLst>
          </p:cNvPr>
          <p:cNvSpPr>
            <a:spLocks noGrp="1" noChangeArrowheads="1"/>
          </p:cNvSpPr>
          <p:nvPr>
            <p:ph type="ftr" sz="quarter" idx="11"/>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4573621C-2CDA-BC4F-9644-8154A2468611}"/>
              </a:ext>
            </a:extLst>
          </p:cNvPr>
          <p:cNvSpPr>
            <a:spLocks noGrp="1" noChangeArrowheads="1"/>
          </p:cNvSpPr>
          <p:nvPr>
            <p:ph type="sldNum" sz="quarter" idx="12"/>
          </p:nvPr>
        </p:nvSpPr>
        <p:spPr/>
        <p:txBody>
          <a:bodyPr/>
          <a:lstStyle>
            <a:lvl1pPr>
              <a:defRPr smtClean="0"/>
            </a:lvl1pPr>
          </a:lstStyle>
          <a:p>
            <a:pPr>
              <a:defRPr/>
            </a:pPr>
            <a:fld id="{288D8F40-06E1-D04E-BF95-DF85483E9CB5}" type="slidenum">
              <a:rPr lang="en-GB" altLang="en-US"/>
              <a:pPr>
                <a:defRPr/>
              </a:pPr>
              <a:t>‹#›</a:t>
            </a:fld>
            <a:endParaRPr lang="en-GB" altLang="en-US"/>
          </a:p>
        </p:txBody>
      </p:sp>
    </p:spTree>
    <p:extLst>
      <p:ext uri="{BB962C8B-B14F-4D97-AF65-F5344CB8AC3E}">
        <p14:creationId xmlns:p14="http://schemas.microsoft.com/office/powerpoint/2010/main" val="1701207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3EBE1DF6-490D-D044-949E-EB8626E1EBA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A2197827-C5BB-9142-862E-6078F4AB977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68B52D99-419A-FF4A-9812-537AE3A99D82}"/>
              </a:ext>
            </a:extLst>
          </p:cNvPr>
          <p:cNvSpPr>
            <a:spLocks noGrp="1" noChangeArrowheads="1"/>
          </p:cNvSpPr>
          <p:nvPr>
            <p:ph type="sldNum" sz="quarter" idx="12"/>
          </p:nvPr>
        </p:nvSpPr>
        <p:spPr>
          <a:ln/>
        </p:spPr>
        <p:txBody>
          <a:bodyPr/>
          <a:lstStyle>
            <a:lvl1pPr>
              <a:defRPr/>
            </a:lvl1pPr>
          </a:lstStyle>
          <a:p>
            <a:pPr>
              <a:defRPr/>
            </a:pPr>
            <a:fld id="{8FE3B841-EFD7-224E-BFE8-9BC78F9A3077}" type="slidenum">
              <a:rPr lang="en-GB" altLang="en-US"/>
              <a:pPr>
                <a:defRPr/>
              </a:pPr>
              <a:t>‹#›</a:t>
            </a:fld>
            <a:endParaRPr lang="en-GB" altLang="en-US"/>
          </a:p>
        </p:txBody>
      </p:sp>
    </p:spTree>
    <p:extLst>
      <p:ext uri="{BB962C8B-B14F-4D97-AF65-F5344CB8AC3E}">
        <p14:creationId xmlns:p14="http://schemas.microsoft.com/office/powerpoint/2010/main" val="3810863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a:extLst>
              <a:ext uri="{FF2B5EF4-FFF2-40B4-BE49-F238E27FC236}">
                <a16:creationId xmlns:a16="http://schemas.microsoft.com/office/drawing/2014/main" id="{A088F9AA-2BB7-344D-B239-30A88D63110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36F38356-A10D-BD42-830F-FF2B76FC8BC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26C8477F-AA03-794B-90F8-AE6543B90ED9}"/>
              </a:ext>
            </a:extLst>
          </p:cNvPr>
          <p:cNvSpPr>
            <a:spLocks noGrp="1" noChangeArrowheads="1"/>
          </p:cNvSpPr>
          <p:nvPr>
            <p:ph type="sldNum" sz="quarter" idx="12"/>
          </p:nvPr>
        </p:nvSpPr>
        <p:spPr>
          <a:ln/>
        </p:spPr>
        <p:txBody>
          <a:bodyPr/>
          <a:lstStyle>
            <a:lvl1pPr>
              <a:defRPr/>
            </a:lvl1pPr>
          </a:lstStyle>
          <a:p>
            <a:pPr>
              <a:defRPr/>
            </a:pPr>
            <a:fld id="{31577F43-DAF5-4B44-B2E9-6C0B474E36DB}" type="slidenum">
              <a:rPr lang="en-GB" altLang="en-US"/>
              <a:pPr>
                <a:defRPr/>
              </a:pPr>
              <a:t>‹#›</a:t>
            </a:fld>
            <a:endParaRPr lang="en-GB" altLang="en-US"/>
          </a:p>
        </p:txBody>
      </p:sp>
    </p:spTree>
    <p:extLst>
      <p:ext uri="{BB962C8B-B14F-4D97-AF65-F5344CB8AC3E}">
        <p14:creationId xmlns:p14="http://schemas.microsoft.com/office/powerpoint/2010/main" val="3819237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a:extLst>
              <a:ext uri="{FF2B5EF4-FFF2-40B4-BE49-F238E27FC236}">
                <a16:creationId xmlns:a16="http://schemas.microsoft.com/office/drawing/2014/main" id="{170E3736-9615-8748-B456-03290140BEE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E220802E-2AD5-4446-9246-4C8A18720C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F68082D3-DCFA-1D45-8746-2CA02908609C}"/>
              </a:ext>
            </a:extLst>
          </p:cNvPr>
          <p:cNvSpPr>
            <a:spLocks noGrp="1" noChangeArrowheads="1"/>
          </p:cNvSpPr>
          <p:nvPr>
            <p:ph type="sldNum" sz="quarter" idx="12"/>
          </p:nvPr>
        </p:nvSpPr>
        <p:spPr>
          <a:ln/>
        </p:spPr>
        <p:txBody>
          <a:bodyPr/>
          <a:lstStyle>
            <a:lvl1pPr>
              <a:defRPr/>
            </a:lvl1pPr>
          </a:lstStyle>
          <a:p>
            <a:pPr>
              <a:defRPr/>
            </a:pPr>
            <a:fld id="{99B6301D-6F31-174A-AC72-B9B770C3C391}" type="slidenum">
              <a:rPr lang="en-GB" altLang="en-US"/>
              <a:pPr>
                <a:defRPr/>
              </a:pPr>
              <a:t>‹#›</a:t>
            </a:fld>
            <a:endParaRPr lang="en-GB" altLang="en-US"/>
          </a:p>
        </p:txBody>
      </p:sp>
    </p:spTree>
    <p:extLst>
      <p:ext uri="{BB962C8B-B14F-4D97-AF65-F5344CB8AC3E}">
        <p14:creationId xmlns:p14="http://schemas.microsoft.com/office/powerpoint/2010/main" val="3962224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A7EEB58B-717C-5D4A-9C10-F3D0D5DD019E}"/>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4">
            <a:extLst>
              <a:ext uri="{FF2B5EF4-FFF2-40B4-BE49-F238E27FC236}">
                <a16:creationId xmlns:a16="http://schemas.microsoft.com/office/drawing/2014/main" id="{BA9DA963-CA1B-E94A-B855-B8FC77AC03F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5">
            <a:extLst>
              <a:ext uri="{FF2B5EF4-FFF2-40B4-BE49-F238E27FC236}">
                <a16:creationId xmlns:a16="http://schemas.microsoft.com/office/drawing/2014/main" id="{519A3133-3BE8-9C4E-8501-5551636A6498}"/>
              </a:ext>
            </a:extLst>
          </p:cNvPr>
          <p:cNvSpPr>
            <a:spLocks noGrp="1" noChangeArrowheads="1"/>
          </p:cNvSpPr>
          <p:nvPr>
            <p:ph type="sldNum" sz="quarter" idx="12"/>
          </p:nvPr>
        </p:nvSpPr>
        <p:spPr>
          <a:ln/>
        </p:spPr>
        <p:txBody>
          <a:bodyPr/>
          <a:lstStyle>
            <a:lvl1pPr>
              <a:defRPr/>
            </a:lvl1pPr>
          </a:lstStyle>
          <a:p>
            <a:pPr>
              <a:defRPr/>
            </a:pPr>
            <a:fld id="{A020BC8C-BF1F-2742-BBBF-7AA2098D4E63}" type="slidenum">
              <a:rPr lang="en-GB" altLang="en-US"/>
              <a:pPr>
                <a:defRPr/>
              </a:pPr>
              <a:t>‹#›</a:t>
            </a:fld>
            <a:endParaRPr lang="en-GB" altLang="en-US"/>
          </a:p>
        </p:txBody>
      </p:sp>
    </p:spTree>
    <p:extLst>
      <p:ext uri="{BB962C8B-B14F-4D97-AF65-F5344CB8AC3E}">
        <p14:creationId xmlns:p14="http://schemas.microsoft.com/office/powerpoint/2010/main" val="1497295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a:extLst>
              <a:ext uri="{FF2B5EF4-FFF2-40B4-BE49-F238E27FC236}">
                <a16:creationId xmlns:a16="http://schemas.microsoft.com/office/drawing/2014/main" id="{FCE6D79F-E358-C043-BA03-A6AE634DC3AF}"/>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4">
            <a:extLst>
              <a:ext uri="{FF2B5EF4-FFF2-40B4-BE49-F238E27FC236}">
                <a16:creationId xmlns:a16="http://schemas.microsoft.com/office/drawing/2014/main" id="{57424D89-D2CD-1D4E-8F3E-DF4017B024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BF386EF3-1969-2949-BBDE-2117BEFE3C90}"/>
              </a:ext>
            </a:extLst>
          </p:cNvPr>
          <p:cNvSpPr>
            <a:spLocks noGrp="1" noChangeArrowheads="1"/>
          </p:cNvSpPr>
          <p:nvPr>
            <p:ph type="sldNum" sz="quarter" idx="12"/>
          </p:nvPr>
        </p:nvSpPr>
        <p:spPr>
          <a:ln/>
        </p:spPr>
        <p:txBody>
          <a:bodyPr/>
          <a:lstStyle>
            <a:lvl1pPr>
              <a:defRPr/>
            </a:lvl1pPr>
          </a:lstStyle>
          <a:p>
            <a:pPr>
              <a:defRPr/>
            </a:pPr>
            <a:fld id="{30A07AB4-FEEB-504F-A358-259ABFC839F4}" type="slidenum">
              <a:rPr lang="en-GB" altLang="en-US"/>
              <a:pPr>
                <a:defRPr/>
              </a:pPr>
              <a:t>‹#›</a:t>
            </a:fld>
            <a:endParaRPr lang="en-GB" altLang="en-US"/>
          </a:p>
        </p:txBody>
      </p:sp>
    </p:spTree>
    <p:extLst>
      <p:ext uri="{BB962C8B-B14F-4D97-AF65-F5344CB8AC3E}">
        <p14:creationId xmlns:p14="http://schemas.microsoft.com/office/powerpoint/2010/main" val="192923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3CE8A5-5DA6-D849-BB15-933B67D4FFD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F5AC2164-142E-A943-AD70-9F8E441B6B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F1E2398-1668-5046-A2FE-4F66BF13D107}"/>
              </a:ext>
            </a:extLst>
          </p:cNvPr>
          <p:cNvSpPr>
            <a:spLocks noGrp="1" noChangeArrowheads="1"/>
          </p:cNvSpPr>
          <p:nvPr>
            <p:ph type="sldNum" sz="quarter" idx="12"/>
          </p:nvPr>
        </p:nvSpPr>
        <p:spPr>
          <a:ln/>
        </p:spPr>
        <p:txBody>
          <a:bodyPr/>
          <a:lstStyle>
            <a:lvl1pPr>
              <a:defRPr/>
            </a:lvl1pPr>
          </a:lstStyle>
          <a:p>
            <a:pPr>
              <a:defRPr/>
            </a:pPr>
            <a:fld id="{4655F98F-CA28-9648-A571-0F4BFECAEFBD}" type="slidenum">
              <a:rPr lang="en-GB" altLang="en-US"/>
              <a:pPr>
                <a:defRPr/>
              </a:pPr>
              <a:t>‹#›</a:t>
            </a:fld>
            <a:endParaRPr lang="en-GB" altLang="en-US"/>
          </a:p>
        </p:txBody>
      </p:sp>
    </p:spTree>
    <p:extLst>
      <p:ext uri="{BB962C8B-B14F-4D97-AF65-F5344CB8AC3E}">
        <p14:creationId xmlns:p14="http://schemas.microsoft.com/office/powerpoint/2010/main" val="1226082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48FD269B-D6BF-F743-A1A6-6B08B4AB6720}"/>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4">
            <a:extLst>
              <a:ext uri="{FF2B5EF4-FFF2-40B4-BE49-F238E27FC236}">
                <a16:creationId xmlns:a16="http://schemas.microsoft.com/office/drawing/2014/main" id="{9034BA57-FE89-0A42-8C99-EA465F55441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AF269C7E-B3D6-6D4C-B308-BAE481B9F084}"/>
              </a:ext>
            </a:extLst>
          </p:cNvPr>
          <p:cNvSpPr>
            <a:spLocks noGrp="1" noChangeArrowheads="1"/>
          </p:cNvSpPr>
          <p:nvPr>
            <p:ph type="sldNum" sz="quarter" idx="12"/>
          </p:nvPr>
        </p:nvSpPr>
        <p:spPr>
          <a:ln/>
        </p:spPr>
        <p:txBody>
          <a:bodyPr/>
          <a:lstStyle>
            <a:lvl1pPr>
              <a:defRPr/>
            </a:lvl1pPr>
          </a:lstStyle>
          <a:p>
            <a:pPr>
              <a:defRPr/>
            </a:pPr>
            <a:fld id="{DD8838BE-9B30-CC44-B915-E6D68C024EB8}" type="slidenum">
              <a:rPr lang="en-GB" altLang="en-US"/>
              <a:pPr>
                <a:defRPr/>
              </a:pPr>
              <a:t>‹#›</a:t>
            </a:fld>
            <a:endParaRPr lang="en-GB" altLang="en-US"/>
          </a:p>
        </p:txBody>
      </p:sp>
    </p:spTree>
    <p:extLst>
      <p:ext uri="{BB962C8B-B14F-4D97-AF65-F5344CB8AC3E}">
        <p14:creationId xmlns:p14="http://schemas.microsoft.com/office/powerpoint/2010/main" val="1761859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2A73E6FB-DCEC-954B-B6A8-FD3DBFAB175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742EC9FF-ACB7-4442-8EAA-C77436ADFF2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017C7206-9574-1546-BDDC-FB0CC52EE4F2}"/>
              </a:ext>
            </a:extLst>
          </p:cNvPr>
          <p:cNvSpPr>
            <a:spLocks noGrp="1" noChangeArrowheads="1"/>
          </p:cNvSpPr>
          <p:nvPr>
            <p:ph type="sldNum" sz="quarter" idx="12"/>
          </p:nvPr>
        </p:nvSpPr>
        <p:spPr>
          <a:ln/>
        </p:spPr>
        <p:txBody>
          <a:bodyPr/>
          <a:lstStyle>
            <a:lvl1pPr>
              <a:defRPr/>
            </a:lvl1pPr>
          </a:lstStyle>
          <a:p>
            <a:pPr>
              <a:defRPr/>
            </a:pPr>
            <a:fld id="{1338C4FA-9D3A-9844-934C-10CBE4A28F0D}" type="slidenum">
              <a:rPr lang="en-GB" altLang="en-US"/>
              <a:pPr>
                <a:defRPr/>
              </a:pPr>
              <a:t>‹#›</a:t>
            </a:fld>
            <a:endParaRPr lang="en-GB" altLang="en-US"/>
          </a:p>
        </p:txBody>
      </p:sp>
    </p:spTree>
    <p:extLst>
      <p:ext uri="{BB962C8B-B14F-4D97-AF65-F5344CB8AC3E}">
        <p14:creationId xmlns:p14="http://schemas.microsoft.com/office/powerpoint/2010/main" val="4283044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2BAA94F0-97D5-5940-9224-82B9A6A6F88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CEB1AA9A-0261-2549-9568-B95BD7BAFE6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CB3B7283-DE33-B245-B1E3-FE750B33229B}"/>
              </a:ext>
            </a:extLst>
          </p:cNvPr>
          <p:cNvSpPr>
            <a:spLocks noGrp="1" noChangeArrowheads="1"/>
          </p:cNvSpPr>
          <p:nvPr>
            <p:ph type="sldNum" sz="quarter" idx="12"/>
          </p:nvPr>
        </p:nvSpPr>
        <p:spPr>
          <a:ln/>
        </p:spPr>
        <p:txBody>
          <a:bodyPr/>
          <a:lstStyle>
            <a:lvl1pPr>
              <a:defRPr/>
            </a:lvl1pPr>
          </a:lstStyle>
          <a:p>
            <a:pPr>
              <a:defRPr/>
            </a:pPr>
            <a:fld id="{17DA7C46-7304-7B42-973B-2053CA39612F}" type="slidenum">
              <a:rPr lang="en-GB" altLang="en-US"/>
              <a:pPr>
                <a:defRPr/>
              </a:pPr>
              <a:t>‹#›</a:t>
            </a:fld>
            <a:endParaRPr lang="en-GB" altLang="en-US"/>
          </a:p>
        </p:txBody>
      </p:sp>
    </p:spTree>
    <p:extLst>
      <p:ext uri="{BB962C8B-B14F-4D97-AF65-F5344CB8AC3E}">
        <p14:creationId xmlns:p14="http://schemas.microsoft.com/office/powerpoint/2010/main" val="1971002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5AE9CA90-D949-6345-A0BF-9C9183D7CD0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04E73312-7A6A-8B4C-AFEF-06FACFDA9FB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ECD1E908-ED15-2141-9F9F-DF2125704399}"/>
              </a:ext>
            </a:extLst>
          </p:cNvPr>
          <p:cNvSpPr>
            <a:spLocks noGrp="1" noChangeArrowheads="1"/>
          </p:cNvSpPr>
          <p:nvPr>
            <p:ph type="sldNum" sz="quarter" idx="12"/>
          </p:nvPr>
        </p:nvSpPr>
        <p:spPr>
          <a:ln/>
        </p:spPr>
        <p:txBody>
          <a:bodyPr/>
          <a:lstStyle>
            <a:lvl1pPr>
              <a:defRPr/>
            </a:lvl1pPr>
          </a:lstStyle>
          <a:p>
            <a:pPr>
              <a:defRPr/>
            </a:pPr>
            <a:fld id="{4DE37AC3-129C-484E-8C06-C67C8EEFC78E}" type="slidenum">
              <a:rPr lang="en-GB" altLang="en-US"/>
              <a:pPr>
                <a:defRPr/>
              </a:pPr>
              <a:t>‹#›</a:t>
            </a:fld>
            <a:endParaRPr lang="en-GB" altLang="en-US"/>
          </a:p>
        </p:txBody>
      </p:sp>
    </p:spTree>
    <p:extLst>
      <p:ext uri="{BB962C8B-B14F-4D97-AF65-F5344CB8AC3E}">
        <p14:creationId xmlns:p14="http://schemas.microsoft.com/office/powerpoint/2010/main" val="2783856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DBE04087-46B9-B64F-AD38-C2434C56D78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DCB93CB9-290A-F14E-98B8-FBAE62F43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47B65347-6BA9-D84F-AC5B-5DEB39D6EC5A}"/>
              </a:ext>
            </a:extLst>
          </p:cNvPr>
          <p:cNvSpPr>
            <a:spLocks noGrp="1" noChangeArrowheads="1"/>
          </p:cNvSpPr>
          <p:nvPr>
            <p:ph type="sldNum" sz="quarter" idx="12"/>
          </p:nvPr>
        </p:nvSpPr>
        <p:spPr>
          <a:ln/>
        </p:spPr>
        <p:txBody>
          <a:bodyPr/>
          <a:lstStyle>
            <a:lvl1pPr>
              <a:defRPr/>
            </a:lvl1pPr>
          </a:lstStyle>
          <a:p>
            <a:pPr>
              <a:defRPr/>
            </a:pPr>
            <a:fld id="{252A5F85-9CA5-FA46-B3D0-516933CAB282}" type="slidenum">
              <a:rPr lang="en-GB" altLang="en-US"/>
              <a:pPr>
                <a:defRPr/>
              </a:pPr>
              <a:t>‹#›</a:t>
            </a:fld>
            <a:endParaRPr lang="en-GB" altLang="en-US"/>
          </a:p>
        </p:txBody>
      </p:sp>
    </p:spTree>
    <p:extLst>
      <p:ext uri="{BB962C8B-B14F-4D97-AF65-F5344CB8AC3E}">
        <p14:creationId xmlns:p14="http://schemas.microsoft.com/office/powerpoint/2010/main" val="4035963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E85712-4E4F-F44A-ABE7-13B08C09F42B}"/>
              </a:ext>
            </a:extLst>
          </p:cNvPr>
          <p:cNvGrpSpPr>
            <a:grpSpLocks/>
          </p:cNvGrpSpPr>
          <p:nvPr/>
        </p:nvGrpSpPr>
        <p:grpSpPr bwMode="auto">
          <a:xfrm>
            <a:off x="0" y="0"/>
            <a:ext cx="9140825" cy="6851650"/>
            <a:chOff x="0" y="0"/>
            <a:chExt cx="5758" cy="4316"/>
          </a:xfrm>
        </p:grpSpPr>
        <p:sp>
          <p:nvSpPr>
            <p:cNvPr id="5" name="Freeform 3">
              <a:extLst>
                <a:ext uri="{FF2B5EF4-FFF2-40B4-BE49-F238E27FC236}">
                  <a16:creationId xmlns:a16="http://schemas.microsoft.com/office/drawing/2014/main" id="{33B0A7DA-CF6D-2748-9C50-0274840C4FF9}"/>
                </a:ext>
              </a:extLst>
            </p:cNvPr>
            <p:cNvSpPr>
              <a:spLocks/>
            </p:cNvSpPr>
            <p:nvPr/>
          </p:nvSpPr>
          <p:spPr bwMode="hidden">
            <a:xfrm>
              <a:off x="1812" y="2811"/>
              <a:ext cx="3946" cy="1505"/>
            </a:xfrm>
            <a:custGeom>
              <a:avLst/>
              <a:gdLst>
                <a:gd name="T0" fmla="*/ 149 w 3934"/>
                <a:gd name="T1" fmla="*/ 1505 h 1505"/>
                <a:gd name="T2" fmla="*/ 697 w 3934"/>
                <a:gd name="T3" fmla="*/ 1331 h 1505"/>
                <a:gd name="T4" fmla="*/ 1233 w 3934"/>
                <a:gd name="T5" fmla="*/ 1157 h 1505"/>
                <a:gd name="T6" fmla="*/ 1753 w 3934"/>
                <a:gd name="T7" fmla="*/ 977 h 1505"/>
                <a:gd name="T8" fmla="*/ 2253 w 3934"/>
                <a:gd name="T9" fmla="*/ 792 h 1505"/>
                <a:gd name="T10" fmla="*/ 2496 w 3934"/>
                <a:gd name="T11" fmla="*/ 696 h 1505"/>
                <a:gd name="T12" fmla="*/ 2730 w 3934"/>
                <a:gd name="T13" fmla="*/ 606 h 1505"/>
                <a:gd name="T14" fmla="*/ 2963 w 3934"/>
                <a:gd name="T15" fmla="*/ 510 h 1505"/>
                <a:gd name="T16" fmla="*/ 3189 w 3934"/>
                <a:gd name="T17" fmla="*/ 420 h 1505"/>
                <a:gd name="T18" fmla="*/ 3398 w 3934"/>
                <a:gd name="T19" fmla="*/ 324 h 1505"/>
                <a:gd name="T20" fmla="*/ 3606 w 3934"/>
                <a:gd name="T21" fmla="*/ 234 h 1505"/>
                <a:gd name="T22" fmla="*/ 3807 w 3934"/>
                <a:gd name="T23" fmla="*/ 138 h 1505"/>
                <a:gd name="T24" fmla="*/ 3994 w 3934"/>
                <a:gd name="T25" fmla="*/ 48 h 1505"/>
                <a:gd name="T26" fmla="*/ 3994 w 3934"/>
                <a:gd name="T27" fmla="*/ 0 h 1505"/>
                <a:gd name="T28" fmla="*/ 3800 w 3934"/>
                <a:gd name="T29" fmla="*/ 96 h 1505"/>
                <a:gd name="T30" fmla="*/ 3594 w 3934"/>
                <a:gd name="T31" fmla="*/ 192 h 1505"/>
                <a:gd name="T32" fmla="*/ 3380 w 3934"/>
                <a:gd name="T33" fmla="*/ 288 h 1505"/>
                <a:gd name="T34" fmla="*/ 3165 w 3934"/>
                <a:gd name="T35" fmla="*/ 384 h 1505"/>
                <a:gd name="T36" fmla="*/ 2933 w 3934"/>
                <a:gd name="T37" fmla="*/ 480 h 1505"/>
                <a:gd name="T38" fmla="*/ 2694 w 3934"/>
                <a:gd name="T39" fmla="*/ 576 h 1505"/>
                <a:gd name="T40" fmla="*/ 2444 w 3934"/>
                <a:gd name="T41" fmla="*/ 672 h 1505"/>
                <a:gd name="T42" fmla="*/ 2199 w 3934"/>
                <a:gd name="T43" fmla="*/ 768 h 1505"/>
                <a:gd name="T44" fmla="*/ 1937 w 3934"/>
                <a:gd name="T45" fmla="*/ 864 h 1505"/>
                <a:gd name="T46" fmla="*/ 1675 w 3934"/>
                <a:gd name="T47" fmla="*/ 960 h 1505"/>
                <a:gd name="T48" fmla="*/ 1127 w 3934"/>
                <a:gd name="T49" fmla="*/ 1145 h 1505"/>
                <a:gd name="T50" fmla="*/ 57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C7E3805A-CCE0-304D-B4B3-363D516096A2}"/>
                </a:ext>
              </a:extLst>
            </p:cNvPr>
            <p:cNvSpPr>
              <a:spLocks/>
            </p:cNvSpPr>
            <p:nvPr/>
          </p:nvSpPr>
          <p:spPr bwMode="hidden">
            <a:xfrm>
              <a:off x="4025" y="3627"/>
              <a:ext cx="1733" cy="689"/>
            </a:xfrm>
            <a:custGeom>
              <a:avLst/>
              <a:gdLst>
                <a:gd name="T0" fmla="*/ 132 w 1728"/>
                <a:gd name="T1" fmla="*/ 689 h 689"/>
                <a:gd name="T2" fmla="*/ 560 w 1728"/>
                <a:gd name="T3" fmla="*/ 527 h 689"/>
                <a:gd name="T4" fmla="*/ 978 w 1728"/>
                <a:gd name="T5" fmla="*/ 365 h 689"/>
                <a:gd name="T6" fmla="*/ 1175 w 1728"/>
                <a:gd name="T7" fmla="*/ 287 h 689"/>
                <a:gd name="T8" fmla="*/ 1377 w 1728"/>
                <a:gd name="T9" fmla="*/ 203 h 689"/>
                <a:gd name="T10" fmla="*/ 1572 w 1728"/>
                <a:gd name="T11" fmla="*/ 126 h 689"/>
                <a:gd name="T12" fmla="*/ 1753 w 1728"/>
                <a:gd name="T13" fmla="*/ 48 h 689"/>
                <a:gd name="T14" fmla="*/ 1753 w 1728"/>
                <a:gd name="T15" fmla="*/ 0 h 689"/>
                <a:gd name="T16" fmla="*/ 1551 w 1728"/>
                <a:gd name="T17" fmla="*/ 84 h 689"/>
                <a:gd name="T18" fmla="*/ 1347 w 1728"/>
                <a:gd name="T19" fmla="*/ 167 h 689"/>
                <a:gd name="T20" fmla="*/ 1133 w 1728"/>
                <a:gd name="T21" fmla="*/ 257 h 689"/>
                <a:gd name="T22" fmla="*/ 918 w 1728"/>
                <a:gd name="T23" fmla="*/ 341 h 689"/>
                <a:gd name="T24" fmla="*/ 459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E2799422-5386-8E44-891C-B87258BCE7D6}"/>
                </a:ext>
              </a:extLst>
            </p:cNvPr>
            <p:cNvSpPr>
              <a:spLocks/>
            </p:cNvSpPr>
            <p:nvPr/>
          </p:nvSpPr>
          <p:spPr bwMode="hidden">
            <a:xfrm>
              <a:off x="0" y="0"/>
              <a:ext cx="5578" cy="3447"/>
            </a:xfrm>
            <a:custGeom>
              <a:avLst/>
              <a:gdLst>
                <a:gd name="T0" fmla="*/ 5646 w 5561"/>
                <a:gd name="T1" fmla="*/ 929 h 3447"/>
                <a:gd name="T2" fmla="*/ 5622 w 5561"/>
                <a:gd name="T3" fmla="*/ 773 h 3447"/>
                <a:gd name="T4" fmla="*/ 5538 w 5561"/>
                <a:gd name="T5" fmla="*/ 629 h 3447"/>
                <a:gd name="T6" fmla="*/ 5407 w 5561"/>
                <a:gd name="T7" fmla="*/ 492 h 3447"/>
                <a:gd name="T8" fmla="*/ 5228 w 5561"/>
                <a:gd name="T9" fmla="*/ 366 h 3447"/>
                <a:gd name="T10" fmla="*/ 4996 w 5561"/>
                <a:gd name="T11" fmla="*/ 252 h 3447"/>
                <a:gd name="T12" fmla="*/ 4722 w 5561"/>
                <a:gd name="T13" fmla="*/ 144 h 3447"/>
                <a:gd name="T14" fmla="*/ 4406 w 5561"/>
                <a:gd name="T15" fmla="*/ 48 h 3447"/>
                <a:gd name="T16" fmla="*/ 4060 w 5561"/>
                <a:gd name="T17" fmla="*/ 0 h 3447"/>
                <a:gd name="T18" fmla="*/ 4424 w 5561"/>
                <a:gd name="T19" fmla="*/ 90 h 3447"/>
                <a:gd name="T20" fmla="*/ 4740 w 5561"/>
                <a:gd name="T21" fmla="*/ 192 h 3447"/>
                <a:gd name="T22" fmla="*/ 5008 w 5561"/>
                <a:gd name="T23" fmla="*/ 306 h 3447"/>
                <a:gd name="T24" fmla="*/ 5228 w 5561"/>
                <a:gd name="T25" fmla="*/ 426 h 3447"/>
                <a:gd name="T26" fmla="*/ 5395 w 5561"/>
                <a:gd name="T27" fmla="*/ 557 h 3447"/>
                <a:gd name="T28" fmla="*/ 5514 w 5561"/>
                <a:gd name="T29" fmla="*/ 701 h 3447"/>
                <a:gd name="T30" fmla="*/ 5574 w 5561"/>
                <a:gd name="T31" fmla="*/ 851 h 3447"/>
                <a:gd name="T32" fmla="*/ 5574 w 5561"/>
                <a:gd name="T33" fmla="*/ 1013 h 3447"/>
                <a:gd name="T34" fmla="*/ 5526 w 5561"/>
                <a:gd name="T35" fmla="*/ 1163 h 3447"/>
                <a:gd name="T36" fmla="*/ 5426 w 5561"/>
                <a:gd name="T37" fmla="*/ 1319 h 3447"/>
                <a:gd name="T38" fmla="*/ 5282 w 5561"/>
                <a:gd name="T39" fmla="*/ 1475 h 3447"/>
                <a:gd name="T40" fmla="*/ 5093 w 5561"/>
                <a:gd name="T41" fmla="*/ 1630 h 3447"/>
                <a:gd name="T42" fmla="*/ 4864 w 5561"/>
                <a:gd name="T43" fmla="*/ 1786 h 3447"/>
                <a:gd name="T44" fmla="*/ 4596 w 5561"/>
                <a:gd name="T45" fmla="*/ 1948 h 3447"/>
                <a:gd name="T46" fmla="*/ 4280 w 5561"/>
                <a:gd name="T47" fmla="*/ 2104 h 3447"/>
                <a:gd name="T48" fmla="*/ 3935 w 5561"/>
                <a:gd name="T49" fmla="*/ 2260 h 3447"/>
                <a:gd name="T50" fmla="*/ 3553 w 5561"/>
                <a:gd name="T51" fmla="*/ 2416 h 3447"/>
                <a:gd name="T52" fmla="*/ 3132 w 5561"/>
                <a:gd name="T53" fmla="*/ 2566 h 3447"/>
                <a:gd name="T54" fmla="*/ 2683 w 5561"/>
                <a:gd name="T55" fmla="*/ 2715 h 3447"/>
                <a:gd name="T56" fmla="*/ 2199 w 5561"/>
                <a:gd name="T57" fmla="*/ 2865 h 3447"/>
                <a:gd name="T58" fmla="*/ 1687 w 5561"/>
                <a:gd name="T59" fmla="*/ 3009 h 3447"/>
                <a:gd name="T60" fmla="*/ 1153 w 5561"/>
                <a:gd name="T61" fmla="*/ 3147 h 3447"/>
                <a:gd name="T62" fmla="*/ 590 w 5561"/>
                <a:gd name="T63" fmla="*/ 3279 h 3447"/>
                <a:gd name="T64" fmla="*/ 0 w 5561"/>
                <a:gd name="T65" fmla="*/ 3447 h 3447"/>
                <a:gd name="T66" fmla="*/ 882 w 5561"/>
                <a:gd name="T67" fmla="*/ 3249 h 3447"/>
                <a:gd name="T68" fmla="*/ 1437 w 5561"/>
                <a:gd name="T69" fmla="*/ 3105 h 3447"/>
                <a:gd name="T70" fmla="*/ 1967 w 5561"/>
                <a:gd name="T71" fmla="*/ 2961 h 3447"/>
                <a:gd name="T72" fmla="*/ 2471 w 5561"/>
                <a:gd name="T73" fmla="*/ 2817 h 3447"/>
                <a:gd name="T74" fmla="*/ 2945 w 5561"/>
                <a:gd name="T75" fmla="*/ 2668 h 3447"/>
                <a:gd name="T76" fmla="*/ 3380 w 5561"/>
                <a:gd name="T77" fmla="*/ 2512 h 3447"/>
                <a:gd name="T78" fmla="*/ 3788 w 5561"/>
                <a:gd name="T79" fmla="*/ 2356 h 3447"/>
                <a:gd name="T80" fmla="*/ 4161 w 5561"/>
                <a:gd name="T81" fmla="*/ 2200 h 3447"/>
                <a:gd name="T82" fmla="*/ 4495 w 5561"/>
                <a:gd name="T83" fmla="*/ 2038 h 3447"/>
                <a:gd name="T84" fmla="*/ 4791 w 5561"/>
                <a:gd name="T85" fmla="*/ 1876 h 3447"/>
                <a:gd name="T86" fmla="*/ 5044 w 5561"/>
                <a:gd name="T87" fmla="*/ 1720 h 3447"/>
                <a:gd name="T88" fmla="*/ 5258 w 5561"/>
                <a:gd name="T89" fmla="*/ 1559 h 3447"/>
                <a:gd name="T90" fmla="*/ 5420 w 5561"/>
                <a:gd name="T91" fmla="*/ 1397 h 3447"/>
                <a:gd name="T92" fmla="*/ 5544 w 5561"/>
                <a:gd name="T93" fmla="*/ 1241 h 3447"/>
                <a:gd name="T94" fmla="*/ 5622 w 5561"/>
                <a:gd name="T95" fmla="*/ 1085 h 3447"/>
                <a:gd name="T96" fmla="*/ 5640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83E52DF7-24CE-AC40-A88C-5FAB224505A4}"/>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9" name="Freeform 7">
              <a:extLst>
                <a:ext uri="{FF2B5EF4-FFF2-40B4-BE49-F238E27FC236}">
                  <a16:creationId xmlns:a16="http://schemas.microsoft.com/office/drawing/2014/main" id="{3604A3E4-D320-6F47-8065-D4C37D0802FD}"/>
                </a:ext>
              </a:extLst>
            </p:cNvPr>
            <p:cNvSpPr>
              <a:spLocks/>
            </p:cNvSpPr>
            <p:nvPr/>
          </p:nvSpPr>
          <p:spPr bwMode="hidden">
            <a:xfrm>
              <a:off x="0" y="1984"/>
              <a:ext cx="5758" cy="2098"/>
            </a:xfrm>
            <a:custGeom>
              <a:avLst/>
              <a:gdLst>
                <a:gd name="T0" fmla="*/ 5830 w 5740"/>
                <a:gd name="T1" fmla="*/ 0 h 2098"/>
                <a:gd name="T2" fmla="*/ 5728 w 5740"/>
                <a:gd name="T3" fmla="*/ 72 h 2098"/>
                <a:gd name="T4" fmla="*/ 5624 w 5740"/>
                <a:gd name="T5" fmla="*/ 138 h 2098"/>
                <a:gd name="T6" fmla="*/ 5508 w 5740"/>
                <a:gd name="T7" fmla="*/ 210 h 2098"/>
                <a:gd name="T8" fmla="*/ 5389 w 5740"/>
                <a:gd name="T9" fmla="*/ 276 h 2098"/>
                <a:gd name="T10" fmla="*/ 5132 w 5740"/>
                <a:gd name="T11" fmla="*/ 414 h 2098"/>
                <a:gd name="T12" fmla="*/ 4852 w 5740"/>
                <a:gd name="T13" fmla="*/ 552 h 2098"/>
                <a:gd name="T14" fmla="*/ 4548 w 5740"/>
                <a:gd name="T15" fmla="*/ 690 h 2098"/>
                <a:gd name="T16" fmla="*/ 4227 w 5740"/>
                <a:gd name="T17" fmla="*/ 827 h 2098"/>
                <a:gd name="T18" fmla="*/ 3887 w 5740"/>
                <a:gd name="T19" fmla="*/ 959 h 2098"/>
                <a:gd name="T20" fmla="*/ 3523 w 5740"/>
                <a:gd name="T21" fmla="*/ 1091 h 2098"/>
                <a:gd name="T22" fmla="*/ 3141 w 5740"/>
                <a:gd name="T23" fmla="*/ 1223 h 2098"/>
                <a:gd name="T24" fmla="*/ 2740 w 5740"/>
                <a:gd name="T25" fmla="*/ 1355 h 2098"/>
                <a:gd name="T26" fmla="*/ 2319 w 5740"/>
                <a:gd name="T27" fmla="*/ 1481 h 2098"/>
                <a:gd name="T28" fmla="*/ 1890 w 5740"/>
                <a:gd name="T29" fmla="*/ 1601 h 2098"/>
                <a:gd name="T30" fmla="*/ 1437 w 5740"/>
                <a:gd name="T31" fmla="*/ 1721 h 2098"/>
                <a:gd name="T32" fmla="*/ 972 w 5740"/>
                <a:gd name="T33" fmla="*/ 1834 h 2098"/>
                <a:gd name="T34" fmla="*/ 494 w 5740"/>
                <a:gd name="T35" fmla="*/ 1948 h 2098"/>
                <a:gd name="T36" fmla="*/ 0 w 5740"/>
                <a:gd name="T37" fmla="*/ 2056 h 2098"/>
                <a:gd name="T38" fmla="*/ 0 w 5740"/>
                <a:gd name="T39" fmla="*/ 2098 h 2098"/>
                <a:gd name="T40" fmla="*/ 487 w 5740"/>
                <a:gd name="T41" fmla="*/ 1990 h 2098"/>
                <a:gd name="T42" fmla="*/ 966 w 5740"/>
                <a:gd name="T43" fmla="*/ 1882 h 2098"/>
                <a:gd name="T44" fmla="*/ 1425 w 5740"/>
                <a:gd name="T45" fmla="*/ 1763 h 2098"/>
                <a:gd name="T46" fmla="*/ 1872 w 5740"/>
                <a:gd name="T47" fmla="*/ 1649 h 2098"/>
                <a:gd name="T48" fmla="*/ 2301 w 5740"/>
                <a:gd name="T49" fmla="*/ 1523 h 2098"/>
                <a:gd name="T50" fmla="*/ 2720 w 5740"/>
                <a:gd name="T51" fmla="*/ 1397 h 2098"/>
                <a:gd name="T52" fmla="*/ 3117 w 5740"/>
                <a:gd name="T53" fmla="*/ 1271 h 2098"/>
                <a:gd name="T54" fmla="*/ 3499 w 5740"/>
                <a:gd name="T55" fmla="*/ 1139 h 2098"/>
                <a:gd name="T56" fmla="*/ 3863 w 5740"/>
                <a:gd name="T57" fmla="*/ 1007 h 2098"/>
                <a:gd name="T58" fmla="*/ 4203 w 5740"/>
                <a:gd name="T59" fmla="*/ 875 h 2098"/>
                <a:gd name="T60" fmla="*/ 4530 w 5740"/>
                <a:gd name="T61" fmla="*/ 737 h 2098"/>
                <a:gd name="T62" fmla="*/ 4834 w 5740"/>
                <a:gd name="T63" fmla="*/ 600 h 2098"/>
                <a:gd name="T64" fmla="*/ 5120 w 5740"/>
                <a:gd name="T65" fmla="*/ 462 h 2098"/>
                <a:gd name="T66" fmla="*/ 5377 w 5740"/>
                <a:gd name="T67" fmla="*/ 324 h 2098"/>
                <a:gd name="T68" fmla="*/ 5618 w 5740"/>
                <a:gd name="T69" fmla="*/ 186 h 2098"/>
                <a:gd name="T70" fmla="*/ 5830 w 5740"/>
                <a:gd name="T71" fmla="*/ 48 h 2098"/>
                <a:gd name="T72" fmla="*/ 5830 w 5740"/>
                <a:gd name="T73" fmla="*/ 0 h 2098"/>
                <a:gd name="T74" fmla="*/ 583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770A43D3-D733-984B-B58D-97BA232D04AE}"/>
                </a:ext>
              </a:extLst>
            </p:cNvPr>
            <p:cNvSpPr>
              <a:spLocks/>
            </p:cNvSpPr>
            <p:nvPr/>
          </p:nvSpPr>
          <p:spPr bwMode="hidden">
            <a:xfrm>
              <a:off x="0" y="102"/>
              <a:ext cx="1961" cy="1265"/>
            </a:xfrm>
            <a:custGeom>
              <a:avLst/>
              <a:gdLst>
                <a:gd name="T0" fmla="*/ 1985 w 1955"/>
                <a:gd name="T1" fmla="*/ 485 h 1265"/>
                <a:gd name="T2" fmla="*/ 1931 w 1955"/>
                <a:gd name="T3" fmla="*/ 390 h 1265"/>
                <a:gd name="T4" fmla="*/ 1795 w 1955"/>
                <a:gd name="T5" fmla="*/ 306 h 1265"/>
                <a:gd name="T6" fmla="*/ 1604 w 1955"/>
                <a:gd name="T7" fmla="*/ 228 h 1265"/>
                <a:gd name="T8" fmla="*/ 1347 w 1955"/>
                <a:gd name="T9" fmla="*/ 162 h 1265"/>
                <a:gd name="T10" fmla="*/ 1025 w 1955"/>
                <a:gd name="T11" fmla="*/ 102 h 1265"/>
                <a:gd name="T12" fmla="*/ 656 w 1955"/>
                <a:gd name="T13" fmla="*/ 54 h 1265"/>
                <a:gd name="T14" fmla="*/ 232 w 1955"/>
                <a:gd name="T15" fmla="*/ 18 h 1265"/>
                <a:gd name="T16" fmla="*/ 0 w 1955"/>
                <a:gd name="T17" fmla="*/ 12 h 1265"/>
                <a:gd name="T18" fmla="*/ 436 w 1955"/>
                <a:gd name="T19" fmla="*/ 48 h 1265"/>
                <a:gd name="T20" fmla="*/ 827 w 1955"/>
                <a:gd name="T21" fmla="*/ 90 h 1265"/>
                <a:gd name="T22" fmla="*/ 1168 w 1955"/>
                <a:gd name="T23" fmla="*/ 144 h 1265"/>
                <a:gd name="T24" fmla="*/ 1443 w 1955"/>
                <a:gd name="T25" fmla="*/ 204 h 1265"/>
                <a:gd name="T26" fmla="*/ 1663 w 1955"/>
                <a:gd name="T27" fmla="*/ 276 h 1265"/>
                <a:gd name="T28" fmla="*/ 1824 w 1955"/>
                <a:gd name="T29" fmla="*/ 360 h 1265"/>
                <a:gd name="T30" fmla="*/ 1913 w 1955"/>
                <a:gd name="T31" fmla="*/ 443 h 1265"/>
                <a:gd name="T32" fmla="*/ 1931 w 1955"/>
                <a:gd name="T33" fmla="*/ 539 h 1265"/>
                <a:gd name="T34" fmla="*/ 1884 w 1955"/>
                <a:gd name="T35" fmla="*/ 629 h 1265"/>
                <a:gd name="T36" fmla="*/ 1771 w 1955"/>
                <a:gd name="T37" fmla="*/ 719 h 1265"/>
                <a:gd name="T38" fmla="*/ 1604 w 1955"/>
                <a:gd name="T39" fmla="*/ 809 h 1265"/>
                <a:gd name="T40" fmla="*/ 1377 w 1955"/>
                <a:gd name="T41" fmla="*/ 899 h 1265"/>
                <a:gd name="T42" fmla="*/ 1103 w 1955"/>
                <a:gd name="T43" fmla="*/ 989 h 1265"/>
                <a:gd name="T44" fmla="*/ 775 w 1955"/>
                <a:gd name="T45" fmla="*/ 1073 h 1265"/>
                <a:gd name="T46" fmla="*/ 412 w 1955"/>
                <a:gd name="T47" fmla="*/ 1157 h 1265"/>
                <a:gd name="T48" fmla="*/ 0 w 1955"/>
                <a:gd name="T49" fmla="*/ 1241 h 1265"/>
                <a:gd name="T50" fmla="*/ 220 w 1955"/>
                <a:gd name="T51" fmla="*/ 1223 h 1265"/>
                <a:gd name="T52" fmla="*/ 620 w 1955"/>
                <a:gd name="T53" fmla="*/ 1139 h 1265"/>
                <a:gd name="T54" fmla="*/ 972 w 1955"/>
                <a:gd name="T55" fmla="*/ 1049 h 1265"/>
                <a:gd name="T56" fmla="*/ 1282 w 1955"/>
                <a:gd name="T57" fmla="*/ 959 h 1265"/>
                <a:gd name="T58" fmla="*/ 1538 w 1955"/>
                <a:gd name="T59" fmla="*/ 863 h 1265"/>
                <a:gd name="T60" fmla="*/ 1741 w 1955"/>
                <a:gd name="T61" fmla="*/ 767 h 1265"/>
                <a:gd name="T62" fmla="*/ 1890 w 1955"/>
                <a:gd name="T63" fmla="*/ 677 h 1265"/>
                <a:gd name="T64" fmla="*/ 1967 w 1955"/>
                <a:gd name="T65" fmla="*/ 581 h 1265"/>
                <a:gd name="T66" fmla="*/ 198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F7888B68-D28E-1D4E-AF56-430683FF368F}"/>
                </a:ext>
              </a:extLst>
            </p:cNvPr>
            <p:cNvSpPr>
              <a:spLocks/>
            </p:cNvSpPr>
            <p:nvPr/>
          </p:nvSpPr>
          <p:spPr bwMode="hidden">
            <a:xfrm>
              <a:off x="0" y="0"/>
              <a:ext cx="4709" cy="2901"/>
            </a:xfrm>
            <a:custGeom>
              <a:avLst/>
              <a:gdLst>
                <a:gd name="T0" fmla="*/ 4769 w 4694"/>
                <a:gd name="T1" fmla="*/ 797 h 2901"/>
                <a:gd name="T2" fmla="*/ 4739 w 4694"/>
                <a:gd name="T3" fmla="*/ 665 h 2901"/>
                <a:gd name="T4" fmla="*/ 4661 w 4694"/>
                <a:gd name="T5" fmla="*/ 540 h 2901"/>
                <a:gd name="T6" fmla="*/ 4536 w 4694"/>
                <a:gd name="T7" fmla="*/ 426 h 2901"/>
                <a:gd name="T8" fmla="*/ 4369 w 4694"/>
                <a:gd name="T9" fmla="*/ 312 h 2901"/>
                <a:gd name="T10" fmla="*/ 4149 w 4694"/>
                <a:gd name="T11" fmla="*/ 216 h 2901"/>
                <a:gd name="T12" fmla="*/ 3893 w 4694"/>
                <a:gd name="T13" fmla="*/ 120 h 2901"/>
                <a:gd name="T14" fmla="*/ 3595 w 4694"/>
                <a:gd name="T15" fmla="*/ 36 h 2901"/>
                <a:gd name="T16" fmla="*/ 3255 w 4694"/>
                <a:gd name="T17" fmla="*/ 0 h 2901"/>
                <a:gd name="T18" fmla="*/ 3595 w 4694"/>
                <a:gd name="T19" fmla="*/ 78 h 2901"/>
                <a:gd name="T20" fmla="*/ 3893 w 4694"/>
                <a:gd name="T21" fmla="*/ 162 h 2901"/>
                <a:gd name="T22" fmla="*/ 4149 w 4694"/>
                <a:gd name="T23" fmla="*/ 258 h 2901"/>
                <a:gd name="T24" fmla="*/ 4357 w 4694"/>
                <a:gd name="T25" fmla="*/ 366 h 2901"/>
                <a:gd name="T26" fmla="*/ 4513 w 4694"/>
                <a:gd name="T27" fmla="*/ 480 h 2901"/>
                <a:gd name="T28" fmla="*/ 4625 w 4694"/>
                <a:gd name="T29" fmla="*/ 605 h 2901"/>
                <a:gd name="T30" fmla="*/ 4685 w 4694"/>
                <a:gd name="T31" fmla="*/ 737 h 2901"/>
                <a:gd name="T32" fmla="*/ 4685 w 4694"/>
                <a:gd name="T33" fmla="*/ 875 h 2901"/>
                <a:gd name="T34" fmla="*/ 4643 w 4694"/>
                <a:gd name="T35" fmla="*/ 1001 h 2901"/>
                <a:gd name="T36" fmla="*/ 4561 w 4694"/>
                <a:gd name="T37" fmla="*/ 1127 h 2901"/>
                <a:gd name="T38" fmla="*/ 4441 w 4694"/>
                <a:gd name="T39" fmla="*/ 1259 h 2901"/>
                <a:gd name="T40" fmla="*/ 4284 w 4694"/>
                <a:gd name="T41" fmla="*/ 1385 h 2901"/>
                <a:gd name="T42" fmla="*/ 4089 w 4694"/>
                <a:gd name="T43" fmla="*/ 1517 h 2901"/>
                <a:gd name="T44" fmla="*/ 3863 w 4694"/>
                <a:gd name="T45" fmla="*/ 1648 h 2901"/>
                <a:gd name="T46" fmla="*/ 3601 w 4694"/>
                <a:gd name="T47" fmla="*/ 1774 h 2901"/>
                <a:gd name="T48" fmla="*/ 3311 w 4694"/>
                <a:gd name="T49" fmla="*/ 1906 h 2901"/>
                <a:gd name="T50" fmla="*/ 2988 w 4694"/>
                <a:gd name="T51" fmla="*/ 2032 h 2901"/>
                <a:gd name="T52" fmla="*/ 2635 w 4694"/>
                <a:gd name="T53" fmla="*/ 2164 h 2901"/>
                <a:gd name="T54" fmla="*/ 2259 w 4694"/>
                <a:gd name="T55" fmla="*/ 2284 h 2901"/>
                <a:gd name="T56" fmla="*/ 1854 w 4694"/>
                <a:gd name="T57" fmla="*/ 2410 h 2901"/>
                <a:gd name="T58" fmla="*/ 1421 w 4694"/>
                <a:gd name="T59" fmla="*/ 2530 h 2901"/>
                <a:gd name="T60" fmla="*/ 494 w 4694"/>
                <a:gd name="T61" fmla="*/ 2757 h 2901"/>
                <a:gd name="T62" fmla="*/ 0 w 4694"/>
                <a:gd name="T63" fmla="*/ 2901 h 2901"/>
                <a:gd name="T64" fmla="*/ 984 w 4694"/>
                <a:gd name="T65" fmla="*/ 2674 h 2901"/>
                <a:gd name="T66" fmla="*/ 1663 w 4694"/>
                <a:gd name="T67" fmla="*/ 2494 h 2901"/>
                <a:gd name="T68" fmla="*/ 2092 w 4694"/>
                <a:gd name="T69" fmla="*/ 2374 h 2901"/>
                <a:gd name="T70" fmla="*/ 2491 w 4694"/>
                <a:gd name="T71" fmla="*/ 2248 h 2901"/>
                <a:gd name="T72" fmla="*/ 2861 w 4694"/>
                <a:gd name="T73" fmla="*/ 2116 h 2901"/>
                <a:gd name="T74" fmla="*/ 3201 w 4694"/>
                <a:gd name="T75" fmla="*/ 1984 h 2901"/>
                <a:gd name="T76" fmla="*/ 3517 w 4694"/>
                <a:gd name="T77" fmla="*/ 1858 h 2901"/>
                <a:gd name="T78" fmla="*/ 3797 w 4694"/>
                <a:gd name="T79" fmla="*/ 1720 h 2901"/>
                <a:gd name="T80" fmla="*/ 4047 w 4694"/>
                <a:gd name="T81" fmla="*/ 1589 h 2901"/>
                <a:gd name="T82" fmla="*/ 4258 w 4694"/>
                <a:gd name="T83" fmla="*/ 1457 h 2901"/>
                <a:gd name="T84" fmla="*/ 4441 w 4694"/>
                <a:gd name="T85" fmla="*/ 1325 h 2901"/>
                <a:gd name="T86" fmla="*/ 4580 w 4694"/>
                <a:gd name="T87" fmla="*/ 1193 h 2901"/>
                <a:gd name="T88" fmla="*/ 4685 w 4694"/>
                <a:gd name="T89" fmla="*/ 1061 h 2901"/>
                <a:gd name="T90" fmla="*/ 4745 w 4694"/>
                <a:gd name="T91" fmla="*/ 935 h 2901"/>
                <a:gd name="T92" fmla="*/ 4763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1246288F-CB83-5243-BEA6-1247D4104B28}"/>
                </a:ext>
              </a:extLst>
            </p:cNvPr>
            <p:cNvSpPr>
              <a:spLocks/>
            </p:cNvSpPr>
            <p:nvPr/>
          </p:nvSpPr>
          <p:spPr bwMode="hidden">
            <a:xfrm>
              <a:off x="0" y="0"/>
              <a:ext cx="3773" cy="2356"/>
            </a:xfrm>
            <a:custGeom>
              <a:avLst/>
              <a:gdLst>
                <a:gd name="T0" fmla="*/ 3821 w 3761"/>
                <a:gd name="T1" fmla="*/ 719 h 2356"/>
                <a:gd name="T2" fmla="*/ 3791 w 3761"/>
                <a:gd name="T3" fmla="*/ 599 h 2356"/>
                <a:gd name="T4" fmla="*/ 3713 w 3761"/>
                <a:gd name="T5" fmla="*/ 486 h 2356"/>
                <a:gd name="T6" fmla="*/ 3577 w 3761"/>
                <a:gd name="T7" fmla="*/ 378 h 2356"/>
                <a:gd name="T8" fmla="*/ 3403 w 3761"/>
                <a:gd name="T9" fmla="*/ 282 h 2356"/>
                <a:gd name="T10" fmla="*/ 3177 w 3761"/>
                <a:gd name="T11" fmla="*/ 192 h 2356"/>
                <a:gd name="T12" fmla="*/ 2909 w 3761"/>
                <a:gd name="T13" fmla="*/ 108 h 2356"/>
                <a:gd name="T14" fmla="*/ 2599 w 3761"/>
                <a:gd name="T15" fmla="*/ 36 h 2356"/>
                <a:gd name="T16" fmla="*/ 2265 w 3761"/>
                <a:gd name="T17" fmla="*/ 0 h 2356"/>
                <a:gd name="T18" fmla="*/ 2617 w 3761"/>
                <a:gd name="T19" fmla="*/ 72 h 2356"/>
                <a:gd name="T20" fmla="*/ 2921 w 3761"/>
                <a:gd name="T21" fmla="*/ 150 h 2356"/>
                <a:gd name="T22" fmla="*/ 3189 w 3761"/>
                <a:gd name="T23" fmla="*/ 234 h 2356"/>
                <a:gd name="T24" fmla="*/ 3403 w 3761"/>
                <a:gd name="T25" fmla="*/ 330 h 2356"/>
                <a:gd name="T26" fmla="*/ 3571 w 3761"/>
                <a:gd name="T27" fmla="*/ 432 h 2356"/>
                <a:gd name="T28" fmla="*/ 3683 w 3761"/>
                <a:gd name="T29" fmla="*/ 545 h 2356"/>
                <a:gd name="T30" fmla="*/ 3743 w 3761"/>
                <a:gd name="T31" fmla="*/ 665 h 2356"/>
                <a:gd name="T32" fmla="*/ 3749 w 3761"/>
                <a:gd name="T33" fmla="*/ 791 h 2356"/>
                <a:gd name="T34" fmla="*/ 3713 w 3761"/>
                <a:gd name="T35" fmla="*/ 887 h 2356"/>
                <a:gd name="T36" fmla="*/ 3651 w 3761"/>
                <a:gd name="T37" fmla="*/ 989 h 2356"/>
                <a:gd name="T38" fmla="*/ 3553 w 3761"/>
                <a:gd name="T39" fmla="*/ 1091 h 2356"/>
                <a:gd name="T40" fmla="*/ 3427 w 3761"/>
                <a:gd name="T41" fmla="*/ 1187 h 2356"/>
                <a:gd name="T42" fmla="*/ 3273 w 3761"/>
                <a:gd name="T43" fmla="*/ 1289 h 2356"/>
                <a:gd name="T44" fmla="*/ 3093 w 3761"/>
                <a:gd name="T45" fmla="*/ 1391 h 2356"/>
                <a:gd name="T46" fmla="*/ 2879 w 3761"/>
                <a:gd name="T47" fmla="*/ 1493 h 2356"/>
                <a:gd name="T48" fmla="*/ 2647 w 3761"/>
                <a:gd name="T49" fmla="*/ 1589 h 2356"/>
                <a:gd name="T50" fmla="*/ 2110 w 3761"/>
                <a:gd name="T51" fmla="*/ 1786 h 2356"/>
                <a:gd name="T52" fmla="*/ 1484 w 3761"/>
                <a:gd name="T53" fmla="*/ 1972 h 2356"/>
                <a:gd name="T54" fmla="*/ 775 w 3761"/>
                <a:gd name="T55" fmla="*/ 2158 h 2356"/>
                <a:gd name="T56" fmla="*/ 0 w 3761"/>
                <a:gd name="T57" fmla="*/ 2326 h 2356"/>
                <a:gd name="T58" fmla="*/ 406 w 3761"/>
                <a:gd name="T59" fmla="*/ 2272 h 2356"/>
                <a:gd name="T60" fmla="*/ 1162 w 3761"/>
                <a:gd name="T61" fmla="*/ 2092 h 2356"/>
                <a:gd name="T62" fmla="*/ 1842 w 3761"/>
                <a:gd name="T63" fmla="*/ 1900 h 2356"/>
                <a:gd name="T64" fmla="*/ 2432 w 3761"/>
                <a:gd name="T65" fmla="*/ 1702 h 2356"/>
                <a:gd name="T66" fmla="*/ 2692 w 3761"/>
                <a:gd name="T67" fmla="*/ 1607 h 2356"/>
                <a:gd name="T68" fmla="*/ 2927 w 3761"/>
                <a:gd name="T69" fmla="*/ 1505 h 2356"/>
                <a:gd name="T70" fmla="*/ 3141 w 3761"/>
                <a:gd name="T71" fmla="*/ 1403 h 2356"/>
                <a:gd name="T72" fmla="*/ 3330 w 3761"/>
                <a:gd name="T73" fmla="*/ 1301 h 2356"/>
                <a:gd name="T74" fmla="*/ 3487 w 3761"/>
                <a:gd name="T75" fmla="*/ 1193 h 2356"/>
                <a:gd name="T76" fmla="*/ 3613 w 3761"/>
                <a:gd name="T77" fmla="*/ 1091 h 2356"/>
                <a:gd name="T78" fmla="*/ 3713 w 3761"/>
                <a:gd name="T79" fmla="*/ 989 h 2356"/>
                <a:gd name="T80" fmla="*/ 3779 w 3761"/>
                <a:gd name="T81" fmla="*/ 887 h 2356"/>
                <a:gd name="T82" fmla="*/ 381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5716DA8E-9BCD-8444-9D13-D1CFF256862B}"/>
                </a:ext>
              </a:extLst>
            </p:cNvPr>
            <p:cNvSpPr>
              <a:spLocks/>
            </p:cNvSpPr>
            <p:nvPr/>
          </p:nvSpPr>
          <p:spPr bwMode="hidden">
            <a:xfrm>
              <a:off x="0" y="0"/>
              <a:ext cx="2933" cy="1846"/>
            </a:xfrm>
            <a:custGeom>
              <a:avLst/>
              <a:gdLst>
                <a:gd name="T0" fmla="*/ 2969 w 2924"/>
                <a:gd name="T1" fmla="*/ 647 h 1846"/>
                <a:gd name="T2" fmla="*/ 2921 w 2924"/>
                <a:gd name="T3" fmla="*/ 528 h 1846"/>
                <a:gd name="T4" fmla="*/ 2793 w 2924"/>
                <a:gd name="T5" fmla="*/ 414 h 1846"/>
                <a:gd name="T6" fmla="*/ 2599 w 2924"/>
                <a:gd name="T7" fmla="*/ 318 h 1846"/>
                <a:gd name="T8" fmla="*/ 2337 w 2924"/>
                <a:gd name="T9" fmla="*/ 228 h 1846"/>
                <a:gd name="T10" fmla="*/ 2015 w 2924"/>
                <a:gd name="T11" fmla="*/ 150 h 1846"/>
                <a:gd name="T12" fmla="*/ 1633 w 2924"/>
                <a:gd name="T13" fmla="*/ 78 h 1846"/>
                <a:gd name="T14" fmla="*/ 1198 w 2924"/>
                <a:gd name="T15" fmla="*/ 24 h 1846"/>
                <a:gd name="T16" fmla="*/ 704 w 2924"/>
                <a:gd name="T17" fmla="*/ 0 h 1846"/>
                <a:gd name="T18" fmla="*/ 1210 w 2924"/>
                <a:gd name="T19" fmla="*/ 48 h 1846"/>
                <a:gd name="T20" fmla="*/ 1651 w 2924"/>
                <a:gd name="T21" fmla="*/ 108 h 1846"/>
                <a:gd name="T22" fmla="*/ 2039 w 2924"/>
                <a:gd name="T23" fmla="*/ 180 h 1846"/>
                <a:gd name="T24" fmla="*/ 2361 w 2924"/>
                <a:gd name="T25" fmla="*/ 264 h 1846"/>
                <a:gd name="T26" fmla="*/ 2611 w 2924"/>
                <a:gd name="T27" fmla="*/ 360 h 1846"/>
                <a:gd name="T28" fmla="*/ 2793 w 2924"/>
                <a:gd name="T29" fmla="*/ 468 h 1846"/>
                <a:gd name="T30" fmla="*/ 2891 w 2924"/>
                <a:gd name="T31" fmla="*/ 587 h 1846"/>
                <a:gd name="T32" fmla="*/ 2909 w 2924"/>
                <a:gd name="T33" fmla="*/ 713 h 1846"/>
                <a:gd name="T34" fmla="*/ 2885 w 2924"/>
                <a:gd name="T35" fmla="*/ 785 h 1846"/>
                <a:gd name="T36" fmla="*/ 2837 w 2924"/>
                <a:gd name="T37" fmla="*/ 857 h 1846"/>
                <a:gd name="T38" fmla="*/ 2665 w 2924"/>
                <a:gd name="T39" fmla="*/ 1001 h 1846"/>
                <a:gd name="T40" fmla="*/ 2403 w 2924"/>
                <a:gd name="T41" fmla="*/ 1145 h 1846"/>
                <a:gd name="T42" fmla="*/ 2063 w 2924"/>
                <a:gd name="T43" fmla="*/ 1289 h 1846"/>
                <a:gd name="T44" fmla="*/ 1651 w 2924"/>
                <a:gd name="T45" fmla="*/ 1433 h 1846"/>
                <a:gd name="T46" fmla="*/ 1162 w 2924"/>
                <a:gd name="T47" fmla="*/ 1571 h 1846"/>
                <a:gd name="T48" fmla="*/ 614 w 2924"/>
                <a:gd name="T49" fmla="*/ 1702 h 1846"/>
                <a:gd name="T50" fmla="*/ 0 w 2924"/>
                <a:gd name="T51" fmla="*/ 1828 h 1846"/>
                <a:gd name="T52" fmla="*/ 316 w 2924"/>
                <a:gd name="T53" fmla="*/ 1780 h 1846"/>
                <a:gd name="T54" fmla="*/ 912 w 2924"/>
                <a:gd name="T55" fmla="*/ 1648 h 1846"/>
                <a:gd name="T56" fmla="*/ 1437 w 2924"/>
                <a:gd name="T57" fmla="*/ 1511 h 1846"/>
                <a:gd name="T58" fmla="*/ 1901 w 2924"/>
                <a:gd name="T59" fmla="*/ 1367 h 1846"/>
                <a:gd name="T60" fmla="*/ 2289 w 2924"/>
                <a:gd name="T61" fmla="*/ 1223 h 1846"/>
                <a:gd name="T62" fmla="*/ 2599 w 2924"/>
                <a:gd name="T63" fmla="*/ 1079 h 1846"/>
                <a:gd name="T64" fmla="*/ 2819 w 2924"/>
                <a:gd name="T65" fmla="*/ 929 h 1846"/>
                <a:gd name="T66" fmla="*/ 2921 w 2924"/>
                <a:gd name="T67" fmla="*/ 815 h 1846"/>
                <a:gd name="T68" fmla="*/ 2957 w 2924"/>
                <a:gd name="T69" fmla="*/ 743 h 1846"/>
                <a:gd name="T70" fmla="*/ 2969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AE73B9A0-1374-A141-B505-63EF22B3DE83}"/>
                </a:ext>
              </a:extLst>
            </p:cNvPr>
            <p:cNvSpPr>
              <a:spLocks/>
            </p:cNvSpPr>
            <p:nvPr/>
          </p:nvSpPr>
          <p:spPr bwMode="hidden">
            <a:xfrm>
              <a:off x="114" y="2847"/>
              <a:ext cx="1493" cy="204"/>
            </a:xfrm>
            <a:custGeom>
              <a:avLst/>
              <a:gdLst>
                <a:gd name="T0" fmla="*/ 1424 w 1488"/>
                <a:gd name="T1" fmla="*/ 204 h 204"/>
                <a:gd name="T2" fmla="*/ 0 w 1488"/>
                <a:gd name="T3" fmla="*/ 18 h 204"/>
                <a:gd name="T4" fmla="*/ 77 w 1488"/>
                <a:gd name="T5" fmla="*/ 0 h 204"/>
                <a:gd name="T6" fmla="*/ 1513 w 1488"/>
                <a:gd name="T7" fmla="*/ 186 h 204"/>
                <a:gd name="T8" fmla="*/ 1424 w 1488"/>
                <a:gd name="T9" fmla="*/ 204 h 204"/>
                <a:gd name="T10" fmla="*/ 1424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3">
              <a:extLst>
                <a:ext uri="{FF2B5EF4-FFF2-40B4-BE49-F238E27FC236}">
                  <a16:creationId xmlns:a16="http://schemas.microsoft.com/office/drawing/2014/main" id="{4B338B92-321C-884E-8F4C-0D5A79E37B1F}"/>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6" name="Rectangle 14">
              <a:extLst>
                <a:ext uri="{FF2B5EF4-FFF2-40B4-BE49-F238E27FC236}">
                  <a16:creationId xmlns:a16="http://schemas.microsoft.com/office/drawing/2014/main" id="{A869318D-1743-5047-A97E-219244A4FD02}"/>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grpSp>
          <p:nvGrpSpPr>
            <p:cNvPr id="17" name="Group 15">
              <a:extLst>
                <a:ext uri="{FF2B5EF4-FFF2-40B4-BE49-F238E27FC236}">
                  <a16:creationId xmlns:a16="http://schemas.microsoft.com/office/drawing/2014/main" id="{8BAE3373-7298-774B-8BA8-42AD621E129C}"/>
                </a:ext>
              </a:extLst>
            </p:cNvPr>
            <p:cNvGrpSpPr>
              <a:grpSpLocks/>
            </p:cNvGrpSpPr>
            <p:nvPr/>
          </p:nvGrpSpPr>
          <p:grpSpPr bwMode="auto">
            <a:xfrm>
              <a:off x="192" y="2284"/>
              <a:ext cx="1254" cy="923"/>
              <a:chOff x="192" y="2284"/>
              <a:chExt cx="1254" cy="923"/>
            </a:xfrm>
          </p:grpSpPr>
          <p:sp>
            <p:nvSpPr>
              <p:cNvPr id="18" name="Freeform 16">
                <a:extLst>
                  <a:ext uri="{FF2B5EF4-FFF2-40B4-BE49-F238E27FC236}">
                    <a16:creationId xmlns:a16="http://schemas.microsoft.com/office/drawing/2014/main" id="{6697DEA9-6F40-A845-AEE2-71B9F16AEDC3}"/>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a:extLst>
                  <a:ext uri="{FF2B5EF4-FFF2-40B4-BE49-F238E27FC236}">
                    <a16:creationId xmlns:a16="http://schemas.microsoft.com/office/drawing/2014/main" id="{C768E710-3C1D-C549-99BC-230932410692}"/>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8 w 323"/>
                  <a:gd name="T13" fmla="*/ 18 h 162"/>
                  <a:gd name="T14" fmla="*/ 244 w 323"/>
                  <a:gd name="T15" fmla="*/ 54 h 162"/>
                  <a:gd name="T16" fmla="*/ 292 w 323"/>
                  <a:gd name="T17" fmla="*/ 90 h 162"/>
                  <a:gd name="T18" fmla="*/ 322 w 323"/>
                  <a:gd name="T19" fmla="*/ 114 h 162"/>
                  <a:gd name="T20" fmla="*/ 328 w 323"/>
                  <a:gd name="T21" fmla="*/ 126 h 162"/>
                  <a:gd name="T22" fmla="*/ 328 w 323"/>
                  <a:gd name="T23" fmla="*/ 126 h 162"/>
                  <a:gd name="T24" fmla="*/ 226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BF4C69A5-B9C5-B64F-9450-BDB7C1DE6078}"/>
                  </a:ext>
                </a:extLst>
              </p:cNvPr>
              <p:cNvSpPr>
                <a:spLocks noEditPoints="1"/>
              </p:cNvSpPr>
              <p:nvPr/>
            </p:nvSpPr>
            <p:spPr bwMode="hidden">
              <a:xfrm>
                <a:off x="192" y="2284"/>
                <a:ext cx="1254" cy="923"/>
              </a:xfrm>
              <a:custGeom>
                <a:avLst/>
                <a:gdLst>
                  <a:gd name="T0" fmla="*/ 1186 w 1250"/>
                  <a:gd name="T1" fmla="*/ 641 h 923"/>
                  <a:gd name="T2" fmla="*/ 1186 w 1250"/>
                  <a:gd name="T3" fmla="*/ 473 h 923"/>
                  <a:gd name="T4" fmla="*/ 1156 w 1250"/>
                  <a:gd name="T5" fmla="*/ 384 h 923"/>
                  <a:gd name="T6" fmla="*/ 1132 w 1250"/>
                  <a:gd name="T7" fmla="*/ 288 h 923"/>
                  <a:gd name="T8" fmla="*/ 1068 w 1250"/>
                  <a:gd name="T9" fmla="*/ 174 h 923"/>
                  <a:gd name="T10" fmla="*/ 996 w 1250"/>
                  <a:gd name="T11" fmla="*/ 96 h 923"/>
                  <a:gd name="T12" fmla="*/ 978 w 1250"/>
                  <a:gd name="T13" fmla="*/ 72 h 923"/>
                  <a:gd name="T14" fmla="*/ 906 w 1250"/>
                  <a:gd name="T15" fmla="*/ 18 h 923"/>
                  <a:gd name="T16" fmla="*/ 834 w 1250"/>
                  <a:gd name="T17" fmla="*/ 6 h 923"/>
                  <a:gd name="T18" fmla="*/ 722 w 1250"/>
                  <a:gd name="T19" fmla="*/ 24 h 923"/>
                  <a:gd name="T20" fmla="*/ 674 w 1250"/>
                  <a:gd name="T21" fmla="*/ 42 h 923"/>
                  <a:gd name="T22" fmla="*/ 578 w 1250"/>
                  <a:gd name="T23" fmla="*/ 120 h 923"/>
                  <a:gd name="T24" fmla="*/ 542 w 1250"/>
                  <a:gd name="T25" fmla="*/ 228 h 923"/>
                  <a:gd name="T26" fmla="*/ 519 w 1250"/>
                  <a:gd name="T27" fmla="*/ 348 h 923"/>
                  <a:gd name="T28" fmla="*/ 436 w 1250"/>
                  <a:gd name="T29" fmla="*/ 479 h 923"/>
                  <a:gd name="T30" fmla="*/ 418 w 1250"/>
                  <a:gd name="T31" fmla="*/ 539 h 923"/>
                  <a:gd name="T32" fmla="*/ 358 w 1250"/>
                  <a:gd name="T33" fmla="*/ 599 h 923"/>
                  <a:gd name="T34" fmla="*/ 310 w 1250"/>
                  <a:gd name="T35" fmla="*/ 629 h 923"/>
                  <a:gd name="T36" fmla="*/ 298 w 1250"/>
                  <a:gd name="T37" fmla="*/ 635 h 923"/>
                  <a:gd name="T38" fmla="*/ 262 w 1250"/>
                  <a:gd name="T39" fmla="*/ 677 h 923"/>
                  <a:gd name="T40" fmla="*/ 150 w 1250"/>
                  <a:gd name="T41" fmla="*/ 797 h 923"/>
                  <a:gd name="T42" fmla="*/ 54 w 1250"/>
                  <a:gd name="T43" fmla="*/ 839 h 923"/>
                  <a:gd name="T44" fmla="*/ 156 w 1250"/>
                  <a:gd name="T45" fmla="*/ 905 h 923"/>
                  <a:gd name="T46" fmla="*/ 245 w 1250"/>
                  <a:gd name="T47" fmla="*/ 869 h 923"/>
                  <a:gd name="T48" fmla="*/ 650 w 1250"/>
                  <a:gd name="T49" fmla="*/ 827 h 923"/>
                  <a:gd name="T50" fmla="*/ 710 w 1250"/>
                  <a:gd name="T51" fmla="*/ 725 h 923"/>
                  <a:gd name="T52" fmla="*/ 704 w 1250"/>
                  <a:gd name="T53" fmla="*/ 611 h 923"/>
                  <a:gd name="T54" fmla="*/ 791 w 1250"/>
                  <a:gd name="T55" fmla="*/ 551 h 923"/>
                  <a:gd name="T56" fmla="*/ 894 w 1250"/>
                  <a:gd name="T57" fmla="*/ 449 h 923"/>
                  <a:gd name="T58" fmla="*/ 924 w 1250"/>
                  <a:gd name="T59" fmla="*/ 414 h 923"/>
                  <a:gd name="T60" fmla="*/ 990 w 1250"/>
                  <a:gd name="T61" fmla="*/ 318 h 923"/>
                  <a:gd name="T62" fmla="*/ 1038 w 1250"/>
                  <a:gd name="T63" fmla="*/ 336 h 923"/>
                  <a:gd name="T64" fmla="*/ 1138 w 1250"/>
                  <a:gd name="T65" fmla="*/ 617 h 923"/>
                  <a:gd name="T66" fmla="*/ 1132 w 1250"/>
                  <a:gd name="T67" fmla="*/ 689 h 923"/>
                  <a:gd name="T68" fmla="*/ 1168 w 1250"/>
                  <a:gd name="T69" fmla="*/ 749 h 923"/>
                  <a:gd name="T70" fmla="*/ 1222 w 1250"/>
                  <a:gd name="T71" fmla="*/ 713 h 923"/>
                  <a:gd name="T72" fmla="*/ 1258 w 1250"/>
                  <a:gd name="T73" fmla="*/ 749 h 923"/>
                  <a:gd name="T74" fmla="*/ 1270 w 1250"/>
                  <a:gd name="T75" fmla="*/ 743 h 923"/>
                  <a:gd name="T76" fmla="*/ 704 w 1250"/>
                  <a:gd name="T77" fmla="*/ 264 h 923"/>
                  <a:gd name="T78" fmla="*/ 799 w 1250"/>
                  <a:gd name="T79" fmla="*/ 372 h 923"/>
                  <a:gd name="T80" fmla="*/ 776 w 1250"/>
                  <a:gd name="T81" fmla="*/ 443 h 923"/>
                  <a:gd name="T82" fmla="*/ 716 w 1250"/>
                  <a:gd name="T83" fmla="*/ 515 h 923"/>
                  <a:gd name="T84" fmla="*/ 668 w 1250"/>
                  <a:gd name="T85" fmla="*/ 569 h 923"/>
                  <a:gd name="T86" fmla="*/ 626 w 1250"/>
                  <a:gd name="T87" fmla="*/ 593 h 923"/>
                  <a:gd name="T88" fmla="*/ 584 w 1250"/>
                  <a:gd name="T89" fmla="*/ 617 h 923"/>
                  <a:gd name="T90" fmla="*/ 572 w 1250"/>
                  <a:gd name="T91" fmla="*/ 707 h 923"/>
                  <a:gd name="T92" fmla="*/ 358 w 1250"/>
                  <a:gd name="T93" fmla="*/ 755 h 923"/>
                  <a:gd name="T94" fmla="*/ 394 w 1250"/>
                  <a:gd name="T95" fmla="*/ 641 h 923"/>
                  <a:gd name="T96" fmla="*/ 430 w 1250"/>
                  <a:gd name="T97" fmla="*/ 647 h 923"/>
                  <a:gd name="T98" fmla="*/ 448 w 1250"/>
                  <a:gd name="T99" fmla="*/ 617 h 923"/>
                  <a:gd name="T100" fmla="*/ 578 w 1250"/>
                  <a:gd name="T101" fmla="*/ 515 h 923"/>
                  <a:gd name="T102" fmla="*/ 626 w 1250"/>
                  <a:gd name="T103" fmla="*/ 473 h 923"/>
                  <a:gd name="T104" fmla="*/ 650 w 1250"/>
                  <a:gd name="T105" fmla="*/ 396 h 923"/>
                  <a:gd name="T106" fmla="*/ 650 w 1250"/>
                  <a:gd name="T107" fmla="*/ 378 h 923"/>
                  <a:gd name="T108" fmla="*/ 674 w 1250"/>
                  <a:gd name="T109" fmla="*/ 270 h 923"/>
                  <a:gd name="T110" fmla="*/ 692 w 1250"/>
                  <a:gd name="T111" fmla="*/ 192 h 923"/>
                  <a:gd name="T112" fmla="*/ 704 w 1250"/>
                  <a:gd name="T113" fmla="*/ 264 h 923"/>
                  <a:gd name="T114" fmla="*/ 542 w 1250"/>
                  <a:gd name="T115" fmla="*/ 455 h 923"/>
                  <a:gd name="T116" fmla="*/ 64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B51B3564-FC4F-6E45-98D4-990043D94646}"/>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43A2938B-EE79-514B-8B2F-4AAA4EE27E6C}"/>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a:extLst>
                  <a:ext uri="{FF2B5EF4-FFF2-40B4-BE49-F238E27FC236}">
                    <a16:creationId xmlns:a16="http://schemas.microsoft.com/office/drawing/2014/main" id="{192969B5-426A-EC48-90E9-D60EE99B0F74}"/>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E88FF647-A33E-8240-8782-B08B1EF7E327}"/>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DFAFA827-B4D4-CF4B-86B7-FD19256CCB9F}"/>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4">
                <a:extLst>
                  <a:ext uri="{FF2B5EF4-FFF2-40B4-BE49-F238E27FC236}">
                    <a16:creationId xmlns:a16="http://schemas.microsoft.com/office/drawing/2014/main" id="{89855380-307D-0C45-83ED-2FECD98229BE}"/>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5">
                <a:extLst>
                  <a:ext uri="{FF2B5EF4-FFF2-40B4-BE49-F238E27FC236}">
                    <a16:creationId xmlns:a16="http://schemas.microsoft.com/office/drawing/2014/main" id="{5A0CA9AA-525B-F140-9D2F-361B5AA89EA5}"/>
                  </a:ext>
                </a:extLst>
              </p:cNvPr>
              <p:cNvSpPr>
                <a:spLocks/>
              </p:cNvSpPr>
              <p:nvPr/>
            </p:nvSpPr>
            <p:spPr bwMode="hidden">
              <a:xfrm>
                <a:off x="737" y="2763"/>
                <a:ext cx="73" cy="54"/>
              </a:xfrm>
              <a:custGeom>
                <a:avLst/>
                <a:gdLst>
                  <a:gd name="T0" fmla="*/ 24 w 72"/>
                  <a:gd name="T1" fmla="*/ 36 h 54"/>
                  <a:gd name="T2" fmla="*/ 53 w 72"/>
                  <a:gd name="T3" fmla="*/ 24 h 54"/>
                  <a:gd name="T4" fmla="*/ 65 w 72"/>
                  <a:gd name="T5" fmla="*/ 12 h 54"/>
                  <a:gd name="T6" fmla="*/ 71 w 72"/>
                  <a:gd name="T7" fmla="*/ 6 h 54"/>
                  <a:gd name="T8" fmla="*/ 77 w 72"/>
                  <a:gd name="T9" fmla="*/ 0 h 54"/>
                  <a:gd name="T10" fmla="*/ 47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0EC00119-9467-D141-BD7B-F3D5DF091708}"/>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7">
                <a:extLst>
                  <a:ext uri="{FF2B5EF4-FFF2-40B4-BE49-F238E27FC236}">
                    <a16:creationId xmlns:a16="http://schemas.microsoft.com/office/drawing/2014/main" id="{CB0B4118-9FAD-154A-A014-2154DA863456}"/>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
                <a:extLst>
                  <a:ext uri="{FF2B5EF4-FFF2-40B4-BE49-F238E27FC236}">
                    <a16:creationId xmlns:a16="http://schemas.microsoft.com/office/drawing/2014/main" id="{7990CDEA-F8AD-6B4D-9293-633DE5E4475F}"/>
                  </a:ext>
                </a:extLst>
              </p:cNvPr>
              <p:cNvSpPr>
                <a:spLocks/>
              </p:cNvSpPr>
              <p:nvPr/>
            </p:nvSpPr>
            <p:spPr bwMode="hidden">
              <a:xfrm>
                <a:off x="437" y="3027"/>
                <a:ext cx="288" cy="84"/>
              </a:xfrm>
              <a:custGeom>
                <a:avLst/>
                <a:gdLst>
                  <a:gd name="T0" fmla="*/ 292 w 287"/>
                  <a:gd name="T1" fmla="*/ 0 h 84"/>
                  <a:gd name="T2" fmla="*/ 0 w 287"/>
                  <a:gd name="T3" fmla="*/ 84 h 84"/>
                  <a:gd name="T4" fmla="*/ 173 w 287"/>
                  <a:gd name="T5" fmla="*/ 36 h 84"/>
                  <a:gd name="T6" fmla="*/ 114 w 287"/>
                  <a:gd name="T7" fmla="*/ 60 h 84"/>
                  <a:gd name="T8" fmla="*/ 281 w 287"/>
                  <a:gd name="T9" fmla="*/ 18 h 84"/>
                  <a:gd name="T10" fmla="*/ 292 w 287"/>
                  <a:gd name="T11" fmla="*/ 0 h 84"/>
                  <a:gd name="T12" fmla="*/ 292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D3F29DC-91EC-D245-8E3B-512ECEB16C8A}"/>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0">
                <a:extLst>
                  <a:ext uri="{FF2B5EF4-FFF2-40B4-BE49-F238E27FC236}">
                    <a16:creationId xmlns:a16="http://schemas.microsoft.com/office/drawing/2014/main" id="{A903399D-6149-DA4D-8B76-F1E5698C4BF7}"/>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FB44B72E-458B-9C4E-99CE-0AEF14F75ED2}"/>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2">
                <a:extLst>
                  <a:ext uri="{FF2B5EF4-FFF2-40B4-BE49-F238E27FC236}">
                    <a16:creationId xmlns:a16="http://schemas.microsoft.com/office/drawing/2014/main" id="{B3AF4F81-F0B6-D345-9A38-BFCC924A111C}"/>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3">
                <a:extLst>
                  <a:ext uri="{FF2B5EF4-FFF2-40B4-BE49-F238E27FC236}">
                    <a16:creationId xmlns:a16="http://schemas.microsoft.com/office/drawing/2014/main" id="{8AFD055D-8152-5C48-8F87-CA78AB266B97}"/>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4">
                <a:extLst>
                  <a:ext uri="{FF2B5EF4-FFF2-40B4-BE49-F238E27FC236}">
                    <a16:creationId xmlns:a16="http://schemas.microsoft.com/office/drawing/2014/main" id="{1A6F6215-7C8D-0547-A7BE-AB6279150A3A}"/>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5">
                <a:extLst>
                  <a:ext uri="{FF2B5EF4-FFF2-40B4-BE49-F238E27FC236}">
                    <a16:creationId xmlns:a16="http://schemas.microsoft.com/office/drawing/2014/main" id="{E6C2439F-317C-DA48-997B-BC2F0325278A}"/>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6">
                <a:extLst>
                  <a:ext uri="{FF2B5EF4-FFF2-40B4-BE49-F238E27FC236}">
                    <a16:creationId xmlns:a16="http://schemas.microsoft.com/office/drawing/2014/main" id="{062AAD9D-5C7F-0040-B9F0-386574A760F2}"/>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7">
                <a:extLst>
                  <a:ext uri="{FF2B5EF4-FFF2-40B4-BE49-F238E27FC236}">
                    <a16:creationId xmlns:a16="http://schemas.microsoft.com/office/drawing/2014/main" id="{8C6AEA2E-E4D5-0443-9873-30EA6AEBF309}"/>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8">
                <a:extLst>
                  <a:ext uri="{FF2B5EF4-FFF2-40B4-BE49-F238E27FC236}">
                    <a16:creationId xmlns:a16="http://schemas.microsoft.com/office/drawing/2014/main" id="{673AF66D-7D30-D84A-A080-B73C885FE7AB}"/>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9">
                <a:extLst>
                  <a:ext uri="{FF2B5EF4-FFF2-40B4-BE49-F238E27FC236}">
                    <a16:creationId xmlns:a16="http://schemas.microsoft.com/office/drawing/2014/main" id="{DAE3DCFE-09A0-394B-92E1-1FD2F4B0FEAA}"/>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0">
                <a:extLst>
                  <a:ext uri="{FF2B5EF4-FFF2-40B4-BE49-F238E27FC236}">
                    <a16:creationId xmlns:a16="http://schemas.microsoft.com/office/drawing/2014/main" id="{7745F379-F1B4-E549-A5AD-2E45CBE9D943}"/>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1177" name="Rectangle 41"/>
          <p:cNvSpPr>
            <a:spLocks noGrp="1" noChangeArrowheads="1"/>
          </p:cNvSpPr>
          <p:nvPr>
            <p:ph type="ctrTitle"/>
          </p:nvPr>
        </p:nvSpPr>
        <p:spPr>
          <a:xfrm>
            <a:off x="685800" y="1447800"/>
            <a:ext cx="7772400" cy="1470025"/>
          </a:xfrm>
        </p:spPr>
        <p:txBody>
          <a:bodyPr/>
          <a:lstStyle>
            <a:lvl1pPr>
              <a:defRPr/>
            </a:lvl1pPr>
          </a:lstStyle>
          <a:p>
            <a:pPr lvl="0"/>
            <a:r>
              <a:rPr lang="en-GB" noProof="0"/>
              <a:t>Click to edit Master title style</a:t>
            </a:r>
          </a:p>
        </p:txBody>
      </p:sp>
      <p:sp>
        <p:nvSpPr>
          <p:cNvPr id="91178" name="Rectangle 42"/>
          <p:cNvSpPr>
            <a:spLocks noGrp="1" noChangeArrowheads="1"/>
          </p:cNvSpPr>
          <p:nvPr>
            <p:ph type="subTitle" idx="1"/>
          </p:nvPr>
        </p:nvSpPr>
        <p:spPr>
          <a:xfrm>
            <a:off x="1371600" y="3203575"/>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3" name="Rectangle 43">
            <a:extLst>
              <a:ext uri="{FF2B5EF4-FFF2-40B4-BE49-F238E27FC236}">
                <a16:creationId xmlns:a16="http://schemas.microsoft.com/office/drawing/2014/main" id="{59113A2B-E0C3-5545-9434-95C67F8C4788}"/>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GB"/>
          </a:p>
        </p:txBody>
      </p:sp>
      <p:sp>
        <p:nvSpPr>
          <p:cNvPr id="44" name="Rectangle 44">
            <a:extLst>
              <a:ext uri="{FF2B5EF4-FFF2-40B4-BE49-F238E27FC236}">
                <a16:creationId xmlns:a16="http://schemas.microsoft.com/office/drawing/2014/main" id="{82DDF733-DE2B-E94C-97F4-52052C15DF27}"/>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GB"/>
          </a:p>
        </p:txBody>
      </p:sp>
      <p:sp>
        <p:nvSpPr>
          <p:cNvPr id="45" name="Rectangle 45">
            <a:extLst>
              <a:ext uri="{FF2B5EF4-FFF2-40B4-BE49-F238E27FC236}">
                <a16:creationId xmlns:a16="http://schemas.microsoft.com/office/drawing/2014/main" id="{9153391A-627D-7948-8EBB-BA14F4FA91BF}"/>
              </a:ext>
            </a:extLst>
          </p:cNvPr>
          <p:cNvSpPr>
            <a:spLocks noGrp="1" noChangeArrowheads="1"/>
          </p:cNvSpPr>
          <p:nvPr>
            <p:ph type="sldNum" sz="quarter" idx="12"/>
          </p:nvPr>
        </p:nvSpPr>
        <p:spPr>
          <a:xfrm>
            <a:off x="6553200" y="6245225"/>
            <a:ext cx="2133600" cy="476250"/>
          </a:xfrm>
        </p:spPr>
        <p:txBody>
          <a:bodyPr/>
          <a:lstStyle>
            <a:lvl1pPr>
              <a:defRPr smtClean="0"/>
            </a:lvl1pPr>
          </a:lstStyle>
          <a:p>
            <a:pPr>
              <a:defRPr/>
            </a:pPr>
            <a:fld id="{935D4384-5766-6D40-8670-ECAB416DBBD7}" type="slidenum">
              <a:rPr lang="en-GB" altLang="en-US"/>
              <a:pPr>
                <a:defRPr/>
              </a:pPr>
              <a:t>‹#›</a:t>
            </a:fld>
            <a:endParaRPr lang="en-GB" altLang="en-US"/>
          </a:p>
        </p:txBody>
      </p:sp>
    </p:spTree>
    <p:extLst>
      <p:ext uri="{BB962C8B-B14F-4D97-AF65-F5344CB8AC3E}">
        <p14:creationId xmlns:p14="http://schemas.microsoft.com/office/powerpoint/2010/main" val="4227534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4FAC6DC7-F0D8-E545-9307-28750508B51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EA72BCB4-F239-5E42-9AA9-E0E529E5168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22EE81DC-B7FE-4349-B75E-D97D03846986}"/>
              </a:ext>
            </a:extLst>
          </p:cNvPr>
          <p:cNvSpPr>
            <a:spLocks noGrp="1" noChangeArrowheads="1"/>
          </p:cNvSpPr>
          <p:nvPr>
            <p:ph type="sldNum" sz="quarter" idx="12"/>
          </p:nvPr>
        </p:nvSpPr>
        <p:spPr>
          <a:ln/>
        </p:spPr>
        <p:txBody>
          <a:bodyPr/>
          <a:lstStyle>
            <a:lvl1pPr>
              <a:defRPr/>
            </a:lvl1pPr>
          </a:lstStyle>
          <a:p>
            <a:pPr>
              <a:defRPr/>
            </a:pPr>
            <a:fld id="{25E9FE89-7A2F-F34B-A07E-31B7A46EB1C4}" type="slidenum">
              <a:rPr lang="en-GB" altLang="en-US"/>
              <a:pPr>
                <a:defRPr/>
              </a:pPr>
              <a:t>‹#›</a:t>
            </a:fld>
            <a:endParaRPr lang="en-GB" altLang="en-US"/>
          </a:p>
        </p:txBody>
      </p:sp>
    </p:spTree>
    <p:extLst>
      <p:ext uri="{BB962C8B-B14F-4D97-AF65-F5344CB8AC3E}">
        <p14:creationId xmlns:p14="http://schemas.microsoft.com/office/powerpoint/2010/main" val="193710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7">
            <a:extLst>
              <a:ext uri="{FF2B5EF4-FFF2-40B4-BE49-F238E27FC236}">
                <a16:creationId xmlns:a16="http://schemas.microsoft.com/office/drawing/2014/main" id="{9B850F73-3074-664F-9053-0390869D4E0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686D1AFB-1C52-C042-B7E7-9D10AFFBE08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43C76034-981A-3E4E-929A-28A93AB5A98F}"/>
              </a:ext>
            </a:extLst>
          </p:cNvPr>
          <p:cNvSpPr>
            <a:spLocks noGrp="1" noChangeArrowheads="1"/>
          </p:cNvSpPr>
          <p:nvPr>
            <p:ph type="sldNum" sz="quarter" idx="12"/>
          </p:nvPr>
        </p:nvSpPr>
        <p:spPr>
          <a:ln/>
        </p:spPr>
        <p:txBody>
          <a:bodyPr/>
          <a:lstStyle>
            <a:lvl1pPr>
              <a:defRPr/>
            </a:lvl1pPr>
          </a:lstStyle>
          <a:p>
            <a:pPr>
              <a:defRPr/>
            </a:pPr>
            <a:fld id="{3FF9EF29-BBDD-A242-96FA-0881B32D7A64}" type="slidenum">
              <a:rPr lang="en-GB" altLang="en-US"/>
              <a:pPr>
                <a:defRPr/>
              </a:pPr>
              <a:t>‹#›</a:t>
            </a:fld>
            <a:endParaRPr lang="en-GB" altLang="en-US"/>
          </a:p>
        </p:txBody>
      </p:sp>
    </p:spTree>
    <p:extLst>
      <p:ext uri="{BB962C8B-B14F-4D97-AF65-F5344CB8AC3E}">
        <p14:creationId xmlns:p14="http://schemas.microsoft.com/office/powerpoint/2010/main" val="2065511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7">
            <a:extLst>
              <a:ext uri="{FF2B5EF4-FFF2-40B4-BE49-F238E27FC236}">
                <a16:creationId xmlns:a16="http://schemas.microsoft.com/office/drawing/2014/main" id="{BF226B3A-47B6-F940-864D-FC7D13207FD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6494A9EB-FD01-814A-946A-E95F8F692F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85472478-2218-5848-9488-6EEDA6BC297E}"/>
              </a:ext>
            </a:extLst>
          </p:cNvPr>
          <p:cNvSpPr>
            <a:spLocks noGrp="1" noChangeArrowheads="1"/>
          </p:cNvSpPr>
          <p:nvPr>
            <p:ph type="sldNum" sz="quarter" idx="12"/>
          </p:nvPr>
        </p:nvSpPr>
        <p:spPr>
          <a:ln/>
        </p:spPr>
        <p:txBody>
          <a:bodyPr/>
          <a:lstStyle>
            <a:lvl1pPr>
              <a:defRPr/>
            </a:lvl1pPr>
          </a:lstStyle>
          <a:p>
            <a:pPr>
              <a:defRPr/>
            </a:pPr>
            <a:fld id="{55290450-12D9-5B47-B894-4185ED3B07A1}" type="slidenum">
              <a:rPr lang="en-GB" altLang="en-US"/>
              <a:pPr>
                <a:defRPr/>
              </a:pPr>
              <a:t>‹#›</a:t>
            </a:fld>
            <a:endParaRPr lang="en-GB" altLang="en-US"/>
          </a:p>
        </p:txBody>
      </p:sp>
    </p:spTree>
    <p:extLst>
      <p:ext uri="{BB962C8B-B14F-4D97-AF65-F5344CB8AC3E}">
        <p14:creationId xmlns:p14="http://schemas.microsoft.com/office/powerpoint/2010/main" val="3910465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7">
            <a:extLst>
              <a:ext uri="{FF2B5EF4-FFF2-40B4-BE49-F238E27FC236}">
                <a16:creationId xmlns:a16="http://schemas.microsoft.com/office/drawing/2014/main" id="{26A83DE8-8CEA-DE48-9DAB-C5DB1071B02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68">
            <a:extLst>
              <a:ext uri="{FF2B5EF4-FFF2-40B4-BE49-F238E27FC236}">
                <a16:creationId xmlns:a16="http://schemas.microsoft.com/office/drawing/2014/main" id="{23ADADEB-E3BE-9247-ACDA-63F29BE9AD5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69">
            <a:extLst>
              <a:ext uri="{FF2B5EF4-FFF2-40B4-BE49-F238E27FC236}">
                <a16:creationId xmlns:a16="http://schemas.microsoft.com/office/drawing/2014/main" id="{B5D0E93A-CB4B-BA49-A910-2B6BEE26E379}"/>
              </a:ext>
            </a:extLst>
          </p:cNvPr>
          <p:cNvSpPr>
            <a:spLocks noGrp="1" noChangeArrowheads="1"/>
          </p:cNvSpPr>
          <p:nvPr>
            <p:ph type="sldNum" sz="quarter" idx="12"/>
          </p:nvPr>
        </p:nvSpPr>
        <p:spPr>
          <a:ln/>
        </p:spPr>
        <p:txBody>
          <a:bodyPr/>
          <a:lstStyle>
            <a:lvl1pPr>
              <a:defRPr/>
            </a:lvl1pPr>
          </a:lstStyle>
          <a:p>
            <a:pPr>
              <a:defRPr/>
            </a:pPr>
            <a:fld id="{6B3E18C7-7DFA-0A4B-96B8-72D261240F5A}" type="slidenum">
              <a:rPr lang="en-GB" altLang="en-US"/>
              <a:pPr>
                <a:defRPr/>
              </a:pPr>
              <a:t>‹#›</a:t>
            </a:fld>
            <a:endParaRPr lang="en-GB" altLang="en-US"/>
          </a:p>
        </p:txBody>
      </p:sp>
    </p:spTree>
    <p:extLst>
      <p:ext uri="{BB962C8B-B14F-4D97-AF65-F5344CB8AC3E}">
        <p14:creationId xmlns:p14="http://schemas.microsoft.com/office/powerpoint/2010/main" val="276112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4ACEF4-ED38-2843-91C6-B32C6ADFA130}"/>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ACD48077-D66D-7844-BBB5-A60E3D365B9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A3B27F34-9405-C347-9E3B-A8CF186E02BA}"/>
              </a:ext>
            </a:extLst>
          </p:cNvPr>
          <p:cNvSpPr>
            <a:spLocks noGrp="1" noChangeArrowheads="1"/>
          </p:cNvSpPr>
          <p:nvPr>
            <p:ph type="sldNum" sz="quarter" idx="12"/>
          </p:nvPr>
        </p:nvSpPr>
        <p:spPr>
          <a:ln/>
        </p:spPr>
        <p:txBody>
          <a:bodyPr/>
          <a:lstStyle>
            <a:lvl1pPr>
              <a:defRPr/>
            </a:lvl1pPr>
          </a:lstStyle>
          <a:p>
            <a:pPr>
              <a:defRPr/>
            </a:pPr>
            <a:fld id="{43BFDD25-CF0E-D544-B211-B9B60754D6F5}" type="slidenum">
              <a:rPr lang="en-GB" altLang="en-US"/>
              <a:pPr>
                <a:defRPr/>
              </a:pPr>
              <a:t>‹#›</a:t>
            </a:fld>
            <a:endParaRPr lang="en-GB" altLang="en-US"/>
          </a:p>
        </p:txBody>
      </p:sp>
    </p:spTree>
    <p:extLst>
      <p:ext uri="{BB962C8B-B14F-4D97-AF65-F5344CB8AC3E}">
        <p14:creationId xmlns:p14="http://schemas.microsoft.com/office/powerpoint/2010/main" val="1734112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7">
            <a:extLst>
              <a:ext uri="{FF2B5EF4-FFF2-40B4-BE49-F238E27FC236}">
                <a16:creationId xmlns:a16="http://schemas.microsoft.com/office/drawing/2014/main" id="{044C556F-EBBC-AF44-B57E-6F0FC3B81AE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68">
            <a:extLst>
              <a:ext uri="{FF2B5EF4-FFF2-40B4-BE49-F238E27FC236}">
                <a16:creationId xmlns:a16="http://schemas.microsoft.com/office/drawing/2014/main" id="{6C0BFB53-CC68-C24B-92A4-212C8C52A05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69">
            <a:extLst>
              <a:ext uri="{FF2B5EF4-FFF2-40B4-BE49-F238E27FC236}">
                <a16:creationId xmlns:a16="http://schemas.microsoft.com/office/drawing/2014/main" id="{B150E2FC-5D37-B64C-99D9-63C999A5A86C}"/>
              </a:ext>
            </a:extLst>
          </p:cNvPr>
          <p:cNvSpPr>
            <a:spLocks noGrp="1" noChangeArrowheads="1"/>
          </p:cNvSpPr>
          <p:nvPr>
            <p:ph type="sldNum" sz="quarter" idx="12"/>
          </p:nvPr>
        </p:nvSpPr>
        <p:spPr>
          <a:ln/>
        </p:spPr>
        <p:txBody>
          <a:bodyPr/>
          <a:lstStyle>
            <a:lvl1pPr>
              <a:defRPr/>
            </a:lvl1pPr>
          </a:lstStyle>
          <a:p>
            <a:pPr>
              <a:defRPr/>
            </a:pPr>
            <a:fld id="{38235B8D-6E58-AA4F-BF75-525B8BA0103B}" type="slidenum">
              <a:rPr lang="en-GB" altLang="en-US"/>
              <a:pPr>
                <a:defRPr/>
              </a:pPr>
              <a:t>‹#›</a:t>
            </a:fld>
            <a:endParaRPr lang="en-GB" altLang="en-US"/>
          </a:p>
        </p:txBody>
      </p:sp>
    </p:spTree>
    <p:extLst>
      <p:ext uri="{BB962C8B-B14F-4D97-AF65-F5344CB8AC3E}">
        <p14:creationId xmlns:p14="http://schemas.microsoft.com/office/powerpoint/2010/main" val="3959889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7">
            <a:extLst>
              <a:ext uri="{FF2B5EF4-FFF2-40B4-BE49-F238E27FC236}">
                <a16:creationId xmlns:a16="http://schemas.microsoft.com/office/drawing/2014/main" id="{FC4291B0-8888-FB48-B606-984635184930}"/>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68">
            <a:extLst>
              <a:ext uri="{FF2B5EF4-FFF2-40B4-BE49-F238E27FC236}">
                <a16:creationId xmlns:a16="http://schemas.microsoft.com/office/drawing/2014/main" id="{84451534-CE08-1844-A585-9B0149E1586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69">
            <a:extLst>
              <a:ext uri="{FF2B5EF4-FFF2-40B4-BE49-F238E27FC236}">
                <a16:creationId xmlns:a16="http://schemas.microsoft.com/office/drawing/2014/main" id="{225C4705-99ED-8844-84F5-E8CA6D23100D}"/>
              </a:ext>
            </a:extLst>
          </p:cNvPr>
          <p:cNvSpPr>
            <a:spLocks noGrp="1" noChangeArrowheads="1"/>
          </p:cNvSpPr>
          <p:nvPr>
            <p:ph type="sldNum" sz="quarter" idx="12"/>
          </p:nvPr>
        </p:nvSpPr>
        <p:spPr>
          <a:ln/>
        </p:spPr>
        <p:txBody>
          <a:bodyPr/>
          <a:lstStyle>
            <a:lvl1pPr>
              <a:defRPr/>
            </a:lvl1pPr>
          </a:lstStyle>
          <a:p>
            <a:pPr>
              <a:defRPr/>
            </a:pPr>
            <a:fld id="{C85C9F50-7E13-4948-8C7E-B2F691F1A684}" type="slidenum">
              <a:rPr lang="en-GB" altLang="en-US"/>
              <a:pPr>
                <a:defRPr/>
              </a:pPr>
              <a:t>‹#›</a:t>
            </a:fld>
            <a:endParaRPr lang="en-GB" altLang="en-US"/>
          </a:p>
        </p:txBody>
      </p:sp>
    </p:spTree>
    <p:extLst>
      <p:ext uri="{BB962C8B-B14F-4D97-AF65-F5344CB8AC3E}">
        <p14:creationId xmlns:p14="http://schemas.microsoft.com/office/powerpoint/2010/main" val="3048372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A6B6F23F-8092-F245-A5B4-441856147E3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E8395AF0-CB00-614E-9E97-98CAD1C008A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0CF918E1-11EE-914E-9114-351FD8F94A07}"/>
              </a:ext>
            </a:extLst>
          </p:cNvPr>
          <p:cNvSpPr>
            <a:spLocks noGrp="1" noChangeArrowheads="1"/>
          </p:cNvSpPr>
          <p:nvPr>
            <p:ph type="sldNum" sz="quarter" idx="12"/>
          </p:nvPr>
        </p:nvSpPr>
        <p:spPr>
          <a:ln/>
        </p:spPr>
        <p:txBody>
          <a:bodyPr/>
          <a:lstStyle>
            <a:lvl1pPr>
              <a:defRPr/>
            </a:lvl1pPr>
          </a:lstStyle>
          <a:p>
            <a:pPr>
              <a:defRPr/>
            </a:pPr>
            <a:fld id="{F998B066-3953-6646-AB11-62C95F68E8D5}" type="slidenum">
              <a:rPr lang="en-GB" altLang="en-US"/>
              <a:pPr>
                <a:defRPr/>
              </a:pPr>
              <a:t>‹#›</a:t>
            </a:fld>
            <a:endParaRPr lang="en-GB" altLang="en-US"/>
          </a:p>
        </p:txBody>
      </p:sp>
    </p:spTree>
    <p:extLst>
      <p:ext uri="{BB962C8B-B14F-4D97-AF65-F5344CB8AC3E}">
        <p14:creationId xmlns:p14="http://schemas.microsoft.com/office/powerpoint/2010/main" val="4129135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8A8F7713-F349-A644-A520-8E68DB5ABFF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029CDC46-C51B-034F-B8DE-7F1749D0DDC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B21633D1-C19B-6C4F-8F56-9E7C22AAB5E1}"/>
              </a:ext>
            </a:extLst>
          </p:cNvPr>
          <p:cNvSpPr>
            <a:spLocks noGrp="1" noChangeArrowheads="1"/>
          </p:cNvSpPr>
          <p:nvPr>
            <p:ph type="sldNum" sz="quarter" idx="12"/>
          </p:nvPr>
        </p:nvSpPr>
        <p:spPr>
          <a:ln/>
        </p:spPr>
        <p:txBody>
          <a:bodyPr/>
          <a:lstStyle>
            <a:lvl1pPr>
              <a:defRPr/>
            </a:lvl1pPr>
          </a:lstStyle>
          <a:p>
            <a:pPr>
              <a:defRPr/>
            </a:pPr>
            <a:fld id="{87FFC272-6320-A44B-B562-8C0C24D42F25}" type="slidenum">
              <a:rPr lang="en-GB" altLang="en-US"/>
              <a:pPr>
                <a:defRPr/>
              </a:pPr>
              <a:t>‹#›</a:t>
            </a:fld>
            <a:endParaRPr lang="en-GB" altLang="en-US"/>
          </a:p>
        </p:txBody>
      </p:sp>
    </p:spTree>
    <p:extLst>
      <p:ext uri="{BB962C8B-B14F-4D97-AF65-F5344CB8AC3E}">
        <p14:creationId xmlns:p14="http://schemas.microsoft.com/office/powerpoint/2010/main" val="2133088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909F1478-3769-F842-8045-EE42947805D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F11FF49B-9E3A-F046-99B6-3692C689DF9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28E302E8-D49D-BB4F-86E2-67E589634850}"/>
              </a:ext>
            </a:extLst>
          </p:cNvPr>
          <p:cNvSpPr>
            <a:spLocks noGrp="1" noChangeArrowheads="1"/>
          </p:cNvSpPr>
          <p:nvPr>
            <p:ph type="sldNum" sz="quarter" idx="12"/>
          </p:nvPr>
        </p:nvSpPr>
        <p:spPr>
          <a:ln/>
        </p:spPr>
        <p:txBody>
          <a:bodyPr/>
          <a:lstStyle>
            <a:lvl1pPr>
              <a:defRPr/>
            </a:lvl1pPr>
          </a:lstStyle>
          <a:p>
            <a:pPr>
              <a:defRPr/>
            </a:pPr>
            <a:fld id="{3D6C3FD3-6B4D-2940-BAA0-A6C82FD7C9C7}" type="slidenum">
              <a:rPr lang="en-GB" altLang="en-US"/>
              <a:pPr>
                <a:defRPr/>
              </a:pPr>
              <a:t>‹#›</a:t>
            </a:fld>
            <a:endParaRPr lang="en-GB" altLang="en-US"/>
          </a:p>
        </p:txBody>
      </p:sp>
    </p:spTree>
    <p:extLst>
      <p:ext uri="{BB962C8B-B14F-4D97-AF65-F5344CB8AC3E}">
        <p14:creationId xmlns:p14="http://schemas.microsoft.com/office/powerpoint/2010/main" val="3928048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24E23544-9970-2D4E-86AD-F967F0A33E9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A05B75BE-08CE-2B46-8ACA-A6E324358D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4A88A643-2D55-1049-83B8-38AB4884EEF1}"/>
              </a:ext>
            </a:extLst>
          </p:cNvPr>
          <p:cNvSpPr>
            <a:spLocks noGrp="1" noChangeArrowheads="1"/>
          </p:cNvSpPr>
          <p:nvPr>
            <p:ph type="sldNum" sz="quarter" idx="12"/>
          </p:nvPr>
        </p:nvSpPr>
        <p:spPr>
          <a:ln/>
        </p:spPr>
        <p:txBody>
          <a:bodyPr/>
          <a:lstStyle>
            <a:lvl1pPr>
              <a:defRPr/>
            </a:lvl1pPr>
          </a:lstStyle>
          <a:p>
            <a:pPr>
              <a:defRPr/>
            </a:pPr>
            <a:fld id="{2D85BF07-757A-544F-8839-D4E09130E08D}" type="slidenum">
              <a:rPr lang="en-GB" altLang="en-US"/>
              <a:pPr>
                <a:defRPr/>
              </a:pPr>
              <a:t>‹#›</a:t>
            </a:fld>
            <a:endParaRPr lang="en-GB" altLang="en-US"/>
          </a:p>
        </p:txBody>
      </p:sp>
    </p:spTree>
    <p:extLst>
      <p:ext uri="{BB962C8B-B14F-4D97-AF65-F5344CB8AC3E}">
        <p14:creationId xmlns:p14="http://schemas.microsoft.com/office/powerpoint/2010/main" val="1050137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71E43C6-414C-1442-9D31-F7D99F0F438E}"/>
              </a:ext>
            </a:extLst>
          </p:cNvPr>
          <p:cNvGrpSpPr>
            <a:grpSpLocks/>
          </p:cNvGrpSpPr>
          <p:nvPr/>
        </p:nvGrpSpPr>
        <p:grpSpPr bwMode="auto">
          <a:xfrm>
            <a:off x="1658938" y="1600200"/>
            <a:ext cx="6837362" cy="3200400"/>
            <a:chOff x="1045" y="1008"/>
            <a:chExt cx="4307" cy="2016"/>
          </a:xfrm>
        </p:grpSpPr>
        <p:sp>
          <p:nvSpPr>
            <p:cNvPr id="5" name="Oval 3">
              <a:extLst>
                <a:ext uri="{FF2B5EF4-FFF2-40B4-BE49-F238E27FC236}">
                  <a16:creationId xmlns:a16="http://schemas.microsoft.com/office/drawing/2014/main" id="{42809996-7ADC-BC4D-9533-5F616B3C429E}"/>
                </a:ext>
              </a:extLst>
            </p:cNvPr>
            <p:cNvSpPr>
              <a:spLocks noChangeArrowheads="1"/>
            </p:cNvSpPr>
            <p:nvPr/>
          </p:nvSpPr>
          <p:spPr bwMode="hidden">
            <a:xfrm flipH="1">
              <a:off x="4392"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6" name="Oval 4">
              <a:extLst>
                <a:ext uri="{FF2B5EF4-FFF2-40B4-BE49-F238E27FC236}">
                  <a16:creationId xmlns:a16="http://schemas.microsoft.com/office/drawing/2014/main" id="{B988C47A-6EA2-4A4C-B9BC-1AA0EB593AC0}"/>
                </a:ext>
              </a:extLst>
            </p:cNvPr>
            <p:cNvSpPr>
              <a:spLocks noChangeArrowheads="1"/>
            </p:cNvSpPr>
            <p:nvPr/>
          </p:nvSpPr>
          <p:spPr bwMode="hidden">
            <a:xfrm flipH="1">
              <a:off x="3264"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7" name="Oval 5">
              <a:extLst>
                <a:ext uri="{FF2B5EF4-FFF2-40B4-BE49-F238E27FC236}">
                  <a16:creationId xmlns:a16="http://schemas.microsoft.com/office/drawing/2014/main" id="{A5281BC0-5124-5649-B9F3-9FB41B903FC2}"/>
                </a:ext>
              </a:extLst>
            </p:cNvPr>
            <p:cNvSpPr>
              <a:spLocks noChangeArrowheads="1"/>
            </p:cNvSpPr>
            <p:nvPr/>
          </p:nvSpPr>
          <p:spPr bwMode="hidden">
            <a:xfrm flipH="1">
              <a:off x="2136" y="1008"/>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8" name="Oval 6">
              <a:extLst>
                <a:ext uri="{FF2B5EF4-FFF2-40B4-BE49-F238E27FC236}">
                  <a16:creationId xmlns:a16="http://schemas.microsoft.com/office/drawing/2014/main" id="{2710F2C4-6DAE-E248-ADF5-14BDC91D4D71}"/>
                </a:ext>
              </a:extLst>
            </p:cNvPr>
            <p:cNvSpPr>
              <a:spLocks noChangeArrowheads="1"/>
            </p:cNvSpPr>
            <p:nvPr/>
          </p:nvSpPr>
          <p:spPr bwMode="hidden">
            <a:xfrm flipH="1">
              <a:off x="2136"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9" name="Oval 7">
              <a:extLst>
                <a:ext uri="{FF2B5EF4-FFF2-40B4-BE49-F238E27FC236}">
                  <a16:creationId xmlns:a16="http://schemas.microsoft.com/office/drawing/2014/main" id="{79C1DCDD-40CD-1044-8C9A-3F6756AAE0F6}"/>
                </a:ext>
              </a:extLst>
            </p:cNvPr>
            <p:cNvSpPr>
              <a:spLocks noChangeArrowheads="1"/>
            </p:cNvSpPr>
            <p:nvPr/>
          </p:nvSpPr>
          <p:spPr bwMode="hidden">
            <a:xfrm flipH="1">
              <a:off x="1045"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0" name="Oval 8">
              <a:extLst>
                <a:ext uri="{FF2B5EF4-FFF2-40B4-BE49-F238E27FC236}">
                  <a16:creationId xmlns:a16="http://schemas.microsoft.com/office/drawing/2014/main" id="{D0A1E8FA-5380-B548-BFC4-0C1DEB587B17}"/>
                </a:ext>
              </a:extLst>
            </p:cNvPr>
            <p:cNvSpPr>
              <a:spLocks noChangeArrowheads="1"/>
            </p:cNvSpPr>
            <p:nvPr/>
          </p:nvSpPr>
          <p:spPr bwMode="hidden">
            <a:xfrm flipH="1">
              <a:off x="4392" y="2064"/>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grpSp>
      <p:sp>
        <p:nvSpPr>
          <p:cNvPr id="11470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GB" noProof="0"/>
              <a:t>Click to edit Master title style</a:t>
            </a:r>
          </a:p>
        </p:txBody>
      </p:sp>
      <p:sp>
        <p:nvSpPr>
          <p:cNvPr id="114701" name="Rectangle 13"/>
          <p:cNvSpPr>
            <a:spLocks noGrp="1" noChangeArrowheads="1"/>
          </p:cNvSpPr>
          <p:nvPr>
            <p:ph type="subTitle" idx="1"/>
          </p:nvPr>
        </p:nvSpPr>
        <p:spPr>
          <a:xfrm>
            <a:off x="2057400" y="3505200"/>
            <a:ext cx="6400800" cy="1752600"/>
          </a:xfrm>
        </p:spPr>
        <p:txBody>
          <a:bodyPr/>
          <a:lstStyle>
            <a:lvl1pPr marL="0" indent="0" algn="r">
              <a:buFont typeface="Wingdings" charset="0"/>
              <a:buNone/>
              <a:defRPr/>
            </a:lvl1pPr>
          </a:lstStyle>
          <a:p>
            <a:pPr lvl="0"/>
            <a:r>
              <a:rPr lang="en-GB" noProof="0"/>
              <a:t>Click to edit Master subtitle style</a:t>
            </a:r>
          </a:p>
        </p:txBody>
      </p:sp>
      <p:sp>
        <p:nvSpPr>
          <p:cNvPr id="11" name="Rectangle 9">
            <a:extLst>
              <a:ext uri="{FF2B5EF4-FFF2-40B4-BE49-F238E27FC236}">
                <a16:creationId xmlns:a16="http://schemas.microsoft.com/office/drawing/2014/main" id="{FC528295-C50F-3F4D-91A6-5CE0B0C1BCDF}"/>
              </a:ext>
            </a:extLst>
          </p:cNvPr>
          <p:cNvSpPr>
            <a:spLocks noGrp="1" noChangeArrowheads="1"/>
          </p:cNvSpPr>
          <p:nvPr>
            <p:ph type="dt" sz="half" idx="10"/>
          </p:nvPr>
        </p:nvSpPr>
        <p:spPr/>
        <p:txBody>
          <a:bodyPr/>
          <a:lstStyle>
            <a:lvl1pPr>
              <a:defRPr/>
            </a:lvl1pPr>
          </a:lstStyle>
          <a:p>
            <a:pPr>
              <a:defRPr/>
            </a:pPr>
            <a:endParaRPr lang="en-GB"/>
          </a:p>
        </p:txBody>
      </p:sp>
      <p:sp>
        <p:nvSpPr>
          <p:cNvPr id="12" name="Rectangle 10">
            <a:extLst>
              <a:ext uri="{FF2B5EF4-FFF2-40B4-BE49-F238E27FC236}">
                <a16:creationId xmlns:a16="http://schemas.microsoft.com/office/drawing/2014/main" id="{CE9CEC04-19CF-314D-ADED-2667F08CFB4F}"/>
              </a:ext>
            </a:extLst>
          </p:cNvPr>
          <p:cNvSpPr>
            <a:spLocks noGrp="1" noChangeArrowheads="1"/>
          </p:cNvSpPr>
          <p:nvPr>
            <p:ph type="ftr" sz="quarter" idx="11"/>
          </p:nvPr>
        </p:nvSpPr>
        <p:spPr/>
        <p:txBody>
          <a:bodyPr/>
          <a:lstStyle>
            <a:lvl1pPr>
              <a:defRPr/>
            </a:lvl1pPr>
          </a:lstStyle>
          <a:p>
            <a:pPr>
              <a:defRPr/>
            </a:pPr>
            <a:endParaRPr lang="en-GB"/>
          </a:p>
        </p:txBody>
      </p:sp>
      <p:sp>
        <p:nvSpPr>
          <p:cNvPr id="13" name="Rectangle 11">
            <a:extLst>
              <a:ext uri="{FF2B5EF4-FFF2-40B4-BE49-F238E27FC236}">
                <a16:creationId xmlns:a16="http://schemas.microsoft.com/office/drawing/2014/main" id="{639EA57C-9E05-1F4D-8267-52595746F3CA}"/>
              </a:ext>
            </a:extLst>
          </p:cNvPr>
          <p:cNvSpPr>
            <a:spLocks noGrp="1" noChangeArrowheads="1"/>
          </p:cNvSpPr>
          <p:nvPr>
            <p:ph type="sldNum" sz="quarter" idx="12"/>
          </p:nvPr>
        </p:nvSpPr>
        <p:spPr/>
        <p:txBody>
          <a:bodyPr/>
          <a:lstStyle>
            <a:lvl1pPr>
              <a:defRPr smtClean="0"/>
            </a:lvl1pPr>
          </a:lstStyle>
          <a:p>
            <a:pPr>
              <a:defRPr/>
            </a:pPr>
            <a:fld id="{D1381C65-95C0-5F44-8131-F07BDCAFC185}" type="slidenum">
              <a:rPr lang="en-GB" altLang="en-US"/>
              <a:pPr>
                <a:defRPr/>
              </a:pPr>
              <a:t>‹#›</a:t>
            </a:fld>
            <a:endParaRPr lang="en-GB" altLang="en-US"/>
          </a:p>
        </p:txBody>
      </p:sp>
    </p:spTree>
    <p:extLst>
      <p:ext uri="{BB962C8B-B14F-4D97-AF65-F5344CB8AC3E}">
        <p14:creationId xmlns:p14="http://schemas.microsoft.com/office/powerpoint/2010/main" val="2239034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831B816D-3865-7148-978D-7FC99DD3F4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24BC91DE-C898-9442-903E-B59F3C210B7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9BA0C9E3-9959-5C41-B2CA-0AC3349A0F92}"/>
              </a:ext>
            </a:extLst>
          </p:cNvPr>
          <p:cNvSpPr>
            <a:spLocks noGrp="1" noChangeArrowheads="1"/>
          </p:cNvSpPr>
          <p:nvPr>
            <p:ph type="sldNum" sz="quarter" idx="12"/>
          </p:nvPr>
        </p:nvSpPr>
        <p:spPr>
          <a:ln/>
        </p:spPr>
        <p:txBody>
          <a:bodyPr/>
          <a:lstStyle>
            <a:lvl1pPr>
              <a:defRPr/>
            </a:lvl1pPr>
          </a:lstStyle>
          <a:p>
            <a:pPr>
              <a:defRPr/>
            </a:pPr>
            <a:fld id="{7C150B79-A71A-BB44-A576-E9938837660B}" type="slidenum">
              <a:rPr lang="en-GB" altLang="en-US"/>
              <a:pPr>
                <a:defRPr/>
              </a:pPr>
              <a:t>‹#›</a:t>
            </a:fld>
            <a:endParaRPr lang="en-GB" altLang="en-US"/>
          </a:p>
        </p:txBody>
      </p:sp>
    </p:spTree>
    <p:extLst>
      <p:ext uri="{BB962C8B-B14F-4D97-AF65-F5344CB8AC3E}">
        <p14:creationId xmlns:p14="http://schemas.microsoft.com/office/powerpoint/2010/main" val="319311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95FCA99A-B9CE-814A-9517-37F792C1B6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1E190B9E-3FDB-9A4A-BAD4-57B9E8F27E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B98C1D97-60AC-134A-A421-52B3B17E098B}"/>
              </a:ext>
            </a:extLst>
          </p:cNvPr>
          <p:cNvSpPr>
            <a:spLocks noGrp="1" noChangeArrowheads="1"/>
          </p:cNvSpPr>
          <p:nvPr>
            <p:ph type="sldNum" sz="quarter" idx="12"/>
          </p:nvPr>
        </p:nvSpPr>
        <p:spPr>
          <a:ln/>
        </p:spPr>
        <p:txBody>
          <a:bodyPr/>
          <a:lstStyle>
            <a:lvl1pPr>
              <a:defRPr/>
            </a:lvl1pPr>
          </a:lstStyle>
          <a:p>
            <a:pPr>
              <a:defRPr/>
            </a:pPr>
            <a:fld id="{7E01D6A1-530F-F446-83BF-F0CE7A08A067}" type="slidenum">
              <a:rPr lang="en-GB" altLang="en-US"/>
              <a:pPr>
                <a:defRPr/>
              </a:pPr>
              <a:t>‹#›</a:t>
            </a:fld>
            <a:endParaRPr lang="en-GB" altLang="en-US"/>
          </a:p>
        </p:txBody>
      </p:sp>
    </p:spTree>
    <p:extLst>
      <p:ext uri="{BB962C8B-B14F-4D97-AF65-F5344CB8AC3E}">
        <p14:creationId xmlns:p14="http://schemas.microsoft.com/office/powerpoint/2010/main" val="2339206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223C20F4-0929-B845-A5E5-9FA0146AC2F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CFABB178-0AD2-9E48-9E2E-62A8FB4C59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FAD2BA21-77D3-334F-BAB5-87F81983F733}"/>
              </a:ext>
            </a:extLst>
          </p:cNvPr>
          <p:cNvSpPr>
            <a:spLocks noGrp="1" noChangeArrowheads="1"/>
          </p:cNvSpPr>
          <p:nvPr>
            <p:ph type="sldNum" sz="quarter" idx="12"/>
          </p:nvPr>
        </p:nvSpPr>
        <p:spPr>
          <a:ln/>
        </p:spPr>
        <p:txBody>
          <a:bodyPr/>
          <a:lstStyle>
            <a:lvl1pPr>
              <a:defRPr/>
            </a:lvl1pPr>
          </a:lstStyle>
          <a:p>
            <a:pPr>
              <a:defRPr/>
            </a:pPr>
            <a:fld id="{B24D721C-448A-E046-9E32-4C5E3C4A1B28}" type="slidenum">
              <a:rPr lang="en-GB" altLang="en-US"/>
              <a:pPr>
                <a:defRPr/>
              </a:pPr>
              <a:t>‹#›</a:t>
            </a:fld>
            <a:endParaRPr lang="en-GB" altLang="en-US"/>
          </a:p>
        </p:txBody>
      </p:sp>
    </p:spTree>
    <p:extLst>
      <p:ext uri="{BB962C8B-B14F-4D97-AF65-F5344CB8AC3E}">
        <p14:creationId xmlns:p14="http://schemas.microsoft.com/office/powerpoint/2010/main" val="62381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ACBFEE-A0CE-BA4E-AD23-73697DC1866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323AA800-F344-5C46-B906-69D897CE62C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12F47AA0-9439-BF40-A93A-DD3F3EE86FA6}"/>
              </a:ext>
            </a:extLst>
          </p:cNvPr>
          <p:cNvSpPr>
            <a:spLocks noGrp="1" noChangeArrowheads="1"/>
          </p:cNvSpPr>
          <p:nvPr>
            <p:ph type="sldNum" sz="quarter" idx="12"/>
          </p:nvPr>
        </p:nvSpPr>
        <p:spPr>
          <a:ln/>
        </p:spPr>
        <p:txBody>
          <a:bodyPr/>
          <a:lstStyle>
            <a:lvl1pPr>
              <a:defRPr/>
            </a:lvl1pPr>
          </a:lstStyle>
          <a:p>
            <a:pPr>
              <a:defRPr/>
            </a:pPr>
            <a:fld id="{DB2456D2-1CEC-0F42-AB53-F19907202780}" type="slidenum">
              <a:rPr lang="en-GB" altLang="en-US"/>
              <a:pPr>
                <a:defRPr/>
              </a:pPr>
              <a:t>‹#›</a:t>
            </a:fld>
            <a:endParaRPr lang="en-GB" altLang="en-US"/>
          </a:p>
        </p:txBody>
      </p:sp>
    </p:spTree>
    <p:extLst>
      <p:ext uri="{BB962C8B-B14F-4D97-AF65-F5344CB8AC3E}">
        <p14:creationId xmlns:p14="http://schemas.microsoft.com/office/powerpoint/2010/main" val="4195813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677304B8-B5E6-004A-AD5E-75D9DED16EB3}"/>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
            <a:extLst>
              <a:ext uri="{FF2B5EF4-FFF2-40B4-BE49-F238E27FC236}">
                <a16:creationId xmlns:a16="http://schemas.microsoft.com/office/drawing/2014/main" id="{34F492CD-2565-0243-8111-4BD1C87DD6E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1">
            <a:extLst>
              <a:ext uri="{FF2B5EF4-FFF2-40B4-BE49-F238E27FC236}">
                <a16:creationId xmlns:a16="http://schemas.microsoft.com/office/drawing/2014/main" id="{10D03F0E-38A2-4A4E-9BD6-5F3053F60E44}"/>
              </a:ext>
            </a:extLst>
          </p:cNvPr>
          <p:cNvSpPr>
            <a:spLocks noGrp="1" noChangeArrowheads="1"/>
          </p:cNvSpPr>
          <p:nvPr>
            <p:ph type="sldNum" sz="quarter" idx="12"/>
          </p:nvPr>
        </p:nvSpPr>
        <p:spPr>
          <a:ln/>
        </p:spPr>
        <p:txBody>
          <a:bodyPr/>
          <a:lstStyle>
            <a:lvl1pPr>
              <a:defRPr/>
            </a:lvl1pPr>
          </a:lstStyle>
          <a:p>
            <a:pPr>
              <a:defRPr/>
            </a:pPr>
            <a:fld id="{09CD65C8-ED7E-764C-8E1D-26F8C669D993}" type="slidenum">
              <a:rPr lang="en-GB" altLang="en-US"/>
              <a:pPr>
                <a:defRPr/>
              </a:pPr>
              <a:t>‹#›</a:t>
            </a:fld>
            <a:endParaRPr lang="en-GB" altLang="en-US"/>
          </a:p>
        </p:txBody>
      </p:sp>
    </p:spTree>
    <p:extLst>
      <p:ext uri="{BB962C8B-B14F-4D97-AF65-F5344CB8AC3E}">
        <p14:creationId xmlns:p14="http://schemas.microsoft.com/office/powerpoint/2010/main" val="2441957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2D371BD4-0A3B-2347-B754-B7DCC217C98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342EDB76-A2F7-D145-AD31-1E46AFD1F45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1">
            <a:extLst>
              <a:ext uri="{FF2B5EF4-FFF2-40B4-BE49-F238E27FC236}">
                <a16:creationId xmlns:a16="http://schemas.microsoft.com/office/drawing/2014/main" id="{A31B7068-A8D1-7E4C-A900-C95EAEFED6C4}"/>
              </a:ext>
            </a:extLst>
          </p:cNvPr>
          <p:cNvSpPr>
            <a:spLocks noGrp="1" noChangeArrowheads="1"/>
          </p:cNvSpPr>
          <p:nvPr>
            <p:ph type="sldNum" sz="quarter" idx="12"/>
          </p:nvPr>
        </p:nvSpPr>
        <p:spPr>
          <a:ln/>
        </p:spPr>
        <p:txBody>
          <a:bodyPr/>
          <a:lstStyle>
            <a:lvl1pPr>
              <a:defRPr/>
            </a:lvl1pPr>
          </a:lstStyle>
          <a:p>
            <a:pPr>
              <a:defRPr/>
            </a:pPr>
            <a:fld id="{B25C5541-4BF7-7A49-AF84-EAA5D564B30B}" type="slidenum">
              <a:rPr lang="en-GB" altLang="en-US"/>
              <a:pPr>
                <a:defRPr/>
              </a:pPr>
              <a:t>‹#›</a:t>
            </a:fld>
            <a:endParaRPr lang="en-GB" altLang="en-US"/>
          </a:p>
        </p:txBody>
      </p:sp>
    </p:spTree>
    <p:extLst>
      <p:ext uri="{BB962C8B-B14F-4D97-AF65-F5344CB8AC3E}">
        <p14:creationId xmlns:p14="http://schemas.microsoft.com/office/powerpoint/2010/main" val="1209244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EE4F921-8459-A24E-8D0C-4E2834524FE9}"/>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
            <a:extLst>
              <a:ext uri="{FF2B5EF4-FFF2-40B4-BE49-F238E27FC236}">
                <a16:creationId xmlns:a16="http://schemas.microsoft.com/office/drawing/2014/main" id="{516F27E7-EDFA-4843-B0FC-549178456E3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1">
            <a:extLst>
              <a:ext uri="{FF2B5EF4-FFF2-40B4-BE49-F238E27FC236}">
                <a16:creationId xmlns:a16="http://schemas.microsoft.com/office/drawing/2014/main" id="{040CB432-DCAC-4441-94BC-F410CAF2061C}"/>
              </a:ext>
            </a:extLst>
          </p:cNvPr>
          <p:cNvSpPr>
            <a:spLocks noGrp="1" noChangeArrowheads="1"/>
          </p:cNvSpPr>
          <p:nvPr>
            <p:ph type="sldNum" sz="quarter" idx="12"/>
          </p:nvPr>
        </p:nvSpPr>
        <p:spPr>
          <a:ln/>
        </p:spPr>
        <p:txBody>
          <a:bodyPr/>
          <a:lstStyle>
            <a:lvl1pPr>
              <a:defRPr/>
            </a:lvl1pPr>
          </a:lstStyle>
          <a:p>
            <a:pPr>
              <a:defRPr/>
            </a:pPr>
            <a:fld id="{8E170193-2EF7-3D4C-831C-723030A7EF8B}" type="slidenum">
              <a:rPr lang="en-GB" altLang="en-US"/>
              <a:pPr>
                <a:defRPr/>
              </a:pPr>
              <a:t>‹#›</a:t>
            </a:fld>
            <a:endParaRPr lang="en-GB" altLang="en-US"/>
          </a:p>
        </p:txBody>
      </p:sp>
    </p:spTree>
    <p:extLst>
      <p:ext uri="{BB962C8B-B14F-4D97-AF65-F5344CB8AC3E}">
        <p14:creationId xmlns:p14="http://schemas.microsoft.com/office/powerpoint/2010/main" val="3522311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04F113CD-00C3-5842-9816-8FE306D730A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CDF7C2C6-939F-8446-82C3-92422BD31E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1730B142-13CF-9045-8373-6A3A10B6C52A}"/>
              </a:ext>
            </a:extLst>
          </p:cNvPr>
          <p:cNvSpPr>
            <a:spLocks noGrp="1" noChangeArrowheads="1"/>
          </p:cNvSpPr>
          <p:nvPr>
            <p:ph type="sldNum" sz="quarter" idx="12"/>
          </p:nvPr>
        </p:nvSpPr>
        <p:spPr>
          <a:ln/>
        </p:spPr>
        <p:txBody>
          <a:bodyPr/>
          <a:lstStyle>
            <a:lvl1pPr>
              <a:defRPr/>
            </a:lvl1pPr>
          </a:lstStyle>
          <a:p>
            <a:pPr>
              <a:defRPr/>
            </a:pPr>
            <a:fld id="{AFEEBBBA-AC8F-AF47-A63B-865DE431CC6C}" type="slidenum">
              <a:rPr lang="en-GB" altLang="en-US"/>
              <a:pPr>
                <a:defRPr/>
              </a:pPr>
              <a:t>‹#›</a:t>
            </a:fld>
            <a:endParaRPr lang="en-GB" altLang="en-US"/>
          </a:p>
        </p:txBody>
      </p:sp>
    </p:spTree>
    <p:extLst>
      <p:ext uri="{BB962C8B-B14F-4D97-AF65-F5344CB8AC3E}">
        <p14:creationId xmlns:p14="http://schemas.microsoft.com/office/powerpoint/2010/main" val="3024286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76346BE5-7178-984E-89FF-846072BFA2E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47AB4A28-BE47-1845-AD61-61AA52A04CA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7E1EE76F-6A22-CC41-B1A1-FA983665C38D}"/>
              </a:ext>
            </a:extLst>
          </p:cNvPr>
          <p:cNvSpPr>
            <a:spLocks noGrp="1" noChangeArrowheads="1"/>
          </p:cNvSpPr>
          <p:nvPr>
            <p:ph type="sldNum" sz="quarter" idx="12"/>
          </p:nvPr>
        </p:nvSpPr>
        <p:spPr>
          <a:ln/>
        </p:spPr>
        <p:txBody>
          <a:bodyPr/>
          <a:lstStyle>
            <a:lvl1pPr>
              <a:defRPr/>
            </a:lvl1pPr>
          </a:lstStyle>
          <a:p>
            <a:pPr>
              <a:defRPr/>
            </a:pPr>
            <a:fld id="{6C116502-6537-9449-9B33-7941E90E1CC3}" type="slidenum">
              <a:rPr lang="en-GB" altLang="en-US"/>
              <a:pPr>
                <a:defRPr/>
              </a:pPr>
              <a:t>‹#›</a:t>
            </a:fld>
            <a:endParaRPr lang="en-GB" altLang="en-US"/>
          </a:p>
        </p:txBody>
      </p:sp>
    </p:spTree>
    <p:extLst>
      <p:ext uri="{BB962C8B-B14F-4D97-AF65-F5344CB8AC3E}">
        <p14:creationId xmlns:p14="http://schemas.microsoft.com/office/powerpoint/2010/main" val="1068983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46EA06CA-A20A-0A4B-96A2-A1126D5777B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ADC3CA01-10ED-364A-9247-E37EEF35DF0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A3E36876-5ECE-E641-8DE5-6C5B0F934453}"/>
              </a:ext>
            </a:extLst>
          </p:cNvPr>
          <p:cNvSpPr>
            <a:spLocks noGrp="1" noChangeArrowheads="1"/>
          </p:cNvSpPr>
          <p:nvPr>
            <p:ph type="sldNum" sz="quarter" idx="12"/>
          </p:nvPr>
        </p:nvSpPr>
        <p:spPr>
          <a:ln/>
        </p:spPr>
        <p:txBody>
          <a:bodyPr/>
          <a:lstStyle>
            <a:lvl1pPr>
              <a:defRPr/>
            </a:lvl1pPr>
          </a:lstStyle>
          <a:p>
            <a:pPr>
              <a:defRPr/>
            </a:pPr>
            <a:fld id="{121178A0-9F3E-704E-B619-7A42264F8C4C}" type="slidenum">
              <a:rPr lang="en-GB" altLang="en-US"/>
              <a:pPr>
                <a:defRPr/>
              </a:pPr>
              <a:t>‹#›</a:t>
            </a:fld>
            <a:endParaRPr lang="en-GB" altLang="en-US"/>
          </a:p>
        </p:txBody>
      </p:sp>
    </p:spTree>
    <p:extLst>
      <p:ext uri="{BB962C8B-B14F-4D97-AF65-F5344CB8AC3E}">
        <p14:creationId xmlns:p14="http://schemas.microsoft.com/office/powerpoint/2010/main" val="530587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89553B86-5394-1047-92D7-8D4EC73FB86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9FB0EADF-0E4F-C441-BE03-03BFE781BCB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BEBA797F-BCA7-A349-9807-3EA2B53B321F}"/>
              </a:ext>
            </a:extLst>
          </p:cNvPr>
          <p:cNvSpPr>
            <a:spLocks noGrp="1" noChangeArrowheads="1"/>
          </p:cNvSpPr>
          <p:nvPr>
            <p:ph type="sldNum" sz="quarter" idx="12"/>
          </p:nvPr>
        </p:nvSpPr>
        <p:spPr>
          <a:ln/>
        </p:spPr>
        <p:txBody>
          <a:bodyPr/>
          <a:lstStyle>
            <a:lvl1pPr>
              <a:defRPr/>
            </a:lvl1pPr>
          </a:lstStyle>
          <a:p>
            <a:pPr>
              <a:defRPr/>
            </a:pPr>
            <a:fld id="{32C5C58A-FC41-DC4C-B839-735B6E98B7EF}" type="slidenum">
              <a:rPr lang="en-GB" altLang="en-US"/>
              <a:pPr>
                <a:defRPr/>
              </a:pPr>
              <a:t>‹#›</a:t>
            </a:fld>
            <a:endParaRPr lang="en-GB" altLang="en-US"/>
          </a:p>
        </p:txBody>
      </p:sp>
    </p:spTree>
    <p:extLst>
      <p:ext uri="{BB962C8B-B14F-4D97-AF65-F5344CB8AC3E}">
        <p14:creationId xmlns:p14="http://schemas.microsoft.com/office/powerpoint/2010/main" val="346175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6B6EEAB5-068F-1B46-AC19-C0E746A8AE80}"/>
              </a:ext>
            </a:extLst>
          </p:cNvPr>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4" name="AutoShape 3">
            <a:extLst>
              <a:ext uri="{FF2B5EF4-FFF2-40B4-BE49-F238E27FC236}">
                <a16:creationId xmlns:a16="http://schemas.microsoft.com/office/drawing/2014/main" id="{F483AF48-E70A-6349-9959-31B2379A4784}"/>
              </a:ext>
            </a:extLst>
          </p:cNvPr>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2288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en-GB" noProof="0"/>
              <a:t>Click to edit Master title style</a:t>
            </a:r>
          </a:p>
        </p:txBody>
      </p:sp>
    </p:spTree>
    <p:extLst>
      <p:ext uri="{BB962C8B-B14F-4D97-AF65-F5344CB8AC3E}">
        <p14:creationId xmlns:p14="http://schemas.microsoft.com/office/powerpoint/2010/main" val="1561253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549DA9-9C7C-D647-86DD-705B3305DE9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E3156E4-F3F3-EE46-9142-3CF229B8DC2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272BA45-7E48-4945-A1AE-FBC635119E19}"/>
              </a:ext>
            </a:extLst>
          </p:cNvPr>
          <p:cNvSpPr>
            <a:spLocks noGrp="1" noChangeArrowheads="1"/>
          </p:cNvSpPr>
          <p:nvPr>
            <p:ph type="sldNum" sz="quarter" idx="12"/>
          </p:nvPr>
        </p:nvSpPr>
        <p:spPr>
          <a:ln/>
        </p:spPr>
        <p:txBody>
          <a:bodyPr/>
          <a:lstStyle>
            <a:lvl1pPr>
              <a:defRPr/>
            </a:lvl1pPr>
          </a:lstStyle>
          <a:p>
            <a:pPr>
              <a:defRPr/>
            </a:pPr>
            <a:fld id="{0E38A92E-D3CF-5F46-8365-6CD7DED836C2}" type="slidenum">
              <a:rPr lang="en-GB" altLang="en-US"/>
              <a:pPr>
                <a:defRPr/>
              </a:pPr>
              <a:t>‹#›</a:t>
            </a:fld>
            <a:endParaRPr lang="en-GB" altLang="en-US"/>
          </a:p>
        </p:txBody>
      </p:sp>
    </p:spTree>
    <p:extLst>
      <p:ext uri="{BB962C8B-B14F-4D97-AF65-F5344CB8AC3E}">
        <p14:creationId xmlns:p14="http://schemas.microsoft.com/office/powerpoint/2010/main" val="3876490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6CB3FE-E129-4A4D-889C-AC030EBEEC3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1A4344E-C8EA-844D-BE42-CD5DA218DA9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14A5AF5-59EE-6B45-825C-174CF11B8F95}"/>
              </a:ext>
            </a:extLst>
          </p:cNvPr>
          <p:cNvSpPr>
            <a:spLocks noGrp="1" noChangeArrowheads="1"/>
          </p:cNvSpPr>
          <p:nvPr>
            <p:ph type="sldNum" sz="quarter" idx="12"/>
          </p:nvPr>
        </p:nvSpPr>
        <p:spPr>
          <a:ln/>
        </p:spPr>
        <p:txBody>
          <a:bodyPr/>
          <a:lstStyle>
            <a:lvl1pPr>
              <a:defRPr/>
            </a:lvl1pPr>
          </a:lstStyle>
          <a:p>
            <a:pPr>
              <a:defRPr/>
            </a:pPr>
            <a:fld id="{A14E1AD5-AA3D-D944-AF2A-9FE4B0A8468F}" type="slidenum">
              <a:rPr lang="en-GB" altLang="en-US"/>
              <a:pPr>
                <a:defRPr/>
              </a:pPr>
              <a:t>‹#›</a:t>
            </a:fld>
            <a:endParaRPr lang="en-GB" altLang="en-US"/>
          </a:p>
        </p:txBody>
      </p:sp>
    </p:spTree>
    <p:extLst>
      <p:ext uri="{BB962C8B-B14F-4D97-AF65-F5344CB8AC3E}">
        <p14:creationId xmlns:p14="http://schemas.microsoft.com/office/powerpoint/2010/main" val="172458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4D536C-E6CD-484F-B5AE-262481B8AB5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6DCC317-A6D7-6144-B044-E149A8DC93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AD77322A-CC2E-8745-B68B-552C8D31510B}"/>
              </a:ext>
            </a:extLst>
          </p:cNvPr>
          <p:cNvSpPr>
            <a:spLocks noGrp="1" noChangeArrowheads="1"/>
          </p:cNvSpPr>
          <p:nvPr>
            <p:ph type="sldNum" sz="quarter" idx="12"/>
          </p:nvPr>
        </p:nvSpPr>
        <p:spPr>
          <a:ln/>
        </p:spPr>
        <p:txBody>
          <a:bodyPr/>
          <a:lstStyle>
            <a:lvl1pPr>
              <a:defRPr/>
            </a:lvl1pPr>
          </a:lstStyle>
          <a:p>
            <a:pPr>
              <a:defRPr/>
            </a:pPr>
            <a:fld id="{8BDFC392-091E-C148-9E3D-4681701CDA12}" type="slidenum">
              <a:rPr lang="en-GB" altLang="en-US"/>
              <a:pPr>
                <a:defRPr/>
              </a:pPr>
              <a:t>‹#›</a:t>
            </a:fld>
            <a:endParaRPr lang="en-GB" altLang="en-US"/>
          </a:p>
        </p:txBody>
      </p:sp>
    </p:spTree>
    <p:extLst>
      <p:ext uri="{BB962C8B-B14F-4D97-AF65-F5344CB8AC3E}">
        <p14:creationId xmlns:p14="http://schemas.microsoft.com/office/powerpoint/2010/main" val="4202092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E1631B-812E-A54C-9182-FE8C76ED35F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EC62BEE-BA8B-2C4A-A0B2-6BF19F81DEE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B6C74D2-9357-2F42-8E3F-5FE6493792B0}"/>
              </a:ext>
            </a:extLst>
          </p:cNvPr>
          <p:cNvSpPr>
            <a:spLocks noGrp="1" noChangeArrowheads="1"/>
          </p:cNvSpPr>
          <p:nvPr>
            <p:ph type="sldNum" sz="quarter" idx="12"/>
          </p:nvPr>
        </p:nvSpPr>
        <p:spPr>
          <a:ln/>
        </p:spPr>
        <p:txBody>
          <a:bodyPr/>
          <a:lstStyle>
            <a:lvl1pPr>
              <a:defRPr/>
            </a:lvl1pPr>
          </a:lstStyle>
          <a:p>
            <a:pPr>
              <a:defRPr/>
            </a:pPr>
            <a:fld id="{B714F2CD-2E85-C843-82FE-C4F92E8021AE}" type="slidenum">
              <a:rPr lang="en-GB" altLang="en-US"/>
              <a:pPr>
                <a:defRPr/>
              </a:pPr>
              <a:t>‹#›</a:t>
            </a:fld>
            <a:endParaRPr lang="en-GB" altLang="en-US"/>
          </a:p>
        </p:txBody>
      </p:sp>
    </p:spTree>
    <p:extLst>
      <p:ext uri="{BB962C8B-B14F-4D97-AF65-F5344CB8AC3E}">
        <p14:creationId xmlns:p14="http://schemas.microsoft.com/office/powerpoint/2010/main" val="585669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C89672-43B1-7C47-97F1-5D662037B41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EC63324-7C1F-0F47-B004-84161B63968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118B208D-1B7C-5544-B7DF-96E0EA8DB04A}"/>
              </a:ext>
            </a:extLst>
          </p:cNvPr>
          <p:cNvSpPr>
            <a:spLocks noGrp="1" noChangeArrowheads="1"/>
          </p:cNvSpPr>
          <p:nvPr>
            <p:ph type="sldNum" sz="quarter" idx="12"/>
          </p:nvPr>
        </p:nvSpPr>
        <p:spPr>
          <a:ln/>
        </p:spPr>
        <p:txBody>
          <a:bodyPr/>
          <a:lstStyle>
            <a:lvl1pPr>
              <a:defRPr/>
            </a:lvl1pPr>
          </a:lstStyle>
          <a:p>
            <a:pPr>
              <a:defRPr/>
            </a:pPr>
            <a:fld id="{2718BF7C-6121-A34E-91C6-97ADA535D4CD}" type="slidenum">
              <a:rPr lang="en-GB" altLang="en-US"/>
              <a:pPr>
                <a:defRPr/>
              </a:pPr>
              <a:t>‹#›</a:t>
            </a:fld>
            <a:endParaRPr lang="en-GB" altLang="en-US"/>
          </a:p>
        </p:txBody>
      </p:sp>
    </p:spTree>
    <p:extLst>
      <p:ext uri="{BB962C8B-B14F-4D97-AF65-F5344CB8AC3E}">
        <p14:creationId xmlns:p14="http://schemas.microsoft.com/office/powerpoint/2010/main" val="255630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7A5704-AF0E-664D-84B1-40B94CA8121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116EC952-9101-634B-A20B-45B693971E3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3EBAF13C-6255-2442-B4BD-96726B81879E}"/>
              </a:ext>
            </a:extLst>
          </p:cNvPr>
          <p:cNvSpPr>
            <a:spLocks noGrp="1" noChangeArrowheads="1"/>
          </p:cNvSpPr>
          <p:nvPr>
            <p:ph type="sldNum" sz="quarter" idx="12"/>
          </p:nvPr>
        </p:nvSpPr>
        <p:spPr>
          <a:ln/>
        </p:spPr>
        <p:txBody>
          <a:bodyPr/>
          <a:lstStyle>
            <a:lvl1pPr>
              <a:defRPr/>
            </a:lvl1pPr>
          </a:lstStyle>
          <a:p>
            <a:pPr>
              <a:defRPr/>
            </a:pPr>
            <a:fld id="{DD52569C-3E39-474D-BBA7-064921DD7DEE}" type="slidenum">
              <a:rPr lang="en-GB" altLang="en-US"/>
              <a:pPr>
                <a:defRPr/>
              </a:pPr>
              <a:t>‹#›</a:t>
            </a:fld>
            <a:endParaRPr lang="en-GB" altLang="en-US"/>
          </a:p>
        </p:txBody>
      </p:sp>
    </p:spTree>
    <p:extLst>
      <p:ext uri="{BB962C8B-B14F-4D97-AF65-F5344CB8AC3E}">
        <p14:creationId xmlns:p14="http://schemas.microsoft.com/office/powerpoint/2010/main" val="4146916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2EC759-E052-D44A-9E3C-C40878F9A73F}"/>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33B9437-1499-F54A-B4C2-AE58CDFBBDE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1D081A8C-B836-A740-A3DE-4D1E500E682A}"/>
              </a:ext>
            </a:extLst>
          </p:cNvPr>
          <p:cNvSpPr>
            <a:spLocks noGrp="1" noChangeArrowheads="1"/>
          </p:cNvSpPr>
          <p:nvPr>
            <p:ph type="sldNum" sz="quarter" idx="12"/>
          </p:nvPr>
        </p:nvSpPr>
        <p:spPr>
          <a:ln/>
        </p:spPr>
        <p:txBody>
          <a:bodyPr/>
          <a:lstStyle>
            <a:lvl1pPr>
              <a:defRPr/>
            </a:lvl1pPr>
          </a:lstStyle>
          <a:p>
            <a:pPr>
              <a:defRPr/>
            </a:pPr>
            <a:fld id="{5DECCFFD-918E-B041-AB1C-41C73A774C20}" type="slidenum">
              <a:rPr lang="en-GB" altLang="en-US"/>
              <a:pPr>
                <a:defRPr/>
              </a:pPr>
              <a:t>‹#›</a:t>
            </a:fld>
            <a:endParaRPr lang="en-GB" altLang="en-US"/>
          </a:p>
        </p:txBody>
      </p:sp>
    </p:spTree>
    <p:extLst>
      <p:ext uri="{BB962C8B-B14F-4D97-AF65-F5344CB8AC3E}">
        <p14:creationId xmlns:p14="http://schemas.microsoft.com/office/powerpoint/2010/main" val="2844485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3633F8-D432-D740-A501-C1F0480B2A4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31C0E83-701F-1640-B2B7-6E7A2E4106E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A8506CD-5F1C-8D42-AD7D-EA7BF985B11A}"/>
              </a:ext>
            </a:extLst>
          </p:cNvPr>
          <p:cNvSpPr>
            <a:spLocks noGrp="1" noChangeArrowheads="1"/>
          </p:cNvSpPr>
          <p:nvPr>
            <p:ph type="sldNum" sz="quarter" idx="12"/>
          </p:nvPr>
        </p:nvSpPr>
        <p:spPr>
          <a:ln/>
        </p:spPr>
        <p:txBody>
          <a:bodyPr/>
          <a:lstStyle>
            <a:lvl1pPr>
              <a:defRPr/>
            </a:lvl1pPr>
          </a:lstStyle>
          <a:p>
            <a:pPr>
              <a:defRPr/>
            </a:pPr>
            <a:fld id="{E25FDBA3-90EA-BB40-9B87-2FC1E1FC0BE9}" type="slidenum">
              <a:rPr lang="en-GB" altLang="en-US"/>
              <a:pPr>
                <a:defRPr/>
              </a:pPr>
              <a:t>‹#›</a:t>
            </a:fld>
            <a:endParaRPr lang="en-GB" altLang="en-US"/>
          </a:p>
        </p:txBody>
      </p:sp>
    </p:spTree>
    <p:extLst>
      <p:ext uri="{BB962C8B-B14F-4D97-AF65-F5344CB8AC3E}">
        <p14:creationId xmlns:p14="http://schemas.microsoft.com/office/powerpoint/2010/main" val="2435400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750CC6-3E2F-0140-9138-675EE54A3F5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7FBB0CD-8190-C04A-9A30-3DE9940B119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B2C770C2-EC74-AA41-AB8A-CF02F2F29E0A}"/>
              </a:ext>
            </a:extLst>
          </p:cNvPr>
          <p:cNvSpPr>
            <a:spLocks noGrp="1" noChangeArrowheads="1"/>
          </p:cNvSpPr>
          <p:nvPr>
            <p:ph type="sldNum" sz="quarter" idx="12"/>
          </p:nvPr>
        </p:nvSpPr>
        <p:spPr>
          <a:ln/>
        </p:spPr>
        <p:txBody>
          <a:bodyPr/>
          <a:lstStyle>
            <a:lvl1pPr>
              <a:defRPr/>
            </a:lvl1pPr>
          </a:lstStyle>
          <a:p>
            <a:pPr>
              <a:defRPr/>
            </a:pPr>
            <a:fld id="{AC8F2787-9CDC-A145-867B-CE4C0787994C}" type="slidenum">
              <a:rPr lang="en-GB" altLang="en-US"/>
              <a:pPr>
                <a:defRPr/>
              </a:pPr>
              <a:t>‹#›</a:t>
            </a:fld>
            <a:endParaRPr lang="en-GB" altLang="en-US"/>
          </a:p>
        </p:txBody>
      </p:sp>
    </p:spTree>
    <p:extLst>
      <p:ext uri="{BB962C8B-B14F-4D97-AF65-F5344CB8AC3E}">
        <p14:creationId xmlns:p14="http://schemas.microsoft.com/office/powerpoint/2010/main" val="4093725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7A5E24-1CAD-3A4B-80E8-9E206206592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B841F55-2350-4F4D-B535-600D51A59DC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271DE23-4CE0-5A4F-9313-B40F39ABE030}"/>
              </a:ext>
            </a:extLst>
          </p:cNvPr>
          <p:cNvSpPr>
            <a:spLocks noGrp="1" noChangeArrowheads="1"/>
          </p:cNvSpPr>
          <p:nvPr>
            <p:ph type="sldNum" sz="quarter" idx="12"/>
          </p:nvPr>
        </p:nvSpPr>
        <p:spPr>
          <a:ln/>
        </p:spPr>
        <p:txBody>
          <a:bodyPr/>
          <a:lstStyle>
            <a:lvl1pPr>
              <a:defRPr/>
            </a:lvl1pPr>
          </a:lstStyle>
          <a:p>
            <a:pPr>
              <a:defRPr/>
            </a:pPr>
            <a:fld id="{56CA7F43-B145-A745-99A0-9F63A69EC062}" type="slidenum">
              <a:rPr lang="en-GB" altLang="en-US"/>
              <a:pPr>
                <a:defRPr/>
              </a:pPr>
              <a:t>‹#›</a:t>
            </a:fld>
            <a:endParaRPr lang="en-GB" altLang="en-US"/>
          </a:p>
        </p:txBody>
      </p:sp>
    </p:spTree>
    <p:extLst>
      <p:ext uri="{BB962C8B-B14F-4D97-AF65-F5344CB8AC3E}">
        <p14:creationId xmlns:p14="http://schemas.microsoft.com/office/powerpoint/2010/main" val="2442087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D3B6E8-BB56-7543-9A9E-1821E568F83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721F048-8339-DB4A-83D9-1245A8EAD55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0F8CE51-81F4-554D-B74C-DC8309D32668}"/>
              </a:ext>
            </a:extLst>
          </p:cNvPr>
          <p:cNvSpPr>
            <a:spLocks noGrp="1" noChangeArrowheads="1"/>
          </p:cNvSpPr>
          <p:nvPr>
            <p:ph type="sldNum" sz="quarter" idx="12"/>
          </p:nvPr>
        </p:nvSpPr>
        <p:spPr>
          <a:ln/>
        </p:spPr>
        <p:txBody>
          <a:bodyPr/>
          <a:lstStyle>
            <a:lvl1pPr>
              <a:defRPr/>
            </a:lvl1pPr>
          </a:lstStyle>
          <a:p>
            <a:pPr>
              <a:defRPr/>
            </a:pPr>
            <a:fld id="{E201EC59-D189-134B-84EC-CCFD9C87EF49}" type="slidenum">
              <a:rPr lang="en-GB" altLang="en-US"/>
              <a:pPr>
                <a:defRPr/>
              </a:pPr>
              <a:t>‹#›</a:t>
            </a:fld>
            <a:endParaRPr lang="en-GB" altLang="en-US"/>
          </a:p>
        </p:txBody>
      </p:sp>
    </p:spTree>
    <p:extLst>
      <p:ext uri="{BB962C8B-B14F-4D97-AF65-F5344CB8AC3E}">
        <p14:creationId xmlns:p14="http://schemas.microsoft.com/office/powerpoint/2010/main" val="3344730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a:extLst>
              <a:ext uri="{FF2B5EF4-FFF2-40B4-BE49-F238E27FC236}">
                <a16:creationId xmlns:a16="http://schemas.microsoft.com/office/drawing/2014/main" id="{DDC6BA10-4F9D-804E-BCBF-0190C18973B8}"/>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FC0B37AF-039A-0D4A-BE49-A38F99B6AF1C}"/>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C2535BB5-6A5F-9C46-8948-2B532FBB6503}"/>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43803CB-1045-F444-B722-81671D3DE165}" type="slidenum">
              <a:rPr lang="en-GB" altLang="en-US"/>
              <a:pPr>
                <a:defRPr/>
              </a:pPr>
              <a:t>‹#›</a:t>
            </a:fld>
            <a:endParaRPr lang="en-GB" altLang="en-US"/>
          </a:p>
        </p:txBody>
      </p:sp>
    </p:spTree>
    <p:extLst>
      <p:ext uri="{BB962C8B-B14F-4D97-AF65-F5344CB8AC3E}">
        <p14:creationId xmlns:p14="http://schemas.microsoft.com/office/powerpoint/2010/main" val="380442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1E9D33F9-B266-1147-B92C-3C95D36BDB26}"/>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285ED7E2-2BC8-1C42-B47E-DA46E118F29E}"/>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6F777322-3EE8-BC40-8DAD-07EA01848242}"/>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293A105-7D18-D447-8E39-20128C8199B7}" type="slidenum">
              <a:rPr lang="en-GB" altLang="en-US"/>
              <a:pPr>
                <a:defRPr/>
              </a:pPr>
              <a:t>‹#›</a:t>
            </a:fld>
            <a:endParaRPr lang="en-GB" altLang="en-US"/>
          </a:p>
        </p:txBody>
      </p:sp>
    </p:spTree>
    <p:extLst>
      <p:ext uri="{BB962C8B-B14F-4D97-AF65-F5344CB8AC3E}">
        <p14:creationId xmlns:p14="http://schemas.microsoft.com/office/powerpoint/2010/main" val="160303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AE8D3F-A7FB-1846-B064-2B0125B1246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6696399-DCD5-6E46-957E-1CB10C40ABE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752D9E1-CBE1-0C40-AEE6-8EA7668F174E}"/>
              </a:ext>
            </a:extLst>
          </p:cNvPr>
          <p:cNvSpPr>
            <a:spLocks noGrp="1" noChangeArrowheads="1"/>
          </p:cNvSpPr>
          <p:nvPr>
            <p:ph type="sldNum" sz="quarter" idx="12"/>
          </p:nvPr>
        </p:nvSpPr>
        <p:spPr>
          <a:ln/>
        </p:spPr>
        <p:txBody>
          <a:bodyPr/>
          <a:lstStyle>
            <a:lvl1pPr>
              <a:defRPr/>
            </a:lvl1pPr>
          </a:lstStyle>
          <a:p>
            <a:pPr>
              <a:defRPr/>
            </a:pPr>
            <a:fld id="{6EE0C181-C14B-5D46-88A7-CA4A81D7FF21}" type="slidenum">
              <a:rPr lang="en-GB" altLang="en-US"/>
              <a:pPr>
                <a:defRPr/>
              </a:pPr>
              <a:t>‹#›</a:t>
            </a:fld>
            <a:endParaRPr lang="en-GB" altLang="en-US"/>
          </a:p>
        </p:txBody>
      </p:sp>
    </p:spTree>
    <p:extLst>
      <p:ext uri="{BB962C8B-B14F-4D97-AF65-F5344CB8AC3E}">
        <p14:creationId xmlns:p14="http://schemas.microsoft.com/office/powerpoint/2010/main" val="1535446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7BA35150-9C1D-F549-9A4B-FF3447854368}"/>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88FC10A4-FA3E-2A47-B081-B99C698940B3}"/>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7610C123-6C49-ED45-9051-92236CD0FDD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35CED82-1780-1C44-819F-0A19FFD4D404}" type="slidenum">
              <a:rPr lang="en-GB" altLang="en-US"/>
              <a:pPr>
                <a:defRPr/>
              </a:pPr>
              <a:t>‹#›</a:t>
            </a:fld>
            <a:endParaRPr lang="en-GB" altLang="en-US"/>
          </a:p>
        </p:txBody>
      </p:sp>
    </p:spTree>
    <p:extLst>
      <p:ext uri="{BB962C8B-B14F-4D97-AF65-F5344CB8AC3E}">
        <p14:creationId xmlns:p14="http://schemas.microsoft.com/office/powerpoint/2010/main" val="2429457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03DF3B0B-D713-B248-AEAB-1DDA1D9560BD}"/>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04BEC542-7A5B-E049-8EB2-9AD4DC980B2D}"/>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0824B3DE-048D-AC4E-8301-5CE67BE7F67F}"/>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68C50B4-089D-2247-AADA-D0133B4422B0}" type="slidenum">
              <a:rPr lang="en-GB" altLang="en-US"/>
              <a:pPr>
                <a:defRPr/>
              </a:pPr>
              <a:t>‹#›</a:t>
            </a:fld>
            <a:endParaRPr lang="en-GB" altLang="en-US"/>
          </a:p>
        </p:txBody>
      </p:sp>
    </p:spTree>
    <p:extLst>
      <p:ext uri="{BB962C8B-B14F-4D97-AF65-F5344CB8AC3E}">
        <p14:creationId xmlns:p14="http://schemas.microsoft.com/office/powerpoint/2010/main" val="4118503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CE08F84D-7641-704F-AE7D-235EDF8341F1}"/>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8" name="Rectangle 60">
            <a:extLst>
              <a:ext uri="{FF2B5EF4-FFF2-40B4-BE49-F238E27FC236}">
                <a16:creationId xmlns:a16="http://schemas.microsoft.com/office/drawing/2014/main" id="{67D012FB-1845-794C-8802-7072A1F288BC}"/>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9" name="Rectangle 61">
            <a:extLst>
              <a:ext uri="{FF2B5EF4-FFF2-40B4-BE49-F238E27FC236}">
                <a16:creationId xmlns:a16="http://schemas.microsoft.com/office/drawing/2014/main" id="{33E9829B-0C7B-9248-B696-63008888CFD5}"/>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9D17974-5BA1-C748-9537-C9D97F55427C}" type="slidenum">
              <a:rPr lang="en-GB" altLang="en-US"/>
              <a:pPr>
                <a:defRPr/>
              </a:pPr>
              <a:t>‹#›</a:t>
            </a:fld>
            <a:endParaRPr lang="en-GB" altLang="en-US"/>
          </a:p>
        </p:txBody>
      </p:sp>
    </p:spTree>
    <p:extLst>
      <p:ext uri="{BB962C8B-B14F-4D97-AF65-F5344CB8AC3E}">
        <p14:creationId xmlns:p14="http://schemas.microsoft.com/office/powerpoint/2010/main" val="25294528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FB4516B5-8922-EC4D-8B42-ADAAF472734F}"/>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4" name="Rectangle 60">
            <a:extLst>
              <a:ext uri="{FF2B5EF4-FFF2-40B4-BE49-F238E27FC236}">
                <a16:creationId xmlns:a16="http://schemas.microsoft.com/office/drawing/2014/main" id="{3BA576F8-3E76-944F-8F84-727DB13262C3}"/>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1">
            <a:extLst>
              <a:ext uri="{FF2B5EF4-FFF2-40B4-BE49-F238E27FC236}">
                <a16:creationId xmlns:a16="http://schemas.microsoft.com/office/drawing/2014/main" id="{C1B952D3-6116-FC4B-8FA9-CBCC4AF4B722}"/>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6E19F71-2BD0-6B4B-A093-1E090F7BE17C}" type="slidenum">
              <a:rPr lang="en-GB" altLang="en-US"/>
              <a:pPr>
                <a:defRPr/>
              </a:pPr>
              <a:t>‹#›</a:t>
            </a:fld>
            <a:endParaRPr lang="en-GB" altLang="en-US"/>
          </a:p>
        </p:txBody>
      </p:sp>
    </p:spTree>
    <p:extLst>
      <p:ext uri="{BB962C8B-B14F-4D97-AF65-F5344CB8AC3E}">
        <p14:creationId xmlns:p14="http://schemas.microsoft.com/office/powerpoint/2010/main" val="26192524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17ED2D35-B53B-5742-BA10-F9BA0A9C796C}"/>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3" name="Rectangle 60">
            <a:extLst>
              <a:ext uri="{FF2B5EF4-FFF2-40B4-BE49-F238E27FC236}">
                <a16:creationId xmlns:a16="http://schemas.microsoft.com/office/drawing/2014/main" id="{6D4431CD-190A-D44D-B02C-A7291936F359}"/>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4" name="Rectangle 61">
            <a:extLst>
              <a:ext uri="{FF2B5EF4-FFF2-40B4-BE49-F238E27FC236}">
                <a16:creationId xmlns:a16="http://schemas.microsoft.com/office/drawing/2014/main" id="{DA52652E-F6FC-A740-930C-307FA5384015}"/>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DE24B00-19C6-7540-9235-9CAAFDFF3475}" type="slidenum">
              <a:rPr lang="en-GB" altLang="en-US"/>
              <a:pPr>
                <a:defRPr/>
              </a:pPr>
              <a:t>‹#›</a:t>
            </a:fld>
            <a:endParaRPr lang="en-GB" altLang="en-US"/>
          </a:p>
        </p:txBody>
      </p:sp>
    </p:spTree>
    <p:extLst>
      <p:ext uri="{BB962C8B-B14F-4D97-AF65-F5344CB8AC3E}">
        <p14:creationId xmlns:p14="http://schemas.microsoft.com/office/powerpoint/2010/main" val="3292228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829BF75B-87FD-6240-96FA-CB8AAABAC73C}"/>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AB0EED70-1DE0-BE4F-8733-315A6168368F}"/>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4479B4FC-3AB1-1D45-92CC-F139B58D82B3}"/>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47B926-0EA3-7841-9C64-06CAE5A9BF98}" type="slidenum">
              <a:rPr lang="en-GB" altLang="en-US"/>
              <a:pPr>
                <a:defRPr/>
              </a:pPr>
              <a:t>‹#›</a:t>
            </a:fld>
            <a:endParaRPr lang="en-GB" altLang="en-US"/>
          </a:p>
        </p:txBody>
      </p:sp>
    </p:spTree>
    <p:extLst>
      <p:ext uri="{BB962C8B-B14F-4D97-AF65-F5344CB8AC3E}">
        <p14:creationId xmlns:p14="http://schemas.microsoft.com/office/powerpoint/2010/main" val="3790377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38DB4DA5-0E49-7245-8FBB-0E50BAF4ED87}"/>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F1D25D73-194F-E846-B6BA-12C6A7C8A375}"/>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4783A044-0D9D-C74F-BBED-ED32A35E0D6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A972601-ACA4-1746-9C09-3A2EC587CD61}" type="slidenum">
              <a:rPr lang="en-GB" altLang="en-US"/>
              <a:pPr>
                <a:defRPr/>
              </a:pPr>
              <a:t>‹#›</a:t>
            </a:fld>
            <a:endParaRPr lang="en-GB" altLang="en-US"/>
          </a:p>
        </p:txBody>
      </p:sp>
    </p:spTree>
    <p:extLst>
      <p:ext uri="{BB962C8B-B14F-4D97-AF65-F5344CB8AC3E}">
        <p14:creationId xmlns:p14="http://schemas.microsoft.com/office/powerpoint/2010/main" val="4091997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266DA73B-B6FE-184B-8A8B-4F95EE72590E}"/>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75F7036D-46C4-1B4A-8101-1332F2FF682E}"/>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3AC0900-9B5A-4440-9363-C5356C33ABC2}"/>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CFC6D05-F604-0642-967D-DD7C0607C934}" type="slidenum">
              <a:rPr lang="en-GB" altLang="en-US"/>
              <a:pPr>
                <a:defRPr/>
              </a:pPr>
              <a:t>‹#›</a:t>
            </a:fld>
            <a:endParaRPr lang="en-GB" altLang="en-US"/>
          </a:p>
        </p:txBody>
      </p:sp>
    </p:spTree>
    <p:extLst>
      <p:ext uri="{BB962C8B-B14F-4D97-AF65-F5344CB8AC3E}">
        <p14:creationId xmlns:p14="http://schemas.microsoft.com/office/powerpoint/2010/main" val="3458225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5AB46947-60FA-CF46-AF66-AEABD3D6C2B1}"/>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D4348D12-3425-E84B-B9A5-82E4A58135C4}"/>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3B2839CA-D08D-0142-ADCA-80DD658828A8}"/>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CA35737-EDC7-4F43-9238-E20D2F880A10}" type="slidenum">
              <a:rPr lang="en-GB" altLang="en-US"/>
              <a:pPr>
                <a:defRPr/>
              </a:pPr>
              <a:t>‹#›</a:t>
            </a:fld>
            <a:endParaRPr lang="en-GB" altLang="en-US"/>
          </a:p>
        </p:txBody>
      </p:sp>
    </p:spTree>
    <p:extLst>
      <p:ext uri="{BB962C8B-B14F-4D97-AF65-F5344CB8AC3E}">
        <p14:creationId xmlns:p14="http://schemas.microsoft.com/office/powerpoint/2010/main" val="4167255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B4675DB-67F2-734F-BB7A-B91214BF7CBC}"/>
              </a:ext>
            </a:extLst>
          </p:cNvPr>
          <p:cNvGrpSpPr>
            <a:grpSpLocks/>
          </p:cNvGrpSpPr>
          <p:nvPr/>
        </p:nvGrpSpPr>
        <p:grpSpPr bwMode="auto">
          <a:xfrm>
            <a:off x="3800475" y="1789113"/>
            <a:ext cx="5340350" cy="5056187"/>
            <a:chOff x="2394" y="1127"/>
            <a:chExt cx="3364" cy="3185"/>
          </a:xfrm>
        </p:grpSpPr>
        <p:sp>
          <p:nvSpPr>
            <p:cNvPr id="5" name="Rectangle 3">
              <a:extLst>
                <a:ext uri="{FF2B5EF4-FFF2-40B4-BE49-F238E27FC236}">
                  <a16:creationId xmlns:a16="http://schemas.microsoft.com/office/drawing/2014/main" id="{B769E07E-A8C5-134C-A075-EE1BB580F971}"/>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6" name="Oval 4">
              <a:extLst>
                <a:ext uri="{FF2B5EF4-FFF2-40B4-BE49-F238E27FC236}">
                  <a16:creationId xmlns:a16="http://schemas.microsoft.com/office/drawing/2014/main" id="{052B9C65-4C53-054A-A78C-35343AC95EC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7" name="Rectangle 5">
              <a:extLst>
                <a:ext uri="{FF2B5EF4-FFF2-40B4-BE49-F238E27FC236}">
                  <a16:creationId xmlns:a16="http://schemas.microsoft.com/office/drawing/2014/main" id="{3149B8E8-CEAE-A944-8011-195763A09D5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8" name="Freeform 6">
              <a:extLst>
                <a:ext uri="{FF2B5EF4-FFF2-40B4-BE49-F238E27FC236}">
                  <a16:creationId xmlns:a16="http://schemas.microsoft.com/office/drawing/2014/main" id="{E33AB79B-CD1D-5E41-BE76-0CB472D56B16}"/>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9" name="Rectangle 7">
              <a:extLst>
                <a:ext uri="{FF2B5EF4-FFF2-40B4-BE49-F238E27FC236}">
                  <a16:creationId xmlns:a16="http://schemas.microsoft.com/office/drawing/2014/main" id="{E4C28D51-40DC-9743-AA6E-6F449374D9CE}"/>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0" name="Rectangle 8">
              <a:extLst>
                <a:ext uri="{FF2B5EF4-FFF2-40B4-BE49-F238E27FC236}">
                  <a16:creationId xmlns:a16="http://schemas.microsoft.com/office/drawing/2014/main" id="{1DC8B5BC-886B-2C48-B6AB-CE482E9294E4}"/>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1" name="Rectangle 9">
              <a:extLst>
                <a:ext uri="{FF2B5EF4-FFF2-40B4-BE49-F238E27FC236}">
                  <a16:creationId xmlns:a16="http://schemas.microsoft.com/office/drawing/2014/main" id="{2018796B-9E20-9C4D-9D75-695EEE148E1F}"/>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4B55281D-8840-A74D-B6ED-42B89A1249C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9332D4E9-D1A2-344E-B286-3C49B1FD5CAD}"/>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4" name="Freeform 12">
              <a:extLst>
                <a:ext uri="{FF2B5EF4-FFF2-40B4-BE49-F238E27FC236}">
                  <a16:creationId xmlns:a16="http://schemas.microsoft.com/office/drawing/2014/main" id="{ADCA8331-2E9F-124C-A5BE-27259DCD1B5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 name="Freeform 13">
              <a:extLst>
                <a:ext uri="{FF2B5EF4-FFF2-40B4-BE49-F238E27FC236}">
                  <a16:creationId xmlns:a16="http://schemas.microsoft.com/office/drawing/2014/main" id="{1EFCBAFA-9BD4-3E4C-96D2-5E086464FAFE}"/>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6" name="Freeform 14">
              <a:extLst>
                <a:ext uri="{FF2B5EF4-FFF2-40B4-BE49-F238E27FC236}">
                  <a16:creationId xmlns:a16="http://schemas.microsoft.com/office/drawing/2014/main" id="{F780CB66-D35D-A244-AD16-08DDFD66075A}"/>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509D78CF-1485-4245-9194-8468CE9B0FEE}"/>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E6B70EEC-8D1A-D547-9C4C-05FB1935C131}"/>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4F66910C-E3C3-8942-8096-2C0C251DDC04}"/>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0" name="Freeform 18">
              <a:extLst>
                <a:ext uri="{FF2B5EF4-FFF2-40B4-BE49-F238E27FC236}">
                  <a16:creationId xmlns:a16="http://schemas.microsoft.com/office/drawing/2014/main" id="{C56EADF1-8605-B042-9353-5F6C7E9823AF}"/>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1" name="Freeform 19">
              <a:extLst>
                <a:ext uri="{FF2B5EF4-FFF2-40B4-BE49-F238E27FC236}">
                  <a16:creationId xmlns:a16="http://schemas.microsoft.com/office/drawing/2014/main" id="{945FD14C-E1DA-CC40-8A3F-5E3E97799A5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F5E6CEE3-37B8-0445-A789-076A3853C5E7}"/>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3" name="Freeform 21">
              <a:extLst>
                <a:ext uri="{FF2B5EF4-FFF2-40B4-BE49-F238E27FC236}">
                  <a16:creationId xmlns:a16="http://schemas.microsoft.com/office/drawing/2014/main" id="{2FFFEB16-ABA9-3A46-A8BC-7028B0CB9381}"/>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4" name="Freeform 22">
              <a:extLst>
                <a:ext uri="{FF2B5EF4-FFF2-40B4-BE49-F238E27FC236}">
                  <a16:creationId xmlns:a16="http://schemas.microsoft.com/office/drawing/2014/main" id="{D9B44C18-5A76-3141-823F-E447166FA2A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5" name="Freeform 23">
              <a:extLst>
                <a:ext uri="{FF2B5EF4-FFF2-40B4-BE49-F238E27FC236}">
                  <a16:creationId xmlns:a16="http://schemas.microsoft.com/office/drawing/2014/main" id="{FAB9A96E-4A1A-0849-AB61-04C31BDA5F8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26" name="Freeform 24">
              <a:extLst>
                <a:ext uri="{FF2B5EF4-FFF2-40B4-BE49-F238E27FC236}">
                  <a16:creationId xmlns:a16="http://schemas.microsoft.com/office/drawing/2014/main" id="{6AA0A00F-AE6A-334B-95E0-825C3E91524C}"/>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7" name="Freeform 25">
              <a:extLst>
                <a:ext uri="{FF2B5EF4-FFF2-40B4-BE49-F238E27FC236}">
                  <a16:creationId xmlns:a16="http://schemas.microsoft.com/office/drawing/2014/main" id="{A6FFBDA4-CE87-FD47-A007-B0E98B59B742}"/>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8" name="Freeform 26">
              <a:extLst>
                <a:ext uri="{FF2B5EF4-FFF2-40B4-BE49-F238E27FC236}">
                  <a16:creationId xmlns:a16="http://schemas.microsoft.com/office/drawing/2014/main" id="{F717F963-AFF8-0744-BF5F-A26C1CDE82C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9" name="Oval 27">
              <a:extLst>
                <a:ext uri="{FF2B5EF4-FFF2-40B4-BE49-F238E27FC236}">
                  <a16:creationId xmlns:a16="http://schemas.microsoft.com/office/drawing/2014/main" id="{EEF43FCA-FC85-BC46-8D56-DD946E21E90B}"/>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a:latin typeface="Arial" charset="0"/>
                <a:ea typeface="ＭＳ Ｐゴシック" charset="0"/>
              </a:endParaRPr>
            </a:p>
          </p:txBody>
        </p:sp>
        <p:sp>
          <p:nvSpPr>
            <p:cNvPr id="30" name="Oval 28">
              <a:extLst>
                <a:ext uri="{FF2B5EF4-FFF2-40B4-BE49-F238E27FC236}">
                  <a16:creationId xmlns:a16="http://schemas.microsoft.com/office/drawing/2014/main" id="{36C37C8D-ADFA-2749-AAE2-BDFE5AAFE1C7}"/>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31" name="Oval 29">
              <a:extLst>
                <a:ext uri="{FF2B5EF4-FFF2-40B4-BE49-F238E27FC236}">
                  <a16:creationId xmlns:a16="http://schemas.microsoft.com/office/drawing/2014/main" id="{A6E3893E-D54D-2943-8952-CD46C595EBDF}"/>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32" name="Freeform 30">
              <a:extLst>
                <a:ext uri="{FF2B5EF4-FFF2-40B4-BE49-F238E27FC236}">
                  <a16:creationId xmlns:a16="http://schemas.microsoft.com/office/drawing/2014/main" id="{B39FA070-BF92-AE46-8D13-F39E90319B3B}"/>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33" name="Freeform 31">
              <a:extLst>
                <a:ext uri="{FF2B5EF4-FFF2-40B4-BE49-F238E27FC236}">
                  <a16:creationId xmlns:a16="http://schemas.microsoft.com/office/drawing/2014/main" id="{98AD7C68-667F-3B49-9784-2B9AF4AFCBA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34" name="Rectangle 32">
              <a:extLst>
                <a:ext uri="{FF2B5EF4-FFF2-40B4-BE49-F238E27FC236}">
                  <a16:creationId xmlns:a16="http://schemas.microsoft.com/office/drawing/2014/main" id="{52ADEE3F-81EA-8242-970A-36EED1253C0A}"/>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35" name="Rectangle 33">
              <a:extLst>
                <a:ext uri="{FF2B5EF4-FFF2-40B4-BE49-F238E27FC236}">
                  <a16:creationId xmlns:a16="http://schemas.microsoft.com/office/drawing/2014/main" id="{CABE1141-9630-0546-AFE6-5728BCC8ADB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36" name="AutoShape 34">
              <a:extLst>
                <a:ext uri="{FF2B5EF4-FFF2-40B4-BE49-F238E27FC236}">
                  <a16:creationId xmlns:a16="http://schemas.microsoft.com/office/drawing/2014/main" id="{495EA83F-F096-214E-A590-D44267E029DC}"/>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37" name="Freeform 35">
              <a:extLst>
                <a:ext uri="{FF2B5EF4-FFF2-40B4-BE49-F238E27FC236}">
                  <a16:creationId xmlns:a16="http://schemas.microsoft.com/office/drawing/2014/main" id="{34C3629B-F8AC-8A40-9376-C71BDAF07FC0}"/>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38" name="Freeform 36">
              <a:extLst>
                <a:ext uri="{FF2B5EF4-FFF2-40B4-BE49-F238E27FC236}">
                  <a16:creationId xmlns:a16="http://schemas.microsoft.com/office/drawing/2014/main" id="{BA95555D-0CEF-EB45-8C88-80FCE57AD120}"/>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2615"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152616"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GB" noProof="0"/>
              <a:t>Click to edit Master title style</a:t>
            </a:r>
          </a:p>
        </p:txBody>
      </p:sp>
      <p:sp>
        <p:nvSpPr>
          <p:cNvPr id="39" name="Rectangle 37">
            <a:extLst>
              <a:ext uri="{FF2B5EF4-FFF2-40B4-BE49-F238E27FC236}">
                <a16:creationId xmlns:a16="http://schemas.microsoft.com/office/drawing/2014/main" id="{FF659847-18B4-B742-9E79-C0BE553E33FE}"/>
              </a:ext>
            </a:extLst>
          </p:cNvPr>
          <p:cNvSpPr>
            <a:spLocks noGrp="1" noChangeArrowheads="1"/>
          </p:cNvSpPr>
          <p:nvPr>
            <p:ph type="dt" sz="half" idx="10"/>
          </p:nvPr>
        </p:nvSpPr>
        <p:spPr/>
        <p:txBody>
          <a:bodyPr/>
          <a:lstStyle>
            <a:lvl1pPr>
              <a:defRPr/>
            </a:lvl1pPr>
          </a:lstStyle>
          <a:p>
            <a:pPr>
              <a:defRPr/>
            </a:pPr>
            <a:endParaRPr lang="en-GB"/>
          </a:p>
        </p:txBody>
      </p:sp>
      <p:sp>
        <p:nvSpPr>
          <p:cNvPr id="40" name="Rectangle 38">
            <a:extLst>
              <a:ext uri="{FF2B5EF4-FFF2-40B4-BE49-F238E27FC236}">
                <a16:creationId xmlns:a16="http://schemas.microsoft.com/office/drawing/2014/main" id="{D8314B3A-647F-CC4E-9FB8-3E1B957D21A6}"/>
              </a:ext>
            </a:extLst>
          </p:cNvPr>
          <p:cNvSpPr>
            <a:spLocks noGrp="1" noChangeArrowheads="1"/>
          </p:cNvSpPr>
          <p:nvPr>
            <p:ph type="ftr" sz="quarter" idx="11"/>
          </p:nvPr>
        </p:nvSpPr>
        <p:spPr/>
        <p:txBody>
          <a:bodyPr/>
          <a:lstStyle>
            <a:lvl1pPr>
              <a:defRPr/>
            </a:lvl1pPr>
          </a:lstStyle>
          <a:p>
            <a:pPr>
              <a:defRPr/>
            </a:pPr>
            <a:endParaRPr lang="en-GB"/>
          </a:p>
        </p:txBody>
      </p:sp>
      <p:sp>
        <p:nvSpPr>
          <p:cNvPr id="41" name="Rectangle 41">
            <a:extLst>
              <a:ext uri="{FF2B5EF4-FFF2-40B4-BE49-F238E27FC236}">
                <a16:creationId xmlns:a16="http://schemas.microsoft.com/office/drawing/2014/main" id="{BC28B461-BBAB-2940-AEEC-93C25EFE6665}"/>
              </a:ext>
            </a:extLst>
          </p:cNvPr>
          <p:cNvSpPr>
            <a:spLocks noGrp="1" noChangeArrowheads="1"/>
          </p:cNvSpPr>
          <p:nvPr>
            <p:ph type="sldNum" sz="quarter" idx="12"/>
          </p:nvPr>
        </p:nvSpPr>
        <p:spPr/>
        <p:txBody>
          <a:bodyPr/>
          <a:lstStyle>
            <a:lvl1pPr>
              <a:defRPr smtClean="0"/>
            </a:lvl1pPr>
          </a:lstStyle>
          <a:p>
            <a:pPr>
              <a:defRPr/>
            </a:pPr>
            <a:fld id="{9666D2C1-796F-BE45-9655-9E166DD2E688}" type="slidenum">
              <a:rPr lang="en-GB" altLang="en-US"/>
              <a:pPr>
                <a:defRPr/>
              </a:pPr>
              <a:t>‹#›</a:t>
            </a:fld>
            <a:endParaRPr lang="en-GB" altLang="en-US"/>
          </a:p>
        </p:txBody>
      </p:sp>
    </p:spTree>
    <p:extLst>
      <p:ext uri="{BB962C8B-B14F-4D97-AF65-F5344CB8AC3E}">
        <p14:creationId xmlns:p14="http://schemas.microsoft.com/office/powerpoint/2010/main" val="353503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30EF21-1FF0-9C4E-9057-6962E2BD37F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E237796-E13F-5742-BE71-C102F03352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3B26945-2738-F548-B78B-4468E4E35E28}"/>
              </a:ext>
            </a:extLst>
          </p:cNvPr>
          <p:cNvSpPr>
            <a:spLocks noGrp="1" noChangeArrowheads="1"/>
          </p:cNvSpPr>
          <p:nvPr>
            <p:ph type="sldNum" sz="quarter" idx="12"/>
          </p:nvPr>
        </p:nvSpPr>
        <p:spPr>
          <a:ln/>
        </p:spPr>
        <p:txBody>
          <a:bodyPr/>
          <a:lstStyle>
            <a:lvl1pPr>
              <a:defRPr/>
            </a:lvl1pPr>
          </a:lstStyle>
          <a:p>
            <a:pPr>
              <a:defRPr/>
            </a:pPr>
            <a:fld id="{191FAB04-8D48-374A-BAF5-4E59D39635CA}" type="slidenum">
              <a:rPr lang="en-GB" altLang="en-US"/>
              <a:pPr>
                <a:defRPr/>
              </a:pPr>
              <a:t>‹#›</a:t>
            </a:fld>
            <a:endParaRPr lang="en-GB" altLang="en-US"/>
          </a:p>
        </p:txBody>
      </p:sp>
    </p:spTree>
    <p:extLst>
      <p:ext uri="{BB962C8B-B14F-4D97-AF65-F5344CB8AC3E}">
        <p14:creationId xmlns:p14="http://schemas.microsoft.com/office/powerpoint/2010/main" val="42161976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2852ADAB-E4F9-1D4E-8247-44030D438D3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DF3574DB-5DFA-0D47-B87A-854DEC81857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3BC68BD5-02E2-8745-93A2-6B73379E0FB4}"/>
              </a:ext>
            </a:extLst>
          </p:cNvPr>
          <p:cNvSpPr>
            <a:spLocks noGrp="1" noChangeArrowheads="1"/>
          </p:cNvSpPr>
          <p:nvPr>
            <p:ph type="sldNum" sz="quarter" idx="12"/>
          </p:nvPr>
        </p:nvSpPr>
        <p:spPr>
          <a:ln/>
        </p:spPr>
        <p:txBody>
          <a:bodyPr/>
          <a:lstStyle>
            <a:lvl1pPr>
              <a:defRPr/>
            </a:lvl1pPr>
          </a:lstStyle>
          <a:p>
            <a:pPr>
              <a:defRPr/>
            </a:pPr>
            <a:fld id="{A1C305BE-8A07-A940-AA5F-005EC9467806}" type="slidenum">
              <a:rPr lang="en-GB" altLang="en-US"/>
              <a:pPr>
                <a:defRPr/>
              </a:pPr>
              <a:t>‹#›</a:t>
            </a:fld>
            <a:endParaRPr lang="en-GB" altLang="en-US"/>
          </a:p>
        </p:txBody>
      </p:sp>
    </p:spTree>
    <p:extLst>
      <p:ext uri="{BB962C8B-B14F-4D97-AF65-F5344CB8AC3E}">
        <p14:creationId xmlns:p14="http://schemas.microsoft.com/office/powerpoint/2010/main" val="21879482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id="{3ACCB8B5-40EE-EA45-B32B-94F892A5CA0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CE20BAB5-7D2E-8E40-82AC-8F7A2A603F8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9B4AF28A-37C4-204E-B026-9E3FF91CC534}"/>
              </a:ext>
            </a:extLst>
          </p:cNvPr>
          <p:cNvSpPr>
            <a:spLocks noGrp="1" noChangeArrowheads="1"/>
          </p:cNvSpPr>
          <p:nvPr>
            <p:ph type="sldNum" sz="quarter" idx="12"/>
          </p:nvPr>
        </p:nvSpPr>
        <p:spPr>
          <a:ln/>
        </p:spPr>
        <p:txBody>
          <a:bodyPr/>
          <a:lstStyle>
            <a:lvl1pPr>
              <a:defRPr/>
            </a:lvl1pPr>
          </a:lstStyle>
          <a:p>
            <a:pPr>
              <a:defRPr/>
            </a:pPr>
            <a:fld id="{BB4FB3A5-ECC1-4043-8726-430551CB4173}" type="slidenum">
              <a:rPr lang="en-GB" altLang="en-US"/>
              <a:pPr>
                <a:defRPr/>
              </a:pPr>
              <a:t>‹#›</a:t>
            </a:fld>
            <a:endParaRPr lang="en-GB" altLang="en-US"/>
          </a:p>
        </p:txBody>
      </p:sp>
    </p:spTree>
    <p:extLst>
      <p:ext uri="{BB962C8B-B14F-4D97-AF65-F5344CB8AC3E}">
        <p14:creationId xmlns:p14="http://schemas.microsoft.com/office/powerpoint/2010/main" val="20060934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24783543-A9F6-DC46-BB4C-2B32BB0E050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35BF4C45-BBFD-5D48-8F4A-BA84F1FBA84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1FB41B4C-0B51-4C41-B8F1-88E55418AD51}"/>
              </a:ext>
            </a:extLst>
          </p:cNvPr>
          <p:cNvSpPr>
            <a:spLocks noGrp="1" noChangeArrowheads="1"/>
          </p:cNvSpPr>
          <p:nvPr>
            <p:ph type="sldNum" sz="quarter" idx="12"/>
          </p:nvPr>
        </p:nvSpPr>
        <p:spPr>
          <a:ln/>
        </p:spPr>
        <p:txBody>
          <a:bodyPr/>
          <a:lstStyle>
            <a:lvl1pPr>
              <a:defRPr/>
            </a:lvl1pPr>
          </a:lstStyle>
          <a:p>
            <a:pPr>
              <a:defRPr/>
            </a:pPr>
            <a:fld id="{8F1FA3E3-615E-044E-A818-F704BFECBDDC}" type="slidenum">
              <a:rPr lang="en-GB" altLang="en-US"/>
              <a:pPr>
                <a:defRPr/>
              </a:pPr>
              <a:t>‹#›</a:t>
            </a:fld>
            <a:endParaRPr lang="en-GB" altLang="en-US"/>
          </a:p>
        </p:txBody>
      </p:sp>
    </p:spTree>
    <p:extLst>
      <p:ext uri="{BB962C8B-B14F-4D97-AF65-F5344CB8AC3E}">
        <p14:creationId xmlns:p14="http://schemas.microsoft.com/office/powerpoint/2010/main" val="1476251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31FDDF2E-0487-9D44-9BD3-7129800B49B1}"/>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40">
            <a:extLst>
              <a:ext uri="{FF2B5EF4-FFF2-40B4-BE49-F238E27FC236}">
                <a16:creationId xmlns:a16="http://schemas.microsoft.com/office/drawing/2014/main" id="{5DC754EE-DAAE-E84C-A6D4-9EB9F374DF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41">
            <a:extLst>
              <a:ext uri="{FF2B5EF4-FFF2-40B4-BE49-F238E27FC236}">
                <a16:creationId xmlns:a16="http://schemas.microsoft.com/office/drawing/2014/main" id="{AA1E78AD-B47A-F445-AB6A-BC6A829344DB}"/>
              </a:ext>
            </a:extLst>
          </p:cNvPr>
          <p:cNvSpPr>
            <a:spLocks noGrp="1" noChangeArrowheads="1"/>
          </p:cNvSpPr>
          <p:nvPr>
            <p:ph type="sldNum" sz="quarter" idx="12"/>
          </p:nvPr>
        </p:nvSpPr>
        <p:spPr>
          <a:ln/>
        </p:spPr>
        <p:txBody>
          <a:bodyPr/>
          <a:lstStyle>
            <a:lvl1pPr>
              <a:defRPr/>
            </a:lvl1pPr>
          </a:lstStyle>
          <a:p>
            <a:pPr>
              <a:defRPr/>
            </a:pPr>
            <a:fld id="{6B6A362F-93C9-BA48-B4B6-3FE336AC9C08}" type="slidenum">
              <a:rPr lang="en-GB" altLang="en-US"/>
              <a:pPr>
                <a:defRPr/>
              </a:pPr>
              <a:t>‹#›</a:t>
            </a:fld>
            <a:endParaRPr lang="en-GB" altLang="en-US"/>
          </a:p>
        </p:txBody>
      </p:sp>
    </p:spTree>
    <p:extLst>
      <p:ext uri="{BB962C8B-B14F-4D97-AF65-F5344CB8AC3E}">
        <p14:creationId xmlns:p14="http://schemas.microsoft.com/office/powerpoint/2010/main" val="2252693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7E2231C7-A4CD-2446-9DC8-10E516A937E3}"/>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40">
            <a:extLst>
              <a:ext uri="{FF2B5EF4-FFF2-40B4-BE49-F238E27FC236}">
                <a16:creationId xmlns:a16="http://schemas.microsoft.com/office/drawing/2014/main" id="{493A9B89-B603-F947-850A-E64C07DCD7F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41">
            <a:extLst>
              <a:ext uri="{FF2B5EF4-FFF2-40B4-BE49-F238E27FC236}">
                <a16:creationId xmlns:a16="http://schemas.microsoft.com/office/drawing/2014/main" id="{9A043D86-FB30-D14E-9EA9-B5ACABBBCE8D}"/>
              </a:ext>
            </a:extLst>
          </p:cNvPr>
          <p:cNvSpPr>
            <a:spLocks noGrp="1" noChangeArrowheads="1"/>
          </p:cNvSpPr>
          <p:nvPr>
            <p:ph type="sldNum" sz="quarter" idx="12"/>
          </p:nvPr>
        </p:nvSpPr>
        <p:spPr>
          <a:ln/>
        </p:spPr>
        <p:txBody>
          <a:bodyPr/>
          <a:lstStyle>
            <a:lvl1pPr>
              <a:defRPr/>
            </a:lvl1pPr>
          </a:lstStyle>
          <a:p>
            <a:pPr>
              <a:defRPr/>
            </a:pPr>
            <a:fld id="{4BDFB715-87FB-9D48-9085-62D18816034D}" type="slidenum">
              <a:rPr lang="en-GB" altLang="en-US"/>
              <a:pPr>
                <a:defRPr/>
              </a:pPr>
              <a:t>‹#›</a:t>
            </a:fld>
            <a:endParaRPr lang="en-GB" altLang="en-US"/>
          </a:p>
        </p:txBody>
      </p:sp>
    </p:spTree>
    <p:extLst>
      <p:ext uri="{BB962C8B-B14F-4D97-AF65-F5344CB8AC3E}">
        <p14:creationId xmlns:p14="http://schemas.microsoft.com/office/powerpoint/2010/main" val="14773556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25A83CC6-2A75-734C-8702-EC0FBE8E9D7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40">
            <a:extLst>
              <a:ext uri="{FF2B5EF4-FFF2-40B4-BE49-F238E27FC236}">
                <a16:creationId xmlns:a16="http://schemas.microsoft.com/office/drawing/2014/main" id="{4120BDE1-43F1-5A48-BFBC-CD8BDFE49B5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41">
            <a:extLst>
              <a:ext uri="{FF2B5EF4-FFF2-40B4-BE49-F238E27FC236}">
                <a16:creationId xmlns:a16="http://schemas.microsoft.com/office/drawing/2014/main" id="{B3680FD4-36CA-3341-BF66-155EA827F031}"/>
              </a:ext>
            </a:extLst>
          </p:cNvPr>
          <p:cNvSpPr>
            <a:spLocks noGrp="1" noChangeArrowheads="1"/>
          </p:cNvSpPr>
          <p:nvPr>
            <p:ph type="sldNum" sz="quarter" idx="12"/>
          </p:nvPr>
        </p:nvSpPr>
        <p:spPr>
          <a:ln/>
        </p:spPr>
        <p:txBody>
          <a:bodyPr/>
          <a:lstStyle>
            <a:lvl1pPr>
              <a:defRPr/>
            </a:lvl1pPr>
          </a:lstStyle>
          <a:p>
            <a:pPr>
              <a:defRPr/>
            </a:pPr>
            <a:fld id="{FE38EDFE-CC34-5641-8A00-2912FD9E8FCD}" type="slidenum">
              <a:rPr lang="en-GB" altLang="en-US"/>
              <a:pPr>
                <a:defRPr/>
              </a:pPr>
              <a:t>‹#›</a:t>
            </a:fld>
            <a:endParaRPr lang="en-GB" altLang="en-US"/>
          </a:p>
        </p:txBody>
      </p:sp>
    </p:spTree>
    <p:extLst>
      <p:ext uri="{BB962C8B-B14F-4D97-AF65-F5344CB8AC3E}">
        <p14:creationId xmlns:p14="http://schemas.microsoft.com/office/powerpoint/2010/main" val="3536172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A72830FA-3DA9-5A42-94E6-F3B0F87978B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B59E9BD0-90E1-144C-A52B-EDA849D4774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0D1A891E-E068-E343-BB5C-C87301F6810B}"/>
              </a:ext>
            </a:extLst>
          </p:cNvPr>
          <p:cNvSpPr>
            <a:spLocks noGrp="1" noChangeArrowheads="1"/>
          </p:cNvSpPr>
          <p:nvPr>
            <p:ph type="sldNum" sz="quarter" idx="12"/>
          </p:nvPr>
        </p:nvSpPr>
        <p:spPr>
          <a:ln/>
        </p:spPr>
        <p:txBody>
          <a:bodyPr/>
          <a:lstStyle>
            <a:lvl1pPr>
              <a:defRPr/>
            </a:lvl1pPr>
          </a:lstStyle>
          <a:p>
            <a:pPr>
              <a:defRPr/>
            </a:pPr>
            <a:fld id="{60C38A06-F88E-8346-8279-D639A0B017F3}" type="slidenum">
              <a:rPr lang="en-GB" altLang="en-US"/>
              <a:pPr>
                <a:defRPr/>
              </a:pPr>
              <a:t>‹#›</a:t>
            </a:fld>
            <a:endParaRPr lang="en-GB" altLang="en-US"/>
          </a:p>
        </p:txBody>
      </p:sp>
    </p:spTree>
    <p:extLst>
      <p:ext uri="{BB962C8B-B14F-4D97-AF65-F5344CB8AC3E}">
        <p14:creationId xmlns:p14="http://schemas.microsoft.com/office/powerpoint/2010/main" val="3860812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17C1AE58-69D8-A44C-AEDB-2F6C4F25729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8CEC9AD4-37BE-084A-8BAC-775F30C78D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186BB3C4-CC58-5B4E-A3FA-8A324FBFF699}"/>
              </a:ext>
            </a:extLst>
          </p:cNvPr>
          <p:cNvSpPr>
            <a:spLocks noGrp="1" noChangeArrowheads="1"/>
          </p:cNvSpPr>
          <p:nvPr>
            <p:ph type="sldNum" sz="quarter" idx="12"/>
          </p:nvPr>
        </p:nvSpPr>
        <p:spPr>
          <a:ln/>
        </p:spPr>
        <p:txBody>
          <a:bodyPr/>
          <a:lstStyle>
            <a:lvl1pPr>
              <a:defRPr/>
            </a:lvl1pPr>
          </a:lstStyle>
          <a:p>
            <a:pPr>
              <a:defRPr/>
            </a:pPr>
            <a:fld id="{43F1F2DE-6C84-814A-ABDB-2D1D62FC2314}" type="slidenum">
              <a:rPr lang="en-GB" altLang="en-US"/>
              <a:pPr>
                <a:defRPr/>
              </a:pPr>
              <a:t>‹#›</a:t>
            </a:fld>
            <a:endParaRPr lang="en-GB" altLang="en-US"/>
          </a:p>
        </p:txBody>
      </p:sp>
    </p:spTree>
    <p:extLst>
      <p:ext uri="{BB962C8B-B14F-4D97-AF65-F5344CB8AC3E}">
        <p14:creationId xmlns:p14="http://schemas.microsoft.com/office/powerpoint/2010/main" val="1187868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36731AEA-0BE4-B542-8542-925E0988B77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5C673447-ED10-504B-A140-700DE25D3A5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5E13EE41-CB60-CD45-B195-FEAA457C17C6}"/>
              </a:ext>
            </a:extLst>
          </p:cNvPr>
          <p:cNvSpPr>
            <a:spLocks noGrp="1" noChangeArrowheads="1"/>
          </p:cNvSpPr>
          <p:nvPr>
            <p:ph type="sldNum" sz="quarter" idx="12"/>
          </p:nvPr>
        </p:nvSpPr>
        <p:spPr>
          <a:ln/>
        </p:spPr>
        <p:txBody>
          <a:bodyPr/>
          <a:lstStyle>
            <a:lvl1pPr>
              <a:defRPr/>
            </a:lvl1pPr>
          </a:lstStyle>
          <a:p>
            <a:pPr>
              <a:defRPr/>
            </a:pPr>
            <a:fld id="{D0669E6A-3E2F-5F4A-8AE6-6AD0F313C2A2}" type="slidenum">
              <a:rPr lang="en-GB" altLang="en-US"/>
              <a:pPr>
                <a:defRPr/>
              </a:pPr>
              <a:t>‹#›</a:t>
            </a:fld>
            <a:endParaRPr lang="en-GB" altLang="en-US"/>
          </a:p>
        </p:txBody>
      </p:sp>
    </p:spTree>
    <p:extLst>
      <p:ext uri="{BB962C8B-B14F-4D97-AF65-F5344CB8AC3E}">
        <p14:creationId xmlns:p14="http://schemas.microsoft.com/office/powerpoint/2010/main" val="3190088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85B5C186-7BCB-9149-8E80-AD83CCF369D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6F559071-ADB8-0549-A74F-4EBF48656F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6AD62F12-B261-5642-BBDB-9D59A2DFFDE8}"/>
              </a:ext>
            </a:extLst>
          </p:cNvPr>
          <p:cNvSpPr>
            <a:spLocks noGrp="1" noChangeArrowheads="1"/>
          </p:cNvSpPr>
          <p:nvPr>
            <p:ph type="sldNum" sz="quarter" idx="12"/>
          </p:nvPr>
        </p:nvSpPr>
        <p:spPr>
          <a:ln/>
        </p:spPr>
        <p:txBody>
          <a:bodyPr/>
          <a:lstStyle>
            <a:lvl1pPr>
              <a:defRPr/>
            </a:lvl1pPr>
          </a:lstStyle>
          <a:p>
            <a:pPr>
              <a:defRPr/>
            </a:pPr>
            <a:fld id="{6F716F1F-1959-F347-88BF-EE9A9801D379}" type="slidenum">
              <a:rPr lang="en-GB" altLang="en-US"/>
              <a:pPr>
                <a:defRPr/>
              </a:pPr>
              <a:t>‹#›</a:t>
            </a:fld>
            <a:endParaRPr lang="en-GB" altLang="en-US"/>
          </a:p>
        </p:txBody>
      </p:sp>
    </p:spTree>
    <p:extLst>
      <p:ext uri="{BB962C8B-B14F-4D97-AF65-F5344CB8AC3E}">
        <p14:creationId xmlns:p14="http://schemas.microsoft.com/office/powerpoint/2010/main" val="39711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6.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7.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0.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8.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9.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20.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1.jpe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1.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5.emf"/><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2.xml"/><Relationship Id="rId17" Type="http://schemas.openxmlformats.org/officeDocument/2006/relationships/image" Target="../media/image9.png"/><Relationship Id="rId2" Type="http://schemas.openxmlformats.org/officeDocument/2006/relationships/slideLayout" Target="../slideLayouts/slideLayout184.xml"/><Relationship Id="rId16" Type="http://schemas.openxmlformats.org/officeDocument/2006/relationships/image" Target="../media/image8.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image" Target="../media/image7.png"/><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2.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4.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2.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5.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6.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9.png"/><Relationship Id="rId2" Type="http://schemas.openxmlformats.org/officeDocument/2006/relationships/slideLayout" Target="../slideLayouts/slideLayout79.xml"/><Relationship Id="rId16" Type="http://schemas.openxmlformats.org/officeDocument/2006/relationships/image" Target="../media/image8.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7.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6FA88FD-18DD-0740-B894-C133AC90BDA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6DC40F77-8A29-DF41-A6AD-E8608E0175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6DE47AEE-B109-3943-8A6F-88840DF3AC0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B425E422-1790-CA42-9F4D-7027E1ACB00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9790DCA8-F5AB-6C42-A67C-0D9827BB276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3C08E6F-2221-E840-A0F6-39D1912AAA6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6313" r:id="rId1"/>
    <p:sldLayoutId id="2147486314" r:id="rId2"/>
    <p:sldLayoutId id="2147486315" r:id="rId3"/>
    <p:sldLayoutId id="2147486316" r:id="rId4"/>
    <p:sldLayoutId id="2147486317" r:id="rId5"/>
    <p:sldLayoutId id="2147486318" r:id="rId6"/>
    <p:sldLayoutId id="2147486319" r:id="rId7"/>
    <p:sldLayoutId id="2147486320" r:id="rId8"/>
    <p:sldLayoutId id="2147486321" r:id="rId9"/>
    <p:sldLayoutId id="2147486322" r:id="rId10"/>
    <p:sldLayoutId id="21474863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a:extLst>
              <a:ext uri="{FF2B5EF4-FFF2-40B4-BE49-F238E27FC236}">
                <a16:creationId xmlns:a16="http://schemas.microsoft.com/office/drawing/2014/main" id="{42C4F055-124A-CE4C-A887-E9C68E61ADC8}"/>
              </a:ext>
            </a:extLst>
          </p:cNvPr>
          <p:cNvGrpSpPr>
            <a:grpSpLocks/>
          </p:cNvGrpSpPr>
          <p:nvPr/>
        </p:nvGrpSpPr>
        <p:grpSpPr bwMode="auto">
          <a:xfrm>
            <a:off x="0" y="0"/>
            <a:ext cx="9159875" cy="6858000"/>
            <a:chOff x="0" y="0"/>
            <a:chExt cx="5770" cy="4320"/>
          </a:xfrm>
        </p:grpSpPr>
        <p:sp>
          <p:nvSpPr>
            <p:cNvPr id="154627" name="Rectangle 3">
              <a:extLst>
                <a:ext uri="{FF2B5EF4-FFF2-40B4-BE49-F238E27FC236}">
                  <a16:creationId xmlns:a16="http://schemas.microsoft.com/office/drawing/2014/main" id="{035E1C7E-3C72-CE4B-825A-689BB1D58A5C}"/>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77" name="Rectangle 4">
              <a:extLst>
                <a:ext uri="{FF2B5EF4-FFF2-40B4-BE49-F238E27FC236}">
                  <a16:creationId xmlns:a16="http://schemas.microsoft.com/office/drawing/2014/main" id="{5415E8BC-F02A-0347-81FA-118D02ACA32E}"/>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78" name="Rectangle 5">
              <a:extLst>
                <a:ext uri="{FF2B5EF4-FFF2-40B4-BE49-F238E27FC236}">
                  <a16:creationId xmlns:a16="http://schemas.microsoft.com/office/drawing/2014/main" id="{F0C44C03-1424-884E-87AC-3BCCAD125EF9}"/>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79" name="Rectangle 6">
              <a:extLst>
                <a:ext uri="{FF2B5EF4-FFF2-40B4-BE49-F238E27FC236}">
                  <a16:creationId xmlns:a16="http://schemas.microsoft.com/office/drawing/2014/main" id="{C647DD96-3D58-704E-9E57-E15A152B5183}"/>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0" name="Rectangle 7">
              <a:extLst>
                <a:ext uri="{FF2B5EF4-FFF2-40B4-BE49-F238E27FC236}">
                  <a16:creationId xmlns:a16="http://schemas.microsoft.com/office/drawing/2014/main" id="{D8292BDF-0C0F-7744-A030-95D53714D8D1}"/>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1" name="Rectangle 8">
              <a:extLst>
                <a:ext uri="{FF2B5EF4-FFF2-40B4-BE49-F238E27FC236}">
                  <a16:creationId xmlns:a16="http://schemas.microsoft.com/office/drawing/2014/main" id="{4556EB67-2E74-DA45-B0C5-44E94877593A}"/>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33" name="Rectangle 9">
              <a:extLst>
                <a:ext uri="{FF2B5EF4-FFF2-40B4-BE49-F238E27FC236}">
                  <a16:creationId xmlns:a16="http://schemas.microsoft.com/office/drawing/2014/main" id="{20E62FCD-3F1F-E747-936E-096D751704AE}"/>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54634" name="Rectangle 10">
              <a:extLst>
                <a:ext uri="{FF2B5EF4-FFF2-40B4-BE49-F238E27FC236}">
                  <a16:creationId xmlns:a16="http://schemas.microsoft.com/office/drawing/2014/main" id="{3407D700-5426-EE4B-AC39-D59B4AEA37E7}"/>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84" name="Rectangle 11">
              <a:extLst>
                <a:ext uri="{FF2B5EF4-FFF2-40B4-BE49-F238E27FC236}">
                  <a16:creationId xmlns:a16="http://schemas.microsoft.com/office/drawing/2014/main" id="{482F8164-7132-B346-89DA-6CA33CE34CD5}"/>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5" name="Rectangle 12">
              <a:extLst>
                <a:ext uri="{FF2B5EF4-FFF2-40B4-BE49-F238E27FC236}">
                  <a16:creationId xmlns:a16="http://schemas.microsoft.com/office/drawing/2014/main" id="{C3F3CCE1-91CA-E24E-A78D-4D90CFD90D13}"/>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6" name="Rectangle 13">
              <a:extLst>
                <a:ext uri="{FF2B5EF4-FFF2-40B4-BE49-F238E27FC236}">
                  <a16:creationId xmlns:a16="http://schemas.microsoft.com/office/drawing/2014/main" id="{2E91286A-8876-FE49-BE84-0E4B1B7D384C}"/>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7" name="Rectangle 14">
              <a:extLst>
                <a:ext uri="{FF2B5EF4-FFF2-40B4-BE49-F238E27FC236}">
                  <a16:creationId xmlns:a16="http://schemas.microsoft.com/office/drawing/2014/main" id="{3DCD81CA-4101-F64D-9DA7-95304367EB15}"/>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39" name="Rectangle 15">
              <a:extLst>
                <a:ext uri="{FF2B5EF4-FFF2-40B4-BE49-F238E27FC236}">
                  <a16:creationId xmlns:a16="http://schemas.microsoft.com/office/drawing/2014/main" id="{4B20D3EB-57AE-154B-8ABD-A74B02BD0FCA}"/>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89" name="Rectangle 16">
              <a:extLst>
                <a:ext uri="{FF2B5EF4-FFF2-40B4-BE49-F238E27FC236}">
                  <a16:creationId xmlns:a16="http://schemas.microsoft.com/office/drawing/2014/main" id="{864F0888-0DAE-7746-969A-187ADD626859}"/>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41" name="Rectangle 17">
              <a:extLst>
                <a:ext uri="{FF2B5EF4-FFF2-40B4-BE49-F238E27FC236}">
                  <a16:creationId xmlns:a16="http://schemas.microsoft.com/office/drawing/2014/main" id="{B7479A84-397F-BB43-964F-B32399147B9A}"/>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91" name="Rectangle 18">
              <a:extLst>
                <a:ext uri="{FF2B5EF4-FFF2-40B4-BE49-F238E27FC236}">
                  <a16:creationId xmlns:a16="http://schemas.microsoft.com/office/drawing/2014/main" id="{388B3718-90C0-5448-A24A-B419CC5C702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43" name="Rectangle 19">
              <a:extLst>
                <a:ext uri="{FF2B5EF4-FFF2-40B4-BE49-F238E27FC236}">
                  <a16:creationId xmlns:a16="http://schemas.microsoft.com/office/drawing/2014/main" id="{5986CCC1-45D6-2A4C-8CE3-02D22314556A}"/>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93" name="Rectangle 20">
              <a:extLst>
                <a:ext uri="{FF2B5EF4-FFF2-40B4-BE49-F238E27FC236}">
                  <a16:creationId xmlns:a16="http://schemas.microsoft.com/office/drawing/2014/main" id="{39DCEF8C-8C53-9147-9D48-3BB61D95331D}"/>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94" name="Rectangle 21">
              <a:extLst>
                <a:ext uri="{FF2B5EF4-FFF2-40B4-BE49-F238E27FC236}">
                  <a16:creationId xmlns:a16="http://schemas.microsoft.com/office/drawing/2014/main" id="{C84E0FA3-8A48-A244-ADE9-56C88241F603}"/>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11643" name="Freeform 22">
              <a:extLst>
                <a:ext uri="{FF2B5EF4-FFF2-40B4-BE49-F238E27FC236}">
                  <a16:creationId xmlns:a16="http://schemas.microsoft.com/office/drawing/2014/main" id="{5D800B78-0937-6342-B140-0A96151AA143}"/>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54647" name="Freeform 23">
              <a:extLst>
                <a:ext uri="{FF2B5EF4-FFF2-40B4-BE49-F238E27FC236}">
                  <a16:creationId xmlns:a16="http://schemas.microsoft.com/office/drawing/2014/main" id="{DF946C26-2DEC-A24B-A3FE-C39722744EC8}"/>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4648" name="Rectangle 24">
            <a:extLst>
              <a:ext uri="{FF2B5EF4-FFF2-40B4-BE49-F238E27FC236}">
                <a16:creationId xmlns:a16="http://schemas.microsoft.com/office/drawing/2014/main" id="{704AFC19-A758-C848-B543-2160B1A8D50E}"/>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154649" name="Rectangle 25">
            <a:extLst>
              <a:ext uri="{FF2B5EF4-FFF2-40B4-BE49-F238E27FC236}">
                <a16:creationId xmlns:a16="http://schemas.microsoft.com/office/drawing/2014/main" id="{1CC913D3-8B4D-FC4C-B300-347D0C719E9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4650" name="Rectangle 26">
            <a:extLst>
              <a:ext uri="{FF2B5EF4-FFF2-40B4-BE49-F238E27FC236}">
                <a16:creationId xmlns:a16="http://schemas.microsoft.com/office/drawing/2014/main" id="{7F0843F7-9C81-124F-99FD-0196E7DF384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154651" name="Rectangle 27">
            <a:extLst>
              <a:ext uri="{FF2B5EF4-FFF2-40B4-BE49-F238E27FC236}">
                <a16:creationId xmlns:a16="http://schemas.microsoft.com/office/drawing/2014/main" id="{D9340368-FFD4-B549-A3DA-41957617DA11}"/>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Tahoma" panose="020B0604030504040204" pitchFamily="34" charset="0"/>
              </a:defRPr>
            </a:lvl1pPr>
          </a:lstStyle>
          <a:p>
            <a:pPr>
              <a:defRPr/>
            </a:pPr>
            <a:fld id="{161EE31B-BBAE-C44A-AEB6-5FF96DB6EEE4}" type="slidenum">
              <a:rPr lang="en-GB" altLang="en-US"/>
              <a:pPr>
                <a:defRPr/>
              </a:pPr>
              <a:t>‹#›</a:t>
            </a:fld>
            <a:endParaRPr lang="en-GB" altLang="en-US"/>
          </a:p>
        </p:txBody>
      </p:sp>
      <p:sp>
        <p:nvSpPr>
          <p:cNvPr id="154652" name="Rectangle 28">
            <a:extLst>
              <a:ext uri="{FF2B5EF4-FFF2-40B4-BE49-F238E27FC236}">
                <a16:creationId xmlns:a16="http://schemas.microsoft.com/office/drawing/2014/main" id="{3A892B35-8F45-CD46-A020-A8BA6DF80292}"/>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Tree>
  </p:cSld>
  <p:clrMap bg1="dk2" tx1="lt1" bg2="dk1" tx2="lt2" accent1="accent1" accent2="accent2" accent3="accent3" accent4="accent4" accent5="accent5" accent6="accent6" hlink="hlink" folHlink="folHlink"/>
  <p:sldLayoutIdLst>
    <p:sldLayoutId id="2147486469" r:id="rId1"/>
    <p:sldLayoutId id="2147486394" r:id="rId2"/>
    <p:sldLayoutId id="2147486395" r:id="rId3"/>
    <p:sldLayoutId id="2147486396" r:id="rId4"/>
    <p:sldLayoutId id="2147486397" r:id="rId5"/>
    <p:sldLayoutId id="2147486398" r:id="rId6"/>
    <p:sldLayoutId id="2147486399" r:id="rId7"/>
    <p:sldLayoutId id="2147486400" r:id="rId8"/>
    <p:sldLayoutId id="2147486401" r:id="rId9"/>
    <p:sldLayoutId id="2147486402" r:id="rId10"/>
    <p:sldLayoutId id="214748640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FF3893FF-0078-CB45-88ED-6D0177AB5F2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907" name="Rectangle 3">
            <a:extLst>
              <a:ext uri="{FF2B5EF4-FFF2-40B4-BE49-F238E27FC236}">
                <a16:creationId xmlns:a16="http://schemas.microsoft.com/office/drawing/2014/main" id="{538817FD-E5C3-4645-80AE-B54DA659CBF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47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B77D6DAC-CFF0-8E4F-98B9-96E067D8B36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CFACE0A3-5F39-6F47-B171-9DD7ED74DE5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499C1B8-6A2A-8544-AA73-21F954706D1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6C22571-5051-E040-90EC-E39EFA233BA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283F0CFC-9345-8244-892B-648C49531BE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defRPr>
            </a:lvl1pPr>
          </a:lstStyle>
          <a:p>
            <a:pPr>
              <a:defRPr/>
            </a:pPr>
            <a:fld id="{F319DFFE-95C4-174D-85B8-CEF962269D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4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0C28A1B-521C-884B-BA85-6291511FBE70}"/>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8003" name="Rectangle 3">
            <a:extLst>
              <a:ext uri="{FF2B5EF4-FFF2-40B4-BE49-F238E27FC236}">
                <a16:creationId xmlns:a16="http://schemas.microsoft.com/office/drawing/2014/main" id="{FCAF5F25-EFFE-8C4A-AB17-B1B3E00F9E12}"/>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472" r:id="rId1"/>
    <p:sldLayoutId id="2147486551"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a:extLst>
              <a:ext uri="{FF2B5EF4-FFF2-40B4-BE49-F238E27FC236}">
                <a16:creationId xmlns:a16="http://schemas.microsoft.com/office/drawing/2014/main" id="{3E1CD381-72A6-8541-A25C-79D055A05405}"/>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1" charset="0"/>
                <a:ea typeface="+mn-ea"/>
                <a:cs typeface="+mn-cs"/>
              </a:defRPr>
            </a:lvl1pPr>
          </a:lstStyle>
          <a:p>
            <a:pPr>
              <a:defRPr/>
            </a:pPr>
            <a:endParaRPr lang="en-US"/>
          </a:p>
        </p:txBody>
      </p:sp>
      <p:sp>
        <p:nvSpPr>
          <p:cNvPr id="125955" name="Rectangle 1027">
            <a:extLst>
              <a:ext uri="{FF2B5EF4-FFF2-40B4-BE49-F238E27FC236}">
                <a16:creationId xmlns:a16="http://schemas.microsoft.com/office/drawing/2014/main" id="{27BD1CEF-BCD8-6348-8B6D-154C3E200998}"/>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defRPr>
            </a:lvl1pPr>
          </a:lstStyle>
          <a:p>
            <a:pPr>
              <a:defRPr/>
            </a:pPr>
            <a:fld id="{2E5A9B32-6925-B141-A9B3-03273E4EDF6D}" type="slidenum">
              <a:rPr lang="en-US" altLang="en-US"/>
              <a:pPr>
                <a:defRPr/>
              </a:pPr>
              <a:t>‹#›</a:t>
            </a:fld>
            <a:endParaRPr lang="en-US" altLang="en-US"/>
          </a:p>
        </p:txBody>
      </p:sp>
      <p:grpSp>
        <p:nvGrpSpPr>
          <p:cNvPr id="130052" name="Group 1028">
            <a:extLst>
              <a:ext uri="{FF2B5EF4-FFF2-40B4-BE49-F238E27FC236}">
                <a16:creationId xmlns:a16="http://schemas.microsoft.com/office/drawing/2014/main" id="{B8B2AB04-3CA0-E941-AB3B-6B9AF3FFA75E}"/>
              </a:ext>
            </a:extLst>
          </p:cNvPr>
          <p:cNvGrpSpPr>
            <a:grpSpLocks/>
          </p:cNvGrpSpPr>
          <p:nvPr/>
        </p:nvGrpSpPr>
        <p:grpSpPr bwMode="auto">
          <a:xfrm>
            <a:off x="0" y="0"/>
            <a:ext cx="9140825" cy="6850063"/>
            <a:chOff x="0" y="0"/>
            <a:chExt cx="5758" cy="4315"/>
          </a:xfrm>
        </p:grpSpPr>
        <p:grpSp>
          <p:nvGrpSpPr>
            <p:cNvPr id="130056" name="Group 1029">
              <a:extLst>
                <a:ext uri="{FF2B5EF4-FFF2-40B4-BE49-F238E27FC236}">
                  <a16:creationId xmlns:a16="http://schemas.microsoft.com/office/drawing/2014/main" id="{62ED396B-8E47-BA42-A48B-AA9A15460C0E}"/>
                </a:ext>
              </a:extLst>
            </p:cNvPr>
            <p:cNvGrpSpPr>
              <a:grpSpLocks/>
            </p:cNvGrpSpPr>
            <p:nvPr userDrawn="1"/>
          </p:nvGrpSpPr>
          <p:grpSpPr bwMode="auto">
            <a:xfrm>
              <a:off x="1728" y="2230"/>
              <a:ext cx="4027" cy="2085"/>
              <a:chOff x="1728" y="2230"/>
              <a:chExt cx="4027" cy="2085"/>
            </a:xfrm>
          </p:grpSpPr>
          <p:sp>
            <p:nvSpPr>
              <p:cNvPr id="125958" name="Freeform 1030">
                <a:extLst>
                  <a:ext uri="{FF2B5EF4-FFF2-40B4-BE49-F238E27FC236}">
                    <a16:creationId xmlns:a16="http://schemas.microsoft.com/office/drawing/2014/main" id="{A067A832-C97C-C949-9C04-440E24BD10C7}"/>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a:extLst>
                  <a:ext uri="{FF2B5EF4-FFF2-40B4-BE49-F238E27FC236}">
                    <a16:creationId xmlns:a16="http://schemas.microsoft.com/office/drawing/2014/main" id="{A3C9B15B-584A-FB4C-B602-80E547558650}"/>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a:extLst>
                  <a:ext uri="{FF2B5EF4-FFF2-40B4-BE49-F238E27FC236}">
                    <a16:creationId xmlns:a16="http://schemas.microsoft.com/office/drawing/2014/main" id="{55A89F7F-EECE-1C46-8E8B-04DE0CBEB93E}"/>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30062" name="Freeform 1033">
                <a:extLst>
                  <a:ext uri="{FF2B5EF4-FFF2-40B4-BE49-F238E27FC236}">
                    <a16:creationId xmlns:a16="http://schemas.microsoft.com/office/drawing/2014/main" id="{BAEF874E-AF5B-984C-BD66-6431195F1B2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2" name="Freeform 1034">
                <a:extLst>
                  <a:ext uri="{FF2B5EF4-FFF2-40B4-BE49-F238E27FC236}">
                    <a16:creationId xmlns:a16="http://schemas.microsoft.com/office/drawing/2014/main" id="{A454C915-58C3-2648-B42C-3C83709A2E8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a:extLst>
                <a:ext uri="{FF2B5EF4-FFF2-40B4-BE49-F238E27FC236}">
                  <a16:creationId xmlns:a16="http://schemas.microsoft.com/office/drawing/2014/main" id="{81A5349C-1DD1-E340-88DE-FF5BFC44E231}"/>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30058" name="Freeform 1036">
              <a:extLst>
                <a:ext uri="{FF2B5EF4-FFF2-40B4-BE49-F238E27FC236}">
                  <a16:creationId xmlns:a16="http://schemas.microsoft.com/office/drawing/2014/main" id="{451171F2-B269-2C4B-A151-A727C6F6516D}"/>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5965" name="Rectangle 1037">
            <a:extLst>
              <a:ext uri="{FF2B5EF4-FFF2-40B4-BE49-F238E27FC236}">
                <a16:creationId xmlns:a16="http://schemas.microsoft.com/office/drawing/2014/main" id="{3D27D819-24DB-2E45-9EB7-FB869907F5B5}"/>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66" name="Rectangle 1038">
            <a:extLst>
              <a:ext uri="{FF2B5EF4-FFF2-40B4-BE49-F238E27FC236}">
                <a16:creationId xmlns:a16="http://schemas.microsoft.com/office/drawing/2014/main" id="{03E47E40-DB79-5E40-A794-84C75C9C5C5D}"/>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1" charset="0"/>
                <a:ea typeface="+mn-ea"/>
                <a:cs typeface="+mn-cs"/>
              </a:defRPr>
            </a:lvl1pPr>
          </a:lstStyle>
          <a:p>
            <a:pPr>
              <a:defRPr/>
            </a:pPr>
            <a:endParaRPr lang="en-US"/>
          </a:p>
        </p:txBody>
      </p:sp>
      <p:sp>
        <p:nvSpPr>
          <p:cNvPr id="125967" name="Rectangle 1039">
            <a:extLst>
              <a:ext uri="{FF2B5EF4-FFF2-40B4-BE49-F238E27FC236}">
                <a16:creationId xmlns:a16="http://schemas.microsoft.com/office/drawing/2014/main" id="{CF02109F-B324-404A-9EC4-5B33A81AC9BD}"/>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0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Geneva" charset="0"/>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2C21DAE2-349C-E942-AA16-EF021E9265C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2099" name="Rectangle 3">
            <a:extLst>
              <a:ext uri="{FF2B5EF4-FFF2-40B4-BE49-F238E27FC236}">
                <a16:creationId xmlns:a16="http://schemas.microsoft.com/office/drawing/2014/main" id="{90479FBE-DCA2-8B40-8AC6-2779E50893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2452" name="Rectangle 4">
            <a:extLst>
              <a:ext uri="{FF2B5EF4-FFF2-40B4-BE49-F238E27FC236}">
                <a16:creationId xmlns:a16="http://schemas.microsoft.com/office/drawing/2014/main" id="{B9A72AD7-4039-EE46-8707-8F9D2392CB8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mn-lt"/>
                <a:ea typeface="+mn-ea"/>
                <a:cs typeface="+mn-cs"/>
              </a:defRPr>
            </a:lvl1pPr>
          </a:lstStyle>
          <a:p>
            <a:pPr>
              <a:defRPr/>
            </a:pPr>
            <a:endParaRPr lang="en-US"/>
          </a:p>
        </p:txBody>
      </p:sp>
      <p:sp>
        <p:nvSpPr>
          <p:cNvPr id="232453" name="Rectangle 5">
            <a:extLst>
              <a:ext uri="{FF2B5EF4-FFF2-40B4-BE49-F238E27FC236}">
                <a16:creationId xmlns:a16="http://schemas.microsoft.com/office/drawing/2014/main" id="{09B564A4-F7C4-BB47-B4A6-904AEC15BB5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mn-lt"/>
                <a:ea typeface="+mn-ea"/>
                <a:cs typeface="+mn-cs"/>
              </a:defRPr>
            </a:lvl1pPr>
          </a:lstStyle>
          <a:p>
            <a:pPr>
              <a:defRPr/>
            </a:pPr>
            <a:endParaRPr lang="en-US"/>
          </a:p>
        </p:txBody>
      </p:sp>
      <p:sp>
        <p:nvSpPr>
          <p:cNvPr id="232454" name="Rectangle 6">
            <a:extLst>
              <a:ext uri="{FF2B5EF4-FFF2-40B4-BE49-F238E27FC236}">
                <a16:creationId xmlns:a16="http://schemas.microsoft.com/office/drawing/2014/main" id="{7186AABA-650C-2D4F-A580-C899AFBB1B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22D88C3B-935F-9E4D-95F1-CD1EB81B17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4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54F9F2F1-CC88-D64B-A80E-B84C4EF877F9}"/>
              </a:ext>
            </a:extLst>
          </p:cNvPr>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a:defRPr sz="2400">
                <a:solidFill>
                  <a:srgbClr val="000000"/>
                </a:solidFill>
                <a:ea typeface="MS PGothic" pitchFamily="34" charset="-128"/>
                <a:sym typeface="Arial" pitchFamily="34" charset="0"/>
              </a:defRPr>
            </a:lvl1pPr>
          </a:lstStyle>
          <a:p>
            <a:pPr>
              <a:defRPr/>
            </a:pPr>
            <a:fld id="{A5AF3436-0FBC-4E44-BB0E-58EA66E5D865}" type="slidenum">
              <a:rPr lang="en-US" altLang="en-US"/>
              <a:pPr>
                <a:defRPr/>
              </a:pPr>
              <a:t>‹#›</a:t>
            </a:fld>
            <a:endParaRPr lang="en-US" altLang="en-US" sz="1400"/>
          </a:p>
        </p:txBody>
      </p:sp>
      <p:sp>
        <p:nvSpPr>
          <p:cNvPr id="5122" name="Rectangle 2">
            <a:extLst>
              <a:ext uri="{FF2B5EF4-FFF2-40B4-BE49-F238E27FC236}">
                <a16:creationId xmlns:a16="http://schemas.microsoft.com/office/drawing/2014/main" id="{34109BD4-D540-C74D-A2BF-A81FE1B9F216}"/>
              </a:ext>
            </a:extLst>
          </p:cNvPr>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a:extLst>
              <a:ext uri="{FF2B5EF4-FFF2-40B4-BE49-F238E27FC236}">
                <a16:creationId xmlns:a16="http://schemas.microsoft.com/office/drawing/2014/main" id="{D1C853FF-2AF3-5745-AEE0-9FA5BA45BA7A}"/>
              </a:ext>
            </a:extLst>
          </p:cNvPr>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 id="2147486480" r:id="rId8"/>
    <p:sldLayoutId id="2147486481" r:id="rId9"/>
    <p:sldLayoutId id="2147486482" r:id="rId10"/>
    <p:sldLayoutId id="2147486483"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5FA1DF9C-8D45-5743-BA09-A43439EA13B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49859" name="Rectangle 3">
            <a:extLst>
              <a:ext uri="{FF2B5EF4-FFF2-40B4-BE49-F238E27FC236}">
                <a16:creationId xmlns:a16="http://schemas.microsoft.com/office/drawing/2014/main" id="{A5A5656D-58EF-394B-B187-DD25FD6702F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B454607F-4B29-C443-B899-D798DD46020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MS PGothic" pitchFamily="34" charset="-128"/>
                <a:sym typeface="Arial" pitchFamily="34" charset="0"/>
              </a:defRPr>
            </a:lvl1pPr>
          </a:lstStyle>
          <a:p>
            <a:pPr>
              <a:defRPr/>
            </a:pPr>
            <a:endParaRPr lang="en-GB" altLang="en-US"/>
          </a:p>
        </p:txBody>
      </p:sp>
      <p:sp>
        <p:nvSpPr>
          <p:cNvPr id="1029" name="Rectangle 5">
            <a:extLst>
              <a:ext uri="{FF2B5EF4-FFF2-40B4-BE49-F238E27FC236}">
                <a16:creationId xmlns:a16="http://schemas.microsoft.com/office/drawing/2014/main" id="{61489D16-4848-0E4D-BB66-4551202BC0F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MS PGothic" pitchFamily="34" charset="-128"/>
                <a:sym typeface="Arial" pitchFamily="34" charset="0"/>
              </a:defRPr>
            </a:lvl1pPr>
          </a:lstStyle>
          <a:p>
            <a:pPr>
              <a:defRPr/>
            </a:pPr>
            <a:endParaRPr lang="en-GB" altLang="en-US"/>
          </a:p>
        </p:txBody>
      </p:sp>
      <p:sp>
        <p:nvSpPr>
          <p:cNvPr id="1030" name="Rectangle 6">
            <a:extLst>
              <a:ext uri="{FF2B5EF4-FFF2-40B4-BE49-F238E27FC236}">
                <a16:creationId xmlns:a16="http://schemas.microsoft.com/office/drawing/2014/main" id="{6D951F2E-B08B-F441-BC8E-A5B7E00F51A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pitchFamily="34" charset="-128"/>
                <a:sym typeface="Arial" pitchFamily="34" charset="0"/>
              </a:defRPr>
            </a:lvl1pPr>
          </a:lstStyle>
          <a:p>
            <a:pPr>
              <a:defRPr/>
            </a:pPr>
            <a:fld id="{685D0625-AF85-AB48-A8EF-13950E6464C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89F09FF1-A0B8-144F-8E32-142D14237006}"/>
              </a:ext>
            </a:extLst>
          </p:cNvPr>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a:extLst>
              <a:ext uri="{FF2B5EF4-FFF2-40B4-BE49-F238E27FC236}">
                <a16:creationId xmlns:a16="http://schemas.microsoft.com/office/drawing/2014/main" id="{F3907F5F-5DDD-BC4D-89E9-1BCDE083D9A6}"/>
              </a:ext>
            </a:extLst>
          </p:cNvPr>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a:extLst>
              <a:ext uri="{FF2B5EF4-FFF2-40B4-BE49-F238E27FC236}">
                <a16:creationId xmlns:a16="http://schemas.microsoft.com/office/drawing/2014/main" id="{BA695430-D09C-684E-A440-45B3B1EB5560}"/>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ea typeface="MS PGothic" pitchFamily="34" charset="-128"/>
                <a:sym typeface="Arial" pitchFamily="34" charset="0"/>
              </a:defRPr>
            </a:lvl1pPr>
          </a:lstStyle>
          <a:p>
            <a:pPr>
              <a:defRPr/>
            </a:pPr>
            <a:endParaRPr lang="en-GB" altLang="en-US"/>
          </a:p>
        </p:txBody>
      </p:sp>
      <p:sp>
        <p:nvSpPr>
          <p:cNvPr id="136197" name="Rectangle 5">
            <a:extLst>
              <a:ext uri="{FF2B5EF4-FFF2-40B4-BE49-F238E27FC236}">
                <a16:creationId xmlns:a16="http://schemas.microsoft.com/office/drawing/2014/main" id="{A4A87E9A-84E1-A74E-91DC-CBB53C4F568E}"/>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ea typeface="MS PGothic" pitchFamily="34" charset="-128"/>
                <a:sym typeface="Arial" pitchFamily="34" charset="0"/>
              </a:defRPr>
            </a:lvl1pPr>
          </a:lstStyle>
          <a:p>
            <a:pPr>
              <a:defRPr/>
            </a:pPr>
            <a:endParaRPr lang="en-GB" altLang="en-US"/>
          </a:p>
        </p:txBody>
      </p:sp>
      <p:sp>
        <p:nvSpPr>
          <p:cNvPr id="136198" name="Rectangle 6">
            <a:extLst>
              <a:ext uri="{FF2B5EF4-FFF2-40B4-BE49-F238E27FC236}">
                <a16:creationId xmlns:a16="http://schemas.microsoft.com/office/drawing/2014/main" id="{0796EB62-6DE7-5841-9FCD-7B79F64664EB}"/>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ea typeface="MS PGothic" pitchFamily="34" charset="-128"/>
                <a:sym typeface="Arial" pitchFamily="34" charset="0"/>
              </a:defRPr>
            </a:lvl1pPr>
          </a:lstStyle>
          <a:p>
            <a:pPr>
              <a:defRPr/>
            </a:pPr>
            <a:fld id="{E06E1642-9A70-0F40-B1CC-BAC5CC7C048D}" type="slidenum">
              <a:rPr lang="en-GB" altLang="en-US"/>
              <a:pPr>
                <a:defRPr/>
              </a:pPr>
              <a:t>‹#›</a:t>
            </a:fld>
            <a:endParaRPr lang="en-GB" altLang="en-US"/>
          </a:p>
        </p:txBody>
      </p:sp>
      <p:sp>
        <p:nvSpPr>
          <p:cNvPr id="136199" name="Rectangle 7">
            <a:extLst>
              <a:ext uri="{FF2B5EF4-FFF2-40B4-BE49-F238E27FC236}">
                <a16:creationId xmlns:a16="http://schemas.microsoft.com/office/drawing/2014/main" id="{745F3F36-E868-DB48-9298-AF3067EFB289}"/>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solidFill>
                <a:srgbClr val="CCECFF"/>
              </a:solidFill>
            </a:endParaRPr>
          </a:p>
        </p:txBody>
      </p:sp>
    </p:spTree>
  </p:cSld>
  <p:clrMap bg1="dk2" tx1="lt1" bg2="dk1" tx2="lt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anose="020B0600070205080204"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51906" name="Group 1026">
            <a:extLst>
              <a:ext uri="{FF2B5EF4-FFF2-40B4-BE49-F238E27FC236}">
                <a16:creationId xmlns:a16="http://schemas.microsoft.com/office/drawing/2014/main" id="{FA2EB997-7692-8D4A-8FFF-DEC7702E6391}"/>
              </a:ext>
            </a:extLst>
          </p:cNvPr>
          <p:cNvGrpSpPr>
            <a:grpSpLocks/>
          </p:cNvGrpSpPr>
          <p:nvPr/>
        </p:nvGrpSpPr>
        <p:grpSpPr bwMode="auto">
          <a:xfrm>
            <a:off x="1588" y="0"/>
            <a:ext cx="9148762" cy="6851650"/>
            <a:chOff x="1" y="0"/>
            <a:chExt cx="5763" cy="4316"/>
          </a:xfrm>
        </p:grpSpPr>
        <p:sp>
          <p:nvSpPr>
            <p:cNvPr id="357379" name="Freeform 1027">
              <a:extLst>
                <a:ext uri="{FF2B5EF4-FFF2-40B4-BE49-F238E27FC236}">
                  <a16:creationId xmlns:a16="http://schemas.microsoft.com/office/drawing/2014/main" id="{92CAA2FD-B0C8-F343-A216-DC3F635695F9}"/>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0" name="Freeform 1028">
              <a:extLst>
                <a:ext uri="{FF2B5EF4-FFF2-40B4-BE49-F238E27FC236}">
                  <a16:creationId xmlns:a16="http://schemas.microsoft.com/office/drawing/2014/main" id="{A9DD7450-6FF1-B44D-B17A-14F5280A4C3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1" name="Freeform 1029">
              <a:extLst>
                <a:ext uri="{FF2B5EF4-FFF2-40B4-BE49-F238E27FC236}">
                  <a16:creationId xmlns:a16="http://schemas.microsoft.com/office/drawing/2014/main" id="{EFC76664-879F-0347-925B-8996FA38000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nvGrpSpPr>
            <p:cNvPr id="251915" name="Group 1030">
              <a:extLst>
                <a:ext uri="{FF2B5EF4-FFF2-40B4-BE49-F238E27FC236}">
                  <a16:creationId xmlns:a16="http://schemas.microsoft.com/office/drawing/2014/main" id="{867079BD-7F76-0143-90F7-B7623E5259CE}"/>
                </a:ext>
              </a:extLst>
            </p:cNvPr>
            <p:cNvGrpSpPr>
              <a:grpSpLocks/>
            </p:cNvGrpSpPr>
            <p:nvPr/>
          </p:nvGrpSpPr>
          <p:grpSpPr bwMode="auto">
            <a:xfrm>
              <a:off x="288" y="0"/>
              <a:ext cx="5098" cy="4316"/>
              <a:chOff x="288" y="0"/>
              <a:chExt cx="5098" cy="4316"/>
            </a:xfrm>
          </p:grpSpPr>
          <p:sp>
            <p:nvSpPr>
              <p:cNvPr id="357383" name="Freeform 1031">
                <a:extLst>
                  <a:ext uri="{FF2B5EF4-FFF2-40B4-BE49-F238E27FC236}">
                    <a16:creationId xmlns:a16="http://schemas.microsoft.com/office/drawing/2014/main" id="{99FBDC42-FA90-8341-B1BC-F4A44921B7DF}"/>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4" name="Freeform 1032">
                <a:extLst>
                  <a:ext uri="{FF2B5EF4-FFF2-40B4-BE49-F238E27FC236}">
                    <a16:creationId xmlns:a16="http://schemas.microsoft.com/office/drawing/2014/main" id="{FCA95443-7CAA-B14C-B911-92DEB8ACFFA5}"/>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5" name="Freeform 1033">
                <a:extLst>
                  <a:ext uri="{FF2B5EF4-FFF2-40B4-BE49-F238E27FC236}">
                    <a16:creationId xmlns:a16="http://schemas.microsoft.com/office/drawing/2014/main" id="{E91B9291-7C51-7644-9487-AA2CB17EE188}"/>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6" name="Freeform 1034">
                <a:extLst>
                  <a:ext uri="{FF2B5EF4-FFF2-40B4-BE49-F238E27FC236}">
                    <a16:creationId xmlns:a16="http://schemas.microsoft.com/office/drawing/2014/main" id="{980BE1E1-7020-0245-8151-C005C6032F1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7" name="Freeform 1035">
                <a:extLst>
                  <a:ext uri="{FF2B5EF4-FFF2-40B4-BE49-F238E27FC236}">
                    <a16:creationId xmlns:a16="http://schemas.microsoft.com/office/drawing/2014/main" id="{0D61CA03-50DA-5541-AF35-A25A99F3494E}"/>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8" name="Freeform 1036">
                <a:extLst>
                  <a:ext uri="{FF2B5EF4-FFF2-40B4-BE49-F238E27FC236}">
                    <a16:creationId xmlns:a16="http://schemas.microsoft.com/office/drawing/2014/main" id="{EB7662ED-4FB7-DB41-816E-26A7E3344C8C}"/>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9" name="Freeform 1037">
                <a:extLst>
                  <a:ext uri="{FF2B5EF4-FFF2-40B4-BE49-F238E27FC236}">
                    <a16:creationId xmlns:a16="http://schemas.microsoft.com/office/drawing/2014/main" id="{B0925A76-1507-5F46-AF1B-1D9F185D0114}"/>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0" name="Freeform 1038">
                <a:extLst>
                  <a:ext uri="{FF2B5EF4-FFF2-40B4-BE49-F238E27FC236}">
                    <a16:creationId xmlns:a16="http://schemas.microsoft.com/office/drawing/2014/main" id="{51BD4B9D-5579-9A4B-A011-61BF8A35BF40}"/>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1" name="Freeform 1039">
                <a:extLst>
                  <a:ext uri="{FF2B5EF4-FFF2-40B4-BE49-F238E27FC236}">
                    <a16:creationId xmlns:a16="http://schemas.microsoft.com/office/drawing/2014/main" id="{3BDA22C0-09A2-2F47-880F-49B98BFCE27A}"/>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2" name="Freeform 1040">
                <a:extLst>
                  <a:ext uri="{FF2B5EF4-FFF2-40B4-BE49-F238E27FC236}">
                    <a16:creationId xmlns:a16="http://schemas.microsoft.com/office/drawing/2014/main" id="{EEEBB5E3-C7B7-004C-8202-B1497F5DC694}"/>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3" name="Freeform 1041">
                <a:extLst>
                  <a:ext uri="{FF2B5EF4-FFF2-40B4-BE49-F238E27FC236}">
                    <a16:creationId xmlns:a16="http://schemas.microsoft.com/office/drawing/2014/main" id="{762A6C04-C688-F743-A49C-A1BE2DAC862B}"/>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4" name="Freeform 1042">
                <a:extLst>
                  <a:ext uri="{FF2B5EF4-FFF2-40B4-BE49-F238E27FC236}">
                    <a16:creationId xmlns:a16="http://schemas.microsoft.com/office/drawing/2014/main" id="{E7DFAF1C-C6FF-7440-A3FF-ED63DB4FE490}"/>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5" name="Freeform 1043">
                <a:extLst>
                  <a:ext uri="{FF2B5EF4-FFF2-40B4-BE49-F238E27FC236}">
                    <a16:creationId xmlns:a16="http://schemas.microsoft.com/office/drawing/2014/main" id="{BF9753F0-971E-3741-9ECF-2A6BB1239175}"/>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sp>
          <p:nvSpPr>
            <p:cNvPr id="357396" name="Freeform 1044">
              <a:extLst>
                <a:ext uri="{FF2B5EF4-FFF2-40B4-BE49-F238E27FC236}">
                  <a16:creationId xmlns:a16="http://schemas.microsoft.com/office/drawing/2014/main" id="{99C596B3-3BB7-AA4A-8312-BFB1F315FD6A}"/>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7" name="Freeform 1045">
              <a:extLst>
                <a:ext uri="{FF2B5EF4-FFF2-40B4-BE49-F238E27FC236}">
                  <a16:creationId xmlns:a16="http://schemas.microsoft.com/office/drawing/2014/main" id="{CE670B2F-1096-6F4E-97FB-79B455F5171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8" name="Freeform 1046">
              <a:extLst>
                <a:ext uri="{FF2B5EF4-FFF2-40B4-BE49-F238E27FC236}">
                  <a16:creationId xmlns:a16="http://schemas.microsoft.com/office/drawing/2014/main" id="{FF950FFE-009F-4A40-A0DF-48076CCD76B2}"/>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251919" name="Freeform 1047">
              <a:extLst>
                <a:ext uri="{FF2B5EF4-FFF2-40B4-BE49-F238E27FC236}">
                  <a16:creationId xmlns:a16="http://schemas.microsoft.com/office/drawing/2014/main" id="{0E426089-E73B-4844-9C54-3E1D2196393F}"/>
                </a:ext>
              </a:extLst>
            </p:cNvPr>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920" name="Freeform 1048">
              <a:extLst>
                <a:ext uri="{FF2B5EF4-FFF2-40B4-BE49-F238E27FC236}">
                  <a16:creationId xmlns:a16="http://schemas.microsoft.com/office/drawing/2014/main" id="{98B85147-2B51-8E45-A075-DE24510CB2A4}"/>
                </a:ext>
              </a:extLst>
            </p:cNvPr>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401" name="Freeform 1049">
              <a:extLst>
                <a:ext uri="{FF2B5EF4-FFF2-40B4-BE49-F238E27FC236}">
                  <a16:creationId xmlns:a16="http://schemas.microsoft.com/office/drawing/2014/main" id="{517120EC-BE86-B543-A3A3-2836E85B8B45}"/>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251922" name="Freeform 1050">
              <a:extLst>
                <a:ext uri="{FF2B5EF4-FFF2-40B4-BE49-F238E27FC236}">
                  <a16:creationId xmlns:a16="http://schemas.microsoft.com/office/drawing/2014/main" id="{42026CAC-605A-914B-B09C-BCEEF7AB37FF}"/>
                </a:ext>
              </a:extLst>
            </p:cNvPr>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923" name="Freeform 1051">
              <a:extLst>
                <a:ext uri="{FF2B5EF4-FFF2-40B4-BE49-F238E27FC236}">
                  <a16:creationId xmlns:a16="http://schemas.microsoft.com/office/drawing/2014/main" id="{CB60FB07-3EA4-6C49-A748-72861AD9F34D}"/>
                </a:ext>
              </a:extLst>
            </p:cNvPr>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924" name="Line 1052">
              <a:extLst>
                <a:ext uri="{FF2B5EF4-FFF2-40B4-BE49-F238E27FC236}">
                  <a16:creationId xmlns:a16="http://schemas.microsoft.com/office/drawing/2014/main" id="{D576EF4E-02CA-9942-A57D-F3E78610A83F}"/>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25" name="Line 1053">
              <a:extLst>
                <a:ext uri="{FF2B5EF4-FFF2-40B4-BE49-F238E27FC236}">
                  <a16:creationId xmlns:a16="http://schemas.microsoft.com/office/drawing/2014/main" id="{326014BF-E7FA-6547-ABC3-15571C3F37CB}"/>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26" name="Line 1054">
              <a:extLst>
                <a:ext uri="{FF2B5EF4-FFF2-40B4-BE49-F238E27FC236}">
                  <a16:creationId xmlns:a16="http://schemas.microsoft.com/office/drawing/2014/main" id="{531FACC6-1CBC-7749-BAA6-1292C626B0EE}"/>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1927" name="Group 1055">
              <a:extLst>
                <a:ext uri="{FF2B5EF4-FFF2-40B4-BE49-F238E27FC236}">
                  <a16:creationId xmlns:a16="http://schemas.microsoft.com/office/drawing/2014/main" id="{77AC1BCA-AE47-8848-BBC1-DB75AC84D074}"/>
                </a:ext>
              </a:extLst>
            </p:cNvPr>
            <p:cNvGrpSpPr>
              <a:grpSpLocks/>
            </p:cNvGrpSpPr>
            <p:nvPr/>
          </p:nvGrpSpPr>
          <p:grpSpPr bwMode="auto">
            <a:xfrm>
              <a:off x="1" y="392"/>
              <a:ext cx="5758" cy="1571"/>
              <a:chOff x="1" y="392"/>
              <a:chExt cx="5758" cy="1571"/>
            </a:xfrm>
          </p:grpSpPr>
          <p:sp>
            <p:nvSpPr>
              <p:cNvPr id="251930" name="Line 1056">
                <a:extLst>
                  <a:ext uri="{FF2B5EF4-FFF2-40B4-BE49-F238E27FC236}">
                    <a16:creationId xmlns:a16="http://schemas.microsoft.com/office/drawing/2014/main" id="{57D8095C-B018-F145-B4AE-EA29921A7A5A}"/>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1" name="Line 1057">
                <a:extLst>
                  <a:ext uri="{FF2B5EF4-FFF2-40B4-BE49-F238E27FC236}">
                    <a16:creationId xmlns:a16="http://schemas.microsoft.com/office/drawing/2014/main" id="{3CC4FD3F-F2BF-BA4B-AD4C-6A877B9DE479}"/>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2" name="Line 1058">
                <a:extLst>
                  <a:ext uri="{FF2B5EF4-FFF2-40B4-BE49-F238E27FC236}">
                    <a16:creationId xmlns:a16="http://schemas.microsoft.com/office/drawing/2014/main" id="{81489248-F2BA-EF48-97BF-BF40E52301AA}"/>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3" name="Line 1059">
                <a:extLst>
                  <a:ext uri="{FF2B5EF4-FFF2-40B4-BE49-F238E27FC236}">
                    <a16:creationId xmlns:a16="http://schemas.microsoft.com/office/drawing/2014/main" id="{7A15E514-77C7-2E48-94B9-3C1A55BBECB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4" name="Line 1060">
                <a:extLst>
                  <a:ext uri="{FF2B5EF4-FFF2-40B4-BE49-F238E27FC236}">
                    <a16:creationId xmlns:a16="http://schemas.microsoft.com/office/drawing/2014/main" id="{882BEC32-6690-F042-BE84-40AA9B9E334E}"/>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928" name="Line 1061">
              <a:extLst>
                <a:ext uri="{FF2B5EF4-FFF2-40B4-BE49-F238E27FC236}">
                  <a16:creationId xmlns:a16="http://schemas.microsoft.com/office/drawing/2014/main" id="{19DDFFD1-2A75-064E-BB92-CC6937377EAE}"/>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29" name="Line 1062">
              <a:extLst>
                <a:ext uri="{FF2B5EF4-FFF2-40B4-BE49-F238E27FC236}">
                  <a16:creationId xmlns:a16="http://schemas.microsoft.com/office/drawing/2014/main" id="{CE355BED-65EC-2040-A3D1-7D2A1B554ABA}"/>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7415" name="Rectangle 1063">
            <a:extLst>
              <a:ext uri="{FF2B5EF4-FFF2-40B4-BE49-F238E27FC236}">
                <a16:creationId xmlns:a16="http://schemas.microsoft.com/office/drawing/2014/main" id="{C61C33F1-8030-FC4E-8199-B91090161952}"/>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a:extLst>
              <a:ext uri="{FF2B5EF4-FFF2-40B4-BE49-F238E27FC236}">
                <a16:creationId xmlns:a16="http://schemas.microsoft.com/office/drawing/2014/main" id="{E4273FF8-72DB-ED40-9F89-E7FA991BEA59}"/>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a:defRPr sz="1000">
                <a:solidFill>
                  <a:srgbClr val="FFFFFF"/>
                </a:solidFill>
                <a:effectLst>
                  <a:outerShdw blurRad="38100" dist="38100" dir="2700000" algn="tl">
                    <a:srgbClr val="000000"/>
                  </a:outerShdw>
                </a:effectLst>
                <a:latin typeface="Verdana" pitchFamily="34" charset="0"/>
                <a:ea typeface="MS PGothic" pitchFamily="34" charset="-128"/>
                <a:sym typeface="Arial" pitchFamily="34" charset="0"/>
              </a:defRPr>
            </a:lvl1pPr>
          </a:lstStyle>
          <a:p>
            <a:pPr>
              <a:defRPr/>
            </a:pPr>
            <a:endParaRPr lang="en-US" altLang="en-US"/>
          </a:p>
        </p:txBody>
      </p:sp>
      <p:sp>
        <p:nvSpPr>
          <p:cNvPr id="357417" name="Rectangle 1065">
            <a:extLst>
              <a:ext uri="{FF2B5EF4-FFF2-40B4-BE49-F238E27FC236}">
                <a16:creationId xmlns:a16="http://schemas.microsoft.com/office/drawing/2014/main" id="{31CD8BC0-5B66-C844-AC80-64BEB4D1F8C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a:defRPr sz="1000">
                <a:solidFill>
                  <a:srgbClr val="FFFFFF"/>
                </a:solidFill>
                <a:effectLst>
                  <a:outerShdw blurRad="38100" dist="38100" dir="2700000" algn="tl">
                    <a:srgbClr val="000000"/>
                  </a:outerShdw>
                </a:effectLst>
                <a:latin typeface="Verdana" pitchFamily="34" charset="0"/>
                <a:ea typeface="MS PGothic" pitchFamily="34" charset="-128"/>
                <a:sym typeface="Arial" pitchFamily="34" charset="0"/>
              </a:defRPr>
            </a:lvl1pPr>
          </a:lstStyle>
          <a:p>
            <a:pPr>
              <a:defRPr/>
            </a:pPr>
            <a:endParaRPr lang="en-US" altLang="en-US"/>
          </a:p>
        </p:txBody>
      </p:sp>
      <p:sp>
        <p:nvSpPr>
          <p:cNvPr id="357418" name="Rectangle 1066">
            <a:extLst>
              <a:ext uri="{FF2B5EF4-FFF2-40B4-BE49-F238E27FC236}">
                <a16:creationId xmlns:a16="http://schemas.microsoft.com/office/drawing/2014/main" id="{C10A5215-83E1-E449-9238-2CA705A2B32F}"/>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a:defRPr sz="1000">
                <a:solidFill>
                  <a:srgbClr val="FFFFFF"/>
                </a:solidFill>
                <a:effectLst>
                  <a:outerShdw blurRad="38100" dist="38100" dir="2700000" algn="tl">
                    <a:srgbClr val="000000"/>
                  </a:outerShdw>
                </a:effectLst>
                <a:latin typeface="Verdana" pitchFamily="34" charset="0"/>
                <a:ea typeface="MS PGothic" pitchFamily="34" charset="-128"/>
                <a:sym typeface="Arial" pitchFamily="34" charset="0"/>
              </a:defRPr>
            </a:lvl1pPr>
          </a:lstStyle>
          <a:p>
            <a:pPr>
              <a:defRPr/>
            </a:pPr>
            <a:fld id="{C14354F2-AC69-6E4B-AED9-F8D635A48326}" type="slidenum">
              <a:rPr lang="en-US" altLang="en-US"/>
              <a:pPr>
                <a:defRPr/>
              </a:pPr>
              <a:t>‹#›</a:t>
            </a:fld>
            <a:endParaRPr lang="en-US" altLang="en-US" sz="1400">
              <a:latin typeface="Arial Narrow" pitchFamily="34" charset="0"/>
              <a:sym typeface="Arial Narrow" pitchFamily="34" charset="0"/>
            </a:endParaRPr>
          </a:p>
        </p:txBody>
      </p:sp>
      <p:sp>
        <p:nvSpPr>
          <p:cNvPr id="357419" name="Rectangle 1067">
            <a:extLst>
              <a:ext uri="{FF2B5EF4-FFF2-40B4-BE49-F238E27FC236}">
                <a16:creationId xmlns:a16="http://schemas.microsoft.com/office/drawing/2014/main" id="{720D854F-5481-2B47-89F0-1F673B52CD6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anose="020B0600070205080204"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1026">
            <a:extLst>
              <a:ext uri="{FF2B5EF4-FFF2-40B4-BE49-F238E27FC236}">
                <a16:creationId xmlns:a16="http://schemas.microsoft.com/office/drawing/2014/main" id="{31F476CE-E57A-0643-91A4-6D9669A5ED8D}"/>
              </a:ext>
            </a:extLst>
          </p:cNvPr>
          <p:cNvGrpSpPr>
            <a:grpSpLocks/>
          </p:cNvGrpSpPr>
          <p:nvPr/>
        </p:nvGrpSpPr>
        <p:grpSpPr bwMode="auto">
          <a:xfrm>
            <a:off x="0" y="0"/>
            <a:ext cx="1143000" cy="6856413"/>
            <a:chOff x="0" y="0"/>
            <a:chExt cx="720" cy="4319"/>
          </a:xfrm>
        </p:grpSpPr>
        <p:sp>
          <p:nvSpPr>
            <p:cNvPr id="101384" name="Rectangle 1027">
              <a:extLst>
                <a:ext uri="{FF2B5EF4-FFF2-40B4-BE49-F238E27FC236}">
                  <a16:creationId xmlns:a16="http://schemas.microsoft.com/office/drawing/2014/main" id="{008E9656-BDCF-E549-8595-E08AC0BA6C47}"/>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101385" name="Rectangle 1028">
              <a:extLst>
                <a:ext uri="{FF2B5EF4-FFF2-40B4-BE49-F238E27FC236}">
                  <a16:creationId xmlns:a16="http://schemas.microsoft.com/office/drawing/2014/main" id="{8A622971-638D-934C-9D6B-F6EFA21EF518}"/>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13322" name="Picture 1029">
              <a:extLst>
                <a:ext uri="{FF2B5EF4-FFF2-40B4-BE49-F238E27FC236}">
                  <a16:creationId xmlns:a16="http://schemas.microsoft.com/office/drawing/2014/main" id="{8B71CF36-E449-2D4D-B21C-74B867AFF36C}"/>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1030">
            <a:extLst>
              <a:ext uri="{FF2B5EF4-FFF2-40B4-BE49-F238E27FC236}">
                <a16:creationId xmlns:a16="http://schemas.microsoft.com/office/drawing/2014/main" id="{85CCE1D3-7E54-A641-8D0E-423890F8D722}"/>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13316" name="Rectangle 1031">
            <a:extLst>
              <a:ext uri="{FF2B5EF4-FFF2-40B4-BE49-F238E27FC236}">
                <a16:creationId xmlns:a16="http://schemas.microsoft.com/office/drawing/2014/main" id="{8143CE01-2D4B-0244-A6A7-4F24F13FC162}"/>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2472" name="Rectangle 1032">
            <a:extLst>
              <a:ext uri="{FF2B5EF4-FFF2-40B4-BE49-F238E27FC236}">
                <a16:creationId xmlns:a16="http://schemas.microsoft.com/office/drawing/2014/main" id="{2D30F407-D380-D741-A32B-029F5798321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62473" name="Rectangle 1033">
            <a:extLst>
              <a:ext uri="{FF2B5EF4-FFF2-40B4-BE49-F238E27FC236}">
                <a16:creationId xmlns:a16="http://schemas.microsoft.com/office/drawing/2014/main" id="{6115578F-72FA-D843-BFE9-C5FC96E911D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62474" name="Rectangle 1034">
            <a:extLst>
              <a:ext uri="{FF2B5EF4-FFF2-40B4-BE49-F238E27FC236}">
                <a16:creationId xmlns:a16="http://schemas.microsoft.com/office/drawing/2014/main" id="{60EFFDA4-D266-FF4C-AB0B-DA5FB19FA7D4}"/>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latin typeface="Times New Roman" panose="02020603050405020304" pitchFamily="18" charset="0"/>
              </a:defRPr>
            </a:lvl1pPr>
          </a:lstStyle>
          <a:p>
            <a:pPr>
              <a:defRPr/>
            </a:pPr>
            <a:fld id="{854460D3-D678-FF4F-BC2D-EEF2C3AD9864}"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1" r:id="rId1"/>
    <p:sldLayoutId id="2147486324" r:id="rId2"/>
    <p:sldLayoutId id="2147486325" r:id="rId3"/>
    <p:sldLayoutId id="2147486326" r:id="rId4"/>
    <p:sldLayoutId id="2147486327" r:id="rId5"/>
    <p:sldLayoutId id="2147486328" r:id="rId6"/>
    <p:sldLayoutId id="2147486329" r:id="rId7"/>
    <p:sldLayoutId id="2147486330" r:id="rId8"/>
    <p:sldLayoutId id="2147486331" r:id="rId9"/>
    <p:sldLayoutId id="2147486332" r:id="rId10"/>
    <p:sldLayoutId id="214748633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a:extLst>
              <a:ext uri="{FF2B5EF4-FFF2-40B4-BE49-F238E27FC236}">
                <a16:creationId xmlns:a16="http://schemas.microsoft.com/office/drawing/2014/main" id="{384379F4-C1B3-364A-8C96-53676D2924E7}"/>
              </a:ext>
            </a:extLst>
          </p:cNvPr>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1715" name="Text Box 1027">
            <a:extLst>
              <a:ext uri="{FF2B5EF4-FFF2-40B4-BE49-F238E27FC236}">
                <a16:creationId xmlns:a16="http://schemas.microsoft.com/office/drawing/2014/main" id="{233FC0F9-9324-6F4E-9E3D-196FAE977ACB}"/>
              </a:ext>
            </a:extLst>
          </p:cNvPr>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ct val="50000"/>
              </a:spcBef>
              <a:defRPr/>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a:extLst>
              <a:ext uri="{FF2B5EF4-FFF2-40B4-BE49-F238E27FC236}">
                <a16:creationId xmlns:a16="http://schemas.microsoft.com/office/drawing/2014/main" id="{F26D678B-340A-1E49-9DCA-093F1174A145}"/>
              </a:ext>
            </a:extLst>
          </p:cNvPr>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defRPr/>
            </a:pPr>
            <a:r>
              <a:rPr lang="en-US" altLang="en-US" sz="900" b="1">
                <a:solidFill>
                  <a:srgbClr val="FFFFFF"/>
                </a:solidFill>
                <a:latin typeface="Comic Sans MS" pitchFamily="66" charset="0"/>
              </a:rPr>
              <a:t>8.0.08.</a:t>
            </a:r>
          </a:p>
        </p:txBody>
      </p:sp>
      <p:sp>
        <p:nvSpPr>
          <p:cNvPr id="371717" name="Rectangle 1029">
            <a:extLst>
              <a:ext uri="{FF2B5EF4-FFF2-40B4-BE49-F238E27FC236}">
                <a16:creationId xmlns:a16="http://schemas.microsoft.com/office/drawing/2014/main" id="{79658D7F-3848-8D4D-9D13-F80780DC9BCE}"/>
              </a:ext>
            </a:extLst>
          </p:cNvPr>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a:lnSpc>
                <a:spcPct val="125000"/>
              </a:lnSpc>
              <a:spcBef>
                <a:spcPct val="50000"/>
              </a:spcBef>
              <a:defRPr/>
            </a:pPr>
            <a:r>
              <a:rPr lang="en-US" sz="2200" b="1">
                <a:latin typeface="Helvetica" charset="0"/>
                <a:ea typeface="ＭＳ Ｐゴシック" charset="0"/>
                <a:cs typeface="Arial" charset="0"/>
                <a:sym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6407" r:id="rId1"/>
    <p:sldLayoutId id="2147486408" r:id="rId2"/>
    <p:sldLayoutId id="2147486409" r:id="rId3"/>
    <p:sldLayoutId id="2147486410" r:id="rId4"/>
    <p:sldLayoutId id="2147486411" r:id="rId5"/>
    <p:sldLayoutId id="2147486412" r:id="rId6"/>
    <p:sldLayoutId id="2147486413" r:id="rId7"/>
    <p:sldLayoutId id="2147486414" r:id="rId8"/>
    <p:sldLayoutId id="2147486415" r:id="rId9"/>
    <p:sldLayoutId id="2147486416" r:id="rId10"/>
    <p:sldLayoutId id="214748641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ＭＳ Ｐゴシック" panose="020B0600070205080204"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ＭＳ Ｐゴシック" panose="020B0600070205080204"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ＭＳ Ｐゴシック" panose="020B0600070205080204"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ＭＳ Ｐゴシック" panose="020B0600070205080204"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panose="020B0600070205080204"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panose="020B0600070205080204"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18827457-1041-DA40-AFE2-8A01F9B64ACC}"/>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a:extLst>
              <a:ext uri="{FF2B5EF4-FFF2-40B4-BE49-F238E27FC236}">
                <a16:creationId xmlns:a16="http://schemas.microsoft.com/office/drawing/2014/main" id="{3C3B54FE-8187-5945-8F17-F78D46AA072A}"/>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a:extLst>
              <a:ext uri="{FF2B5EF4-FFF2-40B4-BE49-F238E27FC236}">
                <a16:creationId xmlns:a16="http://schemas.microsoft.com/office/drawing/2014/main" id="{A437C817-C5FD-9A45-A816-2870F7691345}"/>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89" name="Rectangle 5">
            <a:extLst>
              <a:ext uri="{FF2B5EF4-FFF2-40B4-BE49-F238E27FC236}">
                <a16:creationId xmlns:a16="http://schemas.microsoft.com/office/drawing/2014/main" id="{577F28E1-05FE-E545-AC23-1E6F91F7005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90" name="Rectangle 6">
            <a:extLst>
              <a:ext uri="{FF2B5EF4-FFF2-40B4-BE49-F238E27FC236}">
                <a16:creationId xmlns:a16="http://schemas.microsoft.com/office/drawing/2014/main" id="{A5F8C8F8-6D0C-D44A-BCE0-5EB30EF2B0E4}"/>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sym typeface="Arial" pitchFamily="34" charset="0"/>
              </a:defRPr>
            </a:lvl1pPr>
          </a:lstStyle>
          <a:p>
            <a:pPr>
              <a:defRPr/>
            </a:pPr>
            <a:fld id="{7AA8A256-FD66-6B43-AAAD-871A037CB96F}"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2116A9B7-6325-3A4E-BCFE-1F2FB8362DB8}"/>
              </a:ext>
            </a:extLst>
          </p:cNvPr>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sp>
        <p:nvSpPr>
          <p:cNvPr id="100355" name="Rectangle 4">
            <a:extLst>
              <a:ext uri="{FF2B5EF4-FFF2-40B4-BE49-F238E27FC236}">
                <a16:creationId xmlns:a16="http://schemas.microsoft.com/office/drawing/2014/main" id="{9241600F-5B22-974F-95A3-BE1A7D0B03C5}"/>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sp>
        <p:nvSpPr>
          <p:cNvPr id="133125" name="Rectangle 5">
            <a:extLst>
              <a:ext uri="{FF2B5EF4-FFF2-40B4-BE49-F238E27FC236}">
                <a16:creationId xmlns:a16="http://schemas.microsoft.com/office/drawing/2014/main" id="{B299F52C-6B19-2E46-922B-95E817258B3C}"/>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grpSp>
        <p:nvGrpSpPr>
          <p:cNvPr id="254981" name="Group 6">
            <a:extLst>
              <a:ext uri="{FF2B5EF4-FFF2-40B4-BE49-F238E27FC236}">
                <a16:creationId xmlns:a16="http://schemas.microsoft.com/office/drawing/2014/main" id="{A5143A1D-05B0-E443-A903-0C5947D401B2}"/>
              </a:ext>
            </a:extLst>
          </p:cNvPr>
          <p:cNvGrpSpPr>
            <a:grpSpLocks/>
          </p:cNvGrpSpPr>
          <p:nvPr/>
        </p:nvGrpSpPr>
        <p:grpSpPr bwMode="auto">
          <a:xfrm>
            <a:off x="7848600" y="1588"/>
            <a:ext cx="1295400" cy="6308725"/>
            <a:chOff x="4944" y="1"/>
            <a:chExt cx="816" cy="3974"/>
          </a:xfrm>
        </p:grpSpPr>
        <p:grpSp>
          <p:nvGrpSpPr>
            <p:cNvPr id="254995" name="Group 7">
              <a:extLst>
                <a:ext uri="{FF2B5EF4-FFF2-40B4-BE49-F238E27FC236}">
                  <a16:creationId xmlns:a16="http://schemas.microsoft.com/office/drawing/2014/main" id="{FE874C79-4FB5-DC4F-83AE-9942AB3C0FC3}"/>
                </a:ext>
              </a:extLst>
            </p:cNvPr>
            <p:cNvGrpSpPr>
              <a:grpSpLocks/>
            </p:cNvGrpSpPr>
            <p:nvPr userDrawn="1"/>
          </p:nvGrpSpPr>
          <p:grpSpPr bwMode="auto">
            <a:xfrm>
              <a:off x="5280" y="1"/>
              <a:ext cx="480" cy="1430"/>
              <a:chOff x="5280" y="1"/>
              <a:chExt cx="480" cy="1430"/>
            </a:xfrm>
          </p:grpSpPr>
          <p:grpSp>
            <p:nvGrpSpPr>
              <p:cNvPr id="255016" name="Group 8">
                <a:extLst>
                  <a:ext uri="{FF2B5EF4-FFF2-40B4-BE49-F238E27FC236}">
                    <a16:creationId xmlns:a16="http://schemas.microsoft.com/office/drawing/2014/main" id="{5BCDE07F-5B9F-FF49-A628-50259034DD41}"/>
                  </a:ext>
                </a:extLst>
              </p:cNvPr>
              <p:cNvGrpSpPr>
                <a:grpSpLocks/>
              </p:cNvGrpSpPr>
              <p:nvPr userDrawn="1"/>
            </p:nvGrpSpPr>
            <p:grpSpPr bwMode="auto">
              <a:xfrm rot="-5400000">
                <a:off x="5484" y="0"/>
                <a:ext cx="174" cy="176"/>
                <a:chOff x="1657" y="323"/>
                <a:chExt cx="1691" cy="2560"/>
              </a:xfrm>
            </p:grpSpPr>
            <p:grpSp>
              <p:nvGrpSpPr>
                <p:cNvPr id="255025" name="Group 9">
                  <a:extLst>
                    <a:ext uri="{FF2B5EF4-FFF2-40B4-BE49-F238E27FC236}">
                      <a16:creationId xmlns:a16="http://schemas.microsoft.com/office/drawing/2014/main" id="{46ADD8A0-5F94-604F-B98C-E54AFA10636D}"/>
                    </a:ext>
                  </a:extLst>
                </p:cNvPr>
                <p:cNvGrpSpPr>
                  <a:grpSpLocks/>
                </p:cNvGrpSpPr>
                <p:nvPr/>
              </p:nvGrpSpPr>
              <p:grpSpPr bwMode="auto">
                <a:xfrm>
                  <a:off x="1657" y="323"/>
                  <a:ext cx="1691" cy="2560"/>
                  <a:chOff x="1657" y="323"/>
                  <a:chExt cx="1691" cy="2560"/>
                </a:xfrm>
              </p:grpSpPr>
              <p:sp>
                <p:nvSpPr>
                  <p:cNvPr id="255032" name="Freeform 10">
                    <a:extLst>
                      <a:ext uri="{FF2B5EF4-FFF2-40B4-BE49-F238E27FC236}">
                        <a16:creationId xmlns:a16="http://schemas.microsoft.com/office/drawing/2014/main" id="{EE149CCF-7869-2543-8C3E-32DD45DCC0D7}"/>
                      </a:ext>
                    </a:extLst>
                  </p:cNvPr>
                  <p:cNvSpPr>
                    <a:spLocks/>
                  </p:cNvSpPr>
                  <p:nvPr/>
                </p:nvSpPr>
                <p:spPr bwMode="auto">
                  <a:xfrm>
                    <a:off x="2211" y="323"/>
                    <a:ext cx="1234" cy="2560"/>
                  </a:xfrm>
                  <a:custGeom>
                    <a:avLst/>
                    <a:gdLst>
                      <a:gd name="T0" fmla="*/ 346 w 1231"/>
                      <a:gd name="T1" fmla="*/ 283 h 2560"/>
                      <a:gd name="T2" fmla="*/ 424 w 1231"/>
                      <a:gd name="T3" fmla="*/ 115 h 2560"/>
                      <a:gd name="T4" fmla="*/ 592 w 1231"/>
                      <a:gd name="T5" fmla="*/ 7 h 2560"/>
                      <a:gd name="T6" fmla="*/ 913 w 1231"/>
                      <a:gd name="T7" fmla="*/ 61 h 2560"/>
                      <a:gd name="T8" fmla="*/ 1078 w 1231"/>
                      <a:gd name="T9" fmla="*/ 349 h 2560"/>
                      <a:gd name="T10" fmla="*/ 997 w 1231"/>
                      <a:gd name="T11" fmla="*/ 769 h 2560"/>
                      <a:gd name="T12" fmla="*/ 961 w 1231"/>
                      <a:gd name="T13" fmla="*/ 943 h 2560"/>
                      <a:gd name="T14" fmla="*/ 1132 w 1231"/>
                      <a:gd name="T15" fmla="*/ 1075 h 2560"/>
                      <a:gd name="T16" fmla="*/ 1258 w 1231"/>
                      <a:gd name="T17" fmla="*/ 1525 h 2560"/>
                      <a:gd name="T18" fmla="*/ 1150 w 1231"/>
                      <a:gd name="T19" fmla="*/ 1969 h 2560"/>
                      <a:gd name="T20" fmla="*/ 925 w 1231"/>
                      <a:gd name="T21" fmla="*/ 2077 h 2560"/>
                      <a:gd name="T22" fmla="*/ 739 w 1231"/>
                      <a:gd name="T23" fmla="*/ 2059 h 2560"/>
                      <a:gd name="T24" fmla="*/ 673 w 1231"/>
                      <a:gd name="T25" fmla="*/ 2251 h 2560"/>
                      <a:gd name="T26" fmla="*/ 538 w 1231"/>
                      <a:gd name="T27" fmla="*/ 2527 h 2560"/>
                      <a:gd name="T28" fmla="*/ 220 w 1231"/>
                      <a:gd name="T29" fmla="*/ 2509 h 2560"/>
                      <a:gd name="T30" fmla="*/ 31 w 1231"/>
                      <a:gd name="T31" fmla="*/ 2227 h 2560"/>
                      <a:gd name="T32" fmla="*/ 25 w 1231"/>
                      <a:gd name="T33" fmla="*/ 1969 h 2560"/>
                      <a:gd name="T34" fmla="*/ 145 w 1231"/>
                      <a:gd name="T35" fmla="*/ 1651 h 2560"/>
                      <a:gd name="T36" fmla="*/ 268 w 1231"/>
                      <a:gd name="T37" fmla="*/ 1513 h 2560"/>
                      <a:gd name="T38" fmla="*/ 226 w 1231"/>
                      <a:gd name="T39" fmla="*/ 1729 h 2560"/>
                      <a:gd name="T40" fmla="*/ 73 w 1231"/>
                      <a:gd name="T41" fmla="*/ 2023 h 2560"/>
                      <a:gd name="T42" fmla="*/ 169 w 1231"/>
                      <a:gd name="T43" fmla="*/ 2323 h 2560"/>
                      <a:gd name="T44" fmla="*/ 448 w 1231"/>
                      <a:gd name="T45" fmla="*/ 2431 h 2560"/>
                      <a:gd name="T46" fmla="*/ 604 w 1231"/>
                      <a:gd name="T47" fmla="*/ 2227 h 2560"/>
                      <a:gd name="T48" fmla="*/ 586 w 1231"/>
                      <a:gd name="T49" fmla="*/ 1807 h 2560"/>
                      <a:gd name="T50" fmla="*/ 502 w 1231"/>
                      <a:gd name="T51" fmla="*/ 1531 h 2560"/>
                      <a:gd name="T52" fmla="*/ 544 w 1231"/>
                      <a:gd name="T53" fmla="*/ 1459 h 2560"/>
                      <a:gd name="T54" fmla="*/ 643 w 1231"/>
                      <a:gd name="T55" fmla="*/ 1633 h 2560"/>
                      <a:gd name="T56" fmla="*/ 739 w 1231"/>
                      <a:gd name="T57" fmla="*/ 1933 h 2560"/>
                      <a:gd name="T58" fmla="*/ 985 w 1231"/>
                      <a:gd name="T59" fmla="*/ 1963 h 2560"/>
                      <a:gd name="T60" fmla="*/ 1162 w 1231"/>
                      <a:gd name="T61" fmla="*/ 1687 h 2560"/>
                      <a:gd name="T62" fmla="*/ 1144 w 1231"/>
                      <a:gd name="T63" fmla="*/ 1273 h 2560"/>
                      <a:gd name="T64" fmla="*/ 901 w 1231"/>
                      <a:gd name="T65" fmla="*/ 1057 h 2560"/>
                      <a:gd name="T66" fmla="*/ 697 w 1231"/>
                      <a:gd name="T67" fmla="*/ 1129 h 2560"/>
                      <a:gd name="T68" fmla="*/ 586 w 1231"/>
                      <a:gd name="T69" fmla="*/ 1117 h 2560"/>
                      <a:gd name="T70" fmla="*/ 637 w 1231"/>
                      <a:gd name="T71" fmla="*/ 1033 h 2560"/>
                      <a:gd name="T72" fmla="*/ 829 w 1231"/>
                      <a:gd name="T73" fmla="*/ 937 h 2560"/>
                      <a:gd name="T74" fmla="*/ 967 w 1231"/>
                      <a:gd name="T75" fmla="*/ 613 h 2560"/>
                      <a:gd name="T76" fmla="*/ 901 w 1231"/>
                      <a:gd name="T77" fmla="*/ 175 h 2560"/>
                      <a:gd name="T78" fmla="*/ 637 w 1231"/>
                      <a:gd name="T79" fmla="*/ 103 h 2560"/>
                      <a:gd name="T80" fmla="*/ 400 w 1231"/>
                      <a:gd name="T81" fmla="*/ 355 h 2560"/>
                      <a:gd name="T82" fmla="*/ 412 w 1231"/>
                      <a:gd name="T83" fmla="*/ 763 h 2560"/>
                      <a:gd name="T84" fmla="*/ 352 w 1231"/>
                      <a:gd name="T85" fmla="*/ 949 h 2560"/>
                      <a:gd name="T86" fmla="*/ 298 w 1231"/>
                      <a:gd name="T87" fmla="*/ 685 h 2560"/>
                      <a:gd name="T88" fmla="*/ 316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33" name="Freeform 11">
                    <a:extLst>
                      <a:ext uri="{FF2B5EF4-FFF2-40B4-BE49-F238E27FC236}">
                        <a16:creationId xmlns:a16="http://schemas.microsoft.com/office/drawing/2014/main" id="{4640AD93-0492-C245-A6A9-7AE7AB972377}"/>
                      </a:ext>
                    </a:extLst>
                  </p:cNvPr>
                  <p:cNvSpPr>
                    <a:spLocks/>
                  </p:cNvSpPr>
                  <p:nvPr/>
                </p:nvSpPr>
                <p:spPr bwMode="auto">
                  <a:xfrm>
                    <a:off x="1706" y="308"/>
                    <a:ext cx="865" cy="2065"/>
                  </a:xfrm>
                  <a:custGeom>
                    <a:avLst/>
                    <a:gdLst>
                      <a:gd name="T0" fmla="*/ 785 w 865"/>
                      <a:gd name="T1" fmla="*/ 514 h 2071"/>
                      <a:gd name="T2" fmla="*/ 797 w 865"/>
                      <a:gd name="T3" fmla="*/ 341 h 2071"/>
                      <a:gd name="T4" fmla="*/ 863 w 865"/>
                      <a:gd name="T5" fmla="*/ 197 h 2071"/>
                      <a:gd name="T6" fmla="*/ 809 w 865"/>
                      <a:gd name="T7" fmla="*/ 209 h 2071"/>
                      <a:gd name="T8" fmla="*/ 749 w 865"/>
                      <a:gd name="T9" fmla="*/ 209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7 h 2071"/>
                      <a:gd name="T22" fmla="*/ 119 w 865"/>
                      <a:gd name="T23" fmla="*/ 395 h 2071"/>
                      <a:gd name="T24" fmla="*/ 131 w 865"/>
                      <a:gd name="T25" fmla="*/ 572 h 2071"/>
                      <a:gd name="T26" fmla="*/ 173 w 865"/>
                      <a:gd name="T27" fmla="*/ 764 h 2071"/>
                      <a:gd name="T28" fmla="*/ 197 w 865"/>
                      <a:gd name="T29" fmla="*/ 858 h 2071"/>
                      <a:gd name="T30" fmla="*/ 167 w 865"/>
                      <a:gd name="T31" fmla="*/ 959 h 2071"/>
                      <a:gd name="T32" fmla="*/ 65 w 865"/>
                      <a:gd name="T33" fmla="*/ 1097 h 2071"/>
                      <a:gd name="T34" fmla="*/ 17 w 865"/>
                      <a:gd name="T35" fmla="*/ 1262 h 2071"/>
                      <a:gd name="T36" fmla="*/ 5 w 865"/>
                      <a:gd name="T37" fmla="*/ 1514 h 2071"/>
                      <a:gd name="T38" fmla="*/ 47 w 865"/>
                      <a:gd name="T39" fmla="*/ 1703 h 2071"/>
                      <a:gd name="T40" fmla="*/ 131 w 865"/>
                      <a:gd name="T41" fmla="*/ 1853 h 2071"/>
                      <a:gd name="T42" fmla="*/ 299 w 865"/>
                      <a:gd name="T43" fmla="*/ 1934 h 2071"/>
                      <a:gd name="T44" fmla="*/ 425 w 865"/>
                      <a:gd name="T45" fmla="*/ 1928 h 2071"/>
                      <a:gd name="T46" fmla="*/ 467 w 865"/>
                      <a:gd name="T47" fmla="*/ 1940 h 2071"/>
                      <a:gd name="T48" fmla="*/ 497 w 865"/>
                      <a:gd name="T49" fmla="*/ 2012 h 2071"/>
                      <a:gd name="T50" fmla="*/ 497 w 865"/>
                      <a:gd name="T51" fmla="*/ 1910 h 2071"/>
                      <a:gd name="T52" fmla="*/ 557 w 865"/>
                      <a:gd name="T53" fmla="*/ 1733 h 2071"/>
                      <a:gd name="T54" fmla="*/ 617 w 865"/>
                      <a:gd name="T55" fmla="*/ 1613 h 2071"/>
                      <a:gd name="T56" fmla="*/ 581 w 865"/>
                      <a:gd name="T57" fmla="*/ 1655 h 2071"/>
                      <a:gd name="T58" fmla="*/ 515 w 865"/>
                      <a:gd name="T59" fmla="*/ 1775 h 2071"/>
                      <a:gd name="T60" fmla="*/ 407 w 865"/>
                      <a:gd name="T61" fmla="*/ 1858 h 2071"/>
                      <a:gd name="T62" fmla="*/ 269 w 865"/>
                      <a:gd name="T63" fmla="*/ 1853 h 2071"/>
                      <a:gd name="T64" fmla="*/ 179 w 865"/>
                      <a:gd name="T65" fmla="*/ 1769 h 2071"/>
                      <a:gd name="T66" fmla="*/ 113 w 865"/>
                      <a:gd name="T67" fmla="*/ 1595 h 2071"/>
                      <a:gd name="T68" fmla="*/ 107 w 865"/>
                      <a:gd name="T69" fmla="*/ 1358 h 2071"/>
                      <a:gd name="T70" fmla="*/ 137 w 865"/>
                      <a:gd name="T71" fmla="*/ 1163 h 2071"/>
                      <a:gd name="T72" fmla="*/ 203 w 865"/>
                      <a:gd name="T73" fmla="*/ 1043 h 2071"/>
                      <a:gd name="T74" fmla="*/ 323 w 865"/>
                      <a:gd name="T75" fmla="*/ 995 h 2071"/>
                      <a:gd name="T76" fmla="*/ 509 w 865"/>
                      <a:gd name="T77" fmla="*/ 1049 h 2071"/>
                      <a:gd name="T78" fmla="*/ 611 w 865"/>
                      <a:gd name="T79" fmla="*/ 1097 h 2071"/>
                      <a:gd name="T80" fmla="*/ 665 w 865"/>
                      <a:gd name="T81" fmla="*/ 1073 h 2071"/>
                      <a:gd name="T82" fmla="*/ 659 w 865"/>
                      <a:gd name="T83" fmla="*/ 1019 h 2071"/>
                      <a:gd name="T84" fmla="*/ 611 w 865"/>
                      <a:gd name="T85" fmla="*/ 977 h 2071"/>
                      <a:gd name="T86" fmla="*/ 497 w 865"/>
                      <a:gd name="T87" fmla="*/ 953 h 2071"/>
                      <a:gd name="T88" fmla="*/ 323 w 865"/>
                      <a:gd name="T89" fmla="*/ 869 h 2071"/>
                      <a:gd name="T90" fmla="*/ 233 w 865"/>
                      <a:gd name="T91" fmla="*/ 662 h 2071"/>
                      <a:gd name="T92" fmla="*/ 209 w 865"/>
                      <a:gd name="T93" fmla="*/ 407 h 2071"/>
                      <a:gd name="T94" fmla="*/ 317 w 865"/>
                      <a:gd name="T95" fmla="*/ 170 h 2071"/>
                      <a:gd name="T96" fmla="*/ 485 w 865"/>
                      <a:gd name="T97" fmla="*/ 110 h 2071"/>
                      <a:gd name="T98" fmla="*/ 617 w 865"/>
                      <a:gd name="T99" fmla="*/ 164 h 2071"/>
                      <a:gd name="T100" fmla="*/ 707 w 865"/>
                      <a:gd name="T101" fmla="*/ 281 h 2071"/>
                      <a:gd name="T102" fmla="*/ 737 w 865"/>
                      <a:gd name="T103" fmla="*/ 419 h 2071"/>
                      <a:gd name="T104" fmla="*/ 773 w 865"/>
                      <a:gd name="T105" fmla="*/ 584 h 2071"/>
                      <a:gd name="T106" fmla="*/ 809 w 865"/>
                      <a:gd name="T107" fmla="*/ 566 h 2071"/>
                      <a:gd name="T108" fmla="*/ 785 w 865"/>
                      <a:gd name="T109" fmla="*/ 51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0402" name="Oval 12">
                  <a:extLst>
                    <a:ext uri="{FF2B5EF4-FFF2-40B4-BE49-F238E27FC236}">
                      <a16:creationId xmlns:a16="http://schemas.microsoft.com/office/drawing/2014/main" id="{6204AEB6-F789-1F4D-8C2D-90D2F18C8D15}"/>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endParaRPr lang="en-US" altLang="en-US" sz="2000">
                    <a:solidFill>
                      <a:srgbClr val="2F1311"/>
                    </a:solidFill>
                  </a:endParaRPr>
                </a:p>
              </p:txBody>
            </p:sp>
            <p:sp>
              <p:nvSpPr>
                <p:cNvPr id="255027" name="Freeform 13">
                  <a:extLst>
                    <a:ext uri="{FF2B5EF4-FFF2-40B4-BE49-F238E27FC236}">
                      <a16:creationId xmlns:a16="http://schemas.microsoft.com/office/drawing/2014/main" id="{63446DD6-6073-9049-BDE1-E19FD72DEE5E}"/>
                    </a:ext>
                  </a:extLst>
                </p:cNvPr>
                <p:cNvSpPr>
                  <a:spLocks/>
                </p:cNvSpPr>
                <p:nvPr/>
              </p:nvSpPr>
              <p:spPr bwMode="auto">
                <a:xfrm>
                  <a:off x="2697" y="672"/>
                  <a:ext cx="262" cy="524"/>
                </a:xfrm>
                <a:custGeom>
                  <a:avLst/>
                  <a:gdLst>
                    <a:gd name="T0" fmla="*/ 3 w 266"/>
                    <a:gd name="T1" fmla="*/ 510 h 521"/>
                    <a:gd name="T2" fmla="*/ 27 w 266"/>
                    <a:gd name="T3" fmla="*/ 291 h 521"/>
                    <a:gd name="T4" fmla="*/ 96 w 266"/>
                    <a:gd name="T5" fmla="*/ 45 h 521"/>
                    <a:gd name="T6" fmla="*/ 159 w 266"/>
                    <a:gd name="T7" fmla="*/ 3 h 521"/>
                    <a:gd name="T8" fmla="*/ 208 w 266"/>
                    <a:gd name="T9" fmla="*/ 39 h 521"/>
                    <a:gd name="T10" fmla="*/ 226 w 266"/>
                    <a:gd name="T11" fmla="*/ 138 h 521"/>
                    <a:gd name="T12" fmla="*/ 180 w 266"/>
                    <a:gd name="T13" fmla="*/ 291 h 521"/>
                    <a:gd name="T14" fmla="*/ 93 w 266"/>
                    <a:gd name="T15" fmla="*/ 504 h 521"/>
                    <a:gd name="T16" fmla="*/ 36 w 266"/>
                    <a:gd name="T17" fmla="*/ 528 h 521"/>
                    <a:gd name="T18" fmla="*/ 3 w 266"/>
                    <a:gd name="T19" fmla="*/ 510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28" name="Freeform 14">
                  <a:extLst>
                    <a:ext uri="{FF2B5EF4-FFF2-40B4-BE49-F238E27FC236}">
                      <a16:creationId xmlns:a16="http://schemas.microsoft.com/office/drawing/2014/main" id="{65C3ED7E-D2F4-6B42-973A-FF19B5BBB9E4}"/>
                    </a:ext>
                  </a:extLst>
                </p:cNvPr>
                <p:cNvSpPr>
                  <a:spLocks/>
                </p:cNvSpPr>
                <p:nvPr/>
              </p:nvSpPr>
              <p:spPr bwMode="auto">
                <a:xfrm>
                  <a:off x="2765" y="1588"/>
                  <a:ext cx="398" cy="349"/>
                </a:xfrm>
                <a:custGeom>
                  <a:avLst/>
                  <a:gdLst>
                    <a:gd name="T0" fmla="*/ 118 w 392"/>
                    <a:gd name="T1" fmla="*/ 254 h 340"/>
                    <a:gd name="T2" fmla="*/ 16 w 392"/>
                    <a:gd name="T3" fmla="*/ 110 h 340"/>
                    <a:gd name="T4" fmla="*/ 4 w 392"/>
                    <a:gd name="T5" fmla="*/ 54 h 340"/>
                    <a:gd name="T6" fmla="*/ 28 w 392"/>
                    <a:gd name="T7" fmla="*/ 3 h 340"/>
                    <a:gd name="T8" fmla="*/ 148 w 392"/>
                    <a:gd name="T9" fmla="*/ 36 h 340"/>
                    <a:gd name="T10" fmla="*/ 286 w 392"/>
                    <a:gd name="T11" fmla="*/ 93 h 340"/>
                    <a:gd name="T12" fmla="*/ 418 w 392"/>
                    <a:gd name="T13" fmla="*/ 201 h 340"/>
                    <a:gd name="T14" fmla="*/ 444 w 392"/>
                    <a:gd name="T15" fmla="*/ 345 h 340"/>
                    <a:gd name="T16" fmla="*/ 390 w 392"/>
                    <a:gd name="T17" fmla="*/ 422 h 340"/>
                    <a:gd name="T18" fmla="*/ 280 w 392"/>
                    <a:gd name="T19" fmla="*/ 399 h 340"/>
                    <a:gd name="T20" fmla="*/ 118 w 392"/>
                    <a:gd name="T21" fmla="*/ 25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29" name="Freeform 15">
                  <a:extLst>
                    <a:ext uri="{FF2B5EF4-FFF2-40B4-BE49-F238E27FC236}">
                      <a16:creationId xmlns:a16="http://schemas.microsoft.com/office/drawing/2014/main" id="{FDE61BA7-A92D-5C4A-BF7A-769129083403}"/>
                    </a:ext>
                  </a:extLst>
                </p:cNvPr>
                <p:cNvSpPr>
                  <a:spLocks/>
                </p:cNvSpPr>
                <p:nvPr/>
              </p:nvSpPr>
              <p:spPr bwMode="auto">
                <a:xfrm>
                  <a:off x="2464" y="1923"/>
                  <a:ext cx="146" cy="567"/>
                </a:xfrm>
                <a:custGeom>
                  <a:avLst/>
                  <a:gdLst>
                    <a:gd name="T0" fmla="*/ 15 w 151"/>
                    <a:gd name="T1" fmla="*/ 192 h 558"/>
                    <a:gd name="T2" fmla="*/ 33 w 151"/>
                    <a:gd name="T3" fmla="*/ 48 h 558"/>
                    <a:gd name="T4" fmla="*/ 48 w 151"/>
                    <a:gd name="T5" fmla="*/ 3 h 558"/>
                    <a:gd name="T6" fmla="*/ 80 w 151"/>
                    <a:gd name="T7" fmla="*/ 27 h 558"/>
                    <a:gd name="T8" fmla="*/ 102 w 151"/>
                    <a:gd name="T9" fmla="*/ 192 h 558"/>
                    <a:gd name="T10" fmla="*/ 106 w 151"/>
                    <a:gd name="T11" fmla="*/ 489 h 558"/>
                    <a:gd name="T12" fmla="*/ 71 w 151"/>
                    <a:gd name="T13" fmla="*/ 627 h 558"/>
                    <a:gd name="T14" fmla="*/ 15 w 151"/>
                    <a:gd name="T15" fmla="*/ 592 h 558"/>
                    <a:gd name="T16" fmla="*/ 0 w 151"/>
                    <a:gd name="T17" fmla="*/ 363 h 558"/>
                    <a:gd name="T18" fmla="*/ 15 w 151"/>
                    <a:gd name="T19" fmla="*/ 19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30" name="Freeform 16">
                  <a:extLst>
                    <a:ext uri="{FF2B5EF4-FFF2-40B4-BE49-F238E27FC236}">
                      <a16:creationId xmlns:a16="http://schemas.microsoft.com/office/drawing/2014/main" id="{DB9B758E-3DAC-3E43-B77D-CF72279194F5}"/>
                    </a:ext>
                  </a:extLst>
                </p:cNvPr>
                <p:cNvSpPr>
                  <a:spLocks/>
                </p:cNvSpPr>
                <p:nvPr/>
              </p:nvSpPr>
              <p:spPr bwMode="auto">
                <a:xfrm>
                  <a:off x="1910" y="1588"/>
                  <a:ext cx="389" cy="247"/>
                </a:xfrm>
                <a:custGeom>
                  <a:avLst/>
                  <a:gdLst>
                    <a:gd name="T0" fmla="*/ 166 w 392"/>
                    <a:gd name="T1" fmla="*/ 52 h 253"/>
                    <a:gd name="T2" fmla="*/ 289 w 392"/>
                    <a:gd name="T3" fmla="*/ 19 h 253"/>
                    <a:gd name="T4" fmla="*/ 340 w 392"/>
                    <a:gd name="T5" fmla="*/ 7 h 253"/>
                    <a:gd name="T6" fmla="*/ 358 w 392"/>
                    <a:gd name="T7" fmla="*/ 52 h 253"/>
                    <a:gd name="T8" fmla="*/ 307 w 392"/>
                    <a:gd name="T9" fmla="*/ 106 h 253"/>
                    <a:gd name="T10" fmla="*/ 184 w 392"/>
                    <a:gd name="T11" fmla="*/ 180 h 253"/>
                    <a:gd name="T12" fmla="*/ 37 w 392"/>
                    <a:gd name="T13" fmla="*/ 199 h 253"/>
                    <a:gd name="T14" fmla="*/ 1 w 392"/>
                    <a:gd name="T15" fmla="*/ 151 h 253"/>
                    <a:gd name="T16" fmla="*/ 43 w 392"/>
                    <a:gd name="T17" fmla="*/ 93 h 253"/>
                    <a:gd name="T18" fmla="*/ 166 w 392"/>
                    <a:gd name="T19" fmla="*/ 52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31" name="Freeform 17">
                  <a:extLst>
                    <a:ext uri="{FF2B5EF4-FFF2-40B4-BE49-F238E27FC236}">
                      <a16:creationId xmlns:a16="http://schemas.microsoft.com/office/drawing/2014/main" id="{71BA43D3-722D-3D47-B71A-6A9F7F3D2451}"/>
                    </a:ext>
                  </a:extLst>
                </p:cNvPr>
                <p:cNvSpPr>
                  <a:spLocks/>
                </p:cNvSpPr>
                <p:nvPr/>
              </p:nvSpPr>
              <p:spPr bwMode="auto">
                <a:xfrm>
                  <a:off x="2094" y="861"/>
                  <a:ext cx="233" cy="378"/>
                </a:xfrm>
                <a:custGeom>
                  <a:avLst/>
                  <a:gdLst>
                    <a:gd name="T0" fmla="*/ 65 w 238"/>
                    <a:gd name="T1" fmla="*/ 224 h 386"/>
                    <a:gd name="T2" fmla="*/ 23 w 238"/>
                    <a:gd name="T3" fmla="*/ 159 h 386"/>
                    <a:gd name="T4" fmla="*/ 0 w 238"/>
                    <a:gd name="T5" fmla="*/ 78 h 386"/>
                    <a:gd name="T6" fmla="*/ 23 w 238"/>
                    <a:gd name="T7" fmla="*/ 12 h 386"/>
                    <a:gd name="T8" fmla="*/ 101 w 238"/>
                    <a:gd name="T9" fmla="*/ 24 h 386"/>
                    <a:gd name="T10" fmla="*/ 149 w 238"/>
                    <a:gd name="T11" fmla="*/ 110 h 386"/>
                    <a:gd name="T12" fmla="*/ 194 w 238"/>
                    <a:gd name="T13" fmla="*/ 254 h 386"/>
                    <a:gd name="T14" fmla="*/ 168 w 238"/>
                    <a:gd name="T15" fmla="*/ 312 h 386"/>
                    <a:gd name="T16" fmla="*/ 140 w 238"/>
                    <a:gd name="T17" fmla="*/ 294 h 386"/>
                    <a:gd name="T18" fmla="*/ 65 w 238"/>
                    <a:gd name="T19" fmla="*/ 22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255017" name="Picture 18">
                <a:extLst>
                  <a:ext uri="{FF2B5EF4-FFF2-40B4-BE49-F238E27FC236}">
                    <a16:creationId xmlns:a16="http://schemas.microsoft.com/office/drawing/2014/main" id="{7525BADD-1988-7B49-9282-4BA20C9DFB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8" name="Picture 19">
                <a:extLst>
                  <a:ext uri="{FF2B5EF4-FFF2-40B4-BE49-F238E27FC236}">
                    <a16:creationId xmlns:a16="http://schemas.microsoft.com/office/drawing/2014/main" id="{FFB2D203-419B-C244-9392-ECC81D55B0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9" name="Picture 20">
                <a:extLst>
                  <a:ext uri="{FF2B5EF4-FFF2-40B4-BE49-F238E27FC236}">
                    <a16:creationId xmlns:a16="http://schemas.microsoft.com/office/drawing/2014/main" id="{171B0F45-8F4D-AE41-96EB-8B7812C2804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0" name="Picture 21">
                <a:extLst>
                  <a:ext uri="{FF2B5EF4-FFF2-40B4-BE49-F238E27FC236}">
                    <a16:creationId xmlns:a16="http://schemas.microsoft.com/office/drawing/2014/main" id="{893D6228-7CE7-0044-A61A-A4E0EAB8D4D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1" name="Picture 22">
                <a:extLst>
                  <a:ext uri="{FF2B5EF4-FFF2-40B4-BE49-F238E27FC236}">
                    <a16:creationId xmlns:a16="http://schemas.microsoft.com/office/drawing/2014/main" id="{B6E06CAF-8798-9244-BC9E-616F311272B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2" name="Picture 23">
                <a:extLst>
                  <a:ext uri="{FF2B5EF4-FFF2-40B4-BE49-F238E27FC236}">
                    <a16:creationId xmlns:a16="http://schemas.microsoft.com/office/drawing/2014/main" id="{AD6769DC-F762-D04B-BD79-BC9727567AF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3" name="Picture 24">
                <a:extLst>
                  <a:ext uri="{FF2B5EF4-FFF2-40B4-BE49-F238E27FC236}">
                    <a16:creationId xmlns:a16="http://schemas.microsoft.com/office/drawing/2014/main" id="{49D5D41E-A058-D449-AD4F-5CF180B06B6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4" name="Picture 25">
                <a:extLst>
                  <a:ext uri="{FF2B5EF4-FFF2-40B4-BE49-F238E27FC236}">
                    <a16:creationId xmlns:a16="http://schemas.microsoft.com/office/drawing/2014/main" id="{7E005FFB-263F-CE48-819E-C3F7EA42B8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4996" name="Group 26">
              <a:extLst>
                <a:ext uri="{FF2B5EF4-FFF2-40B4-BE49-F238E27FC236}">
                  <a16:creationId xmlns:a16="http://schemas.microsoft.com/office/drawing/2014/main" id="{B4FB435E-E34C-0C4F-8A50-E7456AE8D7AC}"/>
                </a:ext>
              </a:extLst>
            </p:cNvPr>
            <p:cNvGrpSpPr>
              <a:grpSpLocks/>
            </p:cNvGrpSpPr>
            <p:nvPr userDrawn="1"/>
          </p:nvGrpSpPr>
          <p:grpSpPr bwMode="auto">
            <a:xfrm>
              <a:off x="4944" y="1008"/>
              <a:ext cx="522" cy="2967"/>
              <a:chOff x="4944" y="1008"/>
              <a:chExt cx="522" cy="2967"/>
            </a:xfrm>
          </p:grpSpPr>
          <p:pic>
            <p:nvPicPr>
              <p:cNvPr id="254997" name="Picture 27">
                <a:extLst>
                  <a:ext uri="{FF2B5EF4-FFF2-40B4-BE49-F238E27FC236}">
                    <a16:creationId xmlns:a16="http://schemas.microsoft.com/office/drawing/2014/main" id="{193EA842-68CA-BA42-835D-83C9614623B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8" name="Picture 28">
                <a:extLst>
                  <a:ext uri="{FF2B5EF4-FFF2-40B4-BE49-F238E27FC236}">
                    <a16:creationId xmlns:a16="http://schemas.microsoft.com/office/drawing/2014/main" id="{5461145E-A2DB-8B4A-8272-8F6852859B5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9" name="Picture 29">
                <a:extLst>
                  <a:ext uri="{FF2B5EF4-FFF2-40B4-BE49-F238E27FC236}">
                    <a16:creationId xmlns:a16="http://schemas.microsoft.com/office/drawing/2014/main" id="{B62678CF-93C8-2144-81CD-3B057415493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0" name="Picture 30">
                <a:extLst>
                  <a:ext uri="{FF2B5EF4-FFF2-40B4-BE49-F238E27FC236}">
                    <a16:creationId xmlns:a16="http://schemas.microsoft.com/office/drawing/2014/main" id="{65FF582F-9738-494A-B1D5-2D0ACB2622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1" name="Picture 31">
                <a:extLst>
                  <a:ext uri="{FF2B5EF4-FFF2-40B4-BE49-F238E27FC236}">
                    <a16:creationId xmlns:a16="http://schemas.microsoft.com/office/drawing/2014/main" id="{7A4A82D8-D899-924E-806A-ECF5AE2DF38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2" name="Picture 32">
                <a:extLst>
                  <a:ext uri="{FF2B5EF4-FFF2-40B4-BE49-F238E27FC236}">
                    <a16:creationId xmlns:a16="http://schemas.microsoft.com/office/drawing/2014/main" id="{8E130233-C38A-1B47-9206-D45AF82EE99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3" name="Picture 33">
                <a:extLst>
                  <a:ext uri="{FF2B5EF4-FFF2-40B4-BE49-F238E27FC236}">
                    <a16:creationId xmlns:a16="http://schemas.microsoft.com/office/drawing/2014/main" id="{32FA7A28-534A-7E44-BF41-22E8B1D69A6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4" name="Picture 34">
                <a:extLst>
                  <a:ext uri="{FF2B5EF4-FFF2-40B4-BE49-F238E27FC236}">
                    <a16:creationId xmlns:a16="http://schemas.microsoft.com/office/drawing/2014/main" id="{BECDF823-DE34-0C4E-AB23-CC958E3A7B5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5" name="Picture 35">
                <a:extLst>
                  <a:ext uri="{FF2B5EF4-FFF2-40B4-BE49-F238E27FC236}">
                    <a16:creationId xmlns:a16="http://schemas.microsoft.com/office/drawing/2014/main" id="{E352A4B3-0AB7-544C-883B-1C07302F8E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6" name="Picture 36">
                <a:extLst>
                  <a:ext uri="{FF2B5EF4-FFF2-40B4-BE49-F238E27FC236}">
                    <a16:creationId xmlns:a16="http://schemas.microsoft.com/office/drawing/2014/main" id="{CD19E351-61D5-5D49-8266-2CB079921E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7" name="Picture 37">
                <a:extLst>
                  <a:ext uri="{FF2B5EF4-FFF2-40B4-BE49-F238E27FC236}">
                    <a16:creationId xmlns:a16="http://schemas.microsoft.com/office/drawing/2014/main" id="{3F937E23-DD49-3648-91B4-3E716197C83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8" name="Picture 38">
                <a:extLst>
                  <a:ext uri="{FF2B5EF4-FFF2-40B4-BE49-F238E27FC236}">
                    <a16:creationId xmlns:a16="http://schemas.microsoft.com/office/drawing/2014/main" id="{F20800F0-0FEB-2143-A71B-91CB345E489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9" name="Picture 39">
                <a:extLst>
                  <a:ext uri="{FF2B5EF4-FFF2-40B4-BE49-F238E27FC236}">
                    <a16:creationId xmlns:a16="http://schemas.microsoft.com/office/drawing/2014/main" id="{9E0B84E4-A304-9B41-B183-CAB0E25388D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0" name="Picture 40">
                <a:extLst>
                  <a:ext uri="{FF2B5EF4-FFF2-40B4-BE49-F238E27FC236}">
                    <a16:creationId xmlns:a16="http://schemas.microsoft.com/office/drawing/2014/main" id="{A37E0972-40D8-4D4E-888F-E3CA3C494ED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1" name="Picture 41">
                <a:extLst>
                  <a:ext uri="{FF2B5EF4-FFF2-40B4-BE49-F238E27FC236}">
                    <a16:creationId xmlns:a16="http://schemas.microsoft.com/office/drawing/2014/main" id="{9C9B8EB9-3E4E-5140-AB7D-2303BD89440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2" name="Picture 42">
                <a:extLst>
                  <a:ext uri="{FF2B5EF4-FFF2-40B4-BE49-F238E27FC236}">
                    <a16:creationId xmlns:a16="http://schemas.microsoft.com/office/drawing/2014/main" id="{5C225FAB-9A8E-9B44-A286-BDA5B078CCB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3" name="Picture 43">
                <a:extLst>
                  <a:ext uri="{FF2B5EF4-FFF2-40B4-BE49-F238E27FC236}">
                    <a16:creationId xmlns:a16="http://schemas.microsoft.com/office/drawing/2014/main" id="{4EFF80E7-0B94-4749-B00D-6E4DA061F7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4" name="Picture 44">
                <a:extLst>
                  <a:ext uri="{FF2B5EF4-FFF2-40B4-BE49-F238E27FC236}">
                    <a16:creationId xmlns:a16="http://schemas.microsoft.com/office/drawing/2014/main" id="{4EAF32F2-412E-C34F-9A13-F779645D3B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5" name="Picture 45">
                <a:extLst>
                  <a:ext uri="{FF2B5EF4-FFF2-40B4-BE49-F238E27FC236}">
                    <a16:creationId xmlns:a16="http://schemas.microsoft.com/office/drawing/2014/main" id="{F7DE05F4-BD83-BB4E-92AA-3FBDF88C43D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4982" name="Freeform 46">
            <a:extLst>
              <a:ext uri="{FF2B5EF4-FFF2-40B4-BE49-F238E27FC236}">
                <a16:creationId xmlns:a16="http://schemas.microsoft.com/office/drawing/2014/main" id="{9F65FE0B-34F3-1F4B-97D2-868A0538C957}"/>
              </a:ext>
            </a:extLst>
          </p:cNvPr>
          <p:cNvSpPr>
            <a:spLocks/>
          </p:cNvSpPr>
          <p:nvPr/>
        </p:nvSpPr>
        <p:spPr bwMode="auto">
          <a:xfrm>
            <a:off x="7953375" y="4908550"/>
            <a:ext cx="1190625" cy="1939925"/>
          </a:xfrm>
          <a:custGeom>
            <a:avLst/>
            <a:gdLst>
              <a:gd name="T0" fmla="*/ 2147483646 w 750"/>
              <a:gd name="T1" fmla="*/ 2147483646 h 1222"/>
              <a:gd name="T2" fmla="*/ 2147483646 w 750"/>
              <a:gd name="T3" fmla="*/ 2147483646 h 1222"/>
              <a:gd name="T4" fmla="*/ 2147483646 w 750"/>
              <a:gd name="T5" fmla="*/ 2147483646 h 1222"/>
              <a:gd name="T6" fmla="*/ 2147483646 w 750"/>
              <a:gd name="T7" fmla="*/ 2147483646 h 1222"/>
              <a:gd name="T8" fmla="*/ 0 w 750"/>
              <a:gd name="T9" fmla="*/ 2147483646 h 1222"/>
              <a:gd name="T10" fmla="*/ 0 w 750"/>
              <a:gd name="T11" fmla="*/ 2147483646 h 1222"/>
              <a:gd name="T12" fmla="*/ 2147483646 w 750"/>
              <a:gd name="T13" fmla="*/ 2147483646 h 1222"/>
              <a:gd name="T14" fmla="*/ 2147483646 w 750"/>
              <a:gd name="T15" fmla="*/ 2147483646 h 1222"/>
              <a:gd name="T16" fmla="*/ 2147483646 w 750"/>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ADDA7A49-804A-194C-BC35-B296AD8AF56F}"/>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133168" name="Freeform 48">
            <a:extLst>
              <a:ext uri="{FF2B5EF4-FFF2-40B4-BE49-F238E27FC236}">
                <a16:creationId xmlns:a16="http://schemas.microsoft.com/office/drawing/2014/main" id="{2FB215E6-306D-FF48-BB22-BBC0DAAA0406}"/>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254985" name="Freeform 49" descr="kimonopat1">
            <a:extLst>
              <a:ext uri="{FF2B5EF4-FFF2-40B4-BE49-F238E27FC236}">
                <a16:creationId xmlns:a16="http://schemas.microsoft.com/office/drawing/2014/main" id="{12259D11-86EA-BE46-A685-152089510210}"/>
              </a:ext>
            </a:extLst>
          </p:cNvPr>
          <p:cNvSpPr>
            <a:spLocks/>
          </p:cNvSpPr>
          <p:nvPr/>
        </p:nvSpPr>
        <p:spPr bwMode="auto">
          <a:xfrm>
            <a:off x="8010525" y="3538538"/>
            <a:ext cx="979488" cy="2184400"/>
          </a:xfrm>
          <a:custGeom>
            <a:avLst/>
            <a:gdLst>
              <a:gd name="T0" fmla="*/ 2147483646 w 617"/>
              <a:gd name="T1" fmla="*/ 2147483646 h 1376"/>
              <a:gd name="T2" fmla="*/ 2147483646 w 617"/>
              <a:gd name="T3" fmla="*/ 2147483646 h 1376"/>
              <a:gd name="T4" fmla="*/ 2147483646 w 617"/>
              <a:gd name="T5" fmla="*/ 2147483646 h 1376"/>
              <a:gd name="T6" fmla="*/ 0 w 617"/>
              <a:gd name="T7" fmla="*/ 2147483646 h 1376"/>
              <a:gd name="T8" fmla="*/ 2147483646 w 617"/>
              <a:gd name="T9" fmla="*/ 2147483646 h 1376"/>
              <a:gd name="T10" fmla="*/ 2147483646 w 617"/>
              <a:gd name="T11" fmla="*/ 2147483646 h 1376"/>
              <a:gd name="T12" fmla="*/ 2147483646 w 617"/>
              <a:gd name="T13" fmla="*/ 2147483646 h 1376"/>
              <a:gd name="T14" fmla="*/ 2147483646 w 617"/>
              <a:gd name="T15" fmla="*/ 2147483646 h 1376"/>
              <a:gd name="T16" fmla="*/ 2147483646 w 617"/>
              <a:gd name="T17" fmla="*/ 2147483646 h 1376"/>
              <a:gd name="T18" fmla="*/ 2147483646 w 617"/>
              <a:gd name="T19" fmla="*/ 2147483646 h 1376"/>
              <a:gd name="T20" fmla="*/ 2147483646 w 617"/>
              <a:gd name="T21" fmla="*/ 2147483646 h 1376"/>
              <a:gd name="T22" fmla="*/ 2147483646 w 617"/>
              <a:gd name="T23" fmla="*/ 2147483646 h 1376"/>
              <a:gd name="T24" fmla="*/ 2147483646 w 617"/>
              <a:gd name="T25" fmla="*/ 2147483646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4986" name="Freeform 50" descr="kimonopat1">
            <a:extLst>
              <a:ext uri="{FF2B5EF4-FFF2-40B4-BE49-F238E27FC236}">
                <a16:creationId xmlns:a16="http://schemas.microsoft.com/office/drawing/2014/main" id="{5B619048-DF91-834C-92D7-015007E97495}"/>
              </a:ext>
            </a:extLst>
          </p:cNvPr>
          <p:cNvSpPr>
            <a:spLocks/>
          </p:cNvSpPr>
          <p:nvPr/>
        </p:nvSpPr>
        <p:spPr bwMode="auto">
          <a:xfrm>
            <a:off x="8243888" y="427038"/>
            <a:ext cx="914400" cy="5048250"/>
          </a:xfrm>
          <a:custGeom>
            <a:avLst/>
            <a:gdLst>
              <a:gd name="T0" fmla="*/ 2147483646 w 576"/>
              <a:gd name="T1" fmla="*/ 2147483646 h 3180"/>
              <a:gd name="T2" fmla="*/ 2147483646 w 576"/>
              <a:gd name="T3" fmla="*/ 2147483646 h 3180"/>
              <a:gd name="T4" fmla="*/ 2147483646 w 576"/>
              <a:gd name="T5" fmla="*/ 2147483646 h 3180"/>
              <a:gd name="T6" fmla="*/ 2147483646 w 576"/>
              <a:gd name="T7" fmla="*/ 2147483646 h 3180"/>
              <a:gd name="T8" fmla="*/ 2147483646 w 576"/>
              <a:gd name="T9" fmla="*/ 2147483646 h 3180"/>
              <a:gd name="T10" fmla="*/ 2147483646 w 576"/>
              <a:gd name="T11" fmla="*/ 2147483646 h 3180"/>
              <a:gd name="T12" fmla="*/ 2147483646 w 576"/>
              <a:gd name="T13" fmla="*/ 2147483646 h 3180"/>
              <a:gd name="T14" fmla="*/ 2147483646 w 576"/>
              <a:gd name="T15" fmla="*/ 2147483646 h 3180"/>
              <a:gd name="T16" fmla="*/ 2147483646 w 576"/>
              <a:gd name="T17" fmla="*/ 2147483646 h 3180"/>
              <a:gd name="T18" fmla="*/ 2147483646 w 576"/>
              <a:gd name="T19" fmla="*/ 2147483646 h 3180"/>
              <a:gd name="T20" fmla="*/ 2147483646 w 576"/>
              <a:gd name="T21" fmla="*/ 2147483646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4987" name="Freeform 51">
            <a:extLst>
              <a:ext uri="{FF2B5EF4-FFF2-40B4-BE49-F238E27FC236}">
                <a16:creationId xmlns:a16="http://schemas.microsoft.com/office/drawing/2014/main" id="{F979474B-5778-3442-B5C7-A78F8FA3EEB1}"/>
              </a:ext>
            </a:extLst>
          </p:cNvPr>
          <p:cNvSpPr>
            <a:spLocks/>
          </p:cNvSpPr>
          <p:nvPr/>
        </p:nvSpPr>
        <p:spPr bwMode="auto">
          <a:xfrm>
            <a:off x="8250238" y="261938"/>
            <a:ext cx="909637" cy="3071812"/>
          </a:xfrm>
          <a:custGeom>
            <a:avLst/>
            <a:gdLst>
              <a:gd name="T0" fmla="*/ 2147483646 w 573"/>
              <a:gd name="T1" fmla="*/ 2147483646 h 1935"/>
              <a:gd name="T2" fmla="*/ 2147483646 w 573"/>
              <a:gd name="T3" fmla="*/ 2147483646 h 1935"/>
              <a:gd name="T4" fmla="*/ 2147483646 w 573"/>
              <a:gd name="T5" fmla="*/ 2147483646 h 1935"/>
              <a:gd name="T6" fmla="*/ 2147483646 w 573"/>
              <a:gd name="T7" fmla="*/ 2147483646 h 1935"/>
              <a:gd name="T8" fmla="*/ 2147483646 w 573"/>
              <a:gd name="T9" fmla="*/ 2147483646 h 1935"/>
              <a:gd name="T10" fmla="*/ 2147483646 w 573"/>
              <a:gd name="T11" fmla="*/ 2147483646 h 1935"/>
              <a:gd name="T12" fmla="*/ 2147483646 w 573"/>
              <a:gd name="T13" fmla="*/ 2147483646 h 1935"/>
              <a:gd name="T14" fmla="*/ 2147483646 w 573"/>
              <a:gd name="T15" fmla="*/ 2147483646 h 1935"/>
              <a:gd name="T16" fmla="*/ 2147483646 w 573"/>
              <a:gd name="T17" fmla="*/ 2147483646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4988" name="Freeform 52">
            <a:extLst>
              <a:ext uri="{FF2B5EF4-FFF2-40B4-BE49-F238E27FC236}">
                <a16:creationId xmlns:a16="http://schemas.microsoft.com/office/drawing/2014/main" id="{D2663AEA-EDFC-0243-9F0D-27CDF9D42EAD}"/>
              </a:ext>
            </a:extLst>
          </p:cNvPr>
          <p:cNvSpPr>
            <a:spLocks/>
          </p:cNvSpPr>
          <p:nvPr/>
        </p:nvSpPr>
        <p:spPr bwMode="auto">
          <a:xfrm>
            <a:off x="7943850" y="0"/>
            <a:ext cx="576263" cy="3352800"/>
          </a:xfrm>
          <a:custGeom>
            <a:avLst/>
            <a:gdLst>
              <a:gd name="T0" fmla="*/ 0 w 363"/>
              <a:gd name="T1" fmla="*/ 2147483646 h 2112"/>
              <a:gd name="T2" fmla="*/ 2147483646 w 363"/>
              <a:gd name="T3" fmla="*/ 2147483646 h 2112"/>
              <a:gd name="T4" fmla="*/ 2147483646 w 363"/>
              <a:gd name="T5" fmla="*/ 2147483646 h 2112"/>
              <a:gd name="T6" fmla="*/ 2147483646 w 363"/>
              <a:gd name="T7" fmla="*/ 2147483646 h 2112"/>
              <a:gd name="T8" fmla="*/ 2147483646 w 363"/>
              <a:gd name="T9" fmla="*/ 0 h 2112"/>
              <a:gd name="T10" fmla="*/ 0 w 363"/>
              <a:gd name="T11" fmla="*/ 0 h 2112"/>
              <a:gd name="T12" fmla="*/ 0 w 363"/>
              <a:gd name="T13" fmla="*/ 2147483646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BE9FC826-BD03-5E48-B1E5-C148BECC29A5}"/>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100366" name="Rectangle 54">
            <a:extLst>
              <a:ext uri="{FF2B5EF4-FFF2-40B4-BE49-F238E27FC236}">
                <a16:creationId xmlns:a16="http://schemas.microsoft.com/office/drawing/2014/main" id="{E7BC19F9-4E94-834F-BEA6-AD26D09ED00F}"/>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sp>
        <p:nvSpPr>
          <p:cNvPr id="133175" name="Freeform 55">
            <a:extLst>
              <a:ext uri="{FF2B5EF4-FFF2-40B4-BE49-F238E27FC236}">
                <a16:creationId xmlns:a16="http://schemas.microsoft.com/office/drawing/2014/main" id="{90B752AA-9C66-E54B-A3B0-35BDACE1BE97}"/>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254992" name="AutoShape 56">
            <a:extLst>
              <a:ext uri="{FF2B5EF4-FFF2-40B4-BE49-F238E27FC236}">
                <a16:creationId xmlns:a16="http://schemas.microsoft.com/office/drawing/2014/main" id="{38A9C382-5800-2F4A-BFF8-B75D087952C3}"/>
              </a:ext>
            </a:extLst>
          </p:cNvPr>
          <p:cNvSpPr>
            <a:spLocks noChangeArrowheads="1"/>
          </p:cNvSpPr>
          <p:nvPr/>
        </p:nvSpPr>
        <p:spPr bwMode="hidden">
          <a:xfrm rot="5400000">
            <a:off x="4324351" y="3316287"/>
            <a:ext cx="6858000" cy="2254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254993" name="Rectangle 57">
            <a:extLst>
              <a:ext uri="{FF2B5EF4-FFF2-40B4-BE49-F238E27FC236}">
                <a16:creationId xmlns:a16="http://schemas.microsoft.com/office/drawing/2014/main" id="{6E0D3381-9587-8B4E-AEDF-33C148783690}"/>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4994" name="Rectangle 58">
            <a:extLst>
              <a:ext uri="{FF2B5EF4-FFF2-40B4-BE49-F238E27FC236}">
                <a16:creationId xmlns:a16="http://schemas.microsoft.com/office/drawing/2014/main" id="{391F28EC-6E20-D84A-9BD8-EEB61D9395CF}"/>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6528" r:id="rId1"/>
    <p:sldLayoutId id="2147486529" r:id="rId2"/>
    <p:sldLayoutId id="2147486530" r:id="rId3"/>
    <p:sldLayoutId id="2147486531" r:id="rId4"/>
    <p:sldLayoutId id="2147486532" r:id="rId5"/>
    <p:sldLayoutId id="2147486533" r:id="rId6"/>
    <p:sldLayoutId id="2147486534" r:id="rId7"/>
    <p:sldLayoutId id="2147486535" r:id="rId8"/>
    <p:sldLayoutId id="2147486536" r:id="rId9"/>
    <p:sldLayoutId id="2147486537" r:id="rId10"/>
    <p:sldLayoutId id="2147486538" r:id="rId11"/>
  </p:sldLayoutIdLst>
  <p:txStyles>
    <p:titleStyle>
      <a:lvl1pPr algn="l" rtl="0" eaLnBrk="0" fontAlgn="base" hangingPunct="0">
        <a:spcBef>
          <a:spcPct val="0"/>
        </a:spcBef>
        <a:spcAft>
          <a:spcPct val="0"/>
        </a:spcAft>
        <a:defRPr sz="4000">
          <a:solidFill>
            <a:schemeClr val="tx2"/>
          </a:solidFill>
          <a:latin typeface="+mj-lt"/>
          <a:ea typeface="ＭＳ Ｐゴシック" panose="020B0600070205080204" pitchFamily="34" charset="-128"/>
          <a:cs typeface="+mj-cs"/>
        </a:defRPr>
      </a:lvl1pPr>
      <a:lvl2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56002" name="Group 1">
            <a:extLst>
              <a:ext uri="{FF2B5EF4-FFF2-40B4-BE49-F238E27FC236}">
                <a16:creationId xmlns:a16="http://schemas.microsoft.com/office/drawing/2014/main" id="{EC3C80F0-1A54-024F-B2AC-40D824FA4D91}"/>
              </a:ext>
            </a:extLst>
          </p:cNvPr>
          <p:cNvGrpSpPr>
            <a:grpSpLocks/>
          </p:cNvGrpSpPr>
          <p:nvPr/>
        </p:nvGrpSpPr>
        <p:grpSpPr bwMode="auto">
          <a:xfrm>
            <a:off x="0" y="0"/>
            <a:ext cx="9144000" cy="6858000"/>
            <a:chOff x="-1" y="0"/>
            <a:chExt cx="9144002" cy="6858000"/>
          </a:xfrm>
        </p:grpSpPr>
        <p:grpSp>
          <p:nvGrpSpPr>
            <p:cNvPr id="256019" name="Group 2">
              <a:extLst>
                <a:ext uri="{FF2B5EF4-FFF2-40B4-BE49-F238E27FC236}">
                  <a16:creationId xmlns:a16="http://schemas.microsoft.com/office/drawing/2014/main" id="{870E9E2E-1410-4846-A09C-265B674E10E0}"/>
                </a:ext>
              </a:extLst>
            </p:cNvPr>
            <p:cNvGrpSpPr>
              <a:grpSpLocks/>
            </p:cNvGrpSpPr>
            <p:nvPr/>
          </p:nvGrpSpPr>
          <p:grpSpPr bwMode="auto">
            <a:xfrm>
              <a:off x="-1" y="0"/>
              <a:ext cx="9144002" cy="6858000"/>
              <a:chOff x="-1" y="0"/>
              <a:chExt cx="9144002" cy="6858000"/>
            </a:xfrm>
          </p:grpSpPr>
          <p:sp>
            <p:nvSpPr>
              <p:cNvPr id="3075" name="AutoShape 3">
                <a:extLst>
                  <a:ext uri="{FF2B5EF4-FFF2-40B4-BE49-F238E27FC236}">
                    <a16:creationId xmlns:a16="http://schemas.microsoft.com/office/drawing/2014/main" id="{1EB87AFD-D550-5446-A6C8-D4AD5BDBF713}"/>
                  </a:ext>
                </a:extLst>
              </p:cNvPr>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76" name="AutoShape 4" descr="Cacback.png">
                <a:extLst>
                  <a:ext uri="{FF2B5EF4-FFF2-40B4-BE49-F238E27FC236}">
                    <a16:creationId xmlns:a16="http://schemas.microsoft.com/office/drawing/2014/main" id="{D7463110-3F90-0146-BCB1-F90E5D2E20CE}"/>
                  </a:ext>
                </a:extLst>
              </p:cNvPr>
              <p:cNvSpPr>
                <a:spLocks/>
              </p:cNvSpPr>
              <p:nvPr/>
            </p:nvSpPr>
            <p:spPr bwMode="auto">
              <a:xfrm>
                <a:off x="-1"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sp>
          <p:nvSpPr>
            <p:cNvPr id="3077" name="AutoShape 5">
              <a:extLst>
                <a:ext uri="{FF2B5EF4-FFF2-40B4-BE49-F238E27FC236}">
                  <a16:creationId xmlns:a16="http://schemas.microsoft.com/office/drawing/2014/main" id="{8F8C081F-7C42-4B44-82ED-7AA64711DC49}"/>
                </a:ext>
              </a:extLst>
            </p:cNvPr>
            <p:cNvSpPr>
              <a:spLocks/>
            </p:cNvSpPr>
            <p:nvPr/>
          </p:nvSpPr>
          <p:spPr bwMode="auto">
            <a:xfrm>
              <a:off x="1295399"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grpSp>
        <p:nvGrpSpPr>
          <p:cNvPr id="256003" name="Group 6">
            <a:extLst>
              <a:ext uri="{FF2B5EF4-FFF2-40B4-BE49-F238E27FC236}">
                <a16:creationId xmlns:a16="http://schemas.microsoft.com/office/drawing/2014/main" id="{D6E406F4-8834-E342-8FF4-F16D4A0FB216}"/>
              </a:ext>
            </a:extLst>
          </p:cNvPr>
          <p:cNvGrpSpPr>
            <a:grpSpLocks/>
          </p:cNvGrpSpPr>
          <p:nvPr/>
        </p:nvGrpSpPr>
        <p:grpSpPr bwMode="auto">
          <a:xfrm>
            <a:off x="120650" y="1179513"/>
            <a:ext cx="7916863" cy="1666875"/>
            <a:chOff x="0" y="-1"/>
            <a:chExt cx="7917000" cy="1667505"/>
          </a:xfrm>
        </p:grpSpPr>
        <p:sp>
          <p:nvSpPr>
            <p:cNvPr id="3079" name="AutoShape 7">
              <a:extLst>
                <a:ext uri="{FF2B5EF4-FFF2-40B4-BE49-F238E27FC236}">
                  <a16:creationId xmlns:a16="http://schemas.microsoft.com/office/drawing/2014/main" id="{26F41BF8-F358-1443-87BD-69C49EE608DD}"/>
                </a:ext>
              </a:extLst>
            </p:cNvPr>
            <p:cNvSpPr>
              <a:spLocks/>
            </p:cNvSpPr>
            <p:nvPr/>
          </p:nvSpPr>
          <p:spPr bwMode="auto">
            <a:xfrm rot="-507431">
              <a:off x="11113" y="1154547"/>
              <a:ext cx="1547839" cy="271566"/>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0" name="AutoShape 8">
              <a:extLst>
                <a:ext uri="{FF2B5EF4-FFF2-40B4-BE49-F238E27FC236}">
                  <a16:creationId xmlns:a16="http://schemas.microsoft.com/office/drawing/2014/main" id="{B9B56FAB-BDE2-F04A-95C8-CF98EA589FDE}"/>
                </a:ext>
              </a:extLst>
            </p:cNvPr>
            <p:cNvSpPr>
              <a:spLocks/>
            </p:cNvSpPr>
            <p:nvPr/>
          </p:nvSpPr>
          <p:spPr bwMode="auto">
            <a:xfrm rot="-507431">
              <a:off x="1760568" y="446255"/>
              <a:ext cx="6132618" cy="774993"/>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nvGrpSpPr>
            <p:cNvPr id="256009" name="Group 9">
              <a:extLst>
                <a:ext uri="{FF2B5EF4-FFF2-40B4-BE49-F238E27FC236}">
                  <a16:creationId xmlns:a16="http://schemas.microsoft.com/office/drawing/2014/main" id="{91326975-53A6-6648-B8B6-EE071C6DE2EC}"/>
                </a:ext>
              </a:extLst>
            </p:cNvPr>
            <p:cNvGrpSpPr>
              <a:grpSpLocks/>
            </p:cNvGrpSpPr>
            <p:nvPr/>
          </p:nvGrpSpPr>
          <p:grpSpPr bwMode="auto">
            <a:xfrm>
              <a:off x="1479274" y="801225"/>
              <a:ext cx="457201" cy="457201"/>
              <a:chOff x="0" y="0"/>
              <a:chExt cx="457200" cy="457200"/>
            </a:xfrm>
          </p:grpSpPr>
          <p:sp>
            <p:nvSpPr>
              <p:cNvPr id="3082" name="AutoShape 10">
                <a:extLst>
                  <a:ext uri="{FF2B5EF4-FFF2-40B4-BE49-F238E27FC236}">
                    <a16:creationId xmlns:a16="http://schemas.microsoft.com/office/drawing/2014/main" id="{31580F4C-977D-D243-A7C8-50C28A9AFC33}"/>
                  </a:ext>
                </a:extLst>
              </p:cNvPr>
              <p:cNvSpPr>
                <a:spLocks/>
              </p:cNvSpPr>
              <p:nvPr/>
            </p:nvSpPr>
            <p:spPr bwMode="auto">
              <a:xfrm>
                <a:off x="302" y="764"/>
                <a:ext cx="457207" cy="455784"/>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3" name="AutoShape 11">
                <a:extLst>
                  <a:ext uri="{FF2B5EF4-FFF2-40B4-BE49-F238E27FC236}">
                    <a16:creationId xmlns:a16="http://schemas.microsoft.com/office/drawing/2014/main" id="{9D6854D3-8439-7845-94A0-FFF073092772}"/>
                  </a:ext>
                </a:extLst>
              </p:cNvPr>
              <p:cNvSpPr>
                <a:spLocks/>
              </p:cNvSpPr>
              <p:nvPr/>
            </p:nvSpPr>
            <p:spPr bwMode="auto">
              <a:xfrm>
                <a:off x="228906" y="121460"/>
                <a:ext cx="112715"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4" name="AutoShape 12">
                <a:extLst>
                  <a:ext uri="{FF2B5EF4-FFF2-40B4-BE49-F238E27FC236}">
                    <a16:creationId xmlns:a16="http://schemas.microsoft.com/office/drawing/2014/main" id="{1DEF7DDA-F5DD-1049-AC01-713EAFE9656D}"/>
                  </a:ext>
                </a:extLst>
              </p:cNvPr>
              <p:cNvSpPr>
                <a:spLocks/>
              </p:cNvSpPr>
              <p:nvPr/>
            </p:nvSpPr>
            <p:spPr bwMode="auto">
              <a:xfrm>
                <a:off x="71741" y="57936"/>
                <a:ext cx="112714"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5" name="AutoShape 13">
                <a:extLst>
                  <a:ext uri="{FF2B5EF4-FFF2-40B4-BE49-F238E27FC236}">
                    <a16:creationId xmlns:a16="http://schemas.microsoft.com/office/drawing/2014/main" id="{949020BF-F7FC-394D-9B97-82677A426AA2}"/>
                  </a:ext>
                </a:extLst>
              </p:cNvPr>
              <p:cNvSpPr>
                <a:spLocks/>
              </p:cNvSpPr>
              <p:nvPr/>
            </p:nvSpPr>
            <p:spPr bwMode="auto">
              <a:xfrm>
                <a:off x="71741" y="186572"/>
                <a:ext cx="112714" cy="112754"/>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6" name="AutoShape 14">
                <a:extLst>
                  <a:ext uri="{FF2B5EF4-FFF2-40B4-BE49-F238E27FC236}">
                    <a16:creationId xmlns:a16="http://schemas.microsoft.com/office/drawing/2014/main" id="{278AAC21-F403-EB49-B039-23CC88C0B24A}"/>
                  </a:ext>
                </a:extLst>
              </p:cNvPr>
              <p:cNvSpPr>
                <a:spLocks/>
              </p:cNvSpPr>
              <p:nvPr/>
            </p:nvSpPr>
            <p:spPr bwMode="auto">
              <a:xfrm>
                <a:off x="178105" y="229450"/>
                <a:ext cx="112715" cy="112755"/>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7" name="AutoShape 15">
                <a:extLst>
                  <a:ext uri="{FF2B5EF4-FFF2-40B4-BE49-F238E27FC236}">
                    <a16:creationId xmlns:a16="http://schemas.microsoft.com/office/drawing/2014/main" id="{61F8AB1D-13FB-5647-AD8D-01F24D547D58}"/>
                  </a:ext>
                </a:extLst>
              </p:cNvPr>
              <p:cNvSpPr>
                <a:spLocks/>
              </p:cNvSpPr>
              <p:nvPr/>
            </p:nvSpPr>
            <p:spPr bwMode="auto">
              <a:xfrm>
                <a:off x="320982" y="215158"/>
                <a:ext cx="112715" cy="112754"/>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8" name="AutoShape 16">
                <a:extLst>
                  <a:ext uri="{FF2B5EF4-FFF2-40B4-BE49-F238E27FC236}">
                    <a16:creationId xmlns:a16="http://schemas.microsoft.com/office/drawing/2014/main" id="{8372B09D-B7C3-584E-B929-3FF2D21646C4}"/>
                  </a:ext>
                </a:extLst>
              </p:cNvPr>
              <p:cNvSpPr>
                <a:spLocks/>
              </p:cNvSpPr>
              <p:nvPr/>
            </p:nvSpPr>
            <p:spPr bwMode="auto">
              <a:xfrm>
                <a:off x="206680" y="321560"/>
                <a:ext cx="112715"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9" name="AutoShape 17">
                <a:extLst>
                  <a:ext uri="{FF2B5EF4-FFF2-40B4-BE49-F238E27FC236}">
                    <a16:creationId xmlns:a16="http://schemas.microsoft.com/office/drawing/2014/main" id="{6DE131C4-C5DD-6E48-AE26-AE87927C113A}"/>
                  </a:ext>
                </a:extLst>
              </p:cNvPr>
              <p:cNvSpPr>
                <a:spLocks/>
              </p:cNvSpPr>
              <p:nvPr/>
            </p:nvSpPr>
            <p:spPr bwMode="auto">
              <a:xfrm>
                <a:off x="71741" y="299327"/>
                <a:ext cx="112714"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90" name="AutoShape 18">
                <a:extLst>
                  <a:ext uri="{FF2B5EF4-FFF2-40B4-BE49-F238E27FC236}">
                    <a16:creationId xmlns:a16="http://schemas.microsoft.com/office/drawing/2014/main" id="{8FBE6996-ADFB-F44B-B808-4C96DE4B6A89}"/>
                  </a:ext>
                </a:extLst>
              </p:cNvPr>
              <p:cNvSpPr>
                <a:spLocks/>
              </p:cNvSpPr>
              <p:nvPr/>
            </p:nvSpPr>
            <p:spPr bwMode="auto">
              <a:xfrm>
                <a:off x="200330" y="7117"/>
                <a:ext cx="112715"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grpSp>
      <p:sp>
        <p:nvSpPr>
          <p:cNvPr id="3091" name="Rectangle 19">
            <a:extLst>
              <a:ext uri="{FF2B5EF4-FFF2-40B4-BE49-F238E27FC236}">
                <a16:creationId xmlns:a16="http://schemas.microsoft.com/office/drawing/2014/main" id="{2AE23320-C89C-D744-B449-B9D11BBE63DD}"/>
              </a:ext>
            </a:extLst>
          </p:cNvPr>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a:extLst>
              <a:ext uri="{FF2B5EF4-FFF2-40B4-BE49-F238E27FC236}">
                <a16:creationId xmlns:a16="http://schemas.microsoft.com/office/drawing/2014/main" id="{CFA6F192-D96E-3743-B57C-8B819723A57F}"/>
              </a:ext>
            </a:extLst>
          </p:cNvPr>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a:extLst>
              <a:ext uri="{FF2B5EF4-FFF2-40B4-BE49-F238E27FC236}">
                <a16:creationId xmlns:a16="http://schemas.microsoft.com/office/drawing/2014/main" id="{F62CB360-CA15-494F-A1BC-4FFD5A2D99DB}"/>
              </a:ext>
            </a:extLst>
          </p:cNvPr>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hangingPunct="1">
              <a:defRPr/>
            </a:lvl1pPr>
          </a:lstStyle>
          <a:p>
            <a:pPr>
              <a:defRPr/>
            </a:pPr>
            <a:fld id="{B16C8E54-153B-854B-825E-FEC85445F54A}" type="slidenum">
              <a:rPr lang="en-US" altLang="en-US"/>
              <a:pPr>
                <a:defRPr/>
              </a:pPr>
              <a:t>‹#›</a:t>
            </a:fld>
            <a:endParaRPr lang="en-US" altLang="en-US" sz="1400">
              <a:latin typeface="Arial Narrow" pitchFamily="34" charset="0"/>
              <a:sym typeface="Arial Narrow" pitchFamily="34" charset="0"/>
            </a:endParaRPr>
          </a:p>
        </p:txBody>
      </p:sp>
    </p:spTree>
  </p:cSld>
  <p:clrMap bg1="lt1" tx1="dk1" bg2="lt2" tx2="dk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E05720BE-7D0B-FA48-8E6C-6BDE9A194E11}"/>
              </a:ext>
            </a:extLst>
          </p:cNvPr>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hangingPunct="1">
              <a:defRPr/>
            </a:lvl1pPr>
          </a:lstStyle>
          <a:p>
            <a:pPr>
              <a:defRPr/>
            </a:pPr>
            <a:fld id="{B395EE1F-E01D-0D41-85DB-B5F94FCFDC18}" type="slidenum">
              <a:rPr lang="en-US" altLang="en-US"/>
              <a:pPr>
                <a:defRPr/>
              </a:pPr>
              <a:t>‹#›</a:t>
            </a:fld>
            <a:endParaRPr lang="en-US" altLang="en-US" sz="1400"/>
          </a:p>
        </p:txBody>
      </p:sp>
      <p:sp>
        <p:nvSpPr>
          <p:cNvPr id="5122" name="Rectangle 2">
            <a:extLst>
              <a:ext uri="{FF2B5EF4-FFF2-40B4-BE49-F238E27FC236}">
                <a16:creationId xmlns:a16="http://schemas.microsoft.com/office/drawing/2014/main" id="{45AB4F85-C131-204D-9BD7-D94D4637F368}"/>
              </a:ext>
            </a:extLst>
          </p:cNvPr>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a:extLst>
              <a:ext uri="{FF2B5EF4-FFF2-40B4-BE49-F238E27FC236}">
                <a16:creationId xmlns:a16="http://schemas.microsoft.com/office/drawing/2014/main" id="{BF77EEB9-5583-7F4E-82F8-11C195912575}"/>
              </a:ext>
            </a:extLst>
          </p:cNvPr>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6429" r:id="rId1"/>
    <p:sldLayoutId id="2147486430" r:id="rId2"/>
    <p:sldLayoutId id="2147486431" r:id="rId3"/>
    <p:sldLayoutId id="2147486432" r:id="rId4"/>
    <p:sldLayoutId id="2147486433" r:id="rId5"/>
    <p:sldLayoutId id="2147486434" r:id="rId6"/>
    <p:sldLayoutId id="2147486435" r:id="rId7"/>
    <p:sldLayoutId id="2147486436" r:id="rId8"/>
    <p:sldLayoutId id="2147486437" r:id="rId9"/>
    <p:sldLayoutId id="2147486438" r:id="rId10"/>
    <p:sldLayoutId id="2147486439"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58050" name="Group 1">
            <a:extLst>
              <a:ext uri="{FF2B5EF4-FFF2-40B4-BE49-F238E27FC236}">
                <a16:creationId xmlns:a16="http://schemas.microsoft.com/office/drawing/2014/main" id="{E92B59EE-8B81-EB4A-80C6-BD5F968002F6}"/>
              </a:ext>
            </a:extLst>
          </p:cNvPr>
          <p:cNvGrpSpPr>
            <a:grpSpLocks/>
          </p:cNvGrpSpPr>
          <p:nvPr/>
        </p:nvGrpSpPr>
        <p:grpSpPr bwMode="auto">
          <a:xfrm>
            <a:off x="0" y="-331788"/>
            <a:ext cx="9144000" cy="7189788"/>
            <a:chOff x="0" y="-1"/>
            <a:chExt cx="9144001" cy="7190915"/>
          </a:xfrm>
        </p:grpSpPr>
        <p:sp>
          <p:nvSpPr>
            <p:cNvPr id="2" name="AutoShape 2">
              <a:extLst>
                <a:ext uri="{FF2B5EF4-FFF2-40B4-BE49-F238E27FC236}">
                  <a16:creationId xmlns:a16="http://schemas.microsoft.com/office/drawing/2014/main" id="{E78FAB6C-6981-1F47-AABF-F2958DE00A21}"/>
                </a:ext>
              </a:extLst>
            </p:cNvPr>
            <p:cNvSpPr>
              <a:spLocks/>
            </p:cNvSpPr>
            <p:nvPr/>
          </p:nvSpPr>
          <p:spPr bwMode="auto">
            <a:xfrm>
              <a:off x="0" y="811339"/>
              <a:ext cx="9144001" cy="115429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27" name="AutoShape 3" descr="Cacback.png">
              <a:extLst>
                <a:ext uri="{FF2B5EF4-FFF2-40B4-BE49-F238E27FC236}">
                  <a16:creationId xmlns:a16="http://schemas.microsoft.com/office/drawing/2014/main" id="{8D791D42-0F60-4048-A77C-A722701EDAF3}"/>
                </a:ext>
              </a:extLst>
            </p:cNvPr>
            <p:cNvSpPr>
              <a:spLocks/>
            </p:cNvSpPr>
            <p:nvPr/>
          </p:nvSpPr>
          <p:spPr bwMode="auto">
            <a:xfrm>
              <a:off x="0" y="333427"/>
              <a:ext cx="1776413" cy="6857487"/>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nvGrpSpPr>
            <p:cNvPr id="258056" name="Group 4">
              <a:extLst>
                <a:ext uri="{FF2B5EF4-FFF2-40B4-BE49-F238E27FC236}">
                  <a16:creationId xmlns:a16="http://schemas.microsoft.com/office/drawing/2014/main" id="{74B7E0C9-ECD8-5145-AEFD-C4BFAB8789F1}"/>
                </a:ext>
              </a:extLst>
            </p:cNvPr>
            <p:cNvGrpSpPr>
              <a:grpSpLocks/>
            </p:cNvGrpSpPr>
            <p:nvPr/>
          </p:nvGrpSpPr>
          <p:grpSpPr bwMode="auto">
            <a:xfrm>
              <a:off x="97113" y="-1"/>
              <a:ext cx="7917001" cy="1667505"/>
              <a:chOff x="0" y="-1"/>
              <a:chExt cx="7917000" cy="1667505"/>
            </a:xfrm>
          </p:grpSpPr>
          <p:sp>
            <p:nvSpPr>
              <p:cNvPr id="1029" name="AutoShape 5">
                <a:extLst>
                  <a:ext uri="{FF2B5EF4-FFF2-40B4-BE49-F238E27FC236}">
                    <a16:creationId xmlns:a16="http://schemas.microsoft.com/office/drawing/2014/main" id="{D9111DC6-9216-D549-B99D-46B6B3E96D4E}"/>
                  </a:ext>
                </a:extLst>
              </p:cNvPr>
              <p:cNvSpPr>
                <a:spLocks/>
              </p:cNvSpPr>
              <p:nvPr/>
            </p:nvSpPr>
            <p:spPr bwMode="auto">
              <a:xfrm rot="-507431">
                <a:off x="10837" y="1154293"/>
                <a:ext cx="1547813" cy="271505"/>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0" name="AutoShape 6">
                <a:extLst>
                  <a:ext uri="{FF2B5EF4-FFF2-40B4-BE49-F238E27FC236}">
                    <a16:creationId xmlns:a16="http://schemas.microsoft.com/office/drawing/2014/main" id="{726D6AE3-504B-A142-9912-51E8C2C3583B}"/>
                  </a:ext>
                </a:extLst>
              </p:cNvPr>
              <p:cNvSpPr>
                <a:spLocks/>
              </p:cNvSpPr>
              <p:nvPr/>
            </p:nvSpPr>
            <p:spPr bwMode="auto">
              <a:xfrm rot="-507431">
                <a:off x="1760262" y="446157"/>
                <a:ext cx="6132513" cy="774821"/>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nvGrpSpPr>
              <p:cNvPr id="258060" name="Group 7">
                <a:extLst>
                  <a:ext uri="{FF2B5EF4-FFF2-40B4-BE49-F238E27FC236}">
                    <a16:creationId xmlns:a16="http://schemas.microsoft.com/office/drawing/2014/main" id="{AE7D33DB-A2C0-5947-95C2-4C32D11196BA}"/>
                  </a:ext>
                </a:extLst>
              </p:cNvPr>
              <p:cNvGrpSpPr>
                <a:grpSpLocks/>
              </p:cNvGrpSpPr>
              <p:nvPr/>
            </p:nvGrpSpPr>
            <p:grpSpPr bwMode="auto">
              <a:xfrm>
                <a:off x="1487211" y="850438"/>
                <a:ext cx="304801" cy="304801"/>
                <a:chOff x="0" y="0"/>
                <a:chExt cx="304800" cy="304800"/>
              </a:xfrm>
            </p:grpSpPr>
            <p:sp>
              <p:nvSpPr>
                <p:cNvPr id="3" name="AutoShape 8">
                  <a:extLst>
                    <a:ext uri="{FF2B5EF4-FFF2-40B4-BE49-F238E27FC236}">
                      <a16:creationId xmlns:a16="http://schemas.microsoft.com/office/drawing/2014/main" id="{7952FB5D-E7AF-0F4A-B30D-6B3722976EDD}"/>
                    </a:ext>
                  </a:extLst>
                </p:cNvPr>
                <p:cNvSpPr>
                  <a:spLocks/>
                </p:cNvSpPr>
                <p:nvPr/>
              </p:nvSpPr>
              <p:spPr bwMode="auto">
                <a:xfrm>
                  <a:off x="1" y="595"/>
                  <a:ext cx="304799" cy="303259"/>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3" name="AutoShape 9">
                  <a:extLst>
                    <a:ext uri="{FF2B5EF4-FFF2-40B4-BE49-F238E27FC236}">
                      <a16:creationId xmlns:a16="http://schemas.microsoft.com/office/drawing/2014/main" id="{CFD6DC06-967F-804D-AED8-717F7977A119}"/>
                    </a:ext>
                  </a:extLst>
                </p:cNvPr>
                <p:cNvSpPr>
                  <a:spLocks/>
                </p:cNvSpPr>
                <p:nvPr/>
              </p:nvSpPr>
              <p:spPr bwMode="auto">
                <a:xfrm>
                  <a:off x="152400" y="81570"/>
                  <a:ext cx="74613" cy="74625"/>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4" name="AutoShape 10">
                  <a:extLst>
                    <a:ext uri="{FF2B5EF4-FFF2-40B4-BE49-F238E27FC236}">
                      <a16:creationId xmlns:a16="http://schemas.microsoft.com/office/drawing/2014/main" id="{2D2F58FD-0441-544E-B2E7-21A7EA90C1A0}"/>
                    </a:ext>
                  </a:extLst>
                </p:cNvPr>
                <p:cNvSpPr>
                  <a:spLocks/>
                </p:cNvSpPr>
                <p:nvPr/>
              </p:nvSpPr>
              <p:spPr bwMode="auto">
                <a:xfrm>
                  <a:off x="47626" y="38701"/>
                  <a:ext cx="74613" cy="76212"/>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5" name="AutoShape 11">
                  <a:extLst>
                    <a:ext uri="{FF2B5EF4-FFF2-40B4-BE49-F238E27FC236}">
                      <a16:creationId xmlns:a16="http://schemas.microsoft.com/office/drawing/2014/main" id="{8E20FEAE-A14A-744E-AC79-544763E90604}"/>
                    </a:ext>
                  </a:extLst>
                </p:cNvPr>
                <p:cNvSpPr>
                  <a:spLocks/>
                </p:cNvSpPr>
                <p:nvPr/>
              </p:nvSpPr>
              <p:spPr bwMode="auto">
                <a:xfrm>
                  <a:off x="47626" y="124439"/>
                  <a:ext cx="74613" cy="74624"/>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4" name="AutoShape 12">
                  <a:extLst>
                    <a:ext uri="{FF2B5EF4-FFF2-40B4-BE49-F238E27FC236}">
                      <a16:creationId xmlns:a16="http://schemas.microsoft.com/office/drawing/2014/main" id="{9A7D2F12-57A1-F546-B1EE-3AD51ACDC80B}"/>
                    </a:ext>
                  </a:extLst>
                </p:cNvPr>
                <p:cNvSpPr>
                  <a:spLocks/>
                </p:cNvSpPr>
                <p:nvPr/>
              </p:nvSpPr>
              <p:spPr bwMode="auto">
                <a:xfrm>
                  <a:off x="119064" y="153019"/>
                  <a:ext cx="74612" cy="74624"/>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7" name="AutoShape 13">
                  <a:extLst>
                    <a:ext uri="{FF2B5EF4-FFF2-40B4-BE49-F238E27FC236}">
                      <a16:creationId xmlns:a16="http://schemas.microsoft.com/office/drawing/2014/main" id="{3C2E3437-8C95-7A4F-A848-C22C0A83EA22}"/>
                    </a:ext>
                  </a:extLst>
                </p:cNvPr>
                <p:cNvSpPr>
                  <a:spLocks/>
                </p:cNvSpPr>
                <p:nvPr/>
              </p:nvSpPr>
              <p:spPr bwMode="auto">
                <a:xfrm>
                  <a:off x="214313" y="143492"/>
                  <a:ext cx="74612" cy="74624"/>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8" name="AutoShape 14">
                  <a:extLst>
                    <a:ext uri="{FF2B5EF4-FFF2-40B4-BE49-F238E27FC236}">
                      <a16:creationId xmlns:a16="http://schemas.microsoft.com/office/drawing/2014/main" id="{BDDC4921-CFD5-BF48-9830-4BCCFBAD4BBD}"/>
                    </a:ext>
                  </a:extLst>
                </p:cNvPr>
                <p:cNvSpPr>
                  <a:spLocks/>
                </p:cNvSpPr>
                <p:nvPr/>
              </p:nvSpPr>
              <p:spPr bwMode="auto">
                <a:xfrm>
                  <a:off x="138114" y="213353"/>
                  <a:ext cx="74612" cy="76212"/>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9" name="AutoShape 15">
                  <a:extLst>
                    <a:ext uri="{FF2B5EF4-FFF2-40B4-BE49-F238E27FC236}">
                      <a16:creationId xmlns:a16="http://schemas.microsoft.com/office/drawing/2014/main" id="{747248CA-EE8C-544A-98AF-3CBF082A91C4}"/>
                    </a:ext>
                  </a:extLst>
                </p:cNvPr>
                <p:cNvSpPr>
                  <a:spLocks/>
                </p:cNvSpPr>
                <p:nvPr/>
              </p:nvSpPr>
              <p:spPr bwMode="auto">
                <a:xfrm>
                  <a:off x="47626" y="199063"/>
                  <a:ext cx="74613" cy="76212"/>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40" name="AutoShape 16">
                  <a:extLst>
                    <a:ext uri="{FF2B5EF4-FFF2-40B4-BE49-F238E27FC236}">
                      <a16:creationId xmlns:a16="http://schemas.microsoft.com/office/drawing/2014/main" id="{5692CB7F-BC3F-CF43-B805-C1B210DB92AC}"/>
                    </a:ext>
                  </a:extLst>
                </p:cNvPr>
                <p:cNvSpPr>
                  <a:spLocks/>
                </p:cNvSpPr>
                <p:nvPr/>
              </p:nvSpPr>
              <p:spPr bwMode="auto">
                <a:xfrm>
                  <a:off x="133351" y="5358"/>
                  <a:ext cx="74613" cy="76212"/>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grpSp>
        <p:sp>
          <p:nvSpPr>
            <p:cNvPr id="1041" name="AutoShape 17">
              <a:extLst>
                <a:ext uri="{FF2B5EF4-FFF2-40B4-BE49-F238E27FC236}">
                  <a16:creationId xmlns:a16="http://schemas.microsoft.com/office/drawing/2014/main" id="{C815ABB7-DE71-5844-B5A5-BFEF431FDA45}"/>
                </a:ext>
              </a:extLst>
            </p:cNvPr>
            <p:cNvSpPr>
              <a:spLocks/>
            </p:cNvSpPr>
            <p:nvPr/>
          </p:nvSpPr>
          <p:spPr bwMode="auto">
            <a:xfrm>
              <a:off x="676275" y="2213322"/>
              <a:ext cx="1112838" cy="4977592"/>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sp>
        <p:nvSpPr>
          <p:cNvPr id="1042" name="Rectangle 18">
            <a:extLst>
              <a:ext uri="{FF2B5EF4-FFF2-40B4-BE49-F238E27FC236}">
                <a16:creationId xmlns:a16="http://schemas.microsoft.com/office/drawing/2014/main" id="{DEC8AB63-5F4D-1E4D-AC3D-62C368129B05}"/>
              </a:ext>
            </a:extLst>
          </p:cNvPr>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hangingPunct="1">
              <a:defRPr/>
            </a:lvl1pPr>
          </a:lstStyle>
          <a:p>
            <a:pPr>
              <a:defRPr/>
            </a:pPr>
            <a:fld id="{D964E3A0-34D1-424E-93EA-9CB0CE290370}" type="slidenum">
              <a:rPr lang="en-US" altLang="en-US"/>
              <a:pPr>
                <a:defRPr/>
              </a:pPr>
              <a:t>‹#›</a:t>
            </a:fld>
            <a:endParaRPr lang="en-US" altLang="en-US" sz="1400">
              <a:latin typeface="Arial Narrow" pitchFamily="34" charset="0"/>
              <a:sym typeface="Arial Narrow" pitchFamily="34" charset="0"/>
            </a:endParaRPr>
          </a:p>
        </p:txBody>
      </p:sp>
      <p:sp>
        <p:nvSpPr>
          <p:cNvPr id="1043" name="Rectangle 19">
            <a:extLst>
              <a:ext uri="{FF2B5EF4-FFF2-40B4-BE49-F238E27FC236}">
                <a16:creationId xmlns:a16="http://schemas.microsoft.com/office/drawing/2014/main" id="{F0569D59-8DEA-0B49-A399-ED3DA0033BCE}"/>
              </a:ext>
            </a:extLst>
          </p:cNvPr>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a:extLst>
              <a:ext uri="{FF2B5EF4-FFF2-40B4-BE49-F238E27FC236}">
                <a16:creationId xmlns:a16="http://schemas.microsoft.com/office/drawing/2014/main" id="{ABA02A06-A6E1-D545-95C6-53AB1773FA6E}"/>
              </a:ext>
            </a:extLst>
          </p:cNvPr>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6440" r:id="rId1"/>
    <p:sldLayoutId id="2147486441" r:id="rId2"/>
    <p:sldLayoutId id="2147486442" r:id="rId3"/>
    <p:sldLayoutId id="2147486443" r:id="rId4"/>
    <p:sldLayoutId id="2147486444" r:id="rId5"/>
    <p:sldLayoutId id="2147486445" r:id="rId6"/>
    <p:sldLayoutId id="2147486446" r:id="rId7"/>
    <p:sldLayoutId id="2147486447" r:id="rId8"/>
    <p:sldLayoutId id="2147486448" r:id="rId9"/>
    <p:sldLayoutId id="2147486449" r:id="rId10"/>
    <p:sldLayoutId id="2147486450"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5C8A4675-913A-4B78-9B33-81145D7D194B}" type="slidenum">
              <a:rPr lang="en-US" altLang="en-US"/>
              <a:pPr/>
              <a:t>‹#›</a:t>
            </a:fld>
            <a:endParaRPr lang="en-US" altLang="en-US" sz="1400"/>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764077189"/>
      </p:ext>
    </p:extLst>
  </p:cSld>
  <p:clrMap bg1="lt1" tx1="dk1" bg2="lt2" tx2="dk2" accent1="accent1" accent2="accent2" accent3="accent3" accent4="accent4" accent5="accent5" accent6="accent6" hlink="hlink" folHlink="folHlink"/>
  <p:sldLayoutIdLst>
    <p:sldLayoutId id="2147486540" r:id="rId1"/>
    <p:sldLayoutId id="2147486541" r:id="rId2"/>
    <p:sldLayoutId id="2147486542" r:id="rId3"/>
    <p:sldLayoutId id="2147486543" r:id="rId4"/>
    <p:sldLayoutId id="2147486544" r:id="rId5"/>
    <p:sldLayoutId id="2147486545" r:id="rId6"/>
    <p:sldLayoutId id="2147486546" r:id="rId7"/>
    <p:sldLayoutId id="2147486547" r:id="rId8"/>
    <p:sldLayoutId id="2147486548" r:id="rId9"/>
    <p:sldLayoutId id="2147486549" r:id="rId10"/>
    <p:sldLayoutId id="2147486550"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defRPr sz="1200">
                <a:solidFill>
                  <a:srgbClr val="FFFFFF"/>
                </a:solidFill>
                <a:latin typeface="Arial" pitchFamily="-111" charset="0"/>
                <a:ea typeface="+mn-ea"/>
                <a:cs typeface="+mn-cs"/>
              </a:defRPr>
            </a:lvl1pPr>
          </a:lstStyle>
          <a:p>
            <a:endParaRPr lang="zh-CN" altLang="en-US"/>
          </a:p>
        </p:txBody>
      </p:sp>
      <p:sp>
        <p:nvSpPr>
          <p:cNvPr id="125955" name="Rectangle 1027"/>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a:defRPr sz="1200">
                <a:solidFill>
                  <a:srgbClr val="FFFFFF"/>
                </a:solidFill>
              </a:defRPr>
            </a:lvl1pPr>
          </a:lstStyle>
          <a:p>
            <a:fld id="{97DA1CAF-EFFD-40F5-A7E9-D811A0C47F23}" type="slidenum">
              <a:rPr lang="zh-CN" altLang="en-US" smtClean="0"/>
              <a:pPr/>
              <a:t>‹#›</a:t>
            </a:fld>
            <a:endParaRPr lang="en-US" altLang="zh-CN"/>
          </a:p>
        </p:txBody>
      </p:sp>
      <p:grpSp>
        <p:nvGrpSpPr>
          <p:cNvPr id="256004" name="Group 1028"/>
          <p:cNvGrpSpPr>
            <a:grpSpLocks/>
          </p:cNvGrpSpPr>
          <p:nvPr/>
        </p:nvGrpSpPr>
        <p:grpSpPr bwMode="auto">
          <a:xfrm>
            <a:off x="1" y="2"/>
            <a:ext cx="9140825" cy="6850063"/>
            <a:chOff x="0" y="0"/>
            <a:chExt cx="5758" cy="4315"/>
          </a:xfrm>
        </p:grpSpPr>
        <p:grpSp>
          <p:nvGrpSpPr>
            <p:cNvPr id="256008"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58" tIns="45679" rIns="91358" bIns="45679" numCol="1" anchor="ctr" anchorCtr="0" compatLnSpc="1">
            <a:prstTxWarp prst="textNoShape">
              <a:avLst/>
            </a:prstTxWarp>
          </a:bodyPr>
          <a:lstStyle/>
          <a:p>
            <a:pPr lvl="0"/>
            <a:r>
              <a:rPr lang="en-US" dirty="0"/>
              <a:t>Click to edit Master title style</a:t>
            </a:r>
          </a:p>
        </p:txBody>
      </p:sp>
      <p:sp>
        <p:nvSpPr>
          <p:cNvPr id="125966" name="Rectangle 1038"/>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ctr">
              <a:defRPr sz="1200">
                <a:solidFill>
                  <a:srgbClr val="FFFFFF"/>
                </a:solidFill>
                <a:latin typeface="Arial" pitchFamily="-111" charset="0"/>
                <a:ea typeface="+mn-ea"/>
                <a:cs typeface="+mn-cs"/>
              </a:defRPr>
            </a:lvl1pPr>
          </a:lstStyle>
          <a:p>
            <a:endParaRPr lang="zh-CN" altLang="en-US"/>
          </a:p>
        </p:txBody>
      </p:sp>
      <p:sp>
        <p:nvSpPr>
          <p:cNvPr id="125967" name="Rectangle 1039"/>
          <p:cNvSpPr>
            <a:spLocks noGrp="1" noChangeArrowheads="1"/>
          </p:cNvSpPr>
          <p:nvPr>
            <p:ph type="body" idx="1"/>
          </p:nvPr>
        </p:nvSpPr>
        <p:spPr bwMode="auto">
          <a:xfrm>
            <a:off x="457200" y="1600216"/>
            <a:ext cx="8229600" cy="4525963"/>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256362"/>
      </p:ext>
    </p:extLst>
  </p:cSld>
  <p:clrMap bg1="dk2" tx1="lt1" bg2="dk1" tx2="lt2" accent1="accent1" accent2="accent2" accent3="accent3" accent4="accent4" accent5="accent5" accent6="accent6" hlink="hlink" folHlink="folHlink"/>
  <p:sldLayoutIdLst>
    <p:sldLayoutId id="214748655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5pPr>
      <a:lvl6pPr marL="45679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358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039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7184"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600" indent="-3426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293" indent="-285499"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1986" indent="-228395"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0"/>
          <a:cs typeface="Arial"/>
        </a:defRPr>
      </a:lvl3pPr>
      <a:lvl4pPr marL="1598783" indent="-228395"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5584" indent="-228395"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2379" indent="-228395"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69173" indent="-228395"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5972" indent="-228395"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2762" indent="-228395"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2EDF36DB-F5E6-5747-86B4-C765A1B05CB1}"/>
              </a:ext>
            </a:extLst>
          </p:cNvPr>
          <p:cNvGrpSpPr>
            <a:grpSpLocks/>
          </p:cNvGrpSpPr>
          <p:nvPr/>
        </p:nvGrpSpPr>
        <p:grpSpPr bwMode="auto">
          <a:xfrm>
            <a:off x="0" y="0"/>
            <a:ext cx="1143000" cy="6856413"/>
            <a:chOff x="0" y="0"/>
            <a:chExt cx="720" cy="4319"/>
          </a:xfrm>
        </p:grpSpPr>
        <p:sp>
          <p:nvSpPr>
            <p:cNvPr id="113672" name="Rectangle 3">
              <a:extLst>
                <a:ext uri="{FF2B5EF4-FFF2-40B4-BE49-F238E27FC236}">
                  <a16:creationId xmlns:a16="http://schemas.microsoft.com/office/drawing/2014/main" id="{752F91AC-FD07-2A4B-83F6-801773C84C52}"/>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113673" name="Rectangle 4">
              <a:extLst>
                <a:ext uri="{FF2B5EF4-FFF2-40B4-BE49-F238E27FC236}">
                  <a16:creationId xmlns:a16="http://schemas.microsoft.com/office/drawing/2014/main" id="{5786896A-7E8D-5945-8C2D-C2B9C4EE03D8}"/>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25610" name="Picture 5">
              <a:extLst>
                <a:ext uri="{FF2B5EF4-FFF2-40B4-BE49-F238E27FC236}">
                  <a16:creationId xmlns:a16="http://schemas.microsoft.com/office/drawing/2014/main" id="{2D097ABE-683F-684C-B575-BB30E8EC2830}"/>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Rectangle 6">
            <a:extLst>
              <a:ext uri="{FF2B5EF4-FFF2-40B4-BE49-F238E27FC236}">
                <a16:creationId xmlns:a16="http://schemas.microsoft.com/office/drawing/2014/main" id="{DBA849DB-BF87-F84B-ABE7-34059EDD6EEA}"/>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25604" name="Rectangle 7">
            <a:extLst>
              <a:ext uri="{FF2B5EF4-FFF2-40B4-BE49-F238E27FC236}">
                <a16:creationId xmlns:a16="http://schemas.microsoft.com/office/drawing/2014/main" id="{3968A3EC-CD00-6F47-AE31-5E086ACBEAF1}"/>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4760" name="Rectangle 8">
            <a:extLst>
              <a:ext uri="{FF2B5EF4-FFF2-40B4-BE49-F238E27FC236}">
                <a16:creationId xmlns:a16="http://schemas.microsoft.com/office/drawing/2014/main" id="{56E5A18C-D115-BA41-8C5A-72A3FDB61AC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74761" name="Rectangle 9">
            <a:extLst>
              <a:ext uri="{FF2B5EF4-FFF2-40B4-BE49-F238E27FC236}">
                <a16:creationId xmlns:a16="http://schemas.microsoft.com/office/drawing/2014/main" id="{E12E16BA-4D2D-D640-A635-272752EAA33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74762" name="Rectangle 10">
            <a:extLst>
              <a:ext uri="{FF2B5EF4-FFF2-40B4-BE49-F238E27FC236}">
                <a16:creationId xmlns:a16="http://schemas.microsoft.com/office/drawing/2014/main" id="{8BEDA6CE-459F-E14B-B87F-449F88884204}"/>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latin typeface="Times New Roman" panose="02020603050405020304" pitchFamily="18" charset="0"/>
              </a:defRPr>
            </a:lvl1pPr>
          </a:lstStyle>
          <a:p>
            <a:pPr>
              <a:defRPr/>
            </a:pPr>
            <a:fld id="{E1759F87-6CCB-D34D-BF57-FC812ECD0F36}"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2" r:id="rId1"/>
    <p:sldLayoutId id="2147486334" r:id="rId2"/>
    <p:sldLayoutId id="2147486335" r:id="rId3"/>
    <p:sldLayoutId id="2147486336" r:id="rId4"/>
    <p:sldLayoutId id="2147486337" r:id="rId5"/>
    <p:sldLayoutId id="2147486338" r:id="rId6"/>
    <p:sldLayoutId id="2147486339" r:id="rId7"/>
    <p:sldLayoutId id="2147486340" r:id="rId8"/>
    <p:sldLayoutId id="2147486341" r:id="rId9"/>
    <p:sldLayoutId id="2147486342" r:id="rId10"/>
    <p:sldLayoutId id="214748634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B8FACE87-7655-2D4C-98FB-0A237D138485}"/>
              </a:ext>
            </a:extLst>
          </p:cNvPr>
          <p:cNvGrpSpPr>
            <a:grpSpLocks/>
          </p:cNvGrpSpPr>
          <p:nvPr/>
        </p:nvGrpSpPr>
        <p:grpSpPr bwMode="auto">
          <a:xfrm>
            <a:off x="0" y="0"/>
            <a:ext cx="9144000" cy="6934200"/>
            <a:chOff x="0" y="0"/>
            <a:chExt cx="5760" cy="4368"/>
          </a:xfrm>
        </p:grpSpPr>
        <p:sp>
          <p:nvSpPr>
            <p:cNvPr id="87043" name="Freeform 3">
              <a:extLst>
                <a:ext uri="{FF2B5EF4-FFF2-40B4-BE49-F238E27FC236}">
                  <a16:creationId xmlns:a16="http://schemas.microsoft.com/office/drawing/2014/main" id="{B3D94778-A778-674D-8412-C952AB1A8338}"/>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37897" name="Freeform 4">
              <a:extLst>
                <a:ext uri="{FF2B5EF4-FFF2-40B4-BE49-F238E27FC236}">
                  <a16:creationId xmlns:a16="http://schemas.microsoft.com/office/drawing/2014/main" id="{F3BC4FA4-D5A8-5544-B47B-D96F23F090AC}"/>
                </a:ext>
              </a:extLst>
            </p:cNvPr>
            <p:cNvSpPr>
              <a:spLocks/>
            </p:cNvSpPr>
            <p:nvPr/>
          </p:nvSpPr>
          <p:spPr bwMode="hidden">
            <a:xfrm>
              <a:off x="0" y="2496"/>
              <a:ext cx="2112" cy="1604"/>
            </a:xfrm>
            <a:custGeom>
              <a:avLst/>
              <a:gdLst>
                <a:gd name="T0" fmla="*/ 565 w 2123"/>
                <a:gd name="T1" fmla="*/ 789 h 1696"/>
                <a:gd name="T2" fmla="*/ 529 w 2123"/>
                <a:gd name="T3" fmla="*/ 517 h 1696"/>
                <a:gd name="T4" fmla="*/ 655 w 2123"/>
                <a:gd name="T5" fmla="*/ 300 h 1696"/>
                <a:gd name="T6" fmla="*/ 902 w 2123"/>
                <a:gd name="T7" fmla="*/ 445 h 1696"/>
                <a:gd name="T8" fmla="*/ 1184 w 2123"/>
                <a:gd name="T9" fmla="*/ 657 h 1696"/>
                <a:gd name="T10" fmla="*/ 1443 w 2123"/>
                <a:gd name="T11" fmla="*/ 839 h 1696"/>
                <a:gd name="T12" fmla="*/ 1755 w 2123"/>
                <a:gd name="T13" fmla="*/ 1029 h 1696"/>
                <a:gd name="T14" fmla="*/ 1833 w 2123"/>
                <a:gd name="T15" fmla="*/ 1069 h 1696"/>
                <a:gd name="T16" fmla="*/ 1790 w 2123"/>
                <a:gd name="T17" fmla="*/ 1025 h 1696"/>
                <a:gd name="T18" fmla="*/ 1376 w 2123"/>
                <a:gd name="T19" fmla="*/ 758 h 1696"/>
                <a:gd name="T20" fmla="*/ 1058 w 2123"/>
                <a:gd name="T21" fmla="*/ 517 h 1696"/>
                <a:gd name="T22" fmla="*/ 703 w 2123"/>
                <a:gd name="T23" fmla="*/ 249 h 1696"/>
                <a:gd name="T24" fmla="*/ 974 w 2123"/>
                <a:gd name="T25" fmla="*/ 235 h 1696"/>
                <a:gd name="T26" fmla="*/ 1251 w 2123"/>
                <a:gd name="T27" fmla="*/ 240 h 1696"/>
                <a:gd name="T28" fmla="*/ 1574 w 2123"/>
                <a:gd name="T29" fmla="*/ 203 h 1696"/>
                <a:gd name="T30" fmla="*/ 2068 w 2123"/>
                <a:gd name="T31" fmla="*/ 148 h 1696"/>
                <a:gd name="T32" fmla="*/ 2020 w 2123"/>
                <a:gd name="T33" fmla="*/ 131 h 1696"/>
                <a:gd name="T34" fmla="*/ 1503 w 2123"/>
                <a:gd name="T35" fmla="*/ 195 h 1696"/>
                <a:gd name="T36" fmla="*/ 1178 w 2123"/>
                <a:gd name="T37" fmla="*/ 208 h 1696"/>
                <a:gd name="T38" fmla="*/ 739 w 2123"/>
                <a:gd name="T39" fmla="*/ 195 h 1696"/>
                <a:gd name="T40" fmla="*/ 799 w 2123"/>
                <a:gd name="T41" fmla="*/ 172 h 1696"/>
                <a:gd name="T42" fmla="*/ 1112 w 2123"/>
                <a:gd name="T43" fmla="*/ 0 h 1696"/>
                <a:gd name="T44" fmla="*/ 1058 w 2123"/>
                <a:gd name="T45" fmla="*/ 23 h 1696"/>
                <a:gd name="T46" fmla="*/ 985 w 2123"/>
                <a:gd name="T47" fmla="*/ 63 h 1696"/>
                <a:gd name="T48" fmla="*/ 835 w 2123"/>
                <a:gd name="T49" fmla="*/ 145 h 1696"/>
                <a:gd name="T50" fmla="*/ 655 w 2123"/>
                <a:gd name="T51" fmla="*/ 213 h 1696"/>
                <a:gd name="T52" fmla="*/ 619 w 2123"/>
                <a:gd name="T53" fmla="*/ 272 h 1696"/>
                <a:gd name="T54" fmla="*/ 295 w 2123"/>
                <a:gd name="T55" fmla="*/ 445 h 1696"/>
                <a:gd name="T56" fmla="*/ 0 w 2123"/>
                <a:gd name="T57" fmla="*/ 549 h 1696"/>
                <a:gd name="T58" fmla="*/ 0 w 2123"/>
                <a:gd name="T59" fmla="*/ 553 h 1696"/>
                <a:gd name="T60" fmla="*/ 0 w 2123"/>
                <a:gd name="T61" fmla="*/ 581 h 1696"/>
                <a:gd name="T62" fmla="*/ 289 w 2123"/>
                <a:gd name="T63" fmla="*/ 480 h 1696"/>
                <a:gd name="T64" fmla="*/ 577 w 2123"/>
                <a:gd name="T65" fmla="*/ 326 h 1696"/>
                <a:gd name="T66" fmla="*/ 493 w 2123"/>
                <a:gd name="T67" fmla="*/ 508 h 1696"/>
                <a:gd name="T68" fmla="*/ 511 w 2123"/>
                <a:gd name="T69" fmla="*/ 753 h 1696"/>
                <a:gd name="T70" fmla="*/ 450 w 2123"/>
                <a:gd name="T71" fmla="*/ 883 h 1696"/>
                <a:gd name="T72" fmla="*/ 319 w 2123"/>
                <a:gd name="T73" fmla="*/ 1120 h 1696"/>
                <a:gd name="T74" fmla="*/ 313 w 2123"/>
                <a:gd name="T75" fmla="*/ 1283 h 1696"/>
                <a:gd name="T76" fmla="*/ 319 w 2123"/>
                <a:gd name="T77" fmla="*/ 1283 h 1696"/>
                <a:gd name="T78" fmla="*/ 337 w 2123"/>
                <a:gd name="T79" fmla="*/ 1175 h 1696"/>
                <a:gd name="T80" fmla="*/ 565 w 2123"/>
                <a:gd name="T81" fmla="*/ 789 h 1696"/>
                <a:gd name="T82" fmla="*/ 565 w 2123"/>
                <a:gd name="T83" fmla="*/ 789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8" name="Freeform 5">
              <a:extLst>
                <a:ext uri="{FF2B5EF4-FFF2-40B4-BE49-F238E27FC236}">
                  <a16:creationId xmlns:a16="http://schemas.microsoft.com/office/drawing/2014/main" id="{B2837C3E-AE26-3844-8746-2E562B74E134}"/>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9" name="Freeform 6">
              <a:extLst>
                <a:ext uri="{FF2B5EF4-FFF2-40B4-BE49-F238E27FC236}">
                  <a16:creationId xmlns:a16="http://schemas.microsoft.com/office/drawing/2014/main" id="{67E5F8BD-61F0-484E-95D0-D744447D33C9}"/>
                </a:ext>
              </a:extLst>
            </p:cNvPr>
            <p:cNvSpPr>
              <a:spLocks/>
            </p:cNvSpPr>
            <p:nvPr/>
          </p:nvSpPr>
          <p:spPr bwMode="hidden">
            <a:xfrm>
              <a:off x="0" y="524"/>
              <a:ext cx="973" cy="1195"/>
            </a:xfrm>
            <a:custGeom>
              <a:avLst/>
              <a:gdLst>
                <a:gd name="T0" fmla="*/ 328 w 969"/>
                <a:gd name="T1" fmla="*/ 1201 h 1192"/>
                <a:gd name="T2" fmla="*/ 500 w 969"/>
                <a:gd name="T3" fmla="*/ 1207 h 1192"/>
                <a:gd name="T4" fmla="*/ 590 w 969"/>
                <a:gd name="T5" fmla="*/ 1165 h 1192"/>
                <a:gd name="T6" fmla="*/ 828 w 969"/>
                <a:gd name="T7" fmla="*/ 1100 h 1192"/>
                <a:gd name="T8" fmla="*/ 953 w 969"/>
                <a:gd name="T9" fmla="*/ 1070 h 1192"/>
                <a:gd name="T10" fmla="*/ 774 w 969"/>
                <a:gd name="T11" fmla="*/ 1001 h 1192"/>
                <a:gd name="T12" fmla="*/ 566 w 969"/>
                <a:gd name="T13" fmla="*/ 963 h 1192"/>
                <a:gd name="T14" fmla="*/ 202 w 969"/>
                <a:gd name="T15" fmla="*/ 981 h 1192"/>
                <a:gd name="T16" fmla="*/ 304 w 969"/>
                <a:gd name="T17" fmla="*/ 903 h 1192"/>
                <a:gd name="T18" fmla="*/ 506 w 969"/>
                <a:gd name="T19" fmla="*/ 813 h 1192"/>
                <a:gd name="T20" fmla="*/ 709 w 969"/>
                <a:gd name="T21" fmla="*/ 681 h 1192"/>
                <a:gd name="T22" fmla="*/ 715 w 969"/>
                <a:gd name="T23" fmla="*/ 681 h 1192"/>
                <a:gd name="T24" fmla="*/ 727 w 969"/>
                <a:gd name="T25" fmla="*/ 675 h 1192"/>
                <a:gd name="T26" fmla="*/ 768 w 969"/>
                <a:gd name="T27" fmla="*/ 657 h 1192"/>
                <a:gd name="T28" fmla="*/ 792 w 969"/>
                <a:gd name="T29" fmla="*/ 651 h 1192"/>
                <a:gd name="T30" fmla="*/ 804 w 969"/>
                <a:gd name="T31" fmla="*/ 639 h 1192"/>
                <a:gd name="T32" fmla="*/ 810 w 969"/>
                <a:gd name="T33" fmla="*/ 627 h 1192"/>
                <a:gd name="T34" fmla="*/ 804 w 969"/>
                <a:gd name="T35" fmla="*/ 621 h 1192"/>
                <a:gd name="T36" fmla="*/ 798 w 969"/>
                <a:gd name="T37" fmla="*/ 609 h 1192"/>
                <a:gd name="T38" fmla="*/ 798 w 969"/>
                <a:gd name="T39" fmla="*/ 580 h 1192"/>
                <a:gd name="T40" fmla="*/ 810 w 969"/>
                <a:gd name="T41" fmla="*/ 550 h 1192"/>
                <a:gd name="T42" fmla="*/ 822 w 969"/>
                <a:gd name="T43" fmla="*/ 520 h 1192"/>
                <a:gd name="T44" fmla="*/ 840 w 969"/>
                <a:gd name="T45" fmla="*/ 490 h 1192"/>
                <a:gd name="T46" fmla="*/ 853 w 969"/>
                <a:gd name="T47" fmla="*/ 460 h 1192"/>
                <a:gd name="T48" fmla="*/ 861 w 969"/>
                <a:gd name="T49" fmla="*/ 442 h 1192"/>
                <a:gd name="T50" fmla="*/ 869 w 969"/>
                <a:gd name="T51" fmla="*/ 436 h 1192"/>
                <a:gd name="T52" fmla="*/ 869 w 969"/>
                <a:gd name="T53" fmla="*/ 352 h 1192"/>
                <a:gd name="T54" fmla="*/ 869 w 969"/>
                <a:gd name="T55" fmla="*/ 346 h 1192"/>
                <a:gd name="T56" fmla="*/ 875 w 969"/>
                <a:gd name="T57" fmla="*/ 340 h 1192"/>
                <a:gd name="T58" fmla="*/ 893 w 969"/>
                <a:gd name="T59" fmla="*/ 310 h 1192"/>
                <a:gd name="T60" fmla="*/ 905 w 969"/>
                <a:gd name="T61" fmla="*/ 274 h 1192"/>
                <a:gd name="T62" fmla="*/ 917 w 969"/>
                <a:gd name="T63" fmla="*/ 244 h 1192"/>
                <a:gd name="T64" fmla="*/ 923 w 969"/>
                <a:gd name="T65" fmla="*/ 232 h 1192"/>
                <a:gd name="T66" fmla="*/ 929 w 969"/>
                <a:gd name="T67" fmla="*/ 220 h 1192"/>
                <a:gd name="T68" fmla="*/ 947 w 969"/>
                <a:gd name="T69" fmla="*/ 173 h 1192"/>
                <a:gd name="T70" fmla="*/ 965 w 969"/>
                <a:gd name="T71" fmla="*/ 137 h 1192"/>
                <a:gd name="T72" fmla="*/ 971 w 969"/>
                <a:gd name="T73" fmla="*/ 125 h 1192"/>
                <a:gd name="T74" fmla="*/ 971 w 969"/>
                <a:gd name="T75" fmla="*/ 119 h 1192"/>
                <a:gd name="T76" fmla="*/ 989 w 969"/>
                <a:gd name="T77" fmla="*/ 0 h 1192"/>
                <a:gd name="T78" fmla="*/ 965 w 969"/>
                <a:gd name="T79" fmla="*/ 47 h 1192"/>
                <a:gd name="T80" fmla="*/ 798 w 969"/>
                <a:gd name="T81" fmla="*/ 113 h 1192"/>
                <a:gd name="T82" fmla="*/ 721 w 969"/>
                <a:gd name="T83" fmla="*/ 161 h 1192"/>
                <a:gd name="T84" fmla="*/ 470 w 969"/>
                <a:gd name="T85" fmla="*/ 238 h 1192"/>
                <a:gd name="T86" fmla="*/ 286 w 969"/>
                <a:gd name="T87" fmla="*/ 292 h 1192"/>
                <a:gd name="T88" fmla="*/ 178 w 969"/>
                <a:gd name="T89" fmla="*/ 298 h 1192"/>
                <a:gd name="T90" fmla="*/ 12 w 969"/>
                <a:gd name="T91" fmla="*/ 490 h 1192"/>
                <a:gd name="T92" fmla="*/ 0 w 969"/>
                <a:gd name="T93" fmla="*/ 514 h 1192"/>
                <a:gd name="T94" fmla="*/ 0 w 969"/>
                <a:gd name="T95" fmla="*/ 1201 h 1192"/>
                <a:gd name="T96" fmla="*/ 96 w 969"/>
                <a:gd name="T97" fmla="*/ 1195 h 1192"/>
                <a:gd name="T98" fmla="*/ 328 w 969"/>
                <a:gd name="T99" fmla="*/ 1201 h 1192"/>
                <a:gd name="T100" fmla="*/ 328 w 969"/>
                <a:gd name="T101" fmla="*/ 1201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0" name="Freeform 7">
              <a:extLst>
                <a:ext uri="{FF2B5EF4-FFF2-40B4-BE49-F238E27FC236}">
                  <a16:creationId xmlns:a16="http://schemas.microsoft.com/office/drawing/2014/main" id="{74EBC71B-9D92-C24E-9DB2-5556FF7E95C0}"/>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1" name="Freeform 8">
              <a:extLst>
                <a:ext uri="{FF2B5EF4-FFF2-40B4-BE49-F238E27FC236}">
                  <a16:creationId xmlns:a16="http://schemas.microsoft.com/office/drawing/2014/main" id="{31D9B4DE-E47F-A940-AF82-2E835331A0EA}"/>
                </a:ext>
              </a:extLst>
            </p:cNvPr>
            <p:cNvSpPr>
              <a:spLocks/>
            </p:cNvSpPr>
            <p:nvPr/>
          </p:nvSpPr>
          <p:spPr bwMode="hidden">
            <a:xfrm>
              <a:off x="3525" y="1"/>
              <a:ext cx="2185" cy="1508"/>
            </a:xfrm>
            <a:custGeom>
              <a:avLst/>
              <a:gdLst>
                <a:gd name="T0" fmla="*/ 1054 w 2176"/>
                <a:gd name="T1" fmla="*/ 777 h 1505"/>
                <a:gd name="T2" fmla="*/ 1215 w 2176"/>
                <a:gd name="T3" fmla="*/ 1245 h 1505"/>
                <a:gd name="T4" fmla="*/ 976 w 2176"/>
                <a:gd name="T5" fmla="*/ 1203 h 1505"/>
                <a:gd name="T6" fmla="*/ 738 w 2176"/>
                <a:gd name="T7" fmla="*/ 1137 h 1505"/>
                <a:gd name="T8" fmla="*/ 452 w 2176"/>
                <a:gd name="T9" fmla="*/ 1119 h 1505"/>
                <a:gd name="T10" fmla="*/ 0 w 2176"/>
                <a:gd name="T11" fmla="*/ 1089 h 1505"/>
                <a:gd name="T12" fmla="*/ 30 w 2176"/>
                <a:gd name="T13" fmla="*/ 1125 h 1505"/>
                <a:gd name="T14" fmla="*/ 506 w 2176"/>
                <a:gd name="T15" fmla="*/ 1143 h 1505"/>
                <a:gd name="T16" fmla="*/ 792 w 2176"/>
                <a:gd name="T17" fmla="*/ 1197 h 1505"/>
                <a:gd name="T18" fmla="*/ 1155 w 2176"/>
                <a:gd name="T19" fmla="*/ 1316 h 1505"/>
                <a:gd name="T20" fmla="*/ 1090 w 2176"/>
                <a:gd name="T21" fmla="*/ 1334 h 1505"/>
                <a:gd name="T22" fmla="*/ 726 w 2176"/>
                <a:gd name="T23" fmla="*/ 1520 h 1505"/>
                <a:gd name="T24" fmla="*/ 780 w 2176"/>
                <a:gd name="T25" fmla="*/ 1496 h 1505"/>
                <a:gd name="T26" fmla="*/ 881 w 2176"/>
                <a:gd name="T27" fmla="*/ 1454 h 1505"/>
                <a:gd name="T28" fmla="*/ 1042 w 2176"/>
                <a:gd name="T29" fmla="*/ 1370 h 1505"/>
                <a:gd name="T30" fmla="*/ 1239 w 2176"/>
                <a:gd name="T31" fmla="*/ 1310 h 1505"/>
                <a:gd name="T32" fmla="*/ 1292 w 2176"/>
                <a:gd name="T33" fmla="*/ 1233 h 1505"/>
                <a:gd name="T34" fmla="*/ 1667 w 2176"/>
                <a:gd name="T35" fmla="*/ 1053 h 1505"/>
                <a:gd name="T36" fmla="*/ 1971 w 2176"/>
                <a:gd name="T37" fmla="*/ 963 h 1505"/>
                <a:gd name="T38" fmla="*/ 2221 w 2176"/>
                <a:gd name="T39" fmla="*/ 831 h 1505"/>
                <a:gd name="T40" fmla="*/ 2001 w 2176"/>
                <a:gd name="T41" fmla="*/ 921 h 1505"/>
                <a:gd name="T42" fmla="*/ 1691 w 2176"/>
                <a:gd name="T43" fmla="*/ 999 h 1505"/>
                <a:gd name="T44" fmla="*/ 1369 w 2176"/>
                <a:gd name="T45" fmla="*/ 1161 h 1505"/>
                <a:gd name="T46" fmla="*/ 1531 w 2176"/>
                <a:gd name="T47" fmla="*/ 915 h 1505"/>
                <a:gd name="T48" fmla="*/ 1655 w 2176"/>
                <a:gd name="T49" fmla="*/ 550 h 1505"/>
                <a:gd name="T50" fmla="*/ 1775 w 2176"/>
                <a:gd name="T51" fmla="*/ 377 h 1505"/>
                <a:gd name="T52" fmla="*/ 2019 w 2176"/>
                <a:gd name="T53" fmla="*/ 60 h 1505"/>
                <a:gd name="T54" fmla="*/ 2043 w 2176"/>
                <a:gd name="T55" fmla="*/ 0 h 1505"/>
                <a:gd name="T56" fmla="*/ 2013 w 2176"/>
                <a:gd name="T57" fmla="*/ 0 h 1505"/>
                <a:gd name="T58" fmla="*/ 1631 w 2176"/>
                <a:gd name="T59" fmla="*/ 485 h 1505"/>
                <a:gd name="T60" fmla="*/ 1507 w 2176"/>
                <a:gd name="T61" fmla="*/ 897 h 1505"/>
                <a:gd name="T62" fmla="*/ 1280 w 2176"/>
                <a:gd name="T63" fmla="*/ 1185 h 1505"/>
                <a:gd name="T64" fmla="*/ 1155 w 2176"/>
                <a:gd name="T65" fmla="*/ 915 h 1505"/>
                <a:gd name="T66" fmla="*/ 1030 w 2176"/>
                <a:gd name="T67" fmla="*/ 545 h 1505"/>
                <a:gd name="T68" fmla="*/ 905 w 2176"/>
                <a:gd name="T69" fmla="*/ 222 h 1505"/>
                <a:gd name="T70" fmla="*/ 804 w 2176"/>
                <a:gd name="T71" fmla="*/ 0 h 1505"/>
                <a:gd name="T72" fmla="*/ 768 w 2176"/>
                <a:gd name="T73" fmla="*/ 0 h 1505"/>
                <a:gd name="T74" fmla="*/ 923 w 2176"/>
                <a:gd name="T75" fmla="*/ 359 h 1505"/>
                <a:gd name="T76" fmla="*/ 1054 w 2176"/>
                <a:gd name="T77" fmla="*/ 777 h 1505"/>
                <a:gd name="T78" fmla="*/ 1054 w 2176"/>
                <a:gd name="T79" fmla="*/ 77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2" name="Freeform 9">
              <a:extLst>
                <a:ext uri="{FF2B5EF4-FFF2-40B4-BE49-F238E27FC236}">
                  <a16:creationId xmlns:a16="http://schemas.microsoft.com/office/drawing/2014/main" id="{CFBF9732-A3E2-EA44-A728-5C6CA5722F6C}"/>
                </a:ext>
              </a:extLst>
            </p:cNvPr>
            <p:cNvSpPr>
              <a:spLocks/>
            </p:cNvSpPr>
            <p:nvPr/>
          </p:nvSpPr>
          <p:spPr bwMode="hidden">
            <a:xfrm>
              <a:off x="0" y="649"/>
              <a:ext cx="816" cy="806"/>
            </a:xfrm>
            <a:custGeom>
              <a:avLst/>
              <a:gdLst>
                <a:gd name="T0" fmla="*/ 166 w 813"/>
                <a:gd name="T1" fmla="*/ 569 h 804"/>
                <a:gd name="T2" fmla="*/ 334 w 813"/>
                <a:gd name="T3" fmla="*/ 443 h 804"/>
                <a:gd name="T4" fmla="*/ 656 w 813"/>
                <a:gd name="T5" fmla="*/ 221 h 804"/>
                <a:gd name="T6" fmla="*/ 828 w 813"/>
                <a:gd name="T7" fmla="*/ 0 h 804"/>
                <a:gd name="T8" fmla="*/ 690 w 813"/>
                <a:gd name="T9" fmla="*/ 150 h 804"/>
                <a:gd name="T10" fmla="*/ 149 w 813"/>
                <a:gd name="T11" fmla="*/ 509 h 804"/>
                <a:gd name="T12" fmla="*/ 0 w 813"/>
                <a:gd name="T13" fmla="*/ 742 h 804"/>
                <a:gd name="T14" fmla="*/ 0 w 813"/>
                <a:gd name="T15" fmla="*/ 814 h 804"/>
                <a:gd name="T16" fmla="*/ 166 w 813"/>
                <a:gd name="T17" fmla="*/ 569 h 804"/>
                <a:gd name="T18" fmla="*/ 166 w 813"/>
                <a:gd name="T19" fmla="*/ 569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a:extLst>
                <a:ext uri="{FF2B5EF4-FFF2-40B4-BE49-F238E27FC236}">
                  <a16:creationId xmlns:a16="http://schemas.microsoft.com/office/drawing/2014/main" id="{A10C25A1-CAF9-E14C-A654-CDC66A582DFB}"/>
                </a:ext>
              </a:extLst>
            </p:cNvPr>
            <p:cNvSpPr>
              <a:spLocks/>
            </p:cNvSpPr>
            <p:nvPr/>
          </p:nvSpPr>
          <p:spPr bwMode="hidden">
            <a:xfrm>
              <a:off x="0" y="1545"/>
              <a:ext cx="762" cy="107"/>
            </a:xfrm>
            <a:custGeom>
              <a:avLst/>
              <a:gdLst>
                <a:gd name="T0" fmla="*/ 470 w 759"/>
                <a:gd name="T1" fmla="*/ 66 h 107"/>
                <a:gd name="T2" fmla="*/ 774 w 759"/>
                <a:gd name="T3" fmla="*/ 0 h 107"/>
                <a:gd name="T4" fmla="*/ 506 w 759"/>
                <a:gd name="T5" fmla="*/ 36 h 107"/>
                <a:gd name="T6" fmla="*/ 143 w 759"/>
                <a:gd name="T7" fmla="*/ 48 h 107"/>
                <a:gd name="T8" fmla="*/ 0 w 759"/>
                <a:gd name="T9" fmla="*/ 78 h 107"/>
                <a:gd name="T10" fmla="*/ 0 w 759"/>
                <a:gd name="T11" fmla="*/ 107 h 107"/>
                <a:gd name="T12" fmla="*/ 96 w 759"/>
                <a:gd name="T13" fmla="*/ 89 h 107"/>
                <a:gd name="T14" fmla="*/ 470 w 759"/>
                <a:gd name="T15" fmla="*/ 66 h 107"/>
                <a:gd name="T16" fmla="*/ 47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a:extLst>
                <a:ext uri="{FF2B5EF4-FFF2-40B4-BE49-F238E27FC236}">
                  <a16:creationId xmlns:a16="http://schemas.microsoft.com/office/drawing/2014/main" id="{5BAB80CA-35FF-F445-A384-973214916699}"/>
                </a:ext>
              </a:extLst>
            </p:cNvPr>
            <p:cNvSpPr>
              <a:spLocks/>
            </p:cNvSpPr>
            <p:nvPr/>
          </p:nvSpPr>
          <p:spPr bwMode="hidden">
            <a:xfrm>
              <a:off x="2314" y="3431"/>
              <a:ext cx="3182" cy="745"/>
            </a:xfrm>
            <a:custGeom>
              <a:avLst/>
              <a:gdLst>
                <a:gd name="T0" fmla="*/ 1417 w 3169"/>
                <a:gd name="T1" fmla="*/ 244 h 743"/>
                <a:gd name="T2" fmla="*/ 1769 w 3169"/>
                <a:gd name="T3" fmla="*/ 238 h 743"/>
                <a:gd name="T4" fmla="*/ 2132 w 3169"/>
                <a:gd name="T5" fmla="*/ 256 h 743"/>
                <a:gd name="T6" fmla="*/ 2555 w 3169"/>
                <a:gd name="T7" fmla="*/ 238 h 743"/>
                <a:gd name="T8" fmla="*/ 3234 w 3169"/>
                <a:gd name="T9" fmla="*/ 209 h 743"/>
                <a:gd name="T10" fmla="*/ 3180 w 3169"/>
                <a:gd name="T11" fmla="*/ 191 h 743"/>
                <a:gd name="T12" fmla="*/ 2472 w 3169"/>
                <a:gd name="T13" fmla="*/ 226 h 743"/>
                <a:gd name="T14" fmla="*/ 2043 w 3169"/>
                <a:gd name="T15" fmla="*/ 226 h 743"/>
                <a:gd name="T16" fmla="*/ 1489 w 3169"/>
                <a:gd name="T17" fmla="*/ 191 h 743"/>
                <a:gd name="T18" fmla="*/ 1573 w 3169"/>
                <a:gd name="T19" fmla="*/ 168 h 743"/>
                <a:gd name="T20" fmla="*/ 2079 w 3169"/>
                <a:gd name="T21" fmla="*/ 0 h 743"/>
                <a:gd name="T22" fmla="*/ 2001 w 3169"/>
                <a:gd name="T23" fmla="*/ 24 h 743"/>
                <a:gd name="T24" fmla="*/ 1876 w 3169"/>
                <a:gd name="T25" fmla="*/ 66 h 743"/>
                <a:gd name="T26" fmla="*/ 1637 w 3169"/>
                <a:gd name="T27" fmla="*/ 138 h 743"/>
                <a:gd name="T28" fmla="*/ 1368 w 3169"/>
                <a:gd name="T29" fmla="*/ 203 h 743"/>
                <a:gd name="T30" fmla="*/ 1293 w 3169"/>
                <a:gd name="T31" fmla="*/ 256 h 743"/>
                <a:gd name="T32" fmla="*/ 780 w 3169"/>
                <a:gd name="T33" fmla="*/ 418 h 743"/>
                <a:gd name="T34" fmla="*/ 340 w 3169"/>
                <a:gd name="T35" fmla="*/ 508 h 743"/>
                <a:gd name="T36" fmla="*/ 0 w 3169"/>
                <a:gd name="T37" fmla="*/ 627 h 743"/>
                <a:gd name="T38" fmla="*/ 304 w 3169"/>
                <a:gd name="T39" fmla="*/ 544 h 743"/>
                <a:gd name="T40" fmla="*/ 750 w 3169"/>
                <a:gd name="T41" fmla="*/ 454 h 743"/>
                <a:gd name="T42" fmla="*/ 1203 w 3169"/>
                <a:gd name="T43" fmla="*/ 316 h 743"/>
                <a:gd name="T44" fmla="*/ 1001 w 3169"/>
                <a:gd name="T45" fmla="*/ 496 h 743"/>
                <a:gd name="T46" fmla="*/ 887 w 3169"/>
                <a:gd name="T47" fmla="*/ 753 h 743"/>
                <a:gd name="T48" fmla="*/ 881 w 3169"/>
                <a:gd name="T49" fmla="*/ 753 h 743"/>
                <a:gd name="T50" fmla="*/ 953 w 3169"/>
                <a:gd name="T51" fmla="*/ 753 h 743"/>
                <a:gd name="T52" fmla="*/ 1042 w 3169"/>
                <a:gd name="T53" fmla="*/ 502 h 743"/>
                <a:gd name="T54" fmla="*/ 1322 w 3169"/>
                <a:gd name="T55" fmla="*/ 286 h 743"/>
                <a:gd name="T56" fmla="*/ 1561 w 3169"/>
                <a:gd name="T57" fmla="*/ 454 h 743"/>
                <a:gd name="T58" fmla="*/ 1805 w 3169"/>
                <a:gd name="T59" fmla="*/ 687 h 743"/>
                <a:gd name="T60" fmla="*/ 1894 w 3169"/>
                <a:gd name="T61" fmla="*/ 753 h 743"/>
                <a:gd name="T62" fmla="*/ 1959 w 3169"/>
                <a:gd name="T63" fmla="*/ 753 h 743"/>
                <a:gd name="T64" fmla="*/ 1727 w 3169"/>
                <a:gd name="T65" fmla="*/ 532 h 743"/>
                <a:gd name="T66" fmla="*/ 1417 w 3169"/>
                <a:gd name="T67" fmla="*/ 244 h 743"/>
                <a:gd name="T68" fmla="*/ 1417 w 3169"/>
                <a:gd name="T69" fmla="*/ 244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9" name="Rectangle 12">
              <a:extLst>
                <a:ext uri="{FF2B5EF4-FFF2-40B4-BE49-F238E27FC236}">
                  <a16:creationId xmlns:a16="http://schemas.microsoft.com/office/drawing/2014/main" id="{6B473ABC-3A84-BE4D-9713-B78DF6EFA4FE}"/>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25970" name="Rectangle 13">
              <a:extLst>
                <a:ext uri="{FF2B5EF4-FFF2-40B4-BE49-F238E27FC236}">
                  <a16:creationId xmlns:a16="http://schemas.microsoft.com/office/drawing/2014/main" id="{82F851B3-3465-AD4F-BDCE-8225101D335C}"/>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87054" name="Freeform 14">
              <a:extLst>
                <a:ext uri="{FF2B5EF4-FFF2-40B4-BE49-F238E27FC236}">
                  <a16:creationId xmlns:a16="http://schemas.microsoft.com/office/drawing/2014/main" id="{F93EC829-144F-1749-9D43-FB65AB8D834A}"/>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87055" name="Freeform 15">
              <a:extLst>
                <a:ext uri="{FF2B5EF4-FFF2-40B4-BE49-F238E27FC236}">
                  <a16:creationId xmlns:a16="http://schemas.microsoft.com/office/drawing/2014/main" id="{B2108917-4094-F44A-B1EE-4E75439BD8A2}"/>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87056" name="Freeform 16">
              <a:extLst>
                <a:ext uri="{FF2B5EF4-FFF2-40B4-BE49-F238E27FC236}">
                  <a16:creationId xmlns:a16="http://schemas.microsoft.com/office/drawing/2014/main" id="{5CA262E8-F86F-2547-9AEC-EB38930EF7B2}"/>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37910" name="Freeform 17">
              <a:extLst>
                <a:ext uri="{FF2B5EF4-FFF2-40B4-BE49-F238E27FC236}">
                  <a16:creationId xmlns:a16="http://schemas.microsoft.com/office/drawing/2014/main" id="{0862454F-5EA1-A64A-A1EE-3FDED637F88F}"/>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1" name="Freeform 18">
              <a:extLst>
                <a:ext uri="{FF2B5EF4-FFF2-40B4-BE49-F238E27FC236}">
                  <a16:creationId xmlns:a16="http://schemas.microsoft.com/office/drawing/2014/main" id="{212C9803-AE5F-3845-B84C-39CF60CD9462}"/>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59" name="Freeform 19">
              <a:extLst>
                <a:ext uri="{FF2B5EF4-FFF2-40B4-BE49-F238E27FC236}">
                  <a16:creationId xmlns:a16="http://schemas.microsoft.com/office/drawing/2014/main" id="{15233CC2-852E-D049-B845-0B70809E20A7}"/>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37913" name="Freeform 20">
              <a:extLst>
                <a:ext uri="{FF2B5EF4-FFF2-40B4-BE49-F238E27FC236}">
                  <a16:creationId xmlns:a16="http://schemas.microsoft.com/office/drawing/2014/main" id="{E546D32A-2B75-D54B-92D8-5BE997F87F31}"/>
                </a:ext>
              </a:extLst>
            </p:cNvPr>
            <p:cNvSpPr>
              <a:spLocks/>
            </p:cNvSpPr>
            <p:nvPr/>
          </p:nvSpPr>
          <p:spPr bwMode="hidden">
            <a:xfrm>
              <a:off x="3160" y="1860"/>
              <a:ext cx="2162" cy="1934"/>
            </a:xfrm>
            <a:custGeom>
              <a:avLst/>
              <a:gdLst>
                <a:gd name="T0" fmla="*/ 1882 w 2153"/>
                <a:gd name="T1" fmla="*/ 861 h 1930"/>
                <a:gd name="T2" fmla="*/ 1977 w 2153"/>
                <a:gd name="T3" fmla="*/ 1029 h 1930"/>
                <a:gd name="T4" fmla="*/ 2096 w 2153"/>
                <a:gd name="T5" fmla="*/ 1178 h 1930"/>
                <a:gd name="T6" fmla="*/ 2162 w 2153"/>
                <a:gd name="T7" fmla="*/ 1261 h 1930"/>
                <a:gd name="T8" fmla="*/ 2198 w 2153"/>
                <a:gd name="T9" fmla="*/ 1309 h 1930"/>
                <a:gd name="T10" fmla="*/ 1929 w 2153"/>
                <a:gd name="T11" fmla="*/ 987 h 1930"/>
                <a:gd name="T12" fmla="*/ 1900 w 2153"/>
                <a:gd name="T13" fmla="*/ 939 h 1930"/>
                <a:gd name="T14" fmla="*/ 1820 w 2153"/>
                <a:gd name="T15" fmla="*/ 1255 h 1930"/>
                <a:gd name="T16" fmla="*/ 1806 w 2153"/>
                <a:gd name="T17" fmla="*/ 1501 h 1930"/>
                <a:gd name="T18" fmla="*/ 1858 w 2153"/>
                <a:gd name="T19" fmla="*/ 1926 h 1930"/>
                <a:gd name="T20" fmla="*/ 1827 w 2153"/>
                <a:gd name="T21" fmla="*/ 1950 h 1930"/>
                <a:gd name="T22" fmla="*/ 1781 w 2153"/>
                <a:gd name="T23" fmla="*/ 1549 h 1930"/>
                <a:gd name="T24" fmla="*/ 1763 w 2153"/>
                <a:gd name="T25" fmla="*/ 1303 h 1930"/>
                <a:gd name="T26" fmla="*/ 1799 w 2153"/>
                <a:gd name="T27" fmla="*/ 1095 h 1930"/>
                <a:gd name="T28" fmla="*/ 1806 w 2153"/>
                <a:gd name="T29" fmla="*/ 885 h 1930"/>
                <a:gd name="T30" fmla="*/ 1293 w 2153"/>
                <a:gd name="T31" fmla="*/ 1017 h 1930"/>
                <a:gd name="T32" fmla="*/ 840 w 2153"/>
                <a:gd name="T33" fmla="*/ 1142 h 1930"/>
                <a:gd name="T34" fmla="*/ 328 w 2153"/>
                <a:gd name="T35" fmla="*/ 1327 h 1930"/>
                <a:gd name="T36" fmla="*/ 18 w 2153"/>
                <a:gd name="T37" fmla="*/ 1435 h 1930"/>
                <a:gd name="T38" fmla="*/ 316 w 2153"/>
                <a:gd name="T39" fmla="*/ 1297 h 1930"/>
                <a:gd name="T40" fmla="*/ 697 w 2153"/>
                <a:gd name="T41" fmla="*/ 1154 h 1930"/>
                <a:gd name="T42" fmla="*/ 1042 w 2153"/>
                <a:gd name="T43" fmla="*/ 1047 h 1930"/>
                <a:gd name="T44" fmla="*/ 1441 w 2153"/>
                <a:gd name="T45" fmla="*/ 939 h 1930"/>
                <a:gd name="T46" fmla="*/ 1727 w 2153"/>
                <a:gd name="T47" fmla="*/ 825 h 1930"/>
                <a:gd name="T48" fmla="*/ 1363 w 2153"/>
                <a:gd name="T49" fmla="*/ 628 h 1930"/>
                <a:gd name="T50" fmla="*/ 881 w 2153"/>
                <a:gd name="T51" fmla="*/ 520 h 1930"/>
                <a:gd name="T52" fmla="*/ 232 w 2153"/>
                <a:gd name="T53" fmla="*/ 161 h 1930"/>
                <a:gd name="T54" fmla="*/ 0 w 2153"/>
                <a:gd name="T55" fmla="*/ 83 h 1930"/>
                <a:gd name="T56" fmla="*/ 334 w 2153"/>
                <a:gd name="T57" fmla="*/ 179 h 1930"/>
                <a:gd name="T58" fmla="*/ 727 w 2153"/>
                <a:gd name="T59" fmla="*/ 388 h 1930"/>
                <a:gd name="T60" fmla="*/ 953 w 2153"/>
                <a:gd name="T61" fmla="*/ 496 h 1930"/>
                <a:gd name="T62" fmla="*/ 1381 w 2153"/>
                <a:gd name="T63" fmla="*/ 598 h 1930"/>
                <a:gd name="T64" fmla="*/ 1685 w 2153"/>
                <a:gd name="T65" fmla="*/ 753 h 1930"/>
                <a:gd name="T66" fmla="*/ 1453 w 2153"/>
                <a:gd name="T67" fmla="*/ 466 h 1930"/>
                <a:gd name="T68" fmla="*/ 1311 w 2153"/>
                <a:gd name="T69" fmla="*/ 191 h 1930"/>
                <a:gd name="T70" fmla="*/ 1179 w 2153"/>
                <a:gd name="T71" fmla="*/ 0 h 1930"/>
                <a:gd name="T72" fmla="*/ 1369 w 2153"/>
                <a:gd name="T73" fmla="*/ 215 h 1930"/>
                <a:gd name="T74" fmla="*/ 1519 w 2153"/>
                <a:gd name="T75" fmla="*/ 490 h 1930"/>
                <a:gd name="T76" fmla="*/ 1781 w 2153"/>
                <a:gd name="T77" fmla="*/ 813 h 1930"/>
                <a:gd name="T78" fmla="*/ 1882 w 2153"/>
                <a:gd name="T79" fmla="*/ 861 h 1930"/>
                <a:gd name="T80" fmla="*/ 1882 w 2153"/>
                <a:gd name="T81" fmla="*/ 86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7061" name="Rectangle 21">
            <a:extLst>
              <a:ext uri="{FF2B5EF4-FFF2-40B4-BE49-F238E27FC236}">
                <a16:creationId xmlns:a16="http://schemas.microsoft.com/office/drawing/2014/main" id="{ED1A7AE0-E902-6047-93B7-5F3C6B04580E}"/>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7062" name="Rectangle 22">
            <a:extLst>
              <a:ext uri="{FF2B5EF4-FFF2-40B4-BE49-F238E27FC236}">
                <a16:creationId xmlns:a16="http://schemas.microsoft.com/office/drawing/2014/main" id="{3249BD49-AAC2-AB4D-985F-66CF58885B23}"/>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7063" name="Rectangle 23">
            <a:extLst>
              <a:ext uri="{FF2B5EF4-FFF2-40B4-BE49-F238E27FC236}">
                <a16:creationId xmlns:a16="http://schemas.microsoft.com/office/drawing/2014/main" id="{9E0CC1AF-9167-1A4A-AF39-919FB4167156}"/>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4" name="Rectangle 24">
            <a:extLst>
              <a:ext uri="{FF2B5EF4-FFF2-40B4-BE49-F238E27FC236}">
                <a16:creationId xmlns:a16="http://schemas.microsoft.com/office/drawing/2014/main" id="{887CBE11-EA24-D44B-87C0-3E34BDBF9AC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5" name="Rectangle 25">
            <a:extLst>
              <a:ext uri="{FF2B5EF4-FFF2-40B4-BE49-F238E27FC236}">
                <a16:creationId xmlns:a16="http://schemas.microsoft.com/office/drawing/2014/main" id="{05AF3D0B-A141-6445-AC93-5109A6C6C287}"/>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000000"/>
                  </a:outerShdw>
                </a:effectLst>
                <a:latin typeface="Times New Roman" panose="02020603050405020304" pitchFamily="18" charset="0"/>
              </a:defRPr>
            </a:lvl1pPr>
          </a:lstStyle>
          <a:p>
            <a:pPr>
              <a:defRPr/>
            </a:pPr>
            <a:fld id="{8003C7B9-B418-3B45-807F-290E0C2DE8DC}"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3" r:id="rId1"/>
    <p:sldLayoutId id="2147486344" r:id="rId2"/>
    <p:sldLayoutId id="2147486345" r:id="rId3"/>
    <p:sldLayoutId id="2147486346" r:id="rId4"/>
    <p:sldLayoutId id="2147486347" r:id="rId5"/>
    <p:sldLayoutId id="2147486348" r:id="rId6"/>
    <p:sldLayoutId id="2147486349" r:id="rId7"/>
    <p:sldLayoutId id="2147486350" r:id="rId8"/>
    <p:sldLayoutId id="2147486351" r:id="rId9"/>
    <p:sldLayoutId id="2147486352" r:id="rId10"/>
    <p:sldLayoutId id="214748635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50178" name="Group 1026">
            <a:extLst>
              <a:ext uri="{FF2B5EF4-FFF2-40B4-BE49-F238E27FC236}">
                <a16:creationId xmlns:a16="http://schemas.microsoft.com/office/drawing/2014/main" id="{3023A2C9-C3A5-DA4D-9C01-42A3DFA6D01B}"/>
              </a:ext>
            </a:extLst>
          </p:cNvPr>
          <p:cNvGrpSpPr>
            <a:grpSpLocks/>
          </p:cNvGrpSpPr>
          <p:nvPr/>
        </p:nvGrpSpPr>
        <p:grpSpPr bwMode="auto">
          <a:xfrm>
            <a:off x="0" y="0"/>
            <a:ext cx="9140825" cy="6851650"/>
            <a:chOff x="0" y="0"/>
            <a:chExt cx="5758" cy="4316"/>
          </a:xfrm>
        </p:grpSpPr>
        <p:sp>
          <p:nvSpPr>
            <p:cNvPr id="50184" name="Freeform 1027">
              <a:extLst>
                <a:ext uri="{FF2B5EF4-FFF2-40B4-BE49-F238E27FC236}">
                  <a16:creationId xmlns:a16="http://schemas.microsoft.com/office/drawing/2014/main" id="{37AEDC1A-D9B6-E744-A2BE-B981DCA92CC0}"/>
                </a:ext>
              </a:extLst>
            </p:cNvPr>
            <p:cNvSpPr>
              <a:spLocks/>
            </p:cNvSpPr>
            <p:nvPr/>
          </p:nvSpPr>
          <p:spPr bwMode="hidden">
            <a:xfrm>
              <a:off x="1812" y="2811"/>
              <a:ext cx="3946" cy="1505"/>
            </a:xfrm>
            <a:custGeom>
              <a:avLst/>
              <a:gdLst>
                <a:gd name="T0" fmla="*/ 149 w 3934"/>
                <a:gd name="T1" fmla="*/ 1505 h 1505"/>
                <a:gd name="T2" fmla="*/ 697 w 3934"/>
                <a:gd name="T3" fmla="*/ 1331 h 1505"/>
                <a:gd name="T4" fmla="*/ 1233 w 3934"/>
                <a:gd name="T5" fmla="*/ 1157 h 1505"/>
                <a:gd name="T6" fmla="*/ 1753 w 3934"/>
                <a:gd name="T7" fmla="*/ 977 h 1505"/>
                <a:gd name="T8" fmla="*/ 2253 w 3934"/>
                <a:gd name="T9" fmla="*/ 792 h 1505"/>
                <a:gd name="T10" fmla="*/ 2496 w 3934"/>
                <a:gd name="T11" fmla="*/ 696 h 1505"/>
                <a:gd name="T12" fmla="*/ 2730 w 3934"/>
                <a:gd name="T13" fmla="*/ 606 h 1505"/>
                <a:gd name="T14" fmla="*/ 2963 w 3934"/>
                <a:gd name="T15" fmla="*/ 510 h 1505"/>
                <a:gd name="T16" fmla="*/ 3189 w 3934"/>
                <a:gd name="T17" fmla="*/ 420 h 1505"/>
                <a:gd name="T18" fmla="*/ 3398 w 3934"/>
                <a:gd name="T19" fmla="*/ 324 h 1505"/>
                <a:gd name="T20" fmla="*/ 3606 w 3934"/>
                <a:gd name="T21" fmla="*/ 234 h 1505"/>
                <a:gd name="T22" fmla="*/ 3807 w 3934"/>
                <a:gd name="T23" fmla="*/ 138 h 1505"/>
                <a:gd name="T24" fmla="*/ 3994 w 3934"/>
                <a:gd name="T25" fmla="*/ 48 h 1505"/>
                <a:gd name="T26" fmla="*/ 3994 w 3934"/>
                <a:gd name="T27" fmla="*/ 0 h 1505"/>
                <a:gd name="T28" fmla="*/ 3800 w 3934"/>
                <a:gd name="T29" fmla="*/ 96 h 1505"/>
                <a:gd name="T30" fmla="*/ 3594 w 3934"/>
                <a:gd name="T31" fmla="*/ 192 h 1505"/>
                <a:gd name="T32" fmla="*/ 3380 w 3934"/>
                <a:gd name="T33" fmla="*/ 288 h 1505"/>
                <a:gd name="T34" fmla="*/ 3165 w 3934"/>
                <a:gd name="T35" fmla="*/ 384 h 1505"/>
                <a:gd name="T36" fmla="*/ 2933 w 3934"/>
                <a:gd name="T37" fmla="*/ 480 h 1505"/>
                <a:gd name="T38" fmla="*/ 2694 w 3934"/>
                <a:gd name="T39" fmla="*/ 576 h 1505"/>
                <a:gd name="T40" fmla="*/ 2444 w 3934"/>
                <a:gd name="T41" fmla="*/ 672 h 1505"/>
                <a:gd name="T42" fmla="*/ 2199 w 3934"/>
                <a:gd name="T43" fmla="*/ 768 h 1505"/>
                <a:gd name="T44" fmla="*/ 1937 w 3934"/>
                <a:gd name="T45" fmla="*/ 864 h 1505"/>
                <a:gd name="T46" fmla="*/ 1675 w 3934"/>
                <a:gd name="T47" fmla="*/ 960 h 1505"/>
                <a:gd name="T48" fmla="*/ 1127 w 3934"/>
                <a:gd name="T49" fmla="*/ 1145 h 1505"/>
                <a:gd name="T50" fmla="*/ 57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5" name="Freeform 1028">
              <a:extLst>
                <a:ext uri="{FF2B5EF4-FFF2-40B4-BE49-F238E27FC236}">
                  <a16:creationId xmlns:a16="http://schemas.microsoft.com/office/drawing/2014/main" id="{2CF70717-5564-FB48-ACB5-53EB2DCA489D}"/>
                </a:ext>
              </a:extLst>
            </p:cNvPr>
            <p:cNvSpPr>
              <a:spLocks/>
            </p:cNvSpPr>
            <p:nvPr/>
          </p:nvSpPr>
          <p:spPr bwMode="hidden">
            <a:xfrm>
              <a:off x="4025" y="3627"/>
              <a:ext cx="1733" cy="689"/>
            </a:xfrm>
            <a:custGeom>
              <a:avLst/>
              <a:gdLst>
                <a:gd name="T0" fmla="*/ 132 w 1728"/>
                <a:gd name="T1" fmla="*/ 689 h 689"/>
                <a:gd name="T2" fmla="*/ 560 w 1728"/>
                <a:gd name="T3" fmla="*/ 527 h 689"/>
                <a:gd name="T4" fmla="*/ 978 w 1728"/>
                <a:gd name="T5" fmla="*/ 365 h 689"/>
                <a:gd name="T6" fmla="*/ 1175 w 1728"/>
                <a:gd name="T7" fmla="*/ 287 h 689"/>
                <a:gd name="T8" fmla="*/ 1377 w 1728"/>
                <a:gd name="T9" fmla="*/ 203 h 689"/>
                <a:gd name="T10" fmla="*/ 1572 w 1728"/>
                <a:gd name="T11" fmla="*/ 126 h 689"/>
                <a:gd name="T12" fmla="*/ 1753 w 1728"/>
                <a:gd name="T13" fmla="*/ 48 h 689"/>
                <a:gd name="T14" fmla="*/ 1753 w 1728"/>
                <a:gd name="T15" fmla="*/ 0 h 689"/>
                <a:gd name="T16" fmla="*/ 1551 w 1728"/>
                <a:gd name="T17" fmla="*/ 84 h 689"/>
                <a:gd name="T18" fmla="*/ 1347 w 1728"/>
                <a:gd name="T19" fmla="*/ 167 h 689"/>
                <a:gd name="T20" fmla="*/ 1133 w 1728"/>
                <a:gd name="T21" fmla="*/ 257 h 689"/>
                <a:gd name="T22" fmla="*/ 918 w 1728"/>
                <a:gd name="T23" fmla="*/ 341 h 689"/>
                <a:gd name="T24" fmla="*/ 459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6" name="Freeform 1029">
              <a:extLst>
                <a:ext uri="{FF2B5EF4-FFF2-40B4-BE49-F238E27FC236}">
                  <a16:creationId xmlns:a16="http://schemas.microsoft.com/office/drawing/2014/main" id="{C919638B-4634-3A41-BA77-FF12303B7CC3}"/>
                </a:ext>
              </a:extLst>
            </p:cNvPr>
            <p:cNvSpPr>
              <a:spLocks/>
            </p:cNvSpPr>
            <p:nvPr/>
          </p:nvSpPr>
          <p:spPr bwMode="hidden">
            <a:xfrm>
              <a:off x="0" y="0"/>
              <a:ext cx="5578" cy="3447"/>
            </a:xfrm>
            <a:custGeom>
              <a:avLst/>
              <a:gdLst>
                <a:gd name="T0" fmla="*/ 5646 w 5561"/>
                <a:gd name="T1" fmla="*/ 929 h 3447"/>
                <a:gd name="T2" fmla="*/ 5622 w 5561"/>
                <a:gd name="T3" fmla="*/ 773 h 3447"/>
                <a:gd name="T4" fmla="*/ 5538 w 5561"/>
                <a:gd name="T5" fmla="*/ 629 h 3447"/>
                <a:gd name="T6" fmla="*/ 5407 w 5561"/>
                <a:gd name="T7" fmla="*/ 492 h 3447"/>
                <a:gd name="T8" fmla="*/ 5228 w 5561"/>
                <a:gd name="T9" fmla="*/ 366 h 3447"/>
                <a:gd name="T10" fmla="*/ 4996 w 5561"/>
                <a:gd name="T11" fmla="*/ 252 h 3447"/>
                <a:gd name="T12" fmla="*/ 4722 w 5561"/>
                <a:gd name="T13" fmla="*/ 144 h 3447"/>
                <a:gd name="T14" fmla="*/ 4406 w 5561"/>
                <a:gd name="T15" fmla="*/ 48 h 3447"/>
                <a:gd name="T16" fmla="*/ 4060 w 5561"/>
                <a:gd name="T17" fmla="*/ 0 h 3447"/>
                <a:gd name="T18" fmla="*/ 4424 w 5561"/>
                <a:gd name="T19" fmla="*/ 90 h 3447"/>
                <a:gd name="T20" fmla="*/ 4740 w 5561"/>
                <a:gd name="T21" fmla="*/ 192 h 3447"/>
                <a:gd name="T22" fmla="*/ 5008 w 5561"/>
                <a:gd name="T23" fmla="*/ 306 h 3447"/>
                <a:gd name="T24" fmla="*/ 5228 w 5561"/>
                <a:gd name="T25" fmla="*/ 426 h 3447"/>
                <a:gd name="T26" fmla="*/ 5395 w 5561"/>
                <a:gd name="T27" fmla="*/ 557 h 3447"/>
                <a:gd name="T28" fmla="*/ 5514 w 5561"/>
                <a:gd name="T29" fmla="*/ 701 h 3447"/>
                <a:gd name="T30" fmla="*/ 5574 w 5561"/>
                <a:gd name="T31" fmla="*/ 851 h 3447"/>
                <a:gd name="T32" fmla="*/ 5574 w 5561"/>
                <a:gd name="T33" fmla="*/ 1013 h 3447"/>
                <a:gd name="T34" fmla="*/ 5526 w 5561"/>
                <a:gd name="T35" fmla="*/ 1163 h 3447"/>
                <a:gd name="T36" fmla="*/ 5426 w 5561"/>
                <a:gd name="T37" fmla="*/ 1319 h 3447"/>
                <a:gd name="T38" fmla="*/ 5282 w 5561"/>
                <a:gd name="T39" fmla="*/ 1475 h 3447"/>
                <a:gd name="T40" fmla="*/ 5093 w 5561"/>
                <a:gd name="T41" fmla="*/ 1630 h 3447"/>
                <a:gd name="T42" fmla="*/ 4864 w 5561"/>
                <a:gd name="T43" fmla="*/ 1786 h 3447"/>
                <a:gd name="T44" fmla="*/ 4596 w 5561"/>
                <a:gd name="T45" fmla="*/ 1948 h 3447"/>
                <a:gd name="T46" fmla="*/ 4280 w 5561"/>
                <a:gd name="T47" fmla="*/ 2104 h 3447"/>
                <a:gd name="T48" fmla="*/ 3935 w 5561"/>
                <a:gd name="T49" fmla="*/ 2260 h 3447"/>
                <a:gd name="T50" fmla="*/ 3553 w 5561"/>
                <a:gd name="T51" fmla="*/ 2416 h 3447"/>
                <a:gd name="T52" fmla="*/ 3132 w 5561"/>
                <a:gd name="T53" fmla="*/ 2566 h 3447"/>
                <a:gd name="T54" fmla="*/ 2683 w 5561"/>
                <a:gd name="T55" fmla="*/ 2715 h 3447"/>
                <a:gd name="T56" fmla="*/ 2199 w 5561"/>
                <a:gd name="T57" fmla="*/ 2865 h 3447"/>
                <a:gd name="T58" fmla="*/ 1687 w 5561"/>
                <a:gd name="T59" fmla="*/ 3009 h 3447"/>
                <a:gd name="T60" fmla="*/ 1153 w 5561"/>
                <a:gd name="T61" fmla="*/ 3147 h 3447"/>
                <a:gd name="T62" fmla="*/ 590 w 5561"/>
                <a:gd name="T63" fmla="*/ 3279 h 3447"/>
                <a:gd name="T64" fmla="*/ 0 w 5561"/>
                <a:gd name="T65" fmla="*/ 3447 h 3447"/>
                <a:gd name="T66" fmla="*/ 882 w 5561"/>
                <a:gd name="T67" fmla="*/ 3249 h 3447"/>
                <a:gd name="T68" fmla="*/ 1437 w 5561"/>
                <a:gd name="T69" fmla="*/ 3105 h 3447"/>
                <a:gd name="T70" fmla="*/ 1967 w 5561"/>
                <a:gd name="T71" fmla="*/ 2961 h 3447"/>
                <a:gd name="T72" fmla="*/ 2471 w 5561"/>
                <a:gd name="T73" fmla="*/ 2817 h 3447"/>
                <a:gd name="T74" fmla="*/ 2945 w 5561"/>
                <a:gd name="T75" fmla="*/ 2668 h 3447"/>
                <a:gd name="T76" fmla="*/ 3380 w 5561"/>
                <a:gd name="T77" fmla="*/ 2512 h 3447"/>
                <a:gd name="T78" fmla="*/ 3788 w 5561"/>
                <a:gd name="T79" fmla="*/ 2356 h 3447"/>
                <a:gd name="T80" fmla="*/ 4161 w 5561"/>
                <a:gd name="T81" fmla="*/ 2200 h 3447"/>
                <a:gd name="T82" fmla="*/ 4495 w 5561"/>
                <a:gd name="T83" fmla="*/ 2038 h 3447"/>
                <a:gd name="T84" fmla="*/ 4791 w 5561"/>
                <a:gd name="T85" fmla="*/ 1876 h 3447"/>
                <a:gd name="T86" fmla="*/ 5044 w 5561"/>
                <a:gd name="T87" fmla="*/ 1720 h 3447"/>
                <a:gd name="T88" fmla="*/ 5258 w 5561"/>
                <a:gd name="T89" fmla="*/ 1559 h 3447"/>
                <a:gd name="T90" fmla="*/ 5420 w 5561"/>
                <a:gd name="T91" fmla="*/ 1397 h 3447"/>
                <a:gd name="T92" fmla="*/ 5544 w 5561"/>
                <a:gd name="T93" fmla="*/ 1241 h 3447"/>
                <a:gd name="T94" fmla="*/ 5622 w 5561"/>
                <a:gd name="T95" fmla="*/ 1085 h 3447"/>
                <a:gd name="T96" fmla="*/ 5640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18" name="Freeform 1030">
              <a:extLst>
                <a:ext uri="{FF2B5EF4-FFF2-40B4-BE49-F238E27FC236}">
                  <a16:creationId xmlns:a16="http://schemas.microsoft.com/office/drawing/2014/main" id="{FC45A7EC-BF60-B546-9878-F9B8048484EB}"/>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50188" name="Freeform 1031">
              <a:extLst>
                <a:ext uri="{FF2B5EF4-FFF2-40B4-BE49-F238E27FC236}">
                  <a16:creationId xmlns:a16="http://schemas.microsoft.com/office/drawing/2014/main" id="{160881ED-D69A-0747-889A-F97E93DF5A85}"/>
                </a:ext>
              </a:extLst>
            </p:cNvPr>
            <p:cNvSpPr>
              <a:spLocks/>
            </p:cNvSpPr>
            <p:nvPr/>
          </p:nvSpPr>
          <p:spPr bwMode="hidden">
            <a:xfrm>
              <a:off x="0" y="1984"/>
              <a:ext cx="5758" cy="2098"/>
            </a:xfrm>
            <a:custGeom>
              <a:avLst/>
              <a:gdLst>
                <a:gd name="T0" fmla="*/ 5830 w 5740"/>
                <a:gd name="T1" fmla="*/ 0 h 2098"/>
                <a:gd name="T2" fmla="*/ 5728 w 5740"/>
                <a:gd name="T3" fmla="*/ 72 h 2098"/>
                <a:gd name="T4" fmla="*/ 5624 w 5740"/>
                <a:gd name="T5" fmla="*/ 138 h 2098"/>
                <a:gd name="T6" fmla="*/ 5508 w 5740"/>
                <a:gd name="T7" fmla="*/ 210 h 2098"/>
                <a:gd name="T8" fmla="*/ 5389 w 5740"/>
                <a:gd name="T9" fmla="*/ 276 h 2098"/>
                <a:gd name="T10" fmla="*/ 5132 w 5740"/>
                <a:gd name="T11" fmla="*/ 414 h 2098"/>
                <a:gd name="T12" fmla="*/ 4852 w 5740"/>
                <a:gd name="T13" fmla="*/ 552 h 2098"/>
                <a:gd name="T14" fmla="*/ 4548 w 5740"/>
                <a:gd name="T15" fmla="*/ 690 h 2098"/>
                <a:gd name="T16" fmla="*/ 4227 w 5740"/>
                <a:gd name="T17" fmla="*/ 827 h 2098"/>
                <a:gd name="T18" fmla="*/ 3887 w 5740"/>
                <a:gd name="T19" fmla="*/ 959 h 2098"/>
                <a:gd name="T20" fmla="*/ 3523 w 5740"/>
                <a:gd name="T21" fmla="*/ 1091 h 2098"/>
                <a:gd name="T22" fmla="*/ 3141 w 5740"/>
                <a:gd name="T23" fmla="*/ 1223 h 2098"/>
                <a:gd name="T24" fmla="*/ 2740 w 5740"/>
                <a:gd name="T25" fmla="*/ 1355 h 2098"/>
                <a:gd name="T26" fmla="*/ 2319 w 5740"/>
                <a:gd name="T27" fmla="*/ 1481 h 2098"/>
                <a:gd name="T28" fmla="*/ 1890 w 5740"/>
                <a:gd name="T29" fmla="*/ 1601 h 2098"/>
                <a:gd name="T30" fmla="*/ 1437 w 5740"/>
                <a:gd name="T31" fmla="*/ 1721 h 2098"/>
                <a:gd name="T32" fmla="*/ 972 w 5740"/>
                <a:gd name="T33" fmla="*/ 1834 h 2098"/>
                <a:gd name="T34" fmla="*/ 494 w 5740"/>
                <a:gd name="T35" fmla="*/ 1948 h 2098"/>
                <a:gd name="T36" fmla="*/ 0 w 5740"/>
                <a:gd name="T37" fmla="*/ 2056 h 2098"/>
                <a:gd name="T38" fmla="*/ 0 w 5740"/>
                <a:gd name="T39" fmla="*/ 2098 h 2098"/>
                <a:gd name="T40" fmla="*/ 487 w 5740"/>
                <a:gd name="T41" fmla="*/ 1990 h 2098"/>
                <a:gd name="T42" fmla="*/ 966 w 5740"/>
                <a:gd name="T43" fmla="*/ 1882 h 2098"/>
                <a:gd name="T44" fmla="*/ 1425 w 5740"/>
                <a:gd name="T45" fmla="*/ 1763 h 2098"/>
                <a:gd name="T46" fmla="*/ 1872 w 5740"/>
                <a:gd name="T47" fmla="*/ 1649 h 2098"/>
                <a:gd name="T48" fmla="*/ 2301 w 5740"/>
                <a:gd name="T49" fmla="*/ 1523 h 2098"/>
                <a:gd name="T50" fmla="*/ 2720 w 5740"/>
                <a:gd name="T51" fmla="*/ 1397 h 2098"/>
                <a:gd name="T52" fmla="*/ 3117 w 5740"/>
                <a:gd name="T53" fmla="*/ 1271 h 2098"/>
                <a:gd name="T54" fmla="*/ 3499 w 5740"/>
                <a:gd name="T55" fmla="*/ 1139 h 2098"/>
                <a:gd name="T56" fmla="*/ 3863 w 5740"/>
                <a:gd name="T57" fmla="*/ 1007 h 2098"/>
                <a:gd name="T58" fmla="*/ 4203 w 5740"/>
                <a:gd name="T59" fmla="*/ 875 h 2098"/>
                <a:gd name="T60" fmla="*/ 4530 w 5740"/>
                <a:gd name="T61" fmla="*/ 737 h 2098"/>
                <a:gd name="T62" fmla="*/ 4834 w 5740"/>
                <a:gd name="T63" fmla="*/ 600 h 2098"/>
                <a:gd name="T64" fmla="*/ 5120 w 5740"/>
                <a:gd name="T65" fmla="*/ 462 h 2098"/>
                <a:gd name="T66" fmla="*/ 5377 w 5740"/>
                <a:gd name="T67" fmla="*/ 324 h 2098"/>
                <a:gd name="T68" fmla="*/ 5618 w 5740"/>
                <a:gd name="T69" fmla="*/ 186 h 2098"/>
                <a:gd name="T70" fmla="*/ 5830 w 5740"/>
                <a:gd name="T71" fmla="*/ 48 h 2098"/>
                <a:gd name="T72" fmla="*/ 5830 w 5740"/>
                <a:gd name="T73" fmla="*/ 0 h 2098"/>
                <a:gd name="T74" fmla="*/ 583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9" name="Freeform 1032">
              <a:extLst>
                <a:ext uri="{FF2B5EF4-FFF2-40B4-BE49-F238E27FC236}">
                  <a16:creationId xmlns:a16="http://schemas.microsoft.com/office/drawing/2014/main" id="{618BAAD2-AEC2-EE4F-A716-D2C35A713990}"/>
                </a:ext>
              </a:extLst>
            </p:cNvPr>
            <p:cNvSpPr>
              <a:spLocks/>
            </p:cNvSpPr>
            <p:nvPr/>
          </p:nvSpPr>
          <p:spPr bwMode="hidden">
            <a:xfrm>
              <a:off x="0" y="102"/>
              <a:ext cx="1961" cy="1265"/>
            </a:xfrm>
            <a:custGeom>
              <a:avLst/>
              <a:gdLst>
                <a:gd name="T0" fmla="*/ 1985 w 1955"/>
                <a:gd name="T1" fmla="*/ 485 h 1265"/>
                <a:gd name="T2" fmla="*/ 1931 w 1955"/>
                <a:gd name="T3" fmla="*/ 390 h 1265"/>
                <a:gd name="T4" fmla="*/ 1795 w 1955"/>
                <a:gd name="T5" fmla="*/ 306 h 1265"/>
                <a:gd name="T6" fmla="*/ 1604 w 1955"/>
                <a:gd name="T7" fmla="*/ 228 h 1265"/>
                <a:gd name="T8" fmla="*/ 1347 w 1955"/>
                <a:gd name="T9" fmla="*/ 162 h 1265"/>
                <a:gd name="T10" fmla="*/ 1025 w 1955"/>
                <a:gd name="T11" fmla="*/ 102 h 1265"/>
                <a:gd name="T12" fmla="*/ 656 w 1955"/>
                <a:gd name="T13" fmla="*/ 54 h 1265"/>
                <a:gd name="T14" fmla="*/ 232 w 1955"/>
                <a:gd name="T15" fmla="*/ 18 h 1265"/>
                <a:gd name="T16" fmla="*/ 0 w 1955"/>
                <a:gd name="T17" fmla="*/ 12 h 1265"/>
                <a:gd name="T18" fmla="*/ 436 w 1955"/>
                <a:gd name="T19" fmla="*/ 48 h 1265"/>
                <a:gd name="T20" fmla="*/ 827 w 1955"/>
                <a:gd name="T21" fmla="*/ 90 h 1265"/>
                <a:gd name="T22" fmla="*/ 1168 w 1955"/>
                <a:gd name="T23" fmla="*/ 144 h 1265"/>
                <a:gd name="T24" fmla="*/ 1443 w 1955"/>
                <a:gd name="T25" fmla="*/ 204 h 1265"/>
                <a:gd name="T26" fmla="*/ 1663 w 1955"/>
                <a:gd name="T27" fmla="*/ 276 h 1265"/>
                <a:gd name="T28" fmla="*/ 1824 w 1955"/>
                <a:gd name="T29" fmla="*/ 360 h 1265"/>
                <a:gd name="T30" fmla="*/ 1913 w 1955"/>
                <a:gd name="T31" fmla="*/ 443 h 1265"/>
                <a:gd name="T32" fmla="*/ 1931 w 1955"/>
                <a:gd name="T33" fmla="*/ 539 h 1265"/>
                <a:gd name="T34" fmla="*/ 1884 w 1955"/>
                <a:gd name="T35" fmla="*/ 629 h 1265"/>
                <a:gd name="T36" fmla="*/ 1771 w 1955"/>
                <a:gd name="T37" fmla="*/ 719 h 1265"/>
                <a:gd name="T38" fmla="*/ 1604 w 1955"/>
                <a:gd name="T39" fmla="*/ 809 h 1265"/>
                <a:gd name="T40" fmla="*/ 1377 w 1955"/>
                <a:gd name="T41" fmla="*/ 899 h 1265"/>
                <a:gd name="T42" fmla="*/ 1103 w 1955"/>
                <a:gd name="T43" fmla="*/ 989 h 1265"/>
                <a:gd name="T44" fmla="*/ 775 w 1955"/>
                <a:gd name="T45" fmla="*/ 1073 h 1265"/>
                <a:gd name="T46" fmla="*/ 412 w 1955"/>
                <a:gd name="T47" fmla="*/ 1157 h 1265"/>
                <a:gd name="T48" fmla="*/ 0 w 1955"/>
                <a:gd name="T49" fmla="*/ 1241 h 1265"/>
                <a:gd name="T50" fmla="*/ 220 w 1955"/>
                <a:gd name="T51" fmla="*/ 1223 h 1265"/>
                <a:gd name="T52" fmla="*/ 620 w 1955"/>
                <a:gd name="T53" fmla="*/ 1139 h 1265"/>
                <a:gd name="T54" fmla="*/ 972 w 1955"/>
                <a:gd name="T55" fmla="*/ 1049 h 1265"/>
                <a:gd name="T56" fmla="*/ 1282 w 1955"/>
                <a:gd name="T57" fmla="*/ 959 h 1265"/>
                <a:gd name="T58" fmla="*/ 1538 w 1955"/>
                <a:gd name="T59" fmla="*/ 863 h 1265"/>
                <a:gd name="T60" fmla="*/ 1741 w 1955"/>
                <a:gd name="T61" fmla="*/ 767 h 1265"/>
                <a:gd name="T62" fmla="*/ 1890 w 1955"/>
                <a:gd name="T63" fmla="*/ 677 h 1265"/>
                <a:gd name="T64" fmla="*/ 1967 w 1955"/>
                <a:gd name="T65" fmla="*/ 581 h 1265"/>
                <a:gd name="T66" fmla="*/ 198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0" name="Freeform 1033">
              <a:extLst>
                <a:ext uri="{FF2B5EF4-FFF2-40B4-BE49-F238E27FC236}">
                  <a16:creationId xmlns:a16="http://schemas.microsoft.com/office/drawing/2014/main" id="{34649F4B-53FF-9D43-B062-7C795B566FD0}"/>
                </a:ext>
              </a:extLst>
            </p:cNvPr>
            <p:cNvSpPr>
              <a:spLocks/>
            </p:cNvSpPr>
            <p:nvPr/>
          </p:nvSpPr>
          <p:spPr bwMode="hidden">
            <a:xfrm>
              <a:off x="0" y="0"/>
              <a:ext cx="4709" cy="2901"/>
            </a:xfrm>
            <a:custGeom>
              <a:avLst/>
              <a:gdLst>
                <a:gd name="T0" fmla="*/ 4769 w 4694"/>
                <a:gd name="T1" fmla="*/ 797 h 2901"/>
                <a:gd name="T2" fmla="*/ 4739 w 4694"/>
                <a:gd name="T3" fmla="*/ 665 h 2901"/>
                <a:gd name="T4" fmla="*/ 4661 w 4694"/>
                <a:gd name="T5" fmla="*/ 540 h 2901"/>
                <a:gd name="T6" fmla="*/ 4536 w 4694"/>
                <a:gd name="T7" fmla="*/ 426 h 2901"/>
                <a:gd name="T8" fmla="*/ 4369 w 4694"/>
                <a:gd name="T9" fmla="*/ 312 h 2901"/>
                <a:gd name="T10" fmla="*/ 4149 w 4694"/>
                <a:gd name="T11" fmla="*/ 216 h 2901"/>
                <a:gd name="T12" fmla="*/ 3893 w 4694"/>
                <a:gd name="T13" fmla="*/ 120 h 2901"/>
                <a:gd name="T14" fmla="*/ 3595 w 4694"/>
                <a:gd name="T15" fmla="*/ 36 h 2901"/>
                <a:gd name="T16" fmla="*/ 3255 w 4694"/>
                <a:gd name="T17" fmla="*/ 0 h 2901"/>
                <a:gd name="T18" fmla="*/ 3595 w 4694"/>
                <a:gd name="T19" fmla="*/ 78 h 2901"/>
                <a:gd name="T20" fmla="*/ 3893 w 4694"/>
                <a:gd name="T21" fmla="*/ 162 h 2901"/>
                <a:gd name="T22" fmla="*/ 4149 w 4694"/>
                <a:gd name="T23" fmla="*/ 258 h 2901"/>
                <a:gd name="T24" fmla="*/ 4357 w 4694"/>
                <a:gd name="T25" fmla="*/ 366 h 2901"/>
                <a:gd name="T26" fmla="*/ 4513 w 4694"/>
                <a:gd name="T27" fmla="*/ 480 h 2901"/>
                <a:gd name="T28" fmla="*/ 4625 w 4694"/>
                <a:gd name="T29" fmla="*/ 605 h 2901"/>
                <a:gd name="T30" fmla="*/ 4685 w 4694"/>
                <a:gd name="T31" fmla="*/ 737 h 2901"/>
                <a:gd name="T32" fmla="*/ 4685 w 4694"/>
                <a:gd name="T33" fmla="*/ 875 h 2901"/>
                <a:gd name="T34" fmla="*/ 4643 w 4694"/>
                <a:gd name="T35" fmla="*/ 1001 h 2901"/>
                <a:gd name="T36" fmla="*/ 4561 w 4694"/>
                <a:gd name="T37" fmla="*/ 1127 h 2901"/>
                <a:gd name="T38" fmla="*/ 4441 w 4694"/>
                <a:gd name="T39" fmla="*/ 1259 h 2901"/>
                <a:gd name="T40" fmla="*/ 4284 w 4694"/>
                <a:gd name="T41" fmla="*/ 1385 h 2901"/>
                <a:gd name="T42" fmla="*/ 4089 w 4694"/>
                <a:gd name="T43" fmla="*/ 1517 h 2901"/>
                <a:gd name="T44" fmla="*/ 3863 w 4694"/>
                <a:gd name="T45" fmla="*/ 1648 h 2901"/>
                <a:gd name="T46" fmla="*/ 3601 w 4694"/>
                <a:gd name="T47" fmla="*/ 1774 h 2901"/>
                <a:gd name="T48" fmla="*/ 3311 w 4694"/>
                <a:gd name="T49" fmla="*/ 1906 h 2901"/>
                <a:gd name="T50" fmla="*/ 2988 w 4694"/>
                <a:gd name="T51" fmla="*/ 2032 h 2901"/>
                <a:gd name="T52" fmla="*/ 2635 w 4694"/>
                <a:gd name="T53" fmla="*/ 2164 h 2901"/>
                <a:gd name="T54" fmla="*/ 2259 w 4694"/>
                <a:gd name="T55" fmla="*/ 2284 h 2901"/>
                <a:gd name="T56" fmla="*/ 1854 w 4694"/>
                <a:gd name="T57" fmla="*/ 2410 h 2901"/>
                <a:gd name="T58" fmla="*/ 1421 w 4694"/>
                <a:gd name="T59" fmla="*/ 2530 h 2901"/>
                <a:gd name="T60" fmla="*/ 494 w 4694"/>
                <a:gd name="T61" fmla="*/ 2757 h 2901"/>
                <a:gd name="T62" fmla="*/ 0 w 4694"/>
                <a:gd name="T63" fmla="*/ 2901 h 2901"/>
                <a:gd name="T64" fmla="*/ 984 w 4694"/>
                <a:gd name="T65" fmla="*/ 2674 h 2901"/>
                <a:gd name="T66" fmla="*/ 1663 w 4694"/>
                <a:gd name="T67" fmla="*/ 2494 h 2901"/>
                <a:gd name="T68" fmla="*/ 2092 w 4694"/>
                <a:gd name="T69" fmla="*/ 2374 h 2901"/>
                <a:gd name="T70" fmla="*/ 2491 w 4694"/>
                <a:gd name="T71" fmla="*/ 2248 h 2901"/>
                <a:gd name="T72" fmla="*/ 2861 w 4694"/>
                <a:gd name="T73" fmla="*/ 2116 h 2901"/>
                <a:gd name="T74" fmla="*/ 3201 w 4694"/>
                <a:gd name="T75" fmla="*/ 1984 h 2901"/>
                <a:gd name="T76" fmla="*/ 3517 w 4694"/>
                <a:gd name="T77" fmla="*/ 1858 h 2901"/>
                <a:gd name="T78" fmla="*/ 3797 w 4694"/>
                <a:gd name="T79" fmla="*/ 1720 h 2901"/>
                <a:gd name="T80" fmla="*/ 4047 w 4694"/>
                <a:gd name="T81" fmla="*/ 1589 h 2901"/>
                <a:gd name="T82" fmla="*/ 4258 w 4694"/>
                <a:gd name="T83" fmla="*/ 1457 h 2901"/>
                <a:gd name="T84" fmla="*/ 4441 w 4694"/>
                <a:gd name="T85" fmla="*/ 1325 h 2901"/>
                <a:gd name="T86" fmla="*/ 4580 w 4694"/>
                <a:gd name="T87" fmla="*/ 1193 h 2901"/>
                <a:gd name="T88" fmla="*/ 4685 w 4694"/>
                <a:gd name="T89" fmla="*/ 1061 h 2901"/>
                <a:gd name="T90" fmla="*/ 4745 w 4694"/>
                <a:gd name="T91" fmla="*/ 935 h 2901"/>
                <a:gd name="T92" fmla="*/ 4763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1" name="Freeform 1034">
              <a:extLst>
                <a:ext uri="{FF2B5EF4-FFF2-40B4-BE49-F238E27FC236}">
                  <a16:creationId xmlns:a16="http://schemas.microsoft.com/office/drawing/2014/main" id="{64A678DD-721C-3E4E-AF9F-512E1BF2655A}"/>
                </a:ext>
              </a:extLst>
            </p:cNvPr>
            <p:cNvSpPr>
              <a:spLocks/>
            </p:cNvSpPr>
            <p:nvPr/>
          </p:nvSpPr>
          <p:spPr bwMode="hidden">
            <a:xfrm>
              <a:off x="0" y="0"/>
              <a:ext cx="3773" cy="2356"/>
            </a:xfrm>
            <a:custGeom>
              <a:avLst/>
              <a:gdLst>
                <a:gd name="T0" fmla="*/ 3821 w 3761"/>
                <a:gd name="T1" fmla="*/ 719 h 2356"/>
                <a:gd name="T2" fmla="*/ 3791 w 3761"/>
                <a:gd name="T3" fmla="*/ 599 h 2356"/>
                <a:gd name="T4" fmla="*/ 3713 w 3761"/>
                <a:gd name="T5" fmla="*/ 486 h 2356"/>
                <a:gd name="T6" fmla="*/ 3577 w 3761"/>
                <a:gd name="T7" fmla="*/ 378 h 2356"/>
                <a:gd name="T8" fmla="*/ 3403 w 3761"/>
                <a:gd name="T9" fmla="*/ 282 h 2356"/>
                <a:gd name="T10" fmla="*/ 3177 w 3761"/>
                <a:gd name="T11" fmla="*/ 192 h 2356"/>
                <a:gd name="T12" fmla="*/ 2909 w 3761"/>
                <a:gd name="T13" fmla="*/ 108 h 2356"/>
                <a:gd name="T14" fmla="*/ 2599 w 3761"/>
                <a:gd name="T15" fmla="*/ 36 h 2356"/>
                <a:gd name="T16" fmla="*/ 2265 w 3761"/>
                <a:gd name="T17" fmla="*/ 0 h 2356"/>
                <a:gd name="T18" fmla="*/ 2617 w 3761"/>
                <a:gd name="T19" fmla="*/ 72 h 2356"/>
                <a:gd name="T20" fmla="*/ 2921 w 3761"/>
                <a:gd name="T21" fmla="*/ 150 h 2356"/>
                <a:gd name="T22" fmla="*/ 3189 w 3761"/>
                <a:gd name="T23" fmla="*/ 234 h 2356"/>
                <a:gd name="T24" fmla="*/ 3403 w 3761"/>
                <a:gd name="T25" fmla="*/ 330 h 2356"/>
                <a:gd name="T26" fmla="*/ 3571 w 3761"/>
                <a:gd name="T27" fmla="*/ 432 h 2356"/>
                <a:gd name="T28" fmla="*/ 3683 w 3761"/>
                <a:gd name="T29" fmla="*/ 545 h 2356"/>
                <a:gd name="T30" fmla="*/ 3743 w 3761"/>
                <a:gd name="T31" fmla="*/ 665 h 2356"/>
                <a:gd name="T32" fmla="*/ 3749 w 3761"/>
                <a:gd name="T33" fmla="*/ 791 h 2356"/>
                <a:gd name="T34" fmla="*/ 3713 w 3761"/>
                <a:gd name="T35" fmla="*/ 887 h 2356"/>
                <a:gd name="T36" fmla="*/ 3651 w 3761"/>
                <a:gd name="T37" fmla="*/ 989 h 2356"/>
                <a:gd name="T38" fmla="*/ 3553 w 3761"/>
                <a:gd name="T39" fmla="*/ 1091 h 2356"/>
                <a:gd name="T40" fmla="*/ 3427 w 3761"/>
                <a:gd name="T41" fmla="*/ 1187 h 2356"/>
                <a:gd name="T42" fmla="*/ 3273 w 3761"/>
                <a:gd name="T43" fmla="*/ 1289 h 2356"/>
                <a:gd name="T44" fmla="*/ 3093 w 3761"/>
                <a:gd name="T45" fmla="*/ 1391 h 2356"/>
                <a:gd name="T46" fmla="*/ 2879 w 3761"/>
                <a:gd name="T47" fmla="*/ 1493 h 2356"/>
                <a:gd name="T48" fmla="*/ 2647 w 3761"/>
                <a:gd name="T49" fmla="*/ 1589 h 2356"/>
                <a:gd name="T50" fmla="*/ 2110 w 3761"/>
                <a:gd name="T51" fmla="*/ 1786 h 2356"/>
                <a:gd name="T52" fmla="*/ 1484 w 3761"/>
                <a:gd name="T53" fmla="*/ 1972 h 2356"/>
                <a:gd name="T54" fmla="*/ 775 w 3761"/>
                <a:gd name="T55" fmla="*/ 2158 h 2356"/>
                <a:gd name="T56" fmla="*/ 0 w 3761"/>
                <a:gd name="T57" fmla="*/ 2326 h 2356"/>
                <a:gd name="T58" fmla="*/ 406 w 3761"/>
                <a:gd name="T59" fmla="*/ 2272 h 2356"/>
                <a:gd name="T60" fmla="*/ 1162 w 3761"/>
                <a:gd name="T61" fmla="*/ 2092 h 2356"/>
                <a:gd name="T62" fmla="*/ 1842 w 3761"/>
                <a:gd name="T63" fmla="*/ 1900 h 2356"/>
                <a:gd name="T64" fmla="*/ 2432 w 3761"/>
                <a:gd name="T65" fmla="*/ 1702 h 2356"/>
                <a:gd name="T66" fmla="*/ 2692 w 3761"/>
                <a:gd name="T67" fmla="*/ 1607 h 2356"/>
                <a:gd name="T68" fmla="*/ 2927 w 3761"/>
                <a:gd name="T69" fmla="*/ 1505 h 2356"/>
                <a:gd name="T70" fmla="*/ 3141 w 3761"/>
                <a:gd name="T71" fmla="*/ 1403 h 2356"/>
                <a:gd name="T72" fmla="*/ 3330 w 3761"/>
                <a:gd name="T73" fmla="*/ 1301 h 2356"/>
                <a:gd name="T74" fmla="*/ 3487 w 3761"/>
                <a:gd name="T75" fmla="*/ 1193 h 2356"/>
                <a:gd name="T76" fmla="*/ 3613 w 3761"/>
                <a:gd name="T77" fmla="*/ 1091 h 2356"/>
                <a:gd name="T78" fmla="*/ 3713 w 3761"/>
                <a:gd name="T79" fmla="*/ 989 h 2356"/>
                <a:gd name="T80" fmla="*/ 3779 w 3761"/>
                <a:gd name="T81" fmla="*/ 887 h 2356"/>
                <a:gd name="T82" fmla="*/ 381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2" name="Freeform 1035">
              <a:extLst>
                <a:ext uri="{FF2B5EF4-FFF2-40B4-BE49-F238E27FC236}">
                  <a16:creationId xmlns:a16="http://schemas.microsoft.com/office/drawing/2014/main" id="{FE7397F5-D8E9-B940-BF93-23C5CAEA1A1E}"/>
                </a:ext>
              </a:extLst>
            </p:cNvPr>
            <p:cNvSpPr>
              <a:spLocks/>
            </p:cNvSpPr>
            <p:nvPr/>
          </p:nvSpPr>
          <p:spPr bwMode="hidden">
            <a:xfrm>
              <a:off x="0" y="0"/>
              <a:ext cx="2933" cy="1846"/>
            </a:xfrm>
            <a:custGeom>
              <a:avLst/>
              <a:gdLst>
                <a:gd name="T0" fmla="*/ 2969 w 2924"/>
                <a:gd name="T1" fmla="*/ 647 h 1846"/>
                <a:gd name="T2" fmla="*/ 2921 w 2924"/>
                <a:gd name="T3" fmla="*/ 528 h 1846"/>
                <a:gd name="T4" fmla="*/ 2793 w 2924"/>
                <a:gd name="T5" fmla="*/ 414 h 1846"/>
                <a:gd name="T6" fmla="*/ 2599 w 2924"/>
                <a:gd name="T7" fmla="*/ 318 h 1846"/>
                <a:gd name="T8" fmla="*/ 2337 w 2924"/>
                <a:gd name="T9" fmla="*/ 228 h 1846"/>
                <a:gd name="T10" fmla="*/ 2015 w 2924"/>
                <a:gd name="T11" fmla="*/ 150 h 1846"/>
                <a:gd name="T12" fmla="*/ 1633 w 2924"/>
                <a:gd name="T13" fmla="*/ 78 h 1846"/>
                <a:gd name="T14" fmla="*/ 1198 w 2924"/>
                <a:gd name="T15" fmla="*/ 24 h 1846"/>
                <a:gd name="T16" fmla="*/ 704 w 2924"/>
                <a:gd name="T17" fmla="*/ 0 h 1846"/>
                <a:gd name="T18" fmla="*/ 1210 w 2924"/>
                <a:gd name="T19" fmla="*/ 48 h 1846"/>
                <a:gd name="T20" fmla="*/ 1651 w 2924"/>
                <a:gd name="T21" fmla="*/ 108 h 1846"/>
                <a:gd name="T22" fmla="*/ 2039 w 2924"/>
                <a:gd name="T23" fmla="*/ 180 h 1846"/>
                <a:gd name="T24" fmla="*/ 2361 w 2924"/>
                <a:gd name="T25" fmla="*/ 264 h 1846"/>
                <a:gd name="T26" fmla="*/ 2611 w 2924"/>
                <a:gd name="T27" fmla="*/ 360 h 1846"/>
                <a:gd name="T28" fmla="*/ 2793 w 2924"/>
                <a:gd name="T29" fmla="*/ 468 h 1846"/>
                <a:gd name="T30" fmla="*/ 2891 w 2924"/>
                <a:gd name="T31" fmla="*/ 587 h 1846"/>
                <a:gd name="T32" fmla="*/ 2909 w 2924"/>
                <a:gd name="T33" fmla="*/ 713 h 1846"/>
                <a:gd name="T34" fmla="*/ 2885 w 2924"/>
                <a:gd name="T35" fmla="*/ 785 h 1846"/>
                <a:gd name="T36" fmla="*/ 2837 w 2924"/>
                <a:gd name="T37" fmla="*/ 857 h 1846"/>
                <a:gd name="T38" fmla="*/ 2665 w 2924"/>
                <a:gd name="T39" fmla="*/ 1001 h 1846"/>
                <a:gd name="T40" fmla="*/ 2403 w 2924"/>
                <a:gd name="T41" fmla="*/ 1145 h 1846"/>
                <a:gd name="T42" fmla="*/ 2063 w 2924"/>
                <a:gd name="T43" fmla="*/ 1289 h 1846"/>
                <a:gd name="T44" fmla="*/ 1651 w 2924"/>
                <a:gd name="T45" fmla="*/ 1433 h 1846"/>
                <a:gd name="T46" fmla="*/ 1162 w 2924"/>
                <a:gd name="T47" fmla="*/ 1571 h 1846"/>
                <a:gd name="T48" fmla="*/ 614 w 2924"/>
                <a:gd name="T49" fmla="*/ 1702 h 1846"/>
                <a:gd name="T50" fmla="*/ 0 w 2924"/>
                <a:gd name="T51" fmla="*/ 1828 h 1846"/>
                <a:gd name="T52" fmla="*/ 316 w 2924"/>
                <a:gd name="T53" fmla="*/ 1780 h 1846"/>
                <a:gd name="T54" fmla="*/ 912 w 2924"/>
                <a:gd name="T55" fmla="*/ 1648 h 1846"/>
                <a:gd name="T56" fmla="*/ 1437 w 2924"/>
                <a:gd name="T57" fmla="*/ 1511 h 1846"/>
                <a:gd name="T58" fmla="*/ 1901 w 2924"/>
                <a:gd name="T59" fmla="*/ 1367 h 1846"/>
                <a:gd name="T60" fmla="*/ 2289 w 2924"/>
                <a:gd name="T61" fmla="*/ 1223 h 1846"/>
                <a:gd name="T62" fmla="*/ 2599 w 2924"/>
                <a:gd name="T63" fmla="*/ 1079 h 1846"/>
                <a:gd name="T64" fmla="*/ 2819 w 2924"/>
                <a:gd name="T65" fmla="*/ 929 h 1846"/>
                <a:gd name="T66" fmla="*/ 2921 w 2924"/>
                <a:gd name="T67" fmla="*/ 815 h 1846"/>
                <a:gd name="T68" fmla="*/ 2957 w 2924"/>
                <a:gd name="T69" fmla="*/ 743 h 1846"/>
                <a:gd name="T70" fmla="*/ 2969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3" name="Freeform 1036">
              <a:extLst>
                <a:ext uri="{FF2B5EF4-FFF2-40B4-BE49-F238E27FC236}">
                  <a16:creationId xmlns:a16="http://schemas.microsoft.com/office/drawing/2014/main" id="{7E09F7A7-C94E-094C-9D7C-C380B83EDCE8}"/>
                </a:ext>
              </a:extLst>
            </p:cNvPr>
            <p:cNvSpPr>
              <a:spLocks/>
            </p:cNvSpPr>
            <p:nvPr/>
          </p:nvSpPr>
          <p:spPr bwMode="hidden">
            <a:xfrm>
              <a:off x="114" y="2847"/>
              <a:ext cx="1493" cy="204"/>
            </a:xfrm>
            <a:custGeom>
              <a:avLst/>
              <a:gdLst>
                <a:gd name="T0" fmla="*/ 1424 w 1488"/>
                <a:gd name="T1" fmla="*/ 204 h 204"/>
                <a:gd name="T2" fmla="*/ 0 w 1488"/>
                <a:gd name="T3" fmla="*/ 18 h 204"/>
                <a:gd name="T4" fmla="*/ 77 w 1488"/>
                <a:gd name="T5" fmla="*/ 0 h 204"/>
                <a:gd name="T6" fmla="*/ 1513 w 1488"/>
                <a:gd name="T7" fmla="*/ 186 h 204"/>
                <a:gd name="T8" fmla="*/ 1424 w 1488"/>
                <a:gd name="T9" fmla="*/ 204 h 204"/>
                <a:gd name="T10" fmla="*/ 1424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8" name="Rectangle 1037">
              <a:extLst>
                <a:ext uri="{FF2B5EF4-FFF2-40B4-BE49-F238E27FC236}">
                  <a16:creationId xmlns:a16="http://schemas.microsoft.com/office/drawing/2014/main" id="{139DEEC6-03F6-2341-9F4F-710C8EF35674}"/>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38259" name="Rectangle 1038">
              <a:extLst>
                <a:ext uri="{FF2B5EF4-FFF2-40B4-BE49-F238E27FC236}">
                  <a16:creationId xmlns:a16="http://schemas.microsoft.com/office/drawing/2014/main" id="{85DFAA17-7FF7-EF44-B49B-9EDA23BDE20B}"/>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grpSp>
          <p:nvGrpSpPr>
            <p:cNvPr id="50196" name="Group 1039">
              <a:extLst>
                <a:ext uri="{FF2B5EF4-FFF2-40B4-BE49-F238E27FC236}">
                  <a16:creationId xmlns:a16="http://schemas.microsoft.com/office/drawing/2014/main" id="{24949CA8-D7B2-8241-8D91-5520F52854ED}"/>
                </a:ext>
              </a:extLst>
            </p:cNvPr>
            <p:cNvGrpSpPr>
              <a:grpSpLocks/>
            </p:cNvGrpSpPr>
            <p:nvPr/>
          </p:nvGrpSpPr>
          <p:grpSpPr bwMode="auto">
            <a:xfrm>
              <a:off x="192" y="2284"/>
              <a:ext cx="1254" cy="923"/>
              <a:chOff x="192" y="2284"/>
              <a:chExt cx="1254" cy="923"/>
            </a:xfrm>
          </p:grpSpPr>
          <p:sp>
            <p:nvSpPr>
              <p:cNvPr id="50197" name="Freeform 1040">
                <a:extLst>
                  <a:ext uri="{FF2B5EF4-FFF2-40B4-BE49-F238E27FC236}">
                    <a16:creationId xmlns:a16="http://schemas.microsoft.com/office/drawing/2014/main" id="{0A06D1FA-D628-274E-9A08-A92B59C93C58}"/>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8" name="Freeform 1041">
                <a:extLst>
                  <a:ext uri="{FF2B5EF4-FFF2-40B4-BE49-F238E27FC236}">
                    <a16:creationId xmlns:a16="http://schemas.microsoft.com/office/drawing/2014/main" id="{3C13754A-6D91-FE45-8EFE-74716AD4CD6F}"/>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8 w 323"/>
                  <a:gd name="T13" fmla="*/ 18 h 162"/>
                  <a:gd name="T14" fmla="*/ 244 w 323"/>
                  <a:gd name="T15" fmla="*/ 54 h 162"/>
                  <a:gd name="T16" fmla="*/ 292 w 323"/>
                  <a:gd name="T17" fmla="*/ 90 h 162"/>
                  <a:gd name="T18" fmla="*/ 322 w 323"/>
                  <a:gd name="T19" fmla="*/ 114 h 162"/>
                  <a:gd name="T20" fmla="*/ 328 w 323"/>
                  <a:gd name="T21" fmla="*/ 126 h 162"/>
                  <a:gd name="T22" fmla="*/ 328 w 323"/>
                  <a:gd name="T23" fmla="*/ 126 h 162"/>
                  <a:gd name="T24" fmla="*/ 226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9" name="Freeform 1042">
                <a:extLst>
                  <a:ext uri="{FF2B5EF4-FFF2-40B4-BE49-F238E27FC236}">
                    <a16:creationId xmlns:a16="http://schemas.microsoft.com/office/drawing/2014/main" id="{CE40F78C-B4AB-6D4D-8B06-8EA9A5E95C5B}"/>
                  </a:ext>
                </a:extLst>
              </p:cNvPr>
              <p:cNvSpPr>
                <a:spLocks noEditPoints="1"/>
              </p:cNvSpPr>
              <p:nvPr/>
            </p:nvSpPr>
            <p:spPr bwMode="hidden">
              <a:xfrm>
                <a:off x="192" y="2284"/>
                <a:ext cx="1254" cy="923"/>
              </a:xfrm>
              <a:custGeom>
                <a:avLst/>
                <a:gdLst>
                  <a:gd name="T0" fmla="*/ 1186 w 1250"/>
                  <a:gd name="T1" fmla="*/ 641 h 923"/>
                  <a:gd name="T2" fmla="*/ 1186 w 1250"/>
                  <a:gd name="T3" fmla="*/ 473 h 923"/>
                  <a:gd name="T4" fmla="*/ 1156 w 1250"/>
                  <a:gd name="T5" fmla="*/ 384 h 923"/>
                  <a:gd name="T6" fmla="*/ 1132 w 1250"/>
                  <a:gd name="T7" fmla="*/ 288 h 923"/>
                  <a:gd name="T8" fmla="*/ 1068 w 1250"/>
                  <a:gd name="T9" fmla="*/ 174 h 923"/>
                  <a:gd name="T10" fmla="*/ 996 w 1250"/>
                  <a:gd name="T11" fmla="*/ 96 h 923"/>
                  <a:gd name="T12" fmla="*/ 978 w 1250"/>
                  <a:gd name="T13" fmla="*/ 72 h 923"/>
                  <a:gd name="T14" fmla="*/ 906 w 1250"/>
                  <a:gd name="T15" fmla="*/ 18 h 923"/>
                  <a:gd name="T16" fmla="*/ 834 w 1250"/>
                  <a:gd name="T17" fmla="*/ 6 h 923"/>
                  <a:gd name="T18" fmla="*/ 722 w 1250"/>
                  <a:gd name="T19" fmla="*/ 24 h 923"/>
                  <a:gd name="T20" fmla="*/ 674 w 1250"/>
                  <a:gd name="T21" fmla="*/ 42 h 923"/>
                  <a:gd name="T22" fmla="*/ 578 w 1250"/>
                  <a:gd name="T23" fmla="*/ 120 h 923"/>
                  <a:gd name="T24" fmla="*/ 542 w 1250"/>
                  <a:gd name="T25" fmla="*/ 228 h 923"/>
                  <a:gd name="T26" fmla="*/ 519 w 1250"/>
                  <a:gd name="T27" fmla="*/ 348 h 923"/>
                  <a:gd name="T28" fmla="*/ 436 w 1250"/>
                  <a:gd name="T29" fmla="*/ 479 h 923"/>
                  <a:gd name="T30" fmla="*/ 418 w 1250"/>
                  <a:gd name="T31" fmla="*/ 539 h 923"/>
                  <a:gd name="T32" fmla="*/ 358 w 1250"/>
                  <a:gd name="T33" fmla="*/ 599 h 923"/>
                  <a:gd name="T34" fmla="*/ 310 w 1250"/>
                  <a:gd name="T35" fmla="*/ 629 h 923"/>
                  <a:gd name="T36" fmla="*/ 298 w 1250"/>
                  <a:gd name="T37" fmla="*/ 635 h 923"/>
                  <a:gd name="T38" fmla="*/ 262 w 1250"/>
                  <a:gd name="T39" fmla="*/ 677 h 923"/>
                  <a:gd name="T40" fmla="*/ 150 w 1250"/>
                  <a:gd name="T41" fmla="*/ 797 h 923"/>
                  <a:gd name="T42" fmla="*/ 54 w 1250"/>
                  <a:gd name="T43" fmla="*/ 839 h 923"/>
                  <a:gd name="T44" fmla="*/ 156 w 1250"/>
                  <a:gd name="T45" fmla="*/ 905 h 923"/>
                  <a:gd name="T46" fmla="*/ 245 w 1250"/>
                  <a:gd name="T47" fmla="*/ 869 h 923"/>
                  <a:gd name="T48" fmla="*/ 650 w 1250"/>
                  <a:gd name="T49" fmla="*/ 827 h 923"/>
                  <a:gd name="T50" fmla="*/ 710 w 1250"/>
                  <a:gd name="T51" fmla="*/ 725 h 923"/>
                  <a:gd name="T52" fmla="*/ 704 w 1250"/>
                  <a:gd name="T53" fmla="*/ 611 h 923"/>
                  <a:gd name="T54" fmla="*/ 791 w 1250"/>
                  <a:gd name="T55" fmla="*/ 551 h 923"/>
                  <a:gd name="T56" fmla="*/ 894 w 1250"/>
                  <a:gd name="T57" fmla="*/ 449 h 923"/>
                  <a:gd name="T58" fmla="*/ 924 w 1250"/>
                  <a:gd name="T59" fmla="*/ 414 h 923"/>
                  <a:gd name="T60" fmla="*/ 990 w 1250"/>
                  <a:gd name="T61" fmla="*/ 318 h 923"/>
                  <a:gd name="T62" fmla="*/ 1038 w 1250"/>
                  <a:gd name="T63" fmla="*/ 336 h 923"/>
                  <a:gd name="T64" fmla="*/ 1138 w 1250"/>
                  <a:gd name="T65" fmla="*/ 617 h 923"/>
                  <a:gd name="T66" fmla="*/ 1132 w 1250"/>
                  <a:gd name="T67" fmla="*/ 689 h 923"/>
                  <a:gd name="T68" fmla="*/ 1168 w 1250"/>
                  <a:gd name="T69" fmla="*/ 749 h 923"/>
                  <a:gd name="T70" fmla="*/ 1222 w 1250"/>
                  <a:gd name="T71" fmla="*/ 713 h 923"/>
                  <a:gd name="T72" fmla="*/ 1258 w 1250"/>
                  <a:gd name="T73" fmla="*/ 749 h 923"/>
                  <a:gd name="T74" fmla="*/ 1270 w 1250"/>
                  <a:gd name="T75" fmla="*/ 743 h 923"/>
                  <a:gd name="T76" fmla="*/ 704 w 1250"/>
                  <a:gd name="T77" fmla="*/ 264 h 923"/>
                  <a:gd name="T78" fmla="*/ 799 w 1250"/>
                  <a:gd name="T79" fmla="*/ 372 h 923"/>
                  <a:gd name="T80" fmla="*/ 776 w 1250"/>
                  <a:gd name="T81" fmla="*/ 443 h 923"/>
                  <a:gd name="T82" fmla="*/ 716 w 1250"/>
                  <a:gd name="T83" fmla="*/ 515 h 923"/>
                  <a:gd name="T84" fmla="*/ 668 w 1250"/>
                  <a:gd name="T85" fmla="*/ 569 h 923"/>
                  <a:gd name="T86" fmla="*/ 626 w 1250"/>
                  <a:gd name="T87" fmla="*/ 593 h 923"/>
                  <a:gd name="T88" fmla="*/ 584 w 1250"/>
                  <a:gd name="T89" fmla="*/ 617 h 923"/>
                  <a:gd name="T90" fmla="*/ 572 w 1250"/>
                  <a:gd name="T91" fmla="*/ 707 h 923"/>
                  <a:gd name="T92" fmla="*/ 358 w 1250"/>
                  <a:gd name="T93" fmla="*/ 755 h 923"/>
                  <a:gd name="T94" fmla="*/ 394 w 1250"/>
                  <a:gd name="T95" fmla="*/ 641 h 923"/>
                  <a:gd name="T96" fmla="*/ 430 w 1250"/>
                  <a:gd name="T97" fmla="*/ 647 h 923"/>
                  <a:gd name="T98" fmla="*/ 448 w 1250"/>
                  <a:gd name="T99" fmla="*/ 617 h 923"/>
                  <a:gd name="T100" fmla="*/ 578 w 1250"/>
                  <a:gd name="T101" fmla="*/ 515 h 923"/>
                  <a:gd name="T102" fmla="*/ 626 w 1250"/>
                  <a:gd name="T103" fmla="*/ 473 h 923"/>
                  <a:gd name="T104" fmla="*/ 650 w 1250"/>
                  <a:gd name="T105" fmla="*/ 396 h 923"/>
                  <a:gd name="T106" fmla="*/ 650 w 1250"/>
                  <a:gd name="T107" fmla="*/ 378 h 923"/>
                  <a:gd name="T108" fmla="*/ 674 w 1250"/>
                  <a:gd name="T109" fmla="*/ 270 h 923"/>
                  <a:gd name="T110" fmla="*/ 692 w 1250"/>
                  <a:gd name="T111" fmla="*/ 192 h 923"/>
                  <a:gd name="T112" fmla="*/ 704 w 1250"/>
                  <a:gd name="T113" fmla="*/ 264 h 923"/>
                  <a:gd name="T114" fmla="*/ 542 w 1250"/>
                  <a:gd name="T115" fmla="*/ 455 h 923"/>
                  <a:gd name="T116" fmla="*/ 64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0" name="Freeform 1043">
                <a:extLst>
                  <a:ext uri="{FF2B5EF4-FFF2-40B4-BE49-F238E27FC236}">
                    <a16:creationId xmlns:a16="http://schemas.microsoft.com/office/drawing/2014/main" id="{DF5DFD10-2D2D-8B48-861C-79FD48F4BC09}"/>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1" name="Freeform 1044">
                <a:extLst>
                  <a:ext uri="{FF2B5EF4-FFF2-40B4-BE49-F238E27FC236}">
                    <a16:creationId xmlns:a16="http://schemas.microsoft.com/office/drawing/2014/main" id="{BA080ADF-E1FA-2343-BC7E-7F12D636C5E9}"/>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2" name="Freeform 1045">
                <a:extLst>
                  <a:ext uri="{FF2B5EF4-FFF2-40B4-BE49-F238E27FC236}">
                    <a16:creationId xmlns:a16="http://schemas.microsoft.com/office/drawing/2014/main" id="{8EAB4980-4456-F84A-B1EA-B8484339F99D}"/>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3" name="Freeform 1046">
                <a:extLst>
                  <a:ext uri="{FF2B5EF4-FFF2-40B4-BE49-F238E27FC236}">
                    <a16:creationId xmlns:a16="http://schemas.microsoft.com/office/drawing/2014/main" id="{AC48CA36-50AF-EC47-97E0-97A619AF2CCD}"/>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4" name="Freeform 1047">
                <a:extLst>
                  <a:ext uri="{FF2B5EF4-FFF2-40B4-BE49-F238E27FC236}">
                    <a16:creationId xmlns:a16="http://schemas.microsoft.com/office/drawing/2014/main" id="{0BCE9871-2DAB-E94F-AA6A-0F3B66185FEA}"/>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5" name="Freeform 1048">
                <a:extLst>
                  <a:ext uri="{FF2B5EF4-FFF2-40B4-BE49-F238E27FC236}">
                    <a16:creationId xmlns:a16="http://schemas.microsoft.com/office/drawing/2014/main" id="{D7FFC578-6FF7-C34C-B3B5-7162F4648A85}"/>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6" name="Freeform 1049">
                <a:extLst>
                  <a:ext uri="{FF2B5EF4-FFF2-40B4-BE49-F238E27FC236}">
                    <a16:creationId xmlns:a16="http://schemas.microsoft.com/office/drawing/2014/main" id="{AA1CA251-48A6-E44A-B3D3-05480A95D354}"/>
                  </a:ext>
                </a:extLst>
              </p:cNvPr>
              <p:cNvSpPr>
                <a:spLocks/>
              </p:cNvSpPr>
              <p:nvPr/>
            </p:nvSpPr>
            <p:spPr bwMode="hidden">
              <a:xfrm>
                <a:off x="737" y="2763"/>
                <a:ext cx="73" cy="54"/>
              </a:xfrm>
              <a:custGeom>
                <a:avLst/>
                <a:gdLst>
                  <a:gd name="T0" fmla="*/ 24 w 72"/>
                  <a:gd name="T1" fmla="*/ 36 h 54"/>
                  <a:gd name="T2" fmla="*/ 53 w 72"/>
                  <a:gd name="T3" fmla="*/ 24 h 54"/>
                  <a:gd name="T4" fmla="*/ 65 w 72"/>
                  <a:gd name="T5" fmla="*/ 12 h 54"/>
                  <a:gd name="T6" fmla="*/ 71 w 72"/>
                  <a:gd name="T7" fmla="*/ 6 h 54"/>
                  <a:gd name="T8" fmla="*/ 77 w 72"/>
                  <a:gd name="T9" fmla="*/ 0 h 54"/>
                  <a:gd name="T10" fmla="*/ 47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7" name="Freeform 1050">
                <a:extLst>
                  <a:ext uri="{FF2B5EF4-FFF2-40B4-BE49-F238E27FC236}">
                    <a16:creationId xmlns:a16="http://schemas.microsoft.com/office/drawing/2014/main" id="{FBF22905-7751-7C41-B946-6660ED12CD29}"/>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8" name="Freeform 1051">
                <a:extLst>
                  <a:ext uri="{FF2B5EF4-FFF2-40B4-BE49-F238E27FC236}">
                    <a16:creationId xmlns:a16="http://schemas.microsoft.com/office/drawing/2014/main" id="{CFC6D887-C963-1449-87FF-927101C3F0EB}"/>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9" name="Freeform 1052">
                <a:extLst>
                  <a:ext uri="{FF2B5EF4-FFF2-40B4-BE49-F238E27FC236}">
                    <a16:creationId xmlns:a16="http://schemas.microsoft.com/office/drawing/2014/main" id="{59FC4D84-E74F-C348-9A66-B403F6A3A60F}"/>
                  </a:ext>
                </a:extLst>
              </p:cNvPr>
              <p:cNvSpPr>
                <a:spLocks/>
              </p:cNvSpPr>
              <p:nvPr/>
            </p:nvSpPr>
            <p:spPr bwMode="hidden">
              <a:xfrm>
                <a:off x="437" y="3027"/>
                <a:ext cx="288" cy="84"/>
              </a:xfrm>
              <a:custGeom>
                <a:avLst/>
                <a:gdLst>
                  <a:gd name="T0" fmla="*/ 292 w 287"/>
                  <a:gd name="T1" fmla="*/ 0 h 84"/>
                  <a:gd name="T2" fmla="*/ 0 w 287"/>
                  <a:gd name="T3" fmla="*/ 84 h 84"/>
                  <a:gd name="T4" fmla="*/ 173 w 287"/>
                  <a:gd name="T5" fmla="*/ 36 h 84"/>
                  <a:gd name="T6" fmla="*/ 114 w 287"/>
                  <a:gd name="T7" fmla="*/ 60 h 84"/>
                  <a:gd name="T8" fmla="*/ 281 w 287"/>
                  <a:gd name="T9" fmla="*/ 18 h 84"/>
                  <a:gd name="T10" fmla="*/ 292 w 287"/>
                  <a:gd name="T11" fmla="*/ 0 h 84"/>
                  <a:gd name="T12" fmla="*/ 292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0" name="Freeform 1053">
                <a:extLst>
                  <a:ext uri="{FF2B5EF4-FFF2-40B4-BE49-F238E27FC236}">
                    <a16:creationId xmlns:a16="http://schemas.microsoft.com/office/drawing/2014/main" id="{0311BBD5-E771-294C-98E1-76FCEB567BFC}"/>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1" name="Freeform 1054">
                <a:extLst>
                  <a:ext uri="{FF2B5EF4-FFF2-40B4-BE49-F238E27FC236}">
                    <a16:creationId xmlns:a16="http://schemas.microsoft.com/office/drawing/2014/main" id="{1E9A9C50-13C8-E94B-91FE-B93118D803FD}"/>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2" name="Freeform 1055">
                <a:extLst>
                  <a:ext uri="{FF2B5EF4-FFF2-40B4-BE49-F238E27FC236}">
                    <a16:creationId xmlns:a16="http://schemas.microsoft.com/office/drawing/2014/main" id="{A5F677B1-15E8-4547-8FB4-C814BDFCACC1}"/>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3" name="Freeform 1056">
                <a:extLst>
                  <a:ext uri="{FF2B5EF4-FFF2-40B4-BE49-F238E27FC236}">
                    <a16:creationId xmlns:a16="http://schemas.microsoft.com/office/drawing/2014/main" id="{361A7B5C-56D0-E640-ACEB-0E527179E69E}"/>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4" name="Freeform 1057">
                <a:extLst>
                  <a:ext uri="{FF2B5EF4-FFF2-40B4-BE49-F238E27FC236}">
                    <a16:creationId xmlns:a16="http://schemas.microsoft.com/office/drawing/2014/main" id="{35D54587-4E54-E541-9709-45C26F9EB82A}"/>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5" name="Freeform 1058">
                <a:extLst>
                  <a:ext uri="{FF2B5EF4-FFF2-40B4-BE49-F238E27FC236}">
                    <a16:creationId xmlns:a16="http://schemas.microsoft.com/office/drawing/2014/main" id="{9C2F9A7A-6B82-044A-A5D8-534936EECB16}"/>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6" name="Freeform 1059">
                <a:extLst>
                  <a:ext uri="{FF2B5EF4-FFF2-40B4-BE49-F238E27FC236}">
                    <a16:creationId xmlns:a16="http://schemas.microsoft.com/office/drawing/2014/main" id="{6AF55CAF-E737-024C-A79D-90EC5048A003}"/>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7" name="Freeform 1060">
                <a:extLst>
                  <a:ext uri="{FF2B5EF4-FFF2-40B4-BE49-F238E27FC236}">
                    <a16:creationId xmlns:a16="http://schemas.microsoft.com/office/drawing/2014/main" id="{1495C5E5-A72F-3F4E-AC7D-ECC6624874E7}"/>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8" name="Freeform 1061">
                <a:extLst>
                  <a:ext uri="{FF2B5EF4-FFF2-40B4-BE49-F238E27FC236}">
                    <a16:creationId xmlns:a16="http://schemas.microsoft.com/office/drawing/2014/main" id="{ADB18426-4FF3-024C-9A12-ECF50F405DDB}"/>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9" name="Freeform 1062">
                <a:extLst>
                  <a:ext uri="{FF2B5EF4-FFF2-40B4-BE49-F238E27FC236}">
                    <a16:creationId xmlns:a16="http://schemas.microsoft.com/office/drawing/2014/main" id="{62F45665-6A6A-EE41-AFD0-1470B01BC2CC}"/>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0" name="Freeform 1063">
                <a:extLst>
                  <a:ext uri="{FF2B5EF4-FFF2-40B4-BE49-F238E27FC236}">
                    <a16:creationId xmlns:a16="http://schemas.microsoft.com/office/drawing/2014/main" id="{3BC12291-6D29-6E49-ACCF-CF6C85E6EF38}"/>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1" name="Freeform 1064">
                <a:extLst>
                  <a:ext uri="{FF2B5EF4-FFF2-40B4-BE49-F238E27FC236}">
                    <a16:creationId xmlns:a16="http://schemas.microsoft.com/office/drawing/2014/main" id="{A97A81FC-B358-CD40-9EED-1CF41A4544D1}"/>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0153" name="Rectangle 1065">
            <a:extLst>
              <a:ext uri="{FF2B5EF4-FFF2-40B4-BE49-F238E27FC236}">
                <a16:creationId xmlns:a16="http://schemas.microsoft.com/office/drawing/2014/main" id="{41A8697F-7B9C-F840-8B0F-8A64479208B5}"/>
              </a:ext>
            </a:extLst>
          </p:cNvPr>
          <p:cNvSpPr>
            <a:spLocks noGrp="1" noChangeArrowheads="1"/>
          </p:cNvSpPr>
          <p:nvPr>
            <p:ph type="title"/>
          </p:nvPr>
        </p:nvSpPr>
        <p:spPr bwMode="auto">
          <a:xfrm>
            <a:off x="457200" y="158750"/>
            <a:ext cx="8229600" cy="1258888"/>
          </a:xfrm>
          <a:prstGeom prst="rect">
            <a:avLst/>
          </a:prstGeom>
          <a:noFill/>
          <a:ln>
            <a:noFill/>
          </a:ln>
          <a:effec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90154" name="Rectangle 1066">
            <a:extLst>
              <a:ext uri="{FF2B5EF4-FFF2-40B4-BE49-F238E27FC236}">
                <a16:creationId xmlns:a16="http://schemas.microsoft.com/office/drawing/2014/main" id="{A343D066-7239-7044-B032-F62177C0E0BF}"/>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0155" name="Rectangle 1067">
            <a:extLst>
              <a:ext uri="{FF2B5EF4-FFF2-40B4-BE49-F238E27FC236}">
                <a16:creationId xmlns:a16="http://schemas.microsoft.com/office/drawing/2014/main" id="{6F62560F-4D5A-0948-999C-EA85539A25F9}"/>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6" name="Rectangle 1068">
            <a:extLst>
              <a:ext uri="{FF2B5EF4-FFF2-40B4-BE49-F238E27FC236}">
                <a16:creationId xmlns:a16="http://schemas.microsoft.com/office/drawing/2014/main" id="{26BCDDF3-E79B-6646-91F4-4804000A3A5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7" name="Rectangle 1069">
            <a:extLst>
              <a:ext uri="{FF2B5EF4-FFF2-40B4-BE49-F238E27FC236}">
                <a16:creationId xmlns:a16="http://schemas.microsoft.com/office/drawing/2014/main" id="{CE105C15-68F4-A34D-B017-EC1250A6899F}"/>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Verdana" panose="020B0604030504040204" pitchFamily="34" charset="0"/>
              </a:defRPr>
            </a:lvl1pPr>
          </a:lstStyle>
          <a:p>
            <a:pPr>
              <a:defRPr/>
            </a:pPr>
            <a:fld id="{82371113-7464-5440-9DA7-EE7FFD5EF492}"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4" r:id="rId1"/>
    <p:sldLayoutId id="2147486354" r:id="rId2"/>
    <p:sldLayoutId id="2147486355" r:id="rId3"/>
    <p:sldLayoutId id="2147486356" r:id="rId4"/>
    <p:sldLayoutId id="2147486357" r:id="rId5"/>
    <p:sldLayoutId id="2147486358" r:id="rId6"/>
    <p:sldLayoutId id="2147486359" r:id="rId7"/>
    <p:sldLayoutId id="2147486360" r:id="rId8"/>
    <p:sldLayoutId id="2147486361" r:id="rId9"/>
    <p:sldLayoutId id="2147486362" r:id="rId10"/>
    <p:sldLayoutId id="21474863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0A4F42DF-4C62-B445-ADBF-0B1A908CDE58}"/>
              </a:ext>
            </a:extLst>
          </p:cNvPr>
          <p:cNvGrpSpPr>
            <a:grpSpLocks/>
          </p:cNvGrpSpPr>
          <p:nvPr/>
        </p:nvGrpSpPr>
        <p:grpSpPr bwMode="auto">
          <a:xfrm>
            <a:off x="1071563" y="304800"/>
            <a:ext cx="7615237" cy="1106488"/>
            <a:chOff x="675" y="192"/>
            <a:chExt cx="4797" cy="697"/>
          </a:xfrm>
        </p:grpSpPr>
        <p:sp>
          <p:nvSpPr>
            <p:cNvPr id="150536" name="Oval 3">
              <a:extLst>
                <a:ext uri="{FF2B5EF4-FFF2-40B4-BE49-F238E27FC236}">
                  <a16:creationId xmlns:a16="http://schemas.microsoft.com/office/drawing/2014/main" id="{7E8997E3-E9B1-454A-BBB6-F0D31D0973F9}"/>
                </a:ext>
              </a:extLst>
            </p:cNvPr>
            <p:cNvSpPr>
              <a:spLocks noChangeArrowheads="1"/>
            </p:cNvSpPr>
            <p:nvPr/>
          </p:nvSpPr>
          <p:spPr bwMode="hidden">
            <a:xfrm flipH="1">
              <a:off x="3067" y="192"/>
              <a:ext cx="696"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37" name="Oval 4">
              <a:extLst>
                <a:ext uri="{FF2B5EF4-FFF2-40B4-BE49-F238E27FC236}">
                  <a16:creationId xmlns:a16="http://schemas.microsoft.com/office/drawing/2014/main" id="{ECCB0F35-2555-6C4D-995D-653F8A47F1E3}"/>
                </a:ext>
              </a:extLst>
            </p:cNvPr>
            <p:cNvSpPr>
              <a:spLocks noChangeArrowheads="1"/>
            </p:cNvSpPr>
            <p:nvPr/>
          </p:nvSpPr>
          <p:spPr bwMode="hidden">
            <a:xfrm flipH="1">
              <a:off x="4777" y="192"/>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38" name="Oval 5">
              <a:extLst>
                <a:ext uri="{FF2B5EF4-FFF2-40B4-BE49-F238E27FC236}">
                  <a16:creationId xmlns:a16="http://schemas.microsoft.com/office/drawing/2014/main" id="{7AADF03F-2514-1042-8109-F9425ED56153}"/>
                </a:ext>
              </a:extLst>
            </p:cNvPr>
            <p:cNvSpPr>
              <a:spLocks noChangeArrowheads="1"/>
            </p:cNvSpPr>
            <p:nvPr/>
          </p:nvSpPr>
          <p:spPr bwMode="hidden">
            <a:xfrm flipH="1">
              <a:off x="675" y="193"/>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39" name="Oval 6">
              <a:extLst>
                <a:ext uri="{FF2B5EF4-FFF2-40B4-BE49-F238E27FC236}">
                  <a16:creationId xmlns:a16="http://schemas.microsoft.com/office/drawing/2014/main" id="{D157C452-5CC1-8E4C-9947-39BA6DA62357}"/>
                </a:ext>
              </a:extLst>
            </p:cNvPr>
            <p:cNvSpPr>
              <a:spLocks noChangeArrowheads="1"/>
            </p:cNvSpPr>
            <p:nvPr/>
          </p:nvSpPr>
          <p:spPr bwMode="hidden">
            <a:xfrm flipH="1">
              <a:off x="3984"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40" name="Oval 7">
              <a:extLst>
                <a:ext uri="{FF2B5EF4-FFF2-40B4-BE49-F238E27FC236}">
                  <a16:creationId xmlns:a16="http://schemas.microsoft.com/office/drawing/2014/main" id="{5310FD82-47E2-F04A-B921-F07454567048}"/>
                </a:ext>
              </a:extLst>
            </p:cNvPr>
            <p:cNvSpPr>
              <a:spLocks noChangeArrowheads="1"/>
            </p:cNvSpPr>
            <p:nvPr/>
          </p:nvSpPr>
          <p:spPr bwMode="hidden">
            <a:xfrm flipH="1">
              <a:off x="1486"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grpSp>
      <p:sp>
        <p:nvSpPr>
          <p:cNvPr id="62467" name="Rectangle 8">
            <a:extLst>
              <a:ext uri="{FF2B5EF4-FFF2-40B4-BE49-F238E27FC236}">
                <a16:creationId xmlns:a16="http://schemas.microsoft.com/office/drawing/2014/main" id="{2C3BB087-9BB8-3F47-BDF5-9C5B0E83C2B6}"/>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3673" name="Rectangle 9">
            <a:extLst>
              <a:ext uri="{FF2B5EF4-FFF2-40B4-BE49-F238E27FC236}">
                <a16:creationId xmlns:a16="http://schemas.microsoft.com/office/drawing/2014/main" id="{65C293CA-7945-134F-8CE5-CD825E425F9F}"/>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ＭＳ Ｐゴシック" charset="0"/>
                <a:cs typeface="Arial" charset="0"/>
              </a:defRPr>
            </a:lvl1pPr>
          </a:lstStyle>
          <a:p>
            <a:pPr>
              <a:defRPr/>
            </a:pPr>
            <a:endParaRPr lang="en-GB"/>
          </a:p>
        </p:txBody>
      </p:sp>
      <p:sp>
        <p:nvSpPr>
          <p:cNvPr id="113674" name="Rectangle 10">
            <a:extLst>
              <a:ext uri="{FF2B5EF4-FFF2-40B4-BE49-F238E27FC236}">
                <a16:creationId xmlns:a16="http://schemas.microsoft.com/office/drawing/2014/main" id="{6EE842A9-6FC9-4D4F-AC50-A574A9A02CE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ＭＳ Ｐゴシック" charset="0"/>
                <a:cs typeface="Arial" charset="0"/>
              </a:defRPr>
            </a:lvl1pPr>
          </a:lstStyle>
          <a:p>
            <a:pPr>
              <a:defRPr/>
            </a:pPr>
            <a:endParaRPr lang="en-GB"/>
          </a:p>
        </p:txBody>
      </p:sp>
      <p:sp>
        <p:nvSpPr>
          <p:cNvPr id="113675" name="Rectangle 11">
            <a:extLst>
              <a:ext uri="{FF2B5EF4-FFF2-40B4-BE49-F238E27FC236}">
                <a16:creationId xmlns:a16="http://schemas.microsoft.com/office/drawing/2014/main" id="{9E985521-74BB-8546-B621-42E164D1A595}"/>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538EF708-D850-A344-B3CC-03F8D6274835}" type="slidenum">
              <a:rPr lang="en-GB" altLang="en-US"/>
              <a:pPr>
                <a:defRPr/>
              </a:pPr>
              <a:t>‹#›</a:t>
            </a:fld>
            <a:endParaRPr lang="en-GB" altLang="en-US"/>
          </a:p>
        </p:txBody>
      </p:sp>
      <p:sp>
        <p:nvSpPr>
          <p:cNvPr id="62471" name="Rectangle 12">
            <a:extLst>
              <a:ext uri="{FF2B5EF4-FFF2-40B4-BE49-F238E27FC236}">
                <a16:creationId xmlns:a16="http://schemas.microsoft.com/office/drawing/2014/main" id="{59F047CA-F31E-B24A-9009-1E45D97F02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Tree>
  </p:cSld>
  <p:clrMap bg1="lt1" tx1="dk1" bg2="lt2" tx2="dk2" accent1="accent1" accent2="accent2" accent3="accent3" accent4="accent4" accent5="accent5" accent6="accent6" hlink="hlink" folHlink="folHlink"/>
  <p:sldLayoutIdLst>
    <p:sldLayoutId id="2147486455" r:id="rId1"/>
    <p:sldLayoutId id="2147486364" r:id="rId2"/>
    <p:sldLayoutId id="2147486365" r:id="rId3"/>
    <p:sldLayoutId id="2147486366" r:id="rId4"/>
    <p:sldLayoutId id="2147486367" r:id="rId5"/>
    <p:sldLayoutId id="2147486368" r:id="rId6"/>
    <p:sldLayoutId id="2147486369" r:id="rId7"/>
    <p:sldLayoutId id="2147486370" r:id="rId8"/>
    <p:sldLayoutId id="2147486371" r:id="rId9"/>
    <p:sldLayoutId id="2147486372" r:id="rId10"/>
    <p:sldLayoutId id="2147486373"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Arial" charset="0"/>
          <a:ea typeface="ＭＳ Ｐゴシック" charset="0"/>
          <a:cs typeface="Arial" charset="0"/>
        </a:defRPr>
      </a:lvl5pPr>
      <a:lvl6pPr marL="457200" algn="l" rtl="0" fontAlgn="base">
        <a:spcBef>
          <a:spcPct val="0"/>
        </a:spcBef>
        <a:spcAft>
          <a:spcPct val="0"/>
        </a:spcAft>
        <a:defRPr sz="3800">
          <a:solidFill>
            <a:schemeClr val="tx2"/>
          </a:solidFill>
          <a:latin typeface="Arial" charset="0"/>
          <a:ea typeface="ＭＳ Ｐゴシック" charset="0"/>
          <a:cs typeface="Arial" charset="0"/>
        </a:defRPr>
      </a:lvl6pPr>
      <a:lvl7pPr marL="914400" algn="l" rtl="0" fontAlgn="base">
        <a:spcBef>
          <a:spcPct val="0"/>
        </a:spcBef>
        <a:spcAft>
          <a:spcPct val="0"/>
        </a:spcAft>
        <a:defRPr sz="3800">
          <a:solidFill>
            <a:schemeClr val="tx2"/>
          </a:solidFill>
          <a:latin typeface="Arial" charset="0"/>
          <a:ea typeface="ＭＳ Ｐゴシック" charset="0"/>
          <a:cs typeface="Arial" charset="0"/>
        </a:defRPr>
      </a:lvl7pPr>
      <a:lvl8pPr marL="1371600" algn="l" rtl="0" fontAlgn="base">
        <a:spcBef>
          <a:spcPct val="0"/>
        </a:spcBef>
        <a:spcAft>
          <a:spcPct val="0"/>
        </a:spcAft>
        <a:defRPr sz="3800">
          <a:solidFill>
            <a:schemeClr val="tx2"/>
          </a:solidFill>
          <a:latin typeface="Arial" charset="0"/>
          <a:ea typeface="ＭＳ Ｐゴシック" charset="0"/>
          <a:cs typeface="Arial" charset="0"/>
        </a:defRPr>
      </a:lvl8pPr>
      <a:lvl9pPr marL="1828800" algn="l" rtl="0" fontAlgn="base">
        <a:spcBef>
          <a:spcPct val="0"/>
        </a:spcBef>
        <a:spcAft>
          <a:spcPct val="0"/>
        </a:spcAft>
        <a:defRPr sz="38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E3055E4-F54F-5C45-8047-797246852290}"/>
              </a:ext>
            </a:extLst>
          </p:cNvPr>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74755" name="Rectangle 3">
            <a:extLst>
              <a:ext uri="{FF2B5EF4-FFF2-40B4-BE49-F238E27FC236}">
                <a16:creationId xmlns:a16="http://schemas.microsoft.com/office/drawing/2014/main" id="{96E4E6F0-7CE0-AC4B-B335-93A470C501FD}"/>
              </a:ext>
            </a:extLst>
          </p:cNvPr>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21860" name="Rectangle 4">
            <a:extLst>
              <a:ext uri="{FF2B5EF4-FFF2-40B4-BE49-F238E27FC236}">
                <a16:creationId xmlns:a16="http://schemas.microsoft.com/office/drawing/2014/main" id="{EFDFA399-D8D2-7946-B5FD-02511229F595}"/>
              </a:ext>
            </a:extLst>
          </p:cNvPr>
          <p:cNvSpPr>
            <a:spLocks noGrp="1" noChangeArrowheads="1"/>
          </p:cNvSpPr>
          <p:nvPr>
            <p:ph type="dt" sz="half" idx="2"/>
          </p:nvPr>
        </p:nvSpPr>
        <p:spPr bwMode="auto">
          <a:xfrm>
            <a:off x="762000" y="6391275"/>
            <a:ext cx="2057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Arial" charset="0"/>
              </a:defRPr>
            </a:lvl1pPr>
          </a:lstStyle>
          <a:p>
            <a:pPr>
              <a:defRPr/>
            </a:pPr>
            <a:endParaRPr lang="en-GB"/>
          </a:p>
        </p:txBody>
      </p:sp>
      <p:sp>
        <p:nvSpPr>
          <p:cNvPr id="121861" name="Rectangle 5">
            <a:extLst>
              <a:ext uri="{FF2B5EF4-FFF2-40B4-BE49-F238E27FC236}">
                <a16:creationId xmlns:a16="http://schemas.microsoft.com/office/drawing/2014/main" id="{D148033D-FAB7-B64E-A3D4-162BC7BF7612}"/>
              </a:ext>
            </a:extLst>
          </p:cNvPr>
          <p:cNvSpPr>
            <a:spLocks noGrp="1" noChangeArrowheads="1"/>
          </p:cNvSpPr>
          <p:nvPr>
            <p:ph type="ftr" sz="quarter" idx="3"/>
          </p:nvPr>
        </p:nvSpPr>
        <p:spPr bwMode="auto">
          <a:xfrm>
            <a:off x="3352800" y="6403975"/>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Arial" charset="0"/>
              </a:defRPr>
            </a:lvl1pPr>
          </a:lstStyle>
          <a:p>
            <a:pPr>
              <a:defRPr/>
            </a:pPr>
            <a:endParaRPr lang="en-GB"/>
          </a:p>
        </p:txBody>
      </p:sp>
      <p:sp>
        <p:nvSpPr>
          <p:cNvPr id="121862" name="Rectangle 6">
            <a:extLst>
              <a:ext uri="{FF2B5EF4-FFF2-40B4-BE49-F238E27FC236}">
                <a16:creationId xmlns:a16="http://schemas.microsoft.com/office/drawing/2014/main" id="{493E4422-ED4A-394F-B1A6-4BA2B6C669F8}"/>
              </a:ext>
            </a:extLst>
          </p:cNvPr>
          <p:cNvSpPr>
            <a:spLocks noGrp="1" noChangeArrowheads="1"/>
          </p:cNvSpPr>
          <p:nvPr>
            <p:ph type="sldNum" sz="quarter" idx="4"/>
          </p:nvPr>
        </p:nvSpPr>
        <p:spPr bwMode="auto">
          <a:xfrm>
            <a:off x="6858000" y="6400800"/>
            <a:ext cx="1600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fld id="{4334E35A-BBA1-4A43-B44F-FA8F7F4844D5}" type="slidenum">
              <a:rPr lang="en-GB" altLang="en-US"/>
              <a:pPr>
                <a:defRPr/>
              </a:pPr>
              <a:t>‹#›</a:t>
            </a:fld>
            <a:endParaRPr lang="en-GB" altLang="en-US"/>
          </a:p>
        </p:txBody>
      </p:sp>
      <p:grpSp>
        <p:nvGrpSpPr>
          <p:cNvPr id="74759" name="Group 7">
            <a:extLst>
              <a:ext uri="{FF2B5EF4-FFF2-40B4-BE49-F238E27FC236}">
                <a16:creationId xmlns:a16="http://schemas.microsoft.com/office/drawing/2014/main" id="{0DA7DD6D-2904-4B4D-942B-099557B6C852}"/>
              </a:ext>
            </a:extLst>
          </p:cNvPr>
          <p:cNvGrpSpPr>
            <a:grpSpLocks/>
          </p:cNvGrpSpPr>
          <p:nvPr/>
        </p:nvGrpSpPr>
        <p:grpSpPr bwMode="auto">
          <a:xfrm>
            <a:off x="168275" y="228600"/>
            <a:ext cx="8823325" cy="6096000"/>
            <a:chOff x="106" y="144"/>
            <a:chExt cx="5558" cy="3840"/>
          </a:xfrm>
        </p:grpSpPr>
        <p:sp>
          <p:nvSpPr>
            <p:cNvPr id="162824" name="AutoShape 8">
              <a:extLst>
                <a:ext uri="{FF2B5EF4-FFF2-40B4-BE49-F238E27FC236}">
                  <a16:creationId xmlns:a16="http://schemas.microsoft.com/office/drawing/2014/main" id="{D738AD71-A902-954B-9B94-DC666B4122DB}"/>
                </a:ext>
              </a:extLst>
            </p:cNvPr>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74761" name="Line 9">
              <a:extLst>
                <a:ext uri="{FF2B5EF4-FFF2-40B4-BE49-F238E27FC236}">
                  <a16:creationId xmlns:a16="http://schemas.microsoft.com/office/drawing/2014/main" id="{BEFD86BA-9F21-184C-BC09-FFAFAD8501A1}"/>
                </a:ext>
              </a:extLst>
            </p:cNvPr>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6456"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2pPr>
      <a:lvl3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3pPr>
      <a:lvl4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4pPr>
      <a:lvl5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5pPr>
      <a:lvl6pPr marL="457200" algn="l" rtl="0" fontAlgn="base">
        <a:spcBef>
          <a:spcPct val="0"/>
        </a:spcBef>
        <a:spcAft>
          <a:spcPct val="0"/>
        </a:spcAft>
        <a:defRPr sz="3300">
          <a:solidFill>
            <a:schemeClr val="tx2"/>
          </a:solidFill>
          <a:latin typeface="Arial Black" charset="0"/>
          <a:ea typeface="ＭＳ Ｐゴシック" charset="0"/>
          <a:cs typeface="Arial" charset="0"/>
        </a:defRPr>
      </a:lvl6pPr>
      <a:lvl7pPr marL="914400" algn="l" rtl="0" fontAlgn="base">
        <a:spcBef>
          <a:spcPct val="0"/>
        </a:spcBef>
        <a:spcAft>
          <a:spcPct val="0"/>
        </a:spcAft>
        <a:defRPr sz="3300">
          <a:solidFill>
            <a:schemeClr val="tx2"/>
          </a:solidFill>
          <a:latin typeface="Arial Black" charset="0"/>
          <a:ea typeface="ＭＳ Ｐゴシック" charset="0"/>
          <a:cs typeface="Arial" charset="0"/>
        </a:defRPr>
      </a:lvl7pPr>
      <a:lvl8pPr marL="1371600" algn="l" rtl="0" fontAlgn="base">
        <a:spcBef>
          <a:spcPct val="0"/>
        </a:spcBef>
        <a:spcAft>
          <a:spcPct val="0"/>
        </a:spcAft>
        <a:defRPr sz="3300">
          <a:solidFill>
            <a:schemeClr val="tx2"/>
          </a:solidFill>
          <a:latin typeface="Arial Black" charset="0"/>
          <a:ea typeface="ＭＳ Ｐゴシック" charset="0"/>
          <a:cs typeface="Arial" charset="0"/>
        </a:defRPr>
      </a:lvl8pPr>
      <a:lvl9pPr marL="1828800" algn="l" rtl="0" fontAlgn="base">
        <a:spcBef>
          <a:spcPct val="0"/>
        </a:spcBef>
        <a:spcAft>
          <a:spcPct val="0"/>
        </a:spcAft>
        <a:defRPr sz="3300">
          <a:solidFill>
            <a:schemeClr val="tx2"/>
          </a:solidFill>
          <a:latin typeface="Arial Black"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B60DB37B-8654-0043-9B9C-F7B96CC6D438}"/>
              </a:ext>
            </a:extLst>
          </p:cNvPr>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sz="1800"/>
          </a:p>
        </p:txBody>
      </p:sp>
      <p:sp>
        <p:nvSpPr>
          <p:cNvPr id="175107" name="Rectangle 4">
            <a:extLst>
              <a:ext uri="{FF2B5EF4-FFF2-40B4-BE49-F238E27FC236}">
                <a16:creationId xmlns:a16="http://schemas.microsoft.com/office/drawing/2014/main" id="{EF7F5366-7D39-4542-B186-28925F540EF8}"/>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sz="1800"/>
          </a:p>
        </p:txBody>
      </p:sp>
      <p:sp>
        <p:nvSpPr>
          <p:cNvPr id="133125" name="Rectangle 5">
            <a:extLst>
              <a:ext uri="{FF2B5EF4-FFF2-40B4-BE49-F238E27FC236}">
                <a16:creationId xmlns:a16="http://schemas.microsoft.com/office/drawing/2014/main" id="{3AD5E516-F095-6E4D-A8F4-6AECC73AB6AC}"/>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latin typeface="Arial" charset="0"/>
              <a:ea typeface="ＭＳ Ｐゴシック" charset="0"/>
            </a:endParaRPr>
          </a:p>
        </p:txBody>
      </p:sp>
      <p:grpSp>
        <p:nvGrpSpPr>
          <p:cNvPr id="87045" name="Group 6">
            <a:extLst>
              <a:ext uri="{FF2B5EF4-FFF2-40B4-BE49-F238E27FC236}">
                <a16:creationId xmlns:a16="http://schemas.microsoft.com/office/drawing/2014/main" id="{A0DE06DE-306F-E444-9424-D7AF0E2B8C37}"/>
              </a:ext>
            </a:extLst>
          </p:cNvPr>
          <p:cNvGrpSpPr>
            <a:grpSpLocks/>
          </p:cNvGrpSpPr>
          <p:nvPr/>
        </p:nvGrpSpPr>
        <p:grpSpPr bwMode="auto">
          <a:xfrm>
            <a:off x="7848600" y="1588"/>
            <a:ext cx="1295400" cy="6308725"/>
            <a:chOff x="4944" y="1"/>
            <a:chExt cx="816" cy="3974"/>
          </a:xfrm>
        </p:grpSpPr>
        <p:grpSp>
          <p:nvGrpSpPr>
            <p:cNvPr id="87059" name="Group 7">
              <a:extLst>
                <a:ext uri="{FF2B5EF4-FFF2-40B4-BE49-F238E27FC236}">
                  <a16:creationId xmlns:a16="http://schemas.microsoft.com/office/drawing/2014/main" id="{CE498B39-8B96-DC49-85AA-9CE3F15DDDEC}"/>
                </a:ext>
              </a:extLst>
            </p:cNvPr>
            <p:cNvGrpSpPr>
              <a:grpSpLocks/>
            </p:cNvGrpSpPr>
            <p:nvPr userDrawn="1"/>
          </p:nvGrpSpPr>
          <p:grpSpPr bwMode="auto">
            <a:xfrm>
              <a:off x="5280" y="1"/>
              <a:ext cx="480" cy="1430"/>
              <a:chOff x="5280" y="1"/>
              <a:chExt cx="480" cy="1430"/>
            </a:xfrm>
          </p:grpSpPr>
          <p:grpSp>
            <p:nvGrpSpPr>
              <p:cNvPr id="87080" name="Group 8">
                <a:extLst>
                  <a:ext uri="{FF2B5EF4-FFF2-40B4-BE49-F238E27FC236}">
                    <a16:creationId xmlns:a16="http://schemas.microsoft.com/office/drawing/2014/main" id="{05A29B8D-D968-1C44-92FA-9B3D73911855}"/>
                  </a:ext>
                </a:extLst>
              </p:cNvPr>
              <p:cNvGrpSpPr>
                <a:grpSpLocks/>
              </p:cNvGrpSpPr>
              <p:nvPr userDrawn="1"/>
            </p:nvGrpSpPr>
            <p:grpSpPr bwMode="auto">
              <a:xfrm rot="-5400000">
                <a:off x="5484" y="0"/>
                <a:ext cx="174" cy="176"/>
                <a:chOff x="1657" y="323"/>
                <a:chExt cx="1691" cy="2560"/>
              </a:xfrm>
            </p:grpSpPr>
            <p:grpSp>
              <p:nvGrpSpPr>
                <p:cNvPr id="87089" name="Group 9">
                  <a:extLst>
                    <a:ext uri="{FF2B5EF4-FFF2-40B4-BE49-F238E27FC236}">
                      <a16:creationId xmlns:a16="http://schemas.microsoft.com/office/drawing/2014/main" id="{02CC3498-DC47-3944-963E-59EE1F36699D}"/>
                    </a:ext>
                  </a:extLst>
                </p:cNvPr>
                <p:cNvGrpSpPr>
                  <a:grpSpLocks/>
                </p:cNvGrpSpPr>
                <p:nvPr/>
              </p:nvGrpSpPr>
              <p:grpSpPr bwMode="auto">
                <a:xfrm>
                  <a:off x="1657" y="323"/>
                  <a:ext cx="1691" cy="2560"/>
                  <a:chOff x="1657" y="323"/>
                  <a:chExt cx="1691" cy="2560"/>
                </a:xfrm>
              </p:grpSpPr>
              <p:sp>
                <p:nvSpPr>
                  <p:cNvPr id="87096" name="Freeform 10">
                    <a:extLst>
                      <a:ext uri="{FF2B5EF4-FFF2-40B4-BE49-F238E27FC236}">
                        <a16:creationId xmlns:a16="http://schemas.microsoft.com/office/drawing/2014/main" id="{F03FB2C9-D2BF-634C-8A0F-045CF4BC7E43}"/>
                      </a:ext>
                    </a:extLst>
                  </p:cNvPr>
                  <p:cNvSpPr>
                    <a:spLocks/>
                  </p:cNvSpPr>
                  <p:nvPr/>
                </p:nvSpPr>
                <p:spPr bwMode="auto">
                  <a:xfrm>
                    <a:off x="221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7" name="Freeform 11">
                    <a:extLst>
                      <a:ext uri="{FF2B5EF4-FFF2-40B4-BE49-F238E27FC236}">
                        <a16:creationId xmlns:a16="http://schemas.microsoft.com/office/drawing/2014/main" id="{301B0B97-A7EB-5B47-B85C-923AC45EDCF7}"/>
                      </a:ext>
                    </a:extLst>
                  </p:cNvPr>
                  <p:cNvSpPr>
                    <a:spLocks/>
                  </p:cNvSpPr>
                  <p:nvPr/>
                </p:nvSpPr>
                <p:spPr bwMode="auto">
                  <a:xfrm>
                    <a:off x="1706" y="308"/>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5154" name="Oval 12">
                  <a:extLst>
                    <a:ext uri="{FF2B5EF4-FFF2-40B4-BE49-F238E27FC236}">
                      <a16:creationId xmlns:a16="http://schemas.microsoft.com/office/drawing/2014/main" id="{ACAD5D2C-DB94-4748-AB35-A3C41C8C2448}"/>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87091" name="Freeform 13">
                  <a:extLst>
                    <a:ext uri="{FF2B5EF4-FFF2-40B4-BE49-F238E27FC236}">
                      <a16:creationId xmlns:a16="http://schemas.microsoft.com/office/drawing/2014/main" id="{382EF768-58AF-5840-BF80-9D365A685675}"/>
                    </a:ext>
                  </a:extLst>
                </p:cNvPr>
                <p:cNvSpPr>
                  <a:spLocks/>
                </p:cNvSpPr>
                <p:nvPr/>
              </p:nvSpPr>
              <p:spPr bwMode="auto">
                <a:xfrm>
                  <a:off x="2697" y="672"/>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2" name="Freeform 14">
                  <a:extLst>
                    <a:ext uri="{FF2B5EF4-FFF2-40B4-BE49-F238E27FC236}">
                      <a16:creationId xmlns:a16="http://schemas.microsoft.com/office/drawing/2014/main" id="{1D2D366F-C0AD-874E-BDD8-6C26720C61A9}"/>
                    </a:ext>
                  </a:extLst>
                </p:cNvPr>
                <p:cNvSpPr>
                  <a:spLocks/>
                </p:cNvSpPr>
                <p:nvPr/>
              </p:nvSpPr>
              <p:spPr bwMode="auto">
                <a:xfrm>
                  <a:off x="276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3" name="Freeform 15">
                  <a:extLst>
                    <a:ext uri="{FF2B5EF4-FFF2-40B4-BE49-F238E27FC236}">
                      <a16:creationId xmlns:a16="http://schemas.microsoft.com/office/drawing/2014/main" id="{3954B183-9274-1443-A86C-E650F2F35D6F}"/>
                    </a:ext>
                  </a:extLst>
                </p:cNvPr>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4" name="Freeform 16">
                  <a:extLst>
                    <a:ext uri="{FF2B5EF4-FFF2-40B4-BE49-F238E27FC236}">
                      <a16:creationId xmlns:a16="http://schemas.microsoft.com/office/drawing/2014/main" id="{993A112C-FD03-D143-8C33-284E096056F8}"/>
                    </a:ext>
                  </a:extLst>
                </p:cNvPr>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5" name="Freeform 17">
                  <a:extLst>
                    <a:ext uri="{FF2B5EF4-FFF2-40B4-BE49-F238E27FC236}">
                      <a16:creationId xmlns:a16="http://schemas.microsoft.com/office/drawing/2014/main" id="{D044BE27-D96F-714D-8B19-9DF198DA4CD3}"/>
                    </a:ext>
                  </a:extLst>
                </p:cNvPr>
                <p:cNvSpPr>
                  <a:spLocks/>
                </p:cNvSpPr>
                <p:nvPr/>
              </p:nvSpPr>
              <p:spPr bwMode="auto">
                <a:xfrm>
                  <a:off x="2094" y="861"/>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87081" name="Picture 18">
                <a:extLst>
                  <a:ext uri="{FF2B5EF4-FFF2-40B4-BE49-F238E27FC236}">
                    <a16:creationId xmlns:a16="http://schemas.microsoft.com/office/drawing/2014/main" id="{4DB15820-6EA8-5D44-9FFC-015498B9F78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2" name="Picture 19">
                <a:extLst>
                  <a:ext uri="{FF2B5EF4-FFF2-40B4-BE49-F238E27FC236}">
                    <a16:creationId xmlns:a16="http://schemas.microsoft.com/office/drawing/2014/main" id="{EA7950C9-748F-5E45-A7A2-4406A57AEC7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3" name="Picture 20">
                <a:extLst>
                  <a:ext uri="{FF2B5EF4-FFF2-40B4-BE49-F238E27FC236}">
                    <a16:creationId xmlns:a16="http://schemas.microsoft.com/office/drawing/2014/main" id="{D3A16A51-FD2A-914C-A7A4-67D1B02E252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4" name="Picture 21">
                <a:extLst>
                  <a:ext uri="{FF2B5EF4-FFF2-40B4-BE49-F238E27FC236}">
                    <a16:creationId xmlns:a16="http://schemas.microsoft.com/office/drawing/2014/main" id="{A4D54D77-2396-524B-BE07-6B3AE3D2D95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5" name="Picture 22">
                <a:extLst>
                  <a:ext uri="{FF2B5EF4-FFF2-40B4-BE49-F238E27FC236}">
                    <a16:creationId xmlns:a16="http://schemas.microsoft.com/office/drawing/2014/main" id="{7A356210-254E-2E45-AF4D-239CEFC45AC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6" name="Picture 23">
                <a:extLst>
                  <a:ext uri="{FF2B5EF4-FFF2-40B4-BE49-F238E27FC236}">
                    <a16:creationId xmlns:a16="http://schemas.microsoft.com/office/drawing/2014/main" id="{310479CD-FF26-7540-AA92-A598460CDDE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7" name="Picture 24">
                <a:extLst>
                  <a:ext uri="{FF2B5EF4-FFF2-40B4-BE49-F238E27FC236}">
                    <a16:creationId xmlns:a16="http://schemas.microsoft.com/office/drawing/2014/main" id="{F6C0984C-695D-0946-A5D2-4315D1FA1FE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8" name="Picture 25">
                <a:extLst>
                  <a:ext uri="{FF2B5EF4-FFF2-40B4-BE49-F238E27FC236}">
                    <a16:creationId xmlns:a16="http://schemas.microsoft.com/office/drawing/2014/main" id="{226716B8-3037-E44E-B9A3-95C38BECE64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60" name="Group 26">
              <a:extLst>
                <a:ext uri="{FF2B5EF4-FFF2-40B4-BE49-F238E27FC236}">
                  <a16:creationId xmlns:a16="http://schemas.microsoft.com/office/drawing/2014/main" id="{B5EA32AF-2C4D-4146-AA5A-A52705346470}"/>
                </a:ext>
              </a:extLst>
            </p:cNvPr>
            <p:cNvGrpSpPr>
              <a:grpSpLocks/>
            </p:cNvGrpSpPr>
            <p:nvPr userDrawn="1"/>
          </p:nvGrpSpPr>
          <p:grpSpPr bwMode="auto">
            <a:xfrm>
              <a:off x="4944" y="1008"/>
              <a:ext cx="522" cy="2967"/>
              <a:chOff x="4944" y="1008"/>
              <a:chExt cx="522" cy="2967"/>
            </a:xfrm>
          </p:grpSpPr>
          <p:pic>
            <p:nvPicPr>
              <p:cNvPr id="87061" name="Picture 27">
                <a:extLst>
                  <a:ext uri="{FF2B5EF4-FFF2-40B4-BE49-F238E27FC236}">
                    <a16:creationId xmlns:a16="http://schemas.microsoft.com/office/drawing/2014/main" id="{BABE8FAE-4A46-7643-BA57-4AC69CE228F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2" name="Picture 28">
                <a:extLst>
                  <a:ext uri="{FF2B5EF4-FFF2-40B4-BE49-F238E27FC236}">
                    <a16:creationId xmlns:a16="http://schemas.microsoft.com/office/drawing/2014/main" id="{27AFBEF4-BA50-CF4F-B22C-7403C6A87BB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3" name="Picture 29">
                <a:extLst>
                  <a:ext uri="{FF2B5EF4-FFF2-40B4-BE49-F238E27FC236}">
                    <a16:creationId xmlns:a16="http://schemas.microsoft.com/office/drawing/2014/main" id="{B61E5EF9-B802-3543-9397-2FC904996F7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4" name="Picture 30">
                <a:extLst>
                  <a:ext uri="{FF2B5EF4-FFF2-40B4-BE49-F238E27FC236}">
                    <a16:creationId xmlns:a16="http://schemas.microsoft.com/office/drawing/2014/main" id="{9A1DD2BE-D7F5-3B46-9323-FF41D1B853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5" name="Picture 31">
                <a:extLst>
                  <a:ext uri="{FF2B5EF4-FFF2-40B4-BE49-F238E27FC236}">
                    <a16:creationId xmlns:a16="http://schemas.microsoft.com/office/drawing/2014/main" id="{C986ABF4-A7CC-6C41-BAA6-EA8D4E1301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6" name="Picture 32">
                <a:extLst>
                  <a:ext uri="{FF2B5EF4-FFF2-40B4-BE49-F238E27FC236}">
                    <a16:creationId xmlns:a16="http://schemas.microsoft.com/office/drawing/2014/main" id="{FB78E254-8EF2-BA42-9E56-9A8D7DF7E7B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7" name="Picture 33">
                <a:extLst>
                  <a:ext uri="{FF2B5EF4-FFF2-40B4-BE49-F238E27FC236}">
                    <a16:creationId xmlns:a16="http://schemas.microsoft.com/office/drawing/2014/main" id="{C709C588-0D56-5E44-8C54-83E65308C63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8" name="Picture 34">
                <a:extLst>
                  <a:ext uri="{FF2B5EF4-FFF2-40B4-BE49-F238E27FC236}">
                    <a16:creationId xmlns:a16="http://schemas.microsoft.com/office/drawing/2014/main" id="{C17EF436-611B-1048-8AA5-35478550048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9" name="Picture 35">
                <a:extLst>
                  <a:ext uri="{FF2B5EF4-FFF2-40B4-BE49-F238E27FC236}">
                    <a16:creationId xmlns:a16="http://schemas.microsoft.com/office/drawing/2014/main" id="{42B04DFF-A3CC-6E44-852E-D7902891DB2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0" name="Picture 36">
                <a:extLst>
                  <a:ext uri="{FF2B5EF4-FFF2-40B4-BE49-F238E27FC236}">
                    <a16:creationId xmlns:a16="http://schemas.microsoft.com/office/drawing/2014/main" id="{C2E47637-3592-4244-ABBA-359B9D5E05C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1" name="Picture 37">
                <a:extLst>
                  <a:ext uri="{FF2B5EF4-FFF2-40B4-BE49-F238E27FC236}">
                    <a16:creationId xmlns:a16="http://schemas.microsoft.com/office/drawing/2014/main" id="{399EBA20-9EC0-FF4D-A562-ABA5750CAA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2" name="Picture 38">
                <a:extLst>
                  <a:ext uri="{FF2B5EF4-FFF2-40B4-BE49-F238E27FC236}">
                    <a16:creationId xmlns:a16="http://schemas.microsoft.com/office/drawing/2014/main" id="{6C3555EA-53E4-6D48-B65E-BD5C1D2E683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3" name="Picture 39">
                <a:extLst>
                  <a:ext uri="{FF2B5EF4-FFF2-40B4-BE49-F238E27FC236}">
                    <a16:creationId xmlns:a16="http://schemas.microsoft.com/office/drawing/2014/main" id="{74CA3DF4-E350-FD4D-BF39-BFD9DBDB733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4" name="Picture 40">
                <a:extLst>
                  <a:ext uri="{FF2B5EF4-FFF2-40B4-BE49-F238E27FC236}">
                    <a16:creationId xmlns:a16="http://schemas.microsoft.com/office/drawing/2014/main" id="{EB1C8E73-95E4-D649-B60C-7F748BBB6CA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5" name="Picture 41">
                <a:extLst>
                  <a:ext uri="{FF2B5EF4-FFF2-40B4-BE49-F238E27FC236}">
                    <a16:creationId xmlns:a16="http://schemas.microsoft.com/office/drawing/2014/main" id="{6CA7B05D-50DD-F942-8103-1A56EEBA374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6" name="Picture 42">
                <a:extLst>
                  <a:ext uri="{FF2B5EF4-FFF2-40B4-BE49-F238E27FC236}">
                    <a16:creationId xmlns:a16="http://schemas.microsoft.com/office/drawing/2014/main" id="{7163098A-D8DB-C14B-A9D3-D178BA38EC9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7" name="Picture 43">
                <a:extLst>
                  <a:ext uri="{FF2B5EF4-FFF2-40B4-BE49-F238E27FC236}">
                    <a16:creationId xmlns:a16="http://schemas.microsoft.com/office/drawing/2014/main" id="{60802195-ABEE-9F4F-8ECB-ED3EA1DDD0B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8" name="Picture 44">
                <a:extLst>
                  <a:ext uri="{FF2B5EF4-FFF2-40B4-BE49-F238E27FC236}">
                    <a16:creationId xmlns:a16="http://schemas.microsoft.com/office/drawing/2014/main" id="{9C770BE5-B997-334C-86A4-833B8420A30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9" name="Picture 45">
                <a:extLst>
                  <a:ext uri="{FF2B5EF4-FFF2-40B4-BE49-F238E27FC236}">
                    <a16:creationId xmlns:a16="http://schemas.microsoft.com/office/drawing/2014/main" id="{EB2B46C6-3106-CD4B-B548-BBEFD102C21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7046" name="Freeform 46">
            <a:extLst>
              <a:ext uri="{FF2B5EF4-FFF2-40B4-BE49-F238E27FC236}">
                <a16:creationId xmlns:a16="http://schemas.microsoft.com/office/drawing/2014/main" id="{C9A25577-A87A-A94F-B325-81E22DE35483}"/>
              </a:ext>
            </a:extLst>
          </p:cNvPr>
          <p:cNvSpPr>
            <a:spLocks/>
          </p:cNvSpPr>
          <p:nvPr/>
        </p:nvSpPr>
        <p:spPr bwMode="auto">
          <a:xfrm>
            <a:off x="7953375" y="4908550"/>
            <a:ext cx="1190625" cy="1939925"/>
          </a:xfrm>
          <a:custGeom>
            <a:avLst/>
            <a:gdLst>
              <a:gd name="T0" fmla="*/ 2147483646 w 750"/>
              <a:gd name="T1" fmla="*/ 2147483646 h 1222"/>
              <a:gd name="T2" fmla="*/ 2147483646 w 750"/>
              <a:gd name="T3" fmla="*/ 2147483646 h 1222"/>
              <a:gd name="T4" fmla="*/ 2147483646 w 750"/>
              <a:gd name="T5" fmla="*/ 2147483646 h 1222"/>
              <a:gd name="T6" fmla="*/ 2147483646 w 750"/>
              <a:gd name="T7" fmla="*/ 2147483646 h 1222"/>
              <a:gd name="T8" fmla="*/ 0 w 750"/>
              <a:gd name="T9" fmla="*/ 2147483646 h 1222"/>
              <a:gd name="T10" fmla="*/ 0 w 750"/>
              <a:gd name="T11" fmla="*/ 2147483646 h 1222"/>
              <a:gd name="T12" fmla="*/ 2147483646 w 750"/>
              <a:gd name="T13" fmla="*/ 2147483646 h 1222"/>
              <a:gd name="T14" fmla="*/ 2147483646 w 750"/>
              <a:gd name="T15" fmla="*/ 2147483646 h 1222"/>
              <a:gd name="T16" fmla="*/ 2147483646 w 750"/>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DF90A2D5-D7E7-E544-AA27-2DDF6B647AFD}"/>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33168" name="Freeform 48">
            <a:extLst>
              <a:ext uri="{FF2B5EF4-FFF2-40B4-BE49-F238E27FC236}">
                <a16:creationId xmlns:a16="http://schemas.microsoft.com/office/drawing/2014/main" id="{58FEAA37-2A6D-9C4C-A681-1AF8CD30DE12}"/>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87049" name="Freeform 49" descr="kimonopat1">
            <a:extLst>
              <a:ext uri="{FF2B5EF4-FFF2-40B4-BE49-F238E27FC236}">
                <a16:creationId xmlns:a16="http://schemas.microsoft.com/office/drawing/2014/main" id="{6DB980A7-E146-AB46-80BF-9BF78E1EF8C7}"/>
              </a:ext>
            </a:extLst>
          </p:cNvPr>
          <p:cNvSpPr>
            <a:spLocks/>
          </p:cNvSpPr>
          <p:nvPr/>
        </p:nvSpPr>
        <p:spPr bwMode="auto">
          <a:xfrm>
            <a:off x="8010525" y="3538538"/>
            <a:ext cx="979488" cy="2184400"/>
          </a:xfrm>
          <a:custGeom>
            <a:avLst/>
            <a:gdLst>
              <a:gd name="T0" fmla="*/ 2147483646 w 617"/>
              <a:gd name="T1" fmla="*/ 2147483646 h 1376"/>
              <a:gd name="T2" fmla="*/ 2147483646 w 617"/>
              <a:gd name="T3" fmla="*/ 2147483646 h 1376"/>
              <a:gd name="T4" fmla="*/ 2147483646 w 617"/>
              <a:gd name="T5" fmla="*/ 2147483646 h 1376"/>
              <a:gd name="T6" fmla="*/ 0 w 617"/>
              <a:gd name="T7" fmla="*/ 2147483646 h 1376"/>
              <a:gd name="T8" fmla="*/ 2147483646 w 617"/>
              <a:gd name="T9" fmla="*/ 2147483646 h 1376"/>
              <a:gd name="T10" fmla="*/ 2147483646 w 617"/>
              <a:gd name="T11" fmla="*/ 2147483646 h 1376"/>
              <a:gd name="T12" fmla="*/ 2147483646 w 617"/>
              <a:gd name="T13" fmla="*/ 2147483646 h 1376"/>
              <a:gd name="T14" fmla="*/ 2147483646 w 617"/>
              <a:gd name="T15" fmla="*/ 2147483646 h 1376"/>
              <a:gd name="T16" fmla="*/ 2147483646 w 617"/>
              <a:gd name="T17" fmla="*/ 2147483646 h 1376"/>
              <a:gd name="T18" fmla="*/ 2147483646 w 617"/>
              <a:gd name="T19" fmla="*/ 2147483646 h 1376"/>
              <a:gd name="T20" fmla="*/ 2147483646 w 617"/>
              <a:gd name="T21" fmla="*/ 2147483646 h 1376"/>
              <a:gd name="T22" fmla="*/ 2147483646 w 617"/>
              <a:gd name="T23" fmla="*/ 2147483646 h 1376"/>
              <a:gd name="T24" fmla="*/ 2147483646 w 617"/>
              <a:gd name="T25" fmla="*/ 2147483646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50" name="Freeform 50" descr="kimonopat1">
            <a:extLst>
              <a:ext uri="{FF2B5EF4-FFF2-40B4-BE49-F238E27FC236}">
                <a16:creationId xmlns:a16="http://schemas.microsoft.com/office/drawing/2014/main" id="{6CFB06CC-8332-AA40-9AE1-CD9BB0CD2CB1}"/>
              </a:ext>
            </a:extLst>
          </p:cNvPr>
          <p:cNvSpPr>
            <a:spLocks/>
          </p:cNvSpPr>
          <p:nvPr/>
        </p:nvSpPr>
        <p:spPr bwMode="auto">
          <a:xfrm>
            <a:off x="8243888" y="427038"/>
            <a:ext cx="914400" cy="5048250"/>
          </a:xfrm>
          <a:custGeom>
            <a:avLst/>
            <a:gdLst>
              <a:gd name="T0" fmla="*/ 2147483646 w 576"/>
              <a:gd name="T1" fmla="*/ 2147483646 h 3180"/>
              <a:gd name="T2" fmla="*/ 2147483646 w 576"/>
              <a:gd name="T3" fmla="*/ 2147483646 h 3180"/>
              <a:gd name="T4" fmla="*/ 2147483646 w 576"/>
              <a:gd name="T5" fmla="*/ 2147483646 h 3180"/>
              <a:gd name="T6" fmla="*/ 2147483646 w 576"/>
              <a:gd name="T7" fmla="*/ 2147483646 h 3180"/>
              <a:gd name="T8" fmla="*/ 2147483646 w 576"/>
              <a:gd name="T9" fmla="*/ 2147483646 h 3180"/>
              <a:gd name="T10" fmla="*/ 2147483646 w 576"/>
              <a:gd name="T11" fmla="*/ 2147483646 h 3180"/>
              <a:gd name="T12" fmla="*/ 2147483646 w 576"/>
              <a:gd name="T13" fmla="*/ 2147483646 h 3180"/>
              <a:gd name="T14" fmla="*/ 2147483646 w 576"/>
              <a:gd name="T15" fmla="*/ 2147483646 h 3180"/>
              <a:gd name="T16" fmla="*/ 2147483646 w 576"/>
              <a:gd name="T17" fmla="*/ 2147483646 h 3180"/>
              <a:gd name="T18" fmla="*/ 2147483646 w 576"/>
              <a:gd name="T19" fmla="*/ 2147483646 h 3180"/>
              <a:gd name="T20" fmla="*/ 2147483646 w 576"/>
              <a:gd name="T21" fmla="*/ 2147483646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51" name="Freeform 51">
            <a:extLst>
              <a:ext uri="{FF2B5EF4-FFF2-40B4-BE49-F238E27FC236}">
                <a16:creationId xmlns:a16="http://schemas.microsoft.com/office/drawing/2014/main" id="{6587DC62-5D1A-6C48-877E-162955ABA5D7}"/>
              </a:ext>
            </a:extLst>
          </p:cNvPr>
          <p:cNvSpPr>
            <a:spLocks/>
          </p:cNvSpPr>
          <p:nvPr/>
        </p:nvSpPr>
        <p:spPr bwMode="auto">
          <a:xfrm>
            <a:off x="8250238" y="261938"/>
            <a:ext cx="909637" cy="3071812"/>
          </a:xfrm>
          <a:custGeom>
            <a:avLst/>
            <a:gdLst>
              <a:gd name="T0" fmla="*/ 2147483646 w 573"/>
              <a:gd name="T1" fmla="*/ 2147483646 h 1935"/>
              <a:gd name="T2" fmla="*/ 2147483646 w 573"/>
              <a:gd name="T3" fmla="*/ 2147483646 h 1935"/>
              <a:gd name="T4" fmla="*/ 2147483646 w 573"/>
              <a:gd name="T5" fmla="*/ 2147483646 h 1935"/>
              <a:gd name="T6" fmla="*/ 2147483646 w 573"/>
              <a:gd name="T7" fmla="*/ 2147483646 h 1935"/>
              <a:gd name="T8" fmla="*/ 2147483646 w 573"/>
              <a:gd name="T9" fmla="*/ 2147483646 h 1935"/>
              <a:gd name="T10" fmla="*/ 2147483646 w 573"/>
              <a:gd name="T11" fmla="*/ 2147483646 h 1935"/>
              <a:gd name="T12" fmla="*/ 2147483646 w 573"/>
              <a:gd name="T13" fmla="*/ 2147483646 h 1935"/>
              <a:gd name="T14" fmla="*/ 2147483646 w 573"/>
              <a:gd name="T15" fmla="*/ 2147483646 h 1935"/>
              <a:gd name="T16" fmla="*/ 2147483646 w 573"/>
              <a:gd name="T17" fmla="*/ 2147483646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52" name="Freeform 52">
            <a:extLst>
              <a:ext uri="{FF2B5EF4-FFF2-40B4-BE49-F238E27FC236}">
                <a16:creationId xmlns:a16="http://schemas.microsoft.com/office/drawing/2014/main" id="{1F6DDC9B-24F9-CD4A-9128-C8D316D635BB}"/>
              </a:ext>
            </a:extLst>
          </p:cNvPr>
          <p:cNvSpPr>
            <a:spLocks/>
          </p:cNvSpPr>
          <p:nvPr/>
        </p:nvSpPr>
        <p:spPr bwMode="auto">
          <a:xfrm>
            <a:off x="7943850" y="0"/>
            <a:ext cx="576263" cy="3352800"/>
          </a:xfrm>
          <a:custGeom>
            <a:avLst/>
            <a:gdLst>
              <a:gd name="T0" fmla="*/ 0 w 363"/>
              <a:gd name="T1" fmla="*/ 2147483646 h 2112"/>
              <a:gd name="T2" fmla="*/ 2147483646 w 363"/>
              <a:gd name="T3" fmla="*/ 2147483646 h 2112"/>
              <a:gd name="T4" fmla="*/ 2147483646 w 363"/>
              <a:gd name="T5" fmla="*/ 2147483646 h 2112"/>
              <a:gd name="T6" fmla="*/ 2147483646 w 363"/>
              <a:gd name="T7" fmla="*/ 2147483646 h 2112"/>
              <a:gd name="T8" fmla="*/ 2147483646 w 363"/>
              <a:gd name="T9" fmla="*/ 0 h 2112"/>
              <a:gd name="T10" fmla="*/ 0 w 363"/>
              <a:gd name="T11" fmla="*/ 0 h 2112"/>
              <a:gd name="T12" fmla="*/ 0 w 363"/>
              <a:gd name="T13" fmla="*/ 2147483646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431DEE0C-5DE1-1A49-8497-92680B423C93}"/>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75118" name="Rectangle 54">
            <a:extLst>
              <a:ext uri="{FF2B5EF4-FFF2-40B4-BE49-F238E27FC236}">
                <a16:creationId xmlns:a16="http://schemas.microsoft.com/office/drawing/2014/main" id="{6CF92571-F3B2-E645-95F4-DD2AE6BF56A5}"/>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sz="1800"/>
          </a:p>
        </p:txBody>
      </p:sp>
      <p:sp>
        <p:nvSpPr>
          <p:cNvPr id="133175" name="Freeform 55">
            <a:extLst>
              <a:ext uri="{FF2B5EF4-FFF2-40B4-BE49-F238E27FC236}">
                <a16:creationId xmlns:a16="http://schemas.microsoft.com/office/drawing/2014/main" id="{CCEA0112-3401-3342-8667-C81CA21EA87C}"/>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87056" name="AutoShape 56">
            <a:extLst>
              <a:ext uri="{FF2B5EF4-FFF2-40B4-BE49-F238E27FC236}">
                <a16:creationId xmlns:a16="http://schemas.microsoft.com/office/drawing/2014/main" id="{F0161DF3-202F-2045-B374-529F7F7176B5}"/>
              </a:ext>
            </a:extLst>
          </p:cNvPr>
          <p:cNvSpPr>
            <a:spLocks noChangeArrowheads="1"/>
          </p:cNvSpPr>
          <p:nvPr/>
        </p:nvSpPr>
        <p:spPr bwMode="hidden">
          <a:xfrm rot="5400000">
            <a:off x="4324351" y="3316287"/>
            <a:ext cx="6858000" cy="225425"/>
          </a:xfrm>
          <a:custGeom>
            <a:avLst/>
            <a:gdLst>
              <a:gd name="T0" fmla="*/ 2147483646 w 21600"/>
              <a:gd name="T1" fmla="*/ 128120560 h 21600"/>
              <a:gd name="T2" fmla="*/ 2147483646 w 21600"/>
              <a:gd name="T3" fmla="*/ 256240128 h 21600"/>
              <a:gd name="T4" fmla="*/ 2147483646 w 21600"/>
              <a:gd name="T5" fmla="*/ 128120560 h 21600"/>
              <a:gd name="T6" fmla="*/ 2147483646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87057" name="Rectangle 57">
            <a:extLst>
              <a:ext uri="{FF2B5EF4-FFF2-40B4-BE49-F238E27FC236}">
                <a16:creationId xmlns:a16="http://schemas.microsoft.com/office/drawing/2014/main" id="{1A42ECE7-76A3-0F47-A697-AC2AF59B702C}"/>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87058" name="Rectangle 58">
            <a:extLst>
              <a:ext uri="{FF2B5EF4-FFF2-40B4-BE49-F238E27FC236}">
                <a16:creationId xmlns:a16="http://schemas.microsoft.com/office/drawing/2014/main" id="{F998CFDD-7A98-D441-A70E-5DD4BDD21BA1}"/>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9330" name="Group 2">
            <a:extLst>
              <a:ext uri="{FF2B5EF4-FFF2-40B4-BE49-F238E27FC236}">
                <a16:creationId xmlns:a16="http://schemas.microsoft.com/office/drawing/2014/main" id="{1E66AE68-A389-4344-8FE4-D313591D5BF9}"/>
              </a:ext>
            </a:extLst>
          </p:cNvPr>
          <p:cNvGrpSpPr>
            <a:grpSpLocks/>
          </p:cNvGrpSpPr>
          <p:nvPr/>
        </p:nvGrpSpPr>
        <p:grpSpPr bwMode="auto">
          <a:xfrm>
            <a:off x="3800475" y="1789113"/>
            <a:ext cx="5340350" cy="5056187"/>
            <a:chOff x="2394" y="1127"/>
            <a:chExt cx="3364" cy="3185"/>
          </a:xfrm>
        </p:grpSpPr>
        <p:sp>
          <p:nvSpPr>
            <p:cNvPr id="151555" name="Rectangle 3">
              <a:extLst>
                <a:ext uri="{FF2B5EF4-FFF2-40B4-BE49-F238E27FC236}">
                  <a16:creationId xmlns:a16="http://schemas.microsoft.com/office/drawing/2014/main" id="{7E84B1E6-B8B0-1345-9158-771DFE255BB3}"/>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56" name="Oval 4">
              <a:extLst>
                <a:ext uri="{FF2B5EF4-FFF2-40B4-BE49-F238E27FC236}">
                  <a16:creationId xmlns:a16="http://schemas.microsoft.com/office/drawing/2014/main" id="{541B83B2-1E2C-E94E-A58B-0695582E449E}"/>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57" name="Rectangle 5">
              <a:extLst>
                <a:ext uri="{FF2B5EF4-FFF2-40B4-BE49-F238E27FC236}">
                  <a16:creationId xmlns:a16="http://schemas.microsoft.com/office/drawing/2014/main" id="{7659D4B1-BEAF-EE40-8AC0-CE10B7DB7622}"/>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58" name="Freeform 6">
              <a:extLst>
                <a:ext uri="{FF2B5EF4-FFF2-40B4-BE49-F238E27FC236}">
                  <a16:creationId xmlns:a16="http://schemas.microsoft.com/office/drawing/2014/main" id="{B86B4754-2A3F-0F4D-8483-430795DFCF5B}"/>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59" name="Rectangle 7">
              <a:extLst>
                <a:ext uri="{FF2B5EF4-FFF2-40B4-BE49-F238E27FC236}">
                  <a16:creationId xmlns:a16="http://schemas.microsoft.com/office/drawing/2014/main" id="{FF5247B2-5793-0246-BC9B-E5CA15A32C5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0" name="Rectangle 8">
              <a:extLst>
                <a:ext uri="{FF2B5EF4-FFF2-40B4-BE49-F238E27FC236}">
                  <a16:creationId xmlns:a16="http://schemas.microsoft.com/office/drawing/2014/main" id="{2B63AD86-D340-F042-8361-8BADD2158C77}"/>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1" name="Rectangle 9">
              <a:extLst>
                <a:ext uri="{FF2B5EF4-FFF2-40B4-BE49-F238E27FC236}">
                  <a16:creationId xmlns:a16="http://schemas.microsoft.com/office/drawing/2014/main" id="{A76875F0-D99C-1C4E-8B86-A3F767A98577}"/>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2" name="Rectangle 10">
              <a:extLst>
                <a:ext uri="{FF2B5EF4-FFF2-40B4-BE49-F238E27FC236}">
                  <a16:creationId xmlns:a16="http://schemas.microsoft.com/office/drawing/2014/main" id="{DE50795B-197F-5B48-978E-5B49702750C7}"/>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3" name="Rectangle 11">
              <a:extLst>
                <a:ext uri="{FF2B5EF4-FFF2-40B4-BE49-F238E27FC236}">
                  <a16:creationId xmlns:a16="http://schemas.microsoft.com/office/drawing/2014/main" id="{4C2EBDD8-901B-5D44-BA52-412FF616D1B4}"/>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4" name="Freeform 12">
              <a:extLst>
                <a:ext uri="{FF2B5EF4-FFF2-40B4-BE49-F238E27FC236}">
                  <a16:creationId xmlns:a16="http://schemas.microsoft.com/office/drawing/2014/main" id="{30777258-43CA-1441-8A88-F94089B598D6}"/>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65" name="Freeform 13">
              <a:extLst>
                <a:ext uri="{FF2B5EF4-FFF2-40B4-BE49-F238E27FC236}">
                  <a16:creationId xmlns:a16="http://schemas.microsoft.com/office/drawing/2014/main" id="{235F0358-315C-5E49-9263-9D613F6F4CE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66" name="Freeform 14">
              <a:extLst>
                <a:ext uri="{FF2B5EF4-FFF2-40B4-BE49-F238E27FC236}">
                  <a16:creationId xmlns:a16="http://schemas.microsoft.com/office/drawing/2014/main" id="{A22E49F0-094A-ED42-AB8E-C97DAC88836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a:latin typeface="Arial" charset="0"/>
                <a:ea typeface="ＭＳ Ｐゴシック" charset="0"/>
              </a:endParaRPr>
            </a:p>
          </p:txBody>
        </p:sp>
        <p:sp>
          <p:nvSpPr>
            <p:cNvPr id="151567" name="Freeform 15">
              <a:extLst>
                <a:ext uri="{FF2B5EF4-FFF2-40B4-BE49-F238E27FC236}">
                  <a16:creationId xmlns:a16="http://schemas.microsoft.com/office/drawing/2014/main" id="{757FBF49-D826-C848-A0C4-B50897D52DC9}"/>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151568" name="Freeform 16">
              <a:extLst>
                <a:ext uri="{FF2B5EF4-FFF2-40B4-BE49-F238E27FC236}">
                  <a16:creationId xmlns:a16="http://schemas.microsoft.com/office/drawing/2014/main" id="{7FF3B962-03A9-244F-BCAB-ED8CEB5F0D5A}"/>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69" name="Freeform 17">
              <a:extLst>
                <a:ext uri="{FF2B5EF4-FFF2-40B4-BE49-F238E27FC236}">
                  <a16:creationId xmlns:a16="http://schemas.microsoft.com/office/drawing/2014/main" id="{77FD98A0-879B-AF46-8109-2776A2A02C4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0" name="Freeform 18">
              <a:extLst>
                <a:ext uri="{FF2B5EF4-FFF2-40B4-BE49-F238E27FC236}">
                  <a16:creationId xmlns:a16="http://schemas.microsoft.com/office/drawing/2014/main" id="{BAB5712F-059A-7846-A099-AB3F7B52FF0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1" name="Freeform 19">
              <a:extLst>
                <a:ext uri="{FF2B5EF4-FFF2-40B4-BE49-F238E27FC236}">
                  <a16:creationId xmlns:a16="http://schemas.microsoft.com/office/drawing/2014/main" id="{7CF1367C-C1CF-4149-805D-F65B3D1AD154}"/>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2" name="Freeform 20">
              <a:extLst>
                <a:ext uri="{FF2B5EF4-FFF2-40B4-BE49-F238E27FC236}">
                  <a16:creationId xmlns:a16="http://schemas.microsoft.com/office/drawing/2014/main" id="{163D9D48-B3C3-734A-8FAC-AB03E65B5DF2}"/>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3" name="Freeform 21">
              <a:extLst>
                <a:ext uri="{FF2B5EF4-FFF2-40B4-BE49-F238E27FC236}">
                  <a16:creationId xmlns:a16="http://schemas.microsoft.com/office/drawing/2014/main" id="{060F199C-CDBA-4D4F-8CCF-C7D105966DF3}"/>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4" name="Freeform 22">
              <a:extLst>
                <a:ext uri="{FF2B5EF4-FFF2-40B4-BE49-F238E27FC236}">
                  <a16:creationId xmlns:a16="http://schemas.microsoft.com/office/drawing/2014/main" id="{487244EA-C491-5F44-8618-8028C05CAEE0}"/>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5" name="Freeform 23">
              <a:extLst>
                <a:ext uri="{FF2B5EF4-FFF2-40B4-BE49-F238E27FC236}">
                  <a16:creationId xmlns:a16="http://schemas.microsoft.com/office/drawing/2014/main" id="{EF5D62EA-E558-0946-9D90-B061B51C00D0}"/>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151576" name="Freeform 24">
              <a:extLst>
                <a:ext uri="{FF2B5EF4-FFF2-40B4-BE49-F238E27FC236}">
                  <a16:creationId xmlns:a16="http://schemas.microsoft.com/office/drawing/2014/main" id="{3C8BA2A4-05E9-EF48-9554-66A56C20C3B4}"/>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7" name="Freeform 25">
              <a:extLst>
                <a:ext uri="{FF2B5EF4-FFF2-40B4-BE49-F238E27FC236}">
                  <a16:creationId xmlns:a16="http://schemas.microsoft.com/office/drawing/2014/main" id="{27770839-82C4-044A-8337-D99C1DC7D71B}"/>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8" name="Freeform 26">
              <a:extLst>
                <a:ext uri="{FF2B5EF4-FFF2-40B4-BE49-F238E27FC236}">
                  <a16:creationId xmlns:a16="http://schemas.microsoft.com/office/drawing/2014/main" id="{FA691C08-E42B-7848-B37F-A5AC374B92F5}"/>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9" name="Oval 27">
              <a:extLst>
                <a:ext uri="{FF2B5EF4-FFF2-40B4-BE49-F238E27FC236}">
                  <a16:creationId xmlns:a16="http://schemas.microsoft.com/office/drawing/2014/main" id="{6C409030-04F4-334B-9809-F24D17320F17}"/>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a:latin typeface="Arial" charset="0"/>
                <a:ea typeface="ＭＳ Ｐゴシック" charset="0"/>
              </a:endParaRPr>
            </a:p>
          </p:txBody>
        </p:sp>
        <p:sp>
          <p:nvSpPr>
            <p:cNvPr id="151580" name="Oval 28">
              <a:extLst>
                <a:ext uri="{FF2B5EF4-FFF2-40B4-BE49-F238E27FC236}">
                  <a16:creationId xmlns:a16="http://schemas.microsoft.com/office/drawing/2014/main" id="{953FF571-8023-F043-81BE-3EA7CDA838B6}"/>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81" name="Oval 29">
              <a:extLst>
                <a:ext uri="{FF2B5EF4-FFF2-40B4-BE49-F238E27FC236}">
                  <a16:creationId xmlns:a16="http://schemas.microsoft.com/office/drawing/2014/main" id="{B872486D-5221-7048-B997-9F8B45B62742}"/>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151582" name="Freeform 30">
              <a:extLst>
                <a:ext uri="{FF2B5EF4-FFF2-40B4-BE49-F238E27FC236}">
                  <a16:creationId xmlns:a16="http://schemas.microsoft.com/office/drawing/2014/main" id="{CD6148C2-72AD-AD47-91EC-1C43497E8AF6}"/>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83" name="Freeform 31">
              <a:extLst>
                <a:ext uri="{FF2B5EF4-FFF2-40B4-BE49-F238E27FC236}">
                  <a16:creationId xmlns:a16="http://schemas.microsoft.com/office/drawing/2014/main" id="{505DBC14-D2F9-4E42-A701-3AF9710E4460}"/>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84" name="Rectangle 32">
              <a:extLst>
                <a:ext uri="{FF2B5EF4-FFF2-40B4-BE49-F238E27FC236}">
                  <a16:creationId xmlns:a16="http://schemas.microsoft.com/office/drawing/2014/main" id="{E7ED1A1C-3AFA-6648-97A3-C630E6EB5265}"/>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151585" name="Rectangle 33">
              <a:extLst>
                <a:ext uri="{FF2B5EF4-FFF2-40B4-BE49-F238E27FC236}">
                  <a16:creationId xmlns:a16="http://schemas.microsoft.com/office/drawing/2014/main" id="{70BABD83-20C5-AF41-93AA-B660DF603E45}"/>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86" name="AutoShape 34">
              <a:extLst>
                <a:ext uri="{FF2B5EF4-FFF2-40B4-BE49-F238E27FC236}">
                  <a16:creationId xmlns:a16="http://schemas.microsoft.com/office/drawing/2014/main" id="{83A1607E-1308-DE4D-9CA9-3C5714631652}"/>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87" name="Freeform 35">
              <a:extLst>
                <a:ext uri="{FF2B5EF4-FFF2-40B4-BE49-F238E27FC236}">
                  <a16:creationId xmlns:a16="http://schemas.microsoft.com/office/drawing/2014/main" id="{6B1A5FBC-A789-C040-9B41-F78D3A0B3C3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151588" name="Freeform 36">
              <a:extLst>
                <a:ext uri="{FF2B5EF4-FFF2-40B4-BE49-F238E27FC236}">
                  <a16:creationId xmlns:a16="http://schemas.microsoft.com/office/drawing/2014/main" id="{61758A99-50BA-2E42-897F-AF3731BFE819}"/>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1589" name="Rectangle 37">
            <a:extLst>
              <a:ext uri="{FF2B5EF4-FFF2-40B4-BE49-F238E27FC236}">
                <a16:creationId xmlns:a16="http://schemas.microsoft.com/office/drawing/2014/main" id="{6BB76554-78CF-A54F-9947-BB36E7DC4FD2}"/>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1590" name="Rectangle 38">
            <a:extLst>
              <a:ext uri="{FF2B5EF4-FFF2-40B4-BE49-F238E27FC236}">
                <a16:creationId xmlns:a16="http://schemas.microsoft.com/office/drawing/2014/main" id="{1FD79A34-09B5-6D42-90E0-2019D55F8049}"/>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1591" name="Rectangle 39">
            <a:extLst>
              <a:ext uri="{FF2B5EF4-FFF2-40B4-BE49-F238E27FC236}">
                <a16:creationId xmlns:a16="http://schemas.microsoft.com/office/drawing/2014/main" id="{CB6905A5-B8B4-5041-B74D-98EC08E931B0}"/>
              </a:ext>
            </a:extLst>
          </p:cNvPr>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ＭＳ Ｐゴシック" charset="0"/>
                <a:cs typeface="Arial" charset="0"/>
              </a:defRPr>
            </a:lvl1pPr>
          </a:lstStyle>
          <a:p>
            <a:pPr>
              <a:defRPr/>
            </a:pPr>
            <a:endParaRPr lang="en-GB"/>
          </a:p>
        </p:txBody>
      </p:sp>
      <p:sp>
        <p:nvSpPr>
          <p:cNvPr id="151592" name="Rectangle 40">
            <a:extLst>
              <a:ext uri="{FF2B5EF4-FFF2-40B4-BE49-F238E27FC236}">
                <a16:creationId xmlns:a16="http://schemas.microsoft.com/office/drawing/2014/main" id="{C62F5A71-7C50-154E-8AA7-4031EA586151}"/>
              </a:ext>
            </a:extLst>
          </p:cNvPr>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ＭＳ Ｐゴシック" charset="0"/>
                <a:cs typeface="Arial" charset="0"/>
              </a:defRPr>
            </a:lvl1pPr>
          </a:lstStyle>
          <a:p>
            <a:pPr>
              <a:defRPr/>
            </a:pPr>
            <a:endParaRPr lang="en-GB"/>
          </a:p>
        </p:txBody>
      </p:sp>
      <p:sp>
        <p:nvSpPr>
          <p:cNvPr id="151593" name="Rectangle 41">
            <a:extLst>
              <a:ext uri="{FF2B5EF4-FFF2-40B4-BE49-F238E27FC236}">
                <a16:creationId xmlns:a16="http://schemas.microsoft.com/office/drawing/2014/main" id="{D9C64D47-882C-8D4F-80CA-1C6705D3CF72}"/>
              </a:ext>
            </a:extLst>
          </p:cNvPr>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ahoma" panose="020B0604030504040204" pitchFamily="34" charset="0"/>
              </a:defRPr>
            </a:lvl1pPr>
          </a:lstStyle>
          <a:p>
            <a:pPr>
              <a:defRPr/>
            </a:pPr>
            <a:fld id="{505E0EED-BE5F-9B4D-9D48-2EC2CFDCBAE3}"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68"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hyperlink" Target="file:////C/Documents%20and%20Settings/Paul%20Chua/Desktop/Mission%20Impossible%20-%20Theme%20Tune.mid" TargetMode="External"/><Relationship Id="rId2" Type="http://schemas.openxmlformats.org/officeDocument/2006/relationships/image" Target="../media/image21.jpeg"/><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8.xml"/><Relationship Id="rId1" Type="http://schemas.openxmlformats.org/officeDocument/2006/relationships/themeOverride" Target="../theme/themeOverride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8.xml"/><Relationship Id="rId1" Type="http://schemas.openxmlformats.org/officeDocument/2006/relationships/themeOverride" Target="../theme/themeOverride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38.xml"/><Relationship Id="rId1" Type="http://schemas.openxmlformats.org/officeDocument/2006/relationships/themeOverride" Target="../theme/themeOverr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38.xml"/><Relationship Id="rId1" Type="http://schemas.openxmlformats.org/officeDocument/2006/relationships/themeOverride" Target="../theme/themeOverr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38.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118.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9.xml"/><Relationship Id="rId1" Type="http://schemas.openxmlformats.org/officeDocument/2006/relationships/themeOverride" Target="../theme/themeOverride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9.xml"/><Relationship Id="rId1" Type="http://schemas.openxmlformats.org/officeDocument/2006/relationships/themeOverride" Target="../theme/themeOverride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9.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40.xml"/><Relationship Id="rId1" Type="http://schemas.openxmlformats.org/officeDocument/2006/relationships/themeOverride" Target="../theme/themeOverride9.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51.xml"/><Relationship Id="rId1" Type="http://schemas.openxmlformats.org/officeDocument/2006/relationships/themeOverride" Target="../theme/themeOverride10.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3.xml"/><Relationship Id="rId1" Type="http://schemas.openxmlformats.org/officeDocument/2006/relationships/themeOverride" Target="../theme/themeOverride11.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3.xml"/><Relationship Id="rId1" Type="http://schemas.openxmlformats.org/officeDocument/2006/relationships/themeOverride" Target="../theme/themeOverride12.xml"/></Relationships>
</file>

<file path=ppt/slides/_rels/slide5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9.jpeg"/><Relationship Id="rId1" Type="http://schemas.openxmlformats.org/officeDocument/2006/relationships/slideLayout" Target="../slideLayouts/slideLayout11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84.xml"/><Relationship Id="rId1" Type="http://schemas.openxmlformats.org/officeDocument/2006/relationships/themeOverride" Target="../theme/themeOverride13.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40.xml"/><Relationship Id="rId1" Type="http://schemas.openxmlformats.org/officeDocument/2006/relationships/themeOverride" Target="../theme/themeOverride14.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84.xml"/><Relationship Id="rId1" Type="http://schemas.openxmlformats.org/officeDocument/2006/relationships/themeOverride" Target="../theme/themeOverride15.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84.xml"/><Relationship Id="rId1" Type="http://schemas.openxmlformats.org/officeDocument/2006/relationships/themeOverride" Target="../theme/themeOverride16.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29.xml"/><Relationship Id="rId1" Type="http://schemas.openxmlformats.org/officeDocument/2006/relationships/themeOverride" Target="../theme/themeOverride17.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18.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06.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95.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7.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1.xml"/></Relationships>
</file>

<file path=ppt/slides/_rels/slide8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114.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98A0D40C-2A60-F34B-B54C-BF854EE4E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D889C0E5-78E1-1640-BA60-B6DDE5E30CF3}"/>
              </a:ext>
            </a:extLst>
          </p:cNvPr>
          <p:cNvSpPr>
            <a:spLocks noGrp="1" noChangeArrowheads="1"/>
          </p:cNvSpPr>
          <p:nvPr>
            <p:ph type="ctrTitle"/>
          </p:nvPr>
        </p:nvSpPr>
        <p:spPr>
          <a:xfrm>
            <a:off x="0" y="381000"/>
            <a:ext cx="6659563" cy="1196975"/>
          </a:xfrm>
        </p:spPr>
        <p:txBody>
          <a:bodyPr/>
          <a:lstStyle/>
          <a:p>
            <a:pPr eaLnBrk="1" hangingPunct="1">
              <a:defRPr/>
            </a:pPr>
            <a:r>
              <a:rPr lang="en-GB" sz="4800" b="1">
                <a:solidFill>
                  <a:srgbClr val="000082"/>
                </a:solidFill>
                <a:effectLst>
                  <a:outerShdw blurRad="38100" dist="38100" dir="2700000" algn="tl">
                    <a:srgbClr val="DDDDDD"/>
                  </a:outerShdw>
                </a:effectLst>
              </a:rPr>
              <a:t>Leadership Structure in the Bible</a:t>
            </a:r>
            <a:endParaRPr lang="en-GB" sz="3200" b="1" u="sng">
              <a:solidFill>
                <a:srgbClr val="000082"/>
              </a:solidFill>
              <a:effectLst>
                <a:outerShdw blurRad="38100" dist="38100" dir="2700000" algn="tl">
                  <a:srgbClr val="DDDDDD"/>
                </a:outerShdw>
              </a:effectLst>
            </a:endParaRPr>
          </a:p>
        </p:txBody>
      </p:sp>
      <p:sp>
        <p:nvSpPr>
          <p:cNvPr id="12296" name="Text Box 8">
            <a:extLst>
              <a:ext uri="{FF2B5EF4-FFF2-40B4-BE49-F238E27FC236}">
                <a16:creationId xmlns:a16="http://schemas.microsoft.com/office/drawing/2014/main" id="{A5BB3AF4-5DD6-7A49-8119-E542A44982D6}"/>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i="1"/>
              <a:t>"Our bylaws specifically state that the will of God cannot be overturned without a 2/3 majority vote."</a:t>
            </a:r>
          </a:p>
        </p:txBody>
      </p:sp>
      <p:sp>
        <p:nvSpPr>
          <p:cNvPr id="12294" name="Rectangle 6">
            <a:extLst>
              <a:ext uri="{FF2B5EF4-FFF2-40B4-BE49-F238E27FC236}">
                <a16:creationId xmlns:a16="http://schemas.microsoft.com/office/drawing/2014/main" id="{FB5E21C8-2FD1-1F48-840F-E2A18D7585B2}"/>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en-US" altLang="en-US" sz="3600" b="1" i="1"/>
              <a:t>OT</a:t>
            </a:r>
          </a:p>
          <a:p>
            <a:pPr eaLnBrk="1" hangingPunct="1">
              <a:lnSpc>
                <a:spcPct val="70000"/>
              </a:lnSpc>
            </a:pPr>
            <a:r>
              <a:rPr lang="en-US" altLang="en-US" sz="3600" b="1" i="1"/>
              <a:t>• </a:t>
            </a:r>
          </a:p>
          <a:p>
            <a:pPr eaLnBrk="1" hangingPunct="1">
              <a:lnSpc>
                <a:spcPct val="70000"/>
              </a:lnSpc>
            </a:pPr>
            <a:r>
              <a:rPr lang="en-US" altLang="en-US" sz="3600" b="1" i="1"/>
              <a:t>Inter-testament</a:t>
            </a:r>
          </a:p>
          <a:p>
            <a:pPr eaLnBrk="1" hangingPunct="1">
              <a:lnSpc>
                <a:spcPct val="70000"/>
              </a:lnSpc>
            </a:pPr>
            <a:r>
              <a:rPr lang="en-US" altLang="en-US" sz="3600" b="1" i="1"/>
              <a:t>• </a:t>
            </a:r>
          </a:p>
          <a:p>
            <a:pPr eaLnBrk="1" hangingPunct="1">
              <a:lnSpc>
                <a:spcPct val="70000"/>
              </a:lnSpc>
            </a:pPr>
            <a:r>
              <a:rPr lang="en-US" altLang="en-US" sz="3600" b="1" i="1"/>
              <a:t>NT</a:t>
            </a:r>
          </a:p>
        </p:txBody>
      </p:sp>
      <p:sp>
        <p:nvSpPr>
          <p:cNvPr id="136198" name="Line 9">
            <a:extLst>
              <a:ext uri="{FF2B5EF4-FFF2-40B4-BE49-F238E27FC236}">
                <a16:creationId xmlns:a16="http://schemas.microsoft.com/office/drawing/2014/main" id="{370C67FF-89F5-DB46-B483-FC25DC218581}"/>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199" name="TextBox 1">
            <a:extLst>
              <a:ext uri="{FF2B5EF4-FFF2-40B4-BE49-F238E27FC236}">
                <a16:creationId xmlns:a16="http://schemas.microsoft.com/office/drawing/2014/main" id="{2F1895CD-1DBF-4842-BD96-C3C02E798531}"/>
              </a:ext>
            </a:extLst>
          </p:cNvPr>
          <p:cNvSpPr txBox="1">
            <a:spLocks noChangeArrowheads="1"/>
          </p:cNvSpPr>
          <p:nvPr/>
        </p:nvSpPr>
        <p:spPr bwMode="auto">
          <a:xfrm>
            <a:off x="6673850" y="0"/>
            <a:ext cx="247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t>Ecclesiology Notes, pages 35-85</a:t>
            </a:r>
          </a:p>
        </p:txBody>
      </p:sp>
      <p:sp>
        <p:nvSpPr>
          <p:cNvPr id="136200" name="Text Box 5">
            <a:extLst>
              <a:ext uri="{FF2B5EF4-FFF2-40B4-BE49-F238E27FC236}">
                <a16:creationId xmlns:a16="http://schemas.microsoft.com/office/drawing/2014/main" id="{3930F760-38C4-9B4C-A872-AE0C0A040489}"/>
              </a:ext>
            </a:extLst>
          </p:cNvPr>
          <p:cNvSpPr txBox="1">
            <a:spLocks noChangeArrowheads="1"/>
          </p:cNvSpPr>
          <p:nvPr/>
        </p:nvSpPr>
        <p:spPr bwMode="auto">
          <a:xfrm>
            <a:off x="3276600" y="5024438"/>
            <a:ext cx="5791200" cy="708025"/>
          </a:xfrm>
          <a:prstGeom prst="rect">
            <a:avLst/>
          </a:prstGeom>
          <a:solidFill>
            <a:schemeClr val="tx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Dr. Rick Griffith, Singapore Bible College</a:t>
            </a:r>
          </a:p>
          <a:p>
            <a:pPr algn="ctr" eaLnBrk="1" hangingPunct="1"/>
            <a:r>
              <a:rPr lang="en-US" altLang="en-US" b="1">
                <a:solidFill>
                  <a:schemeClr val="bg1"/>
                </a:solidFill>
              </a:rPr>
              <a:t>BibleStudyDownloads.org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1" name="Picture 3" descr="needothers3.jpg">
            <a:extLst>
              <a:ext uri="{FF2B5EF4-FFF2-40B4-BE49-F238E27FC236}">
                <a16:creationId xmlns:a16="http://schemas.microsoft.com/office/drawing/2014/main" id="{66EEF836-2252-A243-977B-407DE531D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9D0E3CFB-D076-0E4E-9C58-319AC4BEA17F}"/>
              </a:ext>
            </a:extLst>
          </p:cNvPr>
          <p:cNvSpPr>
            <a:spLocks noGrp="1" noChangeArrowheads="1"/>
          </p:cNvSpPr>
          <p:nvPr>
            <p:ph type="ctrTitle" idx="4294967295"/>
          </p:nvPr>
        </p:nvSpPr>
        <p:spPr>
          <a:xfrm>
            <a:off x="0" y="0"/>
            <a:ext cx="9067800" cy="838200"/>
          </a:xfrm>
          <a:solidFill>
            <a:srgbClr val="000000"/>
          </a:solidFill>
          <a:effectLst>
            <a:outerShdw dist="107763" dir="2700000" algn="ctr" rotWithShape="0">
              <a:schemeClr val="tx1">
                <a:alpha val="50000"/>
              </a:schemeClr>
            </a:outerShdw>
          </a:effectLst>
        </p:spPr>
        <p:txBody>
          <a:bodyPr/>
          <a:lstStyle/>
          <a:p>
            <a:pPr>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My Key Leadership Principle:</a:t>
            </a:r>
          </a:p>
        </p:txBody>
      </p:sp>
      <p:sp>
        <p:nvSpPr>
          <p:cNvPr id="153603" name="Text Box 14">
            <a:extLst>
              <a:ext uri="{FF2B5EF4-FFF2-40B4-BE49-F238E27FC236}">
                <a16:creationId xmlns:a16="http://schemas.microsoft.com/office/drawing/2014/main" id="{EBCA1565-B8BB-5C47-B24C-EA658FDFC754}"/>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13" name="Rectangle 3">
            <a:extLst>
              <a:ext uri="{FF2B5EF4-FFF2-40B4-BE49-F238E27FC236}">
                <a16:creationId xmlns:a16="http://schemas.microsoft.com/office/drawing/2014/main" id="{A9C92988-7F5D-D24F-A555-B01ED825958F}"/>
              </a:ext>
            </a:extLst>
          </p:cNvPr>
          <p:cNvSpPr txBox="1">
            <a:spLocks noChangeArrowheads="1"/>
          </p:cNvSpPr>
          <p:nvPr/>
        </p:nvSpPr>
        <p:spPr bwMode="auto">
          <a:xfrm>
            <a:off x="0" y="9906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Preach sincerely (1 Thess. 2:10)</a:t>
            </a:r>
          </a:p>
        </p:txBody>
      </p:sp>
      <p:sp>
        <p:nvSpPr>
          <p:cNvPr id="14" name="Rectangle 3">
            <a:extLst>
              <a:ext uri="{FF2B5EF4-FFF2-40B4-BE49-F238E27FC236}">
                <a16:creationId xmlns:a16="http://schemas.microsoft.com/office/drawing/2014/main" id="{6B8663E6-03A0-F445-8E74-6982BEE3685C}"/>
              </a:ext>
            </a:extLst>
          </p:cNvPr>
          <p:cNvSpPr txBox="1">
            <a:spLocks noChangeArrowheads="1"/>
          </p:cNvSpPr>
          <p:nvPr/>
        </p:nvSpPr>
        <p:spPr bwMode="auto">
          <a:xfrm>
            <a:off x="0" y="21717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Maintain unity (Eph. 4:1)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5649" name="Picture 4" descr="church stained glass.jpg">
            <a:extLst>
              <a:ext uri="{FF2B5EF4-FFF2-40B4-BE49-F238E27FC236}">
                <a16:creationId xmlns:a16="http://schemas.microsoft.com/office/drawing/2014/main" id="{65D862A0-6E78-3B4A-B6B5-A712E7C1D5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itle 1">
            <a:extLst>
              <a:ext uri="{FF2B5EF4-FFF2-40B4-BE49-F238E27FC236}">
                <a16:creationId xmlns:a16="http://schemas.microsoft.com/office/drawing/2014/main" id="{EA5DC1E7-7773-3A48-A207-DB9D98D4915B}"/>
              </a:ext>
            </a:extLst>
          </p:cNvPr>
          <p:cNvSpPr>
            <a:spLocks noGrp="1" noChangeArrowheads="1"/>
          </p:cNvSpPr>
          <p:nvPr>
            <p:ph type="ctrTitle"/>
          </p:nvPr>
        </p:nvSpPr>
        <p:spPr>
          <a:xfrm>
            <a:off x="0" y="152400"/>
            <a:ext cx="9144000" cy="1143000"/>
          </a:xfrm>
        </p:spPr>
        <p:txBody>
          <a:bodyPr/>
          <a:lstStyle/>
          <a:p>
            <a:r>
              <a:rPr lang="en-US" altLang="en-US" b="1"/>
              <a:t>What Should Leaders Aim For?</a:t>
            </a:r>
          </a:p>
        </p:txBody>
      </p:sp>
      <p:sp>
        <p:nvSpPr>
          <p:cNvPr id="4" name="Subtitle 2">
            <a:extLst>
              <a:ext uri="{FF2B5EF4-FFF2-40B4-BE49-F238E27FC236}">
                <a16:creationId xmlns:a16="http://schemas.microsoft.com/office/drawing/2014/main" id="{8AD5398A-F515-8143-BC10-51E4A6B90918}"/>
              </a:ext>
            </a:extLst>
          </p:cNvPr>
          <p:cNvSpPr txBox="1">
            <a:spLocks/>
          </p:cNvSpPr>
          <p:nvPr/>
        </p:nvSpPr>
        <p:spPr bwMode="auto">
          <a:xfrm>
            <a:off x="5181600" y="19050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buFontTx/>
              <a:buNone/>
            </a:pPr>
            <a:r>
              <a:rPr lang="en-US" altLang="en-US" sz="4000" b="1">
                <a:solidFill>
                  <a:srgbClr val="FFFFFF"/>
                </a:solidFill>
              </a:rPr>
              <a:t>Numerical church growth is not a NT emphasis</a:t>
            </a:r>
          </a:p>
          <a:p>
            <a:pPr algn="ctr">
              <a:buFontTx/>
              <a:buNone/>
            </a:pPr>
            <a:r>
              <a:rPr lang="en-US" altLang="en-US" sz="4000" b="1">
                <a:solidFill>
                  <a:srgbClr val="FFFFFF"/>
                </a:solidFill>
              </a:rPr>
              <a:t>(1 Cor. 4:2)</a:t>
            </a:r>
          </a:p>
        </p:txBody>
      </p:sp>
      <p:sp>
        <p:nvSpPr>
          <p:cNvPr id="155652" name="Text Box 14">
            <a:extLst>
              <a:ext uri="{FF2B5EF4-FFF2-40B4-BE49-F238E27FC236}">
                <a16:creationId xmlns:a16="http://schemas.microsoft.com/office/drawing/2014/main" id="{301DE5EE-E728-B847-B110-74A8DCD1603C}"/>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36</a:t>
            </a:r>
            <a:endParaRPr lang="en-US" altLang="en-US" sz="2400" b="1">
              <a:solidFill>
                <a:srgbClr val="FFFF66"/>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56674" name="Picture 3" descr="Healthy church.jpg">
            <a:extLst>
              <a:ext uri="{FF2B5EF4-FFF2-40B4-BE49-F238E27FC236}">
                <a16:creationId xmlns:a16="http://schemas.microsoft.com/office/drawing/2014/main" id="{C8B30CDD-9215-B440-A606-9D251FC633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43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613DE9-956C-6E4C-8B25-50EA1D928A28}"/>
              </a:ext>
            </a:extLst>
          </p:cNvPr>
          <p:cNvSpPr>
            <a:spLocks noGrp="1"/>
          </p:cNvSpPr>
          <p:nvPr>
            <p:ph type="ctrTitle"/>
          </p:nvPr>
        </p:nvSpPr>
        <p:spPr>
          <a:xfrm>
            <a:off x="2438400" y="152400"/>
            <a:ext cx="6248400" cy="1981200"/>
          </a:xfrm>
        </p:spPr>
        <p:txBody>
          <a:bodyPr/>
          <a:lstStyle/>
          <a:p>
            <a:pPr algn="l">
              <a:defRPr/>
            </a:pPr>
            <a:r>
              <a:rPr lang="en-US" altLang="en-US" b="1">
                <a:solidFill>
                  <a:srgbClr val="000000"/>
                </a:solidFill>
                <a:effectLst>
                  <a:outerShdw blurRad="38100" dist="38100" dir="2700000" algn="tl">
                    <a:srgbClr val="C0C0C0"/>
                  </a:outerShdw>
                </a:effectLst>
              </a:rPr>
              <a:t>Scriptural Marks of a Healthy Church</a:t>
            </a:r>
          </a:p>
        </p:txBody>
      </p:sp>
      <p:sp>
        <p:nvSpPr>
          <p:cNvPr id="156676" name="Text Box 14">
            <a:extLst>
              <a:ext uri="{FF2B5EF4-FFF2-40B4-BE49-F238E27FC236}">
                <a16:creationId xmlns:a16="http://schemas.microsoft.com/office/drawing/2014/main" id="{5F5CE18E-EA7C-384C-AB47-EABFBC0DD570}"/>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chemeClr val="tx1"/>
                </a:solidFill>
                <a:cs typeface="Arial" panose="020B0604020202020204" pitchFamily="34" charset="0"/>
              </a:rPr>
              <a:t>36</a:t>
            </a:r>
          </a:p>
        </p:txBody>
      </p:sp>
      <p:sp>
        <p:nvSpPr>
          <p:cNvPr id="5" name="Title 1">
            <a:extLst>
              <a:ext uri="{FF2B5EF4-FFF2-40B4-BE49-F238E27FC236}">
                <a16:creationId xmlns:a16="http://schemas.microsoft.com/office/drawing/2014/main" id="{143F13D4-70B8-6C48-B435-5E8FFADDC4C2}"/>
              </a:ext>
            </a:extLst>
          </p:cNvPr>
          <p:cNvSpPr txBox="1">
            <a:spLocks/>
          </p:cNvSpPr>
          <p:nvPr/>
        </p:nvSpPr>
        <p:spPr bwMode="auto">
          <a:xfrm>
            <a:off x="533400" y="2133600"/>
            <a:ext cx="6248400" cy="685800"/>
          </a:xfrm>
          <a:prstGeom prst="rect">
            <a:avLst/>
          </a:prstGeom>
          <a:noFill/>
          <a:ln w="9525">
            <a:noFill/>
            <a:miter lim="800000"/>
            <a:headEnd/>
            <a:tailEnd/>
          </a:ln>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600" b="1">
                <a:solidFill>
                  <a:srgbClr val="000000"/>
                </a:solidFill>
                <a:effectLst>
                  <a:outerShdw blurRad="38100" dist="38100" dir="2700000" algn="tl">
                    <a:srgbClr val="C0C0C0"/>
                  </a:outerShdw>
                </a:effectLst>
              </a:rPr>
              <a:t>Healthy churches...</a:t>
            </a:r>
          </a:p>
        </p:txBody>
      </p:sp>
      <p:sp>
        <p:nvSpPr>
          <p:cNvPr id="6" name="Title 1">
            <a:extLst>
              <a:ext uri="{FF2B5EF4-FFF2-40B4-BE49-F238E27FC236}">
                <a16:creationId xmlns:a16="http://schemas.microsoft.com/office/drawing/2014/main" id="{CC3075F7-9DD3-A94D-AF66-23169A3B9E7F}"/>
              </a:ext>
            </a:extLst>
          </p:cNvPr>
          <p:cNvSpPr txBox="1">
            <a:spLocks/>
          </p:cNvSpPr>
          <p:nvPr/>
        </p:nvSpPr>
        <p:spPr bwMode="auto">
          <a:xfrm>
            <a:off x="533400" y="2743200"/>
            <a:ext cx="8610600" cy="3352800"/>
          </a:xfrm>
          <a:prstGeom prst="rect">
            <a:avLst/>
          </a:prstGeom>
          <a:noFill/>
          <a:ln w="9525">
            <a:noFill/>
            <a:miter lim="800000"/>
            <a:headEnd/>
            <a:tailEnd/>
          </a:ln>
        </p:spPr>
        <p:txBody>
          <a:bodyPr anchor="ctr"/>
          <a:lstStyle>
            <a:lvl1pPr marL="742950" indent="-7429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AutoNum type="alphaLcParenR"/>
            </a:pPr>
            <a:r>
              <a:rPr lang="en-US" altLang="en-US" sz="3600" b="1">
                <a:solidFill>
                  <a:srgbClr val="000000"/>
                </a:solidFill>
                <a:effectLst>
                  <a:outerShdw blurRad="38100" dist="38100" dir="2700000" algn="tl">
                    <a:srgbClr val="C0C0C0"/>
                  </a:outerShdw>
                </a:effectLst>
              </a:rPr>
              <a:t>are measured in </a:t>
            </a:r>
            <a:r>
              <a:rPr lang="en-US" altLang="en-US" sz="3600" b="1">
                <a:solidFill>
                  <a:srgbClr val="800000"/>
                </a:solidFill>
                <a:effectLst>
                  <a:outerShdw blurRad="38100" dist="38100" dir="2700000" algn="tl">
                    <a:srgbClr val="C0C0C0"/>
                  </a:outerShdw>
                </a:effectLst>
              </a:rPr>
              <a:t>spiritual rather than numerical</a:t>
            </a:r>
            <a:r>
              <a:rPr lang="en-US" altLang="en-US" sz="3600" b="1">
                <a:solidFill>
                  <a:srgbClr val="000000"/>
                </a:solidFill>
                <a:effectLst>
                  <a:outerShdw blurRad="38100" dist="38100" dir="2700000" algn="tl">
                    <a:srgbClr val="C0C0C0"/>
                  </a:outerShdw>
                </a:effectLst>
              </a:rPr>
              <a:t> terms</a:t>
            </a:r>
          </a:p>
          <a:p>
            <a:pPr>
              <a:spcBef>
                <a:spcPct val="0"/>
              </a:spcBef>
              <a:buFontTx/>
              <a:buAutoNum type="alphaLcParenR"/>
            </a:pPr>
            <a:r>
              <a:rPr lang="en-US" altLang="en-US" sz="3600" b="1">
                <a:solidFill>
                  <a:srgbClr val="000000"/>
                </a:solidFill>
                <a:effectLst>
                  <a:outerShdw blurRad="38100" dist="38100" dir="2700000" algn="tl">
                    <a:srgbClr val="C0C0C0"/>
                  </a:outerShdw>
                </a:effectLst>
              </a:rPr>
              <a:t>follow </a:t>
            </a:r>
            <a:r>
              <a:rPr lang="en-US" altLang="en-US" sz="3600" b="1">
                <a:solidFill>
                  <a:srgbClr val="800000"/>
                </a:solidFill>
                <a:effectLst>
                  <a:outerShdw blurRad="38100" dist="38100" dir="2700000" algn="tl">
                    <a:srgbClr val="C0C0C0"/>
                  </a:outerShdw>
                </a:effectLst>
              </a:rPr>
              <a:t>biblical rather than cultural </a:t>
            </a:r>
            <a:r>
              <a:rPr lang="en-US" altLang="en-US" sz="3600" b="1">
                <a:solidFill>
                  <a:srgbClr val="000000"/>
                </a:solidFill>
                <a:effectLst>
                  <a:outerShdw blurRad="38100" dist="38100" dir="2700000" algn="tl">
                    <a:srgbClr val="C0C0C0"/>
                  </a:outerShdw>
                </a:effectLst>
              </a:rPr>
              <a:t>patterns of ministry</a:t>
            </a:r>
          </a:p>
          <a:p>
            <a:pPr>
              <a:spcBef>
                <a:spcPct val="0"/>
              </a:spcBef>
              <a:buFontTx/>
              <a:buAutoNum type="alphaLcParenR"/>
            </a:pPr>
            <a:r>
              <a:rPr lang="en-US" altLang="en-US" sz="3600" b="1">
                <a:solidFill>
                  <a:srgbClr val="000000"/>
                </a:solidFill>
                <a:effectLst>
                  <a:outerShdw blurRad="38100" dist="38100" dir="2700000" algn="tl">
                    <a:srgbClr val="C0C0C0"/>
                  </a:outerShdw>
                </a:effectLst>
              </a:rPr>
              <a:t>are based on </a:t>
            </a:r>
            <a:r>
              <a:rPr lang="en-US" altLang="en-US" sz="3600" b="1">
                <a:solidFill>
                  <a:srgbClr val="800000"/>
                </a:solidFill>
                <a:effectLst>
                  <a:outerShdw blurRad="38100" dist="38100" dir="2700000" algn="tl">
                    <a:srgbClr val="C0C0C0"/>
                  </a:outerShdw>
                </a:effectLst>
              </a:rPr>
              <a:t>theological rather than sociological </a:t>
            </a:r>
            <a:r>
              <a:rPr lang="en-US" altLang="en-US" sz="3600" b="1">
                <a:solidFill>
                  <a:srgbClr val="000000"/>
                </a:solidFill>
                <a:effectLst>
                  <a:outerShdw blurRad="38100" dist="38100" dir="2700000" algn="tl">
                    <a:srgbClr val="C0C0C0"/>
                  </a:outerShdw>
                </a:effectLst>
              </a:rPr>
              <a:t>foundations</a:t>
            </a:r>
          </a:p>
        </p:txBody>
      </p:sp>
      <p:sp>
        <p:nvSpPr>
          <p:cNvPr id="7" name="Title 1">
            <a:extLst>
              <a:ext uri="{FF2B5EF4-FFF2-40B4-BE49-F238E27FC236}">
                <a16:creationId xmlns:a16="http://schemas.microsoft.com/office/drawing/2014/main" id="{F961FC84-C518-D34C-B7FC-D6B2C708AB7F}"/>
              </a:ext>
            </a:extLst>
          </p:cNvPr>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1800" b="1" dirty="0">
                <a:solidFill>
                  <a:schemeClr val="bg1"/>
                </a:solidFill>
              </a:rPr>
              <a:t>Kenneth O. Gangel, "Marks of a Healthy Church," </a:t>
            </a:r>
            <a:br>
              <a:rPr lang="en-US" sz="1800" b="1" dirty="0">
                <a:solidFill>
                  <a:schemeClr val="bg1"/>
                </a:solidFill>
              </a:rPr>
            </a:br>
            <a:r>
              <a:rPr lang="en-US" sz="1800" b="1" i="1" dirty="0">
                <a:solidFill>
                  <a:schemeClr val="bg1"/>
                </a:solidFill>
              </a:rPr>
              <a:t>Bibliotheca Sacra</a:t>
            </a:r>
            <a:r>
              <a:rPr lang="en-US" sz="1800" b="1" dirty="0">
                <a:solidFill>
                  <a:schemeClr val="bg1"/>
                </a:solidFill>
              </a:rPr>
              <a:t> 158 (October-December 2001): 467-77</a:t>
            </a:r>
            <a:endParaRPr lang="en-US" sz="1800" b="1" dirty="0">
              <a:solidFill>
                <a:schemeClr val="bg1"/>
              </a:solidFill>
              <a:effectLst>
                <a:outerShdw blurRad="38100" dist="38100" dir="2700000" algn="tl">
                  <a:srgbClr val="808080"/>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57698" name="Picture 3" descr="Healthy church.jpg">
            <a:extLst>
              <a:ext uri="{FF2B5EF4-FFF2-40B4-BE49-F238E27FC236}">
                <a16:creationId xmlns:a16="http://schemas.microsoft.com/office/drawing/2014/main" id="{F5FB360E-9B91-B347-A5ED-E0B03FFE5A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43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ABDB2D-04DE-C542-8076-46BD65C84CB0}"/>
              </a:ext>
            </a:extLst>
          </p:cNvPr>
          <p:cNvSpPr>
            <a:spLocks noGrp="1"/>
          </p:cNvSpPr>
          <p:nvPr>
            <p:ph type="ctrTitle"/>
          </p:nvPr>
        </p:nvSpPr>
        <p:spPr>
          <a:xfrm>
            <a:off x="2438400" y="152400"/>
            <a:ext cx="6248400" cy="1981200"/>
          </a:xfrm>
        </p:spPr>
        <p:txBody>
          <a:bodyPr/>
          <a:lstStyle/>
          <a:p>
            <a:pPr algn="l">
              <a:defRPr/>
            </a:pPr>
            <a:r>
              <a:rPr lang="en-US" altLang="en-US" b="1">
                <a:solidFill>
                  <a:srgbClr val="000000"/>
                </a:solidFill>
                <a:effectLst>
                  <a:outerShdw blurRad="38100" dist="38100" dir="2700000" algn="tl">
                    <a:srgbClr val="C0C0C0"/>
                  </a:outerShdw>
                </a:effectLst>
              </a:rPr>
              <a:t>Scriptural Marks of a Healthy Church</a:t>
            </a:r>
          </a:p>
        </p:txBody>
      </p:sp>
      <p:sp>
        <p:nvSpPr>
          <p:cNvPr id="157700" name="Text Box 14">
            <a:extLst>
              <a:ext uri="{FF2B5EF4-FFF2-40B4-BE49-F238E27FC236}">
                <a16:creationId xmlns:a16="http://schemas.microsoft.com/office/drawing/2014/main" id="{6A079B44-FD5A-E54C-9FFA-FAC4CFEEADEE}"/>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chemeClr val="tx1"/>
                </a:solidFill>
                <a:cs typeface="Arial" panose="020B0604020202020204" pitchFamily="34" charset="0"/>
              </a:rPr>
              <a:t>36</a:t>
            </a:r>
          </a:p>
        </p:txBody>
      </p:sp>
      <p:sp>
        <p:nvSpPr>
          <p:cNvPr id="5" name="Title 1">
            <a:extLst>
              <a:ext uri="{FF2B5EF4-FFF2-40B4-BE49-F238E27FC236}">
                <a16:creationId xmlns:a16="http://schemas.microsoft.com/office/drawing/2014/main" id="{BD0EBFB6-3061-BA43-88E5-89F99BDADBBA}"/>
              </a:ext>
            </a:extLst>
          </p:cNvPr>
          <p:cNvSpPr txBox="1">
            <a:spLocks/>
          </p:cNvSpPr>
          <p:nvPr/>
        </p:nvSpPr>
        <p:spPr bwMode="auto">
          <a:xfrm>
            <a:off x="533400" y="2133600"/>
            <a:ext cx="6248400" cy="685800"/>
          </a:xfrm>
          <a:prstGeom prst="rect">
            <a:avLst/>
          </a:prstGeom>
          <a:noFill/>
          <a:ln w="9525">
            <a:noFill/>
            <a:miter lim="800000"/>
            <a:headEnd/>
            <a:tailEnd/>
          </a:ln>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600" b="1">
                <a:solidFill>
                  <a:srgbClr val="000000"/>
                </a:solidFill>
                <a:effectLst>
                  <a:outerShdw blurRad="38100" dist="38100" dir="2700000" algn="tl">
                    <a:srgbClr val="C0C0C0"/>
                  </a:outerShdw>
                </a:effectLst>
              </a:rPr>
              <a:t>Healthy churches...</a:t>
            </a:r>
          </a:p>
        </p:txBody>
      </p:sp>
      <p:sp>
        <p:nvSpPr>
          <p:cNvPr id="6" name="Title 1">
            <a:extLst>
              <a:ext uri="{FF2B5EF4-FFF2-40B4-BE49-F238E27FC236}">
                <a16:creationId xmlns:a16="http://schemas.microsoft.com/office/drawing/2014/main" id="{A8A1FBD3-94BF-8E44-AFFA-BD682DB108A4}"/>
              </a:ext>
            </a:extLst>
          </p:cNvPr>
          <p:cNvSpPr txBox="1">
            <a:spLocks/>
          </p:cNvSpPr>
          <p:nvPr/>
        </p:nvSpPr>
        <p:spPr bwMode="auto">
          <a:xfrm>
            <a:off x="533400" y="2819400"/>
            <a:ext cx="8610600" cy="2438400"/>
          </a:xfrm>
          <a:prstGeom prst="rect">
            <a:avLst/>
          </a:prstGeom>
          <a:noFill/>
          <a:ln w="9525">
            <a:noFill/>
            <a:miter lim="800000"/>
            <a:headEnd/>
            <a:tailEnd/>
          </a:ln>
        </p:spPr>
        <p:txBody>
          <a:bodyPr anchor="ctr"/>
          <a:lstStyle>
            <a:lvl1pPr marL="742950" indent="-7429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AutoNum type="alphaLcParenR" startAt="4"/>
            </a:pPr>
            <a:r>
              <a:rPr lang="en-US" altLang="en-US" sz="3600" b="1">
                <a:solidFill>
                  <a:srgbClr val="000000"/>
                </a:solidFill>
                <a:effectLst>
                  <a:outerShdw blurRad="38100" dist="38100" dir="2700000" algn="tl">
                    <a:srgbClr val="C0C0C0"/>
                  </a:outerShdw>
                </a:effectLst>
              </a:rPr>
              <a:t>focus on a </a:t>
            </a:r>
            <a:r>
              <a:rPr lang="en-US" altLang="en-US" sz="3600" b="1">
                <a:solidFill>
                  <a:srgbClr val="800000"/>
                </a:solidFill>
                <a:effectLst>
                  <a:outerShdw blurRad="38100" dist="38100" dir="2700000" algn="tl">
                    <a:srgbClr val="C0C0C0"/>
                  </a:outerShdw>
                </a:effectLst>
              </a:rPr>
              <a:t>ministry model rather than a marketing </a:t>
            </a:r>
            <a:r>
              <a:rPr lang="en-US" altLang="en-US" sz="3600" b="1">
                <a:solidFill>
                  <a:srgbClr val="000000"/>
                </a:solidFill>
                <a:effectLst>
                  <a:outerShdw blurRad="38100" dist="38100" dir="2700000" algn="tl">
                    <a:srgbClr val="C0C0C0"/>
                  </a:outerShdw>
                </a:effectLst>
              </a:rPr>
              <a:t>model</a:t>
            </a:r>
          </a:p>
          <a:p>
            <a:pPr>
              <a:spcBef>
                <a:spcPct val="0"/>
              </a:spcBef>
              <a:buFontTx/>
              <a:buAutoNum type="alphaLcParenR" startAt="4"/>
            </a:pPr>
            <a:r>
              <a:rPr lang="en-US" altLang="en-US" sz="3600" b="1">
                <a:solidFill>
                  <a:srgbClr val="000000"/>
                </a:solidFill>
                <a:effectLst>
                  <a:outerShdw blurRad="38100" dist="38100" dir="2700000" algn="tl">
                    <a:srgbClr val="C0C0C0"/>
                  </a:outerShdw>
                </a:effectLst>
              </a:rPr>
              <a:t>adopt </a:t>
            </a:r>
            <a:r>
              <a:rPr lang="en-US" altLang="en-US" sz="3600" b="1">
                <a:solidFill>
                  <a:srgbClr val="800000"/>
                </a:solidFill>
                <a:effectLst>
                  <a:outerShdw blurRad="38100" dist="38100" dir="2700000" algn="tl">
                    <a:srgbClr val="C0C0C0"/>
                  </a:outerShdw>
                </a:effectLst>
              </a:rPr>
              <a:t>scriptural rather than secular </a:t>
            </a:r>
            <a:r>
              <a:rPr lang="en-US" altLang="en-US" sz="3600" b="1">
                <a:solidFill>
                  <a:srgbClr val="000000"/>
                </a:solidFill>
                <a:effectLst>
                  <a:outerShdw blurRad="38100" dist="38100" dir="2700000" algn="tl">
                    <a:srgbClr val="C0C0C0"/>
                  </a:outerShdw>
                </a:effectLst>
              </a:rPr>
              <a:t>models of leadership</a:t>
            </a:r>
          </a:p>
        </p:txBody>
      </p:sp>
      <p:sp>
        <p:nvSpPr>
          <p:cNvPr id="7" name="Title 1">
            <a:extLst>
              <a:ext uri="{FF2B5EF4-FFF2-40B4-BE49-F238E27FC236}">
                <a16:creationId xmlns:a16="http://schemas.microsoft.com/office/drawing/2014/main" id="{8D8DCD46-B2B1-F34D-B4C0-DE0005C15B20}"/>
              </a:ext>
            </a:extLst>
          </p:cNvPr>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1800" b="1" dirty="0">
                <a:solidFill>
                  <a:schemeClr val="bg1"/>
                </a:solidFill>
              </a:rPr>
              <a:t>Kenneth O. Gangel, "Marks of a Healthy Church," </a:t>
            </a:r>
            <a:br>
              <a:rPr lang="en-US" sz="1800" b="1" dirty="0">
                <a:solidFill>
                  <a:schemeClr val="bg1"/>
                </a:solidFill>
              </a:rPr>
            </a:br>
            <a:r>
              <a:rPr lang="en-US" sz="1800" b="1" i="1" dirty="0">
                <a:solidFill>
                  <a:schemeClr val="bg1"/>
                </a:solidFill>
              </a:rPr>
              <a:t>Bibliotheca Sacra</a:t>
            </a:r>
            <a:r>
              <a:rPr lang="en-US" sz="1800" b="1" dirty="0">
                <a:solidFill>
                  <a:schemeClr val="bg1"/>
                </a:solidFill>
              </a:rPr>
              <a:t> 158 (October-December 2001): 467-77</a:t>
            </a:r>
            <a:endParaRPr lang="en-US" sz="1800" b="1" dirty="0">
              <a:solidFill>
                <a:schemeClr val="bg1"/>
              </a:solidFill>
              <a:effectLst>
                <a:outerShdw blurRad="38100" dist="38100" dir="2700000" algn="tl">
                  <a:srgbClr val="808080"/>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1" name="Picture 4" descr="Easter-Church Bulletin Cover.jpg">
            <a:extLst>
              <a:ext uri="{FF2B5EF4-FFF2-40B4-BE49-F238E27FC236}">
                <a16:creationId xmlns:a16="http://schemas.microsoft.com/office/drawing/2014/main" id="{E1C71691-285D-484B-A254-9CAF5DAD4A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itle 1">
            <a:extLst>
              <a:ext uri="{FF2B5EF4-FFF2-40B4-BE49-F238E27FC236}">
                <a16:creationId xmlns:a16="http://schemas.microsoft.com/office/drawing/2014/main" id="{197333B0-BC7F-804B-94DE-67FCE769E0E6}"/>
              </a:ext>
            </a:extLst>
          </p:cNvPr>
          <p:cNvSpPr>
            <a:spLocks noGrp="1" noChangeArrowheads="1"/>
          </p:cNvSpPr>
          <p:nvPr>
            <p:ph type="ctrTitle"/>
          </p:nvPr>
        </p:nvSpPr>
        <p:spPr>
          <a:xfrm>
            <a:off x="0" y="0"/>
            <a:ext cx="4267200" cy="1905000"/>
          </a:xfrm>
          <a:solidFill>
            <a:schemeClr val="tx1"/>
          </a:solidFill>
        </p:spPr>
        <p:txBody>
          <a:bodyPr/>
          <a:lstStyle/>
          <a:p>
            <a:r>
              <a:rPr lang="en-US" altLang="en-US" sz="4000" b="1"/>
              <a:t>Biblical Leadership Principles</a:t>
            </a:r>
          </a:p>
        </p:txBody>
      </p:sp>
      <p:sp>
        <p:nvSpPr>
          <p:cNvPr id="4" name="Subtitle 2">
            <a:extLst>
              <a:ext uri="{FF2B5EF4-FFF2-40B4-BE49-F238E27FC236}">
                <a16:creationId xmlns:a16="http://schemas.microsoft.com/office/drawing/2014/main" id="{667ECE72-12E7-764E-89BD-D9C1E91D2007}"/>
              </a:ext>
            </a:extLst>
          </p:cNvPr>
          <p:cNvSpPr txBox="1">
            <a:spLocks/>
          </p:cNvSpPr>
          <p:nvPr/>
        </p:nvSpPr>
        <p:spPr bwMode="auto">
          <a:xfrm>
            <a:off x="4343400" y="5334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buFontTx/>
              <a:buAutoNum type="arabicPeriod"/>
            </a:pPr>
            <a:r>
              <a:rPr lang="en-US" altLang="en-US" b="1">
                <a:solidFill>
                  <a:srgbClr val="FFFF00"/>
                </a:solidFill>
              </a:rPr>
              <a:t>Personal Leadership</a:t>
            </a:r>
            <a:endParaRPr lang="en-US" altLang="en-US" b="1">
              <a:solidFill>
                <a:srgbClr val="FFFFFF"/>
              </a:solidFill>
            </a:endParaRPr>
          </a:p>
          <a:p>
            <a:pPr algn="ctr">
              <a:buFontTx/>
              <a:buNone/>
            </a:pPr>
            <a:r>
              <a:rPr lang="en-US" altLang="en-US" b="1">
                <a:solidFill>
                  <a:srgbClr val="FFFFFF"/>
                </a:solidFill>
              </a:rPr>
              <a:t>• God</a:t>
            </a:r>
            <a:r>
              <a:rPr lang="fr-FR" altLang="en-US" b="1">
                <a:solidFill>
                  <a:srgbClr val="FFFFFF"/>
                </a:solidFill>
              </a:rPr>
              <a:t>'</a:t>
            </a:r>
            <a:r>
              <a:rPr lang="en-US" altLang="en-US" b="1">
                <a:solidFill>
                  <a:srgbClr val="FFFFFF"/>
                </a:solidFill>
              </a:rPr>
              <a:t>s Priorities</a:t>
            </a:r>
          </a:p>
          <a:p>
            <a:pPr algn="ctr">
              <a:buFontTx/>
              <a:buNone/>
            </a:pPr>
            <a:r>
              <a:rPr lang="en-US" altLang="en-US" b="1">
                <a:solidFill>
                  <a:srgbClr val="FFFFFF"/>
                </a:solidFill>
              </a:rPr>
              <a:t>• Adapt Your Style</a:t>
            </a:r>
          </a:p>
          <a:p>
            <a:pPr algn="ctr">
              <a:buFontTx/>
              <a:buNone/>
            </a:pPr>
            <a:r>
              <a:rPr lang="en-US" altLang="en-US" b="1">
                <a:solidFill>
                  <a:srgbClr val="FFFFFF"/>
                </a:solidFill>
              </a:rPr>
              <a:t>• Serve People</a:t>
            </a:r>
          </a:p>
          <a:p>
            <a:pPr algn="ctr">
              <a:buFontTx/>
              <a:buNone/>
            </a:pPr>
            <a:endParaRPr lang="en-US" altLang="en-US" sz="1800" b="1">
              <a:solidFill>
                <a:srgbClr val="FFFFFF"/>
              </a:solidFill>
            </a:endParaRPr>
          </a:p>
          <a:p>
            <a:pPr algn="ctr">
              <a:buFontTx/>
              <a:buNone/>
            </a:pPr>
            <a:r>
              <a:rPr lang="en-US" altLang="en-US" b="1">
                <a:solidFill>
                  <a:srgbClr val="FFFF00"/>
                </a:solidFill>
              </a:rPr>
              <a:t>2.  Selecting Leaders</a:t>
            </a:r>
            <a:endParaRPr lang="en-US" altLang="en-US" b="1">
              <a:solidFill>
                <a:srgbClr val="FFFFFF"/>
              </a:solidFill>
            </a:endParaRPr>
          </a:p>
          <a:p>
            <a:pPr algn="ctr">
              <a:buFontTx/>
              <a:buNone/>
            </a:pPr>
            <a:r>
              <a:rPr lang="en-US" altLang="en-US" b="1">
                <a:solidFill>
                  <a:srgbClr val="FFFFFF"/>
                </a:solidFill>
              </a:rPr>
              <a:t>• Delegate</a:t>
            </a:r>
          </a:p>
          <a:p>
            <a:pPr algn="ctr">
              <a:buFontTx/>
              <a:buNone/>
            </a:pPr>
            <a:r>
              <a:rPr lang="en-US" altLang="en-US" b="1">
                <a:solidFill>
                  <a:srgbClr val="FFFFFF"/>
                </a:solidFill>
              </a:rPr>
              <a:t>• Spiritual Qualities</a:t>
            </a:r>
          </a:p>
          <a:p>
            <a:pPr algn="ctr">
              <a:buFontTx/>
              <a:buNone/>
            </a:pPr>
            <a:r>
              <a:rPr lang="en-US" altLang="en-US" b="1">
                <a:solidFill>
                  <a:srgbClr val="FFFFFF"/>
                </a:solidFill>
              </a:rPr>
              <a:t>• Build a Team</a:t>
            </a:r>
          </a:p>
          <a:p>
            <a:pPr algn="ctr">
              <a:buFontTx/>
              <a:buNone/>
            </a:pPr>
            <a:endParaRPr lang="en-US" altLang="en-US" sz="2000" b="1">
              <a:solidFill>
                <a:srgbClr val="FFFFFF"/>
              </a:solidFill>
            </a:endParaRPr>
          </a:p>
          <a:p>
            <a:pPr algn="ctr">
              <a:buFontTx/>
              <a:buNone/>
            </a:pPr>
            <a:r>
              <a:rPr lang="en-US" altLang="en-US" b="1">
                <a:solidFill>
                  <a:srgbClr val="FFFF00"/>
                </a:solidFill>
              </a:rPr>
              <a:t>3.  Other Principles</a:t>
            </a:r>
            <a:endParaRPr lang="en-US" altLang="en-US" b="1">
              <a:solidFill>
                <a:srgbClr val="FFFFFF"/>
              </a:solidFill>
            </a:endParaRPr>
          </a:p>
        </p:txBody>
      </p:sp>
      <p:sp>
        <p:nvSpPr>
          <p:cNvPr id="158724" name="Text Box 14">
            <a:extLst>
              <a:ext uri="{FF2B5EF4-FFF2-40B4-BE49-F238E27FC236}">
                <a16:creationId xmlns:a16="http://schemas.microsoft.com/office/drawing/2014/main" id="{E1C77653-63A0-2845-AACA-0AEAF584379B}"/>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37</a:t>
            </a:r>
            <a:endParaRPr lang="en-US" altLang="en-US" sz="2400" b="1">
              <a:solidFill>
                <a:srgbClr val="FFFF66"/>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5" name="Picture 2" descr="supreme_decision_qx_me">
            <a:extLst>
              <a:ext uri="{FF2B5EF4-FFF2-40B4-BE49-F238E27FC236}">
                <a16:creationId xmlns:a16="http://schemas.microsoft.com/office/drawing/2014/main" id="{463A1D3E-6D7A-2143-8096-A7949A54C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2563" name="Rectangle 3">
            <a:extLst>
              <a:ext uri="{FF2B5EF4-FFF2-40B4-BE49-F238E27FC236}">
                <a16:creationId xmlns:a16="http://schemas.microsoft.com/office/drawing/2014/main" id="{5352E201-F745-4D4C-9FEF-EBEF356C5289}"/>
              </a:ext>
            </a:extLst>
          </p:cNvPr>
          <p:cNvSpPr>
            <a:spLocks noGrp="1" noChangeArrowheads="1"/>
          </p:cNvSpPr>
          <p:nvPr>
            <p:ph type="ctrTitle"/>
          </p:nvPr>
        </p:nvSpPr>
        <p:spPr>
          <a:xfrm>
            <a:off x="76200" y="381000"/>
            <a:ext cx="8915400" cy="3048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rPr>
              <a:t>LEADERSHIP STRUCTURE IN THE OLD TESTAMENT</a:t>
            </a:r>
            <a:endParaRPr lang="en-US" sz="5400">
              <a:solidFill>
                <a:schemeClr val="bg1"/>
              </a:solidFill>
            </a:endParaRPr>
          </a:p>
        </p:txBody>
      </p:sp>
      <p:sp>
        <p:nvSpPr>
          <p:cNvPr id="1602564" name="Rectangle 4">
            <a:extLst>
              <a:ext uri="{FF2B5EF4-FFF2-40B4-BE49-F238E27FC236}">
                <a16:creationId xmlns:a16="http://schemas.microsoft.com/office/drawing/2014/main" id="{C853A2C3-9EFF-284A-A54C-1BD350FD4BFF}"/>
              </a:ext>
            </a:extLst>
          </p:cNvPr>
          <p:cNvSpPr>
            <a:spLocks noGrp="1" noChangeArrowheads="1"/>
          </p:cNvSpPr>
          <p:nvPr>
            <p:ph type="subTitle" idx="1"/>
          </p:nvPr>
        </p:nvSpPr>
        <p:spPr>
          <a:xfrm>
            <a:off x="76200" y="4038600"/>
            <a:ext cx="8991600" cy="990600"/>
          </a:xfrm>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rPr>
              <a:t>Is there a pattern?</a:t>
            </a:r>
            <a:endParaRPr lang="en-US" sz="4000" b="1">
              <a:solidFill>
                <a:schemeClr val="bg1"/>
              </a:solidFill>
            </a:endParaRPr>
          </a:p>
        </p:txBody>
      </p:sp>
      <p:sp>
        <p:nvSpPr>
          <p:cNvPr id="159748" name="Text Box 14">
            <a:extLst>
              <a:ext uri="{FF2B5EF4-FFF2-40B4-BE49-F238E27FC236}">
                <a16:creationId xmlns:a16="http://schemas.microsoft.com/office/drawing/2014/main" id="{6F1A1C40-FA89-E546-8214-52969B387392}"/>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cs typeface="Arial" panose="020B0604020202020204" pitchFamily="34" charset="0"/>
              </a:rPr>
              <a:t>38</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7" descr="joshua_jericho_bible_hero_post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87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1" name="AutoShape 9">
            <a:hlinkClick r:id="rId3" action="ppaction://hlinkfile" highlightClick="1"/>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30" tIns="45715" rIns="91430" bIns="45715" anchor="ctr"/>
          <a:lstStyle/>
          <a:p>
            <a:endParaRPr lang="en-US">
              <a:solidFill>
                <a:srgbClr val="FFFFFF"/>
              </a:solidFill>
            </a:endParaRPr>
          </a:p>
        </p:txBody>
      </p:sp>
      <p:sp>
        <p:nvSpPr>
          <p:cNvPr id="107527" name="WordArt 7"/>
          <p:cNvSpPr>
            <a:spLocks noChangeArrowheads="1" noChangeShapeType="1" noTextEdit="1"/>
          </p:cNvSpPr>
          <p:nvPr/>
        </p:nvSpPr>
        <p:spPr bwMode="auto">
          <a:xfrm>
            <a:off x="4572000" y="332656"/>
            <a:ext cx="4512568" cy="1328936"/>
          </a:xfrm>
          <a:prstGeom prst="rect">
            <a:avLst/>
          </a:prstGeom>
          <a:effectLst>
            <a:innerShdw blurRad="63500" dist="50800">
              <a:prstClr val="black">
                <a:alpha val="50000"/>
              </a:prstClr>
            </a:innerShdw>
          </a:effectLst>
        </p:spPr>
        <p:txBody>
          <a:bodyPr wrap="none" lIns="91430" tIns="45715" rIns="91430" bIns="45715" fromWordArt="1">
            <a:prstTxWarp prst="textPlain">
              <a:avLst>
                <a:gd name="adj" fmla="val 50000"/>
              </a:avLst>
            </a:prstTxWarp>
          </a:bodyPr>
          <a:lstStyle/>
          <a:p>
            <a:pPr algn="ctr">
              <a:defRPr/>
            </a:pPr>
            <a:r>
              <a:rPr lang="zh-CN" alt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rPr>
              <a:t>任务</a:t>
            </a:r>
            <a:endParaRPr 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endParaRPr>
          </a:p>
        </p:txBody>
      </p:sp>
      <p:sp>
        <p:nvSpPr>
          <p:cNvPr id="107526" name="WordArt 6"/>
          <p:cNvSpPr>
            <a:spLocks noChangeArrowheads="1" noChangeShapeType="1" noTextEdit="1"/>
          </p:cNvSpPr>
          <p:nvPr/>
        </p:nvSpPr>
        <p:spPr bwMode="auto">
          <a:xfrm rot="277281">
            <a:off x="1981200" y="1565920"/>
            <a:ext cx="6783388" cy="3144838"/>
          </a:xfrm>
          <a:prstGeom prst="rect">
            <a:avLst/>
          </a:prstGeom>
        </p:spPr>
        <p:txBody>
          <a:bodyPr wrap="none" fromWordArt="1">
            <a:prstTxWarp prst="textCascadeUp">
              <a:avLst>
                <a:gd name="adj" fmla="val 44444"/>
              </a:avLst>
            </a:prstTxWarp>
            <a:scene3d>
              <a:camera prst="legacyPerspectiveFront">
                <a:rot lat="20099963" lon="1500000" rev="0"/>
              </a:camera>
              <a:lightRig rig="legacyHarsh4"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100000" scaled="1"/>
                </a:gradFill>
                <a:latin typeface="Impact"/>
                <a:ea typeface="Impact"/>
                <a:cs typeface="Impact"/>
              </a:rPr>
              <a:t>无法完成的</a:t>
            </a:r>
            <a:endParaRPr lang="en-US" sz="3600" kern="10" dirty="0">
              <a:ln w="9525">
                <a:round/>
                <a:headEnd/>
                <a:tailEnd/>
              </a:ln>
              <a:gradFill rotWithShape="1">
                <a:gsLst>
                  <a:gs pos="0">
                    <a:srgbClr val="FFE701"/>
                  </a:gs>
                  <a:gs pos="100000">
                    <a:srgbClr val="FE3E02"/>
                  </a:gs>
                </a:gsLst>
                <a:lin ang="5100000" scaled="1"/>
              </a:gradFill>
              <a:latin typeface="Impact"/>
              <a:ea typeface="Impact"/>
              <a:cs typeface="Impact"/>
            </a:endParaRPr>
          </a:p>
        </p:txBody>
      </p:sp>
      <p:sp>
        <p:nvSpPr>
          <p:cNvPr id="7" name="Title 6"/>
          <p:cNvSpPr>
            <a:spLocks noGrp="1"/>
          </p:cNvSpPr>
          <p:nvPr>
            <p:ph type="title" idx="4294967295"/>
          </p:nvPr>
        </p:nvSpPr>
        <p:spPr>
          <a:xfrm>
            <a:off x="4800600" y="4156720"/>
            <a:ext cx="4267200" cy="1143000"/>
          </a:xfrm>
        </p:spPr>
        <p:txBody>
          <a:bodyPr/>
          <a:lstStyle/>
          <a:p>
            <a:pPr>
              <a:defRPr/>
            </a:pPr>
            <a:r>
              <a:rPr lang="zh-CN" altLang="en-US" sz="6600" dirty="0">
                <a:latin typeface="Garamond" charset="0"/>
                <a:ea typeface="ＭＳ Ｐゴシック" charset="0"/>
                <a:cs typeface="ＭＳ Ｐゴシック" charset="0"/>
              </a:rPr>
              <a:t>约书亚记</a:t>
            </a:r>
            <a:endParaRPr lang="en-US" sz="6600" dirty="0">
              <a:latin typeface="Garamond" charset="0"/>
              <a:ea typeface="ＭＳ Ｐゴシック" charset="0"/>
              <a:cs typeface="ＭＳ Ｐゴシック" charset="0"/>
            </a:endParaRPr>
          </a:p>
        </p:txBody>
      </p:sp>
      <p:sp>
        <p:nvSpPr>
          <p:cNvPr id="8" name="Text Box 5"/>
          <p:cNvSpPr txBox="1">
            <a:spLocks noChangeArrowheads="1"/>
          </p:cNvSpPr>
          <p:nvPr/>
        </p:nvSpPr>
        <p:spPr bwMode="auto">
          <a:xfrm>
            <a:off x="71438" y="6265863"/>
            <a:ext cx="4500562" cy="547687"/>
          </a:xfrm>
          <a:prstGeom prst="rect">
            <a:avLst/>
          </a:prstGeom>
          <a:solidFill>
            <a:schemeClr val="bg2"/>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en-US" sz="1600" b="1" i="1" dirty="0">
                <a:solidFill>
                  <a:srgbClr val="E5E5FF"/>
                </a:solidFill>
                <a:effectLst>
                  <a:outerShdw blurRad="38100" dist="38100" dir="2700000" algn="tl">
                    <a:srgbClr val="000000"/>
                  </a:outerShdw>
                </a:effectLst>
                <a:latin typeface="Arial"/>
                <a:cs typeface="Arial"/>
              </a:rPr>
              <a:t>Dr. Rick Griffith, </a:t>
            </a:r>
            <a:r>
              <a:rPr lang="zh-CN" altLang="en-US" sz="1600" b="1" i="1" dirty="0">
                <a:solidFill>
                  <a:srgbClr val="E5E5FF"/>
                </a:solidFill>
                <a:effectLst>
                  <a:outerShdw blurRad="38100" dist="38100" dir="2700000" algn="tl">
                    <a:srgbClr val="000000"/>
                  </a:outerShdw>
                </a:effectLst>
                <a:latin typeface="Arial"/>
                <a:cs typeface="Arial"/>
              </a:rPr>
              <a:t>新加坡神学院</a:t>
            </a:r>
            <a:endParaRPr lang="en-US" sz="1600" b="1" i="1" dirty="0">
              <a:solidFill>
                <a:srgbClr val="E5E5FF"/>
              </a:solidFill>
              <a:effectLst>
                <a:outerShdw blurRad="38100" dist="38100" dir="2700000" algn="tl">
                  <a:srgbClr val="000000"/>
                </a:outerShdw>
              </a:effectLst>
              <a:latin typeface="Arial"/>
              <a:cs typeface="Arial"/>
            </a:endParaRPr>
          </a:p>
          <a:p>
            <a:pPr algn="ctr">
              <a:defRPr/>
            </a:pPr>
            <a:r>
              <a:rPr lang="en-US" sz="1600" b="1" i="1" dirty="0">
                <a:solidFill>
                  <a:srgbClr val="E5E5FF"/>
                </a:solidFill>
                <a:effectLst>
                  <a:outerShdw blurRad="38100" dist="38100" dir="2700000" algn="tl">
                    <a:srgbClr val="000000"/>
                  </a:outerShdw>
                </a:effectLst>
                <a:latin typeface="Arial"/>
                <a:cs typeface="Arial"/>
              </a:rPr>
              <a:t>BibleStudyDownloads.org</a:t>
            </a:r>
          </a:p>
        </p:txBody>
      </p:sp>
      <p:sp>
        <p:nvSpPr>
          <p:cNvPr id="9" name="Text Box 5"/>
          <p:cNvSpPr txBox="1">
            <a:spLocks noChangeArrowheads="1"/>
          </p:cNvSpPr>
          <p:nvPr/>
        </p:nvSpPr>
        <p:spPr bwMode="auto">
          <a:xfrm>
            <a:off x="0" y="5689600"/>
            <a:ext cx="4608513" cy="547688"/>
          </a:xfrm>
          <a:prstGeom prst="rect">
            <a:avLst/>
          </a:prstGeom>
          <a:solidFill>
            <a:srgbClr val="800000"/>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zh-CN" altLang="en-US" sz="3200" b="1" dirty="0">
                <a:solidFill>
                  <a:srgbClr val="E5E5FF"/>
                </a:solidFill>
                <a:effectLst>
                  <a:outerShdw blurRad="38100" dist="38100" dir="2700000" algn="tl">
                    <a:srgbClr val="000000"/>
                  </a:outerShdw>
                </a:effectLst>
                <a:latin typeface="Arial"/>
                <a:cs typeface="Arial"/>
              </a:rPr>
              <a:t>占领</a:t>
            </a:r>
          </a:p>
        </p:txBody>
      </p:sp>
      <p:sp>
        <p:nvSpPr>
          <p:cNvPr id="11" name="Title 6">
            <a:extLst>
              <a:ext uri="{FF2B5EF4-FFF2-40B4-BE49-F238E27FC236}">
                <a16:creationId xmlns:a16="http://schemas.microsoft.com/office/drawing/2014/main" id="{EA6E24A6-E95A-8D45-A448-8C48A67FC313}"/>
              </a:ext>
            </a:extLst>
          </p:cNvPr>
          <p:cNvSpPr txBox="1">
            <a:spLocks/>
          </p:cNvSpPr>
          <p:nvPr/>
        </p:nvSpPr>
        <p:spPr bwMode="auto">
          <a:xfrm>
            <a:off x="0" y="5300663"/>
            <a:ext cx="9144000" cy="1557337"/>
          </a:xfrm>
          <a:prstGeom prst="rect">
            <a:avLst/>
          </a:prstGeom>
          <a:solidFill>
            <a:srgbClr val="000000"/>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ltLang="en-US" sz="5400" kern="0">
                <a:effectLst/>
                <a:latin typeface="Arial" panose="020B0604020202020204" pitchFamily="34" charset="0"/>
                <a:ea typeface="ＭＳ Ｐゴシック" panose="020B0600070205080204" pitchFamily="34" charset="-128"/>
                <a:cs typeface="Arial" panose="020B0604020202020204" pitchFamily="34" charset="0"/>
              </a:rPr>
              <a:t>THE SINGLE LEADER MODEL</a:t>
            </a:r>
          </a:p>
        </p:txBody>
      </p:sp>
    </p:spTree>
    <p:extLst>
      <p:ext uri="{BB962C8B-B14F-4D97-AF65-F5344CB8AC3E}">
        <p14:creationId xmlns:p14="http://schemas.microsoft.com/office/powerpoint/2010/main" val="2823276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2" descr="Samaritan elders, bb n041800.jpg">
            <a:extLst>
              <a:ext uri="{FF2B5EF4-FFF2-40B4-BE49-F238E27FC236}">
                <a16:creationId xmlns:a16="http://schemas.microsoft.com/office/drawing/2014/main" id="{6BB59038-68EB-0E4A-9C95-0FCF30B4A5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4959CD88-E340-9646-AC2E-6D93F4126B15}"/>
              </a:ext>
            </a:extLst>
          </p:cNvPr>
          <p:cNvSpPr>
            <a:spLocks noGrp="1"/>
          </p:cNvSpPr>
          <p:nvPr>
            <p:ph/>
          </p:nvPr>
        </p:nvSpPr>
        <p:spPr>
          <a:xfrm>
            <a:off x="457200" y="274638"/>
            <a:ext cx="8229600" cy="1249362"/>
          </a:xfrm>
        </p:spPr>
        <p:txBody>
          <a:bodyPr/>
          <a:lstStyle/>
          <a:p>
            <a:pPr algn="ctr">
              <a:buFont typeface="Wingdings" pitchFamily="2" charset="2"/>
              <a:buNone/>
              <a:defRPr/>
            </a:pPr>
            <a:r>
              <a:rPr lang="en-US" altLang="en-US" sz="6000" b="1">
                <a:latin typeface="Arial" panose="020B0604020202020204" pitchFamily="34" charset="0"/>
                <a:ea typeface="ＭＳ Ｐゴシック" panose="020B0600070205080204" pitchFamily="34" charset="-128"/>
              </a:rPr>
              <a:t>The Elders of Israel</a:t>
            </a:r>
          </a:p>
        </p:txBody>
      </p:sp>
      <p:sp>
        <p:nvSpPr>
          <p:cNvPr id="4" name="Content Placeholder 1">
            <a:extLst>
              <a:ext uri="{FF2B5EF4-FFF2-40B4-BE49-F238E27FC236}">
                <a16:creationId xmlns:a16="http://schemas.microsoft.com/office/drawing/2014/main" id="{8F64111F-47BD-5D48-8D05-F853183E0FDF}"/>
              </a:ext>
            </a:extLst>
          </p:cNvPr>
          <p:cNvSpPr txBox="1">
            <a:spLocks/>
          </p:cNvSpPr>
          <p:nvPr/>
        </p:nvSpPr>
        <p:spPr bwMode="auto">
          <a:xfrm>
            <a:off x="3276600" y="5791200"/>
            <a:ext cx="5867400" cy="639763"/>
          </a:xfrm>
          <a:prstGeom prst="rect">
            <a:avLst/>
          </a:prstGeom>
          <a:solidFill>
            <a:srgbClr val="000000"/>
          </a:solid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spcBef>
                <a:spcPct val="20000"/>
              </a:spcBef>
              <a:buClr>
                <a:schemeClr val="hlink"/>
              </a:buClr>
              <a:buSzPct val="70000"/>
              <a:buFont typeface="Wingdings" pitchFamily="2" charset="2"/>
              <a:buChar char="n"/>
              <a:defRPr/>
            </a:pPr>
            <a:r>
              <a:rPr lang="en-US" altLang="en-US" sz="3200">
                <a:effectLst>
                  <a:outerShdw blurRad="38100" dist="38100" dir="2700000" algn="tl">
                    <a:srgbClr val="000514"/>
                  </a:outerShdw>
                </a:effectLst>
                <a:cs typeface="Arial" panose="020B0604020202020204" pitchFamily="34" charset="0"/>
              </a:rPr>
              <a:t>Samaritan Elders Today </a:t>
            </a:r>
          </a:p>
        </p:txBody>
      </p:sp>
      <p:sp>
        <p:nvSpPr>
          <p:cNvPr id="162820" name="Text Box 14">
            <a:extLst>
              <a:ext uri="{FF2B5EF4-FFF2-40B4-BE49-F238E27FC236}">
                <a16:creationId xmlns:a16="http://schemas.microsoft.com/office/drawing/2014/main" id="{90FD819E-6FF9-5641-B426-F613ED286EF9}"/>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Geneva" panose="020B0503030404040204" pitchFamily="34" charset="0"/>
                <a:cs typeface="Arial" panose="020B0604020202020204"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ClrTx/>
              <a:buSzTx/>
              <a:buFontTx/>
              <a:buNone/>
            </a:pPr>
            <a:r>
              <a:rPr lang="en-US" altLang="en-US" sz="2400" b="1">
                <a:solidFill>
                  <a:srgbClr val="FFFFFF"/>
                </a:solidFill>
              </a:rPr>
              <a:t>38</a:t>
            </a:r>
            <a:endParaRPr lang="en-US" altLang="en-US" sz="2400" b="1">
              <a:solidFill>
                <a:srgbClr val="FFFF66"/>
              </a:solidFill>
            </a:endParaRPr>
          </a:p>
        </p:txBody>
      </p:sp>
      <p:sp>
        <p:nvSpPr>
          <p:cNvPr id="6" name="Content Placeholder 1">
            <a:extLst>
              <a:ext uri="{FF2B5EF4-FFF2-40B4-BE49-F238E27FC236}">
                <a16:creationId xmlns:a16="http://schemas.microsoft.com/office/drawing/2014/main" id="{5D0B5C65-E36E-6941-86FB-EB2E750A3A76}"/>
              </a:ext>
            </a:extLst>
          </p:cNvPr>
          <p:cNvSpPr txBox="1">
            <a:spLocks/>
          </p:cNvSpPr>
          <p:nvPr/>
        </p:nvSpPr>
        <p:spPr bwMode="auto">
          <a:xfrm>
            <a:off x="457200" y="1295400"/>
            <a:ext cx="8229600" cy="1249363"/>
          </a:xfrm>
          <a:prstGeom prst="rect">
            <a:avLst/>
          </a:prstGeom>
          <a:no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buClr>
                <a:schemeClr val="hlink"/>
              </a:buClr>
              <a:buSzPct val="70000"/>
              <a:buFont typeface="Wingdings" pitchFamily="2" charset="2"/>
              <a:buNone/>
              <a:defRPr/>
            </a:pPr>
            <a:r>
              <a:rPr lang="en-US" altLang="en-US" sz="3200" b="1">
                <a:effectLst>
                  <a:outerShdw blurRad="38100" dist="38100" dir="2700000" algn="tl">
                    <a:srgbClr val="000000"/>
                  </a:outerShdw>
                </a:effectLst>
                <a:cs typeface="Arial" panose="020B0604020202020204" pitchFamily="34" charset="0"/>
              </a:rPr>
              <a:t>What do you learn about the elders of Israel from your assigned verses?</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34200" y="15"/>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normAutofit/>
          </a:bodyPr>
          <a:lstStyle/>
          <a:p>
            <a:pPr algn="ctr">
              <a:buFont typeface="Wingdings" charset="0"/>
              <a:buNone/>
            </a:pPr>
            <a:r>
              <a:rPr lang="zh-CN" altLang="en-US" sz="4800" b="1" dirty="0">
                <a:solidFill>
                  <a:srgbClr val="FFFFFF"/>
                </a:solidFill>
                <a:latin typeface="Arial" charset="0"/>
                <a:ea typeface="ＭＳ Ｐゴシック" charset="0"/>
              </a:rPr>
              <a:t>以色列的长老们</a:t>
            </a:r>
            <a:endParaRPr lang="en-US" sz="4800" b="1" dirty="0">
              <a:solidFill>
                <a:srgbClr val="FFFFFF"/>
              </a:solidFill>
              <a:latin typeface="Arial" charset="0"/>
              <a:ea typeface="ＭＳ Ｐゴシック" charset="0"/>
            </a:endParaRPr>
          </a:p>
        </p:txBody>
      </p:sp>
      <p:sp>
        <p:nvSpPr>
          <p:cNvPr id="296964" name="Text Box 14"/>
          <p:cNvSpPr txBox="1">
            <a:spLocks noChangeArrowheads="1"/>
          </p:cNvSpPr>
          <p:nvPr/>
        </p:nvSpPr>
        <p:spPr bwMode="auto">
          <a:xfrm>
            <a:off x="9304725" y="69850"/>
            <a:ext cx="534081" cy="4594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89919" tIns="46760" rIns="89919" bIns="4676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228600" y="1524000"/>
            <a:ext cx="8915400" cy="5334000"/>
          </a:xfrm>
          <a:prstGeom prst="rect">
            <a:avLst/>
          </a:prstGeom>
          <a:noFill/>
          <a:ln w="9525">
            <a:noFill/>
            <a:miter lim="800000"/>
            <a:headEnd/>
            <a:tailEnd/>
          </a:ln>
          <a:effectLst/>
        </p:spPr>
        <p:txBody>
          <a:bodyPr lIns="91358" tIns="45679" rIns="91358" bIns="45679"/>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14350" marR="0" lvl="0" indent="-514350" algn="l" defTabSz="914400" rtl="0" eaLnBrk="0" fontAlgn="base" latinLnBrk="0" hangingPunct="0">
              <a:lnSpc>
                <a:spcPct val="100000"/>
              </a:lnSpc>
              <a:spcBef>
                <a:spcPct val="20000"/>
              </a:spcBef>
              <a:spcAft>
                <a:spcPct val="0"/>
              </a:spcAft>
              <a:buClr>
                <a:srgbClr val="FFCC00"/>
              </a:buClr>
              <a:buSzPct val="70000"/>
              <a:buFont typeface="Arial" pitchFamily="34" charset="0"/>
              <a:buChar char="•"/>
              <a:tabLst/>
              <a:defRPr/>
            </a:pPr>
            <a:endParaRPr kumimoji="0"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rPr>
              <a:t>1.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rPr>
              <a:t>国家历史都记载长老</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rPr>
              <a:t>2.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rPr>
              <a:t>当神介摩西显现时，长老已很显著（出埃</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rPr>
              <a:t>3:16,18;4:29</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rPr>
              <a:t>等）或先知如以利亚（列王上</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a:ea typeface="Batang" pitchFamily="18" charset="-127"/>
                <a:cs typeface="Arial" charset="0"/>
              </a:rPr>
              <a:t>6:32)</a:t>
            </a:r>
          </a:p>
          <a:p>
            <a:pPr marL="514350" marR="0" lvl="0" indent="-51435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Batang" pitchFamily="18" charset="-127"/>
                <a:ea typeface="Batang" pitchFamily="18" charset="-127"/>
              </a:rPr>
              <a:t>3.	</a:t>
            </a:r>
            <a:r>
              <a:rPr kumimoji="0" lang="zh-CN" altLang="en-US" sz="3200" b="1" i="0" u="none" strike="noStrike" kern="1200" cap="none" spc="0" normalizeH="0" baseline="0" noProof="0" dirty="0">
                <a:ln>
                  <a:noFill/>
                </a:ln>
                <a:solidFill>
                  <a:srgbClr val="FFFFFF"/>
                </a:solidFill>
                <a:effectLst/>
                <a:uLnTx/>
                <a:uFillTx/>
                <a:latin typeface="Batang" pitchFamily="18" charset="-127"/>
                <a:ea typeface="Batang" pitchFamily="18" charset="-127"/>
              </a:rPr>
              <a:t>在旧约，长老皆以复数称， 除了一次以单数出现（“长老” 在以赛亚</a:t>
            </a:r>
            <a:r>
              <a:rPr kumimoji="0" lang="en-US" altLang="zh-CN" sz="3200" b="1" i="0" u="none" strike="noStrike" kern="1200" cap="none" spc="0" normalizeH="0" baseline="0" noProof="0" dirty="0">
                <a:ln>
                  <a:noFill/>
                </a:ln>
                <a:solidFill>
                  <a:srgbClr val="FFFFFF"/>
                </a:solidFill>
                <a:effectLst/>
                <a:uLnTx/>
                <a:uFillTx/>
                <a:latin typeface="Batang" pitchFamily="18" charset="-127"/>
                <a:ea typeface="Batang" pitchFamily="18" charset="-127"/>
              </a:rPr>
              <a:t>3</a:t>
            </a:r>
            <a:r>
              <a:rPr kumimoji="0" lang="zh-CN" altLang="en-US" sz="3200" b="1" i="0" u="none" strike="noStrike" kern="1200" cap="none" spc="0" normalizeH="0" baseline="0" noProof="0" dirty="0">
                <a:ln>
                  <a:noFill/>
                </a:ln>
                <a:solidFill>
                  <a:srgbClr val="FFFFFF"/>
                </a:solidFill>
                <a:effectLst/>
                <a:uLnTx/>
                <a:uFillTx/>
                <a:latin typeface="Batang" pitchFamily="18" charset="-127"/>
                <a:ea typeface="Batang" pitchFamily="18" charset="-127"/>
              </a:rPr>
              <a:t>：</a:t>
            </a:r>
            <a:r>
              <a:rPr kumimoji="0" lang="en-US" altLang="zh-CN" sz="3200" b="1" i="0" u="none" strike="noStrike" kern="1200" cap="none" spc="0" normalizeH="0" baseline="0" noProof="0" dirty="0">
                <a:ln>
                  <a:noFill/>
                </a:ln>
                <a:solidFill>
                  <a:srgbClr val="FFFFFF"/>
                </a:solidFill>
                <a:effectLst/>
                <a:uLnTx/>
                <a:uFillTx/>
                <a:latin typeface="Batang" pitchFamily="18" charset="-127"/>
                <a:ea typeface="Batang" pitchFamily="18" charset="-127"/>
              </a:rPr>
              <a:t>2</a:t>
            </a:r>
            <a:r>
              <a:rPr kumimoji="0" lang="zh-CN" altLang="en-US" sz="3200" b="1" i="0" u="none" strike="noStrike" kern="1200" cap="none" spc="0" normalizeH="0" baseline="0" noProof="0" dirty="0">
                <a:ln>
                  <a:noFill/>
                </a:ln>
                <a:solidFill>
                  <a:srgbClr val="FFFFFF"/>
                </a:solidFill>
                <a:effectLst/>
                <a:uLnTx/>
                <a:uFillTx/>
                <a:latin typeface="Batang" pitchFamily="18" charset="-127"/>
                <a:ea typeface="Batang" pitchFamily="18" charset="-127"/>
              </a:rPr>
              <a:t>）</a:t>
            </a:r>
            <a:endParaRPr kumimoji="0" lang="en-US" sz="3200" b="1" i="0" u="none" strike="noStrike" kern="1200" cap="none" spc="0" normalizeH="0" baseline="0" noProof="0" dirty="0">
              <a:ln>
                <a:noFill/>
              </a:ln>
              <a:solidFill>
                <a:srgbClr val="FFFFFF"/>
              </a:solidFill>
              <a:effectLst/>
              <a:uLnTx/>
              <a:uFillTx/>
              <a:latin typeface="Batang" pitchFamily="18" charset="-127"/>
              <a:ea typeface="Batang" pitchFamily="18" charset="-127"/>
            </a:endParaRPr>
          </a:p>
        </p:txBody>
      </p:sp>
    </p:spTree>
    <p:extLst>
      <p:ext uri="{BB962C8B-B14F-4D97-AF65-F5344CB8AC3E}">
        <p14:creationId xmlns:p14="http://schemas.microsoft.com/office/powerpoint/2010/main" val="33739725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7986" name="Picture 6" descr="Elder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34200" y="15"/>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zh-CN" altLang="en-US" sz="4800" b="1" dirty="0">
                <a:solidFill>
                  <a:srgbClr val="FFFFFF"/>
                </a:solidFill>
                <a:latin typeface="Arial" charset="0"/>
                <a:ea typeface="ＭＳ Ｐゴシック" charset="0"/>
              </a:rPr>
              <a:t>以色列的长老们</a:t>
            </a:r>
            <a:endParaRPr lang="en-US" sz="4800" b="1" dirty="0">
              <a:solidFill>
                <a:srgbClr val="FFFFFF"/>
              </a:solidFill>
              <a:latin typeface="Arial" charset="0"/>
              <a:ea typeface="ＭＳ Ｐゴシック" charset="0"/>
            </a:endParaRPr>
          </a:p>
        </p:txBody>
      </p:sp>
      <p:sp>
        <p:nvSpPr>
          <p:cNvPr id="297988" name="Text Box 14"/>
          <p:cNvSpPr txBox="1">
            <a:spLocks noChangeArrowheads="1"/>
          </p:cNvSpPr>
          <p:nvPr/>
        </p:nvSpPr>
        <p:spPr bwMode="auto">
          <a:xfrm>
            <a:off x="9376733" y="69850"/>
            <a:ext cx="534081" cy="4594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89919" tIns="46760" rIns="89919" bIns="4676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48</a:t>
            </a:r>
            <a:endParaRPr kumimoji="0" lang="en-US" sz="2400" b="1"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228600" y="1066800"/>
            <a:ext cx="8915400" cy="5791200"/>
          </a:xfrm>
          <a:prstGeom prst="rect">
            <a:avLst/>
          </a:prstGeom>
          <a:noFill/>
          <a:ln w="9525">
            <a:noFill/>
            <a:miter lim="800000"/>
            <a:headEnd/>
            <a:tailEnd/>
          </a:ln>
          <a:effectLst/>
        </p:spPr>
        <p:txBody>
          <a:bodyPr lIns="91358" tIns="45679" rIns="91358" bIns="45679"/>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4.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长老们在不同层次领导</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b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b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国家</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区域</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城市</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家中</a:t>
            </a:r>
            <a:endPar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5.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长老们管理其它国家</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如</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b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b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米甸</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民数</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22:4),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摩亚</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民数</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22:7),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和</a:t>
            </a:r>
            <a:endPar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uLnTx/>
                <a:uFillTx/>
                <a:latin typeface="Batang" pitchFamily="18" charset="-127"/>
                <a:ea typeface="Batang" pitchFamily="18" charset="-127"/>
              </a:rPr>
              <a:t>基遍</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约书亚</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9:11).</a:t>
            </a: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6.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以色列长老们被预言后</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民数</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11:25-26).</a:t>
            </a:r>
          </a:p>
          <a:p>
            <a:pPr marL="514350" marR="0" lvl="0" indent="-514350" algn="l" defTabSz="914400" rtl="0" eaLnBrk="0" fontAlgn="base" latinLnBrk="0" hangingPunct="0">
              <a:lnSpc>
                <a:spcPct val="100000"/>
              </a:lnSpc>
              <a:spcBef>
                <a:spcPct val="30000"/>
              </a:spcBef>
              <a:spcAft>
                <a:spcPct val="0"/>
              </a:spcAft>
              <a:buClrTx/>
              <a:buSzTx/>
              <a:buFontTx/>
              <a:buNone/>
              <a:tabLst/>
              <a:defRPr/>
            </a:pPr>
            <a:r>
              <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7.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长老们被令每七年教导人民神的律法</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申命</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27:1-8; 31:9-10),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他们在约书亚下成就了</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    </a:t>
            </a:r>
            <a:r>
              <a:rPr kumimoji="0" lang="zh-CN"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列王下 </a:t>
            </a:r>
            <a:r>
              <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atang" pitchFamily="18" charset="-127"/>
                <a:ea typeface="Batang" pitchFamily="18" charset="-127"/>
                <a:cs typeface="Arial" charset="0"/>
              </a:rPr>
              <a:t>23:1-2).</a:t>
            </a:r>
          </a:p>
        </p:txBody>
      </p:sp>
    </p:spTree>
    <p:extLst>
      <p:ext uri="{BB962C8B-B14F-4D97-AF65-F5344CB8AC3E}">
        <p14:creationId xmlns:p14="http://schemas.microsoft.com/office/powerpoint/2010/main" val="258637612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4" descr="church lunar new year,08.JPG">
            <a:extLst>
              <a:ext uri="{FF2B5EF4-FFF2-40B4-BE49-F238E27FC236}">
                <a16:creationId xmlns:a16="http://schemas.microsoft.com/office/drawing/2014/main" id="{9648E120-E3CA-3845-B393-CA3BE3C930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329C163-F3E3-6F45-B541-AE66221A4A01}"/>
              </a:ext>
            </a:extLst>
          </p:cNvPr>
          <p:cNvSpPr>
            <a:spLocks noGrp="1"/>
          </p:cNvSpPr>
          <p:nvPr>
            <p:ph type="ctrTitle"/>
          </p:nvPr>
        </p:nvSpPr>
        <p:spPr>
          <a:xfrm>
            <a:off x="0" y="0"/>
            <a:ext cx="9144000" cy="1143000"/>
          </a:xfrm>
        </p:spPr>
        <p:txBody>
          <a:bodyPr/>
          <a:lstStyle/>
          <a:p>
            <a:pPr>
              <a:defRPr/>
            </a:pPr>
            <a:r>
              <a:rPr lang="en-US" altLang="en-US" sz="6600" b="1">
                <a:solidFill>
                  <a:schemeClr val="bg1"/>
                </a:solidFill>
                <a:effectLst>
                  <a:outerShdw blurRad="38100" dist="38100" dir="2700000" algn="tl">
                    <a:srgbClr val="C0C0C0"/>
                  </a:outerShdw>
                </a:effectLst>
              </a:rPr>
              <a:t>Church Leadership</a:t>
            </a:r>
          </a:p>
        </p:txBody>
      </p:sp>
      <p:sp>
        <p:nvSpPr>
          <p:cNvPr id="4" name="Subtitle 2">
            <a:extLst>
              <a:ext uri="{FF2B5EF4-FFF2-40B4-BE49-F238E27FC236}">
                <a16:creationId xmlns:a16="http://schemas.microsoft.com/office/drawing/2014/main" id="{8D3F5B87-41A3-464A-825C-D3B7DC948F3B}"/>
              </a:ext>
            </a:extLst>
          </p:cNvPr>
          <p:cNvSpPr txBox="1">
            <a:spLocks/>
          </p:cNvSpPr>
          <p:nvPr/>
        </p:nvSpPr>
        <p:spPr bwMode="auto">
          <a:xfrm>
            <a:off x="1371600" y="5257800"/>
            <a:ext cx="6400800" cy="914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5400" b="1">
                <a:solidFill>
                  <a:srgbClr val="FFFFFF"/>
                </a:solidFill>
                <a:effectLst>
                  <a:outerShdw blurRad="38100" dist="38100" dir="2700000" algn="tl">
                    <a:srgbClr val="C0C0C0"/>
                  </a:outerShdw>
                </a:effectLst>
              </a:rPr>
              <a:t>What does it take?</a:t>
            </a:r>
          </a:p>
        </p:txBody>
      </p:sp>
      <p:sp>
        <p:nvSpPr>
          <p:cNvPr id="271365" name="Text Box 14">
            <a:extLst>
              <a:ext uri="{FF2B5EF4-FFF2-40B4-BE49-F238E27FC236}">
                <a16:creationId xmlns:a16="http://schemas.microsoft.com/office/drawing/2014/main" id="{FC192FEA-D293-114A-85BD-583FBFD35725}"/>
              </a:ext>
            </a:extLst>
          </p:cNvPr>
          <p:cNvSpPr txBox="1">
            <a:spLocks noChangeArrowheads="1"/>
          </p:cNvSpPr>
          <p:nvPr/>
        </p:nvSpPr>
        <p:spPr bwMode="auto">
          <a:xfrm>
            <a:off x="8534400" y="69850"/>
            <a:ext cx="523875" cy="463550"/>
          </a:xfrm>
          <a:prstGeom prst="rect">
            <a:avLst/>
          </a:prstGeom>
          <a:noFill/>
          <a:ln>
            <a:noFill/>
          </a:ln>
          <a:extLst>
            <a:ext uri="{909E8E84-426E-40dd-AFC4-6F175D3DCCD1}"/>
            <a:ext uri="{91240B29-F687-4f45-9708-019B960494DF}"/>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FFFF"/>
                </a:solidFill>
                <a:effectLst>
                  <a:outerShdw blurRad="38100" dist="38100" dir="2700000" algn="tl">
                    <a:srgbClr val="000000">
                      <a:alpha val="43137"/>
                    </a:srgbClr>
                  </a:outerShdw>
                </a:effectLst>
                <a:cs typeface="Arial" charset="0"/>
              </a:rPr>
              <a:t>35</a:t>
            </a:r>
            <a:endParaRPr lang="en-US" sz="2400" b="1">
              <a:solidFill>
                <a:srgbClr val="FFFF66"/>
              </a:solidFill>
              <a:effectLst>
                <a:outerShdw blurRad="38100" dist="38100" dir="2700000" algn="tl">
                  <a:srgbClr val="000000">
                    <a:alpha val="43137"/>
                  </a:srgbClr>
                </a:outerShdw>
              </a:effectLst>
              <a:cs typeface="Arial"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9010" name="Picture 6" descr="Elde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2280" y="1"/>
            <a:ext cx="2051720" cy="242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zh-CN" altLang="en-US" sz="4800" b="1" dirty="0">
                <a:solidFill>
                  <a:srgbClr val="FFFFFF"/>
                </a:solidFill>
                <a:latin typeface="Arial" charset="0"/>
                <a:ea typeface="ＭＳ Ｐゴシック" charset="0"/>
              </a:rPr>
              <a:t>以色列的长老们</a:t>
            </a:r>
            <a:endParaRPr lang="en-US" sz="4800" b="1" dirty="0">
              <a:solidFill>
                <a:srgbClr val="FFFFFF"/>
              </a:solidFill>
              <a:latin typeface="Arial" charset="0"/>
              <a:ea typeface="ＭＳ Ｐゴシック" charset="0"/>
            </a:endParaRPr>
          </a:p>
        </p:txBody>
      </p:sp>
      <p:sp>
        <p:nvSpPr>
          <p:cNvPr id="299012" name="Text Box 14"/>
          <p:cNvSpPr txBox="1">
            <a:spLocks noChangeArrowheads="1"/>
          </p:cNvSpPr>
          <p:nvPr/>
        </p:nvSpPr>
        <p:spPr bwMode="auto">
          <a:xfrm>
            <a:off x="9160709" y="69850"/>
            <a:ext cx="534081" cy="4594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89919" tIns="46760" rIns="89919" bIns="4676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a:t>
            </a:r>
            <a:endParaRPr kumimoji="0" lang="en-US" sz="2400" b="1"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228600" y="1143000"/>
            <a:ext cx="8915400" cy="5334000"/>
          </a:xfrm>
          <a:prstGeom prst="rect">
            <a:avLst/>
          </a:prstGeom>
          <a:noFill/>
          <a:ln w="9525">
            <a:noFill/>
            <a:miter lim="800000"/>
            <a:headEnd/>
            <a:tailEnd/>
          </a:ln>
          <a:effectLst/>
        </p:spPr>
        <p:txBody>
          <a:bodyPr lIns="91358" tIns="45679" rIns="91358" bIns="45679"/>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长老的智慧受到尊敬</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诗篇</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107:32;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箴言</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b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31:23;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耶哀</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4:16; 5:12)</a:t>
            </a: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长老为王治国献计</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列王上</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12:6-8, 13; 20:7-8;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耶利米</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26:17)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和施膏王权得力</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历代上</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11:3)</a:t>
            </a: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10.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长老听从先知指示</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以利亚在历代下</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6:32;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以西结在</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以西结</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14:1)</a:t>
            </a:r>
          </a:p>
        </p:txBody>
      </p:sp>
    </p:spTree>
    <p:extLst>
      <p:ext uri="{BB962C8B-B14F-4D97-AF65-F5344CB8AC3E}">
        <p14:creationId xmlns:p14="http://schemas.microsoft.com/office/powerpoint/2010/main" val="257122323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0034" name="Picture 6" descr="Elde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3190" y="0"/>
            <a:ext cx="1380810"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zh-CN" altLang="en-US" sz="4800" b="1" dirty="0">
                <a:solidFill>
                  <a:srgbClr val="FFFFFF"/>
                </a:solidFill>
                <a:latin typeface="Arial" charset="0"/>
                <a:ea typeface="ＭＳ Ｐゴシック" charset="0"/>
              </a:rPr>
              <a:t>以色列的长老们</a:t>
            </a:r>
            <a:endParaRPr lang="en-US" sz="4800" b="1" dirty="0">
              <a:solidFill>
                <a:srgbClr val="FFFFFF"/>
              </a:solidFill>
              <a:latin typeface="Arial" charset="0"/>
              <a:ea typeface="ＭＳ Ｐゴシック" charset="0"/>
            </a:endParaRPr>
          </a:p>
        </p:txBody>
      </p:sp>
      <p:sp>
        <p:nvSpPr>
          <p:cNvPr id="300036" name="Text Box 14"/>
          <p:cNvSpPr txBox="1">
            <a:spLocks noChangeArrowheads="1"/>
          </p:cNvSpPr>
          <p:nvPr/>
        </p:nvSpPr>
        <p:spPr bwMode="auto">
          <a:xfrm>
            <a:off x="9232717" y="69850"/>
            <a:ext cx="534081" cy="4594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89919" tIns="46760" rIns="89919" bIns="4676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a:t>
            </a:r>
            <a:endParaRPr kumimoji="0" lang="en-US" sz="2400" b="1"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228600" y="1143000"/>
            <a:ext cx="8915400" cy="5334000"/>
          </a:xfrm>
          <a:prstGeom prst="rect">
            <a:avLst/>
          </a:prstGeom>
          <a:noFill/>
          <a:ln w="9525">
            <a:noFill/>
            <a:miter lim="800000"/>
            <a:headEnd/>
            <a:tailEnd/>
          </a:ln>
          <a:effectLst/>
        </p:spPr>
        <p:txBody>
          <a:bodyPr lIns="91358" tIns="45679" rIns="91358" bIns="45679"/>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长老与其他行政官一同管理： </a:t>
            </a:r>
            <a:endPar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宫殿行政官</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市长</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和</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官长</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列王下</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10:1, 5).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他们的决定在流放后甚有权势</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以斯拉</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10:8, 14). </a:t>
            </a: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旧约长老们往往没根据圣经带领人民</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13.</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长老们将在千禧年基督称王时管理以色列</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以赛亚</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24:23)</a:t>
            </a:r>
          </a:p>
        </p:txBody>
      </p:sp>
    </p:spTree>
    <p:extLst>
      <p:ext uri="{BB962C8B-B14F-4D97-AF65-F5344CB8AC3E}">
        <p14:creationId xmlns:p14="http://schemas.microsoft.com/office/powerpoint/2010/main" val="3599096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1058" name="Picture 6" descr="Elder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34200" y="15"/>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zh-CN" altLang="en-US" sz="4800" b="1" dirty="0">
                <a:solidFill>
                  <a:srgbClr val="FFFFFF"/>
                </a:solidFill>
                <a:latin typeface="Arial" charset="0"/>
                <a:ea typeface="ＭＳ Ｐゴシック" charset="0"/>
              </a:rPr>
              <a:t>以色列的长老们</a:t>
            </a:r>
            <a:endParaRPr lang="en-US" sz="4800" b="1" dirty="0">
              <a:solidFill>
                <a:srgbClr val="FFFFFF"/>
              </a:solidFill>
              <a:latin typeface="Arial" charset="0"/>
              <a:ea typeface="ＭＳ Ｐゴシック" charset="0"/>
            </a:endParaRPr>
          </a:p>
        </p:txBody>
      </p:sp>
      <p:sp>
        <p:nvSpPr>
          <p:cNvPr id="301060" name="Text Box 14"/>
          <p:cNvSpPr txBox="1">
            <a:spLocks noChangeArrowheads="1"/>
          </p:cNvSpPr>
          <p:nvPr/>
        </p:nvSpPr>
        <p:spPr bwMode="auto">
          <a:xfrm>
            <a:off x="9304725" y="69850"/>
            <a:ext cx="534081" cy="4594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89919" tIns="46760" rIns="89919" bIns="4676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51</a:t>
            </a:r>
            <a:endParaRPr kumimoji="0" lang="en-US" sz="2400" b="1"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228600" y="1143000"/>
            <a:ext cx="8915400" cy="5334000"/>
          </a:xfrm>
          <a:prstGeom prst="rect">
            <a:avLst/>
          </a:prstGeom>
          <a:noFill/>
          <a:ln w="9525">
            <a:noFill/>
            <a:miter lim="800000"/>
            <a:headEnd/>
            <a:tailEnd/>
          </a:ln>
          <a:effectLst/>
        </p:spPr>
        <p:txBody>
          <a:bodyPr lIns="91358" tIns="45679" rIns="91358" bIns="45679"/>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endParaRPr kumimoji="0"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endParaRPr kumimoji="0"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endParaRPr kumimoji="0"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514350" marR="0" lvl="0" indent="-514350" algn="l" defTabSz="914400" rtl="0" eaLnBrk="0" fontAlgn="base" latinLnBrk="0" hangingPunct="0">
              <a:lnSpc>
                <a:spcPct val="100000"/>
              </a:lnSpc>
              <a:spcBef>
                <a:spcPct val="20000"/>
              </a:spcBef>
              <a:spcAft>
                <a:spcPct val="0"/>
              </a:spcAft>
              <a:buClr>
                <a:srgbClr val="FFCC00"/>
              </a:buClr>
              <a:buSzPct val="70000"/>
              <a:buFontTx/>
              <a:buNone/>
              <a:tabLst/>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13.</a:t>
            </a: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可惜的是，旧约没清楚指示选长老的规范。但暗喻长老需符合较成熟，年纪较长的男人。</a:t>
            </a:r>
            <a:endParaRPr kumimoji="0" 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97231195"/>
      </p:ext>
    </p:extLst>
  </p:cSld>
  <p:clrMapOvr>
    <a:overrideClrMapping bg1="dk2" tx1="lt1" bg2="dk1"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365B49D-E164-2946-A232-7359E5FCD066}"/>
              </a:ext>
            </a:extLst>
          </p:cNvPr>
          <p:cNvSpPr>
            <a:spLocks noGrp="1" noChangeArrowheads="1"/>
          </p:cNvSpPr>
          <p:nvPr>
            <p:ph type="ctrTitle"/>
          </p:nvPr>
        </p:nvSpPr>
        <p:spPr>
          <a:xfrm>
            <a:off x="1835150" y="0"/>
            <a:ext cx="7308850" cy="1196975"/>
          </a:xfrm>
        </p:spPr>
        <p:txBody>
          <a:bodyPr/>
          <a:lstStyle/>
          <a:p>
            <a:pPr eaLnBrk="1" hangingPunct="1">
              <a:defRPr/>
            </a:pPr>
            <a:r>
              <a:rPr kumimoji="0" lang="en-GB" altLang="en-US" b="1" u="sng">
                <a:effectLst>
                  <a:outerShdw blurRad="38100" dist="38100" dir="2700000" algn="tl">
                    <a:srgbClr val="000000"/>
                  </a:outerShdw>
                </a:effectLst>
                <a:latin typeface="Arial" panose="020B0604020202020204" pitchFamily="34" charset="0"/>
              </a:rPr>
              <a:t>Key Questions to Answer</a:t>
            </a:r>
          </a:p>
        </p:txBody>
      </p:sp>
      <p:sp>
        <p:nvSpPr>
          <p:cNvPr id="38915" name="Rectangle 3">
            <a:extLst>
              <a:ext uri="{FF2B5EF4-FFF2-40B4-BE49-F238E27FC236}">
                <a16:creationId xmlns:a16="http://schemas.microsoft.com/office/drawing/2014/main" id="{1135152C-E743-CE4D-8C3E-6B1866FBFEF3}"/>
              </a:ext>
            </a:extLst>
          </p:cNvPr>
          <p:cNvSpPr>
            <a:spLocks noGrp="1" noChangeArrowheads="1"/>
          </p:cNvSpPr>
          <p:nvPr>
            <p:ph type="subTitle" idx="1"/>
          </p:nvPr>
        </p:nvSpPr>
        <p:spPr>
          <a:xfrm>
            <a:off x="1835150" y="1268413"/>
            <a:ext cx="7308850" cy="5589587"/>
          </a:xfrm>
        </p:spPr>
        <p:txBody>
          <a:bodyPr/>
          <a:lstStyle/>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What is the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biblical form </a:t>
            </a:r>
            <a:r>
              <a:rPr kumimoji="0" lang="en-US" altLang="zh-CN" b="1">
                <a:effectLst>
                  <a:outerShdw blurRad="38100" dist="38100" dir="2700000" algn="tl">
                    <a:srgbClr val="000000"/>
                  </a:outerShdw>
                </a:effectLst>
                <a:latin typeface="Arial" charset="0"/>
                <a:ea typeface="宋体" charset="0"/>
                <a:cs typeface="宋体" charset="0"/>
              </a:rPr>
              <a:t>of church government?</a:t>
            </a:r>
          </a:p>
          <a:p>
            <a:pPr marL="609600" indent="-609600" algn="l" eaLnBrk="1" hangingPunct="1">
              <a:lnSpc>
                <a:spcPct val="80000"/>
              </a:lnSpc>
              <a:buFontTx/>
              <a:buAutoNum type="arabicPeriod"/>
              <a:defRPr/>
            </a:pPr>
            <a:endParaRPr kumimoji="0" lang="en-GB" altLang="zh-CN" b="1">
              <a:effectLst>
                <a:outerShdw blurRad="38100" dist="38100" dir="2700000" algn="tl">
                  <a:srgbClr val="000000"/>
                </a:outerShdw>
              </a:effectLst>
              <a:latin typeface="Arial" charset="0"/>
              <a:ea typeface="宋体" charset="0"/>
              <a:cs typeface="宋体" charset="0"/>
            </a:endParaRPr>
          </a:p>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Who has the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ultimate authority </a:t>
            </a:r>
            <a:r>
              <a:rPr kumimoji="0" lang="en-US" altLang="zh-CN" b="1">
                <a:effectLst>
                  <a:outerShdw blurRad="38100" dist="38100" dir="2700000" algn="tl">
                    <a:srgbClr val="000000"/>
                  </a:outerShdw>
                </a:effectLst>
                <a:latin typeface="Arial" charset="0"/>
                <a:ea typeface="宋体" charset="0"/>
                <a:cs typeface="宋体" charset="0"/>
              </a:rPr>
              <a:t>in local church matters?</a:t>
            </a:r>
            <a:r>
              <a:rPr kumimoji="0" lang="en-GB" altLang="zh-CN" b="1">
                <a:effectLst>
                  <a:outerShdw blurRad="38100" dist="38100" dir="2700000" algn="tl">
                    <a:srgbClr val="000000"/>
                  </a:outerShdw>
                </a:effectLst>
                <a:latin typeface="Arial" charset="0"/>
                <a:ea typeface="宋体" charset="0"/>
                <a:cs typeface="宋体" charset="0"/>
              </a:rPr>
              <a:t> </a:t>
            </a:r>
          </a:p>
          <a:p>
            <a:pPr marL="609600" indent="-609600" algn="l" eaLnBrk="1" hangingPunct="1">
              <a:lnSpc>
                <a:spcPct val="80000"/>
              </a:lnSpc>
              <a:buFontTx/>
              <a:buAutoNum type="arabicPeriod"/>
              <a:defRPr/>
            </a:pPr>
            <a:endParaRPr kumimoji="0" lang="en-GB" altLang="zh-CN" b="1">
              <a:effectLst>
                <a:outerShdw blurRad="38100" dist="38100" dir="2700000" algn="tl">
                  <a:srgbClr val="000000"/>
                </a:outerShdw>
              </a:effectLst>
              <a:latin typeface="Arial" charset="0"/>
              <a:ea typeface="宋体" charset="0"/>
              <a:cs typeface="宋体" charset="0"/>
            </a:endParaRPr>
          </a:p>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How is congregational say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balanced</a:t>
            </a:r>
            <a:r>
              <a:rPr kumimoji="0" lang="en-US" altLang="zh-CN" b="1">
                <a:effectLst>
                  <a:outerShdw blurRad="38100" dist="38100" dir="2700000" algn="tl">
                    <a:srgbClr val="000000"/>
                  </a:outerShdw>
                </a:effectLst>
                <a:latin typeface="Arial" charset="0"/>
                <a:ea typeface="宋体" charset="0"/>
                <a:cs typeface="宋体" charset="0"/>
              </a:rPr>
              <a:t> with biblical commands to respect leaders?</a:t>
            </a:r>
            <a:r>
              <a:rPr kumimoji="0" lang="en-GB" altLang="zh-CN" b="1">
                <a:effectLst>
                  <a:outerShdw blurRad="38100" dist="38100" dir="2700000" algn="tl">
                    <a:srgbClr val="000000"/>
                  </a:outerShdw>
                </a:effectLst>
                <a:latin typeface="Arial" charset="0"/>
                <a:ea typeface="宋体" charset="0"/>
                <a:cs typeface="宋体" charset="0"/>
              </a:rPr>
              <a:t> </a:t>
            </a:r>
            <a:endParaRPr kumimoji="0" lang="en-GB" b="1">
              <a:effectLst>
                <a:outerShdw blurRad="38100" dist="38100" dir="2700000" algn="tl">
                  <a:srgbClr val="000000"/>
                </a:outerShdw>
              </a:effectLst>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8915">
                                            <p:txEl>
                                              <p:pRg st="2" end="2"/>
                                            </p:txEl>
                                          </p:spTgt>
                                        </p:tgtEl>
                                        <p:attrNameLst>
                                          <p:attrName>style.visibility</p:attrName>
                                        </p:attrNameLst>
                                      </p:cBhvr>
                                      <p:to>
                                        <p:strVal val="visible"/>
                                      </p:to>
                                    </p:set>
                                    <p:anim calcmode="lin" valueType="num">
                                      <p:cBhvr>
                                        <p:cTn id="14" dur="1000" fill="hold"/>
                                        <p:tgtEl>
                                          <p:spTgt spid="38915">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389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891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nodeType="clickEffect">
                                  <p:stCondLst>
                                    <p:cond delay="0"/>
                                  </p:stCondLst>
                                  <p:childTnLst>
                                    <p:set>
                                      <p:cBhvr>
                                        <p:cTn id="20" dur="1" fill="hold">
                                          <p:stCondLst>
                                            <p:cond delay="0"/>
                                          </p:stCondLst>
                                        </p:cTn>
                                        <p:tgtEl>
                                          <p:spTgt spid="38915">
                                            <p:txEl>
                                              <p:pRg st="4" end="4"/>
                                            </p:txEl>
                                          </p:spTgt>
                                        </p:tgtEl>
                                        <p:attrNameLst>
                                          <p:attrName>style.visibility</p:attrName>
                                        </p:attrNameLst>
                                      </p:cBhvr>
                                      <p:to>
                                        <p:strVal val="visible"/>
                                      </p:to>
                                    </p:set>
                                    <p:anim calcmode="lin" valueType="num">
                                      <p:cBhvr>
                                        <p:cTn id="21" dur="1000" fill="hold"/>
                                        <p:tgtEl>
                                          <p:spTgt spid="38915">
                                            <p:txEl>
                                              <p:pRg st="4" end="4"/>
                                            </p:txEl>
                                          </p:spTgt>
                                        </p:tgtEl>
                                        <p:attrNameLst>
                                          <p:attrName>ppt_w</p:attrName>
                                        </p:attrNameLst>
                                      </p:cBhvr>
                                      <p:tavLst>
                                        <p:tav tm="0" fmla="#ppt_w*sin(2.5*pi*$)">
                                          <p:val>
                                            <p:fltVal val="0"/>
                                          </p:val>
                                        </p:tav>
                                        <p:tav tm="100000">
                                          <p:val>
                                            <p:fltVal val="1"/>
                                          </p:val>
                                        </p:tav>
                                      </p:tavLst>
                                    </p:anim>
                                    <p:anim calcmode="lin" valueType="num">
                                      <p:cBhvr>
                                        <p:cTn id="22" dur="1000" fill="hold"/>
                                        <p:tgtEl>
                                          <p:spTgt spid="3891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8CCB3B0-78D0-5E4A-957A-0E72482EE580}"/>
              </a:ext>
            </a:extLst>
          </p:cNvPr>
          <p:cNvSpPr>
            <a:spLocks noGrp="1" noChangeArrowheads="1"/>
          </p:cNvSpPr>
          <p:nvPr>
            <p:ph type="title"/>
          </p:nvPr>
        </p:nvSpPr>
        <p:spPr>
          <a:xfrm>
            <a:off x="1192213" y="0"/>
            <a:ext cx="7951787" cy="1143000"/>
          </a:xfrm>
        </p:spPr>
        <p:txBody>
          <a:bodyPr/>
          <a:lstStyle/>
          <a:p>
            <a:pPr eaLnBrk="1" hangingPunct="1">
              <a:defRPr/>
            </a:pPr>
            <a:r>
              <a:rPr kumimoji="0" lang="en-GB" altLang="en-US" b="1" u="sng">
                <a:effectLst>
                  <a:outerShdw blurRad="38100" dist="38100" dir="2700000" algn="tl">
                    <a:srgbClr val="000000"/>
                  </a:outerShdw>
                </a:effectLst>
                <a:latin typeface="Arial" panose="020B0604020202020204" pitchFamily="34" charset="0"/>
              </a:rPr>
              <a:t>OUTLINE</a:t>
            </a:r>
          </a:p>
        </p:txBody>
      </p:sp>
      <p:sp>
        <p:nvSpPr>
          <p:cNvPr id="80899" name="Rectangle 3">
            <a:extLst>
              <a:ext uri="{FF2B5EF4-FFF2-40B4-BE49-F238E27FC236}">
                <a16:creationId xmlns:a16="http://schemas.microsoft.com/office/drawing/2014/main" id="{D2EC2CCC-08AA-284A-99BB-37FD8B1BAF89}"/>
              </a:ext>
            </a:extLst>
          </p:cNvPr>
          <p:cNvSpPr>
            <a:spLocks noGrp="1" noChangeArrowheads="1"/>
          </p:cNvSpPr>
          <p:nvPr>
            <p:ph type="body" idx="1"/>
          </p:nvPr>
        </p:nvSpPr>
        <p:spPr>
          <a:xfrm>
            <a:off x="1116013" y="1125538"/>
            <a:ext cx="8027987" cy="4665662"/>
          </a:xfrm>
        </p:spPr>
        <p:txBody>
          <a:bodyPr/>
          <a:lstStyle/>
          <a:p>
            <a:pPr marL="609600" indent="-609600" eaLnBrk="1" hangingPunct="1">
              <a:lnSpc>
                <a:spcPct val="11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Introduction</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Four facts</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Basic approach</a:t>
            </a:r>
          </a:p>
          <a:p>
            <a:pPr marL="609600" indent="-609600" eaLnBrk="1" hangingPunct="1">
              <a:lnSpc>
                <a:spcPct val="11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Church Government in the NT</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Key functions of an Elder</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Key function of a Deacon</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Appointment of church officers</a:t>
            </a:r>
            <a:endParaRPr kumimoji="0" lang="en-GB" sz="3200" b="1">
              <a:effectLst>
                <a:outerShdw blurRad="38100" dist="38100" dir="2700000" algn="tl">
                  <a:srgbClr val="000000"/>
                </a:outerShdw>
              </a:effectLst>
              <a:latin typeface="Arial" charset="0"/>
              <a:ea typeface="宋体" charset="0"/>
              <a:cs typeface="宋体"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089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0899">
                                            <p:txEl>
                                              <p:pRg st="0" end="0"/>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p:cTn id="13" dur="500" fill="hold"/>
                                        <p:tgtEl>
                                          <p:spTgt spid="808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0899">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80899">
                                            <p:txEl>
                                              <p:pRg st="1" end="1"/>
                                            </p:txEl>
                                          </p:spTgt>
                                        </p:tgtEl>
                                        <p:attrNameLst>
                                          <p:attrName>style.rotation</p:attrName>
                                        </p:attrNameLst>
                                      </p:cBhvr>
                                      <p:tavLst>
                                        <p:tav tm="0">
                                          <p:val>
                                            <p:fltVal val="360"/>
                                          </p:val>
                                        </p:tav>
                                        <p:tav tm="100000">
                                          <p:val>
                                            <p:fltVal val="0"/>
                                          </p:val>
                                        </p:tav>
                                      </p:tavLst>
                                    </p:anim>
                                    <p:animEffect transition="in" filter="fade">
                                      <p:cBhvr>
                                        <p:cTn id="16" dur="500"/>
                                        <p:tgtEl>
                                          <p:spTgt spid="80899">
                                            <p:txEl>
                                              <p:pRg st="1" end="1"/>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p:cTn id="19" dur="500" fill="hold"/>
                                        <p:tgtEl>
                                          <p:spTgt spid="808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0899">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80899">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 calcmode="lin" valueType="num">
                                      <p:cBhvr>
                                        <p:cTn id="27" dur="500" fill="hold"/>
                                        <p:tgtEl>
                                          <p:spTgt spid="8089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0899">
                                            <p:txEl>
                                              <p:pRg st="3" end="3"/>
                                            </p:txEl>
                                          </p:spTgt>
                                        </p:tgtEl>
                                        <p:attrNameLst>
                                          <p:attrName>ppt_h</p:attrName>
                                        </p:attrNameLst>
                                      </p:cBhvr>
                                      <p:tavLst>
                                        <p:tav tm="0">
                                          <p:val>
                                            <p:fltVal val="0"/>
                                          </p:val>
                                        </p:tav>
                                        <p:tav tm="100000">
                                          <p:val>
                                            <p:strVal val="#ppt_h"/>
                                          </p:val>
                                        </p:tav>
                                      </p:tavLst>
                                    </p:anim>
                                    <p:anim calcmode="lin" valueType="num">
                                      <p:cBhvr>
                                        <p:cTn id="29" dur="500" fill="hold"/>
                                        <p:tgtEl>
                                          <p:spTgt spid="80899">
                                            <p:txEl>
                                              <p:pRg st="3" end="3"/>
                                            </p:txEl>
                                          </p:spTgt>
                                        </p:tgtEl>
                                        <p:attrNameLst>
                                          <p:attrName>style.rotation</p:attrName>
                                        </p:attrNameLst>
                                      </p:cBhvr>
                                      <p:tavLst>
                                        <p:tav tm="0">
                                          <p:val>
                                            <p:fltVal val="360"/>
                                          </p:val>
                                        </p:tav>
                                        <p:tav tm="100000">
                                          <p:val>
                                            <p:fltVal val="0"/>
                                          </p:val>
                                        </p:tav>
                                      </p:tavLst>
                                    </p:anim>
                                    <p:animEffect transition="in" filter="fade">
                                      <p:cBhvr>
                                        <p:cTn id="30" dur="500"/>
                                        <p:tgtEl>
                                          <p:spTgt spid="80899">
                                            <p:txEl>
                                              <p:pRg st="3" end="3"/>
                                            </p:txEl>
                                          </p:spTgt>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80899">
                                            <p:txEl>
                                              <p:pRg st="4" end="4"/>
                                            </p:txEl>
                                          </p:spTgt>
                                        </p:tgtEl>
                                        <p:attrNameLst>
                                          <p:attrName>style.visibility</p:attrName>
                                        </p:attrNameLst>
                                      </p:cBhvr>
                                      <p:to>
                                        <p:strVal val="visible"/>
                                      </p:to>
                                    </p:set>
                                    <p:anim calcmode="lin" valueType="num">
                                      <p:cBhvr>
                                        <p:cTn id="33" dur="500" fill="hold"/>
                                        <p:tgtEl>
                                          <p:spTgt spid="8089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0899">
                                            <p:txEl>
                                              <p:pRg st="4" end="4"/>
                                            </p:txEl>
                                          </p:spTgt>
                                        </p:tgtEl>
                                        <p:attrNameLst>
                                          <p:attrName>ppt_h</p:attrName>
                                        </p:attrNameLst>
                                      </p:cBhvr>
                                      <p:tavLst>
                                        <p:tav tm="0">
                                          <p:val>
                                            <p:fltVal val="0"/>
                                          </p:val>
                                        </p:tav>
                                        <p:tav tm="100000">
                                          <p:val>
                                            <p:strVal val="#ppt_h"/>
                                          </p:val>
                                        </p:tav>
                                      </p:tavLst>
                                    </p:anim>
                                    <p:anim calcmode="lin" valueType="num">
                                      <p:cBhvr>
                                        <p:cTn id="35" dur="500" fill="hold"/>
                                        <p:tgtEl>
                                          <p:spTgt spid="80899">
                                            <p:txEl>
                                              <p:pRg st="4" end="4"/>
                                            </p:txEl>
                                          </p:spTgt>
                                        </p:tgtEl>
                                        <p:attrNameLst>
                                          <p:attrName>style.rotation</p:attrName>
                                        </p:attrNameLst>
                                      </p:cBhvr>
                                      <p:tavLst>
                                        <p:tav tm="0">
                                          <p:val>
                                            <p:fltVal val="360"/>
                                          </p:val>
                                        </p:tav>
                                        <p:tav tm="100000">
                                          <p:val>
                                            <p:fltVal val="0"/>
                                          </p:val>
                                        </p:tav>
                                      </p:tavLst>
                                    </p:anim>
                                    <p:animEffect transition="in" filter="fade">
                                      <p:cBhvr>
                                        <p:cTn id="36" dur="500"/>
                                        <p:tgtEl>
                                          <p:spTgt spid="80899">
                                            <p:txEl>
                                              <p:pRg st="4" end="4"/>
                                            </p:txEl>
                                          </p:spTgt>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80899">
                                            <p:txEl>
                                              <p:pRg st="5" end="5"/>
                                            </p:txEl>
                                          </p:spTgt>
                                        </p:tgtEl>
                                        <p:attrNameLst>
                                          <p:attrName>style.visibility</p:attrName>
                                        </p:attrNameLst>
                                      </p:cBhvr>
                                      <p:to>
                                        <p:strVal val="visible"/>
                                      </p:to>
                                    </p:set>
                                    <p:anim calcmode="lin" valueType="num">
                                      <p:cBhvr>
                                        <p:cTn id="39" dur="500" fill="hold"/>
                                        <p:tgtEl>
                                          <p:spTgt spid="80899">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80899">
                                            <p:txEl>
                                              <p:pRg st="5" end="5"/>
                                            </p:txEl>
                                          </p:spTgt>
                                        </p:tgtEl>
                                        <p:attrNameLst>
                                          <p:attrName>ppt_h</p:attrName>
                                        </p:attrNameLst>
                                      </p:cBhvr>
                                      <p:tavLst>
                                        <p:tav tm="0">
                                          <p:val>
                                            <p:fltVal val="0"/>
                                          </p:val>
                                        </p:tav>
                                        <p:tav tm="100000">
                                          <p:val>
                                            <p:strVal val="#ppt_h"/>
                                          </p:val>
                                        </p:tav>
                                      </p:tavLst>
                                    </p:anim>
                                    <p:anim calcmode="lin" valueType="num">
                                      <p:cBhvr>
                                        <p:cTn id="41" dur="500" fill="hold"/>
                                        <p:tgtEl>
                                          <p:spTgt spid="80899">
                                            <p:txEl>
                                              <p:pRg st="5" end="5"/>
                                            </p:txEl>
                                          </p:spTgt>
                                        </p:tgtEl>
                                        <p:attrNameLst>
                                          <p:attrName>style.rotation</p:attrName>
                                        </p:attrNameLst>
                                      </p:cBhvr>
                                      <p:tavLst>
                                        <p:tav tm="0">
                                          <p:val>
                                            <p:fltVal val="360"/>
                                          </p:val>
                                        </p:tav>
                                        <p:tav tm="100000">
                                          <p:val>
                                            <p:fltVal val="0"/>
                                          </p:val>
                                        </p:tav>
                                      </p:tavLst>
                                    </p:anim>
                                    <p:animEffect transition="in" filter="fade">
                                      <p:cBhvr>
                                        <p:cTn id="42" dur="500"/>
                                        <p:tgtEl>
                                          <p:spTgt spid="80899">
                                            <p:txEl>
                                              <p:pRg st="5" end="5"/>
                                            </p:txEl>
                                          </p:spTgt>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80899">
                                            <p:txEl>
                                              <p:pRg st="6" end="6"/>
                                            </p:txEl>
                                          </p:spTgt>
                                        </p:tgtEl>
                                        <p:attrNameLst>
                                          <p:attrName>style.visibility</p:attrName>
                                        </p:attrNameLst>
                                      </p:cBhvr>
                                      <p:to>
                                        <p:strVal val="visible"/>
                                      </p:to>
                                    </p:set>
                                    <p:anim calcmode="lin" valueType="num">
                                      <p:cBhvr>
                                        <p:cTn id="45" dur="500" fill="hold"/>
                                        <p:tgtEl>
                                          <p:spTgt spid="80899">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80899">
                                            <p:txEl>
                                              <p:pRg st="6" end="6"/>
                                            </p:txEl>
                                          </p:spTgt>
                                        </p:tgtEl>
                                        <p:attrNameLst>
                                          <p:attrName>ppt_h</p:attrName>
                                        </p:attrNameLst>
                                      </p:cBhvr>
                                      <p:tavLst>
                                        <p:tav tm="0">
                                          <p:val>
                                            <p:fltVal val="0"/>
                                          </p:val>
                                        </p:tav>
                                        <p:tav tm="100000">
                                          <p:val>
                                            <p:strVal val="#ppt_h"/>
                                          </p:val>
                                        </p:tav>
                                      </p:tavLst>
                                    </p:anim>
                                    <p:anim calcmode="lin" valueType="num">
                                      <p:cBhvr>
                                        <p:cTn id="47" dur="500" fill="hold"/>
                                        <p:tgtEl>
                                          <p:spTgt spid="80899">
                                            <p:txEl>
                                              <p:pRg st="6" end="6"/>
                                            </p:txEl>
                                          </p:spTgt>
                                        </p:tgtEl>
                                        <p:attrNameLst>
                                          <p:attrName>style.rotation</p:attrName>
                                        </p:attrNameLst>
                                      </p:cBhvr>
                                      <p:tavLst>
                                        <p:tav tm="0">
                                          <p:val>
                                            <p:fltVal val="360"/>
                                          </p:val>
                                        </p:tav>
                                        <p:tav tm="100000">
                                          <p:val>
                                            <p:fltVal val="0"/>
                                          </p:val>
                                        </p:tav>
                                      </p:tavLst>
                                    </p:anim>
                                    <p:animEffect transition="in" filter="fade">
                                      <p:cBhvr>
                                        <p:cTn id="48" dur="500"/>
                                        <p:tgtEl>
                                          <p:spTgt spid="80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EDA955E-0364-044D-8600-464185575CDA}"/>
              </a:ext>
            </a:extLst>
          </p:cNvPr>
          <p:cNvSpPr>
            <a:spLocks noGrp="1" noChangeArrowheads="1"/>
          </p:cNvSpPr>
          <p:nvPr>
            <p:ph type="title"/>
          </p:nvPr>
        </p:nvSpPr>
        <p:spPr>
          <a:xfrm>
            <a:off x="1192213" y="0"/>
            <a:ext cx="7951787" cy="1143000"/>
          </a:xfrm>
        </p:spPr>
        <p:txBody>
          <a:bodyPr/>
          <a:lstStyle/>
          <a:p>
            <a:pPr eaLnBrk="1" hangingPunct="1">
              <a:defRPr/>
            </a:pPr>
            <a:r>
              <a:rPr kumimoji="0" lang="en-GB" altLang="en-US" b="1" u="sng">
                <a:effectLst>
                  <a:outerShdw blurRad="38100" dist="38100" dir="2700000" algn="tl">
                    <a:srgbClr val="000000"/>
                  </a:outerShdw>
                </a:effectLst>
                <a:latin typeface="Arial" panose="020B0604020202020204" pitchFamily="34" charset="0"/>
              </a:rPr>
              <a:t>OUTLINE</a:t>
            </a:r>
          </a:p>
        </p:txBody>
      </p:sp>
      <p:sp>
        <p:nvSpPr>
          <p:cNvPr id="83971" name="Rectangle 3">
            <a:extLst>
              <a:ext uri="{FF2B5EF4-FFF2-40B4-BE49-F238E27FC236}">
                <a16:creationId xmlns:a16="http://schemas.microsoft.com/office/drawing/2014/main" id="{311843EE-B376-F64C-8E7B-B1A759C6D0EE}"/>
              </a:ext>
            </a:extLst>
          </p:cNvPr>
          <p:cNvSpPr>
            <a:spLocks noGrp="1" noChangeArrowheads="1"/>
          </p:cNvSpPr>
          <p:nvPr>
            <p:ph type="body" idx="1"/>
          </p:nvPr>
        </p:nvSpPr>
        <p:spPr>
          <a:xfrm>
            <a:off x="1187450" y="1125538"/>
            <a:ext cx="7956550" cy="4114800"/>
          </a:xfrm>
        </p:spPr>
        <p:txBody>
          <a:bodyPr/>
          <a:lstStyle/>
          <a:p>
            <a:pPr marL="609600" indent="-609600" eaLnBrk="1" hangingPunct="1">
              <a:lnSpc>
                <a:spcPct val="120000"/>
              </a:lnSpc>
              <a:buClr>
                <a:schemeClr val="tx1"/>
              </a:buClr>
              <a:buFontTx/>
              <a:buAutoNum type="arabicPeriod" startAt="2"/>
              <a:defRPr/>
            </a:pPr>
            <a:r>
              <a:rPr kumimoji="0" lang="en-US" altLang="zh-CN" b="1">
                <a:effectLst>
                  <a:outerShdw blurRad="38100" dist="38100" dir="2700000" algn="tl">
                    <a:srgbClr val="000000"/>
                  </a:outerShdw>
                </a:effectLst>
                <a:latin typeface="Arial" charset="0"/>
                <a:ea typeface="宋体" charset="0"/>
                <a:cs typeface="宋体" charset="0"/>
              </a:rPr>
              <a:t>Body:</a:t>
            </a:r>
          </a:p>
          <a:p>
            <a:pPr marL="1189038" lvl="1" indent="-381000" eaLnBrk="1" hangingPunct="1">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Decision making in the local church </a:t>
            </a:r>
          </a:p>
          <a:p>
            <a:pPr marL="1189038" lvl="1" indent="-381000" eaLnBrk="1" hangingPunct="1">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Proposed form of church government</a:t>
            </a:r>
          </a:p>
          <a:p>
            <a:pPr marL="1189038" lvl="1" indent="-381000" eaLnBrk="1" hangingPunct="1">
              <a:lnSpc>
                <a:spcPct val="120000"/>
              </a:lnSpc>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Leaders-Congregation dynamics</a:t>
            </a:r>
          </a:p>
          <a:p>
            <a:pPr marL="609600" indent="-609600" eaLnBrk="1" hangingPunct="1">
              <a:lnSpc>
                <a:spcPct val="120000"/>
              </a:lnSpc>
              <a:buClr>
                <a:schemeClr val="tx1"/>
              </a:buClr>
              <a:buFontTx/>
              <a:buAutoNum type="arabicPeriod" startAt="2"/>
              <a:defRPr/>
            </a:pPr>
            <a:r>
              <a:rPr kumimoji="0" lang="en-GB" altLang="zh-CN" b="1">
                <a:effectLst>
                  <a:outerShdw blurRad="38100" dist="38100" dir="2700000" algn="tl">
                    <a:srgbClr val="000000"/>
                  </a:outerShdw>
                </a:effectLst>
                <a:latin typeface="Arial" charset="0"/>
                <a:ea typeface="宋体" charset="0"/>
                <a:cs typeface="宋体" charset="0"/>
              </a:rPr>
              <a:t>Conclusion</a:t>
            </a:r>
          </a:p>
          <a:p>
            <a:pPr marL="609600" indent="-609600" eaLnBrk="1" hangingPunct="1">
              <a:lnSpc>
                <a:spcPct val="120000"/>
              </a:lnSpc>
              <a:buClr>
                <a:schemeClr val="tx1"/>
              </a:buClr>
              <a:buFontTx/>
              <a:buAutoNum type="arabicPeriod" startAt="2"/>
              <a:defRPr/>
            </a:pPr>
            <a:r>
              <a:rPr kumimoji="0" lang="en-GB" altLang="zh-CN" b="1">
                <a:effectLst>
                  <a:outerShdw blurRad="38100" dist="38100" dir="2700000" algn="tl">
                    <a:srgbClr val="000000"/>
                  </a:outerShdw>
                </a:effectLst>
                <a:latin typeface="Arial" charset="0"/>
                <a:ea typeface="宋体" charset="0"/>
                <a:cs typeface="宋体" charset="0"/>
              </a:rPr>
              <a:t>Sources</a:t>
            </a:r>
            <a:endParaRPr kumimoji="0" lang="en-GB" b="1">
              <a:effectLst>
                <a:outerShdw blurRad="38100" dist="38100" dir="2700000" algn="tl">
                  <a:srgbClr val="000000"/>
                </a:outerShdw>
              </a:effectLst>
              <a:latin typeface="Arial" charset="0"/>
              <a:ea typeface="宋体" charset="0"/>
              <a:cs typeface="宋体"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anim calcmode="lin" valueType="num">
                                      <p:cBhvr additive="base">
                                        <p:cTn id="11"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anim calcmode="lin" valueType="num">
                                      <p:cBhvr additive="base">
                                        <p:cTn id="15"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39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anim calcmode="lin" valueType="num">
                                      <p:cBhvr additive="base">
                                        <p:cTn id="19"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ntr" presetSubtype="0" fill="hold" nodeType="clickEffect">
                                  <p:stCondLst>
                                    <p:cond delay="0"/>
                                  </p:stCondLst>
                                  <p:childTnLst>
                                    <p:set>
                                      <p:cBhvr>
                                        <p:cTn id="24" dur="1" fill="hold">
                                          <p:stCondLst>
                                            <p:cond delay="0"/>
                                          </p:stCondLst>
                                        </p:cTn>
                                        <p:tgtEl>
                                          <p:spTgt spid="83971">
                                            <p:txEl>
                                              <p:pRg st="4" end="4"/>
                                            </p:txEl>
                                          </p:spTgt>
                                        </p:tgtEl>
                                        <p:attrNameLst>
                                          <p:attrName>style.visibility</p:attrName>
                                        </p:attrNameLst>
                                      </p:cBhvr>
                                      <p:to>
                                        <p:strVal val="visible"/>
                                      </p:to>
                                    </p:set>
                                    <p:anim calcmode="lin" valueType="num">
                                      <p:cBhvr>
                                        <p:cTn id="25" dur="500" decel="50000" fill="hold">
                                          <p:stCondLst>
                                            <p:cond delay="0"/>
                                          </p:stCondLst>
                                        </p:cTn>
                                        <p:tgtEl>
                                          <p:spTgt spid="83971">
                                            <p:txEl>
                                              <p:pRg st="4" end="4"/>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3971">
                                            <p:txEl>
                                              <p:pRg st="4" end="4"/>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3971">
                                            <p:txEl>
                                              <p:pRg st="4" end="4"/>
                                            </p:txEl>
                                          </p:spTgt>
                                        </p:tgtEl>
                                        <p:attrNameLst>
                                          <p:attrName>ppt_w</p:attrName>
                                        </p:attrNameLst>
                                      </p:cBhvr>
                                      <p:tavLst>
                                        <p:tav tm="0">
                                          <p:val>
                                            <p:strVal val="#ppt_w*.05"/>
                                          </p:val>
                                        </p:tav>
                                        <p:tav tm="100000">
                                          <p:val>
                                            <p:strVal val="#ppt_w"/>
                                          </p:val>
                                        </p:tav>
                                      </p:tavLst>
                                    </p:anim>
                                    <p:anim calcmode="lin" valueType="num">
                                      <p:cBhvr>
                                        <p:cTn id="28" dur="1000" fill="hold"/>
                                        <p:tgtEl>
                                          <p:spTgt spid="83971">
                                            <p:txEl>
                                              <p:pRg st="4" end="4"/>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3971">
                                            <p:txEl>
                                              <p:pRg st="4" end="4"/>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3971">
                                            <p:txEl>
                                              <p:pRg st="4" end="4"/>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3971">
                                            <p:txEl>
                                              <p:pRg st="4" end="4"/>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397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83971">
                                            <p:txEl>
                                              <p:pRg st="5" end="5"/>
                                            </p:txEl>
                                          </p:spTgt>
                                        </p:tgtEl>
                                        <p:attrNameLst>
                                          <p:attrName>style.visibility</p:attrName>
                                        </p:attrNameLst>
                                      </p:cBhvr>
                                      <p:to>
                                        <p:strVal val="visible"/>
                                      </p:to>
                                    </p:set>
                                    <p:anim calcmode="lin" valueType="num">
                                      <p:cBhvr>
                                        <p:cTn id="37" dur="500" fill="hold"/>
                                        <p:tgtEl>
                                          <p:spTgt spid="8397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83971">
                                            <p:txEl>
                                              <p:pRg st="5" end="5"/>
                                            </p:txEl>
                                          </p:spTgt>
                                        </p:tgtEl>
                                        <p:attrNameLst>
                                          <p:attrName>ppt_h</p:attrName>
                                        </p:attrNameLst>
                                      </p:cBhvr>
                                      <p:tavLst>
                                        <p:tav tm="0">
                                          <p:val>
                                            <p:fltVal val="0"/>
                                          </p:val>
                                        </p:tav>
                                        <p:tav tm="100000">
                                          <p:val>
                                            <p:strVal val="#ppt_h"/>
                                          </p:val>
                                        </p:tav>
                                      </p:tavLst>
                                    </p:anim>
                                    <p:anim calcmode="lin" valueType="num">
                                      <p:cBhvr>
                                        <p:cTn id="39" dur="500" fill="hold"/>
                                        <p:tgtEl>
                                          <p:spTgt spid="83971">
                                            <p:txEl>
                                              <p:pRg st="5" end="5"/>
                                            </p:txEl>
                                          </p:spTgt>
                                        </p:tgtEl>
                                        <p:attrNameLst>
                                          <p:attrName>style.rotation</p:attrName>
                                        </p:attrNameLst>
                                      </p:cBhvr>
                                      <p:tavLst>
                                        <p:tav tm="0">
                                          <p:val>
                                            <p:fltVal val="360"/>
                                          </p:val>
                                        </p:tav>
                                        <p:tav tm="100000">
                                          <p:val>
                                            <p:fltVal val="0"/>
                                          </p:val>
                                        </p:tav>
                                      </p:tavLst>
                                    </p:anim>
                                    <p:animEffect transition="in" filter="fade">
                                      <p:cBhvr>
                                        <p:cTn id="40" dur="500"/>
                                        <p:tgtEl>
                                          <p:spTgt spid="839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1D10C33E-6118-3D46-AE29-484B0633A71C}"/>
              </a:ext>
            </a:extLst>
          </p:cNvPr>
          <p:cNvSpPr>
            <a:spLocks noGrp="1" noChangeArrowheads="1"/>
          </p:cNvSpPr>
          <p:nvPr>
            <p:ph type="subTitle" idx="1"/>
          </p:nvPr>
        </p:nvSpPr>
        <p:spPr>
          <a:xfrm>
            <a:off x="685800" y="354013"/>
            <a:ext cx="8316913" cy="5589587"/>
          </a:xfrm>
        </p:spPr>
        <p:txBody>
          <a:bodyPr/>
          <a:lstStyle/>
          <a:p>
            <a:pPr marL="609600" indent="-609600" algn="l" eaLnBrk="1" hangingPunct="1">
              <a:buFont typeface="Wingdings" pitchFamily="2" charset="2"/>
              <a:buNone/>
              <a:defRPr/>
            </a:pPr>
            <a:endParaRPr lang="en-GB" altLang="en-US" sz="3600" b="1">
              <a:latin typeface="Arial" panose="020B0604020202020204" pitchFamily="34" charset="0"/>
            </a:endParaRPr>
          </a:p>
          <a:p>
            <a:pPr marL="609600" indent="-609600" algn="l" eaLnBrk="1" hangingPunct="1">
              <a:buFontTx/>
              <a:buAutoNum type="arabicPeriod"/>
              <a:defRPr/>
            </a:pPr>
            <a:r>
              <a:rPr lang="en-GB" altLang="en-US" sz="3600" b="1">
                <a:latin typeface="Arial" panose="020B0604020202020204" pitchFamily="34" charset="0"/>
              </a:rPr>
              <a:t>The Bible </a:t>
            </a:r>
            <a:r>
              <a:rPr lang="en-GB" altLang="en-US" sz="3600" b="1">
                <a:solidFill>
                  <a:srgbClr val="FFFF00"/>
                </a:solidFill>
                <a:latin typeface="Arial" panose="020B0604020202020204" pitchFamily="34" charset="0"/>
              </a:rPr>
              <a:t>does not explicitly indicate a form </a:t>
            </a:r>
            <a:r>
              <a:rPr lang="en-GB" altLang="en-US" sz="3600" b="1">
                <a:latin typeface="Arial" panose="020B0604020202020204" pitchFamily="34" charset="0"/>
              </a:rPr>
              <a:t>of church government.</a:t>
            </a:r>
          </a:p>
          <a:p>
            <a:pPr marL="609600" indent="-609600" algn="l" eaLnBrk="1" hangingPunct="1">
              <a:buFontTx/>
              <a:buAutoNum type="arabicPeriod"/>
              <a:defRPr/>
            </a:pPr>
            <a:endParaRPr lang="en-GB" altLang="en-US" sz="3600" b="1">
              <a:latin typeface="Arial" panose="020B0604020202020204" pitchFamily="34" charset="0"/>
            </a:endParaRPr>
          </a:p>
          <a:p>
            <a:pPr marL="609600" indent="-609600" algn="l" eaLnBrk="1" hangingPunct="1">
              <a:buFontTx/>
              <a:buAutoNum type="arabicPeriod"/>
              <a:defRPr/>
            </a:pPr>
            <a:r>
              <a:rPr lang="en-GB" altLang="en-US" sz="3600" b="1">
                <a:latin typeface="Arial" panose="020B0604020202020204" pitchFamily="34" charset="0"/>
              </a:rPr>
              <a:t>The Bible does not command the church to adopt any particular form of government.</a:t>
            </a:r>
          </a:p>
        </p:txBody>
      </p:sp>
      <p:sp>
        <p:nvSpPr>
          <p:cNvPr id="13317" name="Rectangle 5">
            <a:extLst>
              <a:ext uri="{FF2B5EF4-FFF2-40B4-BE49-F238E27FC236}">
                <a16:creationId xmlns:a16="http://schemas.microsoft.com/office/drawing/2014/main" id="{4458B83B-8C71-DF46-98B1-FD58F03EF55B}"/>
              </a:ext>
            </a:extLst>
          </p:cNvPr>
          <p:cNvSpPr>
            <a:spLocks noChangeArrowheads="1"/>
          </p:cNvSpPr>
          <p:nvPr/>
        </p:nvSpPr>
        <p:spPr bwMode="auto">
          <a:xfrm rot="16200000">
            <a:off x="-1186656" y="1167606"/>
            <a:ext cx="2960688" cy="558800"/>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rPr>
              <a:t>INTRODUCTION</a:t>
            </a:r>
            <a:endParaRPr lang="en-GB" sz="2800" b="1">
              <a:effectLst>
                <a:outerShdw blurRad="38100" dist="38100" dir="2700000" algn="tl">
                  <a:srgbClr val="000000"/>
                </a:outerShdw>
              </a:effectLst>
              <a:latin typeface="Arial" charset="0"/>
              <a:ea typeface="ＭＳ Ｐゴシック" charset="0"/>
            </a:endParaRPr>
          </a:p>
        </p:txBody>
      </p:sp>
      <p:sp>
        <p:nvSpPr>
          <p:cNvPr id="13318" name="Rectangle 6">
            <a:extLst>
              <a:ext uri="{FF2B5EF4-FFF2-40B4-BE49-F238E27FC236}">
                <a16:creationId xmlns:a16="http://schemas.microsoft.com/office/drawing/2014/main" id="{BF9C6EFD-15C6-2E46-8D16-43B654D7E8EB}"/>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a:latin typeface="Arial" panose="020B0604020202020204" pitchFamily="34" charset="0"/>
              </a:rPr>
              <a:t>Four facts: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dissolve">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315">
                                            <p:txEl>
                                              <p:pRg st="3" end="3"/>
                                            </p:txEl>
                                          </p:spTgt>
                                        </p:tgtEl>
                                        <p:attrNameLst>
                                          <p:attrName>style.visibility</p:attrName>
                                        </p:attrNameLst>
                                      </p:cBhvr>
                                      <p:to>
                                        <p:strVal val="visible"/>
                                      </p:to>
                                    </p:set>
                                    <p:animEffect transition="in" filter="barn(inHorizontal)">
                                      <p:cBhvr>
                                        <p:cTn id="1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C87EB50-BE9C-4B43-AF1D-3E677C1C0929}"/>
              </a:ext>
            </a:extLst>
          </p:cNvPr>
          <p:cNvSpPr>
            <a:spLocks noGrp="1" noChangeArrowheads="1"/>
          </p:cNvSpPr>
          <p:nvPr>
            <p:ph type="subTitle" idx="1"/>
          </p:nvPr>
        </p:nvSpPr>
        <p:spPr>
          <a:xfrm>
            <a:off x="827088" y="609600"/>
            <a:ext cx="8316912" cy="4979988"/>
          </a:xfrm>
        </p:spPr>
        <p:txBody>
          <a:bodyPr/>
          <a:lstStyle/>
          <a:p>
            <a:pPr marL="609600" indent="-609600" algn="l" eaLnBrk="1" hangingPunct="1">
              <a:lnSpc>
                <a:spcPct val="110000"/>
              </a:lnSpc>
              <a:buFont typeface="Wingdings" pitchFamily="2" charset="2"/>
              <a:buNone/>
              <a:defRPr/>
            </a:pPr>
            <a:endParaRPr lang="en-GB" altLang="en-US" sz="3600" b="1">
              <a:latin typeface="Arial" panose="020B0604020202020204" pitchFamily="34" charset="0"/>
            </a:endParaRPr>
          </a:p>
          <a:p>
            <a:pPr marL="609600" indent="-609600" algn="l" eaLnBrk="1" hangingPunct="1">
              <a:buClr>
                <a:schemeClr val="tx1"/>
              </a:buClr>
              <a:buFontTx/>
              <a:buAutoNum type="arabicPeriod" startAt="3"/>
              <a:defRPr/>
            </a:pPr>
            <a:r>
              <a:rPr lang="en-GB" altLang="en-US" sz="3600" b="1">
                <a:solidFill>
                  <a:srgbClr val="FFFF00"/>
                </a:solidFill>
                <a:latin typeface="Arial" panose="020B0604020202020204" pitchFamily="34" charset="0"/>
              </a:rPr>
              <a:t>Two church offices </a:t>
            </a:r>
            <a:r>
              <a:rPr lang="en-GB" altLang="en-US" sz="3600" b="1">
                <a:latin typeface="Arial" panose="020B0604020202020204" pitchFamily="34" charset="0"/>
              </a:rPr>
              <a:t>are mentioned in the NT: </a:t>
            </a:r>
          </a:p>
          <a:p>
            <a:pPr marL="1341438" lvl="1" indent="-442913" eaLnBrk="1" hangingPunct="1">
              <a:buFontTx/>
              <a:buAutoNum type="alphaLcPeriod"/>
              <a:defRPr/>
            </a:pPr>
            <a:r>
              <a:rPr lang="en-GB" altLang="en-US" sz="3600" b="1" u="sng">
                <a:latin typeface="Arial" panose="020B0604020202020204" pitchFamily="34" charset="0"/>
                <a:ea typeface="Arial" panose="020B0604020202020204" pitchFamily="34" charset="0"/>
              </a:rPr>
              <a:t>Elder</a:t>
            </a:r>
            <a:r>
              <a:rPr lang="en-GB" altLang="en-US" sz="3600" b="1">
                <a:latin typeface="Arial" panose="020B0604020202020204" pitchFamily="34" charset="0"/>
                <a:ea typeface="Arial" panose="020B0604020202020204" pitchFamily="34" charset="0"/>
              </a:rPr>
              <a:t> (Pastor/Overseer/Bishop – Acts 14:23; Phil. 1:1; Titus 1:5)</a:t>
            </a:r>
          </a:p>
          <a:p>
            <a:pPr marL="1341438" lvl="1" indent="-442913" eaLnBrk="1" hangingPunct="1">
              <a:buFontTx/>
              <a:buAutoNum type="alphaLcPeriod" startAt="2"/>
              <a:defRPr/>
            </a:pPr>
            <a:r>
              <a:rPr lang="en-GB" altLang="en-US" sz="3600" b="1" u="sng">
                <a:latin typeface="Arial" panose="020B0604020202020204" pitchFamily="34" charset="0"/>
                <a:ea typeface="Arial" panose="020B0604020202020204" pitchFamily="34" charset="0"/>
              </a:rPr>
              <a:t>Deacon </a:t>
            </a:r>
            <a:r>
              <a:rPr lang="en-GB" altLang="en-US" sz="3600" b="1">
                <a:latin typeface="Arial" panose="020B0604020202020204" pitchFamily="34" charset="0"/>
                <a:ea typeface="Arial" panose="020B0604020202020204" pitchFamily="34" charset="0"/>
              </a:rPr>
              <a:t>(servant) – Acts 6:3</a:t>
            </a:r>
          </a:p>
        </p:txBody>
      </p:sp>
      <p:sp>
        <p:nvSpPr>
          <p:cNvPr id="40963" name="Rectangle 3">
            <a:extLst>
              <a:ext uri="{FF2B5EF4-FFF2-40B4-BE49-F238E27FC236}">
                <a16:creationId xmlns:a16="http://schemas.microsoft.com/office/drawing/2014/main" id="{DC1A362E-D9FA-7046-AA98-4AC3AFFDD77B}"/>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INTRODUCTION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40964" name="Rectangle 4">
            <a:extLst>
              <a:ext uri="{FF2B5EF4-FFF2-40B4-BE49-F238E27FC236}">
                <a16:creationId xmlns:a16="http://schemas.microsoft.com/office/drawing/2014/main" id="{0FA450B1-D0C6-E047-BF7D-AD6FE4DB9B26}"/>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a:t>Four facts: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anim calcmode="lin" valueType="num">
                                      <p:cBhvr additive="base">
                                        <p:cTn id="7" dur="2000" fill="hold"/>
                                        <p:tgtEl>
                                          <p:spTgt spid="4096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0962">
                                            <p:txEl>
                                              <p:pRg st="1" end="1"/>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40962">
                                            <p:txEl>
                                              <p:pRg st="2" end="2"/>
                                            </p:txEl>
                                          </p:spTgt>
                                        </p:tgtEl>
                                        <p:attrNameLst>
                                          <p:attrName>style.visibility</p:attrName>
                                        </p:attrNameLst>
                                      </p:cBhvr>
                                      <p:to>
                                        <p:strVal val="visible"/>
                                      </p:to>
                                    </p:set>
                                    <p:anim calcmode="lin" valueType="num">
                                      <p:cBhvr additive="base">
                                        <p:cTn id="11" dur="20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4096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40962">
                                            <p:txEl>
                                              <p:pRg st="3" end="3"/>
                                            </p:txEl>
                                          </p:spTgt>
                                        </p:tgtEl>
                                        <p:attrNameLst>
                                          <p:attrName>style.visibility</p:attrName>
                                        </p:attrNameLst>
                                      </p:cBhvr>
                                      <p:to>
                                        <p:strVal val="visible"/>
                                      </p:to>
                                    </p:set>
                                    <p:anim calcmode="lin" valueType="num">
                                      <p:cBhvr additive="base">
                                        <p:cTn id="15" dur="2000" fill="hold"/>
                                        <p:tgtEl>
                                          <p:spTgt spid="40962">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4096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97140930-160B-0840-B08B-D74B37EB3C6A}"/>
              </a:ext>
            </a:extLst>
          </p:cNvPr>
          <p:cNvSpPr>
            <a:spLocks noGrp="1" noChangeArrowheads="1"/>
          </p:cNvSpPr>
          <p:nvPr>
            <p:ph type="subTitle" idx="1"/>
          </p:nvPr>
        </p:nvSpPr>
        <p:spPr>
          <a:xfrm>
            <a:off x="611188" y="838200"/>
            <a:ext cx="8532812" cy="4751388"/>
          </a:xfrm>
        </p:spPr>
        <p:txBody>
          <a:bodyPr/>
          <a:lstStyle/>
          <a:p>
            <a:pPr marL="609600" indent="-609600" algn="l" eaLnBrk="1" hangingPunct="1">
              <a:lnSpc>
                <a:spcPct val="110000"/>
              </a:lnSpc>
              <a:buFont typeface="Wingdings" pitchFamily="2" charset="2"/>
              <a:buNone/>
            </a:pPr>
            <a:endParaRPr lang="en-GB" altLang="en-US" sz="3600" b="1"/>
          </a:p>
          <a:p>
            <a:pPr marL="609600" indent="-609600" algn="l" eaLnBrk="1" hangingPunct="1">
              <a:buClr>
                <a:schemeClr val="tx1"/>
              </a:buClr>
              <a:buFontTx/>
              <a:buAutoNum type="arabicPeriod" startAt="4"/>
            </a:pPr>
            <a:r>
              <a:rPr lang="en-GB" altLang="en-US" sz="3600" b="1"/>
              <a:t>The </a:t>
            </a:r>
            <a:r>
              <a:rPr lang="en-GB" altLang="en-US" sz="3600" b="1">
                <a:solidFill>
                  <a:srgbClr val="FF0000"/>
                </a:solidFill>
              </a:rPr>
              <a:t>qualifications </a:t>
            </a:r>
            <a:r>
              <a:rPr lang="en-GB" altLang="en-US" sz="3600" b="1"/>
              <a:t>of these two church officers are clearly stated in the Bible:</a:t>
            </a:r>
          </a:p>
          <a:p>
            <a:pPr marL="1341438" lvl="1" indent="-442913" eaLnBrk="1" hangingPunct="1">
              <a:buClr>
                <a:schemeClr val="tx1"/>
              </a:buClr>
              <a:buFontTx/>
              <a:buAutoNum type="alphaLcPeriod"/>
            </a:pPr>
            <a:r>
              <a:rPr lang="en-GB" altLang="en-US" sz="3600" b="1">
                <a:ea typeface="Arial" panose="020B0604020202020204" pitchFamily="34" charset="0"/>
              </a:rPr>
              <a:t>Elder (1 Tim. 3:1-7; Titus 1:5-7)</a:t>
            </a:r>
          </a:p>
          <a:p>
            <a:pPr marL="1341438" lvl="1" indent="-442913" eaLnBrk="1" hangingPunct="1">
              <a:buClr>
                <a:schemeClr val="tx1"/>
              </a:buClr>
              <a:buFontTx/>
              <a:buAutoNum type="alphaLcPeriod"/>
            </a:pPr>
            <a:r>
              <a:rPr lang="en-GB" altLang="en-US" sz="3600" b="1">
                <a:ea typeface="Arial" panose="020B0604020202020204" pitchFamily="34" charset="0"/>
              </a:rPr>
              <a:t>Deacon (Acts 6:3; 1 Tim. 3:8-13) </a:t>
            </a:r>
          </a:p>
        </p:txBody>
      </p:sp>
      <p:sp>
        <p:nvSpPr>
          <p:cNvPr id="41987" name="Rectangle 3">
            <a:extLst>
              <a:ext uri="{FF2B5EF4-FFF2-40B4-BE49-F238E27FC236}">
                <a16:creationId xmlns:a16="http://schemas.microsoft.com/office/drawing/2014/main" id="{BBB5DB16-7140-A34E-A55E-8B67A9ACDA23}"/>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FFFFFF"/>
                  </a:outerShdw>
                </a:effectLst>
                <a:latin typeface="Arial" charset="0"/>
                <a:ea typeface="ＭＳ Ｐゴシック" charset="0"/>
                <a:cs typeface="ＭＳ Ｐゴシック" charset="0"/>
              </a:rPr>
              <a:t>INTRODUCTION</a:t>
            </a:r>
            <a:endParaRPr lang="en-GB" sz="2800" b="1">
              <a:effectLst>
                <a:outerShdw blurRad="38100" dist="38100" dir="2700000" algn="tl">
                  <a:srgbClr val="FFFFFF"/>
                </a:outerShdw>
              </a:effectLst>
              <a:latin typeface="Arial" charset="0"/>
              <a:ea typeface="ＭＳ Ｐゴシック" charset="0"/>
              <a:cs typeface="ＭＳ Ｐゴシック" charset="0"/>
            </a:endParaRPr>
          </a:p>
        </p:txBody>
      </p:sp>
      <p:sp>
        <p:nvSpPr>
          <p:cNvPr id="41988" name="Rectangle 4">
            <a:extLst>
              <a:ext uri="{FF2B5EF4-FFF2-40B4-BE49-F238E27FC236}">
                <a16:creationId xmlns:a16="http://schemas.microsoft.com/office/drawing/2014/main" id="{911F78FE-43D2-5D49-BBDA-B6170F7C2319}"/>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a:effectLst>
                  <a:outerShdw blurRad="38100" dist="38100" dir="2700000" algn="tl">
                    <a:srgbClr val="C0C0C0"/>
                  </a:outerShdw>
                </a:effectLst>
              </a:rPr>
              <a:t>Four facts: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E5CE983-A826-2C4D-86C4-42BAA7486250}"/>
              </a:ext>
            </a:extLst>
          </p:cNvPr>
          <p:cNvSpPr>
            <a:spLocks noGrp="1" noChangeArrowheads="1"/>
          </p:cNvSpPr>
          <p:nvPr>
            <p:ph type="subTitle" idx="4294967295"/>
          </p:nvPr>
        </p:nvSpPr>
        <p:spPr>
          <a:xfrm>
            <a:off x="838200" y="1371600"/>
            <a:ext cx="7772400" cy="3733800"/>
          </a:xfrm>
        </p:spPr>
        <p:txBody>
          <a:bodyPr/>
          <a:lstStyle/>
          <a:p>
            <a:pPr marL="0" indent="0" eaLnBrk="1" hangingPunct="1">
              <a:lnSpc>
                <a:spcPct val="120000"/>
              </a:lnSpc>
              <a:buFont typeface="Wingdings" charset="0"/>
              <a:buNone/>
              <a:defRPr/>
            </a:pPr>
            <a:r>
              <a:rPr lang="en-US" sz="3200" b="1">
                <a:effectLst>
                  <a:outerShdw blurRad="38100" dist="38100" dir="2700000" algn="tl">
                    <a:srgbClr val="DDDDDD"/>
                  </a:outerShdw>
                </a:effectLst>
              </a:rPr>
              <a:t>We will determine the correct form </a:t>
            </a:r>
            <a:r>
              <a:rPr lang="en-US" altLang="zh-CN" sz="3200" b="1">
                <a:effectLst>
                  <a:outerShdw blurRad="38100" dist="38100" dir="2700000" algn="tl">
                    <a:srgbClr val="DDDDDD"/>
                  </a:outerShdw>
                </a:effectLst>
                <a:ea typeface="宋体" charset="0"/>
                <a:cs typeface="宋体" charset="0"/>
              </a:rPr>
              <a:t>of church government by understanding the key qualifications of elders and deacons in the NT since they are the only church offices noted.</a:t>
            </a:r>
            <a:endParaRPr lang="en-GB" sz="3600" b="1">
              <a:effectLst>
                <a:outerShdw blurRad="38100" dist="38100" dir="2700000" algn="tl">
                  <a:srgbClr val="DDDDDD"/>
                </a:outerShdw>
              </a:effectLst>
              <a:ea typeface="宋体" charset="0"/>
              <a:cs typeface="宋体" charset="0"/>
            </a:endParaRPr>
          </a:p>
        </p:txBody>
      </p:sp>
      <p:sp>
        <p:nvSpPr>
          <p:cNvPr id="44035" name="Rectangle 3">
            <a:extLst>
              <a:ext uri="{FF2B5EF4-FFF2-40B4-BE49-F238E27FC236}">
                <a16:creationId xmlns:a16="http://schemas.microsoft.com/office/drawing/2014/main" id="{A09AA5F4-F33F-1044-BFFB-166CAFAB7949}"/>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FFFFFF"/>
                  </a:outerShdw>
                </a:effectLst>
                <a:latin typeface="Arial" charset="0"/>
                <a:ea typeface="ＭＳ Ｐゴシック" charset="0"/>
                <a:cs typeface="ＭＳ Ｐゴシック" charset="0"/>
              </a:rPr>
              <a:t>INTRODUCTION</a:t>
            </a:r>
            <a:endParaRPr lang="en-GB" sz="2800" b="1">
              <a:effectLst>
                <a:outerShdw blurRad="38100" dist="38100" dir="2700000" algn="tl">
                  <a:srgbClr val="FFFFFF"/>
                </a:outerShdw>
              </a:effectLst>
              <a:latin typeface="Arial" charset="0"/>
              <a:ea typeface="ＭＳ Ｐゴシック" charset="0"/>
              <a:cs typeface="ＭＳ Ｐゴシック" charset="0"/>
            </a:endParaRPr>
          </a:p>
        </p:txBody>
      </p:sp>
      <p:sp>
        <p:nvSpPr>
          <p:cNvPr id="44036" name="Rectangle 4">
            <a:extLst>
              <a:ext uri="{FF2B5EF4-FFF2-40B4-BE49-F238E27FC236}">
                <a16:creationId xmlns:a16="http://schemas.microsoft.com/office/drawing/2014/main" id="{1696E2AF-1264-914B-B400-028EC7123643}"/>
              </a:ext>
            </a:extLst>
          </p:cNvPr>
          <p:cNvSpPr>
            <a:spLocks noGrp="1" noChangeArrowheads="1"/>
          </p:cNvSpPr>
          <p:nvPr>
            <p:ph type="ctrTitle"/>
          </p:nvPr>
        </p:nvSpPr>
        <p:spPr>
          <a:xfrm>
            <a:off x="971550" y="476250"/>
            <a:ext cx="7416800" cy="692150"/>
          </a:xfrm>
        </p:spPr>
        <p:txBody>
          <a:bodyPr/>
          <a:lstStyle/>
          <a:p>
            <a:pPr algn="l" eaLnBrk="1" hangingPunct="1">
              <a:defRPr/>
            </a:pPr>
            <a:r>
              <a:rPr lang="en-GB" altLang="en-US">
                <a:effectLst>
                  <a:outerShdw blurRad="38100" dist="38100" dir="2700000" algn="tl">
                    <a:srgbClr val="C0C0C0"/>
                  </a:outerShdw>
                </a:effectLst>
              </a:rPr>
              <a:t>Our Basic Approach</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5" name="Picture 3" descr="needothers3.jpg">
            <a:extLst>
              <a:ext uri="{FF2B5EF4-FFF2-40B4-BE49-F238E27FC236}">
                <a16:creationId xmlns:a16="http://schemas.microsoft.com/office/drawing/2014/main" id="{46900760-CA90-3A4F-B732-7E3EB3F25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4D797934-FE27-D148-B74E-8DB3DA7BF4CC}"/>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131EB838-21BE-7545-B896-5DC08C2459F9}"/>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E93A412B-F0DE-014C-92B3-4F53A1BE375A}"/>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4D47234D-81DC-C546-945B-95CB3B9A2414}"/>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39270" name="Text Box 14">
            <a:extLst>
              <a:ext uri="{FF2B5EF4-FFF2-40B4-BE49-F238E27FC236}">
                <a16:creationId xmlns:a16="http://schemas.microsoft.com/office/drawing/2014/main" id="{024B62D9-FED3-7A49-8D69-2DE245FCB5AF}"/>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481F8444-C448-2242-8133-AEF47F64E312}"/>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Appointed</a:t>
            </a:r>
          </a:p>
        </p:txBody>
      </p:sp>
      <p:sp>
        <p:nvSpPr>
          <p:cNvPr id="10" name="Rectangle 3">
            <a:extLst>
              <a:ext uri="{FF2B5EF4-FFF2-40B4-BE49-F238E27FC236}">
                <a16:creationId xmlns:a16="http://schemas.microsoft.com/office/drawing/2014/main" id="{B90944EE-734E-444C-8EFD-3541FB91C333}"/>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Divine call</a:t>
            </a:r>
          </a:p>
        </p:txBody>
      </p:sp>
      <p:sp>
        <p:nvSpPr>
          <p:cNvPr id="11" name="Rectangle 3">
            <a:extLst>
              <a:ext uri="{FF2B5EF4-FFF2-40B4-BE49-F238E27FC236}">
                <a16:creationId xmlns:a16="http://schemas.microsoft.com/office/drawing/2014/main" id="{21B98899-AF9A-AE4A-884C-80D6667D2BF5}"/>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Physical needs</a:t>
            </a:r>
          </a:p>
        </p:txBody>
      </p:sp>
      <p:sp>
        <p:nvSpPr>
          <p:cNvPr id="12" name="Rectangle 3">
            <a:extLst>
              <a:ext uri="{FF2B5EF4-FFF2-40B4-BE49-F238E27FC236}">
                <a16:creationId xmlns:a16="http://schemas.microsoft.com/office/drawing/2014/main" id="{A71F3059-0442-6A4B-922B-B3ABAF0AE71D}"/>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Spiritual needs</a:t>
            </a:r>
          </a:p>
        </p:txBody>
      </p:sp>
      <p:sp>
        <p:nvSpPr>
          <p:cNvPr id="13" name="Rectangle 3">
            <a:extLst>
              <a:ext uri="{FF2B5EF4-FFF2-40B4-BE49-F238E27FC236}">
                <a16:creationId xmlns:a16="http://schemas.microsoft.com/office/drawing/2014/main" id="{15D10BF4-AE22-EC49-934A-DB56615B3ABC}"/>
              </a:ext>
            </a:extLst>
          </p:cNvPr>
          <p:cNvSpPr txBox="1">
            <a:spLocks noChangeArrowheads="1"/>
          </p:cNvSpPr>
          <p:nvPr/>
        </p:nvSpPr>
        <p:spPr bwMode="auto">
          <a:xfrm>
            <a:off x="-76200" y="40005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Highly educated</a:t>
            </a:r>
          </a:p>
        </p:txBody>
      </p:sp>
      <p:sp>
        <p:nvSpPr>
          <p:cNvPr id="14" name="Rectangle 3">
            <a:extLst>
              <a:ext uri="{FF2B5EF4-FFF2-40B4-BE49-F238E27FC236}">
                <a16:creationId xmlns:a16="http://schemas.microsoft.com/office/drawing/2014/main" id="{25861EF8-DF60-BE4F-89A2-807F2CAA3702}"/>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Calling qualif.</a:t>
            </a:r>
          </a:p>
        </p:txBody>
      </p:sp>
      <p:sp>
        <p:nvSpPr>
          <p:cNvPr id="15" name="Rectangle 3">
            <a:extLst>
              <a:ext uri="{FF2B5EF4-FFF2-40B4-BE49-F238E27FC236}">
                <a16:creationId xmlns:a16="http://schemas.microsoft.com/office/drawing/2014/main" id="{321DDCC9-E71A-BA45-A59A-60C4C5A7CB75}"/>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Voice of people</a:t>
            </a:r>
          </a:p>
        </p:txBody>
      </p:sp>
      <p:sp>
        <p:nvSpPr>
          <p:cNvPr id="16" name="Rectangle 3">
            <a:extLst>
              <a:ext uri="{FF2B5EF4-FFF2-40B4-BE49-F238E27FC236}">
                <a16:creationId xmlns:a16="http://schemas.microsoft.com/office/drawing/2014/main" id="{ABBFC730-9DE0-4B47-8665-2FBB6412C263}"/>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Listen to God</a:t>
            </a:r>
          </a:p>
        </p:txBody>
      </p:sp>
      <p:sp>
        <p:nvSpPr>
          <p:cNvPr id="17" name="Rectangle 3">
            <a:extLst>
              <a:ext uri="{FF2B5EF4-FFF2-40B4-BE49-F238E27FC236}">
                <a16:creationId xmlns:a16="http://schemas.microsoft.com/office/drawing/2014/main" id="{670041AA-7595-FD4B-B181-AC6F144804D3}"/>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Directing</a:t>
            </a:r>
          </a:p>
        </p:txBody>
      </p:sp>
      <p:sp>
        <p:nvSpPr>
          <p:cNvPr id="18" name="Rectangle 3">
            <a:extLst>
              <a:ext uri="{FF2B5EF4-FFF2-40B4-BE49-F238E27FC236}">
                <a16:creationId xmlns:a16="http://schemas.microsoft.com/office/drawing/2014/main" id="{AEB00FB9-F8EC-A444-BD8F-315DB7C69737}"/>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Leading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a:extLst>
              <a:ext uri="{FF2B5EF4-FFF2-40B4-BE49-F238E27FC236}">
                <a16:creationId xmlns:a16="http://schemas.microsoft.com/office/drawing/2014/main" id="{BDADB338-6C65-0B43-B4A6-C58612DE4C53}"/>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8744A2E-A87D-D64E-9040-9FF9038FBF80}" type="slidenum">
              <a:rPr lang="en-US" altLang="en-US" sz="1400"/>
              <a:pPr algn="r" eaLnBrk="1">
                <a:defRPr/>
              </a:pPr>
              <a:t>30</a:t>
            </a:fld>
            <a:endParaRPr lang="en-US" altLang="en-US"/>
          </a:p>
        </p:txBody>
      </p:sp>
      <p:sp>
        <p:nvSpPr>
          <p:cNvPr id="76802" name="AutoShape 2">
            <a:extLst>
              <a:ext uri="{FF2B5EF4-FFF2-40B4-BE49-F238E27FC236}">
                <a16:creationId xmlns:a16="http://schemas.microsoft.com/office/drawing/2014/main" id="{20448FF4-A8A6-7A46-A021-C13C9F4246B7}"/>
              </a:ext>
            </a:extLst>
          </p:cNvPr>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26660" name="Group 3">
            <a:extLst>
              <a:ext uri="{FF2B5EF4-FFF2-40B4-BE49-F238E27FC236}">
                <a16:creationId xmlns:a16="http://schemas.microsoft.com/office/drawing/2014/main" id="{319956AD-24A6-5D41-B724-0293716AD127}"/>
              </a:ext>
            </a:extLst>
          </p:cNvPr>
          <p:cNvGrpSpPr>
            <a:grpSpLocks/>
          </p:cNvGrpSpPr>
          <p:nvPr/>
        </p:nvGrpSpPr>
        <p:grpSpPr bwMode="auto">
          <a:xfrm>
            <a:off x="288925" y="2546350"/>
            <a:ext cx="712788" cy="474663"/>
            <a:chOff x="-1" y="0"/>
            <a:chExt cx="711202" cy="474663"/>
          </a:xfrm>
        </p:grpSpPr>
        <p:sp>
          <p:nvSpPr>
            <p:cNvPr id="76804" name="AutoShape 4">
              <a:extLst>
                <a:ext uri="{FF2B5EF4-FFF2-40B4-BE49-F238E27FC236}">
                  <a16:creationId xmlns:a16="http://schemas.microsoft.com/office/drawing/2014/main" id="{A2993AAC-61C1-AB41-9495-542439FC703A}"/>
                </a:ext>
              </a:extLst>
            </p:cNvPr>
            <p:cNvSpPr>
              <a:spLocks/>
            </p:cNvSpPr>
            <p:nvPr/>
          </p:nvSpPr>
          <p:spPr bwMode="auto">
            <a:xfrm>
              <a:off x="-1" y="0"/>
              <a:ext cx="437175"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5" name="AutoShape 5">
              <a:extLst>
                <a:ext uri="{FF2B5EF4-FFF2-40B4-BE49-F238E27FC236}">
                  <a16:creationId xmlns:a16="http://schemas.microsoft.com/office/drawing/2014/main" id="{8213C2B9-20F9-DF41-B4D0-4639B26670D7}"/>
                </a:ext>
              </a:extLst>
            </p:cNvPr>
            <p:cNvSpPr>
              <a:spLocks/>
            </p:cNvSpPr>
            <p:nvPr/>
          </p:nvSpPr>
          <p:spPr bwMode="auto">
            <a:xfrm>
              <a:off x="383319" y="0"/>
              <a:ext cx="327882"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grpSp>
        <p:nvGrpSpPr>
          <p:cNvPr id="326661" name="Group 6">
            <a:extLst>
              <a:ext uri="{FF2B5EF4-FFF2-40B4-BE49-F238E27FC236}">
                <a16:creationId xmlns:a16="http://schemas.microsoft.com/office/drawing/2014/main" id="{36DFD24F-35D5-3849-A04B-5161CB1BC48E}"/>
              </a:ext>
            </a:extLst>
          </p:cNvPr>
          <p:cNvGrpSpPr>
            <a:grpSpLocks/>
          </p:cNvGrpSpPr>
          <p:nvPr/>
        </p:nvGrpSpPr>
        <p:grpSpPr bwMode="auto">
          <a:xfrm>
            <a:off x="412750" y="2968625"/>
            <a:ext cx="739775" cy="474663"/>
            <a:chOff x="-1" y="0"/>
            <a:chExt cx="738189" cy="474663"/>
          </a:xfrm>
        </p:grpSpPr>
        <p:sp>
          <p:nvSpPr>
            <p:cNvPr id="76807" name="AutoShape 7">
              <a:extLst>
                <a:ext uri="{FF2B5EF4-FFF2-40B4-BE49-F238E27FC236}">
                  <a16:creationId xmlns:a16="http://schemas.microsoft.com/office/drawing/2014/main" id="{13879367-037F-BA4B-A071-F8FBB306D4A8}"/>
                </a:ext>
              </a:extLst>
            </p:cNvPr>
            <p:cNvSpPr>
              <a:spLocks/>
            </p:cNvSpPr>
            <p:nvPr/>
          </p:nvSpPr>
          <p:spPr bwMode="auto">
            <a:xfrm>
              <a:off x="-1" y="0"/>
              <a:ext cx="421370"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8" name="AutoShape 8">
              <a:extLst>
                <a:ext uri="{FF2B5EF4-FFF2-40B4-BE49-F238E27FC236}">
                  <a16:creationId xmlns:a16="http://schemas.microsoft.com/office/drawing/2014/main" id="{7C00473A-AEBB-8047-A236-59881F94B9B7}"/>
                </a:ext>
              </a:extLst>
            </p:cNvPr>
            <p:cNvSpPr>
              <a:spLocks/>
            </p:cNvSpPr>
            <p:nvPr/>
          </p:nvSpPr>
          <p:spPr bwMode="auto">
            <a:xfrm>
              <a:off x="370678" y="0"/>
              <a:ext cx="367510"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76809" name="AutoShape 9">
            <a:extLst>
              <a:ext uri="{FF2B5EF4-FFF2-40B4-BE49-F238E27FC236}">
                <a16:creationId xmlns:a16="http://schemas.microsoft.com/office/drawing/2014/main" id="{B28A5DDC-4910-8B4B-9A88-4462F6473C98}"/>
              </a:ext>
            </a:extLst>
          </p:cNvPr>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0" name="AutoShape 10">
            <a:extLst>
              <a:ext uri="{FF2B5EF4-FFF2-40B4-BE49-F238E27FC236}">
                <a16:creationId xmlns:a16="http://schemas.microsoft.com/office/drawing/2014/main" id="{79B1F8E9-7676-B64E-9094-8BDA0CD6C3DA}"/>
              </a:ext>
            </a:extLst>
          </p:cNvPr>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1" name="AutoShape 11">
            <a:extLst>
              <a:ext uri="{FF2B5EF4-FFF2-40B4-BE49-F238E27FC236}">
                <a16:creationId xmlns:a16="http://schemas.microsoft.com/office/drawing/2014/main" id="{F13E74A5-D984-6244-9E7A-3C4BA67C73A3}"/>
              </a:ext>
            </a:extLst>
          </p:cNvPr>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a:extLst>
              <a:ext uri="{FF2B5EF4-FFF2-40B4-BE49-F238E27FC236}">
                <a16:creationId xmlns:a16="http://schemas.microsoft.com/office/drawing/2014/main" id="{C62DA9D7-D241-794A-8E97-32ED95C42FED}"/>
              </a:ext>
            </a:extLst>
          </p:cNvPr>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谁拥有教会最后的发言权？</a:t>
            </a:r>
            <a:endParaRPr lang="en-US" altLang="ja-JP" sz="4400">
              <a:latin typeface="宋体" panose="02010600030101010101" pitchFamily="2" charset="-122"/>
              <a:ea typeface="宋体" panose="02010600030101010101" pitchFamily="2" charset="-122"/>
              <a:sym typeface="宋体" panose="02010600030101010101" pitchFamily="2" charset="-122"/>
            </a:endParaRPr>
          </a:p>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圣经如何论到教会领袖的模式？</a:t>
            </a:r>
            <a:endParaRPr lang="en-US" altLang="en-US" sz="4400">
              <a:latin typeface="宋体" panose="02010600030101010101" pitchFamily="2" charset="-122"/>
              <a:ea typeface="宋体" panose="02010600030101010101" pitchFamily="2" charset="-122"/>
              <a:sym typeface="宋体" panose="02010600030101010101" pitchFamily="2" charset="-122"/>
            </a:endParaRPr>
          </a:p>
        </p:txBody>
      </p:sp>
      <p:pic>
        <p:nvPicPr>
          <p:cNvPr id="326666" name="Picture 1028">
            <a:extLst>
              <a:ext uri="{FF2B5EF4-FFF2-40B4-BE49-F238E27FC236}">
                <a16:creationId xmlns:a16="http://schemas.microsoft.com/office/drawing/2014/main" id="{8B054A76-AE8D-F94B-A0B8-80F1D7075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a:extLst>
              <a:ext uri="{FF2B5EF4-FFF2-40B4-BE49-F238E27FC236}">
                <a16:creationId xmlns:a16="http://schemas.microsoft.com/office/drawing/2014/main" id="{3DB0CE99-CC0A-494F-9805-68E38C262C80}"/>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80A75550-50DE-5B49-A665-E320ABB03B4B}" type="slidenum">
              <a:rPr lang="en-US" altLang="en-US" sz="1400"/>
              <a:pPr algn="r" eaLnBrk="1">
                <a:defRPr/>
              </a:pPr>
              <a:t>31</a:t>
            </a:fld>
            <a:endParaRPr lang="en-US" altLang="en-US"/>
          </a:p>
        </p:txBody>
      </p:sp>
      <p:pic>
        <p:nvPicPr>
          <p:cNvPr id="69634" name="Picture 2" descr="image.png">
            <a:extLst>
              <a:ext uri="{FF2B5EF4-FFF2-40B4-BE49-F238E27FC236}">
                <a16:creationId xmlns:a16="http://schemas.microsoft.com/office/drawing/2014/main" id="{BBF436F9-394F-084C-B133-591D3B323D7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a:extLst>
              <a:ext uri="{FF2B5EF4-FFF2-40B4-BE49-F238E27FC236}">
                <a16:creationId xmlns:a16="http://schemas.microsoft.com/office/drawing/2014/main" id="{CB69A037-0A86-D643-967E-D6D9A3F7EA7D}"/>
              </a:ext>
            </a:extLst>
          </p:cNvPr>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a:extLst>
              <a:ext uri="{FF2B5EF4-FFF2-40B4-BE49-F238E27FC236}">
                <a16:creationId xmlns:a16="http://schemas.microsoft.com/office/drawing/2014/main" id="{366D3704-A9E7-7D4F-8129-36070D83B033}"/>
              </a:ext>
            </a:extLst>
          </p:cNvPr>
          <p:cNvPicPr>
            <a:picLocks noChangeAspect="1" noChangeArrowheads="1"/>
          </p:cNvPicPr>
          <p:nvPr/>
        </p:nvPicPr>
        <p:blipFill>
          <a:blip r:embed="rId2">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7" name="AutoShape 1">
            <a:extLst>
              <a:ext uri="{FF2B5EF4-FFF2-40B4-BE49-F238E27FC236}">
                <a16:creationId xmlns:a16="http://schemas.microsoft.com/office/drawing/2014/main" id="{C4CE8CCD-E6A5-4141-B56B-D987D896E97F}"/>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E16DDC61-9F7B-9B4D-A80C-096C3A030A2D}" type="slidenum">
              <a:rPr lang="en-US" altLang="en-US" sz="1400"/>
              <a:pPr algn="r" eaLnBrk="1">
                <a:defRPr/>
              </a:pPr>
              <a:t>32</a:t>
            </a:fld>
            <a:endParaRPr lang="en-US" altLang="en-US"/>
          </a:p>
        </p:txBody>
      </p:sp>
      <p:sp>
        <p:nvSpPr>
          <p:cNvPr id="70659" name="AutoShape 3">
            <a:extLst>
              <a:ext uri="{FF2B5EF4-FFF2-40B4-BE49-F238E27FC236}">
                <a16:creationId xmlns:a16="http://schemas.microsoft.com/office/drawing/2014/main" id="{716B56DF-F6E5-C24B-BAE7-F938FF1D0634}"/>
              </a:ext>
            </a:extLst>
          </p:cNvPr>
          <p:cNvSpPr>
            <a:spLocks/>
          </p:cNvSpPr>
          <p:nvPr/>
        </p:nvSpPr>
        <p:spPr bwMode="auto">
          <a:xfrm>
            <a:off x="5561013" y="427038"/>
            <a:ext cx="3125787" cy="2208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600">
                <a:latin typeface="Stencil" pitchFamily="82" charset="0"/>
                <a:sym typeface="Stencil" pitchFamily="82" charset="0"/>
              </a:rPr>
              <a:t>会众权利</a:t>
            </a:r>
            <a:endParaRPr lang="en-US" altLang="en-US" sz="5600" dirty="0">
              <a:latin typeface="Stencil" pitchFamily="82" charset="0"/>
              <a:sym typeface="Stencil" pitchFamily="82" charset="0"/>
            </a:endParaRPr>
          </a:p>
        </p:txBody>
      </p:sp>
      <p:sp>
        <p:nvSpPr>
          <p:cNvPr id="70660" name="AutoShape 4">
            <a:extLst>
              <a:ext uri="{FF2B5EF4-FFF2-40B4-BE49-F238E27FC236}">
                <a16:creationId xmlns:a16="http://schemas.microsoft.com/office/drawing/2014/main" id="{07DFF616-BEB2-0B4F-B1AB-76CEAFF6139D}"/>
              </a:ext>
            </a:extLst>
          </p:cNvPr>
          <p:cNvSpPr>
            <a:spLocks/>
          </p:cNvSpPr>
          <p:nvPr/>
        </p:nvSpPr>
        <p:spPr bwMode="auto">
          <a:xfrm>
            <a:off x="-38100" y="5397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 typeface="Symbol" pitchFamily="2" charset="2"/>
              <a:buChar char="•"/>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执行教会</a:t>
            </a:r>
            <a:r>
              <a:rPr lang="ja-JP" altLang="en-US" sz="3000" u="sng">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纪律</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（太</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18:17</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「就告诉教会</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buFont typeface="Symbol" pitchFamily="2" charset="2"/>
              <a:buChar char="•"/>
            </a:pPr>
            <a:r>
              <a:rPr lang="ja-JP" altLang="en-US" sz="3000" u="sng">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挑选</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领袖（徒</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6:3</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「当从你们中间选出</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buFont typeface="Symbol" pitchFamily="2" charset="2"/>
              <a:buChar char="•"/>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传授正统的</a:t>
            </a:r>
            <a:r>
              <a:rPr lang="ja-JP" altLang="en-US" sz="3000" u="sng">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教义</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「我当日传给你们的，原是从主领受的</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」（林前</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11:23</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「亲爱的弟兄啊</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总要试验那些灵」（约一</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4:1</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「为</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真道竭力的争辩。」（犹</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3</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a:extLst>
              <a:ext uri="{FF2B5EF4-FFF2-40B4-BE49-F238E27FC236}">
                <a16:creationId xmlns:a16="http://schemas.microsoft.com/office/drawing/2014/main" id="{7C611103-F46D-9748-8D91-0DA20526D102}"/>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8E0ACFD-3754-B74B-BB06-0F96FA270899}" type="slidenum">
              <a:rPr lang="en-US" altLang="en-US" sz="1400"/>
              <a:pPr algn="r" eaLnBrk="1">
                <a:defRPr/>
              </a:pPr>
              <a:t>33</a:t>
            </a:fld>
            <a:endParaRPr lang="en-US" altLang="en-US"/>
          </a:p>
        </p:txBody>
      </p:sp>
      <p:pic>
        <p:nvPicPr>
          <p:cNvPr id="71682" name="Picture 2" descr="image.jpg">
            <a:extLst>
              <a:ext uri="{FF2B5EF4-FFF2-40B4-BE49-F238E27FC236}">
                <a16:creationId xmlns:a16="http://schemas.microsoft.com/office/drawing/2014/main" id="{D2DB5368-E193-1E4E-AF09-A4632F3466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a:extLst>
              <a:ext uri="{FF2B5EF4-FFF2-40B4-BE49-F238E27FC236}">
                <a16:creationId xmlns:a16="http://schemas.microsoft.com/office/drawing/2014/main" id="{CC011B2F-1072-EA4A-9698-05B04DFC0B0E}"/>
              </a:ext>
            </a:extLst>
          </p:cNvPr>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defRPr/>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defRPr/>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a:extLst>
              <a:ext uri="{FF2B5EF4-FFF2-40B4-BE49-F238E27FC236}">
                <a16:creationId xmlns:a16="http://schemas.microsoft.com/office/drawing/2014/main" id="{E8B7CB01-69BD-DB40-BFA5-0332836F9AC6}"/>
              </a:ext>
            </a:extLst>
          </p:cNvPr>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5" name="Line 5">
            <a:extLst>
              <a:ext uri="{FF2B5EF4-FFF2-40B4-BE49-F238E27FC236}">
                <a16:creationId xmlns:a16="http://schemas.microsoft.com/office/drawing/2014/main" id="{6D2D7E5B-A92C-784A-9C4E-29D13E786232}"/>
              </a:ext>
            </a:extLst>
          </p:cNvPr>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6" name="Line 6">
            <a:extLst>
              <a:ext uri="{FF2B5EF4-FFF2-40B4-BE49-F238E27FC236}">
                <a16:creationId xmlns:a16="http://schemas.microsoft.com/office/drawing/2014/main" id="{8824A9F9-E2BB-0441-81D0-A3A363A8F997}"/>
              </a:ext>
            </a:extLst>
          </p:cNvPr>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7" name="Line 7">
            <a:extLst>
              <a:ext uri="{FF2B5EF4-FFF2-40B4-BE49-F238E27FC236}">
                <a16:creationId xmlns:a16="http://schemas.microsoft.com/office/drawing/2014/main" id="{3110847B-2167-BE43-8D26-896C9B5BEC61}"/>
              </a:ext>
            </a:extLst>
          </p:cNvPr>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8" name="Line 8">
            <a:extLst>
              <a:ext uri="{FF2B5EF4-FFF2-40B4-BE49-F238E27FC236}">
                <a16:creationId xmlns:a16="http://schemas.microsoft.com/office/drawing/2014/main" id="{06A18831-CC26-134E-83A0-56E0BD1F4E7F}"/>
              </a:ext>
            </a:extLst>
          </p:cNvPr>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9" name="Line 9">
            <a:extLst>
              <a:ext uri="{FF2B5EF4-FFF2-40B4-BE49-F238E27FC236}">
                <a16:creationId xmlns:a16="http://schemas.microsoft.com/office/drawing/2014/main" id="{4CD79E25-2F00-C743-BF8B-A7E72BDB46AE}"/>
              </a:ext>
            </a:extLst>
          </p:cNvPr>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0" name="AutoShape 10">
            <a:extLst>
              <a:ext uri="{FF2B5EF4-FFF2-40B4-BE49-F238E27FC236}">
                <a16:creationId xmlns:a16="http://schemas.microsoft.com/office/drawing/2014/main" id="{37E32DBB-F158-B641-9C3D-4AF5043C2764}"/>
              </a:ext>
            </a:extLst>
          </p:cNvPr>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a:extLst>
              <a:ext uri="{FF2B5EF4-FFF2-40B4-BE49-F238E27FC236}">
                <a16:creationId xmlns:a16="http://schemas.microsoft.com/office/drawing/2014/main" id="{98E97466-EADB-F94A-8DFB-B9A3D392C5AD}"/>
              </a:ext>
            </a:extLst>
          </p:cNvPr>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2" name="AutoShape 12">
            <a:extLst>
              <a:ext uri="{FF2B5EF4-FFF2-40B4-BE49-F238E27FC236}">
                <a16:creationId xmlns:a16="http://schemas.microsoft.com/office/drawing/2014/main" id="{25B7F02A-8A88-BA4D-9F11-95B580A28602}"/>
              </a:ext>
            </a:extLst>
          </p:cNvPr>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a:extLst>
              <a:ext uri="{FF2B5EF4-FFF2-40B4-BE49-F238E27FC236}">
                <a16:creationId xmlns:a16="http://schemas.microsoft.com/office/drawing/2014/main" id="{AB803A66-EF0D-6041-8167-24AD0DA49755}"/>
              </a:ext>
            </a:extLst>
          </p:cNvPr>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4" name="AutoShape 14">
            <a:extLst>
              <a:ext uri="{FF2B5EF4-FFF2-40B4-BE49-F238E27FC236}">
                <a16:creationId xmlns:a16="http://schemas.microsoft.com/office/drawing/2014/main" id="{E3BA69E6-A357-2E49-B19A-0920B883E6B1}"/>
              </a:ext>
            </a:extLst>
          </p:cNvPr>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a:extLst>
              <a:ext uri="{FF2B5EF4-FFF2-40B4-BE49-F238E27FC236}">
                <a16:creationId xmlns:a16="http://schemas.microsoft.com/office/drawing/2014/main" id="{D0334EC6-F76D-E24F-B841-A3873BF131E5}"/>
              </a:ext>
            </a:extLst>
          </p:cNvPr>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6" name="Line 16">
            <a:extLst>
              <a:ext uri="{FF2B5EF4-FFF2-40B4-BE49-F238E27FC236}">
                <a16:creationId xmlns:a16="http://schemas.microsoft.com/office/drawing/2014/main" id="{027F1B12-62D6-DE47-83C3-51746F592B08}"/>
              </a:ext>
            </a:extLst>
          </p:cNvPr>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7" name="AutoShape 17">
            <a:extLst>
              <a:ext uri="{FF2B5EF4-FFF2-40B4-BE49-F238E27FC236}">
                <a16:creationId xmlns:a16="http://schemas.microsoft.com/office/drawing/2014/main" id="{A0E5B0D8-92A5-2949-8E72-7C9D086C2D7F}"/>
              </a:ext>
            </a:extLst>
          </p:cNvPr>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a:extLst>
              <a:ext uri="{FF2B5EF4-FFF2-40B4-BE49-F238E27FC236}">
                <a16:creationId xmlns:a16="http://schemas.microsoft.com/office/drawing/2014/main" id="{D4C276A4-1009-9C45-AD59-2FD21B1A6725}"/>
              </a:ext>
            </a:extLst>
          </p:cNvPr>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9" name="AutoShape 19">
            <a:extLst>
              <a:ext uri="{FF2B5EF4-FFF2-40B4-BE49-F238E27FC236}">
                <a16:creationId xmlns:a16="http://schemas.microsoft.com/office/drawing/2014/main" id="{0A74A3D9-F043-DC45-9ECD-ABE429F9259E}"/>
              </a:ext>
            </a:extLst>
          </p:cNvPr>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a:extLst>
              <a:ext uri="{FF2B5EF4-FFF2-40B4-BE49-F238E27FC236}">
                <a16:creationId xmlns:a16="http://schemas.microsoft.com/office/drawing/2014/main" id="{6FD3DE97-2875-9A4E-85C2-453B2FFF7DEF}"/>
              </a:ext>
            </a:extLst>
          </p:cNvPr>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a:extLst>
              <a:ext uri="{FF2B5EF4-FFF2-40B4-BE49-F238E27FC236}">
                <a16:creationId xmlns:a16="http://schemas.microsoft.com/office/drawing/2014/main" id="{B136DA53-938A-C149-A704-BFAA1ECBB3D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a:extLst>
              <a:ext uri="{FF2B5EF4-FFF2-40B4-BE49-F238E27FC236}">
                <a16:creationId xmlns:a16="http://schemas.microsoft.com/office/drawing/2014/main" id="{6F2844DF-971E-3640-B147-6F71FBE49BC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a:extLst>
              <a:ext uri="{FF2B5EF4-FFF2-40B4-BE49-F238E27FC236}">
                <a16:creationId xmlns:a16="http://schemas.microsoft.com/office/drawing/2014/main" id="{E0A599D5-4AAE-1045-9954-00A976398AC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a:extLst>
              <a:ext uri="{FF2B5EF4-FFF2-40B4-BE49-F238E27FC236}">
                <a16:creationId xmlns:a16="http://schemas.microsoft.com/office/drawing/2014/main" id="{0F5D35D1-2178-0D46-BF0D-EB2EB15E364C}"/>
              </a:ext>
            </a:extLst>
          </p:cNvPr>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a:extLst>
              <a:ext uri="{FF2B5EF4-FFF2-40B4-BE49-F238E27FC236}">
                <a16:creationId xmlns:a16="http://schemas.microsoft.com/office/drawing/2014/main" id="{16736E5C-D896-B64F-8156-B99F0528A4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a:extLst>
              <a:ext uri="{FF2B5EF4-FFF2-40B4-BE49-F238E27FC236}">
                <a16:creationId xmlns:a16="http://schemas.microsoft.com/office/drawing/2014/main" id="{A76C7852-E8DA-5F4A-91D5-4EAC2C0EA8DD}"/>
              </a:ext>
            </a:extLst>
          </p:cNvPr>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a:extLst>
              <a:ext uri="{FF2B5EF4-FFF2-40B4-BE49-F238E27FC236}">
                <a16:creationId xmlns:a16="http://schemas.microsoft.com/office/drawing/2014/main" id="{6B366545-CD69-E84A-87AD-50A3A2480CE1}"/>
              </a:ext>
            </a:extLst>
          </p:cNvPr>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a:extLst>
              <a:ext uri="{FF2B5EF4-FFF2-40B4-BE49-F238E27FC236}">
                <a16:creationId xmlns:a16="http://schemas.microsoft.com/office/drawing/2014/main" id="{0AEBBCBD-7618-B44A-8494-ED1AE432C983}"/>
              </a:ext>
            </a:extLst>
          </p:cNvPr>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a:extLst>
              <a:ext uri="{FF2B5EF4-FFF2-40B4-BE49-F238E27FC236}">
                <a16:creationId xmlns:a16="http://schemas.microsoft.com/office/drawing/2014/main" id="{E781D382-38A4-1D4D-9F52-C04FCC0AD336}"/>
              </a:ext>
            </a:extLst>
          </p:cNvPr>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a:extLst>
              <a:ext uri="{FF2B5EF4-FFF2-40B4-BE49-F238E27FC236}">
                <a16:creationId xmlns:a16="http://schemas.microsoft.com/office/drawing/2014/main" id="{F119AE68-EDCB-0B47-A315-67129035E7A3}"/>
              </a:ext>
            </a:extLst>
          </p:cNvPr>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r>
              <a:rPr lang="en-US" altLang="en-US">
                <a:solidFill>
                  <a:srgbClr val="FFFFFF"/>
                </a:solidFill>
              </a:rPr>
              <a:t>244a</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a:extLst>
              <a:ext uri="{FF2B5EF4-FFF2-40B4-BE49-F238E27FC236}">
                <a16:creationId xmlns:a16="http://schemas.microsoft.com/office/drawing/2014/main" id="{7603A5DA-8153-6C4C-B6BA-8C2CEA548747}"/>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B3F6FBED-FF42-7F45-AF94-0334C8C1365F}" type="slidenum">
              <a:rPr lang="en-US" altLang="en-US" sz="1400"/>
              <a:pPr algn="r" eaLnBrk="1">
                <a:defRPr/>
              </a:pPr>
              <a:t>34</a:t>
            </a:fld>
            <a:endParaRPr lang="en-US" altLang="en-US"/>
          </a:p>
        </p:txBody>
      </p:sp>
      <p:sp>
        <p:nvSpPr>
          <p:cNvPr id="72707" name="AutoShape 3">
            <a:extLst>
              <a:ext uri="{FF2B5EF4-FFF2-40B4-BE49-F238E27FC236}">
                <a16:creationId xmlns:a16="http://schemas.microsoft.com/office/drawing/2014/main" id="{39FF5D24-6D8F-524B-925B-B13966A6E261}"/>
              </a:ext>
            </a:extLst>
          </p:cNvPr>
          <p:cNvSpPr>
            <a:spLocks/>
          </p:cNvSpPr>
          <p:nvPr/>
        </p:nvSpPr>
        <p:spPr bwMode="auto">
          <a:xfrm>
            <a:off x="795338" y="1206500"/>
            <a:ext cx="7551737" cy="655638"/>
          </a:xfrm>
          <a:custGeom>
            <a:avLst/>
            <a:gdLst>
              <a:gd name="T0" fmla="*/ 1320109705 w 21600"/>
              <a:gd name="T1" fmla="*/ 9950490 h 21600"/>
              <a:gd name="T2" fmla="*/ 1320109705 w 21600"/>
              <a:gd name="T3" fmla="*/ 9950490 h 21600"/>
              <a:gd name="T4" fmla="*/ 1320109705 w 21600"/>
              <a:gd name="T5" fmla="*/ 9950490 h 21600"/>
              <a:gd name="T6" fmla="*/ 1320109705 w 21600"/>
              <a:gd name="T7" fmla="*/ 995049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33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3300">
                <a:solidFill>
                  <a:srgbClr val="FFFFFF"/>
                </a:solidFill>
                <a:latin typeface="宋体" panose="02010600030101010101" pitchFamily="2" charset="-122"/>
                <a:ea typeface="宋体" panose="02010600030101010101" pitchFamily="2" charset="-122"/>
                <a:sym typeface="宋体" panose="02010600030101010101" pitchFamily="2" charset="-122"/>
              </a:rPr>
              <a:t>长老会</a:t>
            </a:r>
            <a:endParaRPr lang="en-US" altLang="en-US" sz="2400">
              <a:solidFill>
                <a:srgbClr val="000000"/>
              </a:solidFill>
              <a:sym typeface="Arial" panose="020B0604020202020204" pitchFamily="34" charset="0"/>
            </a:endParaRPr>
          </a:p>
        </p:txBody>
      </p:sp>
      <p:sp>
        <p:nvSpPr>
          <p:cNvPr id="72708" name="Line 4">
            <a:extLst>
              <a:ext uri="{FF2B5EF4-FFF2-40B4-BE49-F238E27FC236}">
                <a16:creationId xmlns:a16="http://schemas.microsoft.com/office/drawing/2014/main" id="{DF9DE2D0-1911-B54D-90E2-B0CAD0F9E659}"/>
              </a:ext>
            </a:extLst>
          </p:cNvPr>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09" name="Line 5">
            <a:extLst>
              <a:ext uri="{FF2B5EF4-FFF2-40B4-BE49-F238E27FC236}">
                <a16:creationId xmlns:a16="http://schemas.microsoft.com/office/drawing/2014/main" id="{7AD02C48-6217-324F-8E42-BCB433068DBB}"/>
              </a:ext>
            </a:extLst>
          </p:cNvPr>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0" name="Line 6">
            <a:extLst>
              <a:ext uri="{FF2B5EF4-FFF2-40B4-BE49-F238E27FC236}">
                <a16:creationId xmlns:a16="http://schemas.microsoft.com/office/drawing/2014/main" id="{5FC6C34A-F2AA-B44D-AFE0-7B5FAE08EE03}"/>
              </a:ext>
            </a:extLst>
          </p:cNvPr>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1" name="AutoShape 7">
            <a:extLst>
              <a:ext uri="{FF2B5EF4-FFF2-40B4-BE49-F238E27FC236}">
                <a16:creationId xmlns:a16="http://schemas.microsoft.com/office/drawing/2014/main" id="{6ED08A25-36EA-EB4C-B4BB-C01E78A673A0}"/>
              </a:ext>
            </a:extLst>
          </p:cNvPr>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a:extLst>
              <a:ext uri="{FF2B5EF4-FFF2-40B4-BE49-F238E27FC236}">
                <a16:creationId xmlns:a16="http://schemas.microsoft.com/office/drawing/2014/main" id="{1F7E8E73-25D5-5844-8739-31C90AE42FA8}"/>
              </a:ext>
            </a:extLst>
          </p:cNvPr>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a:extLst>
              <a:ext uri="{FF2B5EF4-FFF2-40B4-BE49-F238E27FC236}">
                <a16:creationId xmlns:a16="http://schemas.microsoft.com/office/drawing/2014/main" id="{B366CD9D-50F7-6E42-B83D-B638EEC2842C}"/>
              </a:ext>
            </a:extLst>
          </p:cNvPr>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a:extLst>
              <a:ext uri="{FF2B5EF4-FFF2-40B4-BE49-F238E27FC236}">
                <a16:creationId xmlns:a16="http://schemas.microsoft.com/office/drawing/2014/main" id="{8FAF36F1-1444-EB4D-991E-2F483A93E166}"/>
              </a:ext>
            </a:extLst>
          </p:cNvPr>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5" name="Line 11">
            <a:extLst>
              <a:ext uri="{FF2B5EF4-FFF2-40B4-BE49-F238E27FC236}">
                <a16:creationId xmlns:a16="http://schemas.microsoft.com/office/drawing/2014/main" id="{6662B9A3-E883-F443-875F-40321C373121}"/>
              </a:ext>
            </a:extLst>
          </p:cNvPr>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6" name="Line 12">
            <a:extLst>
              <a:ext uri="{FF2B5EF4-FFF2-40B4-BE49-F238E27FC236}">
                <a16:creationId xmlns:a16="http://schemas.microsoft.com/office/drawing/2014/main" id="{E156A6A2-CC3D-DE42-AB19-BE9FF57B2A62}"/>
              </a:ext>
            </a:extLst>
          </p:cNvPr>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7" name="Line 13">
            <a:extLst>
              <a:ext uri="{FF2B5EF4-FFF2-40B4-BE49-F238E27FC236}">
                <a16:creationId xmlns:a16="http://schemas.microsoft.com/office/drawing/2014/main" id="{D6997FC3-4832-9A42-A1DC-88978D29CF44}"/>
              </a:ext>
            </a:extLst>
          </p:cNvPr>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8" name="Line 14">
            <a:extLst>
              <a:ext uri="{FF2B5EF4-FFF2-40B4-BE49-F238E27FC236}">
                <a16:creationId xmlns:a16="http://schemas.microsoft.com/office/drawing/2014/main" id="{3DF4C2F6-CAC2-CE46-8CD1-B43242604A6F}"/>
              </a:ext>
            </a:extLst>
          </p:cNvPr>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9" name="Line 15">
            <a:extLst>
              <a:ext uri="{FF2B5EF4-FFF2-40B4-BE49-F238E27FC236}">
                <a16:creationId xmlns:a16="http://schemas.microsoft.com/office/drawing/2014/main" id="{044A8FF5-826E-664E-B8E7-995B79607B66}"/>
              </a:ext>
            </a:extLst>
          </p:cNvPr>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20" name="AutoShape 16">
            <a:extLst>
              <a:ext uri="{FF2B5EF4-FFF2-40B4-BE49-F238E27FC236}">
                <a16:creationId xmlns:a16="http://schemas.microsoft.com/office/drawing/2014/main" id="{04511833-CCF3-2F47-956B-0CA64535BCED}"/>
              </a:ext>
            </a:extLst>
          </p:cNvPr>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a:extLst>
              <a:ext uri="{FF2B5EF4-FFF2-40B4-BE49-F238E27FC236}">
                <a16:creationId xmlns:a16="http://schemas.microsoft.com/office/drawing/2014/main" id="{38BE3EF0-3CA1-9845-B135-83A9974BCFB0}"/>
              </a:ext>
            </a:extLst>
          </p:cNvPr>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a:extLst>
              <a:ext uri="{FF2B5EF4-FFF2-40B4-BE49-F238E27FC236}">
                <a16:creationId xmlns:a16="http://schemas.microsoft.com/office/drawing/2014/main" id="{48AC23B8-AF78-ED42-A753-FDF76470D790}"/>
              </a:ext>
            </a:extLst>
          </p:cNvPr>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a:extLst>
              <a:ext uri="{FF2B5EF4-FFF2-40B4-BE49-F238E27FC236}">
                <a16:creationId xmlns:a16="http://schemas.microsoft.com/office/drawing/2014/main" id="{18847381-05BD-3446-8FB9-52EDBF74CD5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a:extLst>
              <a:ext uri="{FF2B5EF4-FFF2-40B4-BE49-F238E27FC236}">
                <a16:creationId xmlns:a16="http://schemas.microsoft.com/office/drawing/2014/main" id="{0F69BCFD-E4D2-7B4F-931E-7BB0A422508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a:extLst>
              <a:ext uri="{FF2B5EF4-FFF2-40B4-BE49-F238E27FC236}">
                <a16:creationId xmlns:a16="http://schemas.microsoft.com/office/drawing/2014/main" id="{CA6DF8A8-ADA0-3D4B-87F3-1ECF4B86EF7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a:extLst>
              <a:ext uri="{FF2B5EF4-FFF2-40B4-BE49-F238E27FC236}">
                <a16:creationId xmlns:a16="http://schemas.microsoft.com/office/drawing/2014/main" id="{16D3332B-FBEF-A349-9469-D389BD35A445}"/>
              </a:ext>
            </a:extLst>
          </p:cNvPr>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a:extLst>
              <a:ext uri="{FF2B5EF4-FFF2-40B4-BE49-F238E27FC236}">
                <a16:creationId xmlns:a16="http://schemas.microsoft.com/office/drawing/2014/main" id="{3EA78A6A-8CC9-4A40-A31F-C5B31709DA48}"/>
              </a:ext>
            </a:extLst>
          </p:cNvPr>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a:extLst>
              <a:ext uri="{FF2B5EF4-FFF2-40B4-BE49-F238E27FC236}">
                <a16:creationId xmlns:a16="http://schemas.microsoft.com/office/drawing/2014/main" id="{DAA0C5CD-E568-3240-9827-4E6E43796CE2}"/>
              </a:ext>
            </a:extLst>
          </p:cNvPr>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a:extLst>
              <a:ext uri="{FF2B5EF4-FFF2-40B4-BE49-F238E27FC236}">
                <a16:creationId xmlns:a16="http://schemas.microsoft.com/office/drawing/2014/main" id="{1FCFA357-6722-784D-BE9E-253565DCB599}"/>
              </a:ext>
            </a:extLst>
          </p:cNvPr>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r>
              <a:rPr lang="en-US" altLang="en-US">
                <a:solidFill>
                  <a:srgbClr val="FFFFFF"/>
                </a:solidFill>
              </a:rPr>
              <a:t>244a</a:t>
            </a:r>
            <a:endParaRPr lang="en-US" altLang="en-US"/>
          </a:p>
        </p:txBody>
      </p:sp>
      <p:sp>
        <p:nvSpPr>
          <p:cNvPr id="72706" name="AutoShape 2">
            <a:extLst>
              <a:ext uri="{FF2B5EF4-FFF2-40B4-BE49-F238E27FC236}">
                <a16:creationId xmlns:a16="http://schemas.microsoft.com/office/drawing/2014/main" id="{49302656-ABBE-E94D-921B-5A0B16317419}"/>
              </a:ext>
            </a:extLst>
          </p:cNvPr>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a:extLst>
              <a:ext uri="{FF2B5EF4-FFF2-40B4-BE49-F238E27FC236}">
                <a16:creationId xmlns:a16="http://schemas.microsoft.com/office/drawing/2014/main" id="{F0174786-BB5F-9641-A7A9-691F223109FA}"/>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4A7A55E-53BB-D24E-92D6-39D10866CA64}" type="slidenum">
              <a:rPr lang="en-US" altLang="en-US" sz="1400"/>
              <a:pPr algn="r" eaLnBrk="1">
                <a:defRPr/>
              </a:pPr>
              <a:t>35</a:t>
            </a:fld>
            <a:endParaRPr lang="en-US" altLang="en-US"/>
          </a:p>
        </p:txBody>
      </p:sp>
      <p:sp>
        <p:nvSpPr>
          <p:cNvPr id="73730" name="AutoShape 2">
            <a:extLst>
              <a:ext uri="{FF2B5EF4-FFF2-40B4-BE49-F238E27FC236}">
                <a16:creationId xmlns:a16="http://schemas.microsoft.com/office/drawing/2014/main" id="{98D53555-1EAB-6246-B6FF-DA5EE5168AA8}"/>
              </a:ext>
            </a:extLst>
          </p:cNvPr>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a:extLst>
              <a:ext uri="{FF2B5EF4-FFF2-40B4-BE49-F238E27FC236}">
                <a16:creationId xmlns:a16="http://schemas.microsoft.com/office/drawing/2014/main" id="{E6232098-2324-5E4D-8EDE-0CF50F146B03}"/>
              </a:ext>
            </a:extLst>
          </p:cNvPr>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a:extLst>
              <a:ext uri="{FF2B5EF4-FFF2-40B4-BE49-F238E27FC236}">
                <a16:creationId xmlns:a16="http://schemas.microsoft.com/office/drawing/2014/main" id="{C594C006-7E66-174C-A64A-A2E8653A83F9}"/>
              </a:ext>
            </a:extLst>
          </p:cNvPr>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3" name="Line 5">
            <a:extLst>
              <a:ext uri="{FF2B5EF4-FFF2-40B4-BE49-F238E27FC236}">
                <a16:creationId xmlns:a16="http://schemas.microsoft.com/office/drawing/2014/main" id="{B547DD4E-1EDF-A14E-B365-E9AC8A8541CA}"/>
              </a:ext>
            </a:extLst>
          </p:cNvPr>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4" name="AutoShape 6">
            <a:extLst>
              <a:ext uri="{FF2B5EF4-FFF2-40B4-BE49-F238E27FC236}">
                <a16:creationId xmlns:a16="http://schemas.microsoft.com/office/drawing/2014/main" id="{4CD9C9E1-1A83-A444-AF12-0E8F1F0757D5}"/>
              </a:ext>
            </a:extLst>
          </p:cNvPr>
          <p:cNvSpPr>
            <a:spLocks/>
          </p:cNvSpPr>
          <p:nvPr/>
        </p:nvSpPr>
        <p:spPr bwMode="auto">
          <a:xfrm>
            <a:off x="180975" y="2722563"/>
            <a:ext cx="4191000" cy="554037"/>
          </a:xfrm>
          <a:custGeom>
            <a:avLst/>
            <a:gdLst>
              <a:gd name="T0" fmla="*/ 406585208 w 21600"/>
              <a:gd name="T1" fmla="*/ 7105499 h 21600"/>
              <a:gd name="T2" fmla="*/ 406585208 w 21600"/>
              <a:gd name="T3" fmla="*/ 7105499 h 21600"/>
              <a:gd name="T4" fmla="*/ 406585208 w 21600"/>
              <a:gd name="T5" fmla="*/ 7105499 h 21600"/>
              <a:gd name="T6" fmla="*/ 406585208 w 21600"/>
              <a:gd name="T7" fmla="*/ 710549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3735" name="AutoShape 7">
            <a:extLst>
              <a:ext uri="{FF2B5EF4-FFF2-40B4-BE49-F238E27FC236}">
                <a16:creationId xmlns:a16="http://schemas.microsoft.com/office/drawing/2014/main" id="{3F859229-64DA-A24B-83DC-749696A9A5C2}"/>
              </a:ext>
            </a:extLst>
          </p:cNvPr>
          <p:cNvSpPr>
            <a:spLocks/>
          </p:cNvSpPr>
          <p:nvPr/>
        </p:nvSpPr>
        <p:spPr bwMode="auto">
          <a:xfrm>
            <a:off x="4572000" y="2667000"/>
            <a:ext cx="4191000" cy="554038"/>
          </a:xfrm>
          <a:custGeom>
            <a:avLst/>
            <a:gdLst>
              <a:gd name="T0" fmla="*/ 406585208 w 21600"/>
              <a:gd name="T1" fmla="*/ 7105512 h 21600"/>
              <a:gd name="T2" fmla="*/ 406585208 w 21600"/>
              <a:gd name="T3" fmla="*/ 7105512 h 21600"/>
              <a:gd name="T4" fmla="*/ 406585208 w 21600"/>
              <a:gd name="T5" fmla="*/ 7105512 h 21600"/>
              <a:gd name="T6" fmla="*/ 40658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3736" name="Line 8">
            <a:extLst>
              <a:ext uri="{FF2B5EF4-FFF2-40B4-BE49-F238E27FC236}">
                <a16:creationId xmlns:a16="http://schemas.microsoft.com/office/drawing/2014/main" id="{C707B07E-50B6-A743-B198-C702212110F0}"/>
              </a:ext>
            </a:extLst>
          </p:cNvPr>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7" name="Line 9">
            <a:extLst>
              <a:ext uri="{FF2B5EF4-FFF2-40B4-BE49-F238E27FC236}">
                <a16:creationId xmlns:a16="http://schemas.microsoft.com/office/drawing/2014/main" id="{B773B976-98D9-C249-B19D-2F4AFFFD8D39}"/>
              </a:ext>
            </a:extLst>
          </p:cNvPr>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8" name="Line 10">
            <a:extLst>
              <a:ext uri="{FF2B5EF4-FFF2-40B4-BE49-F238E27FC236}">
                <a16:creationId xmlns:a16="http://schemas.microsoft.com/office/drawing/2014/main" id="{75AC98A7-E044-114D-BD16-D7E7A192B800}"/>
              </a:ext>
            </a:extLst>
          </p:cNvPr>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9" name="Line 11">
            <a:extLst>
              <a:ext uri="{FF2B5EF4-FFF2-40B4-BE49-F238E27FC236}">
                <a16:creationId xmlns:a16="http://schemas.microsoft.com/office/drawing/2014/main" id="{F265F3FA-C5AB-3E4A-B234-52695E9D9364}"/>
              </a:ext>
            </a:extLst>
          </p:cNvPr>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0" name="Line 12">
            <a:extLst>
              <a:ext uri="{FF2B5EF4-FFF2-40B4-BE49-F238E27FC236}">
                <a16:creationId xmlns:a16="http://schemas.microsoft.com/office/drawing/2014/main" id="{6772A92F-88F9-C541-9EFF-1D013957122A}"/>
              </a:ext>
            </a:extLst>
          </p:cNvPr>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1" name="Line 13">
            <a:extLst>
              <a:ext uri="{FF2B5EF4-FFF2-40B4-BE49-F238E27FC236}">
                <a16:creationId xmlns:a16="http://schemas.microsoft.com/office/drawing/2014/main" id="{0BDB673E-D7DF-C546-A0E2-E5DFFFBF56F6}"/>
              </a:ext>
            </a:extLst>
          </p:cNvPr>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2" name="AutoShape 14">
            <a:extLst>
              <a:ext uri="{FF2B5EF4-FFF2-40B4-BE49-F238E27FC236}">
                <a16:creationId xmlns:a16="http://schemas.microsoft.com/office/drawing/2014/main" id="{5A191995-3856-2C4F-B911-C4078C9CA048}"/>
              </a:ext>
            </a:extLst>
          </p:cNvPr>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a:extLst>
              <a:ext uri="{FF2B5EF4-FFF2-40B4-BE49-F238E27FC236}">
                <a16:creationId xmlns:a16="http://schemas.microsoft.com/office/drawing/2014/main" id="{F668134B-2E35-F849-8141-F3A07B6BC3C7}"/>
              </a:ext>
            </a:extLst>
          </p:cNvPr>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a:extLst>
              <a:ext uri="{FF2B5EF4-FFF2-40B4-BE49-F238E27FC236}">
                <a16:creationId xmlns:a16="http://schemas.microsoft.com/office/drawing/2014/main" id="{6B0C08B5-282E-6342-90F4-16B2C24DE3FC}"/>
              </a:ext>
            </a:extLst>
          </p:cNvPr>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a:extLst>
              <a:ext uri="{FF2B5EF4-FFF2-40B4-BE49-F238E27FC236}">
                <a16:creationId xmlns:a16="http://schemas.microsoft.com/office/drawing/2014/main" id="{8A511370-F124-FF4E-9C87-056EA6DB9846}"/>
              </a:ext>
            </a:extLst>
          </p:cNvPr>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a:extLst>
              <a:ext uri="{FF2B5EF4-FFF2-40B4-BE49-F238E27FC236}">
                <a16:creationId xmlns:a16="http://schemas.microsoft.com/office/drawing/2014/main" id="{3CBDA5A4-CA3E-C24D-A620-5740F7864984}"/>
              </a:ext>
            </a:extLst>
          </p:cNvPr>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a:extLst>
              <a:ext uri="{FF2B5EF4-FFF2-40B4-BE49-F238E27FC236}">
                <a16:creationId xmlns:a16="http://schemas.microsoft.com/office/drawing/2014/main" id="{37492E73-B874-D740-8225-8A3BC8213D1B}"/>
              </a:ext>
            </a:extLst>
          </p:cNvPr>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a:extLst>
              <a:ext uri="{FF2B5EF4-FFF2-40B4-BE49-F238E27FC236}">
                <a16:creationId xmlns:a16="http://schemas.microsoft.com/office/drawing/2014/main" id="{F9B73814-578A-6840-BF1E-C5365EC7CAA9}"/>
              </a:ext>
            </a:extLst>
          </p:cNvPr>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9" name="Line 21">
            <a:extLst>
              <a:ext uri="{FF2B5EF4-FFF2-40B4-BE49-F238E27FC236}">
                <a16:creationId xmlns:a16="http://schemas.microsoft.com/office/drawing/2014/main" id="{37CC36FC-22E3-4A44-B6EF-832470AF86F8}"/>
              </a:ext>
            </a:extLst>
          </p:cNvPr>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0" name="Line 22">
            <a:extLst>
              <a:ext uri="{FF2B5EF4-FFF2-40B4-BE49-F238E27FC236}">
                <a16:creationId xmlns:a16="http://schemas.microsoft.com/office/drawing/2014/main" id="{FEEA9D7B-FAF3-644A-91B7-FDCD1BF2E3AD}"/>
              </a:ext>
            </a:extLst>
          </p:cNvPr>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1" name="Line 23">
            <a:extLst>
              <a:ext uri="{FF2B5EF4-FFF2-40B4-BE49-F238E27FC236}">
                <a16:creationId xmlns:a16="http://schemas.microsoft.com/office/drawing/2014/main" id="{B5948161-39A4-2C44-AC37-E7A4DA55943B}"/>
              </a:ext>
            </a:extLst>
          </p:cNvPr>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2" name="Line 24">
            <a:extLst>
              <a:ext uri="{FF2B5EF4-FFF2-40B4-BE49-F238E27FC236}">
                <a16:creationId xmlns:a16="http://schemas.microsoft.com/office/drawing/2014/main" id="{F4738141-18B2-1D4C-AE6A-D19867148F56}"/>
              </a:ext>
            </a:extLst>
          </p:cNvPr>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3" name="Line 25">
            <a:extLst>
              <a:ext uri="{FF2B5EF4-FFF2-40B4-BE49-F238E27FC236}">
                <a16:creationId xmlns:a16="http://schemas.microsoft.com/office/drawing/2014/main" id="{ACA95FE6-54E3-0143-BE45-4BFC83032295}"/>
              </a:ext>
            </a:extLst>
          </p:cNvPr>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4" name="Line 26">
            <a:extLst>
              <a:ext uri="{FF2B5EF4-FFF2-40B4-BE49-F238E27FC236}">
                <a16:creationId xmlns:a16="http://schemas.microsoft.com/office/drawing/2014/main" id="{AD1B7013-E969-FA4F-85CF-C000F8EF51A4}"/>
              </a:ext>
            </a:extLst>
          </p:cNvPr>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5" name="Line 27">
            <a:extLst>
              <a:ext uri="{FF2B5EF4-FFF2-40B4-BE49-F238E27FC236}">
                <a16:creationId xmlns:a16="http://schemas.microsoft.com/office/drawing/2014/main" id="{2E20B069-7BA4-7043-9635-515EF8122AB4}"/>
              </a:ext>
            </a:extLst>
          </p:cNvPr>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6" name="Line 28">
            <a:extLst>
              <a:ext uri="{FF2B5EF4-FFF2-40B4-BE49-F238E27FC236}">
                <a16:creationId xmlns:a16="http://schemas.microsoft.com/office/drawing/2014/main" id="{2F6C01AA-B957-0945-952C-B55FD59E4B42}"/>
              </a:ext>
            </a:extLst>
          </p:cNvPr>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7" name="Line 29">
            <a:extLst>
              <a:ext uri="{FF2B5EF4-FFF2-40B4-BE49-F238E27FC236}">
                <a16:creationId xmlns:a16="http://schemas.microsoft.com/office/drawing/2014/main" id="{6AD207F7-A6FF-CE4A-B2B1-508CA42B862D}"/>
              </a:ext>
            </a:extLst>
          </p:cNvPr>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8" name="Line 30">
            <a:extLst>
              <a:ext uri="{FF2B5EF4-FFF2-40B4-BE49-F238E27FC236}">
                <a16:creationId xmlns:a16="http://schemas.microsoft.com/office/drawing/2014/main" id="{5A70D4BE-0832-654C-8737-840A00B0DCF3}"/>
              </a:ext>
            </a:extLst>
          </p:cNvPr>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9" name="AutoShape 31">
            <a:extLst>
              <a:ext uri="{FF2B5EF4-FFF2-40B4-BE49-F238E27FC236}">
                <a16:creationId xmlns:a16="http://schemas.microsoft.com/office/drawing/2014/main" id="{CE3BA0CA-6DF6-6341-A61A-7D18AD302181}"/>
              </a:ext>
            </a:extLst>
          </p:cNvPr>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a:extLst>
              <a:ext uri="{FF2B5EF4-FFF2-40B4-BE49-F238E27FC236}">
                <a16:creationId xmlns:a16="http://schemas.microsoft.com/office/drawing/2014/main" id="{C1B4F514-5152-E244-926C-73D3855C909E}"/>
              </a:ext>
            </a:extLst>
          </p:cNvPr>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a:extLst>
              <a:ext uri="{FF2B5EF4-FFF2-40B4-BE49-F238E27FC236}">
                <a16:creationId xmlns:a16="http://schemas.microsoft.com/office/drawing/2014/main" id="{EB281419-4293-A247-8FAB-29BBCC53E883}"/>
              </a:ext>
            </a:extLst>
          </p:cNvPr>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62" name="AutoShape 34">
            <a:extLst>
              <a:ext uri="{FF2B5EF4-FFF2-40B4-BE49-F238E27FC236}">
                <a16:creationId xmlns:a16="http://schemas.microsoft.com/office/drawing/2014/main" id="{5233753D-958F-3D4B-9162-C24AD0906687}"/>
              </a:ext>
            </a:extLst>
          </p:cNvPr>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a:extLst>
              <a:ext uri="{FF2B5EF4-FFF2-40B4-BE49-F238E27FC236}">
                <a16:creationId xmlns:a16="http://schemas.microsoft.com/office/drawing/2014/main" id="{10CA9BB2-11D0-2948-84F8-3CECC44A6B39}"/>
              </a:ext>
            </a:extLst>
          </p:cNvPr>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a:extLst>
              <a:ext uri="{FF2B5EF4-FFF2-40B4-BE49-F238E27FC236}">
                <a16:creationId xmlns:a16="http://schemas.microsoft.com/office/drawing/2014/main" id="{FE3A5EED-4283-0E47-8F0B-400E1FBFC059}"/>
              </a:ext>
            </a:extLst>
          </p:cNvPr>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a:extLst>
              <a:ext uri="{FF2B5EF4-FFF2-40B4-BE49-F238E27FC236}">
                <a16:creationId xmlns:a16="http://schemas.microsoft.com/office/drawing/2014/main" id="{A4BA15F6-9AF7-F245-84CC-8698B32FBBED}"/>
              </a:ext>
            </a:extLst>
          </p:cNvPr>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a:extLst>
              <a:ext uri="{FF2B5EF4-FFF2-40B4-BE49-F238E27FC236}">
                <a16:creationId xmlns:a16="http://schemas.microsoft.com/office/drawing/2014/main" id="{ADD944CE-F61D-3D40-927B-6A69E8C6CCC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a:extLst>
              <a:ext uri="{FF2B5EF4-FFF2-40B4-BE49-F238E27FC236}">
                <a16:creationId xmlns:a16="http://schemas.microsoft.com/office/drawing/2014/main" id="{5CA5B5D2-6210-D042-92FD-4D878B44CF2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a:extLst>
              <a:ext uri="{FF2B5EF4-FFF2-40B4-BE49-F238E27FC236}">
                <a16:creationId xmlns:a16="http://schemas.microsoft.com/office/drawing/2014/main" id="{D4AE8DEA-BFCF-EB46-ADEF-980DA303403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a:extLst>
              <a:ext uri="{FF2B5EF4-FFF2-40B4-BE49-F238E27FC236}">
                <a16:creationId xmlns:a16="http://schemas.microsoft.com/office/drawing/2014/main" id="{267CC671-3E01-E642-818B-49D461CB532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a:extLst>
              <a:ext uri="{FF2B5EF4-FFF2-40B4-BE49-F238E27FC236}">
                <a16:creationId xmlns:a16="http://schemas.microsoft.com/office/drawing/2014/main" id="{6F28126F-BEA2-E747-B120-59760942886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a:extLst>
              <a:ext uri="{FF2B5EF4-FFF2-40B4-BE49-F238E27FC236}">
                <a16:creationId xmlns:a16="http://schemas.microsoft.com/office/drawing/2014/main" id="{4B87F0E8-FED4-3E4E-9982-2809BA1169F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a:extLst>
              <a:ext uri="{FF2B5EF4-FFF2-40B4-BE49-F238E27FC236}">
                <a16:creationId xmlns:a16="http://schemas.microsoft.com/office/drawing/2014/main" id="{639FDCFE-A65E-344E-BC03-E9368F3ED4E8}"/>
              </a:ext>
            </a:extLst>
          </p:cNvPr>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a:extLst>
              <a:ext uri="{FF2B5EF4-FFF2-40B4-BE49-F238E27FC236}">
                <a16:creationId xmlns:a16="http://schemas.microsoft.com/office/drawing/2014/main" id="{E0C99A8F-7745-D349-A456-316416E9192A}"/>
              </a:ext>
            </a:extLst>
          </p:cNvPr>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a:extLst>
              <a:ext uri="{FF2B5EF4-FFF2-40B4-BE49-F238E27FC236}">
                <a16:creationId xmlns:a16="http://schemas.microsoft.com/office/drawing/2014/main" id="{DB483CDE-91A2-7B49-AB36-70A1682B8FBF}"/>
              </a:ext>
            </a:extLst>
          </p:cNvPr>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a:extLst>
              <a:ext uri="{FF2B5EF4-FFF2-40B4-BE49-F238E27FC236}">
                <a16:creationId xmlns:a16="http://schemas.microsoft.com/office/drawing/2014/main" id="{3F0C6F94-DF75-1B44-876B-ABBE132541AC}"/>
              </a:ext>
            </a:extLst>
          </p:cNvPr>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a:extLst>
              <a:ext uri="{FF2B5EF4-FFF2-40B4-BE49-F238E27FC236}">
                <a16:creationId xmlns:a16="http://schemas.microsoft.com/office/drawing/2014/main" id="{6D324A2F-CC33-BD4E-927C-2E9623C91BA6}"/>
              </a:ext>
            </a:extLst>
          </p:cNvPr>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a:extLst>
              <a:ext uri="{FF2B5EF4-FFF2-40B4-BE49-F238E27FC236}">
                <a16:creationId xmlns:a16="http://schemas.microsoft.com/office/drawing/2014/main" id="{FA2E11FC-9565-5445-9064-BC1D1812D156}"/>
              </a:ext>
            </a:extLst>
          </p:cNvPr>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a:extLst>
              <a:ext uri="{FF2B5EF4-FFF2-40B4-BE49-F238E27FC236}">
                <a16:creationId xmlns:a16="http://schemas.microsoft.com/office/drawing/2014/main" id="{8AA05CA1-6F1B-E641-ADB8-A94D3A687EC4}"/>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D3EFA35-CC06-B349-BC94-F1AB65728290}" type="slidenum">
              <a:rPr lang="en-US" altLang="en-US" sz="1400"/>
              <a:pPr algn="r" eaLnBrk="1">
                <a:defRPr/>
              </a:pPr>
              <a:t>36</a:t>
            </a:fld>
            <a:endParaRPr lang="en-US" altLang="en-US"/>
          </a:p>
        </p:txBody>
      </p:sp>
      <p:sp>
        <p:nvSpPr>
          <p:cNvPr id="74754" name="AutoShape 2">
            <a:extLst>
              <a:ext uri="{FF2B5EF4-FFF2-40B4-BE49-F238E27FC236}">
                <a16:creationId xmlns:a16="http://schemas.microsoft.com/office/drawing/2014/main" id="{F766A14E-5E35-5A41-AE32-5271313FE3F4}"/>
              </a:ext>
            </a:extLst>
          </p:cNvPr>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a:extLst>
              <a:ext uri="{FF2B5EF4-FFF2-40B4-BE49-F238E27FC236}">
                <a16:creationId xmlns:a16="http://schemas.microsoft.com/office/drawing/2014/main" id="{2A3D2ADB-3CD4-E14E-A256-743588E09F68}"/>
              </a:ext>
            </a:extLst>
          </p:cNvPr>
          <p:cNvSpPr>
            <a:spLocks/>
          </p:cNvSpPr>
          <p:nvPr/>
        </p:nvSpPr>
        <p:spPr bwMode="auto">
          <a:xfrm>
            <a:off x="519113" y="1995488"/>
            <a:ext cx="8305800" cy="631825"/>
          </a:xfrm>
          <a:custGeom>
            <a:avLst/>
            <a:gdLst>
              <a:gd name="T0" fmla="*/ 1596905408 w 21600"/>
              <a:gd name="T1" fmla="*/ 9240821 h 21600"/>
              <a:gd name="T2" fmla="*/ 1596905408 w 21600"/>
              <a:gd name="T3" fmla="*/ 9240821 h 21600"/>
              <a:gd name="T4" fmla="*/ 1596905408 w 21600"/>
              <a:gd name="T5" fmla="*/ 9240821 h 21600"/>
              <a:gd name="T6" fmla="*/ 1596905408 w 21600"/>
              <a:gd name="T7" fmla="*/ 924082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31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3100">
                <a:solidFill>
                  <a:srgbClr val="FFFFFF"/>
                </a:solidFill>
                <a:latin typeface="宋体" panose="02010600030101010101" pitchFamily="2" charset="-122"/>
                <a:ea typeface="宋体" panose="02010600030101010101" pitchFamily="2" charset="-122"/>
                <a:sym typeface="宋体" panose="02010600030101010101" pitchFamily="2" charset="-122"/>
              </a:rPr>
              <a:t>长老大会</a:t>
            </a:r>
            <a:endParaRPr lang="en-US" altLang="en-US" sz="2400">
              <a:solidFill>
                <a:srgbClr val="000000"/>
              </a:solidFill>
              <a:sym typeface="Arial" panose="020B0604020202020204" pitchFamily="34" charset="0"/>
            </a:endParaRPr>
          </a:p>
        </p:txBody>
      </p:sp>
      <p:sp>
        <p:nvSpPr>
          <p:cNvPr id="74756" name="Line 4">
            <a:extLst>
              <a:ext uri="{FF2B5EF4-FFF2-40B4-BE49-F238E27FC236}">
                <a16:creationId xmlns:a16="http://schemas.microsoft.com/office/drawing/2014/main" id="{DF1355DA-CA16-2E4F-A8C5-93821DA57E4E}"/>
              </a:ext>
            </a:extLst>
          </p:cNvPr>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7" name="Line 5">
            <a:extLst>
              <a:ext uri="{FF2B5EF4-FFF2-40B4-BE49-F238E27FC236}">
                <a16:creationId xmlns:a16="http://schemas.microsoft.com/office/drawing/2014/main" id="{EB2FB292-917F-6042-B1DE-3B1D91C089A6}"/>
              </a:ext>
            </a:extLst>
          </p:cNvPr>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8" name="AutoShape 6">
            <a:extLst>
              <a:ext uri="{FF2B5EF4-FFF2-40B4-BE49-F238E27FC236}">
                <a16:creationId xmlns:a16="http://schemas.microsoft.com/office/drawing/2014/main" id="{941FF89D-D2BB-7247-9237-2C6F2077E473}"/>
              </a:ext>
            </a:extLst>
          </p:cNvPr>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a:extLst>
              <a:ext uri="{FF2B5EF4-FFF2-40B4-BE49-F238E27FC236}">
                <a16:creationId xmlns:a16="http://schemas.microsoft.com/office/drawing/2014/main" id="{0E78ACCA-D125-334D-8D89-BDD5C751A474}"/>
              </a:ext>
            </a:extLst>
          </p:cNvPr>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a:extLst>
              <a:ext uri="{FF2B5EF4-FFF2-40B4-BE49-F238E27FC236}">
                <a16:creationId xmlns:a16="http://schemas.microsoft.com/office/drawing/2014/main" id="{06364BF4-25C1-BE4B-98AF-F97279C667BC}"/>
              </a:ext>
            </a:extLst>
          </p:cNvPr>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1" name="Line 9">
            <a:extLst>
              <a:ext uri="{FF2B5EF4-FFF2-40B4-BE49-F238E27FC236}">
                <a16:creationId xmlns:a16="http://schemas.microsoft.com/office/drawing/2014/main" id="{AD0FA731-9133-1545-AFE8-4D9A19019219}"/>
              </a:ext>
            </a:extLst>
          </p:cNvPr>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2" name="Line 10">
            <a:extLst>
              <a:ext uri="{FF2B5EF4-FFF2-40B4-BE49-F238E27FC236}">
                <a16:creationId xmlns:a16="http://schemas.microsoft.com/office/drawing/2014/main" id="{9FBF0E38-CDD8-AE40-A47B-F013CF5830FB}"/>
              </a:ext>
            </a:extLst>
          </p:cNvPr>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3" name="Line 11">
            <a:extLst>
              <a:ext uri="{FF2B5EF4-FFF2-40B4-BE49-F238E27FC236}">
                <a16:creationId xmlns:a16="http://schemas.microsoft.com/office/drawing/2014/main" id="{0F53F916-DBFE-2242-AA96-A20892B8E444}"/>
              </a:ext>
            </a:extLst>
          </p:cNvPr>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4" name="AutoShape 12">
            <a:extLst>
              <a:ext uri="{FF2B5EF4-FFF2-40B4-BE49-F238E27FC236}">
                <a16:creationId xmlns:a16="http://schemas.microsoft.com/office/drawing/2014/main" id="{44856C52-5E59-D346-BA8F-067D2167B622}"/>
              </a:ext>
            </a:extLst>
          </p:cNvPr>
          <p:cNvSpPr>
            <a:spLocks/>
          </p:cNvSpPr>
          <p:nvPr/>
        </p:nvSpPr>
        <p:spPr bwMode="auto">
          <a:xfrm>
            <a:off x="152400" y="4953000"/>
            <a:ext cx="1905000" cy="554038"/>
          </a:xfrm>
          <a:custGeom>
            <a:avLst/>
            <a:gdLst>
              <a:gd name="T0" fmla="*/ 84005208 w 21600"/>
              <a:gd name="T1" fmla="*/ 7105512 h 21600"/>
              <a:gd name="T2" fmla="*/ 84005208 w 21600"/>
              <a:gd name="T3" fmla="*/ 7105512 h 21600"/>
              <a:gd name="T4" fmla="*/ 84005208 w 21600"/>
              <a:gd name="T5" fmla="*/ 7105512 h 21600"/>
              <a:gd name="T6" fmla="*/ 8400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5" name="AutoShape 13">
            <a:extLst>
              <a:ext uri="{FF2B5EF4-FFF2-40B4-BE49-F238E27FC236}">
                <a16:creationId xmlns:a16="http://schemas.microsoft.com/office/drawing/2014/main" id="{84365DEB-7BB7-F249-BCC1-0BA317EA2E5A}"/>
              </a:ext>
            </a:extLst>
          </p:cNvPr>
          <p:cNvSpPr>
            <a:spLocks/>
          </p:cNvSpPr>
          <p:nvPr/>
        </p:nvSpPr>
        <p:spPr bwMode="auto">
          <a:xfrm>
            <a:off x="2414588" y="4953000"/>
            <a:ext cx="1905000" cy="554038"/>
          </a:xfrm>
          <a:custGeom>
            <a:avLst/>
            <a:gdLst>
              <a:gd name="T0" fmla="*/ 84005208 w 21600"/>
              <a:gd name="T1" fmla="*/ 7105512 h 21600"/>
              <a:gd name="T2" fmla="*/ 84005208 w 21600"/>
              <a:gd name="T3" fmla="*/ 7105512 h 21600"/>
              <a:gd name="T4" fmla="*/ 84005208 w 21600"/>
              <a:gd name="T5" fmla="*/ 7105512 h 21600"/>
              <a:gd name="T6" fmla="*/ 8400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6" name="AutoShape 14">
            <a:extLst>
              <a:ext uri="{FF2B5EF4-FFF2-40B4-BE49-F238E27FC236}">
                <a16:creationId xmlns:a16="http://schemas.microsoft.com/office/drawing/2014/main" id="{C82EBB72-3A49-F04D-8A43-9E5E6942FDBB}"/>
              </a:ext>
            </a:extLst>
          </p:cNvPr>
          <p:cNvSpPr>
            <a:spLocks/>
          </p:cNvSpPr>
          <p:nvPr/>
        </p:nvSpPr>
        <p:spPr bwMode="auto">
          <a:xfrm>
            <a:off x="4732338" y="4953000"/>
            <a:ext cx="1905000" cy="554038"/>
          </a:xfrm>
          <a:custGeom>
            <a:avLst/>
            <a:gdLst>
              <a:gd name="T0" fmla="*/ 84005208 w 21600"/>
              <a:gd name="T1" fmla="*/ 7105512 h 21600"/>
              <a:gd name="T2" fmla="*/ 84005208 w 21600"/>
              <a:gd name="T3" fmla="*/ 7105512 h 21600"/>
              <a:gd name="T4" fmla="*/ 84005208 w 21600"/>
              <a:gd name="T5" fmla="*/ 7105512 h 21600"/>
              <a:gd name="T6" fmla="*/ 8400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7" name="AutoShape 15">
            <a:extLst>
              <a:ext uri="{FF2B5EF4-FFF2-40B4-BE49-F238E27FC236}">
                <a16:creationId xmlns:a16="http://schemas.microsoft.com/office/drawing/2014/main" id="{325D6A79-5543-1945-97A1-8AB34311525A}"/>
              </a:ext>
            </a:extLst>
          </p:cNvPr>
          <p:cNvSpPr>
            <a:spLocks/>
          </p:cNvSpPr>
          <p:nvPr/>
        </p:nvSpPr>
        <p:spPr bwMode="auto">
          <a:xfrm>
            <a:off x="7050088" y="4951413"/>
            <a:ext cx="1905000" cy="555625"/>
          </a:xfrm>
          <a:custGeom>
            <a:avLst/>
            <a:gdLst>
              <a:gd name="T0" fmla="*/ 84005208 w 21600"/>
              <a:gd name="T1" fmla="*/ 7146289 h 21600"/>
              <a:gd name="T2" fmla="*/ 84005208 w 21600"/>
              <a:gd name="T3" fmla="*/ 7146289 h 21600"/>
              <a:gd name="T4" fmla="*/ 84005208 w 21600"/>
              <a:gd name="T5" fmla="*/ 7146289 h 21600"/>
              <a:gd name="T6" fmla="*/ 84005208 w 21600"/>
              <a:gd name="T7" fmla="*/ 714628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8" name="Line 16">
            <a:extLst>
              <a:ext uri="{FF2B5EF4-FFF2-40B4-BE49-F238E27FC236}">
                <a16:creationId xmlns:a16="http://schemas.microsoft.com/office/drawing/2014/main" id="{C87A38CD-BDDB-B041-9D52-BD842E7C5F06}"/>
              </a:ext>
            </a:extLst>
          </p:cNvPr>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9" name="Line 17">
            <a:extLst>
              <a:ext uri="{FF2B5EF4-FFF2-40B4-BE49-F238E27FC236}">
                <a16:creationId xmlns:a16="http://schemas.microsoft.com/office/drawing/2014/main" id="{4C757635-AAE4-AD43-8D34-894D935D82A2}"/>
              </a:ext>
            </a:extLst>
          </p:cNvPr>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0" name="Line 18">
            <a:extLst>
              <a:ext uri="{FF2B5EF4-FFF2-40B4-BE49-F238E27FC236}">
                <a16:creationId xmlns:a16="http://schemas.microsoft.com/office/drawing/2014/main" id="{D99A826E-6F58-834A-AFC7-DC6D82390029}"/>
              </a:ext>
            </a:extLst>
          </p:cNvPr>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1" name="Line 19">
            <a:extLst>
              <a:ext uri="{FF2B5EF4-FFF2-40B4-BE49-F238E27FC236}">
                <a16:creationId xmlns:a16="http://schemas.microsoft.com/office/drawing/2014/main" id="{FBD598EF-A1F3-3A4C-95FB-9872CE63A1E4}"/>
              </a:ext>
            </a:extLst>
          </p:cNvPr>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2" name="Line 20">
            <a:extLst>
              <a:ext uri="{FF2B5EF4-FFF2-40B4-BE49-F238E27FC236}">
                <a16:creationId xmlns:a16="http://schemas.microsoft.com/office/drawing/2014/main" id="{ABC59591-5FF8-434F-A195-A193705F8A09}"/>
              </a:ext>
            </a:extLst>
          </p:cNvPr>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3" name="Line 21">
            <a:extLst>
              <a:ext uri="{FF2B5EF4-FFF2-40B4-BE49-F238E27FC236}">
                <a16:creationId xmlns:a16="http://schemas.microsoft.com/office/drawing/2014/main" id="{D3E00F2B-2BA3-2146-9D52-CC90B94CE92F}"/>
              </a:ext>
            </a:extLst>
          </p:cNvPr>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4" name="Line 22">
            <a:extLst>
              <a:ext uri="{FF2B5EF4-FFF2-40B4-BE49-F238E27FC236}">
                <a16:creationId xmlns:a16="http://schemas.microsoft.com/office/drawing/2014/main" id="{9C5D23DE-ACA6-7746-B56F-5A22ADA60F39}"/>
              </a:ext>
            </a:extLst>
          </p:cNvPr>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5" name="Line 23">
            <a:extLst>
              <a:ext uri="{FF2B5EF4-FFF2-40B4-BE49-F238E27FC236}">
                <a16:creationId xmlns:a16="http://schemas.microsoft.com/office/drawing/2014/main" id="{032ADE3D-8E73-C142-9009-8D2684C770FD}"/>
              </a:ext>
            </a:extLst>
          </p:cNvPr>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6" name="Line 24">
            <a:extLst>
              <a:ext uri="{FF2B5EF4-FFF2-40B4-BE49-F238E27FC236}">
                <a16:creationId xmlns:a16="http://schemas.microsoft.com/office/drawing/2014/main" id="{D9B0592E-DA18-4942-A1CB-24CDC01C5962}"/>
              </a:ext>
            </a:extLst>
          </p:cNvPr>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7" name="Line 25">
            <a:extLst>
              <a:ext uri="{FF2B5EF4-FFF2-40B4-BE49-F238E27FC236}">
                <a16:creationId xmlns:a16="http://schemas.microsoft.com/office/drawing/2014/main" id="{56DF514E-F28D-FE4A-9405-F2AC1662BA7D}"/>
              </a:ext>
            </a:extLst>
          </p:cNvPr>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8" name="Line 26">
            <a:extLst>
              <a:ext uri="{FF2B5EF4-FFF2-40B4-BE49-F238E27FC236}">
                <a16:creationId xmlns:a16="http://schemas.microsoft.com/office/drawing/2014/main" id="{B18206E7-C2C9-B044-816F-0D06F55BCE80}"/>
              </a:ext>
            </a:extLst>
          </p:cNvPr>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9" name="Line 27">
            <a:extLst>
              <a:ext uri="{FF2B5EF4-FFF2-40B4-BE49-F238E27FC236}">
                <a16:creationId xmlns:a16="http://schemas.microsoft.com/office/drawing/2014/main" id="{CE489744-DEB2-E042-A918-0E5FEB66E7DE}"/>
              </a:ext>
            </a:extLst>
          </p:cNvPr>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0" name="Line 28">
            <a:extLst>
              <a:ext uri="{FF2B5EF4-FFF2-40B4-BE49-F238E27FC236}">
                <a16:creationId xmlns:a16="http://schemas.microsoft.com/office/drawing/2014/main" id="{25683258-A9B1-F540-A0CD-77F20ECE965C}"/>
              </a:ext>
            </a:extLst>
          </p:cNvPr>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1" name="Line 29">
            <a:extLst>
              <a:ext uri="{FF2B5EF4-FFF2-40B4-BE49-F238E27FC236}">
                <a16:creationId xmlns:a16="http://schemas.microsoft.com/office/drawing/2014/main" id="{FD7E9851-8E39-2B48-A0AE-58E5DBB751AD}"/>
              </a:ext>
            </a:extLst>
          </p:cNvPr>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2" name="Line 30">
            <a:extLst>
              <a:ext uri="{FF2B5EF4-FFF2-40B4-BE49-F238E27FC236}">
                <a16:creationId xmlns:a16="http://schemas.microsoft.com/office/drawing/2014/main" id="{E67EC87A-1811-BF4F-AA28-9925003AF1AE}"/>
              </a:ext>
            </a:extLst>
          </p:cNvPr>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3" name="Line 31">
            <a:extLst>
              <a:ext uri="{FF2B5EF4-FFF2-40B4-BE49-F238E27FC236}">
                <a16:creationId xmlns:a16="http://schemas.microsoft.com/office/drawing/2014/main" id="{B880F4D3-C4D0-E449-A8AB-8A4ADD9E171D}"/>
              </a:ext>
            </a:extLst>
          </p:cNvPr>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4" name="Line 32">
            <a:extLst>
              <a:ext uri="{FF2B5EF4-FFF2-40B4-BE49-F238E27FC236}">
                <a16:creationId xmlns:a16="http://schemas.microsoft.com/office/drawing/2014/main" id="{FCEC254C-C148-3640-986D-341A7187D73C}"/>
              </a:ext>
            </a:extLst>
          </p:cNvPr>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5" name="Line 33">
            <a:extLst>
              <a:ext uri="{FF2B5EF4-FFF2-40B4-BE49-F238E27FC236}">
                <a16:creationId xmlns:a16="http://schemas.microsoft.com/office/drawing/2014/main" id="{B1F09DC4-C281-6447-830E-8AAB88F4A0EF}"/>
              </a:ext>
            </a:extLst>
          </p:cNvPr>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6" name="Line 34">
            <a:extLst>
              <a:ext uri="{FF2B5EF4-FFF2-40B4-BE49-F238E27FC236}">
                <a16:creationId xmlns:a16="http://schemas.microsoft.com/office/drawing/2014/main" id="{840BD748-5984-D448-9CE5-B2D2F0C1D255}"/>
              </a:ext>
            </a:extLst>
          </p:cNvPr>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7" name="Line 35">
            <a:extLst>
              <a:ext uri="{FF2B5EF4-FFF2-40B4-BE49-F238E27FC236}">
                <a16:creationId xmlns:a16="http://schemas.microsoft.com/office/drawing/2014/main" id="{FCCF761D-1EE2-EC4B-8F07-7A696B86D3E7}"/>
              </a:ext>
            </a:extLst>
          </p:cNvPr>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8" name="Line 36">
            <a:extLst>
              <a:ext uri="{FF2B5EF4-FFF2-40B4-BE49-F238E27FC236}">
                <a16:creationId xmlns:a16="http://schemas.microsoft.com/office/drawing/2014/main" id="{E38E373B-13C5-3B4C-A2D0-C889D30BAC81}"/>
              </a:ext>
            </a:extLst>
          </p:cNvPr>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9" name="Line 37">
            <a:extLst>
              <a:ext uri="{FF2B5EF4-FFF2-40B4-BE49-F238E27FC236}">
                <a16:creationId xmlns:a16="http://schemas.microsoft.com/office/drawing/2014/main" id="{B986E4BD-A863-DA4E-8791-A9C50835F8E3}"/>
              </a:ext>
            </a:extLst>
          </p:cNvPr>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90" name="AutoShape 38">
            <a:extLst>
              <a:ext uri="{FF2B5EF4-FFF2-40B4-BE49-F238E27FC236}">
                <a16:creationId xmlns:a16="http://schemas.microsoft.com/office/drawing/2014/main" id="{CCB49EA9-C340-2145-840A-66DFE78DC774}"/>
              </a:ext>
            </a:extLst>
          </p:cNvPr>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a:extLst>
              <a:ext uri="{FF2B5EF4-FFF2-40B4-BE49-F238E27FC236}">
                <a16:creationId xmlns:a16="http://schemas.microsoft.com/office/drawing/2014/main" id="{7B8BABE0-5666-E640-BECD-0C5FBC84C11B}"/>
              </a:ext>
            </a:extLst>
          </p:cNvPr>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a:extLst>
              <a:ext uri="{FF2B5EF4-FFF2-40B4-BE49-F238E27FC236}">
                <a16:creationId xmlns:a16="http://schemas.microsoft.com/office/drawing/2014/main" id="{6B7312D6-B469-EE45-A6C1-E015DC7443C5}"/>
              </a:ext>
            </a:extLst>
          </p:cNvPr>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a:extLst>
              <a:ext uri="{FF2B5EF4-FFF2-40B4-BE49-F238E27FC236}">
                <a16:creationId xmlns:a16="http://schemas.microsoft.com/office/drawing/2014/main" id="{C9044760-7C03-9044-8752-86C395573B4B}"/>
              </a:ext>
            </a:extLst>
          </p:cNvPr>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a:extLst>
              <a:ext uri="{FF2B5EF4-FFF2-40B4-BE49-F238E27FC236}">
                <a16:creationId xmlns:a16="http://schemas.microsoft.com/office/drawing/2014/main" id="{05557D29-76E7-EA4A-A3EA-6A278C41F86A}"/>
              </a:ext>
            </a:extLst>
          </p:cNvPr>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a:extLst>
              <a:ext uri="{FF2B5EF4-FFF2-40B4-BE49-F238E27FC236}">
                <a16:creationId xmlns:a16="http://schemas.microsoft.com/office/drawing/2014/main" id="{A9A6514E-DD03-B348-9880-115CCC16920A}"/>
              </a:ext>
            </a:extLst>
          </p:cNvPr>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a:extLst>
              <a:ext uri="{FF2B5EF4-FFF2-40B4-BE49-F238E27FC236}">
                <a16:creationId xmlns:a16="http://schemas.microsoft.com/office/drawing/2014/main" id="{78170BA1-6F5E-234B-B06C-4E1DDAA61A1F}"/>
              </a:ext>
            </a:extLst>
          </p:cNvPr>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a:extLst>
              <a:ext uri="{FF2B5EF4-FFF2-40B4-BE49-F238E27FC236}">
                <a16:creationId xmlns:a16="http://schemas.microsoft.com/office/drawing/2014/main" id="{47112899-5847-E144-9476-D434D208F36B}"/>
              </a:ext>
            </a:extLst>
          </p:cNvPr>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a:extLst>
              <a:ext uri="{FF2B5EF4-FFF2-40B4-BE49-F238E27FC236}">
                <a16:creationId xmlns:a16="http://schemas.microsoft.com/office/drawing/2014/main" id="{604CAD7B-AC46-4041-BCD6-77303D44F8B5}"/>
              </a:ext>
            </a:extLst>
          </p:cNvPr>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a:extLst>
              <a:ext uri="{FF2B5EF4-FFF2-40B4-BE49-F238E27FC236}">
                <a16:creationId xmlns:a16="http://schemas.microsoft.com/office/drawing/2014/main" id="{BD9686DE-BB19-8240-B419-F31448D15658}"/>
              </a:ext>
            </a:extLst>
          </p:cNvPr>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0" name="Line 48">
            <a:extLst>
              <a:ext uri="{FF2B5EF4-FFF2-40B4-BE49-F238E27FC236}">
                <a16:creationId xmlns:a16="http://schemas.microsoft.com/office/drawing/2014/main" id="{54909D46-A42E-8D4C-AD4A-742102AA7CCA}"/>
              </a:ext>
            </a:extLst>
          </p:cNvPr>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1" name="AutoShape 49">
            <a:extLst>
              <a:ext uri="{FF2B5EF4-FFF2-40B4-BE49-F238E27FC236}">
                <a16:creationId xmlns:a16="http://schemas.microsoft.com/office/drawing/2014/main" id="{80303D1E-0CF6-A64F-86BF-13FC0F3C8187}"/>
              </a:ext>
            </a:extLst>
          </p:cNvPr>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a:extLst>
              <a:ext uri="{FF2B5EF4-FFF2-40B4-BE49-F238E27FC236}">
                <a16:creationId xmlns:a16="http://schemas.microsoft.com/office/drawing/2014/main" id="{6884F750-5BC5-524D-9D56-99254AEA6CB4}"/>
              </a:ext>
            </a:extLst>
          </p:cNvPr>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a:extLst>
              <a:ext uri="{FF2B5EF4-FFF2-40B4-BE49-F238E27FC236}">
                <a16:creationId xmlns:a16="http://schemas.microsoft.com/office/drawing/2014/main" id="{AC703E72-7127-CD4D-A078-500C00A19E3E}"/>
              </a:ext>
            </a:extLst>
          </p:cNvPr>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a:extLst>
              <a:ext uri="{FF2B5EF4-FFF2-40B4-BE49-F238E27FC236}">
                <a16:creationId xmlns:a16="http://schemas.microsoft.com/office/drawing/2014/main" id="{52838C19-E0D2-1844-B8EB-1D416870C17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a:extLst>
              <a:ext uri="{FF2B5EF4-FFF2-40B4-BE49-F238E27FC236}">
                <a16:creationId xmlns:a16="http://schemas.microsoft.com/office/drawing/2014/main" id="{B69F2BCE-61D3-E742-A2F5-BB7CBE70C12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a:extLst>
              <a:ext uri="{FF2B5EF4-FFF2-40B4-BE49-F238E27FC236}">
                <a16:creationId xmlns:a16="http://schemas.microsoft.com/office/drawing/2014/main" id="{0E2C1364-DE45-5F4F-90E2-EDBE79B92236}"/>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a:extLst>
              <a:ext uri="{FF2B5EF4-FFF2-40B4-BE49-F238E27FC236}">
                <a16:creationId xmlns:a16="http://schemas.microsoft.com/office/drawing/2014/main" id="{13ECE4E6-6862-2C48-A3FD-AAFE2B6F6B2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a:extLst>
              <a:ext uri="{FF2B5EF4-FFF2-40B4-BE49-F238E27FC236}">
                <a16:creationId xmlns:a16="http://schemas.microsoft.com/office/drawing/2014/main" id="{A78F2F2C-A85E-EA45-9D86-9B54007B433F}"/>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a:extLst>
              <a:ext uri="{FF2B5EF4-FFF2-40B4-BE49-F238E27FC236}">
                <a16:creationId xmlns:a16="http://schemas.microsoft.com/office/drawing/2014/main" id="{83CF1A50-9F44-2B40-9D7D-58A0F7F45D9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a:extLst>
              <a:ext uri="{FF2B5EF4-FFF2-40B4-BE49-F238E27FC236}">
                <a16:creationId xmlns:a16="http://schemas.microsoft.com/office/drawing/2014/main" id="{A227FA5E-A089-9D43-B7B4-C6BBD5CEC02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a:extLst>
              <a:ext uri="{FF2B5EF4-FFF2-40B4-BE49-F238E27FC236}">
                <a16:creationId xmlns:a16="http://schemas.microsoft.com/office/drawing/2014/main" id="{B0EF3925-9652-6D49-9285-64D8F829FA6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a:extLst>
              <a:ext uri="{FF2B5EF4-FFF2-40B4-BE49-F238E27FC236}">
                <a16:creationId xmlns:a16="http://schemas.microsoft.com/office/drawing/2014/main" id="{259EA23F-C0A8-2846-9A52-E5718A609B8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a:extLst>
              <a:ext uri="{FF2B5EF4-FFF2-40B4-BE49-F238E27FC236}">
                <a16:creationId xmlns:a16="http://schemas.microsoft.com/office/drawing/2014/main" id="{F1FDCF1C-F6FA-8D4C-AF12-E9A090E1A97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a:extLst>
              <a:ext uri="{FF2B5EF4-FFF2-40B4-BE49-F238E27FC236}">
                <a16:creationId xmlns:a16="http://schemas.microsoft.com/office/drawing/2014/main" id="{04E49C91-14B6-FD41-82EB-94BC3EE440B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a:extLst>
              <a:ext uri="{FF2B5EF4-FFF2-40B4-BE49-F238E27FC236}">
                <a16:creationId xmlns:a16="http://schemas.microsoft.com/office/drawing/2014/main" id="{FC4D7967-4E20-6A44-B006-3DCF9ED030C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a:extLst>
              <a:ext uri="{FF2B5EF4-FFF2-40B4-BE49-F238E27FC236}">
                <a16:creationId xmlns:a16="http://schemas.microsoft.com/office/drawing/2014/main" id="{0DC68AC7-ADC4-5642-A94F-87CD6CBFCBFA}"/>
              </a:ext>
            </a:extLst>
          </p:cNvPr>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a:extLst>
              <a:ext uri="{FF2B5EF4-FFF2-40B4-BE49-F238E27FC236}">
                <a16:creationId xmlns:a16="http://schemas.microsoft.com/office/drawing/2014/main" id="{5524DA24-507A-3E41-9B84-C55E313C3F0A}"/>
              </a:ext>
            </a:extLst>
          </p:cNvPr>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a:extLst>
              <a:ext uri="{FF2B5EF4-FFF2-40B4-BE49-F238E27FC236}">
                <a16:creationId xmlns:a16="http://schemas.microsoft.com/office/drawing/2014/main" id="{ADEAABD3-ACD2-A64A-A956-A3223E937800}"/>
              </a:ext>
            </a:extLst>
          </p:cNvPr>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a:extLst>
              <a:ext uri="{FF2B5EF4-FFF2-40B4-BE49-F238E27FC236}">
                <a16:creationId xmlns:a16="http://schemas.microsoft.com/office/drawing/2014/main" id="{0868E14B-82DB-A14F-A099-8C866B423471}"/>
              </a:ext>
            </a:extLst>
          </p:cNvPr>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a:extLst>
              <a:ext uri="{FF2B5EF4-FFF2-40B4-BE49-F238E27FC236}">
                <a16:creationId xmlns:a16="http://schemas.microsoft.com/office/drawing/2014/main" id="{B6B9FD9A-381D-1146-A5D9-42A74C911949}"/>
              </a:ext>
            </a:extLst>
          </p:cNvPr>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a:extLst>
              <a:ext uri="{FF2B5EF4-FFF2-40B4-BE49-F238E27FC236}">
                <a16:creationId xmlns:a16="http://schemas.microsoft.com/office/drawing/2014/main" id="{83463B62-DB29-D342-9D34-F18511876CF1}"/>
              </a:ext>
            </a:extLst>
          </p:cNvPr>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a:extLst>
              <a:ext uri="{FF2B5EF4-FFF2-40B4-BE49-F238E27FC236}">
                <a16:creationId xmlns:a16="http://schemas.microsoft.com/office/drawing/2014/main" id="{E90D75AA-B16B-534C-AC19-205F8DF37CFD}"/>
              </a:ext>
            </a:extLst>
          </p:cNvPr>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a:extLst>
              <a:ext uri="{FF2B5EF4-FFF2-40B4-BE49-F238E27FC236}">
                <a16:creationId xmlns:a16="http://schemas.microsoft.com/office/drawing/2014/main" id="{C8E5D82A-287D-DC49-8251-F0939BB83BA1}"/>
              </a:ext>
            </a:extLst>
          </p:cNvPr>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a:extLst>
              <a:ext uri="{FF2B5EF4-FFF2-40B4-BE49-F238E27FC236}">
                <a16:creationId xmlns:a16="http://schemas.microsoft.com/office/drawing/2014/main" id="{BD98CFEC-310E-A148-A849-697DE6B0C913}"/>
              </a:ext>
            </a:extLst>
          </p:cNvPr>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a:extLst>
              <a:ext uri="{FF2B5EF4-FFF2-40B4-BE49-F238E27FC236}">
                <a16:creationId xmlns:a16="http://schemas.microsoft.com/office/drawing/2014/main" id="{EA95E182-5481-3542-847E-7A364F7B694B}"/>
              </a:ext>
            </a:extLst>
          </p:cNvPr>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a:extLst>
              <a:ext uri="{FF2B5EF4-FFF2-40B4-BE49-F238E27FC236}">
                <a16:creationId xmlns:a16="http://schemas.microsoft.com/office/drawing/2014/main" id="{62F0307D-8E44-FB4B-999F-DCF1741975F6}"/>
              </a:ext>
            </a:extLst>
          </p:cNvPr>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a:extLst>
              <a:ext uri="{FF2B5EF4-FFF2-40B4-BE49-F238E27FC236}">
                <a16:creationId xmlns:a16="http://schemas.microsoft.com/office/drawing/2014/main" id="{4FDF9AA9-18B9-8446-AA2B-B9557ECB9406}"/>
              </a:ext>
            </a:extLst>
          </p:cNvPr>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a:extLst>
              <a:ext uri="{FF2B5EF4-FFF2-40B4-BE49-F238E27FC236}">
                <a16:creationId xmlns:a16="http://schemas.microsoft.com/office/drawing/2014/main" id="{26AA45C4-9301-414D-98A0-71509AB1214F}"/>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89067C19-D75E-ED4F-925C-C97F6DAAA0EE}" type="slidenum">
              <a:rPr lang="en-US" altLang="en-US" sz="1400">
                <a:solidFill>
                  <a:srgbClr val="27EEE7"/>
                </a:solidFill>
              </a:rPr>
              <a:pPr algn="r" eaLnBrk="1">
                <a:defRPr/>
              </a:pPr>
              <a:t>37</a:t>
            </a:fld>
            <a:endParaRPr lang="en-US" altLang="en-US"/>
          </a:p>
        </p:txBody>
      </p:sp>
      <p:pic>
        <p:nvPicPr>
          <p:cNvPr id="75778" name="Picture 2" descr="church of HolyCross">
            <a:extLst>
              <a:ext uri="{FF2B5EF4-FFF2-40B4-BE49-F238E27FC236}">
                <a16:creationId xmlns:a16="http://schemas.microsoft.com/office/drawing/2014/main" id="{C6DC6897-F109-F74D-8354-F3E236071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a:extLst>
              <a:ext uri="{FF2B5EF4-FFF2-40B4-BE49-F238E27FC236}">
                <a16:creationId xmlns:a16="http://schemas.microsoft.com/office/drawing/2014/main" id="{462B1A20-6E9C-9041-B65F-B520A483A944}"/>
              </a:ext>
            </a:extLst>
          </p:cNvPr>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a:extLst>
              <a:ext uri="{FF2B5EF4-FFF2-40B4-BE49-F238E27FC236}">
                <a16:creationId xmlns:a16="http://schemas.microsoft.com/office/drawing/2014/main" id="{80EBD4DB-B89B-D34F-B786-5DE0A5E642D0}"/>
              </a:ext>
            </a:extLst>
          </p:cNvPr>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a:extLst>
              <a:ext uri="{FF2B5EF4-FFF2-40B4-BE49-F238E27FC236}">
                <a16:creationId xmlns:a16="http://schemas.microsoft.com/office/drawing/2014/main" id="{5751A1B7-9377-FF48-AA44-812C5DCDA251}"/>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33F4F161-6EB1-6A49-BADF-B21664B1BB04}" type="slidenum">
              <a:rPr lang="en-US" altLang="en-US" sz="1400"/>
              <a:pPr algn="r" eaLnBrk="1">
                <a:defRPr/>
              </a:pPr>
              <a:t>38</a:t>
            </a:fld>
            <a:endParaRPr lang="en-US" altLang="en-US"/>
          </a:p>
        </p:txBody>
      </p:sp>
      <p:sp>
        <p:nvSpPr>
          <p:cNvPr id="76802" name="AutoShape 2">
            <a:extLst>
              <a:ext uri="{FF2B5EF4-FFF2-40B4-BE49-F238E27FC236}">
                <a16:creationId xmlns:a16="http://schemas.microsoft.com/office/drawing/2014/main" id="{E1B6CC83-0DA0-5943-A6E7-0ED157814146}"/>
              </a:ext>
            </a:extLst>
          </p:cNvPr>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33828" name="Group 3">
            <a:extLst>
              <a:ext uri="{FF2B5EF4-FFF2-40B4-BE49-F238E27FC236}">
                <a16:creationId xmlns:a16="http://schemas.microsoft.com/office/drawing/2014/main" id="{D78C2368-C2F3-0744-B158-398444A7B7A0}"/>
              </a:ext>
            </a:extLst>
          </p:cNvPr>
          <p:cNvGrpSpPr>
            <a:grpSpLocks/>
          </p:cNvGrpSpPr>
          <p:nvPr/>
        </p:nvGrpSpPr>
        <p:grpSpPr bwMode="auto">
          <a:xfrm>
            <a:off x="288925" y="2546350"/>
            <a:ext cx="712788" cy="474663"/>
            <a:chOff x="-1" y="0"/>
            <a:chExt cx="711202" cy="474663"/>
          </a:xfrm>
        </p:grpSpPr>
        <p:sp>
          <p:nvSpPr>
            <p:cNvPr id="76804" name="AutoShape 4">
              <a:extLst>
                <a:ext uri="{FF2B5EF4-FFF2-40B4-BE49-F238E27FC236}">
                  <a16:creationId xmlns:a16="http://schemas.microsoft.com/office/drawing/2014/main" id="{6C9F5C2B-BDAE-734A-A7B2-2E8C4155F347}"/>
                </a:ext>
              </a:extLst>
            </p:cNvPr>
            <p:cNvSpPr>
              <a:spLocks/>
            </p:cNvSpPr>
            <p:nvPr/>
          </p:nvSpPr>
          <p:spPr bwMode="auto">
            <a:xfrm>
              <a:off x="-1" y="0"/>
              <a:ext cx="437175"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5" name="AutoShape 5">
              <a:extLst>
                <a:ext uri="{FF2B5EF4-FFF2-40B4-BE49-F238E27FC236}">
                  <a16:creationId xmlns:a16="http://schemas.microsoft.com/office/drawing/2014/main" id="{72AC6FEB-494E-D24A-8D6A-1381D9A9F467}"/>
                </a:ext>
              </a:extLst>
            </p:cNvPr>
            <p:cNvSpPr>
              <a:spLocks/>
            </p:cNvSpPr>
            <p:nvPr/>
          </p:nvSpPr>
          <p:spPr bwMode="auto">
            <a:xfrm>
              <a:off x="383319" y="0"/>
              <a:ext cx="327882"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grpSp>
        <p:nvGrpSpPr>
          <p:cNvPr id="333829" name="Group 6">
            <a:extLst>
              <a:ext uri="{FF2B5EF4-FFF2-40B4-BE49-F238E27FC236}">
                <a16:creationId xmlns:a16="http://schemas.microsoft.com/office/drawing/2014/main" id="{A4EED31A-91CB-D54F-9C56-13EDCE2C43BC}"/>
              </a:ext>
            </a:extLst>
          </p:cNvPr>
          <p:cNvGrpSpPr>
            <a:grpSpLocks/>
          </p:cNvGrpSpPr>
          <p:nvPr/>
        </p:nvGrpSpPr>
        <p:grpSpPr bwMode="auto">
          <a:xfrm>
            <a:off x="412750" y="2968625"/>
            <a:ext cx="739775" cy="474663"/>
            <a:chOff x="-1" y="0"/>
            <a:chExt cx="738189" cy="474663"/>
          </a:xfrm>
        </p:grpSpPr>
        <p:sp>
          <p:nvSpPr>
            <p:cNvPr id="76807" name="AutoShape 7">
              <a:extLst>
                <a:ext uri="{FF2B5EF4-FFF2-40B4-BE49-F238E27FC236}">
                  <a16:creationId xmlns:a16="http://schemas.microsoft.com/office/drawing/2014/main" id="{6A23517A-91A9-1849-A217-E3FADDAE2A4F}"/>
                </a:ext>
              </a:extLst>
            </p:cNvPr>
            <p:cNvSpPr>
              <a:spLocks/>
            </p:cNvSpPr>
            <p:nvPr/>
          </p:nvSpPr>
          <p:spPr bwMode="auto">
            <a:xfrm>
              <a:off x="-1" y="0"/>
              <a:ext cx="421370"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8" name="AutoShape 8">
              <a:extLst>
                <a:ext uri="{FF2B5EF4-FFF2-40B4-BE49-F238E27FC236}">
                  <a16:creationId xmlns:a16="http://schemas.microsoft.com/office/drawing/2014/main" id="{0206F384-72FB-0147-9231-7DB529C85C59}"/>
                </a:ext>
              </a:extLst>
            </p:cNvPr>
            <p:cNvSpPr>
              <a:spLocks/>
            </p:cNvSpPr>
            <p:nvPr/>
          </p:nvSpPr>
          <p:spPr bwMode="auto">
            <a:xfrm>
              <a:off x="370678" y="0"/>
              <a:ext cx="367510"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76809" name="AutoShape 9">
            <a:extLst>
              <a:ext uri="{FF2B5EF4-FFF2-40B4-BE49-F238E27FC236}">
                <a16:creationId xmlns:a16="http://schemas.microsoft.com/office/drawing/2014/main" id="{D76D199C-B29B-2042-9C55-D6B287926AB9}"/>
              </a:ext>
            </a:extLst>
          </p:cNvPr>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0" name="AutoShape 10">
            <a:extLst>
              <a:ext uri="{FF2B5EF4-FFF2-40B4-BE49-F238E27FC236}">
                <a16:creationId xmlns:a16="http://schemas.microsoft.com/office/drawing/2014/main" id="{4FFC3078-9ED2-ED4C-AE56-E243584C046B}"/>
              </a:ext>
            </a:extLst>
          </p:cNvPr>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1" name="AutoShape 11">
            <a:extLst>
              <a:ext uri="{FF2B5EF4-FFF2-40B4-BE49-F238E27FC236}">
                <a16:creationId xmlns:a16="http://schemas.microsoft.com/office/drawing/2014/main" id="{14406912-8FDB-B947-B050-7192F1D10C3B}"/>
              </a:ext>
            </a:extLst>
          </p:cNvPr>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a:extLst>
              <a:ext uri="{FF2B5EF4-FFF2-40B4-BE49-F238E27FC236}">
                <a16:creationId xmlns:a16="http://schemas.microsoft.com/office/drawing/2014/main" id="{E54A7C6F-A199-C144-A997-F44F8F771A7A}"/>
              </a:ext>
            </a:extLst>
          </p:cNvPr>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谁拥有教会最后的发言权？</a:t>
            </a:r>
            <a:endParaRPr lang="en-US" altLang="ja-JP" sz="4400">
              <a:latin typeface="宋体" panose="02010600030101010101" pitchFamily="2" charset="-122"/>
              <a:ea typeface="宋体" panose="02010600030101010101" pitchFamily="2" charset="-122"/>
              <a:sym typeface="宋体" panose="02010600030101010101" pitchFamily="2" charset="-122"/>
            </a:endParaRPr>
          </a:p>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圣经如何论到教会领袖的模式？</a:t>
            </a:r>
            <a:endParaRPr lang="en-US" altLang="en-US" sz="4400">
              <a:latin typeface="宋体" panose="02010600030101010101" pitchFamily="2" charset="-122"/>
              <a:ea typeface="宋体" panose="02010600030101010101" pitchFamily="2" charset="-122"/>
              <a:sym typeface="宋体" panose="02010600030101010101" pitchFamily="2" charset="-122"/>
            </a:endParaRPr>
          </a:p>
        </p:txBody>
      </p:sp>
      <p:pic>
        <p:nvPicPr>
          <p:cNvPr id="333834" name="Picture 1028">
            <a:extLst>
              <a:ext uri="{FF2B5EF4-FFF2-40B4-BE49-F238E27FC236}">
                <a16:creationId xmlns:a16="http://schemas.microsoft.com/office/drawing/2014/main" id="{B58348EE-8211-6340-BDB4-8870ED676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a:extLst>
              <a:ext uri="{FF2B5EF4-FFF2-40B4-BE49-F238E27FC236}">
                <a16:creationId xmlns:a16="http://schemas.microsoft.com/office/drawing/2014/main" id="{EA52F9F5-8E91-E642-B6A8-6F3B1646CFB9}"/>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E939A92F-0E01-D84D-972F-3BB9F26D4BE5}" type="slidenum">
              <a:rPr lang="en-US" altLang="en-US" sz="1400"/>
              <a:pPr algn="r" eaLnBrk="1">
                <a:defRPr/>
              </a:pPr>
              <a:t>39</a:t>
            </a:fld>
            <a:endParaRPr lang="en-US" altLang="en-US"/>
          </a:p>
        </p:txBody>
      </p:sp>
      <p:grpSp>
        <p:nvGrpSpPr>
          <p:cNvPr id="334851" name="Group 2">
            <a:extLst>
              <a:ext uri="{FF2B5EF4-FFF2-40B4-BE49-F238E27FC236}">
                <a16:creationId xmlns:a16="http://schemas.microsoft.com/office/drawing/2014/main" id="{3DC9EA82-5687-1940-86EA-3F3535667303}"/>
              </a:ext>
            </a:extLst>
          </p:cNvPr>
          <p:cNvGrpSpPr>
            <a:grpSpLocks/>
          </p:cNvGrpSpPr>
          <p:nvPr/>
        </p:nvGrpSpPr>
        <p:grpSpPr bwMode="auto">
          <a:xfrm>
            <a:off x="1588" y="0"/>
            <a:ext cx="9148762" cy="6851650"/>
            <a:chOff x="0" y="0"/>
            <a:chExt cx="9148763" cy="6851650"/>
          </a:xfrm>
        </p:grpSpPr>
        <p:sp>
          <p:nvSpPr>
            <p:cNvPr id="77827" name="AutoShape 3">
              <a:extLst>
                <a:ext uri="{FF2B5EF4-FFF2-40B4-BE49-F238E27FC236}">
                  <a16:creationId xmlns:a16="http://schemas.microsoft.com/office/drawing/2014/main" id="{1A90811B-2812-1244-9390-D36943AA4065}"/>
                </a:ext>
              </a:extLst>
            </p:cNvPr>
            <p:cNvSpPr>
              <a:spLocks/>
            </p:cNvSpPr>
            <p:nvPr/>
          </p:nvSpPr>
          <p:spPr bwMode="auto">
            <a:xfrm>
              <a:off x="8007351" y="4168775"/>
              <a:ext cx="1141412"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28" name="AutoShape 4">
              <a:extLst>
                <a:ext uri="{FF2B5EF4-FFF2-40B4-BE49-F238E27FC236}">
                  <a16:creationId xmlns:a16="http://schemas.microsoft.com/office/drawing/2014/main" id="{75D029F7-E1EF-7846-8B45-D91558D6AD1B}"/>
                </a:ext>
              </a:extLst>
            </p:cNvPr>
            <p:cNvSpPr>
              <a:spLocks/>
            </p:cNvSpPr>
            <p:nvPr/>
          </p:nvSpPr>
          <p:spPr bwMode="auto">
            <a:xfrm>
              <a:off x="8548688" y="6022975"/>
              <a:ext cx="600075"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29" name="AutoShape 5">
              <a:extLst>
                <a:ext uri="{FF2B5EF4-FFF2-40B4-BE49-F238E27FC236}">
                  <a16:creationId xmlns:a16="http://schemas.microsoft.com/office/drawing/2014/main" id="{75F14409-23E0-0947-8584-CF48B5173994}"/>
                </a:ext>
              </a:extLst>
            </p:cNvPr>
            <p:cNvSpPr>
              <a:spLocks/>
            </p:cNvSpPr>
            <p:nvPr/>
          </p:nvSpPr>
          <p:spPr bwMode="auto">
            <a:xfrm>
              <a:off x="9015413" y="6689725"/>
              <a:ext cx="133350"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nvGrpSpPr>
            <p:cNvPr id="334857" name="Group 6">
              <a:extLst>
                <a:ext uri="{FF2B5EF4-FFF2-40B4-BE49-F238E27FC236}">
                  <a16:creationId xmlns:a16="http://schemas.microsoft.com/office/drawing/2014/main" id="{61E09D57-D85C-694B-AC67-5763051D9024}"/>
                </a:ext>
              </a:extLst>
            </p:cNvPr>
            <p:cNvGrpSpPr>
              <a:grpSpLocks/>
            </p:cNvGrpSpPr>
            <p:nvPr/>
          </p:nvGrpSpPr>
          <p:grpSpPr bwMode="auto">
            <a:xfrm>
              <a:off x="455612" y="0"/>
              <a:ext cx="8093076" cy="6851650"/>
              <a:chOff x="0" y="0"/>
              <a:chExt cx="8093076" cy="6851650"/>
            </a:xfrm>
          </p:grpSpPr>
          <p:sp>
            <p:nvSpPr>
              <p:cNvPr id="77831" name="AutoShape 7">
                <a:extLst>
                  <a:ext uri="{FF2B5EF4-FFF2-40B4-BE49-F238E27FC236}">
                    <a16:creationId xmlns:a16="http://schemas.microsoft.com/office/drawing/2014/main" id="{90310DAD-C32E-F349-B230-F695C4A1240B}"/>
                  </a:ext>
                </a:extLst>
              </p:cNvPr>
              <p:cNvSpPr>
                <a:spLocks/>
              </p:cNvSpPr>
              <p:nvPr/>
            </p:nvSpPr>
            <p:spPr bwMode="auto">
              <a:xfrm>
                <a:off x="3970338" y="0"/>
                <a:ext cx="114300"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2" name="AutoShape 8">
                <a:extLst>
                  <a:ext uri="{FF2B5EF4-FFF2-40B4-BE49-F238E27FC236}">
                    <a16:creationId xmlns:a16="http://schemas.microsoft.com/office/drawing/2014/main" id="{7507129B-A92F-6D4B-8F7F-D90B5D602CAE}"/>
                  </a:ext>
                </a:extLst>
              </p:cNvPr>
              <p:cNvSpPr>
                <a:spLocks/>
              </p:cNvSpPr>
              <p:nvPr/>
            </p:nvSpPr>
            <p:spPr bwMode="auto">
              <a:xfrm>
                <a:off x="4446589" y="0"/>
                <a:ext cx="276225"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3" name="AutoShape 9">
                <a:extLst>
                  <a:ext uri="{FF2B5EF4-FFF2-40B4-BE49-F238E27FC236}">
                    <a16:creationId xmlns:a16="http://schemas.microsoft.com/office/drawing/2014/main" id="{F5CAAA14-C802-6B40-8673-FF40FA45FEAF}"/>
                  </a:ext>
                </a:extLst>
              </p:cNvPr>
              <p:cNvSpPr>
                <a:spLocks/>
              </p:cNvSpPr>
              <p:nvPr/>
            </p:nvSpPr>
            <p:spPr bwMode="auto">
              <a:xfrm>
                <a:off x="4873626"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4" name="AutoShape 10">
                <a:extLst>
                  <a:ext uri="{FF2B5EF4-FFF2-40B4-BE49-F238E27FC236}">
                    <a16:creationId xmlns:a16="http://schemas.microsoft.com/office/drawing/2014/main" id="{17CD2BD2-49BB-1B48-811D-3F229DBF43EB}"/>
                  </a:ext>
                </a:extLst>
              </p:cNvPr>
              <p:cNvSpPr>
                <a:spLocks/>
              </p:cNvSpPr>
              <p:nvPr/>
            </p:nvSpPr>
            <p:spPr bwMode="auto">
              <a:xfrm>
                <a:off x="5378451"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5" name="AutoShape 11">
                <a:extLst>
                  <a:ext uri="{FF2B5EF4-FFF2-40B4-BE49-F238E27FC236}">
                    <a16:creationId xmlns:a16="http://schemas.microsoft.com/office/drawing/2014/main" id="{54DC71AE-12BF-3443-B910-7B683DEC50BB}"/>
                  </a:ext>
                </a:extLst>
              </p:cNvPr>
              <p:cNvSpPr>
                <a:spLocks/>
              </p:cNvSpPr>
              <p:nvPr/>
            </p:nvSpPr>
            <p:spPr bwMode="auto">
              <a:xfrm>
                <a:off x="5807076"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6" name="AutoShape 12">
                <a:extLst>
                  <a:ext uri="{FF2B5EF4-FFF2-40B4-BE49-F238E27FC236}">
                    <a16:creationId xmlns:a16="http://schemas.microsoft.com/office/drawing/2014/main" id="{3DA86B50-B04A-4F4F-AD92-3DCE92CE518C}"/>
                  </a:ext>
                </a:extLst>
              </p:cNvPr>
              <p:cNvSpPr>
                <a:spLocks/>
              </p:cNvSpPr>
              <p:nvPr/>
            </p:nvSpPr>
            <p:spPr bwMode="auto">
              <a:xfrm>
                <a:off x="6283326"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7" name="AutoShape 13">
                <a:extLst>
                  <a:ext uri="{FF2B5EF4-FFF2-40B4-BE49-F238E27FC236}">
                    <a16:creationId xmlns:a16="http://schemas.microsoft.com/office/drawing/2014/main" id="{D4B88CA3-50EB-7345-9644-0E1BDFDCE75A}"/>
                  </a:ext>
                </a:extLst>
              </p:cNvPr>
              <p:cNvSpPr>
                <a:spLocks/>
              </p:cNvSpPr>
              <p:nvPr/>
            </p:nvSpPr>
            <p:spPr bwMode="auto">
              <a:xfrm>
                <a:off x="6721476" y="0"/>
                <a:ext cx="1371600"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8" name="AutoShape 14">
                <a:extLst>
                  <a:ext uri="{FF2B5EF4-FFF2-40B4-BE49-F238E27FC236}">
                    <a16:creationId xmlns:a16="http://schemas.microsoft.com/office/drawing/2014/main" id="{BF73A4D1-3751-D042-867E-BB2C8CA662A5}"/>
                  </a:ext>
                </a:extLst>
              </p:cNvPr>
              <p:cNvSpPr>
                <a:spLocks/>
              </p:cNvSpPr>
              <p:nvPr/>
            </p:nvSpPr>
            <p:spPr bwMode="auto">
              <a:xfrm>
                <a:off x="3351213" y="0"/>
                <a:ext cx="238125"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9" name="AutoShape 15">
                <a:extLst>
                  <a:ext uri="{FF2B5EF4-FFF2-40B4-BE49-F238E27FC236}">
                    <a16:creationId xmlns:a16="http://schemas.microsoft.com/office/drawing/2014/main" id="{9F4E487B-C6D2-E543-B383-26289FE2C8AD}"/>
                  </a:ext>
                </a:extLst>
              </p:cNvPr>
              <p:cNvSpPr>
                <a:spLocks/>
              </p:cNvSpPr>
              <p:nvPr/>
            </p:nvSpPr>
            <p:spPr bwMode="auto">
              <a:xfrm>
                <a:off x="2665413" y="0"/>
                <a:ext cx="476250"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0" name="AutoShape 16">
                <a:extLst>
                  <a:ext uri="{FF2B5EF4-FFF2-40B4-BE49-F238E27FC236}">
                    <a16:creationId xmlns:a16="http://schemas.microsoft.com/office/drawing/2014/main" id="{98C7FEEE-FBD8-CE4A-9F5D-56D00E58C807}"/>
                  </a:ext>
                </a:extLst>
              </p:cNvPr>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1" name="AutoShape 17">
                <a:extLst>
                  <a:ext uri="{FF2B5EF4-FFF2-40B4-BE49-F238E27FC236}">
                    <a16:creationId xmlns:a16="http://schemas.microsoft.com/office/drawing/2014/main" id="{ADCEF842-9724-0940-94E4-D5F437C4EFAD}"/>
                  </a:ext>
                </a:extLst>
              </p:cNvPr>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2" name="AutoShape 18">
                <a:extLst>
                  <a:ext uri="{FF2B5EF4-FFF2-40B4-BE49-F238E27FC236}">
                    <a16:creationId xmlns:a16="http://schemas.microsoft.com/office/drawing/2014/main" id="{23B53058-9A74-884C-8CCB-AB12E95D072C}"/>
                  </a:ext>
                </a:extLst>
              </p:cNvPr>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3" name="AutoShape 19">
                <a:extLst>
                  <a:ext uri="{FF2B5EF4-FFF2-40B4-BE49-F238E27FC236}">
                    <a16:creationId xmlns:a16="http://schemas.microsoft.com/office/drawing/2014/main" id="{413FDE34-CCAF-9946-BF05-B7F8E7009A0A}"/>
                  </a:ext>
                </a:extLst>
              </p:cNvPr>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sp>
          <p:nvSpPr>
            <p:cNvPr id="77844" name="AutoShape 20">
              <a:extLst>
                <a:ext uri="{FF2B5EF4-FFF2-40B4-BE49-F238E27FC236}">
                  <a16:creationId xmlns:a16="http://schemas.microsoft.com/office/drawing/2014/main" id="{8CF019E2-420F-ED42-98AB-1D5894A7085E}"/>
                </a:ext>
              </a:extLst>
            </p:cNvPr>
            <p:cNvSpPr>
              <a:spLocks/>
            </p:cNvSpPr>
            <p:nvPr/>
          </p:nvSpPr>
          <p:spPr bwMode="auto">
            <a:xfrm>
              <a:off x="7937" y="4605338"/>
              <a:ext cx="962025" cy="2246312"/>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5" name="AutoShape 21">
              <a:extLst>
                <a:ext uri="{FF2B5EF4-FFF2-40B4-BE49-F238E27FC236}">
                  <a16:creationId xmlns:a16="http://schemas.microsoft.com/office/drawing/2014/main" id="{68303D56-F86B-0E48-918A-9778026C5062}"/>
                </a:ext>
              </a:extLst>
            </p:cNvPr>
            <p:cNvSpPr>
              <a:spLocks/>
            </p:cNvSpPr>
            <p:nvPr/>
          </p:nvSpPr>
          <p:spPr bwMode="auto">
            <a:xfrm>
              <a:off x="7937" y="6175375"/>
              <a:ext cx="361950"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6" name="AutoShape 22">
              <a:extLst>
                <a:ext uri="{FF2B5EF4-FFF2-40B4-BE49-F238E27FC236}">
                  <a16:creationId xmlns:a16="http://schemas.microsoft.com/office/drawing/2014/main" id="{A271BFAF-05C8-3548-822A-D4077DD49128}"/>
                </a:ext>
              </a:extLst>
            </p:cNvPr>
            <p:cNvSpPr>
              <a:spLocks/>
            </p:cNvSpPr>
            <p:nvPr/>
          </p:nvSpPr>
          <p:spPr bwMode="auto">
            <a:xfrm>
              <a:off x="7580313" y="0"/>
              <a:ext cx="1562100"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7" name="AutoShape 23">
              <a:extLst>
                <a:ext uri="{FF2B5EF4-FFF2-40B4-BE49-F238E27FC236}">
                  <a16:creationId xmlns:a16="http://schemas.microsoft.com/office/drawing/2014/main" id="{8D07213C-99BD-0F42-B511-AA965C0B95A2}"/>
                </a:ext>
              </a:extLst>
            </p:cNvPr>
            <p:cNvSpPr>
              <a:spLocks/>
            </p:cNvSpPr>
            <p:nvPr/>
          </p:nvSpPr>
          <p:spPr bwMode="auto">
            <a:xfrm>
              <a:off x="8001001" y="0"/>
              <a:ext cx="1141412"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8" name="AutoShape 24">
              <a:extLst>
                <a:ext uri="{FF2B5EF4-FFF2-40B4-BE49-F238E27FC236}">
                  <a16:creationId xmlns:a16="http://schemas.microsoft.com/office/drawing/2014/main" id="{E8C4EF7B-E29F-7847-BDBD-22E7C1479524}"/>
                </a:ext>
              </a:extLst>
            </p:cNvPr>
            <p:cNvSpPr>
              <a:spLocks/>
            </p:cNvSpPr>
            <p:nvPr/>
          </p:nvSpPr>
          <p:spPr bwMode="auto">
            <a:xfrm>
              <a:off x="8494713" y="0"/>
              <a:ext cx="647700"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9" name="AutoShape 25">
              <a:extLst>
                <a:ext uri="{FF2B5EF4-FFF2-40B4-BE49-F238E27FC236}">
                  <a16:creationId xmlns:a16="http://schemas.microsoft.com/office/drawing/2014/main" id="{E1300C0C-D040-3F48-9C5C-10DE16D978DB}"/>
                </a:ext>
              </a:extLst>
            </p:cNvPr>
            <p:cNvSpPr>
              <a:spLocks/>
            </p:cNvSpPr>
            <p:nvPr/>
          </p:nvSpPr>
          <p:spPr bwMode="auto">
            <a:xfrm>
              <a:off x="7937" y="0"/>
              <a:ext cx="1362075"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50" name="AutoShape 26">
              <a:extLst>
                <a:ext uri="{FF2B5EF4-FFF2-40B4-BE49-F238E27FC236}">
                  <a16:creationId xmlns:a16="http://schemas.microsoft.com/office/drawing/2014/main" id="{9D5C677F-E03F-9B41-865C-08F6D071EF8F}"/>
                </a:ext>
              </a:extLst>
            </p:cNvPr>
            <p:cNvSpPr>
              <a:spLocks/>
            </p:cNvSpPr>
            <p:nvPr/>
          </p:nvSpPr>
          <p:spPr bwMode="auto">
            <a:xfrm>
              <a:off x="7937" y="0"/>
              <a:ext cx="933450"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51" name="AutoShape 27">
              <a:extLst>
                <a:ext uri="{FF2B5EF4-FFF2-40B4-BE49-F238E27FC236}">
                  <a16:creationId xmlns:a16="http://schemas.microsoft.com/office/drawing/2014/main" id="{29937692-C78C-0A4A-BD74-3ABEB935E081}"/>
                </a:ext>
              </a:extLst>
            </p:cNvPr>
            <p:cNvSpPr>
              <a:spLocks/>
            </p:cNvSpPr>
            <p:nvPr/>
          </p:nvSpPr>
          <p:spPr bwMode="auto">
            <a:xfrm>
              <a:off x="7937" y="0"/>
              <a:ext cx="428625"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52" name="Line 28">
              <a:extLst>
                <a:ext uri="{FF2B5EF4-FFF2-40B4-BE49-F238E27FC236}">
                  <a16:creationId xmlns:a16="http://schemas.microsoft.com/office/drawing/2014/main" id="{D05489AC-C5A9-6C44-934D-A08639AEFCFA}"/>
                </a:ext>
              </a:extLst>
            </p:cNvPr>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3" name="Line 29">
              <a:extLst>
                <a:ext uri="{FF2B5EF4-FFF2-40B4-BE49-F238E27FC236}">
                  <a16:creationId xmlns:a16="http://schemas.microsoft.com/office/drawing/2014/main" id="{8427717C-2FAB-FC4E-973D-127F039BC29A}"/>
                </a:ext>
              </a:extLst>
            </p:cNvPr>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4" name="Line 30">
              <a:extLst>
                <a:ext uri="{FF2B5EF4-FFF2-40B4-BE49-F238E27FC236}">
                  <a16:creationId xmlns:a16="http://schemas.microsoft.com/office/drawing/2014/main" id="{BEA460C6-8391-B94C-902C-D0A87536C512}"/>
                </a:ext>
              </a:extLst>
            </p:cNvPr>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nvGrpSpPr>
            <p:cNvPr id="334869" name="Group 31">
              <a:extLst>
                <a:ext uri="{FF2B5EF4-FFF2-40B4-BE49-F238E27FC236}">
                  <a16:creationId xmlns:a16="http://schemas.microsoft.com/office/drawing/2014/main" id="{6272ABB1-A732-974E-ABB5-E957BE47A48D}"/>
                </a:ext>
              </a:extLst>
            </p:cNvPr>
            <p:cNvGrpSpPr>
              <a:grpSpLocks/>
            </p:cNvGrpSpPr>
            <p:nvPr/>
          </p:nvGrpSpPr>
          <p:grpSpPr bwMode="auto">
            <a:xfrm>
              <a:off x="0" y="622300"/>
              <a:ext cx="9140825" cy="2493963"/>
              <a:chOff x="0" y="0"/>
              <a:chExt cx="9140825" cy="2493963"/>
            </a:xfrm>
          </p:grpSpPr>
          <p:sp>
            <p:nvSpPr>
              <p:cNvPr id="77856" name="Line 32">
                <a:extLst>
                  <a:ext uri="{FF2B5EF4-FFF2-40B4-BE49-F238E27FC236}">
                    <a16:creationId xmlns:a16="http://schemas.microsoft.com/office/drawing/2014/main" id="{8D1B6745-E90F-F841-B501-6FB0F4774314}"/>
                  </a:ext>
                </a:extLst>
              </p:cNvPr>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7" name="Line 33">
                <a:extLst>
                  <a:ext uri="{FF2B5EF4-FFF2-40B4-BE49-F238E27FC236}">
                    <a16:creationId xmlns:a16="http://schemas.microsoft.com/office/drawing/2014/main" id="{7FBDFE09-B9F6-7746-97B3-C7FD95B9CBA0}"/>
                  </a:ext>
                </a:extLst>
              </p:cNvPr>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8" name="Line 34">
                <a:extLst>
                  <a:ext uri="{FF2B5EF4-FFF2-40B4-BE49-F238E27FC236}">
                    <a16:creationId xmlns:a16="http://schemas.microsoft.com/office/drawing/2014/main" id="{3768B8C0-E039-114D-AC57-17E4CA906495}"/>
                  </a:ext>
                </a:extLst>
              </p:cNvPr>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9" name="Line 35">
                <a:extLst>
                  <a:ext uri="{FF2B5EF4-FFF2-40B4-BE49-F238E27FC236}">
                    <a16:creationId xmlns:a16="http://schemas.microsoft.com/office/drawing/2014/main" id="{C8C8AD9A-0058-9947-AEBB-7110C6555E7C}"/>
                  </a:ext>
                </a:extLst>
              </p:cNvPr>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0" name="Line 36">
                <a:extLst>
                  <a:ext uri="{FF2B5EF4-FFF2-40B4-BE49-F238E27FC236}">
                    <a16:creationId xmlns:a16="http://schemas.microsoft.com/office/drawing/2014/main" id="{7E6EDA60-A9ED-2849-91A6-C4A16071CC9F}"/>
                  </a:ext>
                </a:extLst>
              </p:cNvPr>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sp>
          <p:nvSpPr>
            <p:cNvPr id="77861" name="Line 37">
              <a:extLst>
                <a:ext uri="{FF2B5EF4-FFF2-40B4-BE49-F238E27FC236}">
                  <a16:creationId xmlns:a16="http://schemas.microsoft.com/office/drawing/2014/main" id="{B57F4D8D-9666-D848-851E-1B32245F5AA4}"/>
                </a:ext>
              </a:extLst>
            </p:cNvPr>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2" name="Line 38">
              <a:extLst>
                <a:ext uri="{FF2B5EF4-FFF2-40B4-BE49-F238E27FC236}">
                  <a16:creationId xmlns:a16="http://schemas.microsoft.com/office/drawing/2014/main" id="{B3390866-DF93-744E-A67F-64ED1DAF2B2E}"/>
                </a:ext>
              </a:extLst>
            </p:cNvPr>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pic>
        <p:nvPicPr>
          <p:cNvPr id="77863" name="Picture 39" descr="Elders">
            <a:extLst>
              <a:ext uri="{FF2B5EF4-FFF2-40B4-BE49-F238E27FC236}">
                <a16:creationId xmlns:a16="http://schemas.microsoft.com/office/drawing/2014/main" id="{1D775E02-F78A-6C4D-8DAA-D6D719AF39FE}"/>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a:extLst>
              <a:ext uri="{FF2B5EF4-FFF2-40B4-BE49-F238E27FC236}">
                <a16:creationId xmlns:a16="http://schemas.microsoft.com/office/drawing/2014/main" id="{9E8FF364-395C-104C-86D1-F9BE7355ABFC}"/>
              </a:ext>
            </a:extLst>
          </p:cNvPr>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3" name="Picture 3" descr="needothers3.jpg">
            <a:extLst>
              <a:ext uri="{FF2B5EF4-FFF2-40B4-BE49-F238E27FC236}">
                <a16:creationId xmlns:a16="http://schemas.microsoft.com/office/drawing/2014/main" id="{0B41329C-0332-3142-BDC2-F3A41EFC8F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3C928F43-D99C-4046-8445-F2B09431D790}"/>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FC558BE3-B4B6-1C4C-B6F3-9313D4A18ED6}"/>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17779275-F45D-5146-ADBB-E607786A6BDC}"/>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7717FC00-CFCF-9246-AA93-43510CF3AF82}"/>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1318" name="Text Box 14">
            <a:extLst>
              <a:ext uri="{FF2B5EF4-FFF2-40B4-BE49-F238E27FC236}">
                <a16:creationId xmlns:a16="http://schemas.microsoft.com/office/drawing/2014/main" id="{C2214969-5005-7941-9FDF-DE2EAEC3B9A4}"/>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60B891F7-B71C-1343-8FA3-60B1FACB1EBF}"/>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Rancher</a:t>
            </a:r>
          </a:p>
        </p:txBody>
      </p:sp>
      <p:sp>
        <p:nvSpPr>
          <p:cNvPr id="10" name="Rectangle 3">
            <a:extLst>
              <a:ext uri="{FF2B5EF4-FFF2-40B4-BE49-F238E27FC236}">
                <a16:creationId xmlns:a16="http://schemas.microsoft.com/office/drawing/2014/main" id="{84F6A283-0C00-7C47-9233-963AD2C8B977}"/>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Shepherd</a:t>
            </a:r>
          </a:p>
        </p:txBody>
      </p:sp>
      <p:sp>
        <p:nvSpPr>
          <p:cNvPr id="11" name="Rectangle 3">
            <a:extLst>
              <a:ext uri="{FF2B5EF4-FFF2-40B4-BE49-F238E27FC236}">
                <a16:creationId xmlns:a16="http://schemas.microsoft.com/office/drawing/2014/main" id="{E04F405F-6847-C84E-8873-0F97A936F284}"/>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Profit motive</a:t>
            </a:r>
          </a:p>
        </p:txBody>
      </p:sp>
      <p:sp>
        <p:nvSpPr>
          <p:cNvPr id="12" name="Rectangle 3">
            <a:extLst>
              <a:ext uri="{FF2B5EF4-FFF2-40B4-BE49-F238E27FC236}">
                <a16:creationId xmlns:a16="http://schemas.microsoft.com/office/drawing/2014/main" id="{0F1A9978-9C21-8041-A2A1-1DFD4F672225}"/>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Glorify God</a:t>
            </a:r>
          </a:p>
        </p:txBody>
      </p:sp>
      <p:sp>
        <p:nvSpPr>
          <p:cNvPr id="13" name="Rectangle 3">
            <a:extLst>
              <a:ext uri="{FF2B5EF4-FFF2-40B4-BE49-F238E27FC236}">
                <a16:creationId xmlns:a16="http://schemas.microsoft.com/office/drawing/2014/main" id="{A739048A-22F5-7344-991F-740E49AE1CD4}"/>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Own interests</a:t>
            </a:r>
          </a:p>
        </p:txBody>
      </p:sp>
      <p:sp>
        <p:nvSpPr>
          <p:cNvPr id="14" name="Rectangle 3">
            <a:extLst>
              <a:ext uri="{FF2B5EF4-FFF2-40B4-BE49-F238E27FC236}">
                <a16:creationId xmlns:a16="http://schemas.microsoft.com/office/drawing/2014/main" id="{72542A0C-7961-9B44-BFDA-BFED835D1522}"/>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Will of God</a:t>
            </a:r>
          </a:p>
        </p:txBody>
      </p:sp>
      <p:sp>
        <p:nvSpPr>
          <p:cNvPr id="15" name="Rectangle 3">
            <a:extLst>
              <a:ext uri="{FF2B5EF4-FFF2-40B4-BE49-F238E27FC236}">
                <a16:creationId xmlns:a16="http://schemas.microsoft.com/office/drawing/2014/main" id="{74DB0FFB-3356-424C-A769-16B6C26A096A}"/>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Power &amp; image</a:t>
            </a:r>
          </a:p>
        </p:txBody>
      </p:sp>
      <p:sp>
        <p:nvSpPr>
          <p:cNvPr id="16" name="Rectangle 3">
            <a:extLst>
              <a:ext uri="{FF2B5EF4-FFF2-40B4-BE49-F238E27FC236}">
                <a16:creationId xmlns:a16="http://schemas.microsoft.com/office/drawing/2014/main" id="{4EA1B270-187D-9C43-A588-7A8B0B5C770E}"/>
              </a:ext>
            </a:extLst>
          </p:cNvPr>
          <p:cNvSpPr txBox="1">
            <a:spLocks noChangeArrowheads="1"/>
          </p:cNvSpPr>
          <p:nvPr/>
        </p:nvSpPr>
        <p:spPr bwMode="auto">
          <a:xfrm>
            <a:off x="4343400" y="493395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dirty="0">
                <a:solidFill>
                  <a:srgbClr val="FFFFFF"/>
                </a:solidFill>
                <a:effectLst>
                  <a:outerShdw blurRad="38100" dist="38100" dir="2700000" algn="tl">
                    <a:srgbClr val="808080"/>
                  </a:outerShdw>
                </a:effectLst>
                <a:latin typeface="Arial Rounded MT Bold" panose="020F0704030504030204" pitchFamily="34" charset="77"/>
              </a:rPr>
              <a:t>Others concern</a:t>
            </a:r>
          </a:p>
        </p:txBody>
      </p:sp>
      <p:sp>
        <p:nvSpPr>
          <p:cNvPr id="17" name="Rectangle 3">
            <a:extLst>
              <a:ext uri="{FF2B5EF4-FFF2-40B4-BE49-F238E27FC236}">
                <a16:creationId xmlns:a16="http://schemas.microsoft.com/office/drawing/2014/main" id="{1C5584DA-891A-F948-8AF2-ECEBF7542D14}"/>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Authoritarian</a:t>
            </a:r>
          </a:p>
        </p:txBody>
      </p:sp>
      <p:sp>
        <p:nvSpPr>
          <p:cNvPr id="18" name="Rectangle 3">
            <a:extLst>
              <a:ext uri="{FF2B5EF4-FFF2-40B4-BE49-F238E27FC236}">
                <a16:creationId xmlns:a16="http://schemas.microsoft.com/office/drawing/2014/main" id="{22D2BD1A-454B-ED47-8787-4EE76E607423}"/>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Servant leader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a:extLst>
              <a:ext uri="{FF2B5EF4-FFF2-40B4-BE49-F238E27FC236}">
                <a16:creationId xmlns:a16="http://schemas.microsoft.com/office/drawing/2014/main" id="{348C2E36-9A8E-A641-AB3F-C1198657D7CB}"/>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1AFA5A3A-2E1A-594B-9863-2A3F19BBA0BC}" type="slidenum">
              <a:rPr lang="en-US" altLang="en-US" sz="1400"/>
              <a:pPr algn="r" eaLnBrk="1">
                <a:defRPr/>
              </a:pPr>
              <a:t>40</a:t>
            </a:fld>
            <a:endParaRPr lang="en-US" altLang="en-US"/>
          </a:p>
        </p:txBody>
      </p:sp>
      <p:pic>
        <p:nvPicPr>
          <p:cNvPr id="78850" name="Picture 2" descr="Sanhedrin at Night">
            <a:extLst>
              <a:ext uri="{FF2B5EF4-FFF2-40B4-BE49-F238E27FC236}">
                <a16:creationId xmlns:a16="http://schemas.microsoft.com/office/drawing/2014/main" id="{BF2BF5CA-F7EF-8B44-A578-4761B9B7FFE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a:extLst>
              <a:ext uri="{FF2B5EF4-FFF2-40B4-BE49-F238E27FC236}">
                <a16:creationId xmlns:a16="http://schemas.microsoft.com/office/drawing/2014/main" id="{D8399E40-4DF4-0847-9D3B-2D733A8F771F}"/>
              </a:ext>
            </a:extLst>
          </p:cNvPr>
          <p:cNvGrpSpPr>
            <a:grpSpLocks/>
          </p:cNvGrpSpPr>
          <p:nvPr/>
        </p:nvGrpSpPr>
        <p:grpSpPr bwMode="auto">
          <a:xfrm>
            <a:off x="330200" y="3021013"/>
            <a:ext cx="2362200" cy="2773362"/>
            <a:chOff x="0" y="0"/>
            <a:chExt cx="2362200" cy="2773051"/>
          </a:xfrm>
        </p:grpSpPr>
        <p:sp>
          <p:nvSpPr>
            <p:cNvPr id="78852" name="AutoShape 4">
              <a:extLst>
                <a:ext uri="{FF2B5EF4-FFF2-40B4-BE49-F238E27FC236}">
                  <a16:creationId xmlns:a16="http://schemas.microsoft.com/office/drawing/2014/main" id="{5E44DBC4-61CE-0A4B-B320-9DC5518301D0}"/>
                </a:ext>
              </a:extLst>
            </p:cNvPr>
            <p:cNvSpPr>
              <a:spLocks/>
            </p:cNvSpPr>
            <p:nvPr/>
          </p:nvSpPr>
          <p:spPr bwMode="auto">
            <a:xfrm>
              <a:off x="0" y="0"/>
              <a:ext cx="2362200" cy="2590509"/>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3" name="AutoShape 5">
              <a:extLst>
                <a:ext uri="{FF2B5EF4-FFF2-40B4-BE49-F238E27FC236}">
                  <a16:creationId xmlns:a16="http://schemas.microsoft.com/office/drawing/2014/main" id="{D998E7B8-62F3-D34E-A638-C69052E433F4}"/>
                </a:ext>
              </a:extLst>
            </p:cNvPr>
            <p:cNvSpPr>
              <a:spLocks/>
            </p:cNvSpPr>
            <p:nvPr/>
          </p:nvSpPr>
          <p:spPr bwMode="auto">
            <a:xfrm>
              <a:off x="368300" y="147620"/>
              <a:ext cx="222250" cy="14762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4" name="AutoShape 6">
              <a:extLst>
                <a:ext uri="{FF2B5EF4-FFF2-40B4-BE49-F238E27FC236}">
                  <a16:creationId xmlns:a16="http://schemas.microsoft.com/office/drawing/2014/main" id="{5CDE3DB6-8938-8747-8DA4-D2779D78AA0D}"/>
                </a:ext>
              </a:extLst>
            </p:cNvPr>
            <p:cNvSpPr>
              <a:spLocks/>
            </p:cNvSpPr>
            <p:nvPr/>
          </p:nvSpPr>
          <p:spPr bwMode="auto">
            <a:xfrm>
              <a:off x="0" y="2295268"/>
              <a:ext cx="295275" cy="295242"/>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5" name="AutoShape 7">
              <a:extLst>
                <a:ext uri="{FF2B5EF4-FFF2-40B4-BE49-F238E27FC236}">
                  <a16:creationId xmlns:a16="http://schemas.microsoft.com/office/drawing/2014/main" id="{A4D893D5-FFB1-C245-95C0-C854DAB2B22A}"/>
                </a:ext>
              </a:extLst>
            </p:cNvPr>
            <p:cNvSpPr>
              <a:spLocks/>
            </p:cNvSpPr>
            <p:nvPr/>
          </p:nvSpPr>
          <p:spPr bwMode="auto">
            <a:xfrm>
              <a:off x="147638" y="0"/>
              <a:ext cx="1919287" cy="2590509"/>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6" name="AutoShape 8">
              <a:extLst>
                <a:ext uri="{FF2B5EF4-FFF2-40B4-BE49-F238E27FC236}">
                  <a16:creationId xmlns:a16="http://schemas.microsoft.com/office/drawing/2014/main" id="{3C7654A2-423B-BE41-9B50-20CC98E4E8A0}"/>
                </a:ext>
              </a:extLst>
            </p:cNvPr>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a:lnSpc>
                  <a:spcPct val="115000"/>
                </a:lnSpc>
                <a:spcBef>
                  <a:spcPts val="1000"/>
                </a:spcBef>
                <a:defRPr/>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a:lnSpc>
                  <a:spcPct val="115000"/>
                </a:lnSpc>
                <a:spcBef>
                  <a:spcPts val="1000"/>
                </a:spcBef>
                <a:defRPr/>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a:extLst>
              <a:ext uri="{FF2B5EF4-FFF2-40B4-BE49-F238E27FC236}">
                <a16:creationId xmlns:a16="http://schemas.microsoft.com/office/drawing/2014/main" id="{928E3063-EDC1-A844-B61C-F4DB434B16F6}"/>
              </a:ext>
            </a:extLst>
          </p:cNvPr>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lang="en-US" altLang="en-US" sz="1800">
              <a:solidFill>
                <a:srgbClr val="FFFFFF"/>
              </a:solidFill>
            </a:endParaRPr>
          </a:p>
        </p:txBody>
      </p:sp>
      <p:sp>
        <p:nvSpPr>
          <p:cNvPr id="78858" name="AutoShape 10">
            <a:extLst>
              <a:ext uri="{FF2B5EF4-FFF2-40B4-BE49-F238E27FC236}">
                <a16:creationId xmlns:a16="http://schemas.microsoft.com/office/drawing/2014/main" id="{27066BD7-B587-DE46-B1E2-84612F2C8BEE}"/>
              </a:ext>
            </a:extLst>
          </p:cNvPr>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a:extLst>
              <a:ext uri="{FF2B5EF4-FFF2-40B4-BE49-F238E27FC236}">
                <a16:creationId xmlns:a16="http://schemas.microsoft.com/office/drawing/2014/main" id="{153233D7-FDAA-2642-962D-CD3316B11CEA}"/>
              </a:ext>
            </a:extLst>
          </p:cNvPr>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a:extLst>
              <a:ext uri="{FF2B5EF4-FFF2-40B4-BE49-F238E27FC236}">
                <a16:creationId xmlns:a16="http://schemas.microsoft.com/office/drawing/2014/main" id="{19FE8C9A-7434-6042-91F1-6D4F085A3E24}"/>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562C0241-BDA3-334D-8A8B-B1A71B16A939}" type="slidenum">
              <a:rPr lang="en-US" altLang="en-US" sz="1400"/>
              <a:pPr algn="r" eaLnBrk="1">
                <a:defRPr/>
              </a:pPr>
              <a:t>41</a:t>
            </a:fld>
            <a:endParaRPr lang="en-US" altLang="en-US"/>
          </a:p>
        </p:txBody>
      </p:sp>
      <p:pic>
        <p:nvPicPr>
          <p:cNvPr id="79874" name="Picture 2" descr="synagogueatmeiron(reconstruction)">
            <a:extLst>
              <a:ext uri="{FF2B5EF4-FFF2-40B4-BE49-F238E27FC236}">
                <a16:creationId xmlns:a16="http://schemas.microsoft.com/office/drawing/2014/main" id="{69407CBF-E1AA-FF47-BD0D-CB3D94360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a:extLst>
              <a:ext uri="{FF2B5EF4-FFF2-40B4-BE49-F238E27FC236}">
                <a16:creationId xmlns:a16="http://schemas.microsoft.com/office/drawing/2014/main" id="{BC688D04-99F7-6542-B702-F2EB3F681153}"/>
              </a:ext>
            </a:extLst>
          </p:cNvPr>
          <p:cNvGrpSpPr>
            <a:grpSpLocks/>
          </p:cNvGrpSpPr>
          <p:nvPr/>
        </p:nvGrpSpPr>
        <p:grpSpPr bwMode="auto">
          <a:xfrm>
            <a:off x="228600" y="3200400"/>
            <a:ext cx="2362200" cy="2590800"/>
            <a:chOff x="0" y="0"/>
            <a:chExt cx="2362200" cy="2590800"/>
          </a:xfrm>
        </p:grpSpPr>
        <p:sp>
          <p:nvSpPr>
            <p:cNvPr id="79876" name="AutoShape 4">
              <a:extLst>
                <a:ext uri="{FF2B5EF4-FFF2-40B4-BE49-F238E27FC236}">
                  <a16:creationId xmlns:a16="http://schemas.microsoft.com/office/drawing/2014/main" id="{5771160B-E2B2-0845-8CD1-B7F18F5A1F01}"/>
                </a:ext>
              </a:extLst>
            </p:cNvPr>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77" name="AutoShape 5">
              <a:extLst>
                <a:ext uri="{FF2B5EF4-FFF2-40B4-BE49-F238E27FC236}">
                  <a16:creationId xmlns:a16="http://schemas.microsoft.com/office/drawing/2014/main" id="{F5CB9076-AEB3-F14C-8CDE-6B828D7ED9C9}"/>
                </a:ext>
              </a:extLst>
            </p:cNvPr>
            <p:cNvSpPr>
              <a:spLocks/>
            </p:cNvSpPr>
            <p:nvPr/>
          </p:nvSpPr>
          <p:spPr bwMode="auto">
            <a:xfrm>
              <a:off x="368300" y="147638"/>
              <a:ext cx="222250" cy="147637"/>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78" name="AutoShape 6">
              <a:extLst>
                <a:ext uri="{FF2B5EF4-FFF2-40B4-BE49-F238E27FC236}">
                  <a16:creationId xmlns:a16="http://schemas.microsoft.com/office/drawing/2014/main" id="{C6773952-3FD4-D241-8261-F50F5CB36621}"/>
                </a:ext>
              </a:extLst>
            </p:cNvPr>
            <p:cNvSpPr>
              <a:spLocks/>
            </p:cNvSpPr>
            <p:nvPr/>
          </p:nvSpPr>
          <p:spPr bwMode="auto">
            <a:xfrm>
              <a:off x="0" y="2295525"/>
              <a:ext cx="295275" cy="295275"/>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79" name="AutoShape 7">
              <a:extLst>
                <a:ext uri="{FF2B5EF4-FFF2-40B4-BE49-F238E27FC236}">
                  <a16:creationId xmlns:a16="http://schemas.microsoft.com/office/drawing/2014/main" id="{CE4955AC-D2DF-7845-A9A7-6BA5A83E499A}"/>
                </a:ext>
              </a:extLst>
            </p:cNvPr>
            <p:cNvSpPr>
              <a:spLocks/>
            </p:cNvSpPr>
            <p:nvPr/>
          </p:nvSpPr>
          <p:spPr bwMode="auto">
            <a:xfrm>
              <a:off x="147638" y="0"/>
              <a:ext cx="1919287"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79880" name="AutoShape 8">
            <a:extLst>
              <a:ext uri="{FF2B5EF4-FFF2-40B4-BE49-F238E27FC236}">
                <a16:creationId xmlns:a16="http://schemas.microsoft.com/office/drawing/2014/main" id="{0E2FDCF7-B4E4-6344-8C68-FB599798F87B}"/>
              </a:ext>
            </a:extLst>
          </p:cNvPr>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81" name="AutoShape 9">
            <a:extLst>
              <a:ext uri="{FF2B5EF4-FFF2-40B4-BE49-F238E27FC236}">
                <a16:creationId xmlns:a16="http://schemas.microsoft.com/office/drawing/2014/main" id="{30760323-B055-354C-8816-3256F0D88FDF}"/>
              </a:ext>
            </a:extLst>
          </p:cNvPr>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a:extLst>
              <a:ext uri="{FF2B5EF4-FFF2-40B4-BE49-F238E27FC236}">
                <a16:creationId xmlns:a16="http://schemas.microsoft.com/office/drawing/2014/main" id="{DF4D2AE0-0458-D24F-ABBE-C242A3B3F6A2}"/>
              </a:ext>
            </a:extLst>
          </p:cNvPr>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a:extLst>
              <a:ext uri="{FF2B5EF4-FFF2-40B4-BE49-F238E27FC236}">
                <a16:creationId xmlns:a16="http://schemas.microsoft.com/office/drawing/2014/main" id="{E80BB320-5101-374C-8AB2-7D2CE270BCAE}"/>
              </a:ext>
            </a:extLst>
          </p:cNvPr>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a:extLst>
              <a:ext uri="{FF2B5EF4-FFF2-40B4-BE49-F238E27FC236}">
                <a16:creationId xmlns:a16="http://schemas.microsoft.com/office/drawing/2014/main" id="{34E1ECBB-3387-E541-AAC6-23CF52FF04E3}"/>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62CBBB3-6A5A-5D46-9473-61FE7FEF5B03}" type="slidenum">
              <a:rPr lang="en-US" altLang="en-US" sz="1400"/>
              <a:pPr algn="r" eaLnBrk="1">
                <a:defRPr/>
              </a:pPr>
              <a:t>42</a:t>
            </a:fld>
            <a:endParaRPr lang="en-US" altLang="en-US"/>
          </a:p>
        </p:txBody>
      </p:sp>
      <p:pic>
        <p:nvPicPr>
          <p:cNvPr id="80898" name="Picture 2" descr="Paula at Rome">
            <a:extLst>
              <a:ext uri="{FF2B5EF4-FFF2-40B4-BE49-F238E27FC236}">
                <a16:creationId xmlns:a16="http://schemas.microsoft.com/office/drawing/2014/main" id="{744B3CB3-A1A3-CC4D-885B-7BCCDD58BBA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a:extLst>
              <a:ext uri="{FF2B5EF4-FFF2-40B4-BE49-F238E27FC236}">
                <a16:creationId xmlns:a16="http://schemas.microsoft.com/office/drawing/2014/main" id="{0C30DFC1-39A6-A141-9047-0666314E37AE}"/>
              </a:ext>
            </a:extLst>
          </p:cNvPr>
          <p:cNvGrpSpPr>
            <a:grpSpLocks/>
          </p:cNvGrpSpPr>
          <p:nvPr/>
        </p:nvGrpSpPr>
        <p:grpSpPr bwMode="auto">
          <a:xfrm>
            <a:off x="228600" y="3200400"/>
            <a:ext cx="2362200" cy="2590800"/>
            <a:chOff x="0" y="0"/>
            <a:chExt cx="2362200" cy="2590800"/>
          </a:xfrm>
        </p:grpSpPr>
        <p:sp>
          <p:nvSpPr>
            <p:cNvPr id="80900" name="AutoShape 4">
              <a:extLst>
                <a:ext uri="{FF2B5EF4-FFF2-40B4-BE49-F238E27FC236}">
                  <a16:creationId xmlns:a16="http://schemas.microsoft.com/office/drawing/2014/main" id="{66FD0CE5-4243-8D45-8CD2-44EC52EE5479}"/>
                </a:ext>
              </a:extLst>
            </p:cNvPr>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80901" name="AutoShape 5">
              <a:extLst>
                <a:ext uri="{FF2B5EF4-FFF2-40B4-BE49-F238E27FC236}">
                  <a16:creationId xmlns:a16="http://schemas.microsoft.com/office/drawing/2014/main" id="{1177F134-C5AB-7D4A-957D-ACB100F5AEA1}"/>
                </a:ext>
              </a:extLst>
            </p:cNvPr>
            <p:cNvSpPr>
              <a:spLocks/>
            </p:cNvSpPr>
            <p:nvPr/>
          </p:nvSpPr>
          <p:spPr bwMode="auto">
            <a:xfrm>
              <a:off x="368300" y="147638"/>
              <a:ext cx="222250" cy="147637"/>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80902" name="AutoShape 6">
              <a:extLst>
                <a:ext uri="{FF2B5EF4-FFF2-40B4-BE49-F238E27FC236}">
                  <a16:creationId xmlns:a16="http://schemas.microsoft.com/office/drawing/2014/main" id="{7B00BAC3-F50A-874F-BF75-D31779744496}"/>
                </a:ext>
              </a:extLst>
            </p:cNvPr>
            <p:cNvSpPr>
              <a:spLocks/>
            </p:cNvSpPr>
            <p:nvPr/>
          </p:nvSpPr>
          <p:spPr bwMode="auto">
            <a:xfrm>
              <a:off x="0" y="2295525"/>
              <a:ext cx="295275" cy="295275"/>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80903" name="AutoShape 7">
              <a:extLst>
                <a:ext uri="{FF2B5EF4-FFF2-40B4-BE49-F238E27FC236}">
                  <a16:creationId xmlns:a16="http://schemas.microsoft.com/office/drawing/2014/main" id="{407C435D-AAFE-5B4B-BDBF-C1E53F6A5C23}"/>
                </a:ext>
              </a:extLst>
            </p:cNvPr>
            <p:cNvSpPr>
              <a:spLocks/>
            </p:cNvSpPr>
            <p:nvPr/>
          </p:nvSpPr>
          <p:spPr bwMode="auto">
            <a:xfrm>
              <a:off x="147638" y="0"/>
              <a:ext cx="1919287"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80904" name="AutoShape 8">
            <a:extLst>
              <a:ext uri="{FF2B5EF4-FFF2-40B4-BE49-F238E27FC236}">
                <a16:creationId xmlns:a16="http://schemas.microsoft.com/office/drawing/2014/main" id="{7F18A804-C98C-CA43-91A1-CFE49018569D}"/>
              </a:ext>
            </a:extLst>
          </p:cNvPr>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80905" name="Group 9">
            <a:extLst>
              <a:ext uri="{FF2B5EF4-FFF2-40B4-BE49-F238E27FC236}">
                <a16:creationId xmlns:a16="http://schemas.microsoft.com/office/drawing/2014/main" id="{75D10568-7620-084C-89E9-A9045386A407}"/>
              </a:ext>
            </a:extLst>
          </p:cNvPr>
          <p:cNvGrpSpPr>
            <a:grpSpLocks/>
          </p:cNvGrpSpPr>
          <p:nvPr/>
        </p:nvGrpSpPr>
        <p:grpSpPr bwMode="auto">
          <a:xfrm>
            <a:off x="6019800" y="2895600"/>
            <a:ext cx="2286000" cy="3200400"/>
            <a:chOff x="0" y="0"/>
            <a:chExt cx="2286000" cy="3200400"/>
          </a:xfrm>
        </p:grpSpPr>
        <p:sp>
          <p:nvSpPr>
            <p:cNvPr id="80906" name="AutoShape 10">
              <a:extLst>
                <a:ext uri="{FF2B5EF4-FFF2-40B4-BE49-F238E27FC236}">
                  <a16:creationId xmlns:a16="http://schemas.microsoft.com/office/drawing/2014/main" id="{F71353CF-FF79-2349-A8D3-AA8FD14403DF}"/>
                </a:ext>
              </a:extLst>
            </p:cNvPr>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endParaRPr lang="en-US" altLang="en-US" sz="2000">
                <a:solidFill>
                  <a:srgbClr val="FFFFFF"/>
                </a:solidFill>
              </a:endParaRPr>
            </a:p>
          </p:txBody>
        </p:sp>
        <p:sp>
          <p:nvSpPr>
            <p:cNvPr id="80907" name="AutoShape 11">
              <a:extLst>
                <a:ext uri="{FF2B5EF4-FFF2-40B4-BE49-F238E27FC236}">
                  <a16:creationId xmlns:a16="http://schemas.microsoft.com/office/drawing/2014/main" id="{144E40D7-84B4-874D-83B9-2B107C3B24AC}"/>
                </a:ext>
              </a:extLst>
            </p:cNvPr>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80908" name="AutoShape 12">
            <a:extLst>
              <a:ext uri="{FF2B5EF4-FFF2-40B4-BE49-F238E27FC236}">
                <a16:creationId xmlns:a16="http://schemas.microsoft.com/office/drawing/2014/main" id="{749887EB-FA76-5C47-B275-2411F932B406}"/>
              </a:ext>
            </a:extLst>
          </p:cNvPr>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a:extLst>
              <a:ext uri="{FF2B5EF4-FFF2-40B4-BE49-F238E27FC236}">
                <a16:creationId xmlns:a16="http://schemas.microsoft.com/office/drawing/2014/main" id="{A2240220-A0E5-9C45-8F48-5A1427E84192}"/>
              </a:ext>
            </a:extLst>
          </p:cNvPr>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a:extLst>
              <a:ext uri="{FF2B5EF4-FFF2-40B4-BE49-F238E27FC236}">
                <a16:creationId xmlns:a16="http://schemas.microsoft.com/office/drawing/2014/main" id="{474812BA-DD42-E444-8DD7-5AC7A1178EED}"/>
              </a:ext>
            </a:extLst>
          </p:cNvPr>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a:extLst>
              <a:ext uri="{FF2B5EF4-FFF2-40B4-BE49-F238E27FC236}">
                <a16:creationId xmlns:a16="http://schemas.microsoft.com/office/drawing/2014/main" id="{20BE1CC7-9EAA-704C-9A82-A5BC1D7A7C5A}"/>
              </a:ext>
            </a:extLst>
          </p:cNvPr>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945" name="Group 2">
            <a:extLst>
              <a:ext uri="{FF2B5EF4-FFF2-40B4-BE49-F238E27FC236}">
                <a16:creationId xmlns:a16="http://schemas.microsoft.com/office/drawing/2014/main" id="{BCB78E0B-008D-5346-AF7B-AF7BA8726105}"/>
              </a:ext>
            </a:extLst>
          </p:cNvPr>
          <p:cNvGrpSpPr>
            <a:grpSpLocks/>
          </p:cNvGrpSpPr>
          <p:nvPr/>
        </p:nvGrpSpPr>
        <p:grpSpPr bwMode="auto">
          <a:xfrm>
            <a:off x="457200" y="0"/>
            <a:ext cx="8221663" cy="6858000"/>
            <a:chOff x="319" y="0"/>
            <a:chExt cx="5697" cy="4896"/>
          </a:xfrm>
        </p:grpSpPr>
        <p:pic>
          <p:nvPicPr>
            <p:cNvPr id="338976" name="Picture 3">
              <a:extLst>
                <a:ext uri="{FF2B5EF4-FFF2-40B4-BE49-F238E27FC236}">
                  <a16:creationId xmlns:a16="http://schemas.microsoft.com/office/drawing/2014/main" id="{B2AC7F35-35C6-9C44-9218-B76A54EC0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38977" name="Rectangle 4">
              <a:extLst>
                <a:ext uri="{FF2B5EF4-FFF2-40B4-BE49-F238E27FC236}">
                  <a16:creationId xmlns:a16="http://schemas.microsoft.com/office/drawing/2014/main" id="{28F56EEE-DAF3-8746-8FF7-09277F97078F}"/>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sym typeface="Arial" panose="020B0604020202020204" pitchFamily="34" charset="0"/>
              </a:endParaRPr>
            </a:p>
          </p:txBody>
        </p:sp>
      </p:grpSp>
      <p:sp>
        <p:nvSpPr>
          <p:cNvPr id="372741" name="Line 5">
            <a:extLst>
              <a:ext uri="{FF2B5EF4-FFF2-40B4-BE49-F238E27FC236}">
                <a16:creationId xmlns:a16="http://schemas.microsoft.com/office/drawing/2014/main" id="{6CEE02F0-9FE9-F740-916A-2F9A06EA7AD1}"/>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83307F50-A184-744F-9945-1EFC585B96F0}"/>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000">
                <a:solidFill>
                  <a:schemeClr val="tx1"/>
                </a:solidFill>
                <a:latin typeface="Arial" panose="020B0604020202020204" pitchFamily="34" charset="0"/>
                <a:ea typeface="ＭＳ Ｐゴシック" panose="020B0600070205080204" pitchFamily="34" charset="-128"/>
              </a:defRPr>
            </a:lvl1pPr>
            <a:lvl2pPr marL="742950" indent="-285750" defTabSz="457200">
              <a:defRPr sz="2000">
                <a:solidFill>
                  <a:schemeClr val="tx1"/>
                </a:solidFill>
                <a:latin typeface="Arial" panose="020B0604020202020204" pitchFamily="34" charset="0"/>
                <a:ea typeface="ＭＳ Ｐゴシック" panose="020B0600070205080204" pitchFamily="34" charset="-128"/>
              </a:defRPr>
            </a:lvl2pPr>
            <a:lvl3pPr marL="1143000" indent="-228600" defTabSz="457200">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1000"/>
              </a:spcBef>
            </a:pPr>
            <a:r>
              <a:rPr lang="ja-JP" altLang="en-US" b="1">
                <a:solidFill>
                  <a:srgbClr val="FFFFFF"/>
                </a:solidFill>
                <a:latin typeface="宋体" panose="02010600030101010101" pitchFamily="2" charset="-122"/>
                <a:ea typeface="宋体" panose="02010600030101010101" pitchFamily="2" charset="-122"/>
                <a:sym typeface="宋体" panose="02010600030101010101" pitchFamily="2" charset="-122"/>
              </a:rPr>
              <a:t>耶路撒冷（主后</a:t>
            </a:r>
            <a:r>
              <a:rPr lang="en-US" altLang="ja-JP" b="1">
                <a:solidFill>
                  <a:srgbClr val="FFFFFF"/>
                </a:solidFill>
                <a:latin typeface="宋体" panose="02010600030101010101" pitchFamily="2" charset="-122"/>
                <a:ea typeface="宋体" panose="02010600030101010101" pitchFamily="2" charset="-122"/>
                <a:sym typeface="宋体" panose="02010600030101010101" pitchFamily="2" charset="-122"/>
              </a:rPr>
              <a:t>47</a:t>
            </a:r>
            <a:r>
              <a:rPr lang="ja-JP" altLang="en-US" b="1">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b="1">
              <a:solidFill>
                <a:srgbClr val="919191"/>
              </a:solidFill>
              <a:latin typeface="Engravers MT" panose="02090707080505020304" pitchFamily="18" charset="77"/>
              <a:sym typeface="Arial" panose="020B0604020202020204" pitchFamily="34" charset="0"/>
            </a:endParaRPr>
          </a:p>
          <a:p>
            <a:pPr eaLnBrk="1" hangingPunct="1">
              <a:spcBef>
                <a:spcPct val="50000"/>
              </a:spcBef>
            </a:pPr>
            <a:r>
              <a:rPr lang="en-US" altLang="en-US" b="1">
                <a:solidFill>
                  <a:srgbClr val="FFFFFF"/>
                </a:solidFill>
                <a:sym typeface="Arial" panose="020B0604020202020204" pitchFamily="34" charset="0"/>
              </a:rPr>
              <a:t>CNV Acts 11:30</a:t>
            </a:r>
            <a:r>
              <a:rPr lang="en-US" altLang="zh-TW" b="1">
                <a:solidFill>
                  <a:srgbClr val="FFFFFF"/>
                </a:solidFill>
                <a:sym typeface="Arial" panose="020B0604020202020204" pitchFamily="34" charset="0"/>
              </a:rPr>
              <a:t> </a:t>
            </a:r>
            <a:r>
              <a:rPr lang="zh-TW" altLang="en-US" b="1">
                <a:solidFill>
                  <a:srgbClr val="FFFFFF"/>
                </a:solidFill>
                <a:sym typeface="Arial" panose="020B0604020202020204" pitchFamily="34" charset="0"/>
              </a:rPr>
              <a:t>他们就这样行了， 由巴拿巴和扫罗经手送到长老们那里。</a:t>
            </a:r>
            <a:endParaRPr lang="en-US" altLang="en-US" sz="1800">
              <a:solidFill>
                <a:srgbClr val="000000"/>
              </a:solidFill>
              <a:sym typeface="Arial" panose="020B0604020202020204" pitchFamily="34" charset="0"/>
            </a:endParaRPr>
          </a:p>
        </p:txBody>
      </p:sp>
      <p:sp>
        <p:nvSpPr>
          <p:cNvPr id="372746" name="Text Box 10">
            <a:extLst>
              <a:ext uri="{FF2B5EF4-FFF2-40B4-BE49-F238E27FC236}">
                <a16:creationId xmlns:a16="http://schemas.microsoft.com/office/drawing/2014/main" id="{DE9E4BD4-2DBD-AB43-8EA7-3D3905030D71}"/>
              </a:ext>
            </a:extLst>
          </p:cNvPr>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以弗所（主后</a:t>
            </a:r>
            <a:r>
              <a:rPr lang="en-US" altLang="zh-TW" b="1">
                <a:solidFill>
                  <a:srgbClr val="FFFFFF"/>
                </a:solidFill>
                <a:sym typeface="Arial" panose="020B0604020202020204" pitchFamily="34" charset="0"/>
              </a:rPr>
              <a:t>57)</a:t>
            </a:r>
          </a:p>
          <a:p>
            <a:pPr eaLnBrk="1" hangingPunct="1"/>
            <a:endParaRPr lang="en-US" altLang="en-US" b="1">
              <a:solidFill>
                <a:srgbClr val="FFFFFF"/>
              </a:solidFill>
              <a:sym typeface="Arial" panose="020B0604020202020204" pitchFamily="34" charset="0"/>
            </a:endParaRPr>
          </a:p>
          <a:p>
            <a:pPr eaLnBrk="1" hangingPunct="1"/>
            <a:r>
              <a:rPr lang="en-US" altLang="en-US" b="1">
                <a:solidFill>
                  <a:srgbClr val="FFFFFF"/>
                </a:solidFill>
                <a:sym typeface="Arial" panose="020B0604020202020204" pitchFamily="34" charset="0"/>
              </a:rPr>
              <a:t>CNV Acts 20:17</a:t>
            </a:r>
            <a:r>
              <a:rPr lang="zh-TW" altLang="en-US" b="1">
                <a:solidFill>
                  <a:srgbClr val="FFFFFF"/>
                </a:solidFill>
                <a:sym typeface="Arial" panose="020B0604020202020204" pitchFamily="34" charset="0"/>
              </a:rPr>
              <a:t>他从米利都派人去以弗所， 请教会的长老来。</a:t>
            </a:r>
            <a:endParaRPr lang="en-US" altLang="en-US" sz="1800">
              <a:solidFill>
                <a:srgbClr val="000000"/>
              </a:solidFill>
              <a:sym typeface="Arial" panose="020B0604020202020204" pitchFamily="34" charset="0"/>
            </a:endParaRPr>
          </a:p>
        </p:txBody>
      </p:sp>
      <p:sp>
        <p:nvSpPr>
          <p:cNvPr id="372742" name="Oval 6">
            <a:extLst>
              <a:ext uri="{FF2B5EF4-FFF2-40B4-BE49-F238E27FC236}">
                <a16:creationId xmlns:a16="http://schemas.microsoft.com/office/drawing/2014/main" id="{8C7DE345-9FD8-554F-A3BC-2D94988A0338}"/>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43" name="Oval 7">
            <a:extLst>
              <a:ext uri="{FF2B5EF4-FFF2-40B4-BE49-F238E27FC236}">
                <a16:creationId xmlns:a16="http://schemas.microsoft.com/office/drawing/2014/main" id="{4C05B277-E3EC-464E-A71E-C02B025DD641}"/>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44" name="Oval 8">
            <a:extLst>
              <a:ext uri="{FF2B5EF4-FFF2-40B4-BE49-F238E27FC236}">
                <a16:creationId xmlns:a16="http://schemas.microsoft.com/office/drawing/2014/main" id="{5595227E-6DC4-CC4F-A7C8-E34B54BE38C6}"/>
              </a:ext>
            </a:extLst>
          </p:cNvPr>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1" name="Oval 15">
            <a:extLst>
              <a:ext uri="{FF2B5EF4-FFF2-40B4-BE49-F238E27FC236}">
                <a16:creationId xmlns:a16="http://schemas.microsoft.com/office/drawing/2014/main" id="{7D91CC28-302B-3E4A-8842-0CCF5046FB2A}"/>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2" name="Line 16">
            <a:extLst>
              <a:ext uri="{FF2B5EF4-FFF2-40B4-BE49-F238E27FC236}">
                <a16:creationId xmlns:a16="http://schemas.microsoft.com/office/drawing/2014/main" id="{B0040ACD-4C4A-7F46-9817-5FC4CCF5DD36}"/>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3" name="Line 17">
            <a:extLst>
              <a:ext uri="{FF2B5EF4-FFF2-40B4-BE49-F238E27FC236}">
                <a16:creationId xmlns:a16="http://schemas.microsoft.com/office/drawing/2014/main" id="{EE822DC8-BC72-C640-A107-A4CD7FF98962}"/>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4" name="Line 18">
            <a:extLst>
              <a:ext uri="{FF2B5EF4-FFF2-40B4-BE49-F238E27FC236}">
                <a16:creationId xmlns:a16="http://schemas.microsoft.com/office/drawing/2014/main" id="{0FF59293-A888-164E-951A-4F22AAF336B4}"/>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5" name="Line 19">
            <a:extLst>
              <a:ext uri="{FF2B5EF4-FFF2-40B4-BE49-F238E27FC236}">
                <a16:creationId xmlns:a16="http://schemas.microsoft.com/office/drawing/2014/main" id="{8F0CEA0F-2DF4-2845-8404-03119C8DA972}"/>
              </a:ext>
            </a:extLst>
          </p:cNvPr>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6" name="Line 20">
            <a:extLst>
              <a:ext uri="{FF2B5EF4-FFF2-40B4-BE49-F238E27FC236}">
                <a16:creationId xmlns:a16="http://schemas.microsoft.com/office/drawing/2014/main" id="{E3602BD5-78FC-1240-A280-2FDF863687B6}"/>
              </a:ext>
            </a:extLst>
          </p:cNvPr>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7" name="Oval 21">
            <a:extLst>
              <a:ext uri="{FF2B5EF4-FFF2-40B4-BE49-F238E27FC236}">
                <a16:creationId xmlns:a16="http://schemas.microsoft.com/office/drawing/2014/main" id="{6DAD1997-AABB-3841-BCBD-1CA1F8829316}"/>
              </a:ext>
            </a:extLst>
          </p:cNvPr>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8" name="Oval 22">
            <a:extLst>
              <a:ext uri="{FF2B5EF4-FFF2-40B4-BE49-F238E27FC236}">
                <a16:creationId xmlns:a16="http://schemas.microsoft.com/office/drawing/2014/main" id="{8114C498-2105-5E41-BFA8-EE27D12C2F68}"/>
              </a:ext>
            </a:extLst>
          </p:cNvPr>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9" name="Oval 23">
            <a:extLst>
              <a:ext uri="{FF2B5EF4-FFF2-40B4-BE49-F238E27FC236}">
                <a16:creationId xmlns:a16="http://schemas.microsoft.com/office/drawing/2014/main" id="{A3D8BAD1-1BF6-2E4E-9C86-C48DC2282A6D}"/>
              </a:ext>
            </a:extLst>
          </p:cNvPr>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0" name="Oval 24">
            <a:extLst>
              <a:ext uri="{FF2B5EF4-FFF2-40B4-BE49-F238E27FC236}">
                <a16:creationId xmlns:a16="http://schemas.microsoft.com/office/drawing/2014/main" id="{4C736D30-4997-B545-878C-7B35E62DACE0}"/>
              </a:ext>
            </a:extLst>
          </p:cNvPr>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1" name="Oval 25">
            <a:extLst>
              <a:ext uri="{FF2B5EF4-FFF2-40B4-BE49-F238E27FC236}">
                <a16:creationId xmlns:a16="http://schemas.microsoft.com/office/drawing/2014/main" id="{03DE78FE-E7A3-A844-AD3D-34975D4D88D5}"/>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2" name="Oval 26">
            <a:extLst>
              <a:ext uri="{FF2B5EF4-FFF2-40B4-BE49-F238E27FC236}">
                <a16:creationId xmlns:a16="http://schemas.microsoft.com/office/drawing/2014/main" id="{D3BC46AB-2C95-5C41-81FF-26EDAF3DD45D}"/>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3" name="Oval 27">
            <a:extLst>
              <a:ext uri="{FF2B5EF4-FFF2-40B4-BE49-F238E27FC236}">
                <a16:creationId xmlns:a16="http://schemas.microsoft.com/office/drawing/2014/main" id="{144BA0CF-7EEB-B24A-9200-62FE8F21B436}"/>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4" name="Oval 28">
            <a:extLst>
              <a:ext uri="{FF2B5EF4-FFF2-40B4-BE49-F238E27FC236}">
                <a16:creationId xmlns:a16="http://schemas.microsoft.com/office/drawing/2014/main" id="{5BA5621E-5004-8F44-9196-A51C49A06A2C}"/>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5" name="Oval 29">
            <a:extLst>
              <a:ext uri="{FF2B5EF4-FFF2-40B4-BE49-F238E27FC236}">
                <a16:creationId xmlns:a16="http://schemas.microsoft.com/office/drawing/2014/main" id="{74D94520-42FE-2448-A98A-A7496AD899B2}"/>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6" name="Oval 30">
            <a:extLst>
              <a:ext uri="{FF2B5EF4-FFF2-40B4-BE49-F238E27FC236}">
                <a16:creationId xmlns:a16="http://schemas.microsoft.com/office/drawing/2014/main" id="{2E26D8F9-5A8B-914D-85AB-D6A478450C3A}"/>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7" name="Text Box 31">
            <a:extLst>
              <a:ext uri="{FF2B5EF4-FFF2-40B4-BE49-F238E27FC236}">
                <a16:creationId xmlns:a16="http://schemas.microsoft.com/office/drawing/2014/main" id="{D3814292-A485-3146-9A55-654A9DB096C3}"/>
              </a:ext>
            </a:extLst>
          </p:cNvPr>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zh-TW" altLang="en-US" sz="2400" b="1">
                <a:solidFill>
                  <a:srgbClr val="000000"/>
                </a:solidFill>
                <a:sym typeface="Arial" panose="020B0604020202020204" pitchFamily="34" charset="0"/>
              </a:rPr>
              <a:t>长老 </a:t>
            </a:r>
            <a:r>
              <a:rPr lang="en-US" altLang="zh-TW" sz="2400" b="1">
                <a:solidFill>
                  <a:srgbClr val="000000"/>
                </a:solidFill>
                <a:sym typeface="Arial" panose="020B0604020202020204" pitchFamily="34" charset="0"/>
              </a:rPr>
              <a:t>= </a:t>
            </a:r>
            <a:r>
              <a:rPr lang="zh-TW" altLang="en-US" sz="2400" b="1">
                <a:solidFill>
                  <a:srgbClr val="000000"/>
                </a:solidFill>
                <a:sym typeface="Arial" panose="020B0604020202020204" pitchFamily="34" charset="0"/>
              </a:rPr>
              <a:t>监督 </a:t>
            </a:r>
            <a:r>
              <a:rPr lang="en-US" altLang="zh-TW" sz="2400" b="1">
                <a:solidFill>
                  <a:srgbClr val="000000"/>
                </a:solidFill>
                <a:sym typeface="Arial" panose="020B0604020202020204" pitchFamily="34" charset="0"/>
              </a:rPr>
              <a:t>= </a:t>
            </a:r>
            <a:r>
              <a:rPr lang="zh-TW" altLang="en-US" sz="2400" b="1">
                <a:solidFill>
                  <a:srgbClr val="000000"/>
                </a:solidFill>
                <a:sym typeface="Arial" panose="020B0604020202020204" pitchFamily="34" charset="0"/>
              </a:rPr>
              <a:t>会督 </a:t>
            </a:r>
            <a:r>
              <a:rPr lang="en-US" altLang="zh-TW" sz="2400" b="1">
                <a:solidFill>
                  <a:srgbClr val="000000"/>
                </a:solidFill>
                <a:sym typeface="Arial" panose="020B0604020202020204" pitchFamily="34" charset="0"/>
              </a:rPr>
              <a:t>= </a:t>
            </a:r>
            <a:r>
              <a:rPr lang="zh-TW" altLang="en-US" sz="2400" b="1">
                <a:solidFill>
                  <a:srgbClr val="000000"/>
                </a:solidFill>
                <a:sym typeface="Arial" panose="020B0604020202020204" pitchFamily="34" charset="0"/>
              </a:rPr>
              <a:t>牧师</a:t>
            </a:r>
          </a:p>
        </p:txBody>
      </p:sp>
      <p:sp>
        <p:nvSpPr>
          <p:cNvPr id="372768" name="Oval 32">
            <a:extLst>
              <a:ext uri="{FF2B5EF4-FFF2-40B4-BE49-F238E27FC236}">
                <a16:creationId xmlns:a16="http://schemas.microsoft.com/office/drawing/2014/main" id="{BB98E515-AD1C-B142-AAF6-2084D02323C4}"/>
              </a:ext>
            </a:extLst>
          </p:cNvPr>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9" name="Rectangle 33">
            <a:extLst>
              <a:ext uri="{FF2B5EF4-FFF2-40B4-BE49-F238E27FC236}">
                <a16:creationId xmlns:a16="http://schemas.microsoft.com/office/drawing/2014/main" id="{F1814059-DA35-CE4E-B5FC-111717CAA4F7}"/>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zh-TW" altLang="en-US" sz="3900" b="1">
                <a:solidFill>
                  <a:srgbClr val="FFEA18"/>
                </a:solidFill>
                <a:latin typeface="Comic Sans MS" pitchFamily="66" charset="0"/>
                <a:ea typeface="MS PGothic" pitchFamily="34" charset="-128"/>
              </a:rPr>
              <a:t>各处所提及的长老</a:t>
            </a:r>
          </a:p>
        </p:txBody>
      </p:sp>
      <p:sp>
        <p:nvSpPr>
          <p:cNvPr id="338971" name="Text Box 34">
            <a:extLst>
              <a:ext uri="{FF2B5EF4-FFF2-40B4-BE49-F238E27FC236}">
                <a16:creationId xmlns:a16="http://schemas.microsoft.com/office/drawing/2014/main" id="{5C0CC8A8-A63F-2748-96E5-7305A568C85E}"/>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000000"/>
                </a:solidFill>
                <a:sym typeface="Arial" panose="020B0604020202020204" pitchFamily="34" charset="0"/>
              </a:rPr>
              <a:t>55</a:t>
            </a:r>
          </a:p>
        </p:txBody>
      </p:sp>
      <p:sp>
        <p:nvSpPr>
          <p:cNvPr id="372747" name="Text Box 11">
            <a:extLst>
              <a:ext uri="{FF2B5EF4-FFF2-40B4-BE49-F238E27FC236}">
                <a16:creationId xmlns:a16="http://schemas.microsoft.com/office/drawing/2014/main" id="{133E29D9-7C37-0A4B-9D31-54342C591D39}"/>
              </a:ext>
            </a:extLst>
          </p:cNvPr>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加拉太（主后</a:t>
            </a:r>
            <a:r>
              <a:rPr lang="en-US" altLang="zh-TW" b="1">
                <a:solidFill>
                  <a:srgbClr val="FFFFFF"/>
                </a:solidFill>
                <a:sym typeface="Arial" panose="020B0604020202020204" pitchFamily="34" charset="0"/>
              </a:rPr>
              <a:t>48</a:t>
            </a:r>
            <a:r>
              <a:rPr lang="zh-TW" altLang="en-US" b="1">
                <a:solidFill>
                  <a:srgbClr val="FFFFFF"/>
                </a:solidFill>
                <a:sym typeface="Arial" panose="020B0604020202020204" pitchFamily="34" charset="0"/>
              </a:rPr>
              <a:t>）</a:t>
            </a:r>
          </a:p>
          <a:p>
            <a:pPr eaLnBrk="1" hangingPunct="1">
              <a:spcBef>
                <a:spcPct val="50000"/>
              </a:spcBef>
            </a:pPr>
            <a:r>
              <a:rPr lang="en-US" altLang="en-US" b="1">
                <a:solidFill>
                  <a:srgbClr val="FFFFFF"/>
                </a:solidFill>
                <a:sym typeface="Arial" panose="020B0604020202020204" pitchFamily="34" charset="0"/>
              </a:rPr>
              <a:t>NIV Acts 14:23 </a:t>
            </a:r>
            <a:r>
              <a:rPr lang="zh-TW" altLang="en-US" b="1">
                <a:solidFill>
                  <a:srgbClr val="FFFFFF"/>
                </a:solidFill>
                <a:sym typeface="Arial" panose="020B0604020202020204" pitchFamily="34" charset="0"/>
              </a:rPr>
              <a:t>两人在各教会为他们指派了长老； 禁食祈祷之后， 就把他们交讬给所信的主。</a:t>
            </a:r>
            <a:endParaRPr lang="en-US" altLang="en-US">
              <a:solidFill>
                <a:srgbClr val="000000"/>
              </a:solidFill>
              <a:sym typeface="Arial" panose="020B0604020202020204" pitchFamily="34" charset="0"/>
            </a:endParaRPr>
          </a:p>
        </p:txBody>
      </p:sp>
      <p:sp>
        <p:nvSpPr>
          <p:cNvPr id="372748" name="Text Box 12">
            <a:extLst>
              <a:ext uri="{FF2B5EF4-FFF2-40B4-BE49-F238E27FC236}">
                <a16:creationId xmlns:a16="http://schemas.microsoft.com/office/drawing/2014/main" id="{42451701-48E4-2741-BE79-6901213F7BD0}"/>
              </a:ext>
            </a:extLst>
          </p:cNvPr>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革哩底（主后</a:t>
            </a:r>
            <a:r>
              <a:rPr lang="en-US" altLang="zh-TW" b="1">
                <a:solidFill>
                  <a:srgbClr val="FFFFFF"/>
                </a:solidFill>
                <a:sym typeface="Arial" panose="020B0604020202020204" pitchFamily="34" charset="0"/>
              </a:rPr>
              <a:t>66</a:t>
            </a:r>
            <a:r>
              <a:rPr lang="zh-TW" altLang="en-US" b="1">
                <a:solidFill>
                  <a:srgbClr val="FFFFFF"/>
                </a:solidFill>
                <a:sym typeface="Arial" panose="020B0604020202020204" pitchFamily="34" charset="0"/>
              </a:rPr>
              <a:t>）</a:t>
            </a:r>
            <a:endParaRPr lang="en-US" altLang="ja-JP" b="1">
              <a:solidFill>
                <a:srgbClr val="FFFFFF"/>
              </a:solidFill>
              <a:sym typeface="Arial" panose="020B0604020202020204" pitchFamily="34" charset="0"/>
            </a:endParaRPr>
          </a:p>
          <a:p>
            <a:pPr eaLnBrk="1" hangingPunct="1"/>
            <a:endParaRPr lang="en-US" altLang="en-US" b="1">
              <a:solidFill>
                <a:srgbClr val="FFFFFF"/>
              </a:solidFill>
              <a:sym typeface="Arial" panose="020B0604020202020204" pitchFamily="34" charset="0"/>
            </a:endParaRPr>
          </a:p>
          <a:p>
            <a:pPr eaLnBrk="1" hangingPunct="1"/>
            <a:r>
              <a:rPr lang="en-US" altLang="en-US" b="1">
                <a:solidFill>
                  <a:srgbClr val="FFFFFF"/>
                </a:solidFill>
                <a:sym typeface="Arial" panose="020B0604020202020204" pitchFamily="34" charset="0"/>
              </a:rPr>
              <a:t>NIV Titus 1:5</a:t>
            </a:r>
            <a:r>
              <a:rPr lang="zh-TW" altLang="en-US" b="1">
                <a:solidFill>
                  <a:srgbClr val="FFFFFF"/>
                </a:solidFill>
                <a:sym typeface="Arial" panose="020B0604020202020204" pitchFamily="34" charset="0"/>
              </a:rPr>
              <a:t>我从前留你在克里特岛， 是要你办好没有办完的事， 并且照我所吩咐的， 在各城设立长老。 </a:t>
            </a:r>
            <a:endParaRPr lang="en-US" altLang="en-US" sz="1800">
              <a:solidFill>
                <a:srgbClr val="000000"/>
              </a:solidFill>
              <a:sym typeface="Arial" panose="020B0604020202020204" pitchFamily="34" charset="0"/>
            </a:endParaRPr>
          </a:p>
        </p:txBody>
      </p:sp>
      <p:sp>
        <p:nvSpPr>
          <p:cNvPr id="372749" name="Text Box 13">
            <a:extLst>
              <a:ext uri="{FF2B5EF4-FFF2-40B4-BE49-F238E27FC236}">
                <a16:creationId xmlns:a16="http://schemas.microsoft.com/office/drawing/2014/main" id="{39F308CA-B8DE-E049-ACF9-A004DEC04957}"/>
              </a:ext>
            </a:extLst>
          </p:cNvPr>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腓立比（主后</a:t>
            </a:r>
            <a:r>
              <a:rPr lang="en-US" altLang="zh-TW" b="1">
                <a:solidFill>
                  <a:srgbClr val="FFFFFF"/>
                </a:solidFill>
                <a:sym typeface="Arial" panose="020B0604020202020204" pitchFamily="34" charset="0"/>
              </a:rPr>
              <a:t>62</a:t>
            </a:r>
            <a:r>
              <a:rPr lang="zh-TW" altLang="en-US" b="1">
                <a:solidFill>
                  <a:srgbClr val="FFFFFF"/>
                </a:solidFill>
                <a:sym typeface="Arial" panose="020B0604020202020204" pitchFamily="34" charset="0"/>
              </a:rPr>
              <a:t>）</a:t>
            </a:r>
            <a:endParaRPr lang="en-US" altLang="ja-JP" b="1">
              <a:solidFill>
                <a:srgbClr val="FFFFFF"/>
              </a:solidFill>
              <a:sym typeface="Arial" panose="020B0604020202020204" pitchFamily="34" charset="0"/>
            </a:endParaRPr>
          </a:p>
          <a:p>
            <a:pPr eaLnBrk="1" hangingPunct="1"/>
            <a:endParaRPr lang="en-US" altLang="en-US" b="1">
              <a:solidFill>
                <a:srgbClr val="FFFFFF"/>
              </a:solidFill>
              <a:sym typeface="Arial" panose="020B0604020202020204" pitchFamily="34" charset="0"/>
            </a:endParaRPr>
          </a:p>
          <a:p>
            <a:pPr eaLnBrk="1" hangingPunct="1"/>
            <a:r>
              <a:rPr lang="en-US" altLang="en-US" b="1">
                <a:solidFill>
                  <a:srgbClr val="FFFFFF"/>
                </a:solidFill>
                <a:sym typeface="Arial" panose="020B0604020202020204" pitchFamily="34" charset="0"/>
              </a:rPr>
              <a:t>NIV Philippians 1:1 </a:t>
            </a:r>
            <a:r>
              <a:rPr lang="zh-TW" altLang="en-US" b="1">
                <a:solidFill>
                  <a:srgbClr val="FFFFFF"/>
                </a:solidFill>
                <a:sym typeface="Arial" panose="020B0604020202020204" pitchFamily="34" charset="0"/>
              </a:rPr>
              <a:t>基督耶稣的仆人保罗和提摩太， 写信给所有住在腓立比， 在基督耶稣里的圣徒、 监督和执事</a:t>
            </a:r>
            <a:r>
              <a:rPr lang="en-US" altLang="ja-JP" b="1">
                <a:solidFill>
                  <a:srgbClr val="FFFFFF"/>
                </a:solidFill>
                <a:sym typeface="Arial" panose="020B0604020202020204" pitchFamily="34" charset="0"/>
              </a:rPr>
              <a:t>:</a:t>
            </a:r>
            <a:endParaRPr lang="en-US" altLang="en-US" sz="1800">
              <a:solidFill>
                <a:srgbClr val="000000"/>
              </a:solidFill>
              <a:sym typeface="Arial" panose="020B0604020202020204" pitchFamily="34" charset="0"/>
            </a:endParaRPr>
          </a:p>
        </p:txBody>
      </p:sp>
      <p:sp>
        <p:nvSpPr>
          <p:cNvPr id="372750" name="Text Box 14">
            <a:extLst>
              <a:ext uri="{FF2B5EF4-FFF2-40B4-BE49-F238E27FC236}">
                <a16:creationId xmlns:a16="http://schemas.microsoft.com/office/drawing/2014/main" id="{0B824D07-D885-8D47-BE62-E300F726BE9D}"/>
              </a:ext>
            </a:extLst>
          </p:cNvPr>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zh-TW" altLang="en-US" b="1">
                <a:solidFill>
                  <a:srgbClr val="FFFFFF"/>
                </a:solidFill>
                <a:sym typeface="Arial" panose="020B0604020202020204" pitchFamily="34" charset="0"/>
              </a:rPr>
              <a:t>旁非利亚、加拉太、加帕多家、亚洲及庇推尼（主后</a:t>
            </a:r>
            <a:r>
              <a:rPr lang="en-US" altLang="zh-TW" b="1">
                <a:solidFill>
                  <a:srgbClr val="FFFFFF"/>
                </a:solidFill>
                <a:sym typeface="Arial" panose="020B0604020202020204" pitchFamily="34" charset="0"/>
              </a:rPr>
              <a:t>64</a:t>
            </a:r>
            <a:r>
              <a:rPr lang="zh-TW" altLang="en-US" b="1">
                <a:solidFill>
                  <a:srgbClr val="FFFFFF"/>
                </a:solidFill>
                <a:sym typeface="Arial" panose="020B0604020202020204" pitchFamily="34" charset="0"/>
              </a:rPr>
              <a:t>）</a:t>
            </a:r>
          </a:p>
          <a:p>
            <a:pPr eaLnBrk="1" hangingPunct="1"/>
            <a:r>
              <a:rPr lang="zh-TW" altLang="en-US" b="1">
                <a:solidFill>
                  <a:srgbClr val="FFFFFF"/>
                </a:solidFill>
                <a:sym typeface="Arial" panose="020B0604020202020204" pitchFamily="34" charset="0"/>
              </a:rPr>
              <a:t>彼</a:t>
            </a:r>
            <a:r>
              <a:rPr lang="en-US" altLang="zh-TW" b="1">
                <a:solidFill>
                  <a:srgbClr val="FFFFFF"/>
                </a:solidFill>
                <a:sym typeface="Arial" panose="020B0604020202020204" pitchFamily="34" charset="0"/>
              </a:rPr>
              <a:t>5:1</a:t>
            </a:r>
            <a:r>
              <a:rPr lang="zh-TW" altLang="en-US" b="1">
                <a:solidFill>
                  <a:srgbClr val="FFFFFF"/>
                </a:solidFill>
                <a:sym typeface="Arial" panose="020B0604020202020204" pitchFamily="34" charset="0"/>
              </a:rPr>
              <a:t>「我这作长老</a:t>
            </a:r>
            <a:r>
              <a:rPr lang="en-US" altLang="zh-TW" b="1">
                <a:solidFill>
                  <a:srgbClr val="FFFFFF"/>
                </a:solidFill>
                <a:sym typeface="Arial" panose="020B0604020202020204" pitchFamily="34" charset="0"/>
              </a:rPr>
              <a:t>……</a:t>
            </a:r>
            <a:r>
              <a:rPr lang="zh-TW" altLang="en-US" b="1">
                <a:solidFill>
                  <a:srgbClr val="FFFFFF"/>
                </a:solidFill>
                <a:sym typeface="Arial" panose="020B0604020202020204" pitchFamily="34" charset="0"/>
              </a:rPr>
              <a:t>劝你们中间与我同作长老的人。」</a:t>
            </a:r>
            <a:br>
              <a:rPr lang="en-US" altLang="zh-TW" b="1">
                <a:solidFill>
                  <a:srgbClr val="FFFFFF"/>
                </a:solidFill>
                <a:sym typeface="Arial" panose="020B0604020202020204" pitchFamily="34" charset="0"/>
              </a:rPr>
            </a:br>
            <a:br>
              <a:rPr lang="en-US" altLang="zh-TW" b="1">
                <a:solidFill>
                  <a:srgbClr val="FFFFFF"/>
                </a:solidFill>
                <a:sym typeface="Arial" panose="020B0604020202020204" pitchFamily="34" charset="0"/>
              </a:rPr>
            </a:br>
            <a:r>
              <a:rPr lang="zh-TW" altLang="en-US" b="1">
                <a:solidFill>
                  <a:srgbClr val="FFFFFF"/>
                </a:solidFill>
                <a:sym typeface="Arial" panose="020B0604020202020204" pitchFamily="34" charset="0"/>
              </a:rPr>
              <a:t>（参</a:t>
            </a:r>
            <a:r>
              <a:rPr lang="en-US" altLang="zh-TW" b="1">
                <a:solidFill>
                  <a:srgbClr val="FFFFFF"/>
                </a:solidFill>
                <a:sym typeface="Arial" panose="020B0604020202020204" pitchFamily="34" charset="0"/>
              </a:rPr>
              <a:t>1:1</a:t>
            </a:r>
            <a:r>
              <a:rPr lang="zh-TW" altLang="en-US" b="1">
                <a:solidFill>
                  <a:srgbClr val="FFFFFF"/>
                </a:solidFill>
                <a:sym typeface="Arial" panose="020B0604020202020204" pitchFamily="34" charset="0"/>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a:extLst>
              <a:ext uri="{FF2B5EF4-FFF2-40B4-BE49-F238E27FC236}">
                <a16:creationId xmlns:a16="http://schemas.microsoft.com/office/drawing/2014/main" id="{9311D2A7-D602-404A-88E8-5B68DC27AD93}"/>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86D6A5AA-AF3F-4A44-98C4-A937003D3598}" type="slidenum">
              <a:rPr lang="en-US" altLang="en-US" sz="1400"/>
              <a:pPr algn="r" eaLnBrk="1">
                <a:defRPr/>
              </a:pPr>
              <a:t>44</a:t>
            </a:fld>
            <a:endParaRPr lang="en-US" altLang="en-US"/>
          </a:p>
        </p:txBody>
      </p:sp>
      <p:pic>
        <p:nvPicPr>
          <p:cNvPr id="82946" name="Picture 2" descr="church 004.jpg">
            <a:extLst>
              <a:ext uri="{FF2B5EF4-FFF2-40B4-BE49-F238E27FC236}">
                <a16:creationId xmlns:a16="http://schemas.microsoft.com/office/drawing/2014/main" id="{F1099193-B063-6040-835C-37D4BC8FADF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a:extLst>
              <a:ext uri="{FF2B5EF4-FFF2-40B4-BE49-F238E27FC236}">
                <a16:creationId xmlns:a16="http://schemas.microsoft.com/office/drawing/2014/main" id="{DB4E0B49-CCF6-754B-A3EB-07EECE4E837C}"/>
              </a:ext>
            </a:extLst>
          </p:cNvPr>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a:extLst>
              <a:ext uri="{FF2B5EF4-FFF2-40B4-BE49-F238E27FC236}">
                <a16:creationId xmlns:a16="http://schemas.microsoft.com/office/drawing/2014/main" id="{8C97AA6D-AD06-C943-A978-059FF7238835}"/>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A07FF1AE-EFCA-DE49-84FE-60BB6D5B2439}" type="slidenum">
              <a:rPr lang="en-US" altLang="en-US" sz="1400"/>
              <a:pPr algn="r" eaLnBrk="1">
                <a:defRPr/>
              </a:pPr>
              <a:t>45</a:t>
            </a:fld>
            <a:endParaRPr lang="en-US" altLang="en-US"/>
          </a:p>
        </p:txBody>
      </p:sp>
      <p:sp>
        <p:nvSpPr>
          <p:cNvPr id="86018" name="AutoShape 2">
            <a:extLst>
              <a:ext uri="{FF2B5EF4-FFF2-40B4-BE49-F238E27FC236}">
                <a16:creationId xmlns:a16="http://schemas.microsoft.com/office/drawing/2014/main" id="{1F69ACA0-B05B-9B43-B974-61973A74ACC2}"/>
              </a:ext>
            </a:extLst>
          </p:cNvPr>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342020" name="Group 3">
            <a:extLst>
              <a:ext uri="{FF2B5EF4-FFF2-40B4-BE49-F238E27FC236}">
                <a16:creationId xmlns:a16="http://schemas.microsoft.com/office/drawing/2014/main" id="{87ABB811-3495-6141-91E6-59258D6A540B}"/>
              </a:ext>
            </a:extLst>
          </p:cNvPr>
          <p:cNvGrpSpPr>
            <a:grpSpLocks/>
          </p:cNvGrpSpPr>
          <p:nvPr/>
        </p:nvGrpSpPr>
        <p:grpSpPr bwMode="auto">
          <a:xfrm>
            <a:off x="827088" y="1528763"/>
            <a:ext cx="8316912" cy="6026150"/>
            <a:chOff x="0" y="-28267"/>
            <a:chExt cx="8316913" cy="6025992"/>
          </a:xfrm>
        </p:grpSpPr>
        <p:sp>
          <p:nvSpPr>
            <p:cNvPr id="86020" name="AutoShape 4">
              <a:extLst>
                <a:ext uri="{FF2B5EF4-FFF2-40B4-BE49-F238E27FC236}">
                  <a16:creationId xmlns:a16="http://schemas.microsoft.com/office/drawing/2014/main" id="{58906897-8D47-6E44-82FA-D298035ED7EB}"/>
                </a:ext>
              </a:extLst>
            </p:cNvPr>
            <p:cNvSpPr>
              <a:spLocks/>
            </p:cNvSpPr>
            <p:nvPr/>
          </p:nvSpPr>
          <p:spPr bwMode="auto">
            <a:xfrm>
              <a:off x="0" y="307"/>
              <a:ext cx="8316913" cy="5105266"/>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86021" name="AutoShape 5">
              <a:extLst>
                <a:ext uri="{FF2B5EF4-FFF2-40B4-BE49-F238E27FC236}">
                  <a16:creationId xmlns:a16="http://schemas.microsoft.com/office/drawing/2014/main" id="{CC01EDA0-738E-B347-92CA-55DE7021AC05}"/>
                </a:ext>
              </a:extLst>
            </p:cNvPr>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「作全群的监督」（徒</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20:28</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「善于教导」（帖前</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5:12</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；提前</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3:2</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；多</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1:9b</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良好的圣经基础（多</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1:9a</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教导神的计划（徒</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20:20,27</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受薪制的教导（提前</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5:17</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最高职位：教导（徒</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6:1-7</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长老领导执事（腓</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1:1</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pPr>
              <a:endParaRPr lang="en-US" altLang="en-US" sz="30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sp>
        <p:nvSpPr>
          <p:cNvPr id="86022" name="AutoShape 6">
            <a:extLst>
              <a:ext uri="{FF2B5EF4-FFF2-40B4-BE49-F238E27FC236}">
                <a16:creationId xmlns:a16="http://schemas.microsoft.com/office/drawing/2014/main" id="{5DAF99CE-404D-5947-B0BE-05711A7B735C}"/>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0099CC"/>
                </a:solidFill>
              </a:rPr>
              <a:t>INTRODUCTION</a:t>
            </a:r>
            <a:endParaRPr lang="en-US" altLang="en-US"/>
          </a:p>
        </p:txBody>
      </p:sp>
      <p:sp>
        <p:nvSpPr>
          <p:cNvPr id="86023" name="AutoShape 7">
            <a:extLst>
              <a:ext uri="{FF2B5EF4-FFF2-40B4-BE49-F238E27FC236}">
                <a16:creationId xmlns:a16="http://schemas.microsoft.com/office/drawing/2014/main" id="{3706694A-C971-BE44-AA02-0ADB17ECBF04}"/>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a:extLst>
              <a:ext uri="{FF2B5EF4-FFF2-40B4-BE49-F238E27FC236}">
                <a16:creationId xmlns:a16="http://schemas.microsoft.com/office/drawing/2014/main" id="{D0B543C8-DB71-614C-8D2D-0CE92FD89658}"/>
              </a:ext>
            </a:extLst>
          </p:cNvPr>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FC92D773-04D9-8C48-AA5A-631EE2989C4B}"/>
              </a:ext>
            </a:extLst>
          </p:cNvPr>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zh-TW" altLang="en-US" sz="4000">
                <a:solidFill>
                  <a:srgbClr val="FFFFFF"/>
                </a:solidFill>
                <a:latin typeface="Arial" pitchFamily="34" charset="0"/>
                <a:ea typeface="MS PGothic" pitchFamily="34" charset="-128"/>
              </a:rPr>
              <a:t>长老的三个牧养工作</a:t>
            </a:r>
          </a:p>
        </p:txBody>
      </p:sp>
      <p:sp>
        <p:nvSpPr>
          <p:cNvPr id="658438" name="Oval 6">
            <a:extLst>
              <a:ext uri="{FF2B5EF4-FFF2-40B4-BE49-F238E27FC236}">
                <a16:creationId xmlns:a16="http://schemas.microsoft.com/office/drawing/2014/main" id="{FB5CAB07-5ABE-2945-9955-FDFD64EBC231}"/>
              </a:ext>
            </a:extLst>
          </p:cNvPr>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FFFF66"/>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9" name="Text Box 7">
            <a:extLst>
              <a:ext uri="{FF2B5EF4-FFF2-40B4-BE49-F238E27FC236}">
                <a16:creationId xmlns:a16="http://schemas.microsoft.com/office/drawing/2014/main" id="{E5FE39FB-5CCA-1446-A069-B982F633F32A}"/>
              </a:ext>
            </a:extLst>
          </p:cNvPr>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教导</a:t>
            </a:r>
          </a:p>
        </p:txBody>
      </p:sp>
      <p:sp>
        <p:nvSpPr>
          <p:cNvPr id="658440" name="Text Box 8">
            <a:extLst>
              <a:ext uri="{FF2B5EF4-FFF2-40B4-BE49-F238E27FC236}">
                <a16:creationId xmlns:a16="http://schemas.microsoft.com/office/drawing/2014/main" id="{03591837-6040-9342-84D3-FD0634D8A1C0}"/>
              </a:ext>
            </a:extLst>
          </p:cNvPr>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提前</a:t>
            </a:r>
            <a:r>
              <a:rPr lang="en-US" altLang="zh-TW"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3:2</a:t>
            </a:r>
            <a:r>
              <a:rPr lang="zh-TW" altLang="en-US"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a:t>
            </a:r>
            <a:r>
              <a:rPr lang="en-US" altLang="zh-TW"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5:17</a:t>
            </a:r>
          </a:p>
        </p:txBody>
      </p:sp>
      <p:sp>
        <p:nvSpPr>
          <p:cNvPr id="343045" name="Text Box 14">
            <a:extLst>
              <a:ext uri="{FF2B5EF4-FFF2-40B4-BE49-F238E27FC236}">
                <a16:creationId xmlns:a16="http://schemas.microsoft.com/office/drawing/2014/main" id="{915C6587-0E0A-4F42-B1D7-40624B509CAE}"/>
              </a:ext>
            </a:extLst>
          </p:cNvPr>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sym typeface="Arial" panose="020B0604020202020204" pitchFamily="34"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a:extLst>
              <a:ext uri="{FF2B5EF4-FFF2-40B4-BE49-F238E27FC236}">
                <a16:creationId xmlns:a16="http://schemas.microsoft.com/office/drawing/2014/main" id="{310E0C2D-3D99-5743-8DB2-EB12B4F7C628}"/>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FC085DE6-DDD4-FB43-9266-77D471178096}" type="slidenum">
              <a:rPr lang="en-US" altLang="en-US" sz="1400"/>
              <a:pPr algn="r" eaLnBrk="1">
                <a:defRPr/>
              </a:pPr>
              <a:t>47</a:t>
            </a:fld>
            <a:endParaRPr lang="en-US" altLang="en-US"/>
          </a:p>
        </p:txBody>
      </p:sp>
      <p:pic>
        <p:nvPicPr>
          <p:cNvPr id="88066" name="Picture 2" descr="image.png">
            <a:extLst>
              <a:ext uri="{FF2B5EF4-FFF2-40B4-BE49-F238E27FC236}">
                <a16:creationId xmlns:a16="http://schemas.microsoft.com/office/drawing/2014/main" id="{224ADD85-F20F-5B45-8C08-3362DFD4699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a:extLst>
              <a:ext uri="{FF2B5EF4-FFF2-40B4-BE49-F238E27FC236}">
                <a16:creationId xmlns:a16="http://schemas.microsoft.com/office/drawing/2014/main" id="{FEC317EE-CFB4-524F-9AC0-651A564F3785}"/>
              </a:ext>
            </a:extLst>
          </p:cNvPr>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a:extLst>
              <a:ext uri="{FF2B5EF4-FFF2-40B4-BE49-F238E27FC236}">
                <a16:creationId xmlns:a16="http://schemas.microsoft.com/office/drawing/2014/main" id="{B5210BB1-A5DF-CD4C-B0F0-3DB57CF8E67C}"/>
              </a:ext>
            </a:extLst>
          </p:cNvPr>
          <p:cNvSpPr>
            <a:spLocks/>
          </p:cNvSpPr>
          <p:nvPr/>
        </p:nvSpPr>
        <p:spPr bwMode="auto">
          <a:xfrm>
            <a:off x="2743200" y="4306888"/>
            <a:ext cx="3352800" cy="1006475"/>
          </a:xfrm>
          <a:custGeom>
            <a:avLst/>
            <a:gdLst>
              <a:gd name="T0" fmla="*/ 260214533 w 21600"/>
              <a:gd name="T1" fmla="*/ 23448910 h 21600"/>
              <a:gd name="T2" fmla="*/ 260214533 w 21600"/>
              <a:gd name="T3" fmla="*/ 23448910 h 21600"/>
              <a:gd name="T4" fmla="*/ 260214533 w 21600"/>
              <a:gd name="T5" fmla="*/ 23448910 h 21600"/>
              <a:gd name="T6" fmla="*/ 260214533 w 21600"/>
              <a:gd name="T7" fmla="*/ 234489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88069" name="Line 5">
            <a:extLst>
              <a:ext uri="{FF2B5EF4-FFF2-40B4-BE49-F238E27FC236}">
                <a16:creationId xmlns:a16="http://schemas.microsoft.com/office/drawing/2014/main" id="{93EDAF05-5D09-DC42-A8E3-89760A630C3F}"/>
              </a:ext>
            </a:extLst>
          </p:cNvPr>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88070" name="AutoShape 6">
            <a:extLst>
              <a:ext uri="{FF2B5EF4-FFF2-40B4-BE49-F238E27FC236}">
                <a16:creationId xmlns:a16="http://schemas.microsoft.com/office/drawing/2014/main" id="{2998512C-B132-8C45-996A-35A92B52F24E}"/>
              </a:ext>
            </a:extLst>
          </p:cNvPr>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a:extLst>
              <a:ext uri="{FF2B5EF4-FFF2-40B4-BE49-F238E27FC236}">
                <a16:creationId xmlns:a16="http://schemas.microsoft.com/office/drawing/2014/main" id="{91A5CEE9-E6DD-914C-B250-CEF5D3795995}"/>
              </a:ext>
            </a:extLst>
          </p:cNvPr>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a:extLst>
              <a:ext uri="{FF2B5EF4-FFF2-40B4-BE49-F238E27FC236}">
                <a16:creationId xmlns:a16="http://schemas.microsoft.com/office/drawing/2014/main" id="{BBFF6AFC-84C6-244B-80AD-BEAAC8C13427}"/>
              </a:ext>
            </a:extLst>
          </p:cNvPr>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345097" name="AutoShape 9">
            <a:extLst>
              <a:ext uri="{FF2B5EF4-FFF2-40B4-BE49-F238E27FC236}">
                <a16:creationId xmlns:a16="http://schemas.microsoft.com/office/drawing/2014/main" id="{8EF35B18-DE19-DE48-8A4D-9FE7DA2F9967}"/>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a:extLst>
              <a:ext uri="{FF2B5EF4-FFF2-40B4-BE49-F238E27FC236}">
                <a16:creationId xmlns:a16="http://schemas.microsoft.com/office/drawing/2014/main" id="{5B2142D0-C64B-F548-BDF0-EF19388175F7}"/>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671DBD8C-C67C-244A-A404-68C86CE4BDAD}" type="slidenum">
              <a:rPr lang="en-US" altLang="en-US" sz="1400"/>
              <a:pPr algn="r" eaLnBrk="1">
                <a:defRPr/>
              </a:pPr>
              <a:t>48</a:t>
            </a:fld>
            <a:endParaRPr lang="en-US" altLang="en-US"/>
          </a:p>
        </p:txBody>
      </p:sp>
      <p:pic>
        <p:nvPicPr>
          <p:cNvPr id="89090" name="Picture 2" descr="image.png">
            <a:extLst>
              <a:ext uri="{FF2B5EF4-FFF2-40B4-BE49-F238E27FC236}">
                <a16:creationId xmlns:a16="http://schemas.microsoft.com/office/drawing/2014/main" id="{CA9DB6EE-A343-3441-B5D6-BC478598A5B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a:extLst>
              <a:ext uri="{FF2B5EF4-FFF2-40B4-BE49-F238E27FC236}">
                <a16:creationId xmlns:a16="http://schemas.microsoft.com/office/drawing/2014/main" id="{33244E40-23CD-654B-A8B1-1B331DBDDA52}"/>
              </a:ext>
            </a:extLst>
          </p:cNvPr>
          <p:cNvSpPr>
            <a:spLocks/>
          </p:cNvSpPr>
          <p:nvPr/>
        </p:nvSpPr>
        <p:spPr bwMode="auto">
          <a:xfrm>
            <a:off x="990600" y="3505200"/>
            <a:ext cx="3436938" cy="1006475"/>
          </a:xfrm>
          <a:custGeom>
            <a:avLst/>
            <a:gdLst>
              <a:gd name="T0" fmla="*/ 273438491 w 21600"/>
              <a:gd name="T1" fmla="*/ 23448910 h 21600"/>
              <a:gd name="T2" fmla="*/ 273438491 w 21600"/>
              <a:gd name="T3" fmla="*/ 23448910 h 21600"/>
              <a:gd name="T4" fmla="*/ 273438491 w 21600"/>
              <a:gd name="T5" fmla="*/ 23448910 h 21600"/>
              <a:gd name="T6" fmla="*/ 273438491 w 21600"/>
              <a:gd name="T7" fmla="*/ 234489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89092" name="AutoShape 4">
            <a:extLst>
              <a:ext uri="{FF2B5EF4-FFF2-40B4-BE49-F238E27FC236}">
                <a16:creationId xmlns:a16="http://schemas.microsoft.com/office/drawing/2014/main" id="{1F570BE5-C50B-3B49-91F0-E58E7491EC46}"/>
              </a:ext>
            </a:extLst>
          </p:cNvPr>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a:extLst>
              <a:ext uri="{FF2B5EF4-FFF2-40B4-BE49-F238E27FC236}">
                <a16:creationId xmlns:a16="http://schemas.microsoft.com/office/drawing/2014/main" id="{A29300AF-A5F9-B947-867F-92CC8EC0215B}"/>
              </a:ext>
            </a:extLst>
          </p:cNvPr>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89094" name="Line 6">
            <a:extLst>
              <a:ext uri="{FF2B5EF4-FFF2-40B4-BE49-F238E27FC236}">
                <a16:creationId xmlns:a16="http://schemas.microsoft.com/office/drawing/2014/main" id="{EE2350F5-2AAC-D846-940E-F41BDE1F6F99}"/>
              </a:ext>
            </a:extLst>
          </p:cNvPr>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89095" name="AutoShape 7">
            <a:extLst>
              <a:ext uri="{FF2B5EF4-FFF2-40B4-BE49-F238E27FC236}">
                <a16:creationId xmlns:a16="http://schemas.microsoft.com/office/drawing/2014/main" id="{577B9E16-2384-1C43-B991-86BBA52BCA08}"/>
              </a:ext>
            </a:extLst>
          </p:cNvPr>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a:extLst>
              <a:ext uri="{FF2B5EF4-FFF2-40B4-BE49-F238E27FC236}">
                <a16:creationId xmlns:a16="http://schemas.microsoft.com/office/drawing/2014/main" id="{2EF66D5E-FD68-1E49-81CE-CB94A1AE424B}"/>
              </a:ext>
            </a:extLst>
          </p:cNvPr>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a:extLst>
              <a:ext uri="{FF2B5EF4-FFF2-40B4-BE49-F238E27FC236}">
                <a16:creationId xmlns:a16="http://schemas.microsoft.com/office/drawing/2014/main" id="{98E25CCD-7C0F-2E4B-ACFC-7859C895B040}"/>
              </a:ext>
            </a:extLst>
          </p:cNvPr>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346122" name="AutoShape 10">
            <a:extLst>
              <a:ext uri="{FF2B5EF4-FFF2-40B4-BE49-F238E27FC236}">
                <a16:creationId xmlns:a16="http://schemas.microsoft.com/office/drawing/2014/main" id="{0A8A5A26-A842-8E4F-A028-FBC34D2196E2}"/>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a:extLst>
              <a:ext uri="{FF2B5EF4-FFF2-40B4-BE49-F238E27FC236}">
                <a16:creationId xmlns:a16="http://schemas.microsoft.com/office/drawing/2014/main" id="{47918BCF-C309-2F46-927C-C69AF6C15D2A}"/>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36CA324-2ADD-7F48-B727-A87DF07905D9}" type="slidenum">
              <a:rPr lang="en-US" altLang="en-US" sz="1400"/>
              <a:pPr algn="r" eaLnBrk="1">
                <a:defRPr/>
              </a:pPr>
              <a:t>49</a:t>
            </a:fld>
            <a:endParaRPr lang="en-US" altLang="en-US"/>
          </a:p>
        </p:txBody>
      </p:sp>
      <p:pic>
        <p:nvPicPr>
          <p:cNvPr id="90114" name="Picture 2" descr="image.png">
            <a:extLst>
              <a:ext uri="{FF2B5EF4-FFF2-40B4-BE49-F238E27FC236}">
                <a16:creationId xmlns:a16="http://schemas.microsoft.com/office/drawing/2014/main" id="{FDFCA0B0-0B90-7D4B-B0CC-D26A36D2634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a:extLst>
              <a:ext uri="{FF2B5EF4-FFF2-40B4-BE49-F238E27FC236}">
                <a16:creationId xmlns:a16="http://schemas.microsoft.com/office/drawing/2014/main" id="{E5F6A316-D200-D647-A561-EFFE67DAE351}"/>
              </a:ext>
            </a:extLst>
          </p:cNvPr>
          <p:cNvSpPr>
            <a:spLocks/>
          </p:cNvSpPr>
          <p:nvPr/>
        </p:nvSpPr>
        <p:spPr bwMode="auto">
          <a:xfrm>
            <a:off x="2743200" y="3352800"/>
            <a:ext cx="3352800" cy="593725"/>
          </a:xfrm>
          <a:custGeom>
            <a:avLst/>
            <a:gdLst>
              <a:gd name="T0" fmla="*/ 260214533 w 21600"/>
              <a:gd name="T1" fmla="*/ 8159953 h 21600"/>
              <a:gd name="T2" fmla="*/ 260214533 w 21600"/>
              <a:gd name="T3" fmla="*/ 8159953 h 21600"/>
              <a:gd name="T4" fmla="*/ 260214533 w 21600"/>
              <a:gd name="T5" fmla="*/ 8159953 h 21600"/>
              <a:gd name="T6" fmla="*/ 260214533 w 21600"/>
              <a:gd name="T7" fmla="*/ 81599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sz="2400">
              <a:latin typeface="Arial" panose="020B0604020202020204" pitchFamily="34" charset="0"/>
              <a:sym typeface="Arial" panose="020B0604020202020204" pitchFamily="34" charset="0"/>
            </a:endParaRPr>
          </a:p>
        </p:txBody>
      </p:sp>
      <p:sp>
        <p:nvSpPr>
          <p:cNvPr id="90116" name="AutoShape 4">
            <a:extLst>
              <a:ext uri="{FF2B5EF4-FFF2-40B4-BE49-F238E27FC236}">
                <a16:creationId xmlns:a16="http://schemas.microsoft.com/office/drawing/2014/main" id="{12CB87A2-14DC-C841-A45E-D066DA782B75}"/>
              </a:ext>
            </a:extLst>
          </p:cNvPr>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a:extLst>
              <a:ext uri="{FF2B5EF4-FFF2-40B4-BE49-F238E27FC236}">
                <a16:creationId xmlns:a16="http://schemas.microsoft.com/office/drawing/2014/main" id="{E8822561-0D9E-3441-B6A1-FEEB406D25CD}"/>
              </a:ext>
            </a:extLst>
          </p:cNvPr>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0118" name="AutoShape 6">
            <a:extLst>
              <a:ext uri="{FF2B5EF4-FFF2-40B4-BE49-F238E27FC236}">
                <a16:creationId xmlns:a16="http://schemas.microsoft.com/office/drawing/2014/main" id="{534E11F7-7937-DA4D-BE8C-A26BA64FA01D}"/>
              </a:ext>
            </a:extLst>
          </p:cNvPr>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a:extLst>
              <a:ext uri="{FF2B5EF4-FFF2-40B4-BE49-F238E27FC236}">
                <a16:creationId xmlns:a16="http://schemas.microsoft.com/office/drawing/2014/main" id="{4079E76C-5A1C-5245-9CAF-10B87609B3DF}"/>
              </a:ext>
            </a:extLst>
          </p:cNvPr>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a:extLst>
              <a:ext uri="{FF2B5EF4-FFF2-40B4-BE49-F238E27FC236}">
                <a16:creationId xmlns:a16="http://schemas.microsoft.com/office/drawing/2014/main" id="{358DDD0D-8748-E344-82F0-B26961B20F2B}"/>
              </a:ext>
            </a:extLst>
          </p:cNvPr>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347145" name="AutoShape 9">
            <a:extLst>
              <a:ext uri="{FF2B5EF4-FFF2-40B4-BE49-F238E27FC236}">
                <a16:creationId xmlns:a16="http://schemas.microsoft.com/office/drawing/2014/main" id="{2CE0FC97-88B4-E547-B0AA-D475DA7B43B3}"/>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1" name="Picture 3" descr="needothers3.jpg">
            <a:extLst>
              <a:ext uri="{FF2B5EF4-FFF2-40B4-BE49-F238E27FC236}">
                <a16:creationId xmlns:a16="http://schemas.microsoft.com/office/drawing/2014/main" id="{BD3EE932-73F5-D340-8C62-23317B820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12B440B4-BB63-2345-B3A9-3C8A3800BE79}"/>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3CD5FDFE-8730-4E4C-9771-4E74F6A1CB43}"/>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1F8474AC-EED0-7A41-9097-156D6DE8DD8F}"/>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308CC12F-9AF4-F740-82C3-07B9D79676E7}"/>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3366" name="Text Box 14">
            <a:extLst>
              <a:ext uri="{FF2B5EF4-FFF2-40B4-BE49-F238E27FC236}">
                <a16:creationId xmlns:a16="http://schemas.microsoft.com/office/drawing/2014/main" id="{B6CA85FB-D5A6-374E-8893-CD3701E963A1}"/>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BCE73F86-BE97-EE43-B1E1-C407894C81D4}"/>
              </a:ext>
            </a:extLst>
          </p:cNvPr>
          <p:cNvSpPr txBox="1">
            <a:spLocks noChangeArrowheads="1"/>
          </p:cNvSpPr>
          <p:nvPr/>
        </p:nvSpPr>
        <p:spPr bwMode="auto">
          <a:xfrm>
            <a:off x="-76200" y="21336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Wealthy leaders</a:t>
            </a:r>
          </a:p>
        </p:txBody>
      </p:sp>
      <p:sp>
        <p:nvSpPr>
          <p:cNvPr id="10" name="Rectangle 3">
            <a:extLst>
              <a:ext uri="{FF2B5EF4-FFF2-40B4-BE49-F238E27FC236}">
                <a16:creationId xmlns:a16="http://schemas.microsoft.com/office/drawing/2014/main" id="{119EC19B-64A6-D340-B43A-A713B38110DB}"/>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Poor pastors</a:t>
            </a:r>
          </a:p>
        </p:txBody>
      </p:sp>
      <p:sp>
        <p:nvSpPr>
          <p:cNvPr id="11" name="Rectangle 3">
            <a:extLst>
              <a:ext uri="{FF2B5EF4-FFF2-40B4-BE49-F238E27FC236}">
                <a16:creationId xmlns:a16="http://schemas.microsoft.com/office/drawing/2014/main" id="{BC0644CA-DB33-7843-81B0-B745CC3AB741}"/>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Selfish</a:t>
            </a:r>
          </a:p>
        </p:txBody>
      </p:sp>
      <p:sp>
        <p:nvSpPr>
          <p:cNvPr id="12" name="Rectangle 3">
            <a:extLst>
              <a:ext uri="{FF2B5EF4-FFF2-40B4-BE49-F238E27FC236}">
                <a16:creationId xmlns:a16="http://schemas.microsoft.com/office/drawing/2014/main" id="{337E267D-0A6B-CC42-8D0D-1BDF824351B1}"/>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Selfless</a:t>
            </a:r>
          </a:p>
        </p:txBody>
      </p:sp>
      <p:sp>
        <p:nvSpPr>
          <p:cNvPr id="13" name="Rectangle 3">
            <a:extLst>
              <a:ext uri="{FF2B5EF4-FFF2-40B4-BE49-F238E27FC236}">
                <a16:creationId xmlns:a16="http://schemas.microsoft.com/office/drawing/2014/main" id="{E247CF9E-2C1C-3F49-A6EF-1E569AFF4724}"/>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Position</a:t>
            </a:r>
          </a:p>
        </p:txBody>
      </p:sp>
      <p:sp>
        <p:nvSpPr>
          <p:cNvPr id="14" name="Rectangle 3">
            <a:extLst>
              <a:ext uri="{FF2B5EF4-FFF2-40B4-BE49-F238E27FC236}">
                <a16:creationId xmlns:a16="http://schemas.microsoft.com/office/drawing/2014/main" id="{87D4E200-BFAB-714F-B601-4241F95DAF5F}"/>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Spiritual Qualif.</a:t>
            </a:r>
          </a:p>
        </p:txBody>
      </p:sp>
      <p:sp>
        <p:nvSpPr>
          <p:cNvPr id="15" name="Rectangle 3">
            <a:extLst>
              <a:ext uri="{FF2B5EF4-FFF2-40B4-BE49-F238E27FC236}">
                <a16:creationId xmlns:a16="http://schemas.microsoft.com/office/drawing/2014/main" id="{44817F88-9C6D-7147-8687-5E0187D4F98A}"/>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Boss (CEO)</a:t>
            </a:r>
          </a:p>
        </p:txBody>
      </p:sp>
      <p:sp>
        <p:nvSpPr>
          <p:cNvPr id="16" name="Rectangle 3">
            <a:extLst>
              <a:ext uri="{FF2B5EF4-FFF2-40B4-BE49-F238E27FC236}">
                <a16:creationId xmlns:a16="http://schemas.microsoft.com/office/drawing/2014/main" id="{5E22D918-970A-1E48-B096-4A41386597B6}"/>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Servant of all</a:t>
            </a:r>
          </a:p>
        </p:txBody>
      </p:sp>
      <p:sp>
        <p:nvSpPr>
          <p:cNvPr id="17" name="Rectangle 3">
            <a:extLst>
              <a:ext uri="{FF2B5EF4-FFF2-40B4-BE49-F238E27FC236}">
                <a16:creationId xmlns:a16="http://schemas.microsoft.com/office/drawing/2014/main" id="{56CBA317-D7B7-FD4A-878B-94F752098A78}"/>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Pride, ego</a:t>
            </a:r>
          </a:p>
        </p:txBody>
      </p:sp>
      <p:sp>
        <p:nvSpPr>
          <p:cNvPr id="18" name="Rectangle 3">
            <a:extLst>
              <a:ext uri="{FF2B5EF4-FFF2-40B4-BE49-F238E27FC236}">
                <a16:creationId xmlns:a16="http://schemas.microsoft.com/office/drawing/2014/main" id="{EDEE96D0-73EC-9F47-98FD-E7245FBB3A73}"/>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Meek humility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a:extLst>
              <a:ext uri="{FF2B5EF4-FFF2-40B4-BE49-F238E27FC236}">
                <a16:creationId xmlns:a16="http://schemas.microsoft.com/office/drawing/2014/main" id="{BBEA8B3A-2812-6246-B13F-523693960989}"/>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B03C4DAA-2166-7A49-877A-C54A609124EC}" type="slidenum">
              <a:rPr lang="en-US" altLang="en-US" sz="1400"/>
              <a:pPr algn="r" eaLnBrk="1">
                <a:defRPr/>
              </a:pPr>
              <a:t>50</a:t>
            </a:fld>
            <a:endParaRPr lang="en-US" altLang="en-US"/>
          </a:p>
        </p:txBody>
      </p:sp>
      <p:pic>
        <p:nvPicPr>
          <p:cNvPr id="91138" name="Picture 2" descr="image.png">
            <a:extLst>
              <a:ext uri="{FF2B5EF4-FFF2-40B4-BE49-F238E27FC236}">
                <a16:creationId xmlns:a16="http://schemas.microsoft.com/office/drawing/2014/main" id="{F24A8A5A-A7F7-3C4C-AB74-960D0E5855B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a:extLst>
              <a:ext uri="{FF2B5EF4-FFF2-40B4-BE49-F238E27FC236}">
                <a16:creationId xmlns:a16="http://schemas.microsoft.com/office/drawing/2014/main" id="{470951B5-E90F-2049-950C-4979C8D0773A}"/>
              </a:ext>
            </a:extLst>
          </p:cNvPr>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a:extLst>
              <a:ext uri="{FF2B5EF4-FFF2-40B4-BE49-F238E27FC236}">
                <a16:creationId xmlns:a16="http://schemas.microsoft.com/office/drawing/2014/main" id="{F074F745-2FFD-BA43-B16B-9D716486C7CE}"/>
              </a:ext>
            </a:extLst>
          </p:cNvPr>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1141" name="AutoShape 5">
            <a:extLst>
              <a:ext uri="{FF2B5EF4-FFF2-40B4-BE49-F238E27FC236}">
                <a16:creationId xmlns:a16="http://schemas.microsoft.com/office/drawing/2014/main" id="{E5B6D0B7-3875-3548-8B9F-8326BD9336DD}"/>
              </a:ext>
            </a:extLst>
          </p:cNvPr>
          <p:cNvSpPr>
            <a:spLocks/>
          </p:cNvSpPr>
          <p:nvPr/>
        </p:nvSpPr>
        <p:spPr bwMode="auto">
          <a:xfrm>
            <a:off x="2743200" y="4800600"/>
            <a:ext cx="3352800" cy="593725"/>
          </a:xfrm>
          <a:custGeom>
            <a:avLst/>
            <a:gdLst>
              <a:gd name="T0" fmla="*/ 260214533 w 21600"/>
              <a:gd name="T1" fmla="*/ 8159953 h 21600"/>
              <a:gd name="T2" fmla="*/ 260214533 w 21600"/>
              <a:gd name="T3" fmla="*/ 8159953 h 21600"/>
              <a:gd name="T4" fmla="*/ 260214533 w 21600"/>
              <a:gd name="T5" fmla="*/ 8159953 h 21600"/>
              <a:gd name="T6" fmla="*/ 260214533 w 21600"/>
              <a:gd name="T7" fmla="*/ 81599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sz="2400">
              <a:latin typeface="Arial" panose="020B0604020202020204" pitchFamily="34" charset="0"/>
              <a:sym typeface="Arial" panose="020B0604020202020204" pitchFamily="34" charset="0"/>
            </a:endParaRPr>
          </a:p>
        </p:txBody>
      </p:sp>
      <p:sp>
        <p:nvSpPr>
          <p:cNvPr id="91142" name="AutoShape 6">
            <a:extLst>
              <a:ext uri="{FF2B5EF4-FFF2-40B4-BE49-F238E27FC236}">
                <a16:creationId xmlns:a16="http://schemas.microsoft.com/office/drawing/2014/main" id="{57E97E8F-7F65-E849-B624-3C82CB0B5505}"/>
              </a:ext>
            </a:extLst>
          </p:cNvPr>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a:extLst>
              <a:ext uri="{FF2B5EF4-FFF2-40B4-BE49-F238E27FC236}">
                <a16:creationId xmlns:a16="http://schemas.microsoft.com/office/drawing/2014/main" id="{C3F55097-E63C-E148-B38B-CEC2EC722375}"/>
              </a:ext>
            </a:extLst>
          </p:cNvPr>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348168" name="AutoShape 8">
            <a:extLst>
              <a:ext uri="{FF2B5EF4-FFF2-40B4-BE49-F238E27FC236}">
                <a16:creationId xmlns:a16="http://schemas.microsoft.com/office/drawing/2014/main" id="{C0D18F2D-395F-1048-8283-200A43F8FF0B}"/>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a:extLst>
              <a:ext uri="{FF2B5EF4-FFF2-40B4-BE49-F238E27FC236}">
                <a16:creationId xmlns:a16="http://schemas.microsoft.com/office/drawing/2014/main" id="{9A24A122-49B4-AD4E-A8EA-8922CBCB8895}"/>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25067D4-D6FB-3043-9F5B-F5760CD848C5}" type="slidenum">
              <a:rPr lang="en-US" altLang="en-US" sz="1400"/>
              <a:pPr algn="r" eaLnBrk="1">
                <a:defRPr/>
              </a:pPr>
              <a:t>51</a:t>
            </a:fld>
            <a:endParaRPr lang="en-US" altLang="en-US"/>
          </a:p>
        </p:txBody>
      </p:sp>
      <p:pic>
        <p:nvPicPr>
          <p:cNvPr id="92162" name="Picture 2" descr="image.png">
            <a:extLst>
              <a:ext uri="{FF2B5EF4-FFF2-40B4-BE49-F238E27FC236}">
                <a16:creationId xmlns:a16="http://schemas.microsoft.com/office/drawing/2014/main" id="{D4665BA4-4F5C-EC43-A5DF-6AB7AAAD906F}"/>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a:extLst>
              <a:ext uri="{FF2B5EF4-FFF2-40B4-BE49-F238E27FC236}">
                <a16:creationId xmlns:a16="http://schemas.microsoft.com/office/drawing/2014/main" id="{F6DE00F2-22D5-C84B-A6AA-D7427E6E6771}"/>
              </a:ext>
            </a:extLst>
          </p:cNvPr>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a:extLst>
              <a:ext uri="{FF2B5EF4-FFF2-40B4-BE49-F238E27FC236}">
                <a16:creationId xmlns:a16="http://schemas.microsoft.com/office/drawing/2014/main" id="{C60E30E2-6B80-0B42-9562-65AD4101B453}"/>
              </a:ext>
            </a:extLst>
          </p:cNvPr>
          <p:cNvSpPr>
            <a:spLocks/>
          </p:cNvSpPr>
          <p:nvPr/>
        </p:nvSpPr>
        <p:spPr bwMode="auto">
          <a:xfrm>
            <a:off x="2438400" y="4724400"/>
            <a:ext cx="1446213" cy="1733550"/>
          </a:xfrm>
          <a:custGeom>
            <a:avLst/>
            <a:gdLst>
              <a:gd name="T0" fmla="*/ 48415060 w 21600"/>
              <a:gd name="T1" fmla="*/ 69564713 h 21600"/>
              <a:gd name="T2" fmla="*/ 48415060 w 21600"/>
              <a:gd name="T3" fmla="*/ 69564713 h 21600"/>
              <a:gd name="T4" fmla="*/ 48415060 w 21600"/>
              <a:gd name="T5" fmla="*/ 69564713 h 21600"/>
              <a:gd name="T6" fmla="*/ 48415060 w 21600"/>
              <a:gd name="T7" fmla="*/ 695647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DDDDDDD</a:t>
            </a:r>
            <a:endParaRPr lang="en-US" altLang="en-US" sz="2400">
              <a:latin typeface="Arial" panose="020B0604020202020204" pitchFamily="34" charset="0"/>
              <a:sym typeface="Arial" panose="020B0604020202020204" pitchFamily="34" charset="0"/>
            </a:endParaRPr>
          </a:p>
        </p:txBody>
      </p:sp>
      <p:sp>
        <p:nvSpPr>
          <p:cNvPr id="92165" name="AutoShape 5">
            <a:extLst>
              <a:ext uri="{FF2B5EF4-FFF2-40B4-BE49-F238E27FC236}">
                <a16:creationId xmlns:a16="http://schemas.microsoft.com/office/drawing/2014/main" id="{28F43F6A-BC80-E443-85D7-BC68172C136B}"/>
              </a:ext>
            </a:extLst>
          </p:cNvPr>
          <p:cNvSpPr>
            <a:spLocks/>
          </p:cNvSpPr>
          <p:nvPr/>
        </p:nvSpPr>
        <p:spPr bwMode="auto">
          <a:xfrm>
            <a:off x="40767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a:t>
            </a:r>
            <a:endParaRPr lang="en-US" altLang="en-US" sz="2400">
              <a:latin typeface="Arial" panose="020B0604020202020204" pitchFamily="34" charset="0"/>
              <a:sym typeface="Arial" panose="020B0604020202020204" pitchFamily="34" charset="0"/>
            </a:endParaRPr>
          </a:p>
        </p:txBody>
      </p:sp>
      <p:sp>
        <p:nvSpPr>
          <p:cNvPr id="92166" name="AutoShape 6">
            <a:extLst>
              <a:ext uri="{FF2B5EF4-FFF2-40B4-BE49-F238E27FC236}">
                <a16:creationId xmlns:a16="http://schemas.microsoft.com/office/drawing/2014/main" id="{E25C9AF3-BE9D-1C44-B325-DB0CCF2AF893}"/>
              </a:ext>
            </a:extLst>
          </p:cNvPr>
          <p:cNvSpPr>
            <a:spLocks/>
          </p:cNvSpPr>
          <p:nvPr/>
        </p:nvSpPr>
        <p:spPr bwMode="auto">
          <a:xfrm>
            <a:off x="54102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a:t>
            </a:r>
            <a:endParaRPr lang="en-US" altLang="en-US" sz="2400">
              <a:latin typeface="Arial" panose="020B0604020202020204" pitchFamily="34" charset="0"/>
              <a:sym typeface="Arial" panose="020B0604020202020204" pitchFamily="34" charset="0"/>
            </a:endParaRPr>
          </a:p>
        </p:txBody>
      </p:sp>
      <p:sp>
        <p:nvSpPr>
          <p:cNvPr id="92167" name="AutoShape 7">
            <a:extLst>
              <a:ext uri="{FF2B5EF4-FFF2-40B4-BE49-F238E27FC236}">
                <a16:creationId xmlns:a16="http://schemas.microsoft.com/office/drawing/2014/main" id="{8820D5CD-7BB1-4D47-B0BE-75A4AE8D0AE1}"/>
              </a:ext>
            </a:extLst>
          </p:cNvPr>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2168" name="AutoShape 8">
            <a:extLst>
              <a:ext uri="{FF2B5EF4-FFF2-40B4-BE49-F238E27FC236}">
                <a16:creationId xmlns:a16="http://schemas.microsoft.com/office/drawing/2014/main" id="{9BB43EFA-5E52-2048-8AEA-A052DFB09C2C}"/>
              </a:ext>
            </a:extLst>
          </p:cNvPr>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a:extLst>
              <a:ext uri="{FF2B5EF4-FFF2-40B4-BE49-F238E27FC236}">
                <a16:creationId xmlns:a16="http://schemas.microsoft.com/office/drawing/2014/main" id="{E8C452C7-CD92-0540-802D-50B2CDCAEFD5}"/>
              </a:ext>
            </a:extLst>
          </p:cNvPr>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349194" name="AutoShape 10">
            <a:extLst>
              <a:ext uri="{FF2B5EF4-FFF2-40B4-BE49-F238E27FC236}">
                <a16:creationId xmlns:a16="http://schemas.microsoft.com/office/drawing/2014/main" id="{F1770F5D-F77A-AF4F-B872-EF9FFF97BB5D}"/>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
        <p:nvSpPr>
          <p:cNvPr id="92171" name="AutoShape 11">
            <a:extLst>
              <a:ext uri="{FF2B5EF4-FFF2-40B4-BE49-F238E27FC236}">
                <a16:creationId xmlns:a16="http://schemas.microsoft.com/office/drawing/2014/main" id="{BAC21127-4943-E94C-8D4A-AAAE7297794B}"/>
              </a:ext>
            </a:extLst>
          </p:cNvPr>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a:lnSpc>
                <a:spcPct val="115000"/>
              </a:lnSpc>
              <a:spcBef>
                <a:spcPts val="1000"/>
              </a:spcBef>
              <a:defRPr/>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a:extLst>
              <a:ext uri="{FF2B5EF4-FFF2-40B4-BE49-F238E27FC236}">
                <a16:creationId xmlns:a16="http://schemas.microsoft.com/office/drawing/2014/main" id="{BD6DD229-40D2-504E-9390-3953C8DA0BEA}"/>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259DB248-A2F5-F74F-90C0-4414DDA98307}" type="slidenum">
              <a:rPr lang="en-US" altLang="en-US" sz="1400"/>
              <a:pPr algn="r" eaLnBrk="1">
                <a:defRPr/>
              </a:pPr>
              <a:t>52</a:t>
            </a:fld>
            <a:endParaRPr lang="en-US" altLang="en-US"/>
          </a:p>
        </p:txBody>
      </p:sp>
      <p:pic>
        <p:nvPicPr>
          <p:cNvPr id="93186" name="Picture 2" descr="image.png">
            <a:extLst>
              <a:ext uri="{FF2B5EF4-FFF2-40B4-BE49-F238E27FC236}">
                <a16:creationId xmlns:a16="http://schemas.microsoft.com/office/drawing/2014/main" id="{2D77A6C2-F036-4F42-ADA2-A6FB0C562CF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a:extLst>
              <a:ext uri="{FF2B5EF4-FFF2-40B4-BE49-F238E27FC236}">
                <a16:creationId xmlns:a16="http://schemas.microsoft.com/office/drawing/2014/main" id="{BAC705DE-5E7E-D54D-AD2E-F80BEE8BACAB}"/>
              </a:ext>
            </a:extLst>
          </p:cNvPr>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a:extLst>
              <a:ext uri="{FF2B5EF4-FFF2-40B4-BE49-F238E27FC236}">
                <a16:creationId xmlns:a16="http://schemas.microsoft.com/office/drawing/2014/main" id="{47F1D85A-7560-624F-9CCD-DB6ACB5D5F6C}"/>
              </a:ext>
            </a:extLst>
          </p:cNvPr>
          <p:cNvSpPr>
            <a:spLocks/>
          </p:cNvSpPr>
          <p:nvPr/>
        </p:nvSpPr>
        <p:spPr bwMode="auto">
          <a:xfrm>
            <a:off x="2438400" y="4724400"/>
            <a:ext cx="1446213" cy="1733550"/>
          </a:xfrm>
          <a:custGeom>
            <a:avLst/>
            <a:gdLst>
              <a:gd name="T0" fmla="*/ 48415060 w 21600"/>
              <a:gd name="T1" fmla="*/ 69564713 h 21600"/>
              <a:gd name="T2" fmla="*/ 48415060 w 21600"/>
              <a:gd name="T3" fmla="*/ 69564713 h 21600"/>
              <a:gd name="T4" fmla="*/ 48415060 w 21600"/>
              <a:gd name="T5" fmla="*/ 69564713 h 21600"/>
              <a:gd name="T6" fmla="*/ 48415060 w 21600"/>
              <a:gd name="T7" fmla="*/ 695647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DDDDDDD</a:t>
            </a:r>
            <a:endParaRPr lang="en-US" altLang="en-US" sz="2400">
              <a:latin typeface="Arial" panose="020B0604020202020204" pitchFamily="34" charset="0"/>
              <a:sym typeface="Arial" panose="020B0604020202020204" pitchFamily="34" charset="0"/>
            </a:endParaRPr>
          </a:p>
        </p:txBody>
      </p:sp>
      <p:sp>
        <p:nvSpPr>
          <p:cNvPr id="93189" name="AutoShape 5">
            <a:extLst>
              <a:ext uri="{FF2B5EF4-FFF2-40B4-BE49-F238E27FC236}">
                <a16:creationId xmlns:a16="http://schemas.microsoft.com/office/drawing/2014/main" id="{BACF1A00-D99C-9948-AD7C-8A41744EE73E}"/>
              </a:ext>
            </a:extLst>
          </p:cNvPr>
          <p:cNvSpPr>
            <a:spLocks/>
          </p:cNvSpPr>
          <p:nvPr/>
        </p:nvSpPr>
        <p:spPr bwMode="auto">
          <a:xfrm>
            <a:off x="40767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a:t>
            </a:r>
            <a:endParaRPr lang="en-US" altLang="en-US" sz="2400">
              <a:latin typeface="Arial" panose="020B0604020202020204" pitchFamily="34" charset="0"/>
              <a:sym typeface="Arial" panose="020B0604020202020204" pitchFamily="34" charset="0"/>
            </a:endParaRPr>
          </a:p>
        </p:txBody>
      </p:sp>
      <p:sp>
        <p:nvSpPr>
          <p:cNvPr id="93190" name="AutoShape 6">
            <a:extLst>
              <a:ext uri="{FF2B5EF4-FFF2-40B4-BE49-F238E27FC236}">
                <a16:creationId xmlns:a16="http://schemas.microsoft.com/office/drawing/2014/main" id="{96DA478E-0B17-0944-814D-DC3C047E5225}"/>
              </a:ext>
            </a:extLst>
          </p:cNvPr>
          <p:cNvSpPr>
            <a:spLocks/>
          </p:cNvSpPr>
          <p:nvPr/>
        </p:nvSpPr>
        <p:spPr bwMode="auto">
          <a:xfrm>
            <a:off x="54102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a:t>
            </a:r>
            <a:endParaRPr lang="en-US" altLang="en-US" sz="2400">
              <a:latin typeface="Arial" panose="020B0604020202020204" pitchFamily="34" charset="0"/>
              <a:sym typeface="Arial" panose="020B0604020202020204" pitchFamily="34" charset="0"/>
            </a:endParaRPr>
          </a:p>
        </p:txBody>
      </p:sp>
      <p:sp>
        <p:nvSpPr>
          <p:cNvPr id="93191" name="Line 7">
            <a:extLst>
              <a:ext uri="{FF2B5EF4-FFF2-40B4-BE49-F238E27FC236}">
                <a16:creationId xmlns:a16="http://schemas.microsoft.com/office/drawing/2014/main" id="{811E6D99-1078-A94F-ABF3-06969907F353}"/>
              </a:ext>
            </a:extLst>
          </p:cNvPr>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2" name="Line 8">
            <a:extLst>
              <a:ext uri="{FF2B5EF4-FFF2-40B4-BE49-F238E27FC236}">
                <a16:creationId xmlns:a16="http://schemas.microsoft.com/office/drawing/2014/main" id="{4623F8DF-1F4D-1C4A-8E36-1283A26B734B}"/>
              </a:ext>
            </a:extLst>
          </p:cNvPr>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3" name="Line 9">
            <a:extLst>
              <a:ext uri="{FF2B5EF4-FFF2-40B4-BE49-F238E27FC236}">
                <a16:creationId xmlns:a16="http://schemas.microsoft.com/office/drawing/2014/main" id="{F25BD506-4D55-5647-9F8B-0B6D9FC36A36}"/>
              </a:ext>
            </a:extLst>
          </p:cNvPr>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4" name="AutoShape 10">
            <a:extLst>
              <a:ext uri="{FF2B5EF4-FFF2-40B4-BE49-F238E27FC236}">
                <a16:creationId xmlns:a16="http://schemas.microsoft.com/office/drawing/2014/main" id="{158DA46A-E3FC-D14F-82AE-E2EB83DA55B1}"/>
              </a:ext>
            </a:extLst>
          </p:cNvPr>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a:extLst>
              <a:ext uri="{FF2B5EF4-FFF2-40B4-BE49-F238E27FC236}">
                <a16:creationId xmlns:a16="http://schemas.microsoft.com/office/drawing/2014/main" id="{39D78066-D471-B14A-9B7D-33584F0F2DBD}"/>
              </a:ext>
            </a:extLst>
          </p:cNvPr>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350220" name="AutoShape 12">
            <a:extLst>
              <a:ext uri="{FF2B5EF4-FFF2-40B4-BE49-F238E27FC236}">
                <a16:creationId xmlns:a16="http://schemas.microsoft.com/office/drawing/2014/main" id="{79FCCDE0-5071-3B4D-A216-AF934C5C98A2}"/>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a:extLst>
              <a:ext uri="{FF2B5EF4-FFF2-40B4-BE49-F238E27FC236}">
                <a16:creationId xmlns:a16="http://schemas.microsoft.com/office/drawing/2014/main" id="{8ABD5B93-F079-C64E-9055-9ABC843A889D}"/>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253F925-7B92-8B4A-A95B-2BB45236D1AC}" type="slidenum">
              <a:rPr lang="en-US" altLang="en-US" sz="1400"/>
              <a:pPr algn="r" eaLnBrk="1">
                <a:defRPr/>
              </a:pPr>
              <a:t>53</a:t>
            </a:fld>
            <a:endParaRPr lang="en-US" altLang="en-US"/>
          </a:p>
        </p:txBody>
      </p:sp>
      <p:sp>
        <p:nvSpPr>
          <p:cNvPr id="94210" name="AutoShape 2">
            <a:extLst>
              <a:ext uri="{FF2B5EF4-FFF2-40B4-BE49-F238E27FC236}">
                <a16:creationId xmlns:a16="http://schemas.microsoft.com/office/drawing/2014/main" id="{DF698D7A-FFAA-1A4B-9176-B3FCEF812E5C}"/>
              </a:ext>
            </a:extLst>
          </p:cNvPr>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4211" name="AutoShape 3">
            <a:extLst>
              <a:ext uri="{FF2B5EF4-FFF2-40B4-BE49-F238E27FC236}">
                <a16:creationId xmlns:a16="http://schemas.microsoft.com/office/drawing/2014/main" id="{4174621B-9D79-EF42-9819-D615BAC4EEAA}"/>
              </a:ext>
            </a:extLst>
          </p:cNvPr>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4212" name="AutoShape 4">
            <a:extLst>
              <a:ext uri="{FF2B5EF4-FFF2-40B4-BE49-F238E27FC236}">
                <a16:creationId xmlns:a16="http://schemas.microsoft.com/office/drawing/2014/main" id="{3D491635-29DB-8941-B602-F99F3BA6F65B}"/>
              </a:ext>
            </a:extLst>
          </p:cNvPr>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351238" name="AutoShape 5">
            <a:extLst>
              <a:ext uri="{FF2B5EF4-FFF2-40B4-BE49-F238E27FC236}">
                <a16:creationId xmlns:a16="http://schemas.microsoft.com/office/drawing/2014/main" id="{4F347542-4EED-2743-8C89-2AA678C3E7B8}"/>
              </a:ext>
            </a:extLst>
          </p:cNvPr>
          <p:cNvSpPr>
            <a:spLocks/>
          </p:cNvSpPr>
          <p:nvPr/>
        </p:nvSpPr>
        <p:spPr bwMode="auto">
          <a:xfrm>
            <a:off x="5821363" y="1368425"/>
            <a:ext cx="2767012" cy="830263"/>
          </a:xfrm>
          <a:custGeom>
            <a:avLst/>
            <a:gdLst>
              <a:gd name="T0" fmla="*/ 177230449 w 21600"/>
              <a:gd name="T1" fmla="*/ 15970954 h 21600"/>
              <a:gd name="T2" fmla="*/ 177230449 w 21600"/>
              <a:gd name="T3" fmla="*/ 15970954 h 21600"/>
              <a:gd name="T4" fmla="*/ 177230449 w 21600"/>
              <a:gd name="T5" fmla="*/ 15970954 h 21600"/>
              <a:gd name="T6" fmla="*/ 177230449 w 21600"/>
              <a:gd name="T7" fmla="*/ 1597095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教导</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	</a:t>
            </a:r>
          </a:p>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提前</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3:2</a:t>
            </a: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5:17</a:t>
            </a:r>
            <a:endParaRPr lang="en-US"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endParaRPr>
          </a:p>
        </p:txBody>
      </p:sp>
      <p:sp>
        <p:nvSpPr>
          <p:cNvPr id="94214" name="AutoShape 6">
            <a:extLst>
              <a:ext uri="{FF2B5EF4-FFF2-40B4-BE49-F238E27FC236}">
                <a16:creationId xmlns:a16="http://schemas.microsoft.com/office/drawing/2014/main" id="{9B432A78-82D4-3E40-B57C-43857FEB5521}"/>
              </a:ext>
            </a:extLst>
          </p:cNvPr>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defRPr/>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a:extLst>
              <a:ext uri="{FF2B5EF4-FFF2-40B4-BE49-F238E27FC236}">
                <a16:creationId xmlns:a16="http://schemas.microsoft.com/office/drawing/2014/main" id="{A9F4FDB9-204F-4847-A7E6-DA0A72287BC6}"/>
              </a:ext>
            </a:extLst>
          </p:cNvPr>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defRPr/>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351241" name="AutoShape 8">
            <a:extLst>
              <a:ext uri="{FF2B5EF4-FFF2-40B4-BE49-F238E27FC236}">
                <a16:creationId xmlns:a16="http://schemas.microsoft.com/office/drawing/2014/main" id="{38C7D9A3-5711-F044-BC5B-DC9456940CEE}"/>
              </a:ext>
            </a:extLst>
          </p:cNvPr>
          <p:cNvSpPr>
            <a:spLocks/>
          </p:cNvSpPr>
          <p:nvPr/>
        </p:nvSpPr>
        <p:spPr bwMode="auto">
          <a:xfrm>
            <a:off x="8027988" y="0"/>
            <a:ext cx="1116012" cy="436563"/>
          </a:xfrm>
          <a:custGeom>
            <a:avLst/>
            <a:gdLst>
              <a:gd name="T0" fmla="*/ 28830620 w 21600"/>
              <a:gd name="T1" fmla="*/ 4411752 h 21600"/>
              <a:gd name="T2" fmla="*/ 28830620 w 21600"/>
              <a:gd name="T3" fmla="*/ 4411752 h 21600"/>
              <a:gd name="T4" fmla="*/ 28830620 w 21600"/>
              <a:gd name="T5" fmla="*/ 4411752 h 21600"/>
              <a:gd name="T6" fmla="*/ 28830620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defTabSz="45720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defTabSz="4572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eaLnBrk="1">
              <a:spcBef>
                <a:spcPct val="0"/>
              </a:spcBef>
              <a:buFontTx/>
              <a:buNone/>
            </a:pPr>
            <a:r>
              <a:rPr lang="en-US" altLang="en-US" sz="2400">
                <a:solidFill>
                  <a:srgbClr val="FFFFFF"/>
                </a:solidFill>
                <a:latin typeface="Arial" panose="020B0604020202020204" pitchFamily="34" charset="0"/>
                <a:ea typeface="ＭＳ Ｐゴシック" panose="020B0600070205080204" pitchFamily="34" charset="-128"/>
                <a:sym typeface="Arial" panose="020B0604020202020204" pitchFamily="34" charset="0"/>
              </a:rPr>
              <a:t>236c1</a:t>
            </a:r>
            <a:endParaRPr lang="en-US" altLang="en-US" sz="2400">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CD26C28F-E35D-0049-90D9-A10A02367CFB}"/>
              </a:ext>
            </a:extLst>
          </p:cNvPr>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defRPr/>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a:extLst>
              <a:ext uri="{FF2B5EF4-FFF2-40B4-BE49-F238E27FC236}">
                <a16:creationId xmlns:a16="http://schemas.microsoft.com/office/drawing/2014/main" id="{30F1DBF0-7169-9548-97A2-4FC785BBF3EE}"/>
              </a:ext>
            </a:extLst>
          </p:cNvPr>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8" name="Oval 6">
            <a:extLst>
              <a:ext uri="{FF2B5EF4-FFF2-40B4-BE49-F238E27FC236}">
                <a16:creationId xmlns:a16="http://schemas.microsoft.com/office/drawing/2014/main" id="{1A09D670-5A6D-DF43-A61B-C6D6BB0A2298}"/>
              </a:ext>
            </a:extLst>
          </p:cNvPr>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FFFF66"/>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9" name="Text Box 7">
            <a:extLst>
              <a:ext uri="{FF2B5EF4-FFF2-40B4-BE49-F238E27FC236}">
                <a16:creationId xmlns:a16="http://schemas.microsoft.com/office/drawing/2014/main" id="{734B3FD9-B0DE-8042-A5FC-6CDC2CA6A41A}"/>
              </a:ext>
            </a:extLst>
          </p:cNvPr>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800" b="1" i="1">
                <a:solidFill>
                  <a:srgbClr val="204000"/>
                </a:solidFill>
                <a:latin typeface="Arial" panose="020B0604020202020204" pitchFamily="34" charset="0"/>
                <a:ea typeface="ＭＳ Ｐゴシック" panose="020B0600070205080204" pitchFamily="34" charset="-128"/>
                <a:sym typeface="Arial" panose="020B0604020202020204" pitchFamily="34" charset="0"/>
              </a:rPr>
              <a:t>传道人及老师</a:t>
            </a:r>
            <a:br>
              <a:rPr lang="en-US" altLang="zh-TW" sz="2800" b="1" i="1">
                <a:solidFill>
                  <a:srgbClr val="204000"/>
                </a:solidFill>
                <a:latin typeface="Arial" panose="020B0604020202020204" pitchFamily="34" charset="0"/>
                <a:ea typeface="ＭＳ Ｐゴシック" panose="020B0600070205080204" pitchFamily="34" charset="-128"/>
                <a:sym typeface="Arial" panose="020B0604020202020204" pitchFamily="34" charset="0"/>
              </a:rPr>
            </a:br>
            <a:r>
              <a:rPr lang="en-US" altLang="zh-TW" sz="2800" b="1" i="1">
                <a:solidFill>
                  <a:srgbClr val="204000"/>
                </a:solidFill>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1" name="Oval 9">
            <a:extLst>
              <a:ext uri="{FF2B5EF4-FFF2-40B4-BE49-F238E27FC236}">
                <a16:creationId xmlns:a16="http://schemas.microsoft.com/office/drawing/2014/main" id="{A666BB93-2AF3-9043-B338-C97AB99F79B3}"/>
              </a:ext>
            </a:extLst>
          </p:cNvPr>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FF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42" name="Text Box 10">
            <a:extLst>
              <a:ext uri="{FF2B5EF4-FFF2-40B4-BE49-F238E27FC236}">
                <a16:creationId xmlns:a16="http://schemas.microsoft.com/office/drawing/2014/main" id="{021DC2B6-2ACA-6F42-A486-C61F75F66AB3}"/>
              </a:ext>
            </a:extLst>
          </p:cNvPr>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b="1" i="1">
                <a:solidFill>
                  <a:srgbClr val="FF0000"/>
                </a:solidFill>
                <a:latin typeface="Arial" panose="020B0604020202020204" pitchFamily="34" charset="0"/>
                <a:ea typeface="ＭＳ Ｐゴシック" panose="020B0600070205080204" pitchFamily="34" charset="-128"/>
                <a:sym typeface="Arial" panose="020B0604020202020204" pitchFamily="34" charset="0"/>
              </a:rPr>
              <a:t>领薪的经理	</a:t>
            </a:r>
          </a:p>
        </p:txBody>
      </p:sp>
      <p:sp>
        <p:nvSpPr>
          <p:cNvPr id="658444" name="Text Box 12">
            <a:extLst>
              <a:ext uri="{FF2B5EF4-FFF2-40B4-BE49-F238E27FC236}">
                <a16:creationId xmlns:a16="http://schemas.microsoft.com/office/drawing/2014/main" id="{8C3EEA87-C0F4-F04F-9BB8-75A735607757}"/>
              </a:ext>
            </a:extLst>
          </p:cNvPr>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所有长老	</a:t>
            </a:r>
          </a:p>
          <a:p>
            <a:pPr algn="ctr">
              <a:spcBef>
                <a:spcPct val="0"/>
              </a:spcBef>
              <a:buFontTx/>
              <a:buNone/>
            </a:pPr>
            <a:r>
              <a:rPr lang="zh-TW" altLang="en-US" sz="24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教导、保护、领导、服事、见证</a:t>
            </a:r>
          </a:p>
        </p:txBody>
      </p:sp>
      <p:sp>
        <p:nvSpPr>
          <p:cNvPr id="658445" name="Text Box 13">
            <a:extLst>
              <a:ext uri="{FF2B5EF4-FFF2-40B4-BE49-F238E27FC236}">
                <a16:creationId xmlns:a16="http://schemas.microsoft.com/office/drawing/2014/main" id="{8ADFA3DF-E774-324A-AD78-CEC301FCFF3D}"/>
              </a:ext>
            </a:extLst>
          </p:cNvPr>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en-US" altLang="en-US" sz="2400" b="1">
                <a:solidFill>
                  <a:srgbClr val="FF0000"/>
                </a:solidFill>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6" name="Text Box 14">
            <a:extLst>
              <a:ext uri="{FF2B5EF4-FFF2-40B4-BE49-F238E27FC236}">
                <a16:creationId xmlns:a16="http://schemas.microsoft.com/office/drawing/2014/main" id="{F6461865-D6E2-244B-8F11-F566AE2198B2}"/>
              </a:ext>
            </a:extLst>
          </p:cNvPr>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t>无领薪或 </a:t>
            </a:r>
            <a:r>
              <a:rPr lang="en-US" altLang="zh-TW"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t>$ </a:t>
            </a:r>
            <a:br>
              <a:rPr lang="en-US" altLang="zh-TW"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br>
            <a:r>
              <a:rPr lang="zh-TW" altLang="en-US"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t>若有需要</a:t>
            </a:r>
          </a:p>
        </p:txBody>
      </p:sp>
      <p:sp>
        <p:nvSpPr>
          <p:cNvPr id="352267" name="Text Box 14">
            <a:extLst>
              <a:ext uri="{FF2B5EF4-FFF2-40B4-BE49-F238E27FC236}">
                <a16:creationId xmlns:a16="http://schemas.microsoft.com/office/drawing/2014/main" id="{8F26F7E1-A496-3B42-BE84-AFFAF1D1058D}"/>
              </a:ext>
            </a:extLst>
          </p:cNvPr>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eaLnBrk="1" hangingPunct="1">
              <a:spcBef>
                <a:spcPct val="0"/>
              </a:spcBef>
              <a:buFontTx/>
              <a:buNone/>
            </a:pPr>
            <a:r>
              <a:rPr lang="en-US" altLang="en-US" sz="2400" b="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236b</a:t>
            </a:r>
          </a:p>
        </p:txBody>
      </p:sp>
      <p:sp>
        <p:nvSpPr>
          <p:cNvPr id="352268" name="TextBox 16">
            <a:extLst>
              <a:ext uri="{FF2B5EF4-FFF2-40B4-BE49-F238E27FC236}">
                <a16:creationId xmlns:a16="http://schemas.microsoft.com/office/drawing/2014/main" id="{9D1DE4DF-CED1-E84D-A191-5417EAAF7F1A}"/>
              </a:ext>
            </a:extLst>
          </p:cNvPr>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r>
              <a:rPr lang="zh-TW" altLang="en-US"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「那善于管理教会的长老，</a:t>
            </a:r>
            <a:r>
              <a:rPr lang="zh-TW" altLang="en-US" sz="4000" b="1">
                <a:solidFill>
                  <a:srgbClr val="FF0000"/>
                </a:solidFill>
                <a:latin typeface="Arial" panose="020B0604020202020204" pitchFamily="34" charset="0"/>
                <a:ea typeface="ＭＳ Ｐゴシック" panose="020B0600070205080204" pitchFamily="34" charset="-128"/>
                <a:sym typeface="Arial" panose="020B0604020202020204" pitchFamily="34" charset="0"/>
              </a:rPr>
              <a:t>当以为配受加倍的敬奉</a:t>
            </a:r>
            <a:r>
              <a:rPr lang="zh-TW" altLang="en-US"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，那劳苦传道教导人的，更当如此。」（提前</a:t>
            </a:r>
            <a:r>
              <a:rPr lang="en-US" altLang="zh-TW"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5:17</a:t>
            </a:r>
            <a:r>
              <a:rPr lang="zh-TW" altLang="en-US"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a:extLst>
              <a:ext uri="{FF2B5EF4-FFF2-40B4-BE49-F238E27FC236}">
                <a16:creationId xmlns:a16="http://schemas.microsoft.com/office/drawing/2014/main" id="{F5282766-D32D-154F-AAF8-F706E56B11A8}"/>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F0A2BBD3-B47C-7C43-A343-01F93252DC56}" type="slidenum">
              <a:rPr lang="en-US" altLang="en-US" sz="1400"/>
              <a:pPr algn="r" eaLnBrk="1">
                <a:defRPr/>
              </a:pPr>
              <a:t>55</a:t>
            </a:fld>
            <a:endParaRPr lang="en-US" altLang="en-US"/>
          </a:p>
        </p:txBody>
      </p:sp>
      <p:sp>
        <p:nvSpPr>
          <p:cNvPr id="95234" name="AutoShape 2">
            <a:extLst>
              <a:ext uri="{FF2B5EF4-FFF2-40B4-BE49-F238E27FC236}">
                <a16:creationId xmlns:a16="http://schemas.microsoft.com/office/drawing/2014/main" id="{F210992E-06B0-0D41-92E6-2710908E74C8}"/>
              </a:ext>
            </a:extLst>
          </p:cNvPr>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5235" name="AutoShape 3">
            <a:extLst>
              <a:ext uri="{FF2B5EF4-FFF2-40B4-BE49-F238E27FC236}">
                <a16:creationId xmlns:a16="http://schemas.microsoft.com/office/drawing/2014/main" id="{D71DE477-E950-3A46-959C-B85A47E71E8B}"/>
              </a:ext>
            </a:extLst>
          </p:cNvPr>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5236" name="AutoShape 4">
            <a:extLst>
              <a:ext uri="{FF2B5EF4-FFF2-40B4-BE49-F238E27FC236}">
                <a16:creationId xmlns:a16="http://schemas.microsoft.com/office/drawing/2014/main" id="{88FCEE5D-0DA6-0641-9449-4CEA2767478D}"/>
              </a:ext>
            </a:extLst>
          </p:cNvPr>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354310" name="AutoShape 5">
            <a:extLst>
              <a:ext uri="{FF2B5EF4-FFF2-40B4-BE49-F238E27FC236}">
                <a16:creationId xmlns:a16="http://schemas.microsoft.com/office/drawing/2014/main" id="{95E425ED-6CE1-FC48-BBB7-A86442630D89}"/>
              </a:ext>
            </a:extLst>
          </p:cNvPr>
          <p:cNvSpPr>
            <a:spLocks/>
          </p:cNvSpPr>
          <p:nvPr/>
        </p:nvSpPr>
        <p:spPr bwMode="auto">
          <a:xfrm>
            <a:off x="8027988" y="0"/>
            <a:ext cx="1116012" cy="436563"/>
          </a:xfrm>
          <a:custGeom>
            <a:avLst/>
            <a:gdLst>
              <a:gd name="T0" fmla="*/ 28830620 w 21600"/>
              <a:gd name="T1" fmla="*/ 4411752 h 21600"/>
              <a:gd name="T2" fmla="*/ 28830620 w 21600"/>
              <a:gd name="T3" fmla="*/ 4411752 h 21600"/>
              <a:gd name="T4" fmla="*/ 28830620 w 21600"/>
              <a:gd name="T5" fmla="*/ 4411752 h 21600"/>
              <a:gd name="T6" fmla="*/ 28830620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defTabSz="45720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defTabSz="4572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eaLnBrk="1">
              <a:spcBef>
                <a:spcPct val="0"/>
              </a:spcBef>
              <a:buFontTx/>
              <a:buNone/>
            </a:pPr>
            <a:r>
              <a:rPr lang="en-US" altLang="en-US" sz="2400">
                <a:solidFill>
                  <a:srgbClr val="FFFFFF"/>
                </a:solidFill>
                <a:latin typeface="Arial" panose="020B0604020202020204" pitchFamily="34" charset="0"/>
                <a:ea typeface="ＭＳ Ｐゴシック" panose="020B0600070205080204" pitchFamily="34" charset="-128"/>
                <a:sym typeface="Arial" panose="020B0604020202020204" pitchFamily="34" charset="0"/>
              </a:rPr>
              <a:t>236c1</a:t>
            </a:r>
            <a:endParaRPr lang="en-US" altLang="en-US" sz="2400">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95238" name="AutoShape 6">
            <a:extLst>
              <a:ext uri="{FF2B5EF4-FFF2-40B4-BE49-F238E27FC236}">
                <a16:creationId xmlns:a16="http://schemas.microsoft.com/office/drawing/2014/main" id="{FCCF9BFB-1A12-0540-BE6E-E71E3307C0AF}"/>
              </a:ext>
            </a:extLst>
          </p:cNvPr>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354312" name="AutoShape 7">
            <a:extLst>
              <a:ext uri="{FF2B5EF4-FFF2-40B4-BE49-F238E27FC236}">
                <a16:creationId xmlns:a16="http://schemas.microsoft.com/office/drawing/2014/main" id="{B46ADB22-1663-4646-98DC-0F50DFBC9732}"/>
              </a:ext>
            </a:extLst>
          </p:cNvPr>
          <p:cNvSpPr>
            <a:spLocks/>
          </p:cNvSpPr>
          <p:nvPr/>
        </p:nvSpPr>
        <p:spPr bwMode="auto">
          <a:xfrm>
            <a:off x="5821363" y="1368425"/>
            <a:ext cx="2767012" cy="830263"/>
          </a:xfrm>
          <a:custGeom>
            <a:avLst/>
            <a:gdLst>
              <a:gd name="T0" fmla="*/ 177230449 w 21600"/>
              <a:gd name="T1" fmla="*/ 15970954 h 21600"/>
              <a:gd name="T2" fmla="*/ 177230449 w 21600"/>
              <a:gd name="T3" fmla="*/ 15970954 h 21600"/>
              <a:gd name="T4" fmla="*/ 177230449 w 21600"/>
              <a:gd name="T5" fmla="*/ 15970954 h 21600"/>
              <a:gd name="T6" fmla="*/ 177230449 w 21600"/>
              <a:gd name="T7" fmla="*/ 1597095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教导</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	</a:t>
            </a:r>
          </a:p>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提前</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3:2</a:t>
            </a: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5:17</a:t>
            </a:r>
            <a:endParaRPr lang="en-US"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endParaRPr>
          </a:p>
        </p:txBody>
      </p:sp>
      <p:sp>
        <p:nvSpPr>
          <p:cNvPr id="354313" name="AutoShape 10">
            <a:extLst>
              <a:ext uri="{FF2B5EF4-FFF2-40B4-BE49-F238E27FC236}">
                <a16:creationId xmlns:a16="http://schemas.microsoft.com/office/drawing/2014/main" id="{2AC7B7E5-061A-B847-B205-1F11A2569AB7}"/>
              </a:ext>
            </a:extLst>
          </p:cNvPr>
          <p:cNvSpPr>
            <a:spLocks/>
          </p:cNvSpPr>
          <p:nvPr/>
        </p:nvSpPr>
        <p:spPr bwMode="auto">
          <a:xfrm>
            <a:off x="1116013" y="1462088"/>
            <a:ext cx="3246437" cy="3046412"/>
          </a:xfrm>
          <a:custGeom>
            <a:avLst/>
            <a:gdLst>
              <a:gd name="T0" fmla="*/ 243966584 w 21600"/>
              <a:gd name="T1" fmla="*/ 214869926 h 21600"/>
              <a:gd name="T2" fmla="*/ 243966584 w 21600"/>
              <a:gd name="T3" fmla="*/ 214869926 h 21600"/>
              <a:gd name="T4" fmla="*/ 243966584 w 21600"/>
              <a:gd name="T5" fmla="*/ 214869926 h 21600"/>
              <a:gd name="T6" fmla="*/ 243966584 w 21600"/>
              <a:gd name="T7" fmla="*/ 2148699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行政管理</a:t>
            </a:r>
            <a:endPar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a:p>
            <a:pPr algn="ctr">
              <a:spcBef>
                <a:spcPct val="0"/>
              </a:spcBef>
              <a:buFontTx/>
              <a:buNone/>
            </a:pP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「服事、关顾及见证」</a:t>
            </a:r>
            <a:b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b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提前</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3:1</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4-5</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5:17</a:t>
            </a:r>
          </a:p>
          <a:p>
            <a:pPr algn="ctr">
              <a:spcBef>
                <a:spcPct val="0"/>
              </a:spcBef>
              <a:buFontTx/>
              <a:buNone/>
            </a:pPr>
            <a:endPar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a:p>
            <a:pPr algn="ctr">
              <a:spcBef>
                <a:spcPct val="0"/>
              </a:spcBef>
              <a:buFontTx/>
              <a:buNone/>
            </a:pPr>
            <a:endPar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a:p>
            <a:pPr algn="ctr">
              <a:spcBef>
                <a:spcPct val="0"/>
              </a:spcBef>
              <a:buFontTx/>
              <a:buNone/>
            </a:pPr>
            <a:r>
              <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Episkopos =Epi</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「在上面」</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+skopos</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「看」</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 </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「守望」</a:t>
            </a:r>
            <a:endPar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p:txBody>
      </p:sp>
      <p:sp>
        <p:nvSpPr>
          <p:cNvPr id="12" name="AutoShape 6">
            <a:extLst>
              <a:ext uri="{FF2B5EF4-FFF2-40B4-BE49-F238E27FC236}">
                <a16:creationId xmlns:a16="http://schemas.microsoft.com/office/drawing/2014/main" id="{4EFDBA1E-C9E2-8148-8978-D061A6239ACA}"/>
              </a:ext>
            </a:extLst>
          </p:cNvPr>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defRPr/>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a:extLst>
              <a:ext uri="{FF2B5EF4-FFF2-40B4-BE49-F238E27FC236}">
                <a16:creationId xmlns:a16="http://schemas.microsoft.com/office/drawing/2014/main" id="{9E4102C0-E7D3-1F47-822E-332FC630318E}"/>
              </a:ext>
            </a:extLst>
          </p:cNvPr>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defRPr/>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a:extLst>
              <a:ext uri="{FF2B5EF4-FFF2-40B4-BE49-F238E27FC236}">
                <a16:creationId xmlns:a16="http://schemas.microsoft.com/office/drawing/2014/main" id="{01F49145-E4B1-5C4A-BD2D-FC2E871832A0}"/>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E6F94B39-23E1-264C-8706-300AA11CAE96}" type="slidenum">
              <a:rPr lang="en-US" altLang="en-US" sz="1400"/>
              <a:pPr algn="r" eaLnBrk="1">
                <a:defRPr/>
              </a:pPr>
              <a:t>56</a:t>
            </a:fld>
            <a:endParaRPr lang="en-US" altLang="en-US"/>
          </a:p>
        </p:txBody>
      </p:sp>
      <p:pic>
        <p:nvPicPr>
          <p:cNvPr id="96258" name="Picture 2" descr="image.jpg">
            <a:extLst>
              <a:ext uri="{FF2B5EF4-FFF2-40B4-BE49-F238E27FC236}">
                <a16:creationId xmlns:a16="http://schemas.microsoft.com/office/drawing/2014/main" id="{B843CE26-9A0F-7A45-87AD-8DA1C7776D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a:extLst>
              <a:ext uri="{FF2B5EF4-FFF2-40B4-BE49-F238E27FC236}">
                <a16:creationId xmlns:a16="http://schemas.microsoft.com/office/drawing/2014/main" id="{C74D7B2C-3F8F-7D47-98B7-785C4C108BAD}"/>
              </a:ext>
            </a:extLst>
          </p:cNvPr>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800"/>
              </a:spcBef>
              <a:defRPr/>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a:extLst>
              <a:ext uri="{FF2B5EF4-FFF2-40B4-BE49-F238E27FC236}">
                <a16:creationId xmlns:a16="http://schemas.microsoft.com/office/drawing/2014/main" id="{B28824E2-CDD7-BD4E-833A-DAFA53CC3F2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a:extLst>
              <a:ext uri="{FF2B5EF4-FFF2-40B4-BE49-F238E27FC236}">
                <a16:creationId xmlns:a16="http://schemas.microsoft.com/office/drawing/2014/main" id="{9FF5DA21-21F3-6649-9759-007773604FE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a:extLst>
              <a:ext uri="{FF2B5EF4-FFF2-40B4-BE49-F238E27FC236}">
                <a16:creationId xmlns:a16="http://schemas.microsoft.com/office/drawing/2014/main" id="{1063330C-3B09-154A-A796-2B45435C480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a:extLst>
              <a:ext uri="{FF2B5EF4-FFF2-40B4-BE49-F238E27FC236}">
                <a16:creationId xmlns:a16="http://schemas.microsoft.com/office/drawing/2014/main" id="{2AC6386A-D4C5-A14E-9BA3-54691B59CCC8}"/>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a:extLst>
              <a:ext uri="{FF2B5EF4-FFF2-40B4-BE49-F238E27FC236}">
                <a16:creationId xmlns:a16="http://schemas.microsoft.com/office/drawing/2014/main" id="{C12703EB-AEED-8441-927B-32B3D6C77D37}"/>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a:extLst>
              <a:ext uri="{FF2B5EF4-FFF2-40B4-BE49-F238E27FC236}">
                <a16:creationId xmlns:a16="http://schemas.microsoft.com/office/drawing/2014/main" id="{6B66992E-4241-E940-A4F7-A971EC959253}"/>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a:extLst>
              <a:ext uri="{FF2B5EF4-FFF2-40B4-BE49-F238E27FC236}">
                <a16:creationId xmlns:a16="http://schemas.microsoft.com/office/drawing/2014/main" id="{60BDE015-7296-C542-B6DB-D3B6452765F6}"/>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a:extLst>
              <a:ext uri="{FF2B5EF4-FFF2-40B4-BE49-F238E27FC236}">
                <a16:creationId xmlns:a16="http://schemas.microsoft.com/office/drawing/2014/main" id="{B5AC987F-1572-2440-8990-92D1519B9208}"/>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a:extLst>
              <a:ext uri="{FF2B5EF4-FFF2-40B4-BE49-F238E27FC236}">
                <a16:creationId xmlns:a16="http://schemas.microsoft.com/office/drawing/2014/main" id="{F4077AF6-B839-E646-9433-46775CE24D25}"/>
              </a:ext>
            </a:extLst>
          </p:cNvPr>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a:extLst>
              <a:ext uri="{FF2B5EF4-FFF2-40B4-BE49-F238E27FC236}">
                <a16:creationId xmlns:a16="http://schemas.microsoft.com/office/drawing/2014/main" id="{4DA6AA36-2A8F-EC44-B075-DA5F0C75AFBA}"/>
              </a:ext>
            </a:extLst>
          </p:cNvPr>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a:extLst>
              <a:ext uri="{FF2B5EF4-FFF2-40B4-BE49-F238E27FC236}">
                <a16:creationId xmlns:a16="http://schemas.microsoft.com/office/drawing/2014/main" id="{A1B19B85-FF2C-9F42-9012-3887649A6B84}"/>
              </a:ext>
            </a:extLst>
          </p:cNvPr>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a:extLst>
              <a:ext uri="{FF2B5EF4-FFF2-40B4-BE49-F238E27FC236}">
                <a16:creationId xmlns:a16="http://schemas.microsoft.com/office/drawing/2014/main" id="{BBABC991-3A78-9047-A516-4FF0031A826A}"/>
              </a:ext>
            </a:extLst>
          </p:cNvPr>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82" name="AutoShape 2">
            <a:extLst>
              <a:ext uri="{FF2B5EF4-FFF2-40B4-BE49-F238E27FC236}">
                <a16:creationId xmlns:a16="http://schemas.microsoft.com/office/drawing/2014/main" id="{2964D7E4-01F8-E046-A7CE-1EE89763B532}"/>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380A988-15F7-0048-8CAA-2CC568E41F01}" type="slidenum">
              <a:rPr lang="en-US" altLang="en-US" sz="1400"/>
              <a:pPr algn="r" eaLnBrk="1">
                <a:defRPr/>
              </a:pPr>
              <a:t>57</a:t>
            </a:fld>
            <a:endParaRPr lang="en-US" altLang="en-US"/>
          </a:p>
        </p:txBody>
      </p:sp>
      <p:sp>
        <p:nvSpPr>
          <p:cNvPr id="97283" name="AutoShape 3">
            <a:extLst>
              <a:ext uri="{FF2B5EF4-FFF2-40B4-BE49-F238E27FC236}">
                <a16:creationId xmlns:a16="http://schemas.microsoft.com/office/drawing/2014/main" id="{F7EA8676-638A-EE41-AE16-816DC80E062C}"/>
              </a:ext>
            </a:extLst>
          </p:cNvPr>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84" name="AutoShape 4">
            <a:extLst>
              <a:ext uri="{FF2B5EF4-FFF2-40B4-BE49-F238E27FC236}">
                <a16:creationId xmlns:a16="http://schemas.microsoft.com/office/drawing/2014/main" id="{26865031-0435-1742-8253-202B169BD5E6}"/>
              </a:ext>
            </a:extLst>
          </p:cNvPr>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85" name="AutoShape 5">
            <a:extLst>
              <a:ext uri="{FF2B5EF4-FFF2-40B4-BE49-F238E27FC236}">
                <a16:creationId xmlns:a16="http://schemas.microsoft.com/office/drawing/2014/main" id="{09F5DC24-3A3C-5347-9B3D-B62462FD9984}"/>
              </a:ext>
            </a:extLst>
          </p:cNvPr>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56359" name="Group 6">
            <a:extLst>
              <a:ext uri="{FF2B5EF4-FFF2-40B4-BE49-F238E27FC236}">
                <a16:creationId xmlns:a16="http://schemas.microsoft.com/office/drawing/2014/main" id="{966369D0-6869-8349-9F8B-DA399E203C31}"/>
              </a:ext>
            </a:extLst>
          </p:cNvPr>
          <p:cNvGrpSpPr>
            <a:grpSpLocks/>
          </p:cNvGrpSpPr>
          <p:nvPr/>
        </p:nvGrpSpPr>
        <p:grpSpPr bwMode="auto">
          <a:xfrm>
            <a:off x="7848600" y="-12700"/>
            <a:ext cx="1295400" cy="6321425"/>
            <a:chOff x="0" y="0"/>
            <a:chExt cx="1295400" cy="6324570"/>
          </a:xfrm>
        </p:grpSpPr>
        <p:grpSp>
          <p:nvGrpSpPr>
            <p:cNvPr id="356368" name="Group 7">
              <a:extLst>
                <a:ext uri="{FF2B5EF4-FFF2-40B4-BE49-F238E27FC236}">
                  <a16:creationId xmlns:a16="http://schemas.microsoft.com/office/drawing/2014/main" id="{C166C546-8581-CA45-B8DA-E7D296E273B5}"/>
                </a:ext>
              </a:extLst>
            </p:cNvPr>
            <p:cNvGrpSpPr>
              <a:grpSpLocks/>
            </p:cNvGrpSpPr>
            <p:nvPr/>
          </p:nvGrpSpPr>
          <p:grpSpPr bwMode="auto">
            <a:xfrm>
              <a:off x="533400" y="0"/>
              <a:ext cx="762000" cy="2285970"/>
              <a:chOff x="0" y="0"/>
              <a:chExt cx="762000" cy="2285970"/>
            </a:xfrm>
          </p:grpSpPr>
          <p:grpSp>
            <p:nvGrpSpPr>
              <p:cNvPr id="356389" name="Group 8">
                <a:extLst>
                  <a:ext uri="{FF2B5EF4-FFF2-40B4-BE49-F238E27FC236}">
                    <a16:creationId xmlns:a16="http://schemas.microsoft.com/office/drawing/2014/main" id="{86811BBA-DBE0-384A-8687-03B932516A70}"/>
                  </a:ext>
                </a:extLst>
              </p:cNvPr>
              <p:cNvGrpSpPr>
                <a:grpSpLocks/>
              </p:cNvGrpSpPr>
              <p:nvPr/>
            </p:nvGrpSpPr>
            <p:grpSpPr bwMode="auto">
              <a:xfrm>
                <a:off x="320809" y="0"/>
                <a:ext cx="280618" cy="283520"/>
                <a:chOff x="0" y="0"/>
                <a:chExt cx="280617" cy="283520"/>
              </a:xfrm>
            </p:grpSpPr>
            <p:grpSp>
              <p:nvGrpSpPr>
                <p:cNvPr id="356398" name="Group 9">
                  <a:extLst>
                    <a:ext uri="{FF2B5EF4-FFF2-40B4-BE49-F238E27FC236}">
                      <a16:creationId xmlns:a16="http://schemas.microsoft.com/office/drawing/2014/main" id="{CDD5661B-3A25-3240-AD20-226E42C7DE9C}"/>
                    </a:ext>
                  </a:extLst>
                </p:cNvPr>
                <p:cNvGrpSpPr>
                  <a:grpSpLocks/>
                </p:cNvGrpSpPr>
                <p:nvPr/>
              </p:nvGrpSpPr>
              <p:grpSpPr bwMode="auto">
                <a:xfrm>
                  <a:off x="0" y="0"/>
                  <a:ext cx="280617" cy="283520"/>
                  <a:chOff x="0" y="-1"/>
                  <a:chExt cx="280617" cy="283521"/>
                </a:xfrm>
              </p:grpSpPr>
              <p:sp>
                <p:nvSpPr>
                  <p:cNvPr id="97290" name="AutoShape 10">
                    <a:extLst>
                      <a:ext uri="{FF2B5EF4-FFF2-40B4-BE49-F238E27FC236}">
                        <a16:creationId xmlns:a16="http://schemas.microsoft.com/office/drawing/2014/main" id="{42E0FA93-01B6-284B-AC77-03EC32A1F59A}"/>
                      </a:ext>
                    </a:extLst>
                  </p:cNvPr>
                  <p:cNvSpPr>
                    <a:spLocks/>
                  </p:cNvSpPr>
                  <p:nvPr/>
                </p:nvSpPr>
                <p:spPr bwMode="auto">
                  <a:xfrm rot="-5400000">
                    <a:off x="41090" y="-39637"/>
                    <a:ext cx="200125" cy="27939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1" name="AutoShape 11">
                    <a:extLst>
                      <a:ext uri="{FF2B5EF4-FFF2-40B4-BE49-F238E27FC236}">
                        <a16:creationId xmlns:a16="http://schemas.microsoft.com/office/drawing/2014/main" id="{7B0288F3-5BA5-0147-946F-F4BC7C355A1F}"/>
                      </a:ext>
                    </a:extLst>
                  </p:cNvPr>
                  <p:cNvSpPr>
                    <a:spLocks/>
                  </p:cNvSpPr>
                  <p:nvPr/>
                </p:nvSpPr>
                <p:spPr bwMode="auto">
                  <a:xfrm rot="-5400000">
                    <a:off x="42694" y="100118"/>
                    <a:ext cx="139770" cy="225424"/>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97292" name="AutoShape 12">
                  <a:extLst>
                    <a:ext uri="{FF2B5EF4-FFF2-40B4-BE49-F238E27FC236}">
                      <a16:creationId xmlns:a16="http://schemas.microsoft.com/office/drawing/2014/main" id="{0DC8D769-DF21-8540-BF1F-67FCE776492B}"/>
                    </a:ext>
                  </a:extLst>
                </p:cNvPr>
                <p:cNvSpPr>
                  <a:spLocks/>
                </p:cNvSpPr>
                <p:nvPr/>
              </p:nvSpPr>
              <p:spPr bwMode="auto">
                <a:xfrm rot="-5400000">
                  <a:off x="113364" y="143747"/>
                  <a:ext cx="28589" cy="2698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3" name="AutoShape 13">
                  <a:extLst>
                    <a:ext uri="{FF2B5EF4-FFF2-40B4-BE49-F238E27FC236}">
                      <a16:creationId xmlns:a16="http://schemas.microsoft.com/office/drawing/2014/main" id="{D799C90E-2B18-A94E-8BC4-1364E85EB4AB}"/>
                    </a:ext>
                  </a:extLst>
                </p:cNvPr>
                <p:cNvSpPr>
                  <a:spLocks/>
                </p:cNvSpPr>
                <p:nvPr/>
              </p:nvSpPr>
              <p:spPr bwMode="auto">
                <a:xfrm rot="-5400000">
                  <a:off x="46686" y="72282"/>
                  <a:ext cx="41296" cy="55562"/>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4" name="AutoShape 14">
                  <a:extLst>
                    <a:ext uri="{FF2B5EF4-FFF2-40B4-BE49-F238E27FC236}">
                      <a16:creationId xmlns:a16="http://schemas.microsoft.com/office/drawing/2014/main" id="{EDD15A2D-595C-0F4B-96A1-1F2DFC68E213}"/>
                    </a:ext>
                  </a:extLst>
                </p:cNvPr>
                <p:cNvSpPr>
                  <a:spLocks/>
                </p:cNvSpPr>
                <p:nvPr/>
              </p:nvSpPr>
              <p:spPr bwMode="auto">
                <a:xfrm rot="-5400000">
                  <a:off x="126850" y="58777"/>
                  <a:ext cx="63532" cy="38100"/>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5" name="AutoShape 15">
                  <a:extLst>
                    <a:ext uri="{FF2B5EF4-FFF2-40B4-BE49-F238E27FC236}">
                      <a16:creationId xmlns:a16="http://schemas.microsoft.com/office/drawing/2014/main" id="{5D352E9B-110D-6446-A132-081E860C34C8}"/>
                    </a:ext>
                  </a:extLst>
                </p:cNvPr>
                <p:cNvSpPr>
                  <a:spLocks/>
                </p:cNvSpPr>
                <p:nvPr/>
              </p:nvSpPr>
              <p:spPr bwMode="auto">
                <a:xfrm rot="-5400000">
                  <a:off x="195121" y="117550"/>
                  <a:ext cx="23825" cy="61912"/>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6" name="AutoShape 16">
                  <a:extLst>
                    <a:ext uri="{FF2B5EF4-FFF2-40B4-BE49-F238E27FC236}">
                      <a16:creationId xmlns:a16="http://schemas.microsoft.com/office/drawing/2014/main" id="{B75EF424-9654-AB45-98B8-EFFD0D761B75}"/>
                    </a:ext>
                  </a:extLst>
                </p:cNvPr>
                <p:cNvSpPr>
                  <a:spLocks/>
                </p:cNvSpPr>
                <p:nvPr/>
              </p:nvSpPr>
              <p:spPr bwMode="auto">
                <a:xfrm rot="-5400000">
                  <a:off x="122087" y="204897"/>
                  <a:ext cx="61944" cy="26988"/>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7" name="AutoShape 17">
                  <a:extLst>
                    <a:ext uri="{FF2B5EF4-FFF2-40B4-BE49-F238E27FC236}">
                      <a16:creationId xmlns:a16="http://schemas.microsoft.com/office/drawing/2014/main" id="{D19E8A85-194A-954B-9ABA-A614C591029B}"/>
                    </a:ext>
                  </a:extLst>
                </p:cNvPr>
                <p:cNvSpPr>
                  <a:spLocks/>
                </p:cNvSpPr>
                <p:nvPr/>
              </p:nvSpPr>
              <p:spPr bwMode="auto">
                <a:xfrm rot="-5400000">
                  <a:off x="61769" y="181075"/>
                  <a:ext cx="38119" cy="41275"/>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pic>
            <p:nvPicPr>
              <p:cNvPr id="97298" name="Picture 18" descr="image.pdf">
                <a:extLst>
                  <a:ext uri="{FF2B5EF4-FFF2-40B4-BE49-F238E27FC236}">
                    <a16:creationId xmlns:a16="http://schemas.microsoft.com/office/drawing/2014/main" id="{364365B3-D28B-0043-912A-3F0D07B0DC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a:extLst>
                  <a:ext uri="{FF2B5EF4-FFF2-40B4-BE49-F238E27FC236}">
                    <a16:creationId xmlns:a16="http://schemas.microsoft.com/office/drawing/2014/main" id="{AEBC3BE0-0355-FE41-A095-2B04414AEB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a:extLst>
                  <a:ext uri="{FF2B5EF4-FFF2-40B4-BE49-F238E27FC236}">
                    <a16:creationId xmlns:a16="http://schemas.microsoft.com/office/drawing/2014/main" id="{38DE6CF6-C1B8-F646-9866-B192056853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a:extLst>
                  <a:ext uri="{FF2B5EF4-FFF2-40B4-BE49-F238E27FC236}">
                    <a16:creationId xmlns:a16="http://schemas.microsoft.com/office/drawing/2014/main" id="{77C704BB-F538-2040-9E85-1A09AB0ACA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a:extLst>
                  <a:ext uri="{FF2B5EF4-FFF2-40B4-BE49-F238E27FC236}">
                    <a16:creationId xmlns:a16="http://schemas.microsoft.com/office/drawing/2014/main" id="{D51E4341-B503-834A-854A-FC4A05079B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a:extLst>
                  <a:ext uri="{FF2B5EF4-FFF2-40B4-BE49-F238E27FC236}">
                    <a16:creationId xmlns:a16="http://schemas.microsoft.com/office/drawing/2014/main" id="{B323D1A3-A3FC-3D4F-BF1C-F6F36EB6E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a:extLst>
                  <a:ext uri="{FF2B5EF4-FFF2-40B4-BE49-F238E27FC236}">
                    <a16:creationId xmlns:a16="http://schemas.microsoft.com/office/drawing/2014/main" id="{3C4E3E08-C587-3040-9057-FC25E2446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a:extLst>
                  <a:ext uri="{FF2B5EF4-FFF2-40B4-BE49-F238E27FC236}">
                    <a16:creationId xmlns:a16="http://schemas.microsoft.com/office/drawing/2014/main" id="{565900DD-03D5-9343-8901-BC444134C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356369" name="Group 26">
              <a:extLst>
                <a:ext uri="{FF2B5EF4-FFF2-40B4-BE49-F238E27FC236}">
                  <a16:creationId xmlns:a16="http://schemas.microsoft.com/office/drawing/2014/main" id="{B04C4E26-7D3A-D54C-91B3-D0B21909E330}"/>
                </a:ext>
              </a:extLst>
            </p:cNvPr>
            <p:cNvGrpSpPr>
              <a:grpSpLocks/>
            </p:cNvGrpSpPr>
            <p:nvPr/>
          </p:nvGrpSpPr>
          <p:grpSpPr bwMode="auto">
            <a:xfrm>
              <a:off x="0" y="1614457"/>
              <a:ext cx="828675" cy="4710113"/>
              <a:chOff x="0" y="0"/>
              <a:chExt cx="828675" cy="4710113"/>
            </a:xfrm>
          </p:grpSpPr>
          <p:pic>
            <p:nvPicPr>
              <p:cNvPr id="97307" name="Picture 27" descr="image.pdf">
                <a:extLst>
                  <a:ext uri="{FF2B5EF4-FFF2-40B4-BE49-F238E27FC236}">
                    <a16:creationId xmlns:a16="http://schemas.microsoft.com/office/drawing/2014/main" id="{CD96B50C-87E2-2643-B6ED-7A7B59DB2A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a:extLst>
                  <a:ext uri="{FF2B5EF4-FFF2-40B4-BE49-F238E27FC236}">
                    <a16:creationId xmlns:a16="http://schemas.microsoft.com/office/drawing/2014/main" id="{372C1D53-826B-8E41-A1F9-E40840965B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a:extLst>
                  <a:ext uri="{FF2B5EF4-FFF2-40B4-BE49-F238E27FC236}">
                    <a16:creationId xmlns:a16="http://schemas.microsoft.com/office/drawing/2014/main" id="{1C354D9E-D592-554B-98EC-43B7D73E85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a:extLst>
                  <a:ext uri="{FF2B5EF4-FFF2-40B4-BE49-F238E27FC236}">
                    <a16:creationId xmlns:a16="http://schemas.microsoft.com/office/drawing/2014/main" id="{20BD1E06-3A5A-A34F-A292-7BDE99EE9D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a:extLst>
                  <a:ext uri="{FF2B5EF4-FFF2-40B4-BE49-F238E27FC236}">
                    <a16:creationId xmlns:a16="http://schemas.microsoft.com/office/drawing/2014/main" id="{6D2E536E-570C-E349-BFC8-ADCB1F516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a:extLst>
                  <a:ext uri="{FF2B5EF4-FFF2-40B4-BE49-F238E27FC236}">
                    <a16:creationId xmlns:a16="http://schemas.microsoft.com/office/drawing/2014/main" id="{7CEAA767-B99C-AD4F-AEBF-D3A9D85AAB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a:extLst>
                  <a:ext uri="{FF2B5EF4-FFF2-40B4-BE49-F238E27FC236}">
                    <a16:creationId xmlns:a16="http://schemas.microsoft.com/office/drawing/2014/main" id="{3A7A7B06-40A9-A24C-8DA7-7D4C29CEC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a:extLst>
                  <a:ext uri="{FF2B5EF4-FFF2-40B4-BE49-F238E27FC236}">
                    <a16:creationId xmlns:a16="http://schemas.microsoft.com/office/drawing/2014/main" id="{4D8BE611-5743-D740-B8C1-E74E3EDD85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a:extLst>
                  <a:ext uri="{FF2B5EF4-FFF2-40B4-BE49-F238E27FC236}">
                    <a16:creationId xmlns:a16="http://schemas.microsoft.com/office/drawing/2014/main" id="{17CB669A-49E9-D04A-91FA-A5F8D6789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a:extLst>
                  <a:ext uri="{FF2B5EF4-FFF2-40B4-BE49-F238E27FC236}">
                    <a16:creationId xmlns:a16="http://schemas.microsoft.com/office/drawing/2014/main" id="{2444A364-C560-734C-A62A-670F412FEB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a:extLst>
                  <a:ext uri="{FF2B5EF4-FFF2-40B4-BE49-F238E27FC236}">
                    <a16:creationId xmlns:a16="http://schemas.microsoft.com/office/drawing/2014/main" id="{065B396A-A91B-024E-BB12-E6613A010C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a:extLst>
                  <a:ext uri="{FF2B5EF4-FFF2-40B4-BE49-F238E27FC236}">
                    <a16:creationId xmlns:a16="http://schemas.microsoft.com/office/drawing/2014/main" id="{40C0F763-E8E5-4140-AF30-8105D79D50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a:extLst>
                  <a:ext uri="{FF2B5EF4-FFF2-40B4-BE49-F238E27FC236}">
                    <a16:creationId xmlns:a16="http://schemas.microsoft.com/office/drawing/2014/main" id="{1A618EC1-BD0C-5542-A8C1-097AE9AE69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a:extLst>
                  <a:ext uri="{FF2B5EF4-FFF2-40B4-BE49-F238E27FC236}">
                    <a16:creationId xmlns:a16="http://schemas.microsoft.com/office/drawing/2014/main" id="{1D8BFD3C-C5AE-7F4D-A798-DA072C0A7F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a:extLst>
                  <a:ext uri="{FF2B5EF4-FFF2-40B4-BE49-F238E27FC236}">
                    <a16:creationId xmlns:a16="http://schemas.microsoft.com/office/drawing/2014/main" id="{608FD82C-7290-1646-AE04-C71CFA919C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a:extLst>
                  <a:ext uri="{FF2B5EF4-FFF2-40B4-BE49-F238E27FC236}">
                    <a16:creationId xmlns:a16="http://schemas.microsoft.com/office/drawing/2014/main" id="{8382577A-56AF-E94B-80BC-DA4B4E3524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a:extLst>
                  <a:ext uri="{FF2B5EF4-FFF2-40B4-BE49-F238E27FC236}">
                    <a16:creationId xmlns:a16="http://schemas.microsoft.com/office/drawing/2014/main" id="{3FDEF151-6CD3-5C40-9146-79ABFEBE84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a:extLst>
                  <a:ext uri="{FF2B5EF4-FFF2-40B4-BE49-F238E27FC236}">
                    <a16:creationId xmlns:a16="http://schemas.microsoft.com/office/drawing/2014/main" id="{FE37C5E5-1F13-8143-84B1-C169FB6898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a:extLst>
                  <a:ext uri="{FF2B5EF4-FFF2-40B4-BE49-F238E27FC236}">
                    <a16:creationId xmlns:a16="http://schemas.microsoft.com/office/drawing/2014/main" id="{47B004BD-FA36-C642-B24C-6C2085C29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a:extLst>
              <a:ext uri="{FF2B5EF4-FFF2-40B4-BE49-F238E27FC236}">
                <a16:creationId xmlns:a16="http://schemas.microsoft.com/office/drawing/2014/main" id="{ED3F8971-8D20-4440-8D91-691B1384D047}"/>
              </a:ext>
            </a:extLst>
          </p:cNvPr>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27" name="AutoShape 47" descr="kimonopat1">
            <a:extLst>
              <a:ext uri="{FF2B5EF4-FFF2-40B4-BE49-F238E27FC236}">
                <a16:creationId xmlns:a16="http://schemas.microsoft.com/office/drawing/2014/main" id="{E37225A4-D5C9-EF42-B85C-5EFDACA0773E}"/>
              </a:ext>
            </a:extLst>
          </p:cNvPr>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28" name="AutoShape 48" descr="kimonopat1">
            <a:extLst>
              <a:ext uri="{FF2B5EF4-FFF2-40B4-BE49-F238E27FC236}">
                <a16:creationId xmlns:a16="http://schemas.microsoft.com/office/drawing/2014/main" id="{AC5EE750-89BD-0649-B134-7EDE96364D28}"/>
              </a:ext>
            </a:extLst>
          </p:cNvPr>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29" name="AutoShape 49">
            <a:extLst>
              <a:ext uri="{FF2B5EF4-FFF2-40B4-BE49-F238E27FC236}">
                <a16:creationId xmlns:a16="http://schemas.microsoft.com/office/drawing/2014/main" id="{058252D3-93AB-874C-AD68-7C366669D827}"/>
              </a:ext>
            </a:extLst>
          </p:cNvPr>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30" name="AutoShape 50">
            <a:extLst>
              <a:ext uri="{FF2B5EF4-FFF2-40B4-BE49-F238E27FC236}">
                <a16:creationId xmlns:a16="http://schemas.microsoft.com/office/drawing/2014/main" id="{4780270D-DDF7-5A4F-A7A2-C5689645CDBE}"/>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D5B781"/>
                </a:solidFill>
              </a:rPr>
              <a:t>INTRODUCTION</a:t>
            </a:r>
            <a:endParaRPr lang="en-US" altLang="en-US"/>
          </a:p>
        </p:txBody>
      </p:sp>
      <p:sp>
        <p:nvSpPr>
          <p:cNvPr id="97331" name="AutoShape 51">
            <a:extLst>
              <a:ext uri="{FF2B5EF4-FFF2-40B4-BE49-F238E27FC236}">
                <a16:creationId xmlns:a16="http://schemas.microsoft.com/office/drawing/2014/main" id="{4F8CA170-3724-B647-B7D2-ED8EF1826597}"/>
              </a:ext>
            </a:extLst>
          </p:cNvPr>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a:extLst>
              <a:ext uri="{FF2B5EF4-FFF2-40B4-BE49-F238E27FC236}">
                <a16:creationId xmlns:a16="http://schemas.microsoft.com/office/drawing/2014/main" id="{9CF5B33D-769B-3544-948B-3B95B31837AB}"/>
              </a:ext>
            </a:extLst>
          </p:cNvPr>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a:extLst>
              <a:ext uri="{FF2B5EF4-FFF2-40B4-BE49-F238E27FC236}">
                <a16:creationId xmlns:a16="http://schemas.microsoft.com/office/drawing/2014/main" id="{5D854D9D-8485-5941-A942-27226B10C8C4}"/>
              </a:ext>
            </a:extLst>
          </p:cNvPr>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a:extLst>
              <a:ext uri="{FF2B5EF4-FFF2-40B4-BE49-F238E27FC236}">
                <a16:creationId xmlns:a16="http://schemas.microsoft.com/office/drawing/2014/main" id="{5FF859BF-A264-3C4C-B32C-C44F665655C6}"/>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3C74A402-423B-1F45-858B-0CF53A80B7EC}" type="slidenum">
              <a:rPr lang="en-US" altLang="en-US" sz="1400"/>
              <a:pPr algn="r" eaLnBrk="1">
                <a:defRPr/>
              </a:pPr>
              <a:t>58</a:t>
            </a:fld>
            <a:endParaRPr lang="en-US" altLang="en-US"/>
          </a:p>
        </p:txBody>
      </p:sp>
      <p:sp>
        <p:nvSpPr>
          <p:cNvPr id="98306" name="AutoShape 2">
            <a:extLst>
              <a:ext uri="{FF2B5EF4-FFF2-40B4-BE49-F238E27FC236}">
                <a16:creationId xmlns:a16="http://schemas.microsoft.com/office/drawing/2014/main" id="{0C899F0A-F359-F045-AA23-C9777C9931C6}"/>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CC99FF"/>
                </a:solidFill>
              </a:rPr>
              <a:t>INTRODUCTION</a:t>
            </a:r>
            <a:endParaRPr lang="en-US" altLang="en-US"/>
          </a:p>
        </p:txBody>
      </p:sp>
      <p:sp>
        <p:nvSpPr>
          <p:cNvPr id="98307" name="AutoShape 3">
            <a:extLst>
              <a:ext uri="{FF2B5EF4-FFF2-40B4-BE49-F238E27FC236}">
                <a16:creationId xmlns:a16="http://schemas.microsoft.com/office/drawing/2014/main" id="{E8A42084-7383-EC41-A126-9CAFDBEDF989}"/>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a:extLst>
              <a:ext uri="{FF2B5EF4-FFF2-40B4-BE49-F238E27FC236}">
                <a16:creationId xmlns:a16="http://schemas.microsoft.com/office/drawing/2014/main" id="{3A1B6EC3-9824-1648-9800-AF74B90634B2}"/>
              </a:ext>
            </a:extLst>
          </p:cNvPr>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a:solidFill>
                  <a:srgbClr val="EFF4F8"/>
                </a:solidFill>
              </a:rPr>
              <a:t>231</a:t>
            </a:r>
            <a:endParaRPr lang="en-US" altLang="en-US"/>
          </a:p>
        </p:txBody>
      </p:sp>
      <p:sp>
        <p:nvSpPr>
          <p:cNvPr id="98309" name="AutoShape 5">
            <a:extLst>
              <a:ext uri="{FF2B5EF4-FFF2-40B4-BE49-F238E27FC236}">
                <a16:creationId xmlns:a16="http://schemas.microsoft.com/office/drawing/2014/main" id="{664315F6-83E9-164E-A945-CE15179E5C6D}"/>
              </a:ext>
            </a:extLst>
          </p:cNvPr>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a:extLst>
              <a:ext uri="{FF2B5EF4-FFF2-40B4-BE49-F238E27FC236}">
                <a16:creationId xmlns:a16="http://schemas.microsoft.com/office/drawing/2014/main" id="{6E2CE577-56D4-574F-BA11-2D0E3792BC44}"/>
              </a:ext>
            </a:extLst>
          </p:cNvPr>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a:spcBef>
                <a:spcPct val="20000"/>
              </a:spcBef>
              <a:buClr>
                <a:schemeClr val="folHlink"/>
              </a:buClr>
              <a:buChar char="•"/>
              <a:defRPr kumimoji="1"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lr>
                <a:schemeClr val="folHlink"/>
              </a:buClr>
              <a:buChar char="•"/>
              <a:defRPr kumimoji="1"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defTabSz="457200">
              <a:spcBef>
                <a:spcPct val="20000"/>
              </a:spcBef>
              <a:buClr>
                <a:schemeClr val="folHlink"/>
              </a:buClr>
              <a:buChar char="•"/>
              <a:defRPr kumimoji="1"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defTabSz="457200">
              <a:spcBef>
                <a:spcPct val="20000"/>
              </a:spcBef>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eaLnBrk="1">
              <a:lnSpc>
                <a:spcPct val="115000"/>
              </a:lnSpc>
              <a:spcBef>
                <a:spcPts val="1000"/>
              </a:spcBef>
              <a:buClrTx/>
              <a:buFontTx/>
              <a:buAutoNum type="arabicPeriod"/>
            </a:pPr>
            <a:r>
              <a:rPr kumimoji="0" lang="ja-JP"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服事</a:t>
            </a:r>
            <a:endParaRPr kumimoji="0" lang="en-US" altLang="ja-JP" sz="5700">
              <a:solidFill>
                <a:srgbClr val="E4F5F8"/>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ClrTx/>
              <a:buFontTx/>
              <a:buNone/>
            </a:pPr>
            <a:r>
              <a:rPr kumimoji="0" lang="en-US" altLang="en-US" sz="5700">
                <a:solidFill>
                  <a:srgbClr val="E4F5F8"/>
                </a:solidFill>
                <a:latin typeface="Calibri" panose="020F0502020204030204" pitchFamily="34" charset="0"/>
                <a:cs typeface="Calibri" panose="020F0502020204030204" pitchFamily="34" charset="0"/>
                <a:sym typeface="Calibri" panose="020F0502020204030204" pitchFamily="34" charset="0"/>
              </a:rPr>
              <a:t>  </a:t>
            </a:r>
            <a:r>
              <a:rPr kumimoji="0" lang="en-US"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a. </a:t>
            </a:r>
            <a:r>
              <a:rPr kumimoji="0" lang="ja-JP"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徒</a:t>
            </a:r>
            <a:r>
              <a:rPr kumimoji="0" lang="en-US" altLang="ja-JP" sz="5700">
                <a:solidFill>
                  <a:srgbClr val="E4F5F8"/>
                </a:solidFill>
                <a:latin typeface="宋体" panose="02010600030101010101" pitchFamily="2" charset="-122"/>
                <a:ea typeface="宋体" panose="02010600030101010101" pitchFamily="2" charset="-122"/>
                <a:sym typeface="宋体" panose="02010600030101010101" pitchFamily="2" charset="-122"/>
              </a:rPr>
              <a:t>6:1-6</a:t>
            </a:r>
          </a:p>
          <a:p>
            <a:pPr eaLnBrk="1">
              <a:lnSpc>
                <a:spcPct val="115000"/>
              </a:lnSpc>
              <a:spcBef>
                <a:spcPts val="1000"/>
              </a:spcBef>
              <a:buClrTx/>
              <a:buFontTx/>
              <a:buNone/>
            </a:pPr>
            <a:r>
              <a:rPr kumimoji="0" lang="en-US"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 b. </a:t>
            </a:r>
            <a:r>
              <a:rPr kumimoji="0" lang="ja-JP"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提前</a:t>
            </a:r>
            <a:r>
              <a:rPr kumimoji="0" lang="en-US" altLang="ja-JP" sz="5700">
                <a:solidFill>
                  <a:srgbClr val="E4F5F8"/>
                </a:solidFill>
                <a:latin typeface="宋体" panose="02010600030101010101" pitchFamily="2" charset="-122"/>
                <a:ea typeface="宋体" panose="02010600030101010101" pitchFamily="2" charset="-122"/>
                <a:sym typeface="宋体" panose="02010600030101010101" pitchFamily="2" charset="-122"/>
              </a:rPr>
              <a:t>3:8-13</a:t>
            </a:r>
            <a:endParaRPr kumimoji="0" lang="en-US" altLang="en-US" sz="5700">
              <a:solidFill>
                <a:srgbClr val="E4F5F8"/>
              </a:solidFill>
              <a:latin typeface="宋体" panose="02010600030101010101" pitchFamily="2" charset="-122"/>
              <a:ea typeface="宋体" panose="02010600030101010101" pitchFamily="2" charset="-122"/>
              <a:sym typeface="宋体" panose="02010600030101010101" pitchFamily="2" charset="-122"/>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a:extLst>
              <a:ext uri="{FF2B5EF4-FFF2-40B4-BE49-F238E27FC236}">
                <a16:creationId xmlns:a16="http://schemas.microsoft.com/office/drawing/2014/main" id="{73ECCDE9-58B8-C547-8424-7484430D7558}"/>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C9626F14-F799-3540-A7C9-1B17DD9B4458}" type="slidenum">
              <a:rPr lang="en-US" altLang="en-US" sz="1400"/>
              <a:pPr algn="r" eaLnBrk="1">
                <a:defRPr/>
              </a:pPr>
              <a:t>59</a:t>
            </a:fld>
            <a:endParaRPr lang="en-US" altLang="en-US"/>
          </a:p>
        </p:txBody>
      </p:sp>
      <p:sp>
        <p:nvSpPr>
          <p:cNvPr id="99330" name="AutoShape 2">
            <a:extLst>
              <a:ext uri="{FF2B5EF4-FFF2-40B4-BE49-F238E27FC236}">
                <a16:creationId xmlns:a16="http://schemas.microsoft.com/office/drawing/2014/main" id="{A204E904-FADB-D240-A315-6AD6D6E7300C}"/>
              </a:ext>
            </a:extLst>
          </p:cNvPr>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31" name="AutoShape 3">
            <a:extLst>
              <a:ext uri="{FF2B5EF4-FFF2-40B4-BE49-F238E27FC236}">
                <a16:creationId xmlns:a16="http://schemas.microsoft.com/office/drawing/2014/main" id="{D6DFD346-C632-B04B-A6EA-273B2565FD97}"/>
              </a:ext>
            </a:extLst>
          </p:cNvPr>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58405" name="Group 4">
            <a:extLst>
              <a:ext uri="{FF2B5EF4-FFF2-40B4-BE49-F238E27FC236}">
                <a16:creationId xmlns:a16="http://schemas.microsoft.com/office/drawing/2014/main" id="{562C38A1-A50C-9D4D-A174-F0377361C71A}"/>
              </a:ext>
            </a:extLst>
          </p:cNvPr>
          <p:cNvGrpSpPr>
            <a:grpSpLocks/>
          </p:cNvGrpSpPr>
          <p:nvPr/>
        </p:nvGrpSpPr>
        <p:grpSpPr bwMode="auto">
          <a:xfrm>
            <a:off x="7848600" y="-12700"/>
            <a:ext cx="1295400" cy="6321425"/>
            <a:chOff x="0" y="0"/>
            <a:chExt cx="1295400" cy="6324570"/>
          </a:xfrm>
        </p:grpSpPr>
        <p:grpSp>
          <p:nvGrpSpPr>
            <p:cNvPr id="358414" name="Group 5">
              <a:extLst>
                <a:ext uri="{FF2B5EF4-FFF2-40B4-BE49-F238E27FC236}">
                  <a16:creationId xmlns:a16="http://schemas.microsoft.com/office/drawing/2014/main" id="{DB0F70F3-99F1-5E4B-9A1E-A894D71BB0E6}"/>
                </a:ext>
              </a:extLst>
            </p:cNvPr>
            <p:cNvGrpSpPr>
              <a:grpSpLocks/>
            </p:cNvGrpSpPr>
            <p:nvPr/>
          </p:nvGrpSpPr>
          <p:grpSpPr bwMode="auto">
            <a:xfrm>
              <a:off x="533400" y="0"/>
              <a:ext cx="762000" cy="2285970"/>
              <a:chOff x="0" y="0"/>
              <a:chExt cx="762000" cy="2285970"/>
            </a:xfrm>
          </p:grpSpPr>
          <p:grpSp>
            <p:nvGrpSpPr>
              <p:cNvPr id="358435" name="Group 6">
                <a:extLst>
                  <a:ext uri="{FF2B5EF4-FFF2-40B4-BE49-F238E27FC236}">
                    <a16:creationId xmlns:a16="http://schemas.microsoft.com/office/drawing/2014/main" id="{4A28E20D-EEC8-3042-A916-42A8B1173C25}"/>
                  </a:ext>
                </a:extLst>
              </p:cNvPr>
              <p:cNvGrpSpPr>
                <a:grpSpLocks/>
              </p:cNvGrpSpPr>
              <p:nvPr/>
            </p:nvGrpSpPr>
            <p:grpSpPr bwMode="auto">
              <a:xfrm>
                <a:off x="320809" y="0"/>
                <a:ext cx="280618" cy="283520"/>
                <a:chOff x="0" y="0"/>
                <a:chExt cx="280617" cy="283520"/>
              </a:xfrm>
            </p:grpSpPr>
            <p:grpSp>
              <p:nvGrpSpPr>
                <p:cNvPr id="358444" name="Group 7">
                  <a:extLst>
                    <a:ext uri="{FF2B5EF4-FFF2-40B4-BE49-F238E27FC236}">
                      <a16:creationId xmlns:a16="http://schemas.microsoft.com/office/drawing/2014/main" id="{F84033F6-0020-8B46-A6B1-9A7122CBAFF0}"/>
                    </a:ext>
                  </a:extLst>
                </p:cNvPr>
                <p:cNvGrpSpPr>
                  <a:grpSpLocks/>
                </p:cNvGrpSpPr>
                <p:nvPr/>
              </p:nvGrpSpPr>
              <p:grpSpPr bwMode="auto">
                <a:xfrm>
                  <a:off x="0" y="0"/>
                  <a:ext cx="280617" cy="283520"/>
                  <a:chOff x="0" y="-1"/>
                  <a:chExt cx="280617" cy="283521"/>
                </a:xfrm>
              </p:grpSpPr>
              <p:sp>
                <p:nvSpPr>
                  <p:cNvPr id="99336" name="AutoShape 8">
                    <a:extLst>
                      <a:ext uri="{FF2B5EF4-FFF2-40B4-BE49-F238E27FC236}">
                        <a16:creationId xmlns:a16="http://schemas.microsoft.com/office/drawing/2014/main" id="{AE7A65A1-0989-3F48-99CE-C684E6ADA40A}"/>
                      </a:ext>
                    </a:extLst>
                  </p:cNvPr>
                  <p:cNvSpPr>
                    <a:spLocks/>
                  </p:cNvSpPr>
                  <p:nvPr/>
                </p:nvSpPr>
                <p:spPr bwMode="auto">
                  <a:xfrm rot="-5400000">
                    <a:off x="41090" y="-39637"/>
                    <a:ext cx="200125" cy="27939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37" name="AutoShape 9">
                    <a:extLst>
                      <a:ext uri="{FF2B5EF4-FFF2-40B4-BE49-F238E27FC236}">
                        <a16:creationId xmlns:a16="http://schemas.microsoft.com/office/drawing/2014/main" id="{D793D7F9-EFCC-E248-96DA-8FC556E23260}"/>
                      </a:ext>
                    </a:extLst>
                  </p:cNvPr>
                  <p:cNvSpPr>
                    <a:spLocks/>
                  </p:cNvSpPr>
                  <p:nvPr/>
                </p:nvSpPr>
                <p:spPr bwMode="auto">
                  <a:xfrm rot="-5400000">
                    <a:off x="42694" y="100118"/>
                    <a:ext cx="139770" cy="225424"/>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99338" name="AutoShape 10">
                  <a:extLst>
                    <a:ext uri="{FF2B5EF4-FFF2-40B4-BE49-F238E27FC236}">
                      <a16:creationId xmlns:a16="http://schemas.microsoft.com/office/drawing/2014/main" id="{4276C050-8FF1-EC47-8CD2-090D92EDEABA}"/>
                    </a:ext>
                  </a:extLst>
                </p:cNvPr>
                <p:cNvSpPr>
                  <a:spLocks/>
                </p:cNvSpPr>
                <p:nvPr/>
              </p:nvSpPr>
              <p:spPr bwMode="auto">
                <a:xfrm rot="-5400000">
                  <a:off x="113364" y="143747"/>
                  <a:ext cx="28589" cy="2698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39" name="AutoShape 11">
                  <a:extLst>
                    <a:ext uri="{FF2B5EF4-FFF2-40B4-BE49-F238E27FC236}">
                      <a16:creationId xmlns:a16="http://schemas.microsoft.com/office/drawing/2014/main" id="{F5B447B8-8F5A-9F4E-8207-B8A18732F78F}"/>
                    </a:ext>
                  </a:extLst>
                </p:cNvPr>
                <p:cNvSpPr>
                  <a:spLocks/>
                </p:cNvSpPr>
                <p:nvPr/>
              </p:nvSpPr>
              <p:spPr bwMode="auto">
                <a:xfrm rot="-5400000">
                  <a:off x="46686" y="72282"/>
                  <a:ext cx="41296" cy="55562"/>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0" name="AutoShape 12">
                  <a:extLst>
                    <a:ext uri="{FF2B5EF4-FFF2-40B4-BE49-F238E27FC236}">
                      <a16:creationId xmlns:a16="http://schemas.microsoft.com/office/drawing/2014/main" id="{2DCF606B-A200-D54E-BA40-6FC0F1D85790}"/>
                    </a:ext>
                  </a:extLst>
                </p:cNvPr>
                <p:cNvSpPr>
                  <a:spLocks/>
                </p:cNvSpPr>
                <p:nvPr/>
              </p:nvSpPr>
              <p:spPr bwMode="auto">
                <a:xfrm rot="-5400000">
                  <a:off x="126850" y="58777"/>
                  <a:ext cx="63532" cy="38100"/>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1" name="AutoShape 13">
                  <a:extLst>
                    <a:ext uri="{FF2B5EF4-FFF2-40B4-BE49-F238E27FC236}">
                      <a16:creationId xmlns:a16="http://schemas.microsoft.com/office/drawing/2014/main" id="{99D410DC-2387-1243-8ECF-A4BBF6FB428E}"/>
                    </a:ext>
                  </a:extLst>
                </p:cNvPr>
                <p:cNvSpPr>
                  <a:spLocks/>
                </p:cNvSpPr>
                <p:nvPr/>
              </p:nvSpPr>
              <p:spPr bwMode="auto">
                <a:xfrm rot="-5400000">
                  <a:off x="195121" y="117550"/>
                  <a:ext cx="23825" cy="61912"/>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2" name="AutoShape 14">
                  <a:extLst>
                    <a:ext uri="{FF2B5EF4-FFF2-40B4-BE49-F238E27FC236}">
                      <a16:creationId xmlns:a16="http://schemas.microsoft.com/office/drawing/2014/main" id="{0DBF7392-2380-BC46-A7EB-76334BDC1AF1}"/>
                    </a:ext>
                  </a:extLst>
                </p:cNvPr>
                <p:cNvSpPr>
                  <a:spLocks/>
                </p:cNvSpPr>
                <p:nvPr/>
              </p:nvSpPr>
              <p:spPr bwMode="auto">
                <a:xfrm rot="-5400000">
                  <a:off x="122087" y="204897"/>
                  <a:ext cx="61944" cy="26988"/>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3" name="AutoShape 15">
                  <a:extLst>
                    <a:ext uri="{FF2B5EF4-FFF2-40B4-BE49-F238E27FC236}">
                      <a16:creationId xmlns:a16="http://schemas.microsoft.com/office/drawing/2014/main" id="{D7956772-908A-BA45-8DDA-3421BB4B44C7}"/>
                    </a:ext>
                  </a:extLst>
                </p:cNvPr>
                <p:cNvSpPr>
                  <a:spLocks/>
                </p:cNvSpPr>
                <p:nvPr/>
              </p:nvSpPr>
              <p:spPr bwMode="auto">
                <a:xfrm rot="-5400000">
                  <a:off x="61769" y="181075"/>
                  <a:ext cx="38119" cy="41275"/>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pic>
            <p:nvPicPr>
              <p:cNvPr id="99344" name="Picture 16" descr="image.pdf">
                <a:extLst>
                  <a:ext uri="{FF2B5EF4-FFF2-40B4-BE49-F238E27FC236}">
                    <a16:creationId xmlns:a16="http://schemas.microsoft.com/office/drawing/2014/main" id="{14A0204A-D09C-C047-927E-E5BAD5D615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a:extLst>
                  <a:ext uri="{FF2B5EF4-FFF2-40B4-BE49-F238E27FC236}">
                    <a16:creationId xmlns:a16="http://schemas.microsoft.com/office/drawing/2014/main" id="{A6B04D80-2268-5A43-A09C-2D6F44785D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a:extLst>
                  <a:ext uri="{FF2B5EF4-FFF2-40B4-BE49-F238E27FC236}">
                    <a16:creationId xmlns:a16="http://schemas.microsoft.com/office/drawing/2014/main" id="{DE253AEA-44C6-9E41-8A6A-06BF5495C3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a:extLst>
                  <a:ext uri="{FF2B5EF4-FFF2-40B4-BE49-F238E27FC236}">
                    <a16:creationId xmlns:a16="http://schemas.microsoft.com/office/drawing/2014/main" id="{F8A009C4-B8B8-2244-A558-15C8F64F93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a:extLst>
                  <a:ext uri="{FF2B5EF4-FFF2-40B4-BE49-F238E27FC236}">
                    <a16:creationId xmlns:a16="http://schemas.microsoft.com/office/drawing/2014/main" id="{0D172FC0-67C1-C349-9328-2A41FC4E93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a:extLst>
                  <a:ext uri="{FF2B5EF4-FFF2-40B4-BE49-F238E27FC236}">
                    <a16:creationId xmlns:a16="http://schemas.microsoft.com/office/drawing/2014/main" id="{5868D768-DD47-2649-9792-561592C3F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a:extLst>
                  <a:ext uri="{FF2B5EF4-FFF2-40B4-BE49-F238E27FC236}">
                    <a16:creationId xmlns:a16="http://schemas.microsoft.com/office/drawing/2014/main" id="{CE6C60D7-FB92-5142-9A53-2C190DCFAC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a:extLst>
                  <a:ext uri="{FF2B5EF4-FFF2-40B4-BE49-F238E27FC236}">
                    <a16:creationId xmlns:a16="http://schemas.microsoft.com/office/drawing/2014/main" id="{4FB82191-728A-D945-BCCD-ED471ABABE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358415" name="Group 24">
              <a:extLst>
                <a:ext uri="{FF2B5EF4-FFF2-40B4-BE49-F238E27FC236}">
                  <a16:creationId xmlns:a16="http://schemas.microsoft.com/office/drawing/2014/main" id="{1327079B-4F9D-2E49-8832-4216B3ED3D60}"/>
                </a:ext>
              </a:extLst>
            </p:cNvPr>
            <p:cNvGrpSpPr>
              <a:grpSpLocks/>
            </p:cNvGrpSpPr>
            <p:nvPr/>
          </p:nvGrpSpPr>
          <p:grpSpPr bwMode="auto">
            <a:xfrm>
              <a:off x="0" y="1614457"/>
              <a:ext cx="828675" cy="4710113"/>
              <a:chOff x="0" y="0"/>
              <a:chExt cx="828675" cy="4710113"/>
            </a:xfrm>
          </p:grpSpPr>
          <p:pic>
            <p:nvPicPr>
              <p:cNvPr id="99353" name="Picture 25" descr="image.pdf">
                <a:extLst>
                  <a:ext uri="{FF2B5EF4-FFF2-40B4-BE49-F238E27FC236}">
                    <a16:creationId xmlns:a16="http://schemas.microsoft.com/office/drawing/2014/main" id="{789EA6ED-31E7-164C-B657-0DDB83337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a:extLst>
                  <a:ext uri="{FF2B5EF4-FFF2-40B4-BE49-F238E27FC236}">
                    <a16:creationId xmlns:a16="http://schemas.microsoft.com/office/drawing/2014/main" id="{D0AACDEA-B56B-1249-B06C-C3353D2D7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a:extLst>
                  <a:ext uri="{FF2B5EF4-FFF2-40B4-BE49-F238E27FC236}">
                    <a16:creationId xmlns:a16="http://schemas.microsoft.com/office/drawing/2014/main" id="{165A1974-AFC8-0049-8833-C632EA2CA0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a:extLst>
                  <a:ext uri="{FF2B5EF4-FFF2-40B4-BE49-F238E27FC236}">
                    <a16:creationId xmlns:a16="http://schemas.microsoft.com/office/drawing/2014/main" id="{B1406F40-237D-CE4E-B885-B01C2FD78D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a:extLst>
                  <a:ext uri="{FF2B5EF4-FFF2-40B4-BE49-F238E27FC236}">
                    <a16:creationId xmlns:a16="http://schemas.microsoft.com/office/drawing/2014/main" id="{3EC3F6EF-0082-C144-84E4-D5C70F6CBE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a:extLst>
                  <a:ext uri="{FF2B5EF4-FFF2-40B4-BE49-F238E27FC236}">
                    <a16:creationId xmlns:a16="http://schemas.microsoft.com/office/drawing/2014/main" id="{E6F3DC81-4647-B641-A5D1-46E3D615F2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a:extLst>
                  <a:ext uri="{FF2B5EF4-FFF2-40B4-BE49-F238E27FC236}">
                    <a16:creationId xmlns:a16="http://schemas.microsoft.com/office/drawing/2014/main" id="{CC31E928-9915-6D46-B432-7EBF2D61C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a:extLst>
                  <a:ext uri="{FF2B5EF4-FFF2-40B4-BE49-F238E27FC236}">
                    <a16:creationId xmlns:a16="http://schemas.microsoft.com/office/drawing/2014/main" id="{E919E79C-6657-0044-A1A0-853737FE5B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a:extLst>
                  <a:ext uri="{FF2B5EF4-FFF2-40B4-BE49-F238E27FC236}">
                    <a16:creationId xmlns:a16="http://schemas.microsoft.com/office/drawing/2014/main" id="{ABF85330-358F-2948-9357-809EE87395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a:extLst>
                  <a:ext uri="{FF2B5EF4-FFF2-40B4-BE49-F238E27FC236}">
                    <a16:creationId xmlns:a16="http://schemas.microsoft.com/office/drawing/2014/main" id="{CC396AAA-C9C2-5A42-A08A-F43C532E21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a:extLst>
                  <a:ext uri="{FF2B5EF4-FFF2-40B4-BE49-F238E27FC236}">
                    <a16:creationId xmlns:a16="http://schemas.microsoft.com/office/drawing/2014/main" id="{FE4ED11F-9E63-E341-A3B5-97277E5E1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a:extLst>
                  <a:ext uri="{FF2B5EF4-FFF2-40B4-BE49-F238E27FC236}">
                    <a16:creationId xmlns:a16="http://schemas.microsoft.com/office/drawing/2014/main" id="{E4119DE3-43F4-BE47-ABC1-764D266E47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a:extLst>
                  <a:ext uri="{FF2B5EF4-FFF2-40B4-BE49-F238E27FC236}">
                    <a16:creationId xmlns:a16="http://schemas.microsoft.com/office/drawing/2014/main" id="{F210A155-844C-7B4A-B0A2-3AB3148F88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a:extLst>
                  <a:ext uri="{FF2B5EF4-FFF2-40B4-BE49-F238E27FC236}">
                    <a16:creationId xmlns:a16="http://schemas.microsoft.com/office/drawing/2014/main" id="{0914DDEA-4055-9548-812C-F6AF6A196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a:extLst>
                  <a:ext uri="{FF2B5EF4-FFF2-40B4-BE49-F238E27FC236}">
                    <a16:creationId xmlns:a16="http://schemas.microsoft.com/office/drawing/2014/main" id="{57E63EE7-268A-9442-B2FC-2ED127AEEA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a:extLst>
                  <a:ext uri="{FF2B5EF4-FFF2-40B4-BE49-F238E27FC236}">
                    <a16:creationId xmlns:a16="http://schemas.microsoft.com/office/drawing/2014/main" id="{08E0C669-4FC9-FC4F-94BD-D63C273280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a:extLst>
                  <a:ext uri="{FF2B5EF4-FFF2-40B4-BE49-F238E27FC236}">
                    <a16:creationId xmlns:a16="http://schemas.microsoft.com/office/drawing/2014/main" id="{EE42A583-EDBC-BB42-9EDA-3C1D24EA33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a:extLst>
                  <a:ext uri="{FF2B5EF4-FFF2-40B4-BE49-F238E27FC236}">
                    <a16:creationId xmlns:a16="http://schemas.microsoft.com/office/drawing/2014/main" id="{802F2559-2606-8247-9FAF-C48156E76F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a:extLst>
                  <a:ext uri="{FF2B5EF4-FFF2-40B4-BE49-F238E27FC236}">
                    <a16:creationId xmlns:a16="http://schemas.microsoft.com/office/drawing/2014/main" id="{0EDBAAAB-85B8-4B42-BA91-F1E2B1A6D6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a:extLst>
              <a:ext uri="{FF2B5EF4-FFF2-40B4-BE49-F238E27FC236}">
                <a16:creationId xmlns:a16="http://schemas.microsoft.com/office/drawing/2014/main" id="{0D2086D4-C2EF-5741-852E-EAA373979220}"/>
              </a:ext>
            </a:extLst>
          </p:cNvPr>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3" name="AutoShape 45">
            <a:extLst>
              <a:ext uri="{FF2B5EF4-FFF2-40B4-BE49-F238E27FC236}">
                <a16:creationId xmlns:a16="http://schemas.microsoft.com/office/drawing/2014/main" id="{4B6F6B7B-9015-6E43-B3D1-22134982F61E}"/>
              </a:ext>
            </a:extLst>
          </p:cNvPr>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4" name="AutoShape 46" descr="kimonopat1">
            <a:extLst>
              <a:ext uri="{FF2B5EF4-FFF2-40B4-BE49-F238E27FC236}">
                <a16:creationId xmlns:a16="http://schemas.microsoft.com/office/drawing/2014/main" id="{EF1E5F16-A620-4048-8651-5D5B909C4580}"/>
              </a:ext>
            </a:extLst>
          </p:cNvPr>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5" name="AutoShape 47" descr="kimonopat1">
            <a:extLst>
              <a:ext uri="{FF2B5EF4-FFF2-40B4-BE49-F238E27FC236}">
                <a16:creationId xmlns:a16="http://schemas.microsoft.com/office/drawing/2014/main" id="{4E45FF69-CDF8-AE43-B227-90D670107346}"/>
              </a:ext>
            </a:extLst>
          </p:cNvPr>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6" name="AutoShape 48">
            <a:extLst>
              <a:ext uri="{FF2B5EF4-FFF2-40B4-BE49-F238E27FC236}">
                <a16:creationId xmlns:a16="http://schemas.microsoft.com/office/drawing/2014/main" id="{94B47D41-CAA8-2044-9313-AA9D8191397F}"/>
              </a:ext>
            </a:extLst>
          </p:cNvPr>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7" name="AutoShape 49">
            <a:extLst>
              <a:ext uri="{FF2B5EF4-FFF2-40B4-BE49-F238E27FC236}">
                <a16:creationId xmlns:a16="http://schemas.microsoft.com/office/drawing/2014/main" id="{D7E3B298-7903-D44C-950F-D8AFF118771B}"/>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D5B781"/>
                </a:solidFill>
              </a:rPr>
              <a:t>INTRODUCTION</a:t>
            </a:r>
            <a:endParaRPr lang="en-US" altLang="en-US"/>
          </a:p>
        </p:txBody>
      </p:sp>
      <p:sp>
        <p:nvSpPr>
          <p:cNvPr id="99378" name="AutoShape 50">
            <a:extLst>
              <a:ext uri="{FF2B5EF4-FFF2-40B4-BE49-F238E27FC236}">
                <a16:creationId xmlns:a16="http://schemas.microsoft.com/office/drawing/2014/main" id="{14F4408A-D052-7E42-928A-F773F792F1C7}"/>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a:extLst>
              <a:ext uri="{FF2B5EF4-FFF2-40B4-BE49-F238E27FC236}">
                <a16:creationId xmlns:a16="http://schemas.microsoft.com/office/drawing/2014/main" id="{4EB51D29-50F2-5D47-B75B-5BC9E8827FC2}"/>
              </a:ext>
            </a:extLst>
          </p:cNvPr>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a:lnSpc>
                <a:spcPct val="115000"/>
              </a:lnSpc>
              <a:spcBef>
                <a:spcPts val="1000"/>
              </a:spcBef>
              <a:defRPr/>
            </a:pPr>
            <a:endParaRPr lang="en-US" altLang="en-US" sz="44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09" name="Picture 3" descr="needothers3.jpg">
            <a:extLst>
              <a:ext uri="{FF2B5EF4-FFF2-40B4-BE49-F238E27FC236}">
                <a16:creationId xmlns:a16="http://schemas.microsoft.com/office/drawing/2014/main" id="{2A06E6A5-B3F8-1549-A77D-F5B2FBAEC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BFF06F00-F3F3-5845-ADC3-89EE46D72034}"/>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2DCCEF49-509B-F740-85EE-22733790F6E1}"/>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736DDD34-EBC1-1043-AEBE-FD045868B399}"/>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26E437BE-0605-EC46-A4F9-30178767C199}"/>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5414" name="Text Box 14">
            <a:extLst>
              <a:ext uri="{FF2B5EF4-FFF2-40B4-BE49-F238E27FC236}">
                <a16:creationId xmlns:a16="http://schemas.microsoft.com/office/drawing/2014/main" id="{C53D2488-A567-C441-91E9-BD8238B7FAF7}"/>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B498443B-60AB-BA45-B2CD-23C9CD1F8E9B}"/>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Depend on self</a:t>
            </a:r>
          </a:p>
        </p:txBody>
      </p:sp>
      <p:sp>
        <p:nvSpPr>
          <p:cNvPr id="10" name="Rectangle 3">
            <a:extLst>
              <a:ext uri="{FF2B5EF4-FFF2-40B4-BE49-F238E27FC236}">
                <a16:creationId xmlns:a16="http://schemas.microsoft.com/office/drawing/2014/main" id="{18549F96-F9EB-3B47-96B5-BDAE09B23C3C}"/>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Depend on God</a:t>
            </a:r>
          </a:p>
        </p:txBody>
      </p:sp>
      <p:sp>
        <p:nvSpPr>
          <p:cNvPr id="11" name="Rectangle 3">
            <a:extLst>
              <a:ext uri="{FF2B5EF4-FFF2-40B4-BE49-F238E27FC236}">
                <a16:creationId xmlns:a16="http://schemas.microsoft.com/office/drawing/2014/main" id="{F258EE14-8856-214A-B5C3-D79DA7BD495E}"/>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Served</a:t>
            </a:r>
          </a:p>
        </p:txBody>
      </p:sp>
      <p:sp>
        <p:nvSpPr>
          <p:cNvPr id="12" name="Rectangle 3">
            <a:extLst>
              <a:ext uri="{FF2B5EF4-FFF2-40B4-BE49-F238E27FC236}">
                <a16:creationId xmlns:a16="http://schemas.microsoft.com/office/drawing/2014/main" id="{635A0FEF-5101-F74F-8056-51D178BDF787}"/>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Serve</a:t>
            </a:r>
          </a:p>
        </p:txBody>
      </p:sp>
      <p:sp>
        <p:nvSpPr>
          <p:cNvPr id="13" name="Rectangle 3">
            <a:extLst>
              <a:ext uri="{FF2B5EF4-FFF2-40B4-BE49-F238E27FC236}">
                <a16:creationId xmlns:a16="http://schemas.microsoft.com/office/drawing/2014/main" id="{74AC89B1-775D-0A44-9C79-C7222773176D}"/>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Impatient</a:t>
            </a:r>
          </a:p>
        </p:txBody>
      </p:sp>
      <p:sp>
        <p:nvSpPr>
          <p:cNvPr id="14" name="Rectangle 3">
            <a:extLst>
              <a:ext uri="{FF2B5EF4-FFF2-40B4-BE49-F238E27FC236}">
                <a16:creationId xmlns:a16="http://schemas.microsoft.com/office/drawing/2014/main" id="{BDE129D5-DBA2-5F49-A5DC-1D75F1B11523}"/>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Patient</a:t>
            </a:r>
          </a:p>
        </p:txBody>
      </p:sp>
      <p:sp>
        <p:nvSpPr>
          <p:cNvPr id="15" name="Rectangle 3">
            <a:extLst>
              <a:ext uri="{FF2B5EF4-FFF2-40B4-BE49-F238E27FC236}">
                <a16:creationId xmlns:a16="http://schemas.microsoft.com/office/drawing/2014/main" id="{08015349-3413-9948-A2DF-B7AB58F35FE5}"/>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Dishonesty</a:t>
            </a:r>
          </a:p>
        </p:txBody>
      </p:sp>
      <p:sp>
        <p:nvSpPr>
          <p:cNvPr id="16" name="Rectangle 3">
            <a:extLst>
              <a:ext uri="{FF2B5EF4-FFF2-40B4-BE49-F238E27FC236}">
                <a16:creationId xmlns:a16="http://schemas.microsoft.com/office/drawing/2014/main" id="{3C0B7E22-B2DD-CD4E-ABB1-E7831B474417}"/>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Integrity</a:t>
            </a:r>
          </a:p>
        </p:txBody>
      </p:sp>
      <p:sp>
        <p:nvSpPr>
          <p:cNvPr id="17" name="Rectangle 3">
            <a:extLst>
              <a:ext uri="{FF2B5EF4-FFF2-40B4-BE49-F238E27FC236}">
                <a16:creationId xmlns:a16="http://schemas.microsoft.com/office/drawing/2014/main" id="{BA341C84-D36F-EF40-B27E-8E060253B43E}"/>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Own benefit</a:t>
            </a:r>
          </a:p>
        </p:txBody>
      </p:sp>
      <p:sp>
        <p:nvSpPr>
          <p:cNvPr id="18" name="Rectangle 3">
            <a:extLst>
              <a:ext uri="{FF2B5EF4-FFF2-40B4-BE49-F238E27FC236}">
                <a16:creationId xmlns:a16="http://schemas.microsoft.com/office/drawing/2014/main" id="{9596385C-407A-F14A-8359-980E5519F29E}"/>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Sacrificial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a:extLst>
              <a:ext uri="{FF2B5EF4-FFF2-40B4-BE49-F238E27FC236}">
                <a16:creationId xmlns:a16="http://schemas.microsoft.com/office/drawing/2014/main" id="{E29A8131-BBA7-EC49-86BC-2600C4FB8C3E}"/>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957AC10B-49BA-604F-8886-A0FB3F1D6E51}" type="slidenum">
              <a:rPr lang="en-US" altLang="en-US" sz="1400"/>
              <a:pPr algn="r" eaLnBrk="1">
                <a:defRPr/>
              </a:pPr>
              <a:t>60</a:t>
            </a:fld>
            <a:endParaRPr lang="en-US" altLang="en-US"/>
          </a:p>
        </p:txBody>
      </p:sp>
      <p:sp>
        <p:nvSpPr>
          <p:cNvPr id="100354" name="AutoShape 2">
            <a:extLst>
              <a:ext uri="{FF2B5EF4-FFF2-40B4-BE49-F238E27FC236}">
                <a16:creationId xmlns:a16="http://schemas.microsoft.com/office/drawing/2014/main" id="{24051EC1-5065-E54A-9F1E-BD2FCF3F9EC9}"/>
              </a:ext>
            </a:extLst>
          </p:cNvPr>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55" name="AutoShape 3">
            <a:extLst>
              <a:ext uri="{FF2B5EF4-FFF2-40B4-BE49-F238E27FC236}">
                <a16:creationId xmlns:a16="http://schemas.microsoft.com/office/drawing/2014/main" id="{8367096F-BAAA-8647-8E7C-B3DAF6F7FFE9}"/>
              </a:ext>
            </a:extLst>
          </p:cNvPr>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59429" name="Group 4">
            <a:extLst>
              <a:ext uri="{FF2B5EF4-FFF2-40B4-BE49-F238E27FC236}">
                <a16:creationId xmlns:a16="http://schemas.microsoft.com/office/drawing/2014/main" id="{EA2423A4-C1CA-8E4A-B78D-AA431B2FC43A}"/>
              </a:ext>
            </a:extLst>
          </p:cNvPr>
          <p:cNvGrpSpPr>
            <a:grpSpLocks/>
          </p:cNvGrpSpPr>
          <p:nvPr/>
        </p:nvGrpSpPr>
        <p:grpSpPr bwMode="auto">
          <a:xfrm>
            <a:off x="7848600" y="-12700"/>
            <a:ext cx="1295400" cy="6321425"/>
            <a:chOff x="0" y="0"/>
            <a:chExt cx="1295400" cy="6324570"/>
          </a:xfrm>
        </p:grpSpPr>
        <p:grpSp>
          <p:nvGrpSpPr>
            <p:cNvPr id="359438" name="Group 5">
              <a:extLst>
                <a:ext uri="{FF2B5EF4-FFF2-40B4-BE49-F238E27FC236}">
                  <a16:creationId xmlns:a16="http://schemas.microsoft.com/office/drawing/2014/main" id="{0C5FBA4A-B9FF-FE48-83B7-E72C28E88415}"/>
                </a:ext>
              </a:extLst>
            </p:cNvPr>
            <p:cNvGrpSpPr>
              <a:grpSpLocks/>
            </p:cNvGrpSpPr>
            <p:nvPr/>
          </p:nvGrpSpPr>
          <p:grpSpPr bwMode="auto">
            <a:xfrm>
              <a:off x="533400" y="0"/>
              <a:ext cx="762000" cy="2285970"/>
              <a:chOff x="0" y="0"/>
              <a:chExt cx="762000" cy="2285970"/>
            </a:xfrm>
          </p:grpSpPr>
          <p:grpSp>
            <p:nvGrpSpPr>
              <p:cNvPr id="359459" name="Group 6">
                <a:extLst>
                  <a:ext uri="{FF2B5EF4-FFF2-40B4-BE49-F238E27FC236}">
                    <a16:creationId xmlns:a16="http://schemas.microsoft.com/office/drawing/2014/main" id="{E85DE663-B7B4-6E40-BEAF-30B3915DB754}"/>
                  </a:ext>
                </a:extLst>
              </p:cNvPr>
              <p:cNvGrpSpPr>
                <a:grpSpLocks/>
              </p:cNvGrpSpPr>
              <p:nvPr/>
            </p:nvGrpSpPr>
            <p:grpSpPr bwMode="auto">
              <a:xfrm>
                <a:off x="320809" y="0"/>
                <a:ext cx="280618" cy="283520"/>
                <a:chOff x="0" y="0"/>
                <a:chExt cx="280617" cy="283520"/>
              </a:xfrm>
            </p:grpSpPr>
            <p:grpSp>
              <p:nvGrpSpPr>
                <p:cNvPr id="359468" name="Group 7">
                  <a:extLst>
                    <a:ext uri="{FF2B5EF4-FFF2-40B4-BE49-F238E27FC236}">
                      <a16:creationId xmlns:a16="http://schemas.microsoft.com/office/drawing/2014/main" id="{A7BE45BA-3DD0-ED41-AA2C-D509FFEEF174}"/>
                    </a:ext>
                  </a:extLst>
                </p:cNvPr>
                <p:cNvGrpSpPr>
                  <a:grpSpLocks/>
                </p:cNvGrpSpPr>
                <p:nvPr/>
              </p:nvGrpSpPr>
              <p:grpSpPr bwMode="auto">
                <a:xfrm>
                  <a:off x="0" y="0"/>
                  <a:ext cx="280617" cy="283520"/>
                  <a:chOff x="0" y="-1"/>
                  <a:chExt cx="280617" cy="283521"/>
                </a:xfrm>
              </p:grpSpPr>
              <p:sp>
                <p:nvSpPr>
                  <p:cNvPr id="100360" name="AutoShape 8">
                    <a:extLst>
                      <a:ext uri="{FF2B5EF4-FFF2-40B4-BE49-F238E27FC236}">
                        <a16:creationId xmlns:a16="http://schemas.microsoft.com/office/drawing/2014/main" id="{E574801F-7BCE-DF40-9951-503026740E3A}"/>
                      </a:ext>
                    </a:extLst>
                  </p:cNvPr>
                  <p:cNvSpPr>
                    <a:spLocks/>
                  </p:cNvSpPr>
                  <p:nvPr/>
                </p:nvSpPr>
                <p:spPr bwMode="auto">
                  <a:xfrm rot="-5400000">
                    <a:off x="41090" y="-39637"/>
                    <a:ext cx="200125" cy="27939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1" name="AutoShape 9">
                    <a:extLst>
                      <a:ext uri="{FF2B5EF4-FFF2-40B4-BE49-F238E27FC236}">
                        <a16:creationId xmlns:a16="http://schemas.microsoft.com/office/drawing/2014/main" id="{F873A38A-BB8A-5942-9263-DF85186E41E0}"/>
                      </a:ext>
                    </a:extLst>
                  </p:cNvPr>
                  <p:cNvSpPr>
                    <a:spLocks/>
                  </p:cNvSpPr>
                  <p:nvPr/>
                </p:nvSpPr>
                <p:spPr bwMode="auto">
                  <a:xfrm rot="-5400000">
                    <a:off x="42694" y="100118"/>
                    <a:ext cx="139770" cy="225424"/>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100362" name="AutoShape 10">
                  <a:extLst>
                    <a:ext uri="{FF2B5EF4-FFF2-40B4-BE49-F238E27FC236}">
                      <a16:creationId xmlns:a16="http://schemas.microsoft.com/office/drawing/2014/main" id="{D8E37FFB-0E0C-1845-AE18-6E6221811877}"/>
                    </a:ext>
                  </a:extLst>
                </p:cNvPr>
                <p:cNvSpPr>
                  <a:spLocks/>
                </p:cNvSpPr>
                <p:nvPr/>
              </p:nvSpPr>
              <p:spPr bwMode="auto">
                <a:xfrm rot="-5400000">
                  <a:off x="113364" y="143747"/>
                  <a:ext cx="28589" cy="2698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3" name="AutoShape 11">
                  <a:extLst>
                    <a:ext uri="{FF2B5EF4-FFF2-40B4-BE49-F238E27FC236}">
                      <a16:creationId xmlns:a16="http://schemas.microsoft.com/office/drawing/2014/main" id="{FEEDB879-8410-7C49-AF24-206EFA1AC916}"/>
                    </a:ext>
                  </a:extLst>
                </p:cNvPr>
                <p:cNvSpPr>
                  <a:spLocks/>
                </p:cNvSpPr>
                <p:nvPr/>
              </p:nvSpPr>
              <p:spPr bwMode="auto">
                <a:xfrm rot="-5400000">
                  <a:off x="46686" y="72282"/>
                  <a:ext cx="41296" cy="55562"/>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4" name="AutoShape 12">
                  <a:extLst>
                    <a:ext uri="{FF2B5EF4-FFF2-40B4-BE49-F238E27FC236}">
                      <a16:creationId xmlns:a16="http://schemas.microsoft.com/office/drawing/2014/main" id="{5673FF3D-0188-FE42-8743-F3E6390C6A8C}"/>
                    </a:ext>
                  </a:extLst>
                </p:cNvPr>
                <p:cNvSpPr>
                  <a:spLocks/>
                </p:cNvSpPr>
                <p:nvPr/>
              </p:nvSpPr>
              <p:spPr bwMode="auto">
                <a:xfrm rot="-5400000">
                  <a:off x="126850" y="58777"/>
                  <a:ext cx="63532" cy="38100"/>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5" name="AutoShape 13">
                  <a:extLst>
                    <a:ext uri="{FF2B5EF4-FFF2-40B4-BE49-F238E27FC236}">
                      <a16:creationId xmlns:a16="http://schemas.microsoft.com/office/drawing/2014/main" id="{0D773782-D7D6-6E46-AC52-CB27F23B9E14}"/>
                    </a:ext>
                  </a:extLst>
                </p:cNvPr>
                <p:cNvSpPr>
                  <a:spLocks/>
                </p:cNvSpPr>
                <p:nvPr/>
              </p:nvSpPr>
              <p:spPr bwMode="auto">
                <a:xfrm rot="-5400000">
                  <a:off x="195121" y="117550"/>
                  <a:ext cx="23825" cy="61912"/>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6" name="AutoShape 14">
                  <a:extLst>
                    <a:ext uri="{FF2B5EF4-FFF2-40B4-BE49-F238E27FC236}">
                      <a16:creationId xmlns:a16="http://schemas.microsoft.com/office/drawing/2014/main" id="{E3CDAA01-5F8D-0346-9E51-1381C89C9A4D}"/>
                    </a:ext>
                  </a:extLst>
                </p:cNvPr>
                <p:cNvSpPr>
                  <a:spLocks/>
                </p:cNvSpPr>
                <p:nvPr/>
              </p:nvSpPr>
              <p:spPr bwMode="auto">
                <a:xfrm rot="-5400000">
                  <a:off x="122087" y="204897"/>
                  <a:ext cx="61944" cy="26988"/>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7" name="AutoShape 15">
                  <a:extLst>
                    <a:ext uri="{FF2B5EF4-FFF2-40B4-BE49-F238E27FC236}">
                      <a16:creationId xmlns:a16="http://schemas.microsoft.com/office/drawing/2014/main" id="{D5759D01-4CCF-1744-BD88-B4EEA9D6BCA7}"/>
                    </a:ext>
                  </a:extLst>
                </p:cNvPr>
                <p:cNvSpPr>
                  <a:spLocks/>
                </p:cNvSpPr>
                <p:nvPr/>
              </p:nvSpPr>
              <p:spPr bwMode="auto">
                <a:xfrm rot="-5400000">
                  <a:off x="61769" y="181075"/>
                  <a:ext cx="38119" cy="41275"/>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pic>
            <p:nvPicPr>
              <p:cNvPr id="100368" name="Picture 16" descr="image.pdf">
                <a:extLst>
                  <a:ext uri="{FF2B5EF4-FFF2-40B4-BE49-F238E27FC236}">
                    <a16:creationId xmlns:a16="http://schemas.microsoft.com/office/drawing/2014/main" id="{4EBAE88C-B300-CE42-9CAD-D88EEBB17F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a:extLst>
                  <a:ext uri="{FF2B5EF4-FFF2-40B4-BE49-F238E27FC236}">
                    <a16:creationId xmlns:a16="http://schemas.microsoft.com/office/drawing/2014/main" id="{BB1554CD-11AC-8643-9AFA-9B91DCDDA4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a:extLst>
                  <a:ext uri="{FF2B5EF4-FFF2-40B4-BE49-F238E27FC236}">
                    <a16:creationId xmlns:a16="http://schemas.microsoft.com/office/drawing/2014/main" id="{5B82176B-A5ED-6449-85AA-9035ACE019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a:extLst>
                  <a:ext uri="{FF2B5EF4-FFF2-40B4-BE49-F238E27FC236}">
                    <a16:creationId xmlns:a16="http://schemas.microsoft.com/office/drawing/2014/main" id="{216D6F48-EF4C-F040-A6CE-E5FBCCC14F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a:extLst>
                  <a:ext uri="{FF2B5EF4-FFF2-40B4-BE49-F238E27FC236}">
                    <a16:creationId xmlns:a16="http://schemas.microsoft.com/office/drawing/2014/main" id="{36C66C3C-6926-F446-91D3-314CAA316E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a:extLst>
                  <a:ext uri="{FF2B5EF4-FFF2-40B4-BE49-F238E27FC236}">
                    <a16:creationId xmlns:a16="http://schemas.microsoft.com/office/drawing/2014/main" id="{E33F3B1D-956B-2846-AA89-3DE1433370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a:extLst>
                  <a:ext uri="{FF2B5EF4-FFF2-40B4-BE49-F238E27FC236}">
                    <a16:creationId xmlns:a16="http://schemas.microsoft.com/office/drawing/2014/main" id="{16EF5E39-21E2-B341-8DA4-1651B8EB1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a:extLst>
                  <a:ext uri="{FF2B5EF4-FFF2-40B4-BE49-F238E27FC236}">
                    <a16:creationId xmlns:a16="http://schemas.microsoft.com/office/drawing/2014/main" id="{6DCDA7E0-5947-D746-8BA0-B93E3ADB3A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359439" name="Group 24">
              <a:extLst>
                <a:ext uri="{FF2B5EF4-FFF2-40B4-BE49-F238E27FC236}">
                  <a16:creationId xmlns:a16="http://schemas.microsoft.com/office/drawing/2014/main" id="{22B8E147-53E6-F847-A8AD-034395FEC59F}"/>
                </a:ext>
              </a:extLst>
            </p:cNvPr>
            <p:cNvGrpSpPr>
              <a:grpSpLocks/>
            </p:cNvGrpSpPr>
            <p:nvPr/>
          </p:nvGrpSpPr>
          <p:grpSpPr bwMode="auto">
            <a:xfrm>
              <a:off x="0" y="1614457"/>
              <a:ext cx="828675" cy="4710113"/>
              <a:chOff x="0" y="0"/>
              <a:chExt cx="828675" cy="4710113"/>
            </a:xfrm>
          </p:grpSpPr>
          <p:pic>
            <p:nvPicPr>
              <p:cNvPr id="100377" name="Picture 25" descr="image.pdf">
                <a:extLst>
                  <a:ext uri="{FF2B5EF4-FFF2-40B4-BE49-F238E27FC236}">
                    <a16:creationId xmlns:a16="http://schemas.microsoft.com/office/drawing/2014/main" id="{91789CA3-3881-AB49-9A6A-09731DD49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a:extLst>
                  <a:ext uri="{FF2B5EF4-FFF2-40B4-BE49-F238E27FC236}">
                    <a16:creationId xmlns:a16="http://schemas.microsoft.com/office/drawing/2014/main" id="{BAF3A895-3540-E049-AB2D-6757B9C2FB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a:extLst>
                  <a:ext uri="{FF2B5EF4-FFF2-40B4-BE49-F238E27FC236}">
                    <a16:creationId xmlns:a16="http://schemas.microsoft.com/office/drawing/2014/main" id="{A0984728-8AC5-3748-B291-ADF4FEBDAF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a:extLst>
                  <a:ext uri="{FF2B5EF4-FFF2-40B4-BE49-F238E27FC236}">
                    <a16:creationId xmlns:a16="http://schemas.microsoft.com/office/drawing/2014/main" id="{8CB67D88-F2C5-A841-BFE4-8E0F8D695C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a:extLst>
                  <a:ext uri="{FF2B5EF4-FFF2-40B4-BE49-F238E27FC236}">
                    <a16:creationId xmlns:a16="http://schemas.microsoft.com/office/drawing/2014/main" id="{1CDB9192-0AF1-E845-8ABF-02E4B44D92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a:extLst>
                  <a:ext uri="{FF2B5EF4-FFF2-40B4-BE49-F238E27FC236}">
                    <a16:creationId xmlns:a16="http://schemas.microsoft.com/office/drawing/2014/main" id="{B12052B3-6437-8A46-AFE4-02D0E7F277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a:extLst>
                  <a:ext uri="{FF2B5EF4-FFF2-40B4-BE49-F238E27FC236}">
                    <a16:creationId xmlns:a16="http://schemas.microsoft.com/office/drawing/2014/main" id="{965051EB-7B79-C24B-8882-D9A9D733F1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a:extLst>
                  <a:ext uri="{FF2B5EF4-FFF2-40B4-BE49-F238E27FC236}">
                    <a16:creationId xmlns:a16="http://schemas.microsoft.com/office/drawing/2014/main" id="{7D7F6534-AA23-2C4C-AC90-A352CE42D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a:extLst>
                  <a:ext uri="{FF2B5EF4-FFF2-40B4-BE49-F238E27FC236}">
                    <a16:creationId xmlns:a16="http://schemas.microsoft.com/office/drawing/2014/main" id="{724DCEF7-B3AE-9941-8723-0E73F3BEB1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a:extLst>
                  <a:ext uri="{FF2B5EF4-FFF2-40B4-BE49-F238E27FC236}">
                    <a16:creationId xmlns:a16="http://schemas.microsoft.com/office/drawing/2014/main" id="{6056281B-2D37-E74D-8BA5-81C31E3A75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a:extLst>
                  <a:ext uri="{FF2B5EF4-FFF2-40B4-BE49-F238E27FC236}">
                    <a16:creationId xmlns:a16="http://schemas.microsoft.com/office/drawing/2014/main" id="{2002BA00-11D6-794E-800B-0885EF80D7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a:extLst>
                  <a:ext uri="{FF2B5EF4-FFF2-40B4-BE49-F238E27FC236}">
                    <a16:creationId xmlns:a16="http://schemas.microsoft.com/office/drawing/2014/main" id="{B00D4B9F-C7B7-2143-9CFA-950B36B7FD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a:extLst>
                  <a:ext uri="{FF2B5EF4-FFF2-40B4-BE49-F238E27FC236}">
                    <a16:creationId xmlns:a16="http://schemas.microsoft.com/office/drawing/2014/main" id="{ABCD4EFF-8218-E347-A7E8-5E3C8C5198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a:extLst>
                  <a:ext uri="{FF2B5EF4-FFF2-40B4-BE49-F238E27FC236}">
                    <a16:creationId xmlns:a16="http://schemas.microsoft.com/office/drawing/2014/main" id="{071D3C99-9A7A-B24F-8165-5ED3612D3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a:extLst>
                  <a:ext uri="{FF2B5EF4-FFF2-40B4-BE49-F238E27FC236}">
                    <a16:creationId xmlns:a16="http://schemas.microsoft.com/office/drawing/2014/main" id="{74834E57-51CB-9B42-B6A4-E6BD24DBBF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a:extLst>
                  <a:ext uri="{FF2B5EF4-FFF2-40B4-BE49-F238E27FC236}">
                    <a16:creationId xmlns:a16="http://schemas.microsoft.com/office/drawing/2014/main" id="{6AF97B5F-2606-6E42-81CC-AC55DCBB23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a:extLst>
                  <a:ext uri="{FF2B5EF4-FFF2-40B4-BE49-F238E27FC236}">
                    <a16:creationId xmlns:a16="http://schemas.microsoft.com/office/drawing/2014/main" id="{ACF2222F-DF44-2444-9BC8-1E6CD9BF71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a:extLst>
                  <a:ext uri="{FF2B5EF4-FFF2-40B4-BE49-F238E27FC236}">
                    <a16:creationId xmlns:a16="http://schemas.microsoft.com/office/drawing/2014/main" id="{89D87542-58AD-A940-B741-B8A30ADB1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a:extLst>
                  <a:ext uri="{FF2B5EF4-FFF2-40B4-BE49-F238E27FC236}">
                    <a16:creationId xmlns:a16="http://schemas.microsoft.com/office/drawing/2014/main" id="{7A3A57B2-5A4C-B745-96E1-C854B8D429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a:extLst>
              <a:ext uri="{FF2B5EF4-FFF2-40B4-BE49-F238E27FC236}">
                <a16:creationId xmlns:a16="http://schemas.microsoft.com/office/drawing/2014/main" id="{AF446496-668B-2E4C-9382-0A28C08BC58C}"/>
              </a:ext>
            </a:extLst>
          </p:cNvPr>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97" name="AutoShape 45">
            <a:extLst>
              <a:ext uri="{FF2B5EF4-FFF2-40B4-BE49-F238E27FC236}">
                <a16:creationId xmlns:a16="http://schemas.microsoft.com/office/drawing/2014/main" id="{47BB1663-6C15-6847-BDCA-42C11914B0F2}"/>
              </a:ext>
            </a:extLst>
          </p:cNvPr>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98" name="AutoShape 46" descr="kimonopat1">
            <a:extLst>
              <a:ext uri="{FF2B5EF4-FFF2-40B4-BE49-F238E27FC236}">
                <a16:creationId xmlns:a16="http://schemas.microsoft.com/office/drawing/2014/main" id="{F021FE6A-323B-A847-B400-8C5D48C2C049}"/>
              </a:ext>
            </a:extLst>
          </p:cNvPr>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99" name="AutoShape 47">
            <a:extLst>
              <a:ext uri="{FF2B5EF4-FFF2-40B4-BE49-F238E27FC236}">
                <a16:creationId xmlns:a16="http://schemas.microsoft.com/office/drawing/2014/main" id="{7968665C-C60C-BB44-892E-8C40F623C8C7}"/>
              </a:ext>
            </a:extLst>
          </p:cNvPr>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400" name="AutoShape 48" descr="kimonopat1">
            <a:extLst>
              <a:ext uri="{FF2B5EF4-FFF2-40B4-BE49-F238E27FC236}">
                <a16:creationId xmlns:a16="http://schemas.microsoft.com/office/drawing/2014/main" id="{A6C39B7D-A678-D249-ADBA-3728D6AFD6F3}"/>
              </a:ext>
            </a:extLst>
          </p:cNvPr>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401" name="AutoShape 49">
            <a:extLst>
              <a:ext uri="{FF2B5EF4-FFF2-40B4-BE49-F238E27FC236}">
                <a16:creationId xmlns:a16="http://schemas.microsoft.com/office/drawing/2014/main" id="{A74BB648-AE55-3440-8DE6-D1963BA02FF7}"/>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D5B781"/>
                </a:solidFill>
              </a:rPr>
              <a:t>INTRODUCTION</a:t>
            </a:r>
            <a:endParaRPr lang="en-US" altLang="en-US"/>
          </a:p>
        </p:txBody>
      </p:sp>
      <p:sp>
        <p:nvSpPr>
          <p:cNvPr id="100402" name="AutoShape 50">
            <a:extLst>
              <a:ext uri="{FF2B5EF4-FFF2-40B4-BE49-F238E27FC236}">
                <a16:creationId xmlns:a16="http://schemas.microsoft.com/office/drawing/2014/main" id="{084C2B4A-3E5F-2743-92B1-44C7BB084C65}"/>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a:extLst>
              <a:ext uri="{FF2B5EF4-FFF2-40B4-BE49-F238E27FC236}">
                <a16:creationId xmlns:a16="http://schemas.microsoft.com/office/drawing/2014/main" id="{E1404ADD-CDD8-314D-AB23-8FEF5EBAD5AB}"/>
              </a:ext>
            </a:extLst>
          </p:cNvPr>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a:lnSpc>
                <a:spcPct val="115000"/>
              </a:lnSpc>
              <a:spcBef>
                <a:spcPts val="1000"/>
              </a:spcBef>
              <a:defRPr/>
            </a:pPr>
            <a:endParaRPr lang="en-US" altLang="en-US" sz="5000">
              <a:solidFill>
                <a:srgbClr val="EABA42"/>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a:extLst>
              <a:ext uri="{FF2B5EF4-FFF2-40B4-BE49-F238E27FC236}">
                <a16:creationId xmlns:a16="http://schemas.microsoft.com/office/drawing/2014/main" id="{D25F277F-97C5-8143-AC00-A03355811A84}"/>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36791E57-2177-5F4D-8F23-11518415813D}" type="slidenum">
              <a:rPr lang="en-US" altLang="en-US" sz="1400"/>
              <a:pPr algn="r" eaLnBrk="1">
                <a:defRPr/>
              </a:pPr>
              <a:t>61</a:t>
            </a:fld>
            <a:endParaRPr lang="en-US" altLang="en-US"/>
          </a:p>
        </p:txBody>
      </p:sp>
      <p:sp>
        <p:nvSpPr>
          <p:cNvPr id="101378" name="AutoShape 2">
            <a:extLst>
              <a:ext uri="{FF2B5EF4-FFF2-40B4-BE49-F238E27FC236}">
                <a16:creationId xmlns:a16="http://schemas.microsoft.com/office/drawing/2014/main" id="{B80E40E5-DA0E-9841-B6E2-5F92F154EBC9}"/>
              </a:ext>
            </a:extLst>
          </p:cNvPr>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BBE0E3"/>
                </a:solidFill>
              </a:rPr>
              <a:t>INTRODUCTION</a:t>
            </a:r>
            <a:endParaRPr lang="en-US" altLang="en-US"/>
          </a:p>
        </p:txBody>
      </p:sp>
      <p:sp>
        <p:nvSpPr>
          <p:cNvPr id="101379" name="AutoShape 3">
            <a:extLst>
              <a:ext uri="{FF2B5EF4-FFF2-40B4-BE49-F238E27FC236}">
                <a16:creationId xmlns:a16="http://schemas.microsoft.com/office/drawing/2014/main" id="{ABD3D98E-9BD7-7942-A05F-4DD392844680}"/>
              </a:ext>
            </a:extLst>
          </p:cNvPr>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effectLst>
                  <a:outerShdw blurRad="38100" dist="38100" dir="2700000" algn="tl">
                    <a:srgbClr val="FFFFFF"/>
                  </a:outerShdw>
                </a:effectLst>
              </a:rPr>
              <a:t>BODY</a:t>
            </a:r>
            <a:endParaRPr lang="en-US" altLang="en-US"/>
          </a:p>
        </p:txBody>
      </p:sp>
      <p:sp>
        <p:nvSpPr>
          <p:cNvPr id="101380" name="AutoShape 4">
            <a:extLst>
              <a:ext uri="{FF2B5EF4-FFF2-40B4-BE49-F238E27FC236}">
                <a16:creationId xmlns:a16="http://schemas.microsoft.com/office/drawing/2014/main" id="{253B6179-42C6-0E4C-9301-D390A7E4183C}"/>
              </a:ext>
            </a:extLst>
          </p:cNvPr>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a:extLst>
              <a:ext uri="{FF2B5EF4-FFF2-40B4-BE49-F238E27FC236}">
                <a16:creationId xmlns:a16="http://schemas.microsoft.com/office/drawing/2014/main" id="{F5F85D73-502C-6D4F-A78E-F16704B4C0AC}"/>
              </a:ext>
            </a:extLst>
          </p:cNvPr>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a:extLst>
              <a:ext uri="{FF2B5EF4-FFF2-40B4-BE49-F238E27FC236}">
                <a16:creationId xmlns:a16="http://schemas.microsoft.com/office/drawing/2014/main" id="{3FC98F53-89C5-084A-B3EC-CB16438C1505}"/>
              </a:ext>
            </a:extLst>
          </p:cNvPr>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a:extLst>
              <a:ext uri="{FF2B5EF4-FFF2-40B4-BE49-F238E27FC236}">
                <a16:creationId xmlns:a16="http://schemas.microsoft.com/office/drawing/2014/main" id="{6A35D3A7-D1FE-384A-A375-E365DE4E9A0D}"/>
              </a:ext>
            </a:extLst>
          </p:cNvPr>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101384" name="Line 8">
            <a:extLst>
              <a:ext uri="{FF2B5EF4-FFF2-40B4-BE49-F238E27FC236}">
                <a16:creationId xmlns:a16="http://schemas.microsoft.com/office/drawing/2014/main" id="{8AC3A306-774B-E74C-AAC9-12C0CC422AB8}"/>
              </a:ext>
            </a:extLst>
          </p:cNvPr>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101385" name="AutoShape 9">
            <a:extLst>
              <a:ext uri="{FF2B5EF4-FFF2-40B4-BE49-F238E27FC236}">
                <a16:creationId xmlns:a16="http://schemas.microsoft.com/office/drawing/2014/main" id="{C997D34F-CCD1-8A40-AE02-D98A21D8B74A}"/>
              </a:ext>
            </a:extLst>
          </p:cNvPr>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360459" name="AutoShape 10">
            <a:extLst>
              <a:ext uri="{FF2B5EF4-FFF2-40B4-BE49-F238E27FC236}">
                <a16:creationId xmlns:a16="http://schemas.microsoft.com/office/drawing/2014/main" id="{609E455A-9459-DC41-9C46-18488C1F9DD6}"/>
              </a:ext>
            </a:extLst>
          </p:cNvPr>
          <p:cNvSpPr>
            <a:spLocks/>
          </p:cNvSpPr>
          <p:nvPr/>
        </p:nvSpPr>
        <p:spPr bwMode="auto">
          <a:xfrm>
            <a:off x="8101013" y="0"/>
            <a:ext cx="1042987" cy="436563"/>
          </a:xfrm>
          <a:custGeom>
            <a:avLst/>
            <a:gdLst>
              <a:gd name="T0" fmla="*/ 25181086 w 21600"/>
              <a:gd name="T1" fmla="*/ 4411752 h 21600"/>
              <a:gd name="T2" fmla="*/ 25181086 w 21600"/>
              <a:gd name="T3" fmla="*/ 4411752 h 21600"/>
              <a:gd name="T4" fmla="*/ 25181086 w 21600"/>
              <a:gd name="T5" fmla="*/ 4411752 h 21600"/>
              <a:gd name="T6" fmla="*/ 25181086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2000">
                <a:solidFill>
                  <a:schemeClr val="tx1"/>
                </a:solidFill>
                <a:latin typeface="Arial" panose="020B0604020202020204" pitchFamily="34" charset="0"/>
                <a:ea typeface="ＭＳ Ｐゴシック" panose="020B0600070205080204" pitchFamily="34" charset="-128"/>
              </a:defRPr>
            </a:lvl1pPr>
            <a:lvl2pPr marL="742950" indent="-285750" defTabSz="457200">
              <a:defRPr sz="2000">
                <a:solidFill>
                  <a:schemeClr val="tx1"/>
                </a:solidFill>
                <a:latin typeface="Arial" panose="020B0604020202020204" pitchFamily="34" charset="0"/>
                <a:ea typeface="ＭＳ Ｐゴシック" panose="020B0600070205080204" pitchFamily="34" charset="-128"/>
              </a:defRPr>
            </a:lvl2pPr>
            <a:lvl3pPr marL="1143000" indent="-228600" defTabSz="457200">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a:r>
              <a:rPr lang="en-US" altLang="en-US" sz="2400">
                <a:solidFill>
                  <a:srgbClr val="000000"/>
                </a:solidFill>
                <a:sym typeface="Arial" panose="020B0604020202020204" pitchFamily="34" charset="0"/>
              </a:rPr>
              <a:t>236a</a:t>
            </a:r>
          </a:p>
        </p:txBody>
      </p:sp>
    </p:spTree>
  </p:cSld>
  <p:clrMapOvr>
    <a:overrideClrMapping bg1="lt1" tx1="dk1" bg2="lt2" tx2="dk2" accent1="accent1" accent2="accent2" accent3="accent3" accent4="accent4" accent5="accent5" accent6="accent6" hlink="hlink" folHlink="folHlink"/>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a:extLst>
              <a:ext uri="{FF2B5EF4-FFF2-40B4-BE49-F238E27FC236}">
                <a16:creationId xmlns:a16="http://schemas.microsoft.com/office/drawing/2014/main" id="{C16370AF-C346-2449-9D01-61EF7C60A501}"/>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9F05AB4B-7041-DC40-84E2-2A8B165C05B2}" type="slidenum">
              <a:rPr lang="en-US" altLang="en-US" sz="1400"/>
              <a:pPr algn="r" eaLnBrk="1">
                <a:defRPr/>
              </a:pPr>
              <a:t>62</a:t>
            </a:fld>
            <a:endParaRPr lang="en-US" altLang="en-US"/>
          </a:p>
        </p:txBody>
      </p:sp>
      <p:sp>
        <p:nvSpPr>
          <p:cNvPr id="102402" name="AutoShape 2">
            <a:extLst>
              <a:ext uri="{FF2B5EF4-FFF2-40B4-BE49-F238E27FC236}">
                <a16:creationId xmlns:a16="http://schemas.microsoft.com/office/drawing/2014/main" id="{A30D27E3-F4FA-3B4E-856A-AADFD049814D}"/>
              </a:ext>
            </a:extLst>
          </p:cNvPr>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BBE0E3"/>
                </a:solidFill>
              </a:rPr>
              <a:t>INTRODUCTION</a:t>
            </a:r>
            <a:endParaRPr lang="en-US" altLang="en-US"/>
          </a:p>
        </p:txBody>
      </p:sp>
      <p:sp>
        <p:nvSpPr>
          <p:cNvPr id="102403" name="AutoShape 3">
            <a:extLst>
              <a:ext uri="{FF2B5EF4-FFF2-40B4-BE49-F238E27FC236}">
                <a16:creationId xmlns:a16="http://schemas.microsoft.com/office/drawing/2014/main" id="{54072674-EB31-1840-BD4A-2A740678DDD3}"/>
              </a:ext>
            </a:extLst>
          </p:cNvPr>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effectLst>
                  <a:outerShdw blurRad="38100" dist="38100" dir="2700000" algn="tl">
                    <a:srgbClr val="FFFFFF"/>
                  </a:outerShdw>
                </a:effectLst>
              </a:rPr>
              <a:t>BODY</a:t>
            </a:r>
            <a:endParaRPr lang="en-US" altLang="en-US"/>
          </a:p>
        </p:txBody>
      </p:sp>
      <p:sp>
        <p:nvSpPr>
          <p:cNvPr id="102404" name="AutoShape 4">
            <a:extLst>
              <a:ext uri="{FF2B5EF4-FFF2-40B4-BE49-F238E27FC236}">
                <a16:creationId xmlns:a16="http://schemas.microsoft.com/office/drawing/2014/main" id="{05C576EC-887C-CF4A-A0D7-1282A60E619F}"/>
              </a:ext>
            </a:extLst>
          </p:cNvPr>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5" name="AutoShape 5">
            <a:extLst>
              <a:ext uri="{FF2B5EF4-FFF2-40B4-BE49-F238E27FC236}">
                <a16:creationId xmlns:a16="http://schemas.microsoft.com/office/drawing/2014/main" id="{2897043D-815C-2F46-8A3A-555988E3C40B}"/>
              </a:ext>
            </a:extLst>
          </p:cNvPr>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a:extLst>
              <a:ext uri="{FF2B5EF4-FFF2-40B4-BE49-F238E27FC236}">
                <a16:creationId xmlns:a16="http://schemas.microsoft.com/office/drawing/2014/main" id="{3B60CDBF-C958-4A4F-AC8F-6565DAE9212E}"/>
              </a:ext>
            </a:extLst>
          </p:cNvPr>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7" name="AutoShape 7">
            <a:extLst>
              <a:ext uri="{FF2B5EF4-FFF2-40B4-BE49-F238E27FC236}">
                <a16:creationId xmlns:a16="http://schemas.microsoft.com/office/drawing/2014/main" id="{E56A8C03-B1F6-C043-8BC6-213461DA63CB}"/>
              </a:ext>
            </a:extLst>
          </p:cNvPr>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8" name="AutoShape 8">
            <a:extLst>
              <a:ext uri="{FF2B5EF4-FFF2-40B4-BE49-F238E27FC236}">
                <a16:creationId xmlns:a16="http://schemas.microsoft.com/office/drawing/2014/main" id="{8BC78ED7-F6C1-7546-BE9A-47FF69713351}"/>
              </a:ext>
            </a:extLst>
          </p:cNvPr>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9" name="AutoShape 9">
            <a:extLst>
              <a:ext uri="{FF2B5EF4-FFF2-40B4-BE49-F238E27FC236}">
                <a16:creationId xmlns:a16="http://schemas.microsoft.com/office/drawing/2014/main" id="{45FB2827-3240-8145-9597-E6CDCC7B3E4A}"/>
              </a:ext>
            </a:extLst>
          </p:cNvPr>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r>
              <a:rPr lang="ja-JP" altLang="en-US" sz="5700"/>
              <a:t>长老－会众动力</a:t>
            </a:r>
            <a:endParaRPr lang="en-US" altLang="en-US"/>
          </a:p>
        </p:txBody>
      </p:sp>
      <p:sp>
        <p:nvSpPr>
          <p:cNvPr id="102410" name="AutoShape 10">
            <a:extLst>
              <a:ext uri="{FF2B5EF4-FFF2-40B4-BE49-F238E27FC236}">
                <a16:creationId xmlns:a16="http://schemas.microsoft.com/office/drawing/2014/main" id="{9CF8AD6A-0556-1F4C-8A48-E684526ED670}"/>
              </a:ext>
            </a:extLst>
          </p:cNvPr>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a:extLst>
              <a:ext uri="{FF2B5EF4-FFF2-40B4-BE49-F238E27FC236}">
                <a16:creationId xmlns:a16="http://schemas.microsoft.com/office/drawing/2014/main" id="{D507D823-0DB7-8C45-B419-D994C9664EA6}"/>
              </a:ext>
            </a:extLst>
          </p:cNvPr>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a:extLst>
              <a:ext uri="{FF2B5EF4-FFF2-40B4-BE49-F238E27FC236}">
                <a16:creationId xmlns:a16="http://schemas.microsoft.com/office/drawing/2014/main" id="{E8CA3C25-2104-924B-BAAF-118D825B8C17}"/>
              </a:ext>
            </a:extLst>
          </p:cNvPr>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a:extLst>
              <a:ext uri="{FF2B5EF4-FFF2-40B4-BE49-F238E27FC236}">
                <a16:creationId xmlns:a16="http://schemas.microsoft.com/office/drawing/2014/main" id="{604ACA8C-0300-E548-A20C-288D60064053}"/>
              </a:ext>
            </a:extLst>
          </p:cNvPr>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a:extLst>
              <a:ext uri="{FF2B5EF4-FFF2-40B4-BE49-F238E27FC236}">
                <a16:creationId xmlns:a16="http://schemas.microsoft.com/office/drawing/2014/main" id="{6DDAC98E-EC89-5649-9B86-FC9A9B09399F}"/>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2C49BD15-7B63-7742-AF27-EF83D97FD39F}" type="slidenum">
              <a:rPr lang="en-US" altLang="en-US" sz="1400"/>
              <a:pPr algn="r" eaLnBrk="1">
                <a:defRPr/>
              </a:pPr>
              <a:t>63</a:t>
            </a:fld>
            <a:endParaRPr lang="en-US" altLang="en-US"/>
          </a:p>
        </p:txBody>
      </p:sp>
      <p:grpSp>
        <p:nvGrpSpPr>
          <p:cNvPr id="362499" name="Group 2">
            <a:extLst>
              <a:ext uri="{FF2B5EF4-FFF2-40B4-BE49-F238E27FC236}">
                <a16:creationId xmlns:a16="http://schemas.microsoft.com/office/drawing/2014/main" id="{48E54E03-6301-2640-AF9B-9E47B20018FF}"/>
              </a:ext>
            </a:extLst>
          </p:cNvPr>
          <p:cNvGrpSpPr>
            <a:grpSpLocks/>
          </p:cNvGrpSpPr>
          <p:nvPr/>
        </p:nvGrpSpPr>
        <p:grpSpPr bwMode="auto">
          <a:xfrm>
            <a:off x="0" y="0"/>
            <a:ext cx="9140825" cy="6850063"/>
            <a:chOff x="0" y="0"/>
            <a:chExt cx="9140825" cy="6850063"/>
          </a:xfrm>
        </p:grpSpPr>
        <p:grpSp>
          <p:nvGrpSpPr>
            <p:cNvPr id="362502" name="Group 3">
              <a:extLst>
                <a:ext uri="{FF2B5EF4-FFF2-40B4-BE49-F238E27FC236}">
                  <a16:creationId xmlns:a16="http://schemas.microsoft.com/office/drawing/2014/main" id="{EAB1AFC4-9FD8-684A-B6BF-5E1E7339AFB9}"/>
                </a:ext>
              </a:extLst>
            </p:cNvPr>
            <p:cNvGrpSpPr>
              <a:grpSpLocks/>
            </p:cNvGrpSpPr>
            <p:nvPr/>
          </p:nvGrpSpPr>
          <p:grpSpPr bwMode="auto">
            <a:xfrm>
              <a:off x="2743200" y="3540125"/>
              <a:ext cx="6392863" cy="3309938"/>
              <a:chOff x="0" y="0"/>
              <a:chExt cx="6392863" cy="3309938"/>
            </a:xfrm>
          </p:grpSpPr>
          <p:sp>
            <p:nvSpPr>
              <p:cNvPr id="63492" name="AutoShape 4">
                <a:extLst>
                  <a:ext uri="{FF2B5EF4-FFF2-40B4-BE49-F238E27FC236}">
                    <a16:creationId xmlns:a16="http://schemas.microsoft.com/office/drawing/2014/main" id="{7514B9BF-3C7B-8C48-8B52-D9BC61C71CFD}"/>
                  </a:ext>
                </a:extLst>
              </p:cNvPr>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3" name="AutoShape 5">
                <a:extLst>
                  <a:ext uri="{FF2B5EF4-FFF2-40B4-BE49-F238E27FC236}">
                    <a16:creationId xmlns:a16="http://schemas.microsoft.com/office/drawing/2014/main" id="{81041981-A675-5D49-A98A-61A5C9980FBE}"/>
                  </a:ext>
                </a:extLst>
              </p:cNvPr>
              <p:cNvSpPr>
                <a:spLocks/>
              </p:cNvSpPr>
              <p:nvPr/>
            </p:nvSpPr>
            <p:spPr bwMode="auto">
              <a:xfrm>
                <a:off x="3876675" y="700088"/>
                <a:ext cx="1998663" cy="1287462"/>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4" name="AutoShape 6">
                <a:extLst>
                  <a:ext uri="{FF2B5EF4-FFF2-40B4-BE49-F238E27FC236}">
                    <a16:creationId xmlns:a16="http://schemas.microsoft.com/office/drawing/2014/main" id="{01FB47E0-C269-1A4A-865F-693E16A18465}"/>
                  </a:ext>
                </a:extLst>
              </p:cNvPr>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5" name="AutoShape 7">
                <a:extLst>
                  <a:ext uri="{FF2B5EF4-FFF2-40B4-BE49-F238E27FC236}">
                    <a16:creationId xmlns:a16="http://schemas.microsoft.com/office/drawing/2014/main" id="{CCE5E21A-7E94-0945-903D-D1055C5DF0D3}"/>
                  </a:ext>
                </a:extLst>
              </p:cNvPr>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6" name="AutoShape 8">
                <a:extLst>
                  <a:ext uri="{FF2B5EF4-FFF2-40B4-BE49-F238E27FC236}">
                    <a16:creationId xmlns:a16="http://schemas.microsoft.com/office/drawing/2014/main" id="{A3B40E1E-FA5E-8140-8C7B-18D847FBDC39}"/>
                  </a:ext>
                </a:extLst>
              </p:cNvPr>
              <p:cNvSpPr>
                <a:spLocks/>
              </p:cNvSpPr>
              <p:nvPr/>
            </p:nvSpPr>
            <p:spPr bwMode="auto">
              <a:xfrm>
                <a:off x="4402138" y="138113"/>
                <a:ext cx="1981200" cy="855662"/>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sp>
          <p:nvSpPr>
            <p:cNvPr id="63497" name="AutoShape 9">
              <a:extLst>
                <a:ext uri="{FF2B5EF4-FFF2-40B4-BE49-F238E27FC236}">
                  <a16:creationId xmlns:a16="http://schemas.microsoft.com/office/drawing/2014/main" id="{47755F60-B998-794F-9F52-7A138BBA1E6F}"/>
                </a:ext>
              </a:extLst>
            </p:cNvPr>
            <p:cNvSpPr>
              <a:spLocks/>
            </p:cNvSpPr>
            <p:nvPr/>
          </p:nvSpPr>
          <p:spPr bwMode="auto">
            <a:xfrm>
              <a:off x="5273675" y="2128838"/>
              <a:ext cx="2897188" cy="2439987"/>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8" name="AutoShape 10">
              <a:extLst>
                <a:ext uri="{FF2B5EF4-FFF2-40B4-BE49-F238E27FC236}">
                  <a16:creationId xmlns:a16="http://schemas.microsoft.com/office/drawing/2014/main" id="{FD04D5FC-F21C-0B44-A835-2DCFEF79244D}"/>
                </a:ext>
              </a:extLst>
            </p:cNvPr>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pic>
        <p:nvPicPr>
          <p:cNvPr id="63499" name="Picture 11" descr="Scribe">
            <a:extLst>
              <a:ext uri="{FF2B5EF4-FFF2-40B4-BE49-F238E27FC236}">
                <a16:creationId xmlns:a16="http://schemas.microsoft.com/office/drawing/2014/main" id="{971D9539-740D-C94F-93FB-4A0C078A5D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a:extLst>
              <a:ext uri="{FF2B5EF4-FFF2-40B4-BE49-F238E27FC236}">
                <a16:creationId xmlns:a16="http://schemas.microsoft.com/office/drawing/2014/main" id="{6388A3AA-6F8D-3B43-982A-8EE7B07156A7}"/>
              </a:ext>
            </a:extLst>
          </p:cNvPr>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E8A55351-C44E-2A49-A462-6909DF3F89B4}"/>
              </a:ext>
            </a:extLst>
          </p:cNvPr>
          <p:cNvSpPr>
            <a:spLocks noGrp="1" noChangeArrowheads="1"/>
          </p:cNvSpPr>
          <p:nvPr>
            <p:ph type="title"/>
          </p:nvPr>
        </p:nvSpPr>
        <p:spPr/>
        <p:txBody>
          <a:bodyPr/>
          <a:lstStyle/>
          <a:p>
            <a:pPr defTabSz="914400" eaLnBrk="1">
              <a:defRPr/>
            </a:pPr>
            <a:endParaRPr lang="en-US" altLang="en-US" sz="4400">
              <a:solidFill>
                <a:srgbClr val="006600"/>
              </a:solidFill>
              <a:latin typeface="Engravers MT" pitchFamily="18" charset="0"/>
              <a:ea typeface="MS PGothic" pitchFamily="34" charset="-128"/>
              <a:sym typeface="Engravers MT" pitchFamily="18" charset="0"/>
            </a:endParaRPr>
          </a:p>
        </p:txBody>
      </p:sp>
      <p:sp>
        <p:nvSpPr>
          <p:cNvPr id="60418" name="Rectangle 2">
            <a:extLst>
              <a:ext uri="{FF2B5EF4-FFF2-40B4-BE49-F238E27FC236}">
                <a16:creationId xmlns:a16="http://schemas.microsoft.com/office/drawing/2014/main" id="{61FEB8F1-7CF5-5D4B-8EC6-667249A12CD3}"/>
              </a:ext>
            </a:extLst>
          </p:cNvPr>
          <p:cNvSpPr>
            <a:spLocks noGrp="1" noChangeArrowheads="1"/>
          </p:cNvSpPr>
          <p:nvPr>
            <p:ph type="body" idx="1"/>
          </p:nvPr>
        </p:nvSpPr>
        <p:spPr>
          <a:xfrm>
            <a:off x="1371600" y="4267200"/>
            <a:ext cx="6399213" cy="2589213"/>
          </a:xfrm>
        </p:spPr>
        <p:txBody>
          <a:bodyPr/>
          <a:lstStyle/>
          <a:p>
            <a:pPr marL="0" indent="0" defTabSz="914400" eaLnBrk="1">
              <a:spcBef>
                <a:spcPts val="700"/>
              </a:spcBef>
              <a:defRPr/>
            </a:pPr>
            <a:endParaRPr lang="en-US" altLang="en-US" sz="3200">
              <a:latin typeface="Arial" pitchFamily="34" charset="0"/>
              <a:ea typeface="MS PGothic" pitchFamily="34" charset="-128"/>
              <a:cs typeface="Arial" pitchFamily="34" charset="0"/>
              <a:sym typeface="Arial" pitchFamily="34" charset="0"/>
            </a:endParaRPr>
          </a:p>
        </p:txBody>
      </p:sp>
      <p:sp>
        <p:nvSpPr>
          <p:cNvPr id="60419" name="AutoShape 3">
            <a:extLst>
              <a:ext uri="{FF2B5EF4-FFF2-40B4-BE49-F238E27FC236}">
                <a16:creationId xmlns:a16="http://schemas.microsoft.com/office/drawing/2014/main" id="{C26C6841-542A-A340-A329-F09EAC8C025F}"/>
              </a:ext>
            </a:extLst>
          </p:cNvPr>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601DD646-0232-4642-BB02-E9A6B7613FE5}" type="slidenum">
              <a:rPr lang="en-US" altLang="en-US" sz="1400">
                <a:latin typeface="Arial Narrow" pitchFamily="34" charset="0"/>
                <a:sym typeface="Arial Narrow" pitchFamily="34" charset="0"/>
              </a:rPr>
              <a:pPr algn="r" eaLnBrk="1">
                <a:defRPr/>
              </a:pPr>
              <a:t>64</a:t>
            </a:fld>
            <a:endParaRPr lang="en-US" altLang="en-US"/>
          </a:p>
        </p:txBody>
      </p:sp>
      <p:pic>
        <p:nvPicPr>
          <p:cNvPr id="60420" name="Picture 4" descr="TheWordMtl">
            <a:extLst>
              <a:ext uri="{FF2B5EF4-FFF2-40B4-BE49-F238E27FC236}">
                <a16:creationId xmlns:a16="http://schemas.microsoft.com/office/drawing/2014/main" id="{D92298DF-0081-BF48-A9A2-D9A9070F49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a:extLst>
              <a:ext uri="{FF2B5EF4-FFF2-40B4-BE49-F238E27FC236}">
                <a16:creationId xmlns:a16="http://schemas.microsoft.com/office/drawing/2014/main" id="{76203B05-D578-FA43-B841-1F576587BBB9}"/>
              </a:ext>
            </a:extLst>
          </p:cNvPr>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a:extLst>
              <a:ext uri="{FF2B5EF4-FFF2-40B4-BE49-F238E27FC236}">
                <a16:creationId xmlns:a16="http://schemas.microsoft.com/office/drawing/2014/main" id="{AC2A7EBC-4F06-3B42-9EC8-8E333D330D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a:extLst>
              <a:ext uri="{FF2B5EF4-FFF2-40B4-BE49-F238E27FC236}">
                <a16:creationId xmlns:a16="http://schemas.microsoft.com/office/drawing/2014/main" id="{FCC3DC69-FECE-AF46-9893-0C3E77CCCF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a:extLst>
              <a:ext uri="{FF2B5EF4-FFF2-40B4-BE49-F238E27FC236}">
                <a16:creationId xmlns:a16="http://schemas.microsoft.com/office/drawing/2014/main" id="{A8C48557-CB97-7842-A083-29EC8F9A812E}"/>
              </a:ext>
            </a:extLst>
          </p:cNvPr>
          <p:cNvSpPr>
            <a:spLocks/>
          </p:cNvSpPr>
          <p:nvPr/>
        </p:nvSpPr>
        <p:spPr bwMode="auto">
          <a:xfrm>
            <a:off x="5594350" y="2124075"/>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好名声</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背景</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精明</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皮夹子</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专业</a:t>
            </a:r>
            <a:endParaRPr lang="en-US" altLang="en-US" sz="32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a:extLst>
              <a:ext uri="{FF2B5EF4-FFF2-40B4-BE49-F238E27FC236}">
                <a16:creationId xmlns:a16="http://schemas.microsoft.com/office/drawing/2014/main" id="{A10FCEC1-1D9E-F44E-8F02-51FA67BE1A16}"/>
              </a:ext>
            </a:extLst>
          </p:cNvPr>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a:extLst>
              <a:ext uri="{FF2B5EF4-FFF2-40B4-BE49-F238E27FC236}">
                <a16:creationId xmlns:a16="http://schemas.microsoft.com/office/drawing/2014/main" id="{B79FC6AB-2760-8B44-A3A0-2C22423E18ED}"/>
              </a:ext>
            </a:extLst>
          </p:cNvPr>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Tx/>
              <a:buAutoNum type="arabicPeriod"/>
            </a:pPr>
            <a:r>
              <a:rPr lang="ja-JP" altLang="en-US" sz="3600">
                <a:latin typeface="宋体" panose="02010600030101010101" pitchFamily="2" charset="-122"/>
                <a:ea typeface="宋体" panose="02010600030101010101" pitchFamily="2" charset="-122"/>
                <a:sym typeface="宋体" panose="02010600030101010101" pitchFamily="2" charset="-122"/>
              </a:rPr>
              <a:t>圣经例子：</a:t>
            </a:r>
            <a:endParaRPr lang="en-US" altLang="ja-JP" sz="3600">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pPr>
            <a:r>
              <a:rPr lang="en-US" altLang="en-US" sz="3400">
                <a:latin typeface="Calibri" panose="020F0502020204030204" pitchFamily="34" charset="0"/>
                <a:cs typeface="Calibri" panose="020F0502020204030204" pitchFamily="34" charset="0"/>
                <a:sym typeface="Calibri" panose="020F0502020204030204" pitchFamily="34" charset="0"/>
              </a:rPr>
              <a:t>                    </a:t>
            </a:r>
            <a:r>
              <a:rPr lang="en-US" altLang="en-US" sz="3400">
                <a:latin typeface="Stencil" pitchFamily="82" charset="77"/>
                <a:sym typeface="Stencil" pitchFamily="82" charset="77"/>
              </a:rPr>
              <a:t> </a:t>
            </a:r>
            <a:r>
              <a:rPr lang="ja-JP" altLang="en-US" sz="3400">
                <a:latin typeface="Stencil" pitchFamily="82" charset="77"/>
                <a:sym typeface="Stencil" pitchFamily="82" charset="77"/>
              </a:rPr>
              <a:t>会众决定</a:t>
            </a:r>
            <a:r>
              <a:rPr lang="en-US" altLang="ja-JP" sz="3400">
                <a:latin typeface="Stencil" pitchFamily="82" charset="77"/>
                <a:sym typeface="Stencil" pitchFamily="82" charset="77"/>
              </a:rPr>
              <a:t>/</a:t>
            </a:r>
            <a:r>
              <a:rPr lang="ja-JP" altLang="en-US" sz="3400">
                <a:latin typeface="Stencil" pitchFamily="82" charset="77"/>
                <a:sym typeface="Stencil" pitchFamily="82" charset="77"/>
              </a:rPr>
              <a:t>推举</a:t>
            </a:r>
            <a:endParaRPr lang="en-US" altLang="en-US" sz="3400">
              <a:latin typeface="Stencil" pitchFamily="82" charset="77"/>
              <a:sym typeface="Stencil" pitchFamily="82" charset="77"/>
            </a:endParaRPr>
          </a:p>
        </p:txBody>
      </p:sp>
      <p:sp>
        <p:nvSpPr>
          <p:cNvPr id="61443" name="AutoShape 3">
            <a:extLst>
              <a:ext uri="{FF2B5EF4-FFF2-40B4-BE49-F238E27FC236}">
                <a16:creationId xmlns:a16="http://schemas.microsoft.com/office/drawing/2014/main" id="{C3C9B915-59E0-0D40-AC8B-603C1F6F9214}"/>
              </a:ext>
            </a:extLst>
          </p:cNvPr>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a:lnSpc>
                <a:spcPct val="115000"/>
              </a:lnSpc>
              <a:spcBef>
                <a:spcPts val="1000"/>
              </a:spcBef>
              <a:defRPr/>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a:lnSpc>
                <a:spcPct val="115000"/>
              </a:lnSpc>
              <a:spcBef>
                <a:spcPts val="1000"/>
              </a:spcBef>
              <a:defRPr/>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a:lnSpc>
                <a:spcPct val="115000"/>
              </a:lnSpc>
              <a:spcBef>
                <a:spcPts val="1000"/>
              </a:spcBef>
              <a:defRPr/>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a:extLst>
              <a:ext uri="{FF2B5EF4-FFF2-40B4-BE49-F238E27FC236}">
                <a16:creationId xmlns:a16="http://schemas.microsoft.com/office/drawing/2014/main" id="{B71C9240-A8C1-FA45-BC74-CE47C64EE75E}"/>
              </a:ext>
            </a:extLst>
          </p:cNvPr>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a:extLst>
              <a:ext uri="{FF2B5EF4-FFF2-40B4-BE49-F238E27FC236}">
                <a16:creationId xmlns:a16="http://schemas.microsoft.com/office/drawing/2014/main" id="{6AC76778-644E-254C-8C0B-6658FC737D89}"/>
              </a:ext>
            </a:extLst>
          </p:cNvPr>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CC9900"/>
                </a:solidFill>
              </a:rPr>
              <a:t>INTRODUCTION</a:t>
            </a:r>
            <a:endParaRPr lang="en-US" alt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a:extLst>
              <a:ext uri="{FF2B5EF4-FFF2-40B4-BE49-F238E27FC236}">
                <a16:creationId xmlns:a16="http://schemas.microsoft.com/office/drawing/2014/main" id="{5EC5FFE0-73E9-BA4D-B069-6FD43BEFDEB7}"/>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0D54AD0-D6A0-614A-BA1A-2B0CE0E79A23}" type="slidenum">
              <a:rPr lang="en-US" altLang="en-US" sz="1400"/>
              <a:pPr algn="r" eaLnBrk="1">
                <a:defRPr/>
              </a:pPr>
              <a:t>66</a:t>
            </a:fld>
            <a:endParaRPr lang="en-US" altLang="en-US"/>
          </a:p>
        </p:txBody>
      </p:sp>
      <p:sp>
        <p:nvSpPr>
          <p:cNvPr id="62466" name="AutoShape 2">
            <a:extLst>
              <a:ext uri="{FF2B5EF4-FFF2-40B4-BE49-F238E27FC236}">
                <a16:creationId xmlns:a16="http://schemas.microsoft.com/office/drawing/2014/main" id="{D40692E1-B84E-A449-84DD-93733AE70B91}"/>
              </a:ext>
            </a:extLst>
          </p:cNvPr>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a:extLst>
              <a:ext uri="{FF2B5EF4-FFF2-40B4-BE49-F238E27FC236}">
                <a16:creationId xmlns:a16="http://schemas.microsoft.com/office/drawing/2014/main" id="{3088CDF1-4E8D-154E-9E8C-4D7AFA8042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a:extLst>
              <a:ext uri="{FF2B5EF4-FFF2-40B4-BE49-F238E27FC236}">
                <a16:creationId xmlns:a16="http://schemas.microsoft.com/office/drawing/2014/main" id="{AC9DAD96-25DA-B44B-B6DF-F372EA236136}"/>
              </a:ext>
            </a:extLst>
          </p:cNvPr>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Tx/>
              <a:buAutoNum type="arabicPeriod" startAt="2"/>
            </a:pPr>
            <a:r>
              <a:rPr lang="ja-JP" altLang="en-US" sz="2700">
                <a:latin typeface="宋体" panose="02010600030101010101" pitchFamily="2" charset="-122"/>
                <a:ea typeface="宋体" panose="02010600030101010101" pitchFamily="2" charset="-122"/>
                <a:sym typeface="宋体" panose="02010600030101010101" pitchFamily="2" charset="-122"/>
              </a:rPr>
              <a:t>使徒（例：保罗）或他的助手按立长老</a:t>
            </a:r>
            <a:endParaRPr lang="en-US" altLang="ja-JP" sz="2700">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pPr>
            <a:r>
              <a:rPr lang="en-US" altLang="en-US" sz="2700">
                <a:latin typeface="宋体" panose="02010600030101010101" pitchFamily="2" charset="-122"/>
                <a:ea typeface="宋体" panose="02010600030101010101" pitchFamily="2" charset="-122"/>
                <a:sym typeface="宋体" panose="02010600030101010101" pitchFamily="2" charset="-122"/>
              </a:rPr>
              <a:t>a. </a:t>
            </a:r>
            <a:r>
              <a:rPr lang="ja-JP" altLang="en-US" sz="2700">
                <a:latin typeface="宋体" panose="02010600030101010101" pitchFamily="2" charset="-122"/>
                <a:ea typeface="宋体" panose="02010600030101010101" pitchFamily="2" charset="-122"/>
                <a:sym typeface="宋体" panose="02010600030101010101" pitchFamily="2" charset="-122"/>
              </a:rPr>
              <a:t>徒</a:t>
            </a:r>
            <a:r>
              <a:rPr lang="en-US" altLang="ja-JP" sz="2700">
                <a:latin typeface="宋体" panose="02010600030101010101" pitchFamily="2" charset="-122"/>
                <a:ea typeface="宋体" panose="02010600030101010101" pitchFamily="2" charset="-122"/>
                <a:sym typeface="宋体" panose="02010600030101010101" pitchFamily="2" charset="-122"/>
              </a:rPr>
              <a:t>14:23</a:t>
            </a:r>
          </a:p>
          <a:p>
            <a:pPr eaLnBrk="1">
              <a:lnSpc>
                <a:spcPct val="115000"/>
              </a:lnSpc>
              <a:spcBef>
                <a:spcPts val="1000"/>
              </a:spcBef>
            </a:pPr>
            <a:r>
              <a:rPr lang="en-US" altLang="en-US" sz="2700">
                <a:latin typeface="宋体" panose="02010600030101010101" pitchFamily="2" charset="-122"/>
                <a:ea typeface="宋体" panose="02010600030101010101" pitchFamily="2" charset="-122"/>
                <a:sym typeface="宋体" panose="02010600030101010101" pitchFamily="2" charset="-122"/>
              </a:rPr>
              <a:t>b. </a:t>
            </a:r>
            <a:r>
              <a:rPr lang="ja-JP" altLang="en-US" sz="2700">
                <a:latin typeface="宋体" panose="02010600030101010101" pitchFamily="2" charset="-122"/>
                <a:ea typeface="宋体" panose="02010600030101010101" pitchFamily="2" charset="-122"/>
                <a:sym typeface="宋体" panose="02010600030101010101" pitchFamily="2" charset="-122"/>
              </a:rPr>
              <a:t>多</a:t>
            </a:r>
            <a:r>
              <a:rPr lang="en-US" altLang="ja-JP" sz="2700">
                <a:latin typeface="宋体" panose="02010600030101010101" pitchFamily="2" charset="-122"/>
                <a:ea typeface="宋体" panose="02010600030101010101" pitchFamily="2" charset="-122"/>
                <a:sym typeface="宋体" panose="02010600030101010101" pitchFamily="2" charset="-122"/>
              </a:rPr>
              <a:t>1:5</a:t>
            </a:r>
            <a:endParaRPr lang="en-US" altLang="en-US" sz="2700">
              <a:latin typeface="宋体" panose="02010600030101010101" pitchFamily="2" charset="-122"/>
              <a:ea typeface="宋体" panose="02010600030101010101" pitchFamily="2" charset="-122"/>
              <a:sym typeface="宋体" panose="02010600030101010101" pitchFamily="2" charset="-122"/>
            </a:endParaRPr>
          </a:p>
        </p:txBody>
      </p:sp>
      <p:sp>
        <p:nvSpPr>
          <p:cNvPr id="62469" name="AutoShape 5">
            <a:extLst>
              <a:ext uri="{FF2B5EF4-FFF2-40B4-BE49-F238E27FC236}">
                <a16:creationId xmlns:a16="http://schemas.microsoft.com/office/drawing/2014/main" id="{AF40AD10-E373-F546-A286-2BE0A6800D92}"/>
              </a:ext>
            </a:extLst>
          </p:cNvPr>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BBE0E3"/>
                </a:solidFill>
              </a:rPr>
              <a:t>INTRODUCTION</a:t>
            </a:r>
            <a:endParaRPr lang="en-US" altLang="en-US"/>
          </a:p>
        </p:txBody>
      </p:sp>
      <p:sp>
        <p:nvSpPr>
          <p:cNvPr id="62470" name="AutoShape 6">
            <a:extLst>
              <a:ext uri="{FF2B5EF4-FFF2-40B4-BE49-F238E27FC236}">
                <a16:creationId xmlns:a16="http://schemas.microsoft.com/office/drawing/2014/main" id="{673EA5A5-D100-624F-9596-18AB2C807875}"/>
              </a:ext>
            </a:extLst>
          </p:cNvPr>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latin typeface="SimSun" pitchFamily="2" charset="-122"/>
                <a:ea typeface="SimSun" pitchFamily="2" charset="-122"/>
                <a:sym typeface="SimSun" pitchFamily="2" charset="-122"/>
              </a:rPr>
              <a:t>身体</a:t>
            </a:r>
            <a:endParaRPr lang="en-US" altLang="en-US"/>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BDAEA596-AC3B-DE4B-89AA-162B27D08954}"/>
              </a:ext>
            </a:extLst>
          </p:cNvPr>
          <p:cNvSpPr>
            <a:spLocks noGrp="1" noChangeArrowheads="1"/>
          </p:cNvSpPr>
          <p:nvPr>
            <p:ph type="subTitle" idx="1"/>
          </p:nvPr>
        </p:nvSpPr>
        <p:spPr>
          <a:xfrm>
            <a:off x="827088" y="762000"/>
            <a:ext cx="6564312" cy="5334000"/>
          </a:xfrm>
        </p:spPr>
        <p:txBody>
          <a:bodyPr/>
          <a:lstStyle/>
          <a:p>
            <a:pPr algn="l" eaLnBrk="1" hangingPunct="1">
              <a:lnSpc>
                <a:spcPct val="120000"/>
              </a:lnSpc>
              <a:spcBef>
                <a:spcPct val="0"/>
              </a:spcBef>
              <a:defRPr/>
            </a:pPr>
            <a:r>
              <a:rPr lang="en-US" altLang="zh-CN" b="1">
                <a:solidFill>
                  <a:srgbClr val="FFFFFF"/>
                </a:solidFill>
                <a:effectLst>
                  <a:outerShdw blurRad="38100" dist="38100" dir="2700000" algn="tl">
                    <a:srgbClr val="000000"/>
                  </a:outerShdw>
                </a:effectLst>
                <a:ea typeface="宋体" charset="0"/>
                <a:cs typeface="宋体" charset="0"/>
              </a:rPr>
              <a:t>With the demise of the apostolic age, it is therefore logical and scriptural to have the congregation choose both the elders and deacons of the church.</a:t>
            </a:r>
            <a:r>
              <a:rPr lang="en-US" altLang="zh-CN" b="1">
                <a:effectLst>
                  <a:outerShdw blurRad="38100" dist="38100" dir="2700000" algn="tl">
                    <a:srgbClr val="000000"/>
                  </a:outerShdw>
                </a:effectLst>
                <a:ea typeface="宋体" charset="0"/>
                <a:cs typeface="宋体" charset="0"/>
              </a:rPr>
              <a:t> </a:t>
            </a:r>
            <a:br>
              <a:rPr lang="en-GB" altLang="zh-CN" sz="2800" b="1">
                <a:effectLst>
                  <a:outerShdw blurRad="38100" dist="38100" dir="2700000" algn="tl">
                    <a:srgbClr val="000000"/>
                  </a:outerShdw>
                </a:effectLst>
                <a:ea typeface="宋体" charset="0"/>
                <a:cs typeface="宋体" charset="0"/>
              </a:rPr>
            </a:br>
            <a:endParaRPr lang="en-GB" sz="1800" b="1">
              <a:effectLst>
                <a:outerShdw blurRad="38100" dist="38100" dir="2700000" algn="tl">
                  <a:srgbClr val="000000"/>
                </a:outerShdw>
              </a:effectLst>
              <a:ea typeface="宋体" charset="0"/>
              <a:cs typeface="宋体" charset="0"/>
            </a:endParaRPr>
          </a:p>
        </p:txBody>
      </p:sp>
      <p:sp>
        <p:nvSpPr>
          <p:cNvPr id="463875" name="Rectangle 3">
            <a:extLst>
              <a:ext uri="{FF2B5EF4-FFF2-40B4-BE49-F238E27FC236}">
                <a16:creationId xmlns:a16="http://schemas.microsoft.com/office/drawing/2014/main" id="{358CC073-2B4A-F04E-A54A-0BE8DB58EA8D}"/>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63876" name="Rectangle 4">
            <a:extLst>
              <a:ext uri="{FF2B5EF4-FFF2-40B4-BE49-F238E27FC236}">
                <a16:creationId xmlns:a16="http://schemas.microsoft.com/office/drawing/2014/main" id="{E3ABD82A-4183-BC4D-9E78-A83EA7EC65F0}"/>
              </a:ext>
            </a:extLst>
          </p:cNvPr>
          <p:cNvSpPr>
            <a:spLocks noGrp="1" noChangeArrowheads="1"/>
          </p:cNvSpPr>
          <p:nvPr>
            <p:ph type="ctrTitle"/>
          </p:nvPr>
        </p:nvSpPr>
        <p:spPr>
          <a:xfrm>
            <a:off x="611188" y="0"/>
            <a:ext cx="7416800" cy="692150"/>
          </a:xfrm>
        </p:spPr>
        <p:txBody>
          <a:bodyPr/>
          <a:lstStyle/>
          <a:p>
            <a:pPr eaLnBrk="1" hangingPunct="1">
              <a:defRPr/>
            </a:pPr>
            <a:r>
              <a:rPr lang="en-GB" altLang="en-US" i="1">
                <a:effectLst>
                  <a:outerShdw blurRad="38100" dist="38100" dir="2700000" algn="tl">
                    <a:srgbClr val="000000"/>
                  </a:outerShdw>
                </a:effectLst>
              </a:rPr>
              <a:t>Conclusion</a:t>
            </a:r>
          </a:p>
        </p:txBody>
      </p:sp>
      <p:sp>
        <p:nvSpPr>
          <p:cNvPr id="463877" name="Rectangle 5">
            <a:extLst>
              <a:ext uri="{FF2B5EF4-FFF2-40B4-BE49-F238E27FC236}">
                <a16:creationId xmlns:a16="http://schemas.microsoft.com/office/drawing/2014/main" id="{0A46721C-F99E-EA4F-9154-A7A98D79B7B8}"/>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defRPr/>
            </a:pPr>
            <a:r>
              <a:rPr lang="en-GB" altLang="en-US" sz="2800" b="1" i="1">
                <a:effectLst>
                  <a:outerShdw blurRad="38100" dist="38100" dir="2700000" algn="tl">
                    <a:srgbClr val="000000"/>
                  </a:outerShdw>
                </a:effectLst>
              </a:rPr>
              <a:t>BODY</a:t>
            </a:r>
          </a:p>
        </p:txBody>
      </p:sp>
      <p:sp>
        <p:nvSpPr>
          <p:cNvPr id="184325" name="Text Box 6">
            <a:extLst>
              <a:ext uri="{FF2B5EF4-FFF2-40B4-BE49-F238E27FC236}">
                <a16:creationId xmlns:a16="http://schemas.microsoft.com/office/drawing/2014/main" id="{B131B1EA-D3DE-EC48-BEB4-DB3DD88DCE7C}"/>
              </a:ext>
            </a:extLst>
          </p:cNvPr>
          <p:cNvSpPr txBox="1">
            <a:spLocks noChangeArrowheads="1"/>
          </p:cNvSpPr>
          <p:nvPr/>
        </p:nvSpPr>
        <p:spPr bwMode="auto">
          <a:xfrm>
            <a:off x="8305800" y="0"/>
            <a:ext cx="838200" cy="457200"/>
          </a:xfrm>
          <a:prstGeom prst="rect">
            <a:avLst/>
          </a:prstGeom>
          <a:solidFill>
            <a:schemeClr val="bg2"/>
          </a:solidFill>
          <a:ln>
            <a:noFill/>
          </a:ln>
          <a:effectLst>
            <a:outerShdw dist="35921"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chemeClr val="tx2"/>
                </a:solidFill>
              </a:rPr>
              <a:t>63</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AAD6623A-1991-C444-8F37-2499DEAE037E}"/>
              </a:ext>
            </a:extLst>
          </p:cNvPr>
          <p:cNvSpPr>
            <a:spLocks noGrp="1" noChangeArrowheads="1"/>
          </p:cNvSpPr>
          <p:nvPr>
            <p:ph type="subTitle" idx="1"/>
          </p:nvPr>
        </p:nvSpPr>
        <p:spPr>
          <a:xfrm>
            <a:off x="827088" y="685800"/>
            <a:ext cx="6792912" cy="5867400"/>
          </a:xfrm>
        </p:spPr>
        <p:txBody>
          <a:bodyPr/>
          <a:lstStyle/>
          <a:p>
            <a:pPr algn="l" eaLnBrk="1" hangingPunct="1">
              <a:defRPr/>
            </a:pPr>
            <a:r>
              <a:rPr lang="en-US" altLang="zh-CN" sz="3600" b="1">
                <a:solidFill>
                  <a:srgbClr val="FFFFFF"/>
                </a:solidFill>
                <a:effectLst>
                  <a:outerShdw blurRad="38100" dist="38100" dir="2700000" algn="tl">
                    <a:srgbClr val="000000"/>
                  </a:outerShdw>
                </a:effectLst>
                <a:ea typeface="宋体" charset="0"/>
                <a:cs typeface="宋体" charset="0"/>
              </a:rPr>
              <a:t>The process of choosing or nominating and the election process should be clearly documented in the local church constitution in order to avoid confusion and misunderstanding.</a:t>
            </a:r>
            <a:r>
              <a:rPr lang="en-US" altLang="zh-CN" sz="3600" b="1" baseline="30000">
                <a:solidFill>
                  <a:srgbClr val="FFFFFF"/>
                </a:solidFill>
                <a:effectLst>
                  <a:outerShdw blurRad="38100" dist="38100" dir="2700000" algn="tl">
                    <a:srgbClr val="000000"/>
                  </a:outerShdw>
                </a:effectLst>
                <a:ea typeface="宋体" charset="0"/>
                <a:cs typeface="宋体" charset="0"/>
              </a:rPr>
              <a:t> </a:t>
            </a:r>
            <a:endParaRPr lang="en-GB" altLang="zh-CN" sz="3600" b="1" baseline="30000">
              <a:solidFill>
                <a:srgbClr val="FFFFFF"/>
              </a:solidFill>
              <a:effectLst>
                <a:outerShdw blurRad="38100" dist="38100" dir="2700000" algn="tl">
                  <a:srgbClr val="000000"/>
                </a:outerShdw>
              </a:effectLst>
              <a:ea typeface="宋体" charset="0"/>
              <a:cs typeface="宋体" charset="0"/>
            </a:endParaRPr>
          </a:p>
          <a:p>
            <a:pPr algn="l" eaLnBrk="1" hangingPunct="1">
              <a:defRPr/>
            </a:pPr>
            <a:endParaRPr lang="en-US" altLang="zh-CN" sz="1800" b="1" baseline="30000">
              <a:effectLst>
                <a:outerShdw blurRad="38100" dist="38100" dir="2700000" algn="tl">
                  <a:srgbClr val="000000"/>
                </a:outerShdw>
              </a:effectLst>
              <a:ea typeface="宋体" charset="0"/>
              <a:cs typeface="宋体" charset="0"/>
            </a:endParaRPr>
          </a:p>
          <a:p>
            <a:pPr algn="l" eaLnBrk="1" hangingPunct="1">
              <a:defRPr/>
            </a:pPr>
            <a:r>
              <a:rPr lang="en-US" altLang="zh-CN" sz="2800" b="1">
                <a:solidFill>
                  <a:srgbClr val="FFFFFF"/>
                </a:solidFill>
                <a:effectLst>
                  <a:outerShdw blurRad="38100" dist="38100" dir="2700000" algn="tl">
                    <a:srgbClr val="000000"/>
                  </a:outerShdw>
                </a:effectLst>
                <a:ea typeface="宋体" charset="0"/>
                <a:cs typeface="宋体" charset="0"/>
              </a:rPr>
              <a:t>(The constitution should also give the process of hiring and firing both elders and deacons even though the Bible is silent on this matter.)</a:t>
            </a:r>
            <a:endParaRPr lang="en-GB" sz="2800" b="1">
              <a:effectLst>
                <a:outerShdw blurRad="38100" dist="38100" dir="2700000" algn="tl">
                  <a:srgbClr val="000000"/>
                </a:outerShdw>
              </a:effectLst>
              <a:ea typeface="宋体" charset="0"/>
              <a:cs typeface="宋体" charset="0"/>
            </a:endParaRPr>
          </a:p>
        </p:txBody>
      </p:sp>
      <p:sp>
        <p:nvSpPr>
          <p:cNvPr id="465923" name="Rectangle 3">
            <a:extLst>
              <a:ext uri="{FF2B5EF4-FFF2-40B4-BE49-F238E27FC236}">
                <a16:creationId xmlns:a16="http://schemas.microsoft.com/office/drawing/2014/main" id="{843E66EF-D457-9147-8E4C-2E22EE2C4D58}"/>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65924" name="Rectangle 4">
            <a:extLst>
              <a:ext uri="{FF2B5EF4-FFF2-40B4-BE49-F238E27FC236}">
                <a16:creationId xmlns:a16="http://schemas.microsoft.com/office/drawing/2014/main" id="{BD355030-9616-D14E-B28A-47189726399D}"/>
              </a:ext>
            </a:extLst>
          </p:cNvPr>
          <p:cNvSpPr>
            <a:spLocks noGrp="1" noChangeArrowheads="1"/>
          </p:cNvSpPr>
          <p:nvPr>
            <p:ph type="ctrTitle"/>
          </p:nvPr>
        </p:nvSpPr>
        <p:spPr>
          <a:xfrm>
            <a:off x="611188" y="0"/>
            <a:ext cx="7416800" cy="692150"/>
          </a:xfrm>
        </p:spPr>
        <p:txBody>
          <a:bodyPr/>
          <a:lstStyle/>
          <a:p>
            <a:pPr eaLnBrk="1" hangingPunct="1">
              <a:defRPr/>
            </a:pPr>
            <a:r>
              <a:rPr lang="en-GB" altLang="en-US" i="1">
                <a:effectLst>
                  <a:outerShdw blurRad="38100" dist="38100" dir="2700000" algn="tl">
                    <a:srgbClr val="000000"/>
                  </a:outerShdw>
                </a:effectLst>
              </a:rPr>
              <a:t>How to Choose Leaders</a:t>
            </a:r>
          </a:p>
        </p:txBody>
      </p:sp>
      <p:sp>
        <p:nvSpPr>
          <p:cNvPr id="465925" name="Rectangle 5">
            <a:extLst>
              <a:ext uri="{FF2B5EF4-FFF2-40B4-BE49-F238E27FC236}">
                <a16:creationId xmlns:a16="http://schemas.microsoft.com/office/drawing/2014/main" id="{A8C3E271-66F6-774E-8925-8447E7589519}"/>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defRPr/>
            </a:pPr>
            <a:r>
              <a:rPr lang="en-GB" altLang="en-US" sz="2800" b="1" i="1">
                <a:effectLst>
                  <a:outerShdw blurRad="38100" dist="38100" dir="2700000" algn="tl">
                    <a:srgbClr val="000000"/>
                  </a:outerShdw>
                </a:effectLst>
              </a:rPr>
              <a:t>BODY</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6093E797-AB90-DD42-8E65-2D26F98E3915}"/>
              </a:ext>
            </a:extLst>
          </p:cNvPr>
          <p:cNvSpPr>
            <a:spLocks noGrp="1" noChangeArrowheads="1"/>
          </p:cNvSpPr>
          <p:nvPr>
            <p:ph type="title"/>
          </p:nvPr>
        </p:nvSpPr>
        <p:spPr>
          <a:xfrm>
            <a:off x="1828800" y="2133600"/>
            <a:ext cx="7315200" cy="1600200"/>
          </a:xfrm>
        </p:spPr>
        <p:txBody>
          <a:bodyPr lIns="0" tIns="0" rIns="0" bIns="0"/>
          <a:lstStyle/>
          <a:p>
            <a:pPr defTabSz="914400" eaLnBrk="1">
              <a:defRPr/>
            </a:pPr>
            <a:r>
              <a:rPr lang="ja-JP" altLang="en-US" sz="6000">
                <a:solidFill>
                  <a:srgbClr val="006600"/>
                </a:solidFill>
                <a:latin typeface="SimSun" pitchFamily="2" charset="-122"/>
                <a:ea typeface="SimSun" pitchFamily="2" charset="-122"/>
                <a:sym typeface="SimSun" pitchFamily="2" charset="-122"/>
              </a:rPr>
              <a:t>提摩太前书</a:t>
            </a:r>
            <a:endParaRPr lang="en-US" altLang="en-US">
              <a:ea typeface="MS PGothic" pitchFamily="34" charset="-128"/>
            </a:endParaRPr>
          </a:p>
        </p:txBody>
      </p:sp>
      <p:sp>
        <p:nvSpPr>
          <p:cNvPr id="59394" name="Rectangle 2">
            <a:extLst>
              <a:ext uri="{FF2B5EF4-FFF2-40B4-BE49-F238E27FC236}">
                <a16:creationId xmlns:a16="http://schemas.microsoft.com/office/drawing/2014/main" id="{EA237856-5C5F-E742-A547-FA08406659DA}"/>
              </a:ext>
            </a:extLst>
          </p:cNvPr>
          <p:cNvSpPr>
            <a:spLocks noGrp="1" noChangeArrowheads="1"/>
          </p:cNvSpPr>
          <p:nvPr>
            <p:ph type="body" idx="1"/>
          </p:nvPr>
        </p:nvSpPr>
        <p:spPr>
          <a:xfrm>
            <a:off x="2133600" y="4343400"/>
            <a:ext cx="4419600" cy="1752600"/>
          </a:xfrm>
        </p:spPr>
        <p:txBody>
          <a:bodyPr lIns="0" tIns="0" rIns="0" bIns="0"/>
          <a:lstStyle/>
          <a:p>
            <a:pPr marL="0" indent="0" defTabSz="914400" eaLnBrk="1">
              <a:spcBef>
                <a:spcPts val="700"/>
              </a:spcBef>
              <a:defRPr/>
            </a:pPr>
            <a:r>
              <a:rPr lang="ja-JP" altLang="en-US" sz="3200">
                <a:latin typeface="SimSun" pitchFamily="2" charset="-122"/>
                <a:ea typeface="SimSun" pitchFamily="2" charset="-122"/>
                <a:sym typeface="SimSun" pitchFamily="2" charset="-122"/>
              </a:rPr>
              <a:t>教会生活与次序</a:t>
            </a:r>
            <a:endParaRPr lang="en-US" altLang="en-US">
              <a:ea typeface="MS PGothic" pitchFamily="34" charset="-128"/>
            </a:endParaRPr>
          </a:p>
        </p:txBody>
      </p:sp>
      <p:pic>
        <p:nvPicPr>
          <p:cNvPr id="59395" name="Picture 3" descr="AG00163_.png">
            <a:extLst>
              <a:ext uri="{FF2B5EF4-FFF2-40B4-BE49-F238E27FC236}">
                <a16:creationId xmlns:a16="http://schemas.microsoft.com/office/drawing/2014/main" id="{51FEB275-5E9B-1B47-BC38-BBB6E9254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7" name="Picture 3" descr="needothers3.jpg">
            <a:extLst>
              <a:ext uri="{FF2B5EF4-FFF2-40B4-BE49-F238E27FC236}">
                <a16:creationId xmlns:a16="http://schemas.microsoft.com/office/drawing/2014/main" id="{ACB83110-4B21-0142-B3CE-C5CEF5C1DD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DF37D94A-8D20-4042-B144-DB9EA3CD7976}"/>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EE415555-D916-C84C-A2E2-3BD68629E0AB}"/>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E7CCEBDD-85DB-2140-ADDC-BBBE5E4FF25B}"/>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D3CC0149-02E0-2243-9240-FBEAC5AC34B2}"/>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7462" name="Text Box 14">
            <a:extLst>
              <a:ext uri="{FF2B5EF4-FFF2-40B4-BE49-F238E27FC236}">
                <a16:creationId xmlns:a16="http://schemas.microsoft.com/office/drawing/2014/main" id="{34EA0B58-915C-344A-881C-57B37222130C}"/>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FE5A646F-AF54-EC49-A39E-B7D6AE28BE74}"/>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Human sources</a:t>
            </a:r>
          </a:p>
        </p:txBody>
      </p:sp>
      <p:sp>
        <p:nvSpPr>
          <p:cNvPr id="10" name="Rectangle 3">
            <a:extLst>
              <a:ext uri="{FF2B5EF4-FFF2-40B4-BE49-F238E27FC236}">
                <a16:creationId xmlns:a16="http://schemas.microsoft.com/office/drawing/2014/main" id="{25BBB847-DB5F-2844-89A4-79C7C1B2AF86}"/>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Bible</a:t>
            </a:r>
          </a:p>
        </p:txBody>
      </p:sp>
      <p:sp>
        <p:nvSpPr>
          <p:cNvPr id="11" name="Rectangle 3">
            <a:extLst>
              <a:ext uri="{FF2B5EF4-FFF2-40B4-BE49-F238E27FC236}">
                <a16:creationId xmlns:a16="http://schemas.microsoft.com/office/drawing/2014/main" id="{3AF0DD8E-1128-6349-AA10-428537BC840C}"/>
              </a:ext>
            </a:extLst>
          </p:cNvPr>
          <p:cNvSpPr txBox="1">
            <a:spLocks noChangeArrowheads="1"/>
          </p:cNvSpPr>
          <p:nvPr/>
        </p:nvSpPr>
        <p:spPr bwMode="auto">
          <a:xfrm>
            <a:off x="-76200" y="306705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Temporal results</a:t>
            </a:r>
          </a:p>
        </p:txBody>
      </p:sp>
      <p:sp>
        <p:nvSpPr>
          <p:cNvPr id="12" name="Rectangle 3">
            <a:extLst>
              <a:ext uri="{FF2B5EF4-FFF2-40B4-BE49-F238E27FC236}">
                <a16:creationId xmlns:a16="http://schemas.microsoft.com/office/drawing/2014/main" id="{22644FA4-8BBC-C24C-8A3E-04E3AA93C6E7}"/>
              </a:ext>
            </a:extLst>
          </p:cNvPr>
          <p:cNvSpPr txBox="1">
            <a:spLocks noChangeArrowheads="1"/>
          </p:cNvSpPr>
          <p:nvPr/>
        </p:nvSpPr>
        <p:spPr bwMode="auto">
          <a:xfrm>
            <a:off x="4495800" y="3067050"/>
            <a:ext cx="4572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Eternal reward</a:t>
            </a:r>
          </a:p>
        </p:txBody>
      </p:sp>
      <p:sp>
        <p:nvSpPr>
          <p:cNvPr id="13" name="Rectangle 3">
            <a:extLst>
              <a:ext uri="{FF2B5EF4-FFF2-40B4-BE49-F238E27FC236}">
                <a16:creationId xmlns:a16="http://schemas.microsoft.com/office/drawing/2014/main" id="{B66FA0C8-663A-9F4A-86B7-819686392A09}"/>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Immoral OK</a:t>
            </a:r>
          </a:p>
        </p:txBody>
      </p:sp>
      <p:sp>
        <p:nvSpPr>
          <p:cNvPr id="14" name="Rectangle 3">
            <a:extLst>
              <a:ext uri="{FF2B5EF4-FFF2-40B4-BE49-F238E27FC236}">
                <a16:creationId xmlns:a16="http://schemas.microsoft.com/office/drawing/2014/main" id="{A519B954-6B4B-0E49-B49F-6E2921061E4E}"/>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Morality</a:t>
            </a:r>
          </a:p>
        </p:txBody>
      </p:sp>
      <p:sp>
        <p:nvSpPr>
          <p:cNvPr id="15" name="Rectangle 3">
            <a:extLst>
              <a:ext uri="{FF2B5EF4-FFF2-40B4-BE49-F238E27FC236}">
                <a16:creationId xmlns:a16="http://schemas.microsoft.com/office/drawing/2014/main" id="{4F63592B-630E-914F-85DF-7214A7EAAE29}"/>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Time bound</a:t>
            </a:r>
          </a:p>
        </p:txBody>
      </p:sp>
      <p:sp>
        <p:nvSpPr>
          <p:cNvPr id="16" name="Rectangle 3">
            <a:extLst>
              <a:ext uri="{FF2B5EF4-FFF2-40B4-BE49-F238E27FC236}">
                <a16:creationId xmlns:a16="http://schemas.microsoft.com/office/drawing/2014/main" id="{6AD7AFB5-C632-EF4A-8608-9726CE83837F}"/>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Timeless</a:t>
            </a:r>
          </a:p>
        </p:txBody>
      </p:sp>
      <p:sp>
        <p:nvSpPr>
          <p:cNvPr id="17" name="Rectangle 3">
            <a:extLst>
              <a:ext uri="{FF2B5EF4-FFF2-40B4-BE49-F238E27FC236}">
                <a16:creationId xmlns:a16="http://schemas.microsoft.com/office/drawing/2014/main" id="{737B626D-4C35-D04E-8C46-59F72557BC11}"/>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Duty</a:t>
            </a:r>
          </a:p>
        </p:txBody>
      </p:sp>
      <p:sp>
        <p:nvSpPr>
          <p:cNvPr id="18" name="Rectangle 3">
            <a:extLst>
              <a:ext uri="{FF2B5EF4-FFF2-40B4-BE49-F238E27FC236}">
                <a16:creationId xmlns:a16="http://schemas.microsoft.com/office/drawing/2014/main" id="{658D172F-81E7-F34F-89A7-108F5EDFCE79}"/>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Call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890639AE-BEE1-6841-9AC0-0A2F1AE4047E}"/>
              </a:ext>
            </a:extLst>
          </p:cNvPr>
          <p:cNvSpPr>
            <a:spLocks noGrp="1" noChangeArrowheads="1"/>
          </p:cNvSpPr>
          <p:nvPr>
            <p:ph type="title"/>
          </p:nvPr>
        </p:nvSpPr>
        <p:spPr>
          <a:xfrm>
            <a:off x="1524000" y="455613"/>
            <a:ext cx="7772400" cy="1144587"/>
          </a:xfrm>
        </p:spPr>
        <p:txBody>
          <a:bodyPr lIns="0" tIns="0" rIns="0" bIns="0"/>
          <a:lstStyle/>
          <a:p>
            <a:pPr algn="ctr" defTabSz="914400" eaLnBrk="1">
              <a:defRPr/>
            </a:pPr>
            <a:r>
              <a:rPr lang="ja-JP" altLang="en-US" sz="4400">
                <a:solidFill>
                  <a:srgbClr val="006600"/>
                </a:solidFill>
                <a:latin typeface="SimSun" pitchFamily="2" charset="-122"/>
                <a:ea typeface="SimSun" pitchFamily="2" charset="-122"/>
                <a:sym typeface="SimSun" pitchFamily="2" charset="-122"/>
              </a:rPr>
              <a:t>领袖的品质</a:t>
            </a:r>
            <a:endParaRPr lang="en-US" altLang="en-US">
              <a:ea typeface="MS PGothic" pitchFamily="34" charset="-128"/>
            </a:endParaRPr>
          </a:p>
        </p:txBody>
      </p:sp>
      <p:sp>
        <p:nvSpPr>
          <p:cNvPr id="68610" name="Rectangle 2">
            <a:extLst>
              <a:ext uri="{FF2B5EF4-FFF2-40B4-BE49-F238E27FC236}">
                <a16:creationId xmlns:a16="http://schemas.microsoft.com/office/drawing/2014/main" id="{4135C3E2-75BA-FA42-9423-0FEE52EB4E31}"/>
              </a:ext>
            </a:extLst>
          </p:cNvPr>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defRPr/>
            </a:pPr>
            <a:r>
              <a:rPr lang="ja-JP" altLang="en-US" sz="2800">
                <a:latin typeface="SimSun" pitchFamily="2" charset="-122"/>
                <a:ea typeface="SimSun" pitchFamily="2" charset="-122"/>
                <a:sym typeface="SimSun" pitchFamily="2" charset="-122"/>
              </a:rPr>
              <a:t>他们是谁？</a:t>
            </a:r>
            <a:r>
              <a:rPr lang="ja-JP" altLang="en-US" sz="2800">
                <a:solidFill>
                  <a:srgbClr val="0000CC"/>
                </a:solidFill>
                <a:latin typeface="SimSun" pitchFamily="2" charset="-122"/>
                <a:ea typeface="SimSun" pitchFamily="2" charset="-122"/>
                <a:sym typeface="SimSun" pitchFamily="2" charset="-122"/>
              </a:rPr>
              <a:t>监督</a:t>
            </a:r>
            <a:r>
              <a:rPr lang="en-US" altLang="ja-JP" sz="2800">
                <a:solidFill>
                  <a:srgbClr val="0000CC"/>
                </a:solidFill>
                <a:latin typeface="SimSun" pitchFamily="2" charset="-122"/>
                <a:ea typeface="SimSun" pitchFamily="2" charset="-122"/>
                <a:sym typeface="SimSun" pitchFamily="2" charset="-122"/>
              </a:rPr>
              <a:t> </a:t>
            </a:r>
            <a:r>
              <a:rPr lang="en-US" altLang="ja-JP" sz="2800">
                <a:latin typeface="Arial" pitchFamily="34" charset="0"/>
                <a:ea typeface="MS PGothic" pitchFamily="34" charset="-128"/>
                <a:cs typeface="Arial" pitchFamily="34" charset="0"/>
                <a:sym typeface="Arial" pitchFamily="34" charset="0"/>
              </a:rPr>
              <a:t> (</a:t>
            </a:r>
            <a:r>
              <a:rPr lang="ja-JP" altLang="en-US" sz="2800">
                <a:latin typeface="SimSun" pitchFamily="2" charset="-122"/>
                <a:ea typeface="SimSun" pitchFamily="2" charset="-122"/>
                <a:sym typeface="SimSun" pitchFamily="2" charset="-122"/>
              </a:rPr>
              <a:t>长老，主教，牧师</a:t>
            </a:r>
            <a:r>
              <a:rPr lang="en-US" altLang="ja-JP" sz="2800">
                <a:latin typeface="Arial" pitchFamily="34" charset="0"/>
                <a:ea typeface="MS PGothic" pitchFamily="34" charset="-128"/>
                <a:cs typeface="Arial" pitchFamily="34" charset="0"/>
                <a:sym typeface="Arial" pitchFamily="34" charset="0"/>
              </a:rPr>
              <a:t>) </a:t>
            </a:r>
            <a:r>
              <a:rPr lang="ja-JP" altLang="en-US" sz="28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执事</a:t>
            </a:r>
            <a:endParaRPr lang="en-US" altLang="ja-JP" sz="3200">
              <a:solidFill>
                <a:srgbClr val="0000CC"/>
              </a:solidFill>
              <a:latin typeface="Arial Bold" pitchFamily="2" charset="0"/>
              <a:ea typeface="MS PGothic" pitchFamily="34" charset="-128"/>
              <a:sym typeface="Arial Bold" pitchFamily="2"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品质是指领袖</a:t>
            </a:r>
            <a:r>
              <a:rPr lang="ja-JP" altLang="en-US" sz="2800">
                <a:solidFill>
                  <a:srgbClr val="0000CC"/>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如果领袖失败，他必须离职。</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所有的品质是</a:t>
            </a:r>
            <a:r>
              <a:rPr lang="ja-JP" altLang="en-US" sz="2800">
                <a:solidFill>
                  <a:srgbClr val="0000CC"/>
                </a:solidFill>
                <a:latin typeface="SimSun" pitchFamily="2" charset="-122"/>
                <a:ea typeface="SimSun" pitchFamily="2" charset="-122"/>
                <a:sym typeface="SimSun" pitchFamily="2" charset="-122"/>
              </a:rPr>
              <a:t>必需</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相等重要</a:t>
            </a:r>
            <a:r>
              <a:rPr lang="ja-JP" altLang="en-US" sz="2800">
                <a:latin typeface="SimSun" pitchFamily="2" charset="-122"/>
                <a:ea typeface="SimSun" pitchFamily="2" charset="-122"/>
                <a:sym typeface="SimSun" pitchFamily="2" charset="-122"/>
              </a:rPr>
              <a:t>得</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solidFill>
                  <a:srgbClr val="3E2DF9"/>
                </a:solidFill>
                <a:latin typeface="SimSun" pitchFamily="2" charset="-122"/>
                <a:ea typeface="SimSun" pitchFamily="2" charset="-122"/>
                <a:sym typeface="SimSun" pitchFamily="2" charset="-122"/>
              </a:rPr>
              <a:t>品格是比才干重要</a:t>
            </a:r>
            <a:r>
              <a:rPr lang="en-US" altLang="ja-JP" sz="2800">
                <a:solidFill>
                  <a:srgbClr val="3E2DF9"/>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（只有两种特性有关才干）</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solidFill>
                  <a:srgbClr val="3E2DF9"/>
                </a:solidFill>
                <a:latin typeface="SimSun" pitchFamily="2" charset="-122"/>
                <a:ea typeface="SimSun" pitchFamily="2" charset="-122"/>
                <a:sym typeface="SimSun" pitchFamily="2" charset="-122"/>
              </a:rPr>
              <a:t>管理自己的家</a:t>
            </a:r>
            <a:r>
              <a:rPr lang="ja-JP" altLang="en-US" sz="2800">
                <a:latin typeface="SimSun" pitchFamily="2" charset="-122"/>
                <a:ea typeface="SimSun" pitchFamily="2" charset="-122"/>
                <a:sym typeface="SimSun" pitchFamily="2" charset="-122"/>
              </a:rPr>
              <a:t>重于工作</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应该要合格才可以</a:t>
            </a:r>
            <a:r>
              <a:rPr lang="en-US" altLang="ja-JP" sz="2800">
                <a:latin typeface="Arial" pitchFamily="34" charset="0"/>
                <a:ea typeface="MS PGothic" pitchFamily="34" charset="-128"/>
                <a:cs typeface="Arial" pitchFamily="34" charset="0"/>
                <a:sym typeface="Arial" pitchFamily="34" charset="0"/>
              </a:rPr>
              <a:t> </a:t>
            </a:r>
          </a:p>
          <a:p>
            <a:pPr marL="457200" lvl="1" indent="0" defTabSz="914400" eaLnBrk="1">
              <a:lnSpc>
                <a:spcPct val="90000"/>
              </a:lnSpc>
              <a:spcBef>
                <a:spcPts val="600"/>
              </a:spcBef>
              <a:defRPr/>
            </a:pPr>
            <a:r>
              <a:rPr lang="en-US" altLang="en-US" sz="2800">
                <a:latin typeface="Arial" pitchFamily="34" charset="0"/>
                <a:cs typeface="Arial" pitchFamily="34" charset="0"/>
                <a:sym typeface="Arial" pitchFamily="34" charset="0"/>
              </a:rPr>
              <a:t>1. </a:t>
            </a:r>
            <a:r>
              <a:rPr lang="ja-JP" altLang="en-US" sz="2800">
                <a:latin typeface="SimSun" pitchFamily="2" charset="-122"/>
                <a:ea typeface="SimSun" pitchFamily="2" charset="-122"/>
                <a:sym typeface="SimSun" pitchFamily="2" charset="-122"/>
              </a:rPr>
              <a:t>给于</a:t>
            </a:r>
            <a:r>
              <a:rPr lang="ja-JP" altLang="en-US" sz="2800">
                <a:solidFill>
                  <a:srgbClr val="0000CC"/>
                </a:solidFill>
                <a:latin typeface="SimSun" pitchFamily="2" charset="-122"/>
                <a:ea typeface="SimSun" pitchFamily="2" charset="-122"/>
                <a:sym typeface="SimSun" pitchFamily="2" charset="-122"/>
              </a:rPr>
              <a:t>敬虔方向</a:t>
            </a:r>
            <a:endParaRPr lang="en-US" altLang="ja-JP" sz="280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defRPr/>
            </a:pPr>
            <a:r>
              <a:rPr lang="en-US" altLang="en-US" sz="2800">
                <a:latin typeface="Arial" pitchFamily="34" charset="0"/>
                <a:ea typeface="MS PGothic" pitchFamily="34" charset="-128"/>
                <a:cs typeface="Arial" pitchFamily="34" charset="0"/>
                <a:sym typeface="Arial" pitchFamily="34" charset="0"/>
              </a:rPr>
              <a:t>2. </a:t>
            </a:r>
            <a:r>
              <a:rPr lang="ja-JP" altLang="en-US" sz="2800">
                <a:latin typeface="SimSun" pitchFamily="2" charset="-122"/>
                <a:ea typeface="SimSun" pitchFamily="2" charset="-122"/>
                <a:cs typeface="Arial" pitchFamily="34" charset="0"/>
                <a:sym typeface="SimSun" pitchFamily="2" charset="-122"/>
              </a:rPr>
              <a:t>教会可以</a:t>
            </a:r>
            <a:r>
              <a:rPr lang="ja-JP" altLang="en-US" sz="2800">
                <a:solidFill>
                  <a:srgbClr val="0000CC"/>
                </a:solidFill>
                <a:latin typeface="SimSun" pitchFamily="2" charset="-122"/>
                <a:ea typeface="SimSun" pitchFamily="2" charset="-122"/>
                <a:cs typeface="Arial" pitchFamily="34" charset="0"/>
                <a:sym typeface="SimSun" pitchFamily="2" charset="-122"/>
              </a:rPr>
              <a:t>避免</a:t>
            </a:r>
            <a:r>
              <a:rPr lang="ja-JP" altLang="en-US" sz="2800">
                <a:latin typeface="SimSun" pitchFamily="2" charset="-122"/>
                <a:ea typeface="SimSun" pitchFamily="2" charset="-122"/>
                <a:cs typeface="Arial" pitchFamily="34" charset="0"/>
                <a:sym typeface="SimSun" pitchFamily="2" charset="-122"/>
              </a:rPr>
              <a:t>不好或不熟练的领袖带来的不必要</a:t>
            </a:r>
            <a:r>
              <a:rPr lang="ja-JP" altLang="en-US" sz="2800">
                <a:solidFill>
                  <a:srgbClr val="0000CC"/>
                </a:solidFill>
                <a:latin typeface="SimSun" pitchFamily="2" charset="-122"/>
                <a:ea typeface="SimSun" pitchFamily="2" charset="-122"/>
                <a:cs typeface="Arial" pitchFamily="34" charset="0"/>
                <a:sym typeface="SimSun" pitchFamily="2" charset="-122"/>
              </a:rPr>
              <a:t>问题</a:t>
            </a:r>
            <a:endParaRPr lang="en-US" altLang="en-US">
              <a:ea typeface="SimSun" pitchFamily="2" charset="-122"/>
              <a:cs typeface="Arial" pitchFamily="34" charset="0"/>
            </a:endParaRPr>
          </a:p>
        </p:txBody>
      </p:sp>
      <p:sp>
        <p:nvSpPr>
          <p:cNvPr id="68611" name="AutoShape 3">
            <a:extLst>
              <a:ext uri="{FF2B5EF4-FFF2-40B4-BE49-F238E27FC236}">
                <a16:creationId xmlns:a16="http://schemas.microsoft.com/office/drawing/2014/main" id="{7FCAEA5F-A431-8D42-99F9-2949234DD0DC}"/>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FAEDFD85-376B-2D4A-8820-B6C5E7BD4D50}"/>
              </a:ext>
            </a:extLst>
          </p:cNvPr>
          <p:cNvSpPr>
            <a:spLocks noGrp="1" noChangeArrowheads="1"/>
          </p:cNvSpPr>
          <p:nvPr>
            <p:ph type="title"/>
          </p:nvPr>
        </p:nvSpPr>
        <p:spPr>
          <a:xfrm>
            <a:off x="15240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ea typeface="MS PGothic" pitchFamily="34" charset="-128"/>
                <a:sym typeface="Engravers MT Bold" charset="0"/>
              </a:rPr>
              <a:t>(O) </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ea typeface="MS PGothic" pitchFamily="34" charset="-128"/>
                <a:sym typeface="Engravers MT Bold" charset="0"/>
              </a:rPr>
              <a:t>(d) </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4514" name="Rectangle 2">
            <a:extLst>
              <a:ext uri="{FF2B5EF4-FFF2-40B4-BE49-F238E27FC236}">
                <a16:creationId xmlns:a16="http://schemas.microsoft.com/office/drawing/2014/main" id="{E10A403F-976A-AC4E-85E4-9C8B52CF0BAE}"/>
              </a:ext>
            </a:extLst>
          </p:cNvPr>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defRPr/>
            </a:pPr>
            <a:r>
              <a:rPr lang="ja-JP" altLang="en-US" sz="4000">
                <a:solidFill>
                  <a:srgbClr val="FF9900"/>
                </a:solidFill>
                <a:latin typeface="SimSun" pitchFamily="2" charset="-122"/>
                <a:ea typeface="SimSun" pitchFamily="2" charset="-122"/>
                <a:sym typeface="SimSun" pitchFamily="2" charset="-122"/>
              </a:rPr>
              <a:t>一般的名誉</a:t>
            </a:r>
            <a:r>
              <a:rPr lang="en-US" altLang="ja-JP" sz="4000">
                <a:latin typeface="Arial" pitchFamily="34" charset="0"/>
                <a:ea typeface="MS PGothic" pitchFamily="34" charset="-128"/>
                <a:cs typeface="Arial" pitchFamily="34" charset="0"/>
                <a:sym typeface="Arial" pitchFamily="34" charset="0"/>
              </a:rPr>
              <a:t> </a:t>
            </a:r>
          </a:p>
          <a:p>
            <a:pPr marL="914400" lvl="2" indent="0" defTabSz="914400" eaLnBrk="1">
              <a:spcBef>
                <a:spcPts val="700"/>
              </a:spcBef>
              <a:defRPr/>
            </a:pPr>
            <a:r>
              <a:rPr lang="en-US" altLang="en-US" sz="3200">
                <a:latin typeface="Arial" pitchFamily="34" charset="0"/>
                <a:ea typeface="MS PGothic" pitchFamily="34" charset="-128"/>
                <a:cs typeface="Arial" pitchFamily="34" charset="0"/>
                <a:sym typeface="Arial" pitchFamily="34" charset="0"/>
              </a:rPr>
              <a:t>(</a:t>
            </a:r>
            <a:r>
              <a:rPr lang="ja-JP" altLang="en-US" sz="3200">
                <a:latin typeface="SimSun" pitchFamily="2" charset="-122"/>
                <a:ea typeface="SimSun" pitchFamily="2" charset="-122"/>
                <a:sym typeface="SimSun" pitchFamily="2" charset="-122"/>
              </a:rPr>
              <a:t>察觉品格</a:t>
            </a:r>
            <a:r>
              <a:rPr lang="en-US" altLang="ja-JP" sz="320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defRPr/>
            </a:pPr>
            <a:r>
              <a:rPr lang="ja-JP" altLang="en-US" sz="3400">
                <a:latin typeface="SimSun" pitchFamily="2" charset="-122"/>
                <a:ea typeface="SimSun" pitchFamily="2" charset="-122"/>
                <a:sym typeface="SimSun" pitchFamily="2" charset="-122"/>
              </a:rPr>
              <a:t>无可指摘</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defRPr/>
            </a:pPr>
            <a:r>
              <a:rPr lang="ja-JP" altLang="en-US" sz="3400">
                <a:latin typeface="SimSun" pitchFamily="2" charset="-122"/>
                <a:ea typeface="SimSun" pitchFamily="2" charset="-122"/>
                <a:sym typeface="SimSun" pitchFamily="2" charset="-122"/>
              </a:rPr>
              <a:t>教外有好名誉</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defRPr/>
            </a:pPr>
            <a:r>
              <a:rPr lang="ja-JP" altLang="en-US" sz="3400">
                <a:latin typeface="SimSun" pitchFamily="2" charset="-122"/>
                <a:ea typeface="SimSun" pitchFamily="2" charset="-122"/>
                <a:sym typeface="SimSun" pitchFamily="2" charset="-122"/>
              </a:rPr>
              <a:t>庄重</a:t>
            </a:r>
            <a:r>
              <a:rPr lang="en-US" altLang="ja-JP" sz="34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 		(O &amp; D)</a:t>
            </a:r>
            <a:endParaRPr lang="en-US" altLang="en-US">
              <a:ea typeface="Helvetica" pitchFamily="2" charset="0"/>
            </a:endParaRPr>
          </a:p>
        </p:txBody>
      </p:sp>
      <p:sp>
        <p:nvSpPr>
          <p:cNvPr id="64515" name="AutoShape 3">
            <a:extLst>
              <a:ext uri="{FF2B5EF4-FFF2-40B4-BE49-F238E27FC236}">
                <a16:creationId xmlns:a16="http://schemas.microsoft.com/office/drawing/2014/main" id="{64A1E28A-B554-3241-985E-43FA4648D6D2}"/>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32892E0A-EE13-6E4C-9399-2E647F57900F}"/>
              </a:ext>
            </a:extLst>
          </p:cNvPr>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defRPr/>
            </a:pPr>
            <a:r>
              <a:rPr lang="en-US" altLang="en-US" sz="3600">
                <a:solidFill>
                  <a:srgbClr val="FF9900"/>
                </a:solidFill>
                <a:latin typeface="Arial Bold" pitchFamily="2" charset="0"/>
                <a:ea typeface="MS PGothic" pitchFamily="34" charset="-128"/>
                <a:sym typeface="Arial Bold" pitchFamily="2" charset="0"/>
              </a:rPr>
              <a:t>II. </a:t>
            </a:r>
            <a:r>
              <a:rPr lang="ja-JP" altLang="en-US" sz="3600">
                <a:solidFill>
                  <a:srgbClr val="FF9900"/>
                </a:solidFill>
                <a:latin typeface="SimSun" pitchFamily="2" charset="-122"/>
                <a:ea typeface="SimSun" pitchFamily="2" charset="-122"/>
                <a:sym typeface="SimSun" pitchFamily="2" charset="-122"/>
              </a:rPr>
              <a:t>家庭生活</a:t>
            </a:r>
            <a:r>
              <a:rPr lang="en-US" altLang="ja-JP" sz="3600">
                <a:latin typeface="Arial" pitchFamily="34" charset="0"/>
                <a:ea typeface="MS PGothic" pitchFamily="34" charset="-128"/>
                <a:cs typeface="Arial" pitchFamily="34" charset="0"/>
                <a:sym typeface="Arial" pitchFamily="34" charset="0"/>
              </a:rPr>
              <a:t> </a:t>
            </a:r>
            <a:r>
              <a:rPr lang="en-US" altLang="ja-JP" sz="3400">
                <a:latin typeface="Arial" pitchFamily="34" charset="0"/>
                <a:ea typeface="MS PGothic" pitchFamily="34" charset="-128"/>
                <a:cs typeface="Arial" pitchFamily="34" charset="0"/>
                <a:sym typeface="Arial" pitchFamily="34" charset="0"/>
              </a:rPr>
              <a:t>(</a:t>
            </a:r>
            <a:r>
              <a:rPr lang="ja-JP" altLang="en-US" sz="3400">
                <a:latin typeface="SimSun" pitchFamily="2" charset="-122"/>
                <a:ea typeface="SimSun" pitchFamily="2" charset="-122"/>
                <a:sym typeface="SimSun" pitchFamily="2" charset="-122"/>
              </a:rPr>
              <a:t>如有接婚</a:t>
            </a:r>
            <a:r>
              <a:rPr lang="en-US" altLang="ja-JP" sz="3400">
                <a:latin typeface="Arial" pitchFamily="34" charset="0"/>
                <a:ea typeface="MS PGothic" pitchFamily="34" charset="-128"/>
                <a:cs typeface="Arial" pitchFamily="34" charset="0"/>
                <a:sym typeface="Arial" pitchFamily="34" charset="0"/>
              </a:rPr>
              <a:t>) </a:t>
            </a:r>
            <a:endParaRPr lang="en-US" altLang="ja-JP" sz="3600">
              <a:latin typeface="Arial" pitchFamily="34" charset="0"/>
              <a:ea typeface="MS PGothic" pitchFamily="34" charset="-128"/>
              <a:cs typeface="Arial" pitchFamily="34" charset="0"/>
              <a:sym typeface="Arial" pitchFamily="34" charset="0"/>
            </a:endParaRP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一个妻子的丈夫</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妻子是被庄重的，不说谗言，有节制，凡事忠心。</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defRPr/>
            </a:pPr>
            <a:r>
              <a:rPr lang="ja-JP" altLang="en-US" sz="3000">
                <a:latin typeface="SimSun" pitchFamily="2" charset="-122"/>
                <a:ea typeface="SimSun" pitchFamily="2" charset="-122"/>
                <a:sym typeface="SimSun" pitchFamily="2" charset="-122"/>
              </a:rPr>
              <a:t>儿女凡事敬重顺服</a:t>
            </a:r>
            <a:r>
              <a:rPr lang="en-US" altLang="ja-JP" sz="30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5538" name="Picture 2" descr="BD05082_.pdf">
            <a:extLst>
              <a:ext uri="{FF2B5EF4-FFF2-40B4-BE49-F238E27FC236}">
                <a16:creationId xmlns:a16="http://schemas.microsoft.com/office/drawing/2014/main" id="{702EEEDA-D21E-244B-A69B-1F0E1392BD0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a:extLst>
              <a:ext uri="{FF2B5EF4-FFF2-40B4-BE49-F238E27FC236}">
                <a16:creationId xmlns:a16="http://schemas.microsoft.com/office/drawing/2014/main" id="{29819379-FDDC-E140-AA13-946C709F6637}"/>
              </a:ext>
            </a:extLst>
          </p:cNvPr>
          <p:cNvSpPr>
            <a:spLocks noGrp="1" noChangeArrowheads="1"/>
          </p:cNvSpPr>
          <p:nvPr>
            <p:ph type="title"/>
          </p:nvPr>
        </p:nvSpPr>
        <p:spPr>
          <a:xfrm>
            <a:off x="14478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ea typeface="MS PGothic" pitchFamily="34" charset="-128"/>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ea typeface="MS PGothic" pitchFamily="34" charset="-128"/>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5540" name="AutoShape 4">
            <a:extLst>
              <a:ext uri="{FF2B5EF4-FFF2-40B4-BE49-F238E27FC236}">
                <a16:creationId xmlns:a16="http://schemas.microsoft.com/office/drawing/2014/main" id="{B9D8D921-DE48-4742-A742-B14B1B3EAE2D}"/>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6D4F50A5-3848-7248-A208-4932217278AB}"/>
              </a:ext>
            </a:extLst>
          </p:cNvPr>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defRPr/>
            </a:pPr>
            <a:r>
              <a:rPr lang="en-US" altLang="en-US" sz="3600">
                <a:solidFill>
                  <a:srgbClr val="FF9900"/>
                </a:solidFill>
                <a:latin typeface="Arial Bold" pitchFamily="2" charset="0"/>
                <a:ea typeface="MS PGothic" pitchFamily="34" charset="-128"/>
                <a:sym typeface="Arial Bold" pitchFamily="2" charset="0"/>
              </a:rPr>
              <a:t>III. </a:t>
            </a:r>
            <a:r>
              <a:rPr lang="ja-JP" altLang="en-US" sz="3600">
                <a:solidFill>
                  <a:srgbClr val="FF9900"/>
                </a:solidFill>
                <a:latin typeface="SimSun" pitchFamily="2" charset="-122"/>
                <a:ea typeface="SimSun" pitchFamily="2" charset="-122"/>
                <a:sym typeface="SimSun" pitchFamily="2" charset="-122"/>
              </a:rPr>
              <a:t>反面的特征</a:t>
            </a:r>
            <a:endParaRPr lang="en-US" altLang="ja-JP" sz="3600">
              <a:solidFill>
                <a:srgbClr val="FF9900"/>
              </a:solidFill>
              <a:latin typeface="Arial Bold" pitchFamily="2" charset="0"/>
              <a:ea typeface="MS PGothic" pitchFamily="34" charset="-128"/>
              <a:sym typeface="Arial Bold" pitchFamily="2" charset="0"/>
            </a:endParaRP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不轻易发怒</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不暴力</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与人无争</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不是初信主的</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不贪不义之财</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不好酒；有节制的</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6562" name="Picture 2" descr="BD06787_.pdf">
            <a:extLst>
              <a:ext uri="{FF2B5EF4-FFF2-40B4-BE49-F238E27FC236}">
                <a16:creationId xmlns:a16="http://schemas.microsoft.com/office/drawing/2014/main" id="{38387707-24DF-BB4E-8722-033A07D6D0A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a:extLst>
              <a:ext uri="{FF2B5EF4-FFF2-40B4-BE49-F238E27FC236}">
                <a16:creationId xmlns:a16="http://schemas.microsoft.com/office/drawing/2014/main" id="{03EF5187-7042-1E4A-B889-98A47BB45310}"/>
              </a:ext>
            </a:extLst>
          </p:cNvPr>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66564" name="Line 4">
            <a:extLst>
              <a:ext uri="{FF2B5EF4-FFF2-40B4-BE49-F238E27FC236}">
                <a16:creationId xmlns:a16="http://schemas.microsoft.com/office/drawing/2014/main" id="{79D17A74-0D24-FD42-B8B2-B9CABF94301B}"/>
              </a:ext>
            </a:extLst>
          </p:cNvPr>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66565" name="Rectangle 5">
            <a:extLst>
              <a:ext uri="{FF2B5EF4-FFF2-40B4-BE49-F238E27FC236}">
                <a16:creationId xmlns:a16="http://schemas.microsoft.com/office/drawing/2014/main" id="{9C162CB8-2595-644D-B544-A36330F49265}"/>
              </a:ext>
            </a:extLst>
          </p:cNvPr>
          <p:cNvSpPr>
            <a:spLocks noGrp="1" noChangeArrowheads="1"/>
          </p:cNvSpPr>
          <p:nvPr>
            <p:ph type="title"/>
          </p:nvPr>
        </p:nvSpPr>
        <p:spPr>
          <a:xfrm>
            <a:off x="13716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a:solidFill>
                  <a:srgbClr val="006600"/>
                </a:solidFill>
                <a:latin typeface="Engravers MT" pitchFamily="18" charset="0"/>
                <a:ea typeface="MS PGothic" pitchFamily="34" charset="-128"/>
                <a:sym typeface="Engravers MT" pitchFamily="18"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a:solidFill>
                  <a:srgbClr val="006600"/>
                </a:solidFill>
                <a:latin typeface="Engravers MT" pitchFamily="18" charset="0"/>
                <a:ea typeface="MS PGothic" pitchFamily="34" charset="-128"/>
                <a:sym typeface="Engravers MT" pitchFamily="18"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6566" name="AutoShape 6">
            <a:extLst>
              <a:ext uri="{FF2B5EF4-FFF2-40B4-BE49-F238E27FC236}">
                <a16:creationId xmlns:a16="http://schemas.microsoft.com/office/drawing/2014/main" id="{3393F0AE-8E00-6147-9B67-EF47C4428E13}"/>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C32CFE42-F934-FD40-87A2-2F3006758E6D}"/>
              </a:ext>
            </a:extLst>
          </p:cNvPr>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defRPr/>
            </a:pPr>
            <a:r>
              <a:rPr lang="en-US" altLang="en-US" sz="3600">
                <a:solidFill>
                  <a:srgbClr val="FF9900"/>
                </a:solidFill>
                <a:latin typeface="Arial Bold" pitchFamily="2" charset="0"/>
                <a:ea typeface="MS PGothic" pitchFamily="34" charset="-128"/>
                <a:sym typeface="Arial Bold" pitchFamily="2" charset="0"/>
              </a:rPr>
              <a:t>IV. </a:t>
            </a:r>
            <a:r>
              <a:rPr lang="ja-JP" altLang="en-US" sz="3600">
                <a:solidFill>
                  <a:srgbClr val="FF9900"/>
                </a:solidFill>
                <a:latin typeface="SimSun" pitchFamily="2" charset="-122"/>
                <a:ea typeface="SimSun" pitchFamily="2" charset="-122"/>
                <a:sym typeface="SimSun" pitchFamily="2" charset="-122"/>
              </a:rPr>
              <a:t>正面的特征</a:t>
            </a:r>
            <a:endParaRPr lang="en-US" altLang="ja-JP" sz="3600">
              <a:solidFill>
                <a:srgbClr val="FF9900"/>
              </a:solidFill>
              <a:latin typeface="Arial Bold" pitchFamily="2" charset="0"/>
              <a:ea typeface="MS PGothic" pitchFamily="34" charset="-128"/>
              <a:sym typeface="Arial Bold" pitchFamily="2" charset="0"/>
            </a:endParaRP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乐意接待客旅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切合实际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先受考验</a:t>
            </a:r>
            <a:r>
              <a:rPr lang="en-US" altLang="ja-JP" sz="300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真诚</a:t>
            </a:r>
            <a:r>
              <a:rPr lang="en-US" altLang="ja-JP" sz="300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defRPr/>
            </a:pPr>
            <a:endParaRPr lang="en-US" altLang="en-US" sz="3400">
              <a:latin typeface="Arial" pitchFamily="34" charset="0"/>
              <a:ea typeface="MS PGothic" pitchFamily="34" charset="-128"/>
              <a:cs typeface="Arial" pitchFamily="34" charset="0"/>
              <a:sym typeface="Arial" pitchFamily="34" charset="0"/>
            </a:endParaRPr>
          </a:p>
          <a:p>
            <a:pPr marL="287338" indent="-287338" defTabSz="914400" eaLnBrk="1">
              <a:spcBef>
                <a:spcPts val="800"/>
              </a:spcBef>
              <a:buClr>
                <a:srgbClr val="FF6600"/>
              </a:buClr>
              <a:buFontTx/>
              <a:buAutoNum type="romanUcPeriod" startAt="5"/>
              <a:defRPr/>
            </a:pPr>
            <a:r>
              <a:rPr lang="ja-JP" altLang="en-US" sz="3400">
                <a:solidFill>
                  <a:srgbClr val="FF6600"/>
                </a:solidFill>
                <a:latin typeface="SimSun" pitchFamily="2" charset="-122"/>
                <a:ea typeface="SimSun" pitchFamily="2" charset="-122"/>
                <a:sym typeface="SimSun" pitchFamily="2" charset="-122"/>
              </a:rPr>
              <a:t>善于教导</a:t>
            </a:r>
            <a:r>
              <a:rPr lang="en-US" altLang="ja-JP" sz="3400">
                <a:solidFill>
                  <a:srgbClr val="FF6600"/>
                </a:solidFill>
                <a:latin typeface="SimSun" pitchFamily="2" charset="-122"/>
                <a:ea typeface="SimSun" pitchFamily="2" charset="-122"/>
                <a:sym typeface="SimSun" pitchFamily="2" charset="-122"/>
              </a:rPr>
              <a:t>	</a:t>
            </a:r>
            <a:r>
              <a:rPr lang="en-US" altLang="ja-JP" sz="3400">
                <a:solidFill>
                  <a:srgbClr val="FF9900"/>
                </a:solidFill>
                <a:latin typeface="Arial Bold" pitchFamily="2" charset="0"/>
                <a:ea typeface="MS PGothic" pitchFamily="34" charset="-128"/>
                <a:sym typeface="Arial Bold" pitchFamily="2" charset="0"/>
              </a:rPr>
              <a:t>	</a:t>
            </a:r>
            <a:r>
              <a:rPr lang="en-US" altLang="ja-JP" sz="3400">
                <a:latin typeface="Arial" pitchFamily="34" charset="0"/>
                <a:ea typeface="MS PGothic" pitchFamily="34" charset="-128"/>
                <a:cs typeface="Arial" pitchFamily="34" charset="0"/>
                <a:sym typeface="Arial" pitchFamily="34" charset="0"/>
              </a:rPr>
              <a:t>	(O)</a:t>
            </a:r>
            <a:endParaRPr lang="en-US" altLang="en-US">
              <a:ea typeface="MS PGothic" pitchFamily="34" charset="-128"/>
            </a:endParaRPr>
          </a:p>
        </p:txBody>
      </p:sp>
      <p:pic>
        <p:nvPicPr>
          <p:cNvPr id="67586" name="Picture 2" descr="BD06656_.pdf">
            <a:extLst>
              <a:ext uri="{FF2B5EF4-FFF2-40B4-BE49-F238E27FC236}">
                <a16:creationId xmlns:a16="http://schemas.microsoft.com/office/drawing/2014/main" id="{4BECB0F7-3768-664E-B99F-03471400394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a:extLst>
              <a:ext uri="{FF2B5EF4-FFF2-40B4-BE49-F238E27FC236}">
                <a16:creationId xmlns:a16="http://schemas.microsoft.com/office/drawing/2014/main" id="{2A07C34F-A22D-C845-976A-3E3F356459A9}"/>
              </a:ext>
            </a:extLst>
          </p:cNvPr>
          <p:cNvSpPr>
            <a:spLocks noGrp="1" noChangeArrowheads="1"/>
          </p:cNvSpPr>
          <p:nvPr>
            <p:ph type="title"/>
          </p:nvPr>
        </p:nvSpPr>
        <p:spPr>
          <a:xfrm>
            <a:off x="14478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ea typeface="MS PGothic" pitchFamily="34" charset="-128"/>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ea typeface="MS PGothic" pitchFamily="34" charset="-128"/>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7588" name="AutoShape 4">
            <a:extLst>
              <a:ext uri="{FF2B5EF4-FFF2-40B4-BE49-F238E27FC236}">
                <a16:creationId xmlns:a16="http://schemas.microsoft.com/office/drawing/2014/main" id="{74FEE125-CC1B-6F45-B492-F300E79EE93A}"/>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333399"/>
            </a:gs>
            <a:gs pos="100000">
              <a:srgbClr val="171746"/>
            </a:gs>
          </a:gsLst>
          <a:path path="rect">
            <a:fillToRect l="37720" t="-19635" r="62280" b="119635"/>
          </a:path>
        </a:gradFill>
        <a:effectLst/>
      </p:bgPr>
    </p:bg>
    <p:spTree>
      <p:nvGrpSpPr>
        <p:cNvPr id="1" name=""/>
        <p:cNvGrpSpPr/>
        <p:nvPr/>
      </p:nvGrpSpPr>
      <p:grpSpPr>
        <a:xfrm>
          <a:off x="0" y="0"/>
          <a:ext cx="0" cy="0"/>
          <a:chOff x="0" y="0"/>
          <a:chExt cx="0" cy="0"/>
        </a:xfrm>
      </p:grpSpPr>
      <p:sp>
        <p:nvSpPr>
          <p:cNvPr id="106497" name="Rectangle 1"/>
          <p:cNvSpPr>
            <a:spLocks noGrp="1" noChangeArrowheads="1"/>
          </p:cNvSpPr>
          <p:nvPr>
            <p:ph type="title"/>
          </p:nvPr>
        </p:nvSpPr>
        <p:spPr>
          <a:xfrm>
            <a:off x="685800" y="-76200"/>
            <a:ext cx="7772400" cy="1143000"/>
          </a:xfrm>
          <a:effectLst>
            <a:outerShdw blurRad="63500" dist="35921" dir="2700000" algn="ctr" rotWithShape="0">
              <a:srgbClr val="000000"/>
            </a:outerShdw>
          </a:effectLst>
        </p:spPr>
        <p:txBody>
          <a:bodyPr lIns="0" tIns="0" rIns="0" bIns="0"/>
          <a:lstStyle/>
          <a:p>
            <a:pPr algn="ctr" defTabSz="914400" eaLnBrk="1"/>
            <a:r>
              <a:rPr lang="ja-JP" altLang="en-US" sz="4800" u="sng">
                <a:solidFill>
                  <a:srgbClr val="FFFFFF"/>
                </a:solidFill>
                <a:latin typeface="SimSun" pitchFamily="2" charset="-122"/>
                <a:ea typeface="SimSun" pitchFamily="2" charset="-122"/>
                <a:sym typeface="SimSun" pitchFamily="2" charset="-122"/>
              </a:rPr>
              <a:t>提摩太前书</a:t>
            </a:r>
            <a:r>
              <a:rPr lang="en-US" altLang="ja-JP" sz="4800" u="sng">
                <a:solidFill>
                  <a:srgbClr val="FFFFFF"/>
                </a:solidFill>
                <a:latin typeface="Arial Bold" pitchFamily="2" charset="0"/>
                <a:sym typeface="Arial Bold" pitchFamily="2" charset="0"/>
              </a:rPr>
              <a:t> 3:8-13 </a:t>
            </a:r>
            <a:r>
              <a:rPr lang="en-US" altLang="ja-JP" sz="4000" u="sng">
                <a:solidFill>
                  <a:srgbClr val="FFFFFF"/>
                </a:solidFill>
                <a:latin typeface="Arial Bold" pitchFamily="2" charset="0"/>
                <a:sym typeface="Arial Bold" pitchFamily="2" charset="0"/>
              </a:rPr>
              <a:t>(</a:t>
            </a:r>
            <a:r>
              <a:rPr lang="ja-JP" altLang="en-US" sz="4000" u="sng">
                <a:solidFill>
                  <a:srgbClr val="FFFFFF"/>
                </a:solidFill>
                <a:latin typeface="SimSun" pitchFamily="2" charset="-122"/>
                <a:ea typeface="SimSun" pitchFamily="2" charset="-122"/>
                <a:sym typeface="SimSun" pitchFamily="2" charset="-122"/>
              </a:rPr>
              <a:t>新译本</a:t>
            </a:r>
            <a:r>
              <a:rPr lang="en-US" altLang="ja-JP" sz="4000" u="sng">
                <a:solidFill>
                  <a:srgbClr val="FFFFFF"/>
                </a:solidFill>
                <a:latin typeface="Arial Bold" pitchFamily="2" charset="0"/>
                <a:sym typeface="Arial Bold" pitchFamily="2" charset="0"/>
              </a:rPr>
              <a:t>)</a:t>
            </a:r>
            <a:endParaRPr lang="en-US" altLang="en-US"/>
          </a:p>
        </p:txBody>
      </p:sp>
      <p:sp>
        <p:nvSpPr>
          <p:cNvPr id="106498" name="Rectangle 2"/>
          <p:cNvSpPr>
            <a:spLocks noGrp="1" noChangeArrowheads="1"/>
          </p:cNvSpPr>
          <p:nvPr>
            <p:ph type="body" idx="1"/>
          </p:nvPr>
        </p:nvSpPr>
        <p:spPr>
          <a:xfrm>
            <a:off x="-152400" y="838200"/>
            <a:ext cx="9448800" cy="6019800"/>
          </a:xfrm>
          <a:effectLst>
            <a:outerShdw blurRad="63500" dist="35921" dir="2700000" algn="ctr" rotWithShape="0">
              <a:srgbClr val="000000"/>
            </a:outerShdw>
          </a:effectLst>
        </p:spPr>
        <p:txBody>
          <a:bodyPr lIns="0" tIns="0" rIns="0" bIns="0"/>
          <a:lstStyle/>
          <a:p>
            <a:pPr marL="0" indent="0" algn="ctr" defTabSz="914400" eaLnBrk="1">
              <a:spcBef>
                <a:spcPts val="700"/>
              </a:spcBef>
            </a:pPr>
            <a:r>
              <a:rPr lang="en-US" altLang="en-US" sz="3200" baseline="30000">
                <a:solidFill>
                  <a:srgbClr val="FFFFFF"/>
                </a:solidFill>
                <a:latin typeface="Arial Bold" pitchFamily="2" charset="0"/>
                <a:sym typeface="Arial Bold" pitchFamily="2" charset="0"/>
              </a:rPr>
              <a:t>8</a:t>
            </a:r>
            <a:r>
              <a:rPr lang="en-US" altLang="en-US" sz="3200">
                <a:solidFill>
                  <a:srgbClr val="FFFFFF"/>
                </a:solidFill>
                <a:latin typeface="Arial Bold" pitchFamily="2" charset="0"/>
                <a:sym typeface="Arial Bold" pitchFamily="2" charset="0"/>
              </a:rPr>
              <a:t>,</a:t>
            </a:r>
            <a:r>
              <a:rPr lang="ja-JP" altLang="en-US" sz="3200">
                <a:solidFill>
                  <a:srgbClr val="FFFFFF"/>
                </a:solidFill>
                <a:latin typeface="SimSun" pitchFamily="2" charset="-122"/>
                <a:ea typeface="SimSun" pitchFamily="2" charset="-122"/>
                <a:sym typeface="SimSun" pitchFamily="2" charset="-122"/>
              </a:rPr>
              <a:t>照样，</a:t>
            </a:r>
            <a:r>
              <a:rPr lang="ja-JP" altLang="en-US" sz="3200">
                <a:solidFill>
                  <a:srgbClr val="FFFF00"/>
                </a:solidFill>
                <a:latin typeface="SimSun" pitchFamily="2" charset="-122"/>
                <a:ea typeface="SimSun" pitchFamily="2" charset="-122"/>
                <a:sym typeface="SimSun" pitchFamily="2" charset="-122"/>
              </a:rPr>
              <a:t>执事</a:t>
            </a:r>
            <a:r>
              <a:rPr lang="ja-JP" altLang="en-US" sz="3200">
                <a:solidFill>
                  <a:srgbClr val="FFFFFF"/>
                </a:solidFill>
                <a:latin typeface="SimSun" pitchFamily="2" charset="-122"/>
                <a:ea typeface="SimSun" pitchFamily="2" charset="-122"/>
                <a:sym typeface="SimSun" pitchFamily="2" charset="-122"/>
              </a:rPr>
              <a:t>也必须庄重，不一口两舌，不酗酒，不贪不义之财。</a:t>
            </a:r>
            <a:r>
              <a:rPr lang="en-US" altLang="ja-JP" sz="3200">
                <a:solidFill>
                  <a:srgbClr val="FFFFFF"/>
                </a:solidFill>
                <a:latin typeface="Arial Bold" pitchFamily="2" charset="0"/>
                <a:sym typeface="Arial Bold" pitchFamily="2" charset="0"/>
              </a:rPr>
              <a:t> </a:t>
            </a:r>
            <a:r>
              <a:rPr lang="en-US" altLang="ja-JP" sz="3200" baseline="30000">
                <a:solidFill>
                  <a:srgbClr val="FFFFFF"/>
                </a:solidFill>
                <a:latin typeface="Arial Bold" pitchFamily="2" charset="0"/>
                <a:sym typeface="Arial Bold" pitchFamily="2" charset="0"/>
              </a:rPr>
              <a:t>9</a:t>
            </a:r>
            <a:r>
              <a:rPr lang="ja-JP" altLang="en-US" sz="3200">
                <a:solidFill>
                  <a:srgbClr val="FFFFFF"/>
                </a:solidFill>
                <a:latin typeface="SimSun" pitchFamily="2" charset="-122"/>
                <a:ea typeface="SimSun" pitchFamily="2" charset="-122"/>
                <a:sym typeface="SimSun" pitchFamily="2" charset="-122"/>
              </a:rPr>
              <a:t>用清洁的良心持守信仰的奥秘。</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10</a:t>
            </a:r>
            <a:r>
              <a:rPr lang="ja-JP" altLang="en-US" sz="3200">
                <a:solidFill>
                  <a:srgbClr val="FFFFFF"/>
                </a:solidFill>
                <a:latin typeface="SimSun" pitchFamily="2" charset="-122"/>
                <a:ea typeface="SimSun" pitchFamily="2" charset="-122"/>
                <a:sym typeface="SimSun" pitchFamily="2" charset="-122"/>
              </a:rPr>
              <a:t>他们也必须先受考验，若没有可责之处，然后才让他们作执事。</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11</a:t>
            </a:r>
            <a:r>
              <a:rPr lang="ja-JP" altLang="en-US" sz="3200">
                <a:solidFill>
                  <a:srgbClr val="FFFFFF"/>
                </a:solidFill>
                <a:latin typeface="SimSun" pitchFamily="2" charset="-122"/>
                <a:ea typeface="SimSun" pitchFamily="2" charset="-122"/>
                <a:sym typeface="SimSun" pitchFamily="2" charset="-122"/>
              </a:rPr>
              <a:t>照样，他们的</a:t>
            </a:r>
            <a:r>
              <a:rPr lang="en-US" altLang="ja-JP" sz="3200">
                <a:solidFill>
                  <a:srgbClr val="FFFFFF"/>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妻子</a:t>
            </a:r>
            <a:r>
              <a:rPr lang="en-US" altLang="ja-JP" sz="3200">
                <a:solidFill>
                  <a:srgbClr val="FFFF00"/>
                </a:solidFill>
                <a:latin typeface="Arial Bold" pitchFamily="2" charset="0"/>
                <a:sym typeface="Arial Bold" pitchFamily="2" charset="0"/>
              </a:rPr>
              <a:t> {</a:t>
            </a:r>
            <a:r>
              <a:rPr lang="en-US" altLang="ja-JP" sz="3200" baseline="30000">
                <a:solidFill>
                  <a:srgbClr val="FFFF00"/>
                </a:solidFill>
                <a:latin typeface="Arial Bold" pitchFamily="2" charset="0"/>
                <a:sym typeface="Arial Bold" pitchFamily="2" charset="0"/>
              </a:rPr>
              <a:t>11</a:t>
            </a:r>
            <a:r>
              <a:rPr lang="ja-JP" altLang="en-US" sz="3200">
                <a:solidFill>
                  <a:srgbClr val="FFFF00"/>
                </a:solidFill>
                <a:latin typeface="SimSun" pitchFamily="2" charset="-122"/>
                <a:ea typeface="SimSun" pitchFamily="2" charset="-122"/>
                <a:sym typeface="SimSun" pitchFamily="2" charset="-122"/>
              </a:rPr>
              <a:t>可解作女执事</a:t>
            </a:r>
            <a:r>
              <a:rPr lang="en-US" altLang="ja-JP" sz="3200">
                <a:solidFill>
                  <a:srgbClr val="FFFF00"/>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也要庄重</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不说？？言，有节制，凡事忠心。</a:t>
            </a:r>
            <a:r>
              <a:rPr lang="en-US" altLang="ja-JP" sz="3200" baseline="30000">
                <a:solidFill>
                  <a:srgbClr val="FFFFFF"/>
                </a:solidFill>
                <a:latin typeface="Arial Bold" pitchFamily="2" charset="0"/>
                <a:sym typeface="Arial Bold" pitchFamily="2" charset="0"/>
              </a:rPr>
              <a:t>12</a:t>
            </a:r>
            <a:r>
              <a:rPr lang="ja-JP" altLang="en-US" sz="3200">
                <a:solidFill>
                  <a:srgbClr val="FFFF00"/>
                </a:solidFill>
                <a:latin typeface="SimSun" pitchFamily="2" charset="-122"/>
                <a:ea typeface="SimSun" pitchFamily="2" charset="-122"/>
                <a:sym typeface="SimSun" pitchFamily="2" charset="-122"/>
              </a:rPr>
              <a:t>执事</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只可以作一个妻子的丈夫，善于</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管理儿女和自己的家。</a:t>
            </a:r>
            <a:r>
              <a:rPr lang="en-US" altLang="ja-JP" sz="3200" baseline="30000">
                <a:solidFill>
                  <a:srgbClr val="FFFFFF"/>
                </a:solidFill>
                <a:latin typeface="Arial Bold" pitchFamily="2" charset="0"/>
                <a:sym typeface="Arial Bold" pitchFamily="2" charset="0"/>
              </a:rPr>
              <a:t>13</a:t>
            </a:r>
            <a:r>
              <a:rPr lang="ja-JP" altLang="en-US" sz="3200">
                <a:solidFill>
                  <a:srgbClr val="FFFFFF"/>
                </a:solidFill>
                <a:latin typeface="SimSun" pitchFamily="2" charset="-122"/>
                <a:ea typeface="SimSun" pitchFamily="2" charset="-122"/>
                <a:sym typeface="SimSun" pitchFamily="2" charset="-122"/>
              </a:rPr>
              <a:t>那善于作执事的，就为自己得了好的位分，也因着相信基督耶稣得到大大的胆量。</a:t>
            </a:r>
            <a:endParaRPr lang="en-US" altLang="en-US"/>
          </a:p>
        </p:txBody>
      </p:sp>
      <p:sp>
        <p:nvSpPr>
          <p:cNvPr id="106499" name="AutoShape 3"/>
          <p:cNvSpPr>
            <a:spLocks/>
          </p:cNvSpPr>
          <p:nvPr/>
        </p:nvSpPr>
        <p:spPr bwMode="auto">
          <a:xfrm>
            <a:off x="8305800" y="76200"/>
            <a:ext cx="768350" cy="436563"/>
          </a:xfrm>
          <a:custGeom>
            <a:avLst/>
            <a:gdLst>
              <a:gd name="T0" fmla="*/ 384175 w 21600"/>
              <a:gd name="T1" fmla="*/ 218282 h 21600"/>
              <a:gd name="T2" fmla="*/ 384175 w 21600"/>
              <a:gd name="T3" fmla="*/ 218282 h 21600"/>
              <a:gd name="T4" fmla="*/ 384175 w 21600"/>
              <a:gd name="T5" fmla="*/ 218282 h 21600"/>
              <a:gd name="T6" fmla="*/ 38417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Bold" pitchFamily="2" charset="0"/>
                <a:ea typeface="MS PGothic" pitchFamily="34" charset="-128"/>
                <a:sym typeface="Arial Bold" pitchFamily="2" charset="0"/>
              </a:rPr>
              <a:t>232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85372831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B7838E40-AF01-402B-B396-D5ED9739C6A7}"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76</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7522" name="Rectangle 2"/>
          <p:cNvSpPr>
            <a:spLocks noGrp="1" noChangeArrowheads="1"/>
          </p:cNvSpPr>
          <p:nvPr>
            <p:ph type="title"/>
          </p:nvPr>
        </p:nvSpPr>
        <p:spPr>
          <a:xfrm>
            <a:off x="419100" y="284163"/>
            <a:ext cx="7772400" cy="904875"/>
          </a:xfrm>
          <a:solidFill>
            <a:srgbClr val="333399"/>
          </a:solidFill>
          <a:effectLst>
            <a:outerShdw blurRad="63500" dist="35921" dir="2700000" algn="ctr" rotWithShape="0">
              <a:srgbClr val="808080"/>
            </a:outerShdw>
          </a:effectLst>
        </p:spPr>
        <p:txBody>
          <a:bodyPr lIns="0" tIns="0" rIns="0" bIns="0"/>
          <a:lstStyle/>
          <a:p>
            <a:pPr algn="ctr" defTabSz="914400" eaLnBrk="1"/>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对女人的观点</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 </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提摩太前书</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3:11</a:t>
            </a:r>
            <a:endParaRPr lang="en-US" altLang="en-US"/>
          </a:p>
        </p:txBody>
      </p:sp>
      <p:sp>
        <p:nvSpPr>
          <p:cNvPr id="107523" name="Rectangle 3"/>
          <p:cNvSpPr>
            <a:spLocks noGrp="1" noChangeArrowheads="1"/>
          </p:cNvSpPr>
          <p:nvPr>
            <p:ph type="body" idx="1"/>
          </p:nvPr>
        </p:nvSpPr>
        <p:spPr>
          <a:xfrm>
            <a:off x="847725" y="1238250"/>
            <a:ext cx="6400800" cy="2971800"/>
          </a:xfrm>
        </p:spPr>
        <p:txBody>
          <a:bodyPr/>
          <a:lstStyle/>
          <a:p>
            <a:pPr marL="0" indent="0" algn="ctr" defTabSz="914400" eaLnBrk="1">
              <a:spcBef>
                <a:spcPts val="700"/>
              </a:spcBef>
            </a:pPr>
            <a:r>
              <a:rPr lang="en-US" altLang="en-US" sz="3200" b="1" i="1">
                <a:solidFill>
                  <a:srgbClr val="FFFFFF"/>
                </a:solidFill>
                <a:latin typeface="Times Roman" charset="0"/>
                <a:sym typeface="Times Roman" charset="0"/>
              </a:rPr>
              <a:t>Gynaikos</a:t>
            </a:r>
            <a:r>
              <a:rPr lang="en-US" altLang="en-US" sz="3200" b="1">
                <a:solidFill>
                  <a:srgbClr val="FFFFFF"/>
                </a:solidFill>
                <a:latin typeface="Times Roman" charset="0"/>
                <a:sym typeface="Times Roman" charset="0"/>
              </a:rPr>
              <a:t> (</a:t>
            </a:r>
            <a:r>
              <a:rPr lang="en-US" altLang="en-US" sz="3200" b="1">
                <a:solidFill>
                  <a:srgbClr val="FFFFFF"/>
                </a:solidFill>
                <a:latin typeface="Bwgrkl" pitchFamily="2" charset="0"/>
                <a:sym typeface="Bwgrkl" pitchFamily="2" charset="0"/>
              </a:rPr>
              <a:t>gunaiko.j</a:t>
            </a: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可以翻译成</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女人</a:t>
            </a:r>
            <a:r>
              <a:rPr lang="ja-JP" altLang="en-US" sz="3200" b="1">
                <a:solidFill>
                  <a:srgbClr val="FFFFFF"/>
                </a:solidFill>
                <a:latin typeface="Times Roman" charset="0"/>
                <a:sym typeface="Times Roman" charset="0"/>
              </a:rPr>
              <a:t>”</a:t>
            </a:r>
            <a:r>
              <a:rPr lang="en-US" altLang="ja-JP"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或</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妻子</a:t>
            </a:r>
            <a:r>
              <a:rPr lang="ja-JP" altLang="en-US" sz="3200" b="1">
                <a:solidFill>
                  <a:srgbClr val="FFFFFF"/>
                </a:solidFill>
                <a:latin typeface="Times Roman" charset="0"/>
                <a:sym typeface="Times Roman" charset="0"/>
              </a:rPr>
              <a:t>”</a:t>
            </a:r>
            <a:endParaRPr lang="en-US" altLang="en-US"/>
          </a:p>
        </p:txBody>
      </p:sp>
      <p:sp>
        <p:nvSpPr>
          <p:cNvPr id="107524" name="AutoShape 4"/>
          <p:cNvSpPr>
            <a:spLocks/>
          </p:cNvSpPr>
          <p:nvPr/>
        </p:nvSpPr>
        <p:spPr bwMode="auto">
          <a:xfrm>
            <a:off x="381000" y="2438400"/>
            <a:ext cx="7848600" cy="573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90000"/>
              </a:lnSpc>
              <a:spcBef>
                <a:spcPts val="700"/>
              </a:spcBef>
              <a:spcAft>
                <a:spcPct val="0"/>
              </a:spcAft>
              <a:buClrTx/>
              <a:buSzTx/>
              <a:buFontTx/>
              <a:buNone/>
              <a:tabLst/>
              <a:defRPr/>
            </a:pPr>
            <a:r>
              <a:rPr kumimoji="0" lang="ja-JP"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sym typeface="SimSun" pitchFamily="2" charset="-122"/>
              </a:rPr>
              <a:t>用词至少有六个观点</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Roman" charset="0"/>
                <a:ea typeface="MS PGothic" pitchFamily="34" charset="-128"/>
                <a:sym typeface="Times Roman" charset="0"/>
              </a:rPr>
              <a:t>:</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7525" name="AutoShape 5"/>
          <p:cNvSpPr>
            <a:spLocks/>
          </p:cNvSpPr>
          <p:nvPr/>
        </p:nvSpPr>
        <p:spPr bwMode="auto">
          <a:xfrm>
            <a:off x="265113" y="3194050"/>
            <a:ext cx="8382000" cy="35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609600" indent="-60960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女人</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长老和执事的妻子</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像执事但在他们以下</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执事的妻子</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女执事</a:t>
            </a:r>
            <a:r>
              <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或</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执事的妻子称为女执事</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7526" name="AutoShape 6"/>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Bold" pitchFamily="2" charset="0"/>
                <a:ea typeface="MS PGothic" pitchFamily="34" charset="-128"/>
                <a:sym typeface="Arial Bold" pitchFamily="2" charset="0"/>
              </a:rPr>
              <a:t>232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7004936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752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752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752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752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autoUpdateAnimBg="0"/>
      <p:bldP spid="107525" grpId="0" build="p" bldLvl="5"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50B210BA-85C0-4863-8BE4-46FD5EDDE310}"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77</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8546" name="Rectangle 2"/>
          <p:cNvSpPr>
            <a:spLocks noGrp="1" noChangeArrowheads="1"/>
          </p:cNvSpPr>
          <p:nvPr>
            <p:ph type="title"/>
          </p:nvPr>
        </p:nvSpPr>
        <p:spPr>
          <a:xfrm>
            <a:off x="685800" y="150813"/>
            <a:ext cx="7772400" cy="958850"/>
          </a:xfrm>
          <a:solidFill>
            <a:srgbClr val="FF0000"/>
          </a:solidFill>
        </p:spPr>
        <p:txBody>
          <a:bodyPr lIns="0" tIns="0" rIns="0" bIns="0"/>
          <a:lstStyle/>
          <a:p>
            <a:pPr algn="ctr" defTabSz="914400" eaLnBrk="1"/>
            <a:r>
              <a:rPr lang="ja-JP" altLang="en-US" sz="4400">
                <a:solidFill>
                  <a:srgbClr val="FFFFFF"/>
                </a:solidFill>
                <a:latin typeface="SimSun" pitchFamily="2" charset="-122"/>
                <a:ea typeface="SimSun" pitchFamily="2" charset="-122"/>
                <a:sym typeface="SimSun" pitchFamily="2" charset="-122"/>
              </a:rPr>
              <a:t>支持</a:t>
            </a:r>
            <a:r>
              <a:rPr lang="ja-JP" altLang="en-US" sz="4400">
                <a:solidFill>
                  <a:srgbClr val="FFFFFF"/>
                </a:solidFill>
                <a:latin typeface="Arial Bold" pitchFamily="2" charset="0"/>
                <a:sym typeface="Arial Bold" pitchFamily="2" charset="0"/>
              </a:rPr>
              <a:t>“</a:t>
            </a:r>
            <a:r>
              <a:rPr lang="ja-JP" altLang="en-US" sz="4400">
                <a:solidFill>
                  <a:srgbClr val="FFFFFF"/>
                </a:solidFill>
                <a:latin typeface="SimSun" pitchFamily="2" charset="-122"/>
                <a:ea typeface="SimSun" pitchFamily="2" charset="-122"/>
                <a:sym typeface="SimSun" pitchFamily="2" charset="-122"/>
              </a:rPr>
              <a:t>像执事但在他们以下</a:t>
            </a:r>
            <a:r>
              <a:rPr lang="ja-JP" altLang="en-US" sz="4400">
                <a:solidFill>
                  <a:srgbClr val="FFFFFF"/>
                </a:solidFill>
                <a:latin typeface="Arial Bold" pitchFamily="2" charset="0"/>
                <a:sym typeface="Arial Bold" pitchFamily="2" charset="0"/>
              </a:rPr>
              <a:t>”</a:t>
            </a:r>
            <a:endParaRPr lang="en-US" altLang="en-US"/>
          </a:p>
        </p:txBody>
      </p:sp>
      <p:sp>
        <p:nvSpPr>
          <p:cNvPr id="108547" name="AutoShape 3"/>
          <p:cNvSpPr>
            <a:spLocks/>
          </p:cNvSpPr>
          <p:nvPr/>
        </p:nvSpPr>
        <p:spPr bwMode="auto">
          <a:xfrm>
            <a:off x="152400" y="1450975"/>
            <a:ext cx="8839200" cy="495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(4) </a:t>
            </a:r>
            <a:r>
              <a:rPr kumimoji="0" lang="ja-JP" altLang="en-US"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They are a group by themselves, not just the wives of the deacons nor all the women who belong to the church.…On the other hand, the fact that no special and separate paragraph is used in describing their necessary qualifications, but that these are simply wedged in between the stipulated requirements for deacons, with equal clarity indicates that these women are not to be regarded as constituting a third order in the church, the office of deaconess, on par with and endowed with authority equal to that of deacons</a:t>
            </a:r>
            <a:r>
              <a:rPr kumimoji="0" lang="ja-JP" altLang="en-US"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 (William Hendricksen, </a:t>
            </a:r>
            <a:r>
              <a:rPr kumimoji="0" lang="en-US" altLang="ja-JP" sz="28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sym typeface="Times New Roman" pitchFamily="18" charset="0"/>
              </a:rPr>
              <a:t>Pastoral Epistles</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 NTC, 346; Donald Guthrie, </a:t>
            </a:r>
            <a:r>
              <a:rPr kumimoji="0" lang="en-US" altLang="ja-JP" sz="28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sym typeface="Times New Roman" pitchFamily="18" charset="0"/>
              </a:rPr>
              <a:t>The Pastoral Epistles</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 85; See my p. 232, note 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8548" name="AutoShape 4"/>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Bold" pitchFamily="2" charset="0"/>
                <a:ea typeface="MS PGothic" pitchFamily="34" charset="-128"/>
                <a:sym typeface="Arial Bold" pitchFamily="2" charset="0"/>
              </a:rPr>
              <a:t>232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84738586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727CD6B8-5A87-8E4B-9B80-0C3D4EEEDC46}"/>
              </a:ext>
            </a:extLst>
          </p:cNvPr>
          <p:cNvSpPr>
            <a:spLocks noGrp="1" noChangeArrowheads="1"/>
          </p:cNvSpPr>
          <p:nvPr>
            <p:ph type="title"/>
          </p:nvPr>
        </p:nvSpPr>
        <p:spPr>
          <a:xfrm>
            <a:off x="381000" y="274638"/>
            <a:ext cx="8001000" cy="944562"/>
          </a:xfrm>
          <a:solidFill>
            <a:srgbClr val="660066"/>
          </a:solidFill>
        </p:spPr>
        <p:txBody>
          <a:bodyPr/>
          <a:lstStyle/>
          <a:p>
            <a:pPr eaLnBrk="1" hangingPunct="1">
              <a:defRPr/>
            </a:pPr>
            <a:r>
              <a:rPr lang="en-US" dirty="0">
                <a:solidFill>
                  <a:schemeClr val="bg1"/>
                </a:solidFill>
                <a:effectLst>
                  <a:outerShdw blurRad="38100" dist="38100" dir="2700000" algn="tl">
                    <a:srgbClr val="000000"/>
                  </a:outerShdw>
                </a:effectLst>
                <a:ea typeface="ＭＳ Ｐゴシック" charset="0"/>
                <a:cs typeface="ＭＳ Ｐゴシック" charset="0"/>
              </a:rPr>
              <a:t>Supporters of </a:t>
            </a:r>
            <a:r>
              <a:rPr lang="en-US" altLang="ja-JP" dirty="0">
                <a:solidFill>
                  <a:schemeClr val="bg1"/>
                </a:solidFill>
                <a:effectLst>
                  <a:outerShdw blurRad="38100" dist="38100" dir="2700000" algn="tl">
                    <a:srgbClr val="000000"/>
                  </a:outerShdw>
                </a:effectLst>
                <a:ea typeface="ＭＳ Ｐゴシック" charset="0"/>
                <a:cs typeface="ＭＳ Ｐゴシック" charset="0"/>
              </a:rPr>
              <a:t>"Deacon Wives"</a:t>
            </a:r>
            <a:endParaRPr lang="en-US" dirty="0">
              <a:ea typeface="ＭＳ Ｐゴシック" charset="0"/>
              <a:cs typeface="ＭＳ Ｐゴシック" charset="0"/>
            </a:endParaRPr>
          </a:p>
        </p:txBody>
      </p:sp>
      <p:sp>
        <p:nvSpPr>
          <p:cNvPr id="194562" name="Rectangle 3">
            <a:extLst>
              <a:ext uri="{FF2B5EF4-FFF2-40B4-BE49-F238E27FC236}">
                <a16:creationId xmlns:a16="http://schemas.microsoft.com/office/drawing/2014/main" id="{824871E0-68EA-0F43-B4AC-5A39AC888ADD}"/>
              </a:ext>
            </a:extLst>
          </p:cNvPr>
          <p:cNvSpPr>
            <a:spLocks noGrp="1" noChangeArrowheads="1"/>
          </p:cNvSpPr>
          <p:nvPr>
            <p:ph type="body" idx="1"/>
          </p:nvPr>
        </p:nvSpPr>
        <p:spPr>
          <a:xfrm>
            <a:off x="304800" y="1600200"/>
            <a:ext cx="8839200" cy="4525963"/>
          </a:xfrm>
        </p:spPr>
        <p:txBody>
          <a:bodyPr/>
          <a:lstStyle/>
          <a:p>
            <a:pPr eaLnBrk="1" hangingPunct="1"/>
            <a:r>
              <a:rPr lang="en-US" altLang="en-US" u="sng">
                <a:solidFill>
                  <a:schemeClr val="bg1"/>
                </a:solidFill>
                <a:ea typeface="ＭＳ Ｐゴシック" panose="020B0600070205080204" pitchFamily="34" charset="-128"/>
                <a:cs typeface="Arial" panose="020B0604020202020204" pitchFamily="34" charset="0"/>
              </a:rPr>
              <a:t>Translations</a:t>
            </a:r>
            <a:r>
              <a:rPr lang="en-US" altLang="en-US">
                <a:solidFill>
                  <a:schemeClr val="bg1"/>
                </a:solidFill>
                <a:ea typeface="ＭＳ Ｐゴシック" panose="020B0600070205080204" pitchFamily="34" charset="-128"/>
                <a:cs typeface="Arial" panose="020B0604020202020204" pitchFamily="34" charset="0"/>
              </a:rPr>
              <a:t>: NIV, KJV, NKJV, GNB, Beck, LB, Phillips</a:t>
            </a:r>
          </a:p>
          <a:p>
            <a:pPr eaLnBrk="1" hangingPunct="1"/>
            <a:r>
              <a:rPr lang="en-US" altLang="en-US" u="sng">
                <a:solidFill>
                  <a:schemeClr val="bg1"/>
                </a:solidFill>
                <a:ea typeface="ＭＳ Ｐゴシック" panose="020B0600070205080204" pitchFamily="34" charset="-128"/>
                <a:cs typeface="Arial" panose="020B0604020202020204" pitchFamily="34" charset="0"/>
              </a:rPr>
              <a:t>Scholars</a:t>
            </a:r>
            <a:r>
              <a:rPr lang="en-US" altLang="en-US">
                <a:solidFill>
                  <a:schemeClr val="bg1"/>
                </a:solidFill>
                <a:ea typeface="ＭＳ Ｐゴシック" panose="020B0600070205080204" pitchFamily="34" charset="-128"/>
                <a:cs typeface="Arial" panose="020B0604020202020204" pitchFamily="34" charset="0"/>
              </a:rPr>
              <a:t>: </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Warren Wiersbe, 51-52</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Earle, </a:t>
            </a:r>
            <a:r>
              <a:rPr lang="en-US" altLang="en-US" sz="3200" i="1">
                <a:solidFill>
                  <a:schemeClr val="bg1"/>
                </a:solidFill>
                <a:ea typeface="ＭＳ Ｐゴシック" panose="020B0600070205080204" pitchFamily="34" charset="-128"/>
                <a:cs typeface="Arial" panose="020B0604020202020204" pitchFamily="34" charset="0"/>
              </a:rPr>
              <a:t>Expositors Bible Commentary</a:t>
            </a:r>
            <a:r>
              <a:rPr lang="en-US" altLang="en-US" sz="3200">
                <a:solidFill>
                  <a:schemeClr val="bg1"/>
                </a:solidFill>
                <a:ea typeface="ＭＳ Ｐゴシック" panose="020B0600070205080204" pitchFamily="34" charset="-128"/>
                <a:cs typeface="Arial" panose="020B0604020202020204" pitchFamily="34" charset="0"/>
              </a:rPr>
              <a:t>, 11:368</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Litfin, </a:t>
            </a:r>
            <a:r>
              <a:rPr lang="en-US" altLang="en-US" sz="3200" i="1">
                <a:solidFill>
                  <a:schemeClr val="bg1"/>
                </a:solidFill>
                <a:ea typeface="ＭＳ Ｐゴシック" panose="020B0600070205080204" pitchFamily="34" charset="-128"/>
                <a:cs typeface="Arial" panose="020B0604020202020204" pitchFamily="34" charset="0"/>
              </a:rPr>
              <a:t>Bible Knowledge Commentary</a:t>
            </a:r>
            <a:r>
              <a:rPr lang="en-US" altLang="en-US" sz="3200">
                <a:solidFill>
                  <a:schemeClr val="bg1"/>
                </a:solidFill>
                <a:ea typeface="ＭＳ Ｐゴシック" panose="020B0600070205080204" pitchFamily="34" charset="-128"/>
                <a:cs typeface="Arial" panose="020B0604020202020204" pitchFamily="34" charset="0"/>
              </a:rPr>
              <a:t>, 2:238 says the view has a slim advantage.</a:t>
            </a:r>
            <a:endParaRPr lang="en-US" altLang="en-US">
              <a:solidFill>
                <a:schemeClr val="bg1"/>
              </a:solidFill>
              <a:ea typeface="ＭＳ Ｐゴシック" panose="020B0600070205080204" pitchFamily="34" charset="-128"/>
              <a:cs typeface="Arial" panose="020B0604020202020204" pitchFamily="34" charset="0"/>
            </a:endParaRPr>
          </a:p>
        </p:txBody>
      </p:sp>
      <p:sp>
        <p:nvSpPr>
          <p:cNvPr id="194563" name="Text Box 4">
            <a:extLst>
              <a:ext uri="{FF2B5EF4-FFF2-40B4-BE49-F238E27FC236}">
                <a16:creationId xmlns:a16="http://schemas.microsoft.com/office/drawing/2014/main" id="{30AB6F03-D566-E745-B37C-9B682AF77853}"/>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80</a:t>
            </a:r>
            <a:endParaRPr lang="en-US" altLang="en-US" sz="2400" b="1">
              <a:solidFill>
                <a:srgbClr val="000000"/>
              </a:solidFill>
              <a:cs typeface="Arial" panose="020B0604020202020204" pitchFamily="34" charset="0"/>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09" name="Rectangle 2">
            <a:extLst>
              <a:ext uri="{FF2B5EF4-FFF2-40B4-BE49-F238E27FC236}">
                <a16:creationId xmlns:a16="http://schemas.microsoft.com/office/drawing/2014/main" id="{A1A900AB-69CE-804F-B610-5D9F333AD911}"/>
              </a:ext>
            </a:extLst>
          </p:cNvPr>
          <p:cNvSpPr>
            <a:spLocks noGrp="1" noChangeArrowheads="1"/>
          </p:cNvSpPr>
          <p:nvPr>
            <p:ph type="title"/>
          </p:nvPr>
        </p:nvSpPr>
        <p:spPr>
          <a:xfrm>
            <a:off x="457200" y="274638"/>
            <a:ext cx="7696200" cy="868362"/>
          </a:xfrm>
          <a:solidFill>
            <a:schemeClr val="accent2"/>
          </a:solidFill>
        </p:spPr>
        <p:txBody>
          <a:bodyPr/>
          <a:lstStyle/>
          <a:p>
            <a:pPr eaLnBrk="1" hangingPunct="1"/>
            <a:r>
              <a:rPr lang="en-US" altLang="en-US">
                <a:solidFill>
                  <a:schemeClr val="bg1"/>
                </a:solidFill>
                <a:ea typeface="ＭＳ Ｐゴシック" panose="020B0600070205080204" pitchFamily="34" charset="-128"/>
                <a:cs typeface="Arial" panose="020B0604020202020204" pitchFamily="34" charset="0"/>
              </a:rPr>
              <a:t>Supporters of </a:t>
            </a:r>
            <a:r>
              <a:rPr lang="en-US" altLang="ja-JP">
                <a:solidFill>
                  <a:schemeClr val="bg1"/>
                </a:solidFill>
                <a:ea typeface="ＭＳ Ｐゴシック" panose="020B0600070205080204" pitchFamily="34" charset="-128"/>
                <a:cs typeface="Arial" panose="020B0604020202020204" pitchFamily="34" charset="0"/>
              </a:rPr>
              <a:t>"Deaconesses"</a:t>
            </a:r>
            <a:endParaRPr lang="en-US" altLang="en-US">
              <a:ea typeface="ＭＳ Ｐゴシック" panose="020B0600070205080204" pitchFamily="34" charset="-128"/>
              <a:cs typeface="Arial" panose="020B0604020202020204" pitchFamily="34" charset="0"/>
            </a:endParaRPr>
          </a:p>
        </p:txBody>
      </p:sp>
      <p:sp>
        <p:nvSpPr>
          <p:cNvPr id="196610" name="Rectangle 3">
            <a:extLst>
              <a:ext uri="{FF2B5EF4-FFF2-40B4-BE49-F238E27FC236}">
                <a16:creationId xmlns:a16="http://schemas.microsoft.com/office/drawing/2014/main" id="{8EE013D1-3275-BD47-9615-B0924E21207D}"/>
              </a:ext>
            </a:extLst>
          </p:cNvPr>
          <p:cNvSpPr>
            <a:spLocks noGrp="1" noChangeArrowheads="1"/>
          </p:cNvSpPr>
          <p:nvPr>
            <p:ph type="body" idx="1"/>
          </p:nvPr>
        </p:nvSpPr>
        <p:spPr>
          <a:xfrm>
            <a:off x="228600" y="1371600"/>
            <a:ext cx="8915400" cy="5029200"/>
          </a:xfrm>
        </p:spPr>
        <p:txBody>
          <a:bodyPr/>
          <a:lstStyle/>
          <a:p>
            <a:pPr eaLnBrk="1" hangingPunct="1"/>
            <a:r>
              <a:rPr lang="en-US" altLang="en-US" b="1" u="sng">
                <a:solidFill>
                  <a:schemeClr val="bg1"/>
                </a:solidFill>
                <a:ea typeface="ＭＳ Ｐゴシック" panose="020B0600070205080204" pitchFamily="34" charset="-128"/>
                <a:cs typeface="Arial" panose="020B0604020202020204" pitchFamily="34" charset="0"/>
              </a:rPr>
              <a:t>Translations</a:t>
            </a:r>
            <a:r>
              <a:rPr lang="en-US" altLang="en-US" b="1">
                <a:solidFill>
                  <a:schemeClr val="bg1"/>
                </a:solidFill>
                <a:ea typeface="ＭＳ Ｐゴシック" panose="020B0600070205080204" pitchFamily="34" charset="-128"/>
                <a:cs typeface="Arial" panose="020B0604020202020204" pitchFamily="34" charset="0"/>
              </a:rPr>
              <a:t>: NIV footnote, Williams trans.</a:t>
            </a:r>
          </a:p>
          <a:p>
            <a:pPr eaLnBrk="1" hangingPunct="1"/>
            <a:r>
              <a:rPr lang="en-US" altLang="en-US" b="1" u="sng">
                <a:solidFill>
                  <a:schemeClr val="bg1"/>
                </a:solidFill>
                <a:ea typeface="ＭＳ Ｐゴシック" panose="020B0600070205080204" pitchFamily="34" charset="-128"/>
                <a:cs typeface="Arial" panose="020B0604020202020204" pitchFamily="34" charset="0"/>
              </a:rPr>
              <a:t>Scholars</a:t>
            </a:r>
            <a:r>
              <a:rPr lang="en-US" altLang="en-US" b="1">
                <a:solidFill>
                  <a:schemeClr val="bg1"/>
                </a:solidFill>
                <a:ea typeface="ＭＳ Ｐゴシック" panose="020B0600070205080204" pitchFamily="34" charset="-128"/>
                <a:cs typeface="Arial" panose="020B0604020202020204" pitchFamily="34" charset="0"/>
              </a:rPr>
              <a:t>:</a:t>
            </a:r>
          </a:p>
          <a:p>
            <a:pPr lvl="1" eaLnBrk="1" hangingPunct="1"/>
            <a:r>
              <a:rPr lang="en-US" altLang="en-US" b="1">
                <a:solidFill>
                  <a:schemeClr val="bg1"/>
                </a:solidFill>
                <a:ea typeface="ＭＳ Ｐゴシック" panose="020B0600070205080204" pitchFamily="34" charset="-128"/>
                <a:cs typeface="Arial" panose="020B0604020202020204" pitchFamily="34" charset="0"/>
              </a:rPr>
              <a:t>James B. Hurley, </a:t>
            </a:r>
            <a:r>
              <a:rPr lang="en-US" altLang="en-US" b="1" i="1">
                <a:solidFill>
                  <a:schemeClr val="bg1"/>
                </a:solidFill>
                <a:ea typeface="ＭＳ Ｐゴシック" panose="020B0600070205080204" pitchFamily="34" charset="-128"/>
                <a:cs typeface="Arial" panose="020B0604020202020204" pitchFamily="34" charset="0"/>
              </a:rPr>
              <a:t>Man and Woman in Biblical Perspective</a:t>
            </a:r>
            <a:r>
              <a:rPr lang="en-US" altLang="en-US" b="1">
                <a:solidFill>
                  <a:schemeClr val="bg1"/>
                </a:solidFill>
                <a:ea typeface="ＭＳ Ｐゴシック" panose="020B0600070205080204" pitchFamily="34" charset="-128"/>
                <a:cs typeface="Arial" panose="020B0604020202020204" pitchFamily="34" charset="0"/>
              </a:rPr>
              <a:t>, 229-33</a:t>
            </a:r>
          </a:p>
          <a:p>
            <a:pPr lvl="1" eaLnBrk="1" hangingPunct="1"/>
            <a:r>
              <a:rPr lang="en-US" altLang="en-US" b="1">
                <a:solidFill>
                  <a:schemeClr val="bg1"/>
                </a:solidFill>
                <a:ea typeface="ＭＳ Ｐゴシック" panose="020B0600070205080204" pitchFamily="34" charset="-128"/>
                <a:cs typeface="Arial" panose="020B0604020202020204" pitchFamily="34" charset="0"/>
              </a:rPr>
              <a:t>Kelly, 83</a:t>
            </a:r>
          </a:p>
          <a:p>
            <a:pPr lvl="1" eaLnBrk="1" hangingPunct="1"/>
            <a:r>
              <a:rPr lang="en-US" altLang="en-US" b="1">
                <a:solidFill>
                  <a:schemeClr val="bg1"/>
                </a:solidFill>
                <a:ea typeface="ＭＳ Ｐゴシック" panose="020B0600070205080204" pitchFamily="34" charset="-128"/>
                <a:cs typeface="Arial" panose="020B0604020202020204" pitchFamily="34" charset="0"/>
              </a:rPr>
              <a:t>Newport J. D. White, in </a:t>
            </a:r>
            <a:r>
              <a:rPr lang="en-US" altLang="en-US" b="1" i="1">
                <a:solidFill>
                  <a:schemeClr val="bg1"/>
                </a:solidFill>
                <a:ea typeface="ＭＳ Ｐゴシック" panose="020B0600070205080204" pitchFamily="34" charset="-128"/>
                <a:cs typeface="Arial" panose="020B0604020202020204" pitchFamily="34" charset="0"/>
              </a:rPr>
              <a:t>Expositors Greek Testament</a:t>
            </a:r>
            <a:r>
              <a:rPr lang="en-US" altLang="en-US" b="1">
                <a:solidFill>
                  <a:schemeClr val="bg1"/>
                </a:solidFill>
                <a:ea typeface="ＭＳ Ｐゴシック" panose="020B0600070205080204" pitchFamily="34" charset="-128"/>
                <a:cs typeface="Arial" panose="020B0604020202020204" pitchFamily="34" charset="0"/>
              </a:rPr>
              <a:t>, 4:115-16</a:t>
            </a:r>
          </a:p>
          <a:p>
            <a:pPr lvl="1" eaLnBrk="1" hangingPunct="1"/>
            <a:r>
              <a:rPr lang="en-US" altLang="en-US" b="1">
                <a:solidFill>
                  <a:schemeClr val="bg1"/>
                </a:solidFill>
                <a:ea typeface="ＭＳ Ｐゴシック" panose="020B0600070205080204" pitchFamily="34" charset="-128"/>
                <a:cs typeface="Arial" panose="020B0604020202020204" pitchFamily="34" charset="0"/>
              </a:rPr>
              <a:t>J. H. Bernard, </a:t>
            </a:r>
            <a:r>
              <a:rPr lang="en-US" altLang="en-US" b="1" i="1">
                <a:solidFill>
                  <a:schemeClr val="bg1"/>
                </a:solidFill>
                <a:ea typeface="ＭＳ Ｐゴシック" panose="020B0600070205080204" pitchFamily="34" charset="-128"/>
                <a:cs typeface="Arial" panose="020B0604020202020204" pitchFamily="34" charset="0"/>
              </a:rPr>
              <a:t>The Pastoral Epistles</a:t>
            </a:r>
            <a:r>
              <a:rPr lang="en-US" altLang="en-US" b="1">
                <a:solidFill>
                  <a:schemeClr val="bg1"/>
                </a:solidFill>
                <a:ea typeface="ＭＳ Ｐゴシック" panose="020B0600070205080204" pitchFamily="34" charset="-128"/>
                <a:cs typeface="Arial" panose="020B0604020202020204" pitchFamily="34" charset="0"/>
              </a:rPr>
              <a:t>, 58-59</a:t>
            </a:r>
          </a:p>
          <a:p>
            <a:pPr lvl="1" eaLnBrk="1" hangingPunct="1"/>
            <a:r>
              <a:rPr lang="en-US" altLang="en-US" b="1">
                <a:solidFill>
                  <a:schemeClr val="bg1"/>
                </a:solidFill>
                <a:ea typeface="ＭＳ Ｐゴシック" panose="020B0600070205080204" pitchFamily="34" charset="-128"/>
                <a:cs typeface="Arial" panose="020B0604020202020204" pitchFamily="34" charset="0"/>
              </a:rPr>
              <a:t>Walter Lock, </a:t>
            </a:r>
            <a:r>
              <a:rPr lang="en-US" altLang="en-US" b="1" i="1">
                <a:solidFill>
                  <a:schemeClr val="bg1"/>
                </a:solidFill>
                <a:ea typeface="ＭＳ Ｐゴシック" panose="020B0600070205080204" pitchFamily="34" charset="-128"/>
                <a:cs typeface="Arial" panose="020B0604020202020204" pitchFamily="34" charset="0"/>
              </a:rPr>
              <a:t>A Critical and Exegetical Commentary on the Pastoral Epistles</a:t>
            </a:r>
            <a:r>
              <a:rPr lang="en-US" altLang="en-US" b="1">
                <a:solidFill>
                  <a:schemeClr val="bg1"/>
                </a:solidFill>
                <a:ea typeface="ＭＳ Ｐゴシック" panose="020B0600070205080204" pitchFamily="34" charset="-128"/>
                <a:cs typeface="Arial" panose="020B0604020202020204" pitchFamily="34" charset="0"/>
              </a:rPr>
              <a:t>, ICC, 40-41</a:t>
            </a:r>
          </a:p>
        </p:txBody>
      </p:sp>
      <p:sp>
        <p:nvSpPr>
          <p:cNvPr id="196611" name="Text Box 4">
            <a:extLst>
              <a:ext uri="{FF2B5EF4-FFF2-40B4-BE49-F238E27FC236}">
                <a16:creationId xmlns:a16="http://schemas.microsoft.com/office/drawing/2014/main" id="{A54CFF7D-3C3D-2949-B3D6-69DD88058C9B}"/>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80</a:t>
            </a:r>
            <a:endParaRPr lang="en-US" altLang="en-US" sz="2400" b="1">
              <a:solidFill>
                <a:srgbClr val="000000"/>
              </a:solidFill>
              <a:cs typeface="Arial" panose="020B0604020202020204" pitchFamily="34"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5" name="Picture 3" descr="needothers3.jpg">
            <a:extLst>
              <a:ext uri="{FF2B5EF4-FFF2-40B4-BE49-F238E27FC236}">
                <a16:creationId xmlns:a16="http://schemas.microsoft.com/office/drawing/2014/main" id="{F06CF16B-A0BA-2547-9365-7245C39F7A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54290F1-8F9C-6F4D-9C59-DEB24957F9FE}"/>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94682FE5-D90C-8B4C-8180-62095FEC95B2}"/>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1FB466AE-0BAF-4F4C-921D-400CF26C1C32}"/>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3EDEE0C6-FF5B-5B48-ABB0-6F975E7820C5}"/>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9510" name="Text Box 14">
            <a:extLst>
              <a:ext uri="{FF2B5EF4-FFF2-40B4-BE49-F238E27FC236}">
                <a16:creationId xmlns:a16="http://schemas.microsoft.com/office/drawing/2014/main" id="{8E027210-EA81-8049-A91E-A214BED4DAA4}"/>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1074E6DF-8B95-C14D-ACDF-2CA96CE320F5}"/>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One birth OK</a:t>
            </a:r>
          </a:p>
        </p:txBody>
      </p:sp>
      <p:sp>
        <p:nvSpPr>
          <p:cNvPr id="10" name="Rectangle 3">
            <a:extLst>
              <a:ext uri="{FF2B5EF4-FFF2-40B4-BE49-F238E27FC236}">
                <a16:creationId xmlns:a16="http://schemas.microsoft.com/office/drawing/2014/main" id="{FB9B4F1D-AAC1-5349-8D1E-6A139096FE05}"/>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Born again</a:t>
            </a:r>
          </a:p>
        </p:txBody>
      </p:sp>
      <p:sp>
        <p:nvSpPr>
          <p:cNvPr id="11" name="Rectangle 3">
            <a:extLst>
              <a:ext uri="{FF2B5EF4-FFF2-40B4-BE49-F238E27FC236}">
                <a16:creationId xmlns:a16="http://schemas.microsoft.com/office/drawing/2014/main" id="{D56AF995-E639-B142-840A-4B4266D600C7}"/>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Paid followers</a:t>
            </a:r>
          </a:p>
        </p:txBody>
      </p:sp>
      <p:sp>
        <p:nvSpPr>
          <p:cNvPr id="12" name="Rectangle 3">
            <a:extLst>
              <a:ext uri="{FF2B5EF4-FFF2-40B4-BE49-F238E27FC236}">
                <a16:creationId xmlns:a16="http://schemas.microsoft.com/office/drawing/2014/main" id="{7A09E199-CFA4-BE47-BCBC-997F15EE2C43}"/>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Volunteers</a:t>
            </a:r>
          </a:p>
        </p:txBody>
      </p:sp>
      <p:sp>
        <p:nvSpPr>
          <p:cNvPr id="19" name="Rectangle 3">
            <a:extLst>
              <a:ext uri="{FF2B5EF4-FFF2-40B4-BE49-F238E27FC236}">
                <a16:creationId xmlns:a16="http://schemas.microsoft.com/office/drawing/2014/main" id="{D423A4A9-3BC5-BA4A-9728-58531678B6EF}"/>
              </a:ext>
            </a:extLst>
          </p:cNvPr>
          <p:cNvSpPr txBox="1">
            <a:spLocks noChangeArrowheads="1"/>
          </p:cNvSpPr>
          <p:nvPr/>
        </p:nvSpPr>
        <p:spPr bwMode="auto">
          <a:xfrm>
            <a:off x="0" y="39624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Complaining OK</a:t>
            </a:r>
          </a:p>
        </p:txBody>
      </p:sp>
      <p:sp>
        <p:nvSpPr>
          <p:cNvPr id="20" name="Rectangle 3">
            <a:extLst>
              <a:ext uri="{FF2B5EF4-FFF2-40B4-BE49-F238E27FC236}">
                <a16:creationId xmlns:a16="http://schemas.microsoft.com/office/drawing/2014/main" id="{9BC10944-A077-7841-B674-5E52804F5A30}"/>
              </a:ext>
            </a:extLst>
          </p:cNvPr>
          <p:cNvSpPr txBox="1">
            <a:spLocks noChangeArrowheads="1"/>
          </p:cNvSpPr>
          <p:nvPr/>
        </p:nvSpPr>
        <p:spPr bwMode="auto">
          <a:xfrm>
            <a:off x="4724400" y="3962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Contentment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9"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7687DBB-E4E5-EE4A-88B8-F49CCD0EF69F}"/>
              </a:ext>
            </a:extLst>
          </p:cNvPr>
          <p:cNvSpPr>
            <a:spLocks noGrp="1" noChangeArrowheads="1"/>
          </p:cNvSpPr>
          <p:nvPr>
            <p:ph type="title"/>
          </p:nvPr>
        </p:nvSpPr>
        <p:spPr>
          <a:xfrm>
            <a:off x="0" y="304800"/>
            <a:ext cx="9144000" cy="2133600"/>
          </a:xfrm>
        </p:spPr>
        <p:txBody>
          <a:bodyPr/>
          <a:lstStyle/>
          <a:p>
            <a:pPr eaLnBrk="1" hangingPunct="1"/>
            <a:r>
              <a:rPr lang="en-US" altLang="en-US" b="1">
                <a:solidFill>
                  <a:schemeClr val="bg1"/>
                </a:solidFill>
              </a:rPr>
              <a:t>To change to a biblical structure, can</a:t>
            </a:r>
            <a:r>
              <a:rPr lang="fr-FR" altLang="en-US" b="1">
                <a:solidFill>
                  <a:schemeClr val="bg1"/>
                </a:solidFill>
              </a:rPr>
              <a:t>'</a:t>
            </a:r>
            <a:r>
              <a:rPr lang="en-US" altLang="en-US" b="1">
                <a:solidFill>
                  <a:schemeClr val="bg1"/>
                </a:solidFill>
              </a:rPr>
              <a:t>t a church just call the present deacons "elders"?</a:t>
            </a:r>
            <a:endParaRPr lang="en-US" altLang="en-US">
              <a:solidFill>
                <a:schemeClr val="bg1"/>
              </a:solidFill>
            </a:endParaRPr>
          </a:p>
        </p:txBody>
      </p:sp>
      <p:pic>
        <p:nvPicPr>
          <p:cNvPr id="198659" name="Picture 3">
            <a:extLst>
              <a:ext uri="{FF2B5EF4-FFF2-40B4-BE49-F238E27FC236}">
                <a16:creationId xmlns:a16="http://schemas.microsoft.com/office/drawing/2014/main" id="{83C55544-78FB-8F4E-BE41-D857FC55D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 t="3659" r="5980" b="10976"/>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4">
            <a:extLst>
              <a:ext uri="{FF2B5EF4-FFF2-40B4-BE49-F238E27FC236}">
                <a16:creationId xmlns:a16="http://schemas.microsoft.com/office/drawing/2014/main" id="{A19B89FF-D471-0745-946C-7D30B9F02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2948EC90-79AB-2C40-91E8-F4336C187F79}"/>
              </a:ext>
            </a:extLst>
          </p:cNvPr>
          <p:cNvGrpSpPr>
            <a:grpSpLocks/>
          </p:cNvGrpSpPr>
          <p:nvPr/>
        </p:nvGrpSpPr>
        <p:grpSpPr bwMode="auto">
          <a:xfrm>
            <a:off x="1600200" y="2743200"/>
            <a:ext cx="3048000" cy="1447800"/>
            <a:chOff x="1008" y="1728"/>
            <a:chExt cx="1920" cy="912"/>
          </a:xfrm>
        </p:grpSpPr>
        <p:pic>
          <p:nvPicPr>
            <p:cNvPr id="198672" name="Picture 6">
              <a:extLst>
                <a:ext uri="{FF2B5EF4-FFF2-40B4-BE49-F238E27FC236}">
                  <a16:creationId xmlns:a16="http://schemas.microsoft.com/office/drawing/2014/main" id="{5E09039D-856F-944D-A6DB-B611746B5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73" name="Text Box 7">
              <a:extLst>
                <a:ext uri="{FF2B5EF4-FFF2-40B4-BE49-F238E27FC236}">
                  <a16:creationId xmlns:a16="http://schemas.microsoft.com/office/drawing/2014/main" id="{3F3F1C95-8726-014F-92DA-14502C422A79}"/>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a:t>Deacon</a:t>
              </a:r>
            </a:p>
          </p:txBody>
        </p:sp>
      </p:grpSp>
      <p:grpSp>
        <p:nvGrpSpPr>
          <p:cNvPr id="3" name="Group 8">
            <a:extLst>
              <a:ext uri="{FF2B5EF4-FFF2-40B4-BE49-F238E27FC236}">
                <a16:creationId xmlns:a16="http://schemas.microsoft.com/office/drawing/2014/main" id="{E2D22F04-CCEC-2F43-ADDC-D4358EFE088B}"/>
              </a:ext>
            </a:extLst>
          </p:cNvPr>
          <p:cNvGrpSpPr>
            <a:grpSpLocks/>
          </p:cNvGrpSpPr>
          <p:nvPr/>
        </p:nvGrpSpPr>
        <p:grpSpPr bwMode="auto">
          <a:xfrm>
            <a:off x="5029200" y="2749550"/>
            <a:ext cx="3048000" cy="1447800"/>
            <a:chOff x="3168" y="1732"/>
            <a:chExt cx="1920" cy="912"/>
          </a:xfrm>
        </p:grpSpPr>
        <p:pic>
          <p:nvPicPr>
            <p:cNvPr id="198670" name="Picture 9">
              <a:extLst>
                <a:ext uri="{FF2B5EF4-FFF2-40B4-BE49-F238E27FC236}">
                  <a16:creationId xmlns:a16="http://schemas.microsoft.com/office/drawing/2014/main" id="{FE60ED26-7B48-E042-8E8E-F3E69DAB2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71" name="Text Box 10">
              <a:extLst>
                <a:ext uri="{FF2B5EF4-FFF2-40B4-BE49-F238E27FC236}">
                  <a16:creationId xmlns:a16="http://schemas.microsoft.com/office/drawing/2014/main" id="{B976D20F-F147-8145-8385-C0A67F1F44D5}"/>
                </a:ext>
              </a:extLst>
            </p:cNvPr>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a:t>Deacon</a:t>
              </a:r>
            </a:p>
          </p:txBody>
        </p:sp>
      </p:grpSp>
      <p:grpSp>
        <p:nvGrpSpPr>
          <p:cNvPr id="4" name="Group 11">
            <a:extLst>
              <a:ext uri="{FF2B5EF4-FFF2-40B4-BE49-F238E27FC236}">
                <a16:creationId xmlns:a16="http://schemas.microsoft.com/office/drawing/2014/main" id="{70DD35F2-A1C7-6B49-B1EC-D58D01D921A4}"/>
              </a:ext>
            </a:extLst>
          </p:cNvPr>
          <p:cNvGrpSpPr>
            <a:grpSpLocks/>
          </p:cNvGrpSpPr>
          <p:nvPr/>
        </p:nvGrpSpPr>
        <p:grpSpPr bwMode="auto">
          <a:xfrm>
            <a:off x="1752600" y="2743200"/>
            <a:ext cx="2465388" cy="1463675"/>
            <a:chOff x="1200" y="1728"/>
            <a:chExt cx="1553" cy="922"/>
          </a:xfrm>
        </p:grpSpPr>
        <p:pic>
          <p:nvPicPr>
            <p:cNvPr id="198668" name="Picture 12">
              <a:extLst>
                <a:ext uri="{FF2B5EF4-FFF2-40B4-BE49-F238E27FC236}">
                  <a16:creationId xmlns:a16="http://schemas.microsoft.com/office/drawing/2014/main" id="{F2FF1320-1A09-DB43-A213-403E550B6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9" name="Text Box 13">
              <a:extLst>
                <a:ext uri="{FF2B5EF4-FFF2-40B4-BE49-F238E27FC236}">
                  <a16:creationId xmlns:a16="http://schemas.microsoft.com/office/drawing/2014/main" id="{D1CACDD8-36CC-AF4D-95A6-1D6E14DD03FE}"/>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rgbClr val="FFFFFF"/>
                  </a:solidFill>
                </a:rPr>
                <a:t>Elder</a:t>
              </a:r>
              <a:endParaRPr lang="en-US" altLang="en-US" sz="4400" b="1"/>
            </a:p>
          </p:txBody>
        </p:sp>
      </p:grpSp>
      <p:grpSp>
        <p:nvGrpSpPr>
          <p:cNvPr id="5" name="Group 14">
            <a:extLst>
              <a:ext uri="{FF2B5EF4-FFF2-40B4-BE49-F238E27FC236}">
                <a16:creationId xmlns:a16="http://schemas.microsoft.com/office/drawing/2014/main" id="{B9AF4B58-6EB3-9A4C-B533-7D8777900E72}"/>
              </a:ext>
            </a:extLst>
          </p:cNvPr>
          <p:cNvGrpSpPr>
            <a:grpSpLocks/>
          </p:cNvGrpSpPr>
          <p:nvPr/>
        </p:nvGrpSpPr>
        <p:grpSpPr bwMode="auto">
          <a:xfrm>
            <a:off x="5334000" y="2743200"/>
            <a:ext cx="2465388" cy="1463675"/>
            <a:chOff x="1200" y="1728"/>
            <a:chExt cx="1553" cy="922"/>
          </a:xfrm>
        </p:grpSpPr>
        <p:pic>
          <p:nvPicPr>
            <p:cNvPr id="198666" name="Picture 15">
              <a:extLst>
                <a:ext uri="{FF2B5EF4-FFF2-40B4-BE49-F238E27FC236}">
                  <a16:creationId xmlns:a16="http://schemas.microsoft.com/office/drawing/2014/main" id="{671CCCDD-3956-564C-BAE1-FCFA41AF8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7" name="Text Box 16">
              <a:extLst>
                <a:ext uri="{FF2B5EF4-FFF2-40B4-BE49-F238E27FC236}">
                  <a16:creationId xmlns:a16="http://schemas.microsoft.com/office/drawing/2014/main" id="{2B5E660B-6AD1-B349-B4C7-AF2F3D1B0717}"/>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rgbClr val="FFFFFF"/>
                  </a:solidFill>
                </a:rPr>
                <a:t>Elder</a:t>
              </a:r>
              <a:endParaRPr lang="en-US" altLang="en-US" sz="4400" b="1"/>
            </a:p>
          </p:txBody>
        </p:sp>
      </p:grpSp>
      <p:sp>
        <p:nvSpPr>
          <p:cNvPr id="198665" name="Text Box 17">
            <a:extLst>
              <a:ext uri="{FF2B5EF4-FFF2-40B4-BE49-F238E27FC236}">
                <a16:creationId xmlns:a16="http://schemas.microsoft.com/office/drawing/2014/main" id="{7B1EDCF0-F995-194E-B37B-F4CEF63B1C32}"/>
              </a:ext>
            </a:extLst>
          </p:cNvPr>
          <p:cNvSpPr txBox="1">
            <a:spLocks noChangeArrowheads="1"/>
          </p:cNvSpPr>
          <p:nvPr/>
        </p:nvSpPr>
        <p:spPr bwMode="auto">
          <a:xfrm>
            <a:off x="6934200" y="0"/>
            <a:ext cx="2209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400" b="1">
                <a:solidFill>
                  <a:srgbClr val="FFFFFF"/>
                </a:solidFill>
              </a:rPr>
              <a:t>84a &amp; 90j</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A60CAEBA-CD67-2F45-9F20-C9C7EEBD85A2}"/>
              </a:ext>
            </a:extLst>
          </p:cNvPr>
          <p:cNvSpPr txBox="1">
            <a:spLocks noChangeArrowheads="1"/>
          </p:cNvSpPr>
          <p:nvPr/>
        </p:nvSpPr>
        <p:spPr bwMode="auto">
          <a:xfrm>
            <a:off x="2971800" y="3184525"/>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Character</a:t>
            </a:r>
            <a:endParaRPr lang="en-US" sz="2400" b="1" i="1">
              <a:solidFill>
                <a:schemeClr val="bg1"/>
              </a:solidFill>
              <a:latin typeface="Times New Roman" charset="0"/>
            </a:endParaRPr>
          </a:p>
        </p:txBody>
      </p:sp>
      <p:sp>
        <p:nvSpPr>
          <p:cNvPr id="389123" name="Text Box 3">
            <a:extLst>
              <a:ext uri="{FF2B5EF4-FFF2-40B4-BE49-F238E27FC236}">
                <a16:creationId xmlns:a16="http://schemas.microsoft.com/office/drawing/2014/main" id="{78650014-80C4-BA49-BDE9-C995E2D0E76D}"/>
              </a:ext>
            </a:extLst>
          </p:cNvPr>
          <p:cNvSpPr txBox="1">
            <a:spLocks noChangeArrowheads="1"/>
          </p:cNvSpPr>
          <p:nvPr/>
        </p:nvSpPr>
        <p:spPr bwMode="auto">
          <a:xfrm>
            <a:off x="5715000" y="3184525"/>
            <a:ext cx="34290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Character + Teaching</a:t>
            </a:r>
            <a:endParaRPr lang="en-US" sz="2400" b="1" i="1">
              <a:solidFill>
                <a:schemeClr val="bg1"/>
              </a:solidFill>
              <a:latin typeface="Times New Roman" charset="0"/>
            </a:endParaRPr>
          </a:p>
        </p:txBody>
      </p:sp>
      <p:sp>
        <p:nvSpPr>
          <p:cNvPr id="389124" name="Text Box 4">
            <a:extLst>
              <a:ext uri="{FF2B5EF4-FFF2-40B4-BE49-F238E27FC236}">
                <a16:creationId xmlns:a16="http://schemas.microsoft.com/office/drawing/2014/main" id="{CD49F17C-2470-D044-8217-479FDDA69BF2}"/>
              </a:ext>
            </a:extLst>
          </p:cNvPr>
          <p:cNvSpPr txBox="1">
            <a:spLocks noChangeArrowheads="1"/>
          </p:cNvSpPr>
          <p:nvPr/>
        </p:nvSpPr>
        <p:spPr bwMode="auto">
          <a:xfrm>
            <a:off x="2971800" y="39624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Administration</a:t>
            </a:r>
            <a:endParaRPr lang="en-US" sz="2400" b="1" i="1">
              <a:solidFill>
                <a:schemeClr val="bg1"/>
              </a:solidFill>
              <a:latin typeface="Times New Roman" charset="0"/>
            </a:endParaRPr>
          </a:p>
        </p:txBody>
      </p:sp>
      <p:sp>
        <p:nvSpPr>
          <p:cNvPr id="389125" name="Text Box 5">
            <a:extLst>
              <a:ext uri="{FF2B5EF4-FFF2-40B4-BE49-F238E27FC236}">
                <a16:creationId xmlns:a16="http://schemas.microsoft.com/office/drawing/2014/main" id="{1D256999-C56F-DC44-91EA-DE6D33C521C7}"/>
              </a:ext>
            </a:extLst>
          </p:cNvPr>
          <p:cNvSpPr txBox="1">
            <a:spLocks noChangeArrowheads="1"/>
          </p:cNvSpPr>
          <p:nvPr/>
        </p:nvSpPr>
        <p:spPr bwMode="auto">
          <a:xfrm>
            <a:off x="5764213" y="39624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Pastoral</a:t>
            </a:r>
            <a:endParaRPr lang="en-US" sz="2400" b="1" i="1">
              <a:solidFill>
                <a:schemeClr val="bg1"/>
              </a:solidFill>
              <a:latin typeface="Times New Roman" charset="0"/>
            </a:endParaRPr>
          </a:p>
        </p:txBody>
      </p:sp>
      <p:sp>
        <p:nvSpPr>
          <p:cNvPr id="389126" name="Text Box 6">
            <a:extLst>
              <a:ext uri="{FF2B5EF4-FFF2-40B4-BE49-F238E27FC236}">
                <a16:creationId xmlns:a16="http://schemas.microsoft.com/office/drawing/2014/main" id="{87CBE41B-A6A4-484B-9B6E-7A424E64D912}"/>
              </a:ext>
            </a:extLst>
          </p:cNvPr>
          <p:cNvSpPr txBox="1">
            <a:spLocks noChangeArrowheads="1"/>
          </p:cNvSpPr>
          <p:nvPr/>
        </p:nvSpPr>
        <p:spPr bwMode="auto">
          <a:xfrm>
            <a:off x="2971800" y="4800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Much</a:t>
            </a:r>
            <a:endParaRPr lang="en-US" sz="2400" b="1" i="1">
              <a:solidFill>
                <a:schemeClr val="bg1"/>
              </a:solidFill>
              <a:latin typeface="Times New Roman" charset="0"/>
            </a:endParaRPr>
          </a:p>
        </p:txBody>
      </p:sp>
      <p:sp>
        <p:nvSpPr>
          <p:cNvPr id="389127" name="Text Box 7">
            <a:extLst>
              <a:ext uri="{FF2B5EF4-FFF2-40B4-BE49-F238E27FC236}">
                <a16:creationId xmlns:a16="http://schemas.microsoft.com/office/drawing/2014/main" id="{9A30937E-AE86-1A4B-9B13-781F1B4C1C75}"/>
              </a:ext>
            </a:extLst>
          </p:cNvPr>
          <p:cNvSpPr txBox="1">
            <a:spLocks noChangeArrowheads="1"/>
          </p:cNvSpPr>
          <p:nvPr/>
        </p:nvSpPr>
        <p:spPr bwMode="auto">
          <a:xfrm>
            <a:off x="5764213" y="48006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Even more extensive</a:t>
            </a:r>
            <a:endParaRPr lang="en-US" sz="2400" b="1" i="1">
              <a:solidFill>
                <a:schemeClr val="bg1"/>
              </a:solidFill>
              <a:latin typeface="Times New Roman" charset="0"/>
            </a:endParaRPr>
          </a:p>
        </p:txBody>
      </p:sp>
      <p:sp>
        <p:nvSpPr>
          <p:cNvPr id="389128" name="Text Box 8">
            <a:extLst>
              <a:ext uri="{FF2B5EF4-FFF2-40B4-BE49-F238E27FC236}">
                <a16:creationId xmlns:a16="http://schemas.microsoft.com/office/drawing/2014/main" id="{E3476D30-BFB3-DF44-88AF-B4CE2F932CBB}"/>
              </a:ext>
            </a:extLst>
          </p:cNvPr>
          <p:cNvSpPr txBox="1">
            <a:spLocks noChangeArrowheads="1"/>
          </p:cNvSpPr>
          <p:nvPr/>
        </p:nvSpPr>
        <p:spPr bwMode="auto">
          <a:xfrm>
            <a:off x="381000" y="3184525"/>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Qualifications</a:t>
            </a:r>
            <a:endParaRPr lang="en-US" sz="2400" b="1" i="1" u="sng">
              <a:solidFill>
                <a:schemeClr val="bg1"/>
              </a:solidFill>
              <a:latin typeface="Times New Roman" charset="0"/>
            </a:endParaRPr>
          </a:p>
        </p:txBody>
      </p:sp>
      <p:sp>
        <p:nvSpPr>
          <p:cNvPr id="389129" name="Text Box 9">
            <a:extLst>
              <a:ext uri="{FF2B5EF4-FFF2-40B4-BE49-F238E27FC236}">
                <a16:creationId xmlns:a16="http://schemas.microsoft.com/office/drawing/2014/main" id="{2FCE69C7-E042-F642-92D8-8147209DABE0}"/>
              </a:ext>
            </a:extLst>
          </p:cNvPr>
          <p:cNvSpPr txBox="1">
            <a:spLocks noChangeArrowheads="1"/>
          </p:cNvSpPr>
          <p:nvPr/>
        </p:nvSpPr>
        <p:spPr bwMode="auto">
          <a:xfrm>
            <a:off x="381000" y="39624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Role (Gifting)</a:t>
            </a:r>
            <a:endParaRPr lang="en-US" sz="2400" b="1" i="1" u="sng">
              <a:solidFill>
                <a:schemeClr val="bg1"/>
              </a:solidFill>
              <a:latin typeface="Times New Roman" charset="0"/>
            </a:endParaRPr>
          </a:p>
        </p:txBody>
      </p:sp>
      <p:sp>
        <p:nvSpPr>
          <p:cNvPr id="389130" name="Text Box 10">
            <a:extLst>
              <a:ext uri="{FF2B5EF4-FFF2-40B4-BE49-F238E27FC236}">
                <a16:creationId xmlns:a16="http://schemas.microsoft.com/office/drawing/2014/main" id="{FD1F131B-6E5F-3241-BB69-B49351BC97B4}"/>
              </a:ext>
            </a:extLst>
          </p:cNvPr>
          <p:cNvSpPr txBox="1">
            <a:spLocks noChangeArrowheads="1"/>
          </p:cNvSpPr>
          <p:nvPr/>
        </p:nvSpPr>
        <p:spPr bwMode="auto">
          <a:xfrm>
            <a:off x="381000" y="4800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Time Involved</a:t>
            </a:r>
            <a:endParaRPr lang="en-US" sz="2400" b="1" i="1" u="sng">
              <a:solidFill>
                <a:schemeClr val="bg1"/>
              </a:solidFill>
              <a:latin typeface="Times New Roman" charset="0"/>
            </a:endParaRPr>
          </a:p>
        </p:txBody>
      </p:sp>
      <p:sp>
        <p:nvSpPr>
          <p:cNvPr id="200715" name="Rectangle 11">
            <a:extLst>
              <a:ext uri="{FF2B5EF4-FFF2-40B4-BE49-F238E27FC236}">
                <a16:creationId xmlns:a16="http://schemas.microsoft.com/office/drawing/2014/main" id="{0F108BAD-2B87-CB47-B1F0-69D44D693FAB}"/>
              </a:ext>
            </a:extLst>
          </p:cNvPr>
          <p:cNvSpPr>
            <a:spLocks noChangeArrowheads="1"/>
          </p:cNvSpPr>
          <p:nvPr/>
        </p:nvSpPr>
        <p:spPr bwMode="auto">
          <a:xfrm>
            <a:off x="304800" y="762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chemeClr val="bg1"/>
                </a:solidFill>
              </a:rPr>
              <a:t>No.  There are many differences between them…</a:t>
            </a:r>
            <a:endParaRPr lang="en-US" altLang="en-US" sz="2800">
              <a:solidFill>
                <a:schemeClr val="bg1"/>
              </a:solidFill>
            </a:endParaRPr>
          </a:p>
        </p:txBody>
      </p:sp>
      <p:grpSp>
        <p:nvGrpSpPr>
          <p:cNvPr id="200716" name="Group 12">
            <a:extLst>
              <a:ext uri="{FF2B5EF4-FFF2-40B4-BE49-F238E27FC236}">
                <a16:creationId xmlns:a16="http://schemas.microsoft.com/office/drawing/2014/main" id="{11607288-0FAD-3845-9921-207955EC32DF}"/>
              </a:ext>
            </a:extLst>
          </p:cNvPr>
          <p:cNvGrpSpPr>
            <a:grpSpLocks/>
          </p:cNvGrpSpPr>
          <p:nvPr/>
        </p:nvGrpSpPr>
        <p:grpSpPr bwMode="auto">
          <a:xfrm>
            <a:off x="2286000" y="1295400"/>
            <a:ext cx="3048000" cy="1447800"/>
            <a:chOff x="1008" y="1728"/>
            <a:chExt cx="1920" cy="912"/>
          </a:xfrm>
        </p:grpSpPr>
        <p:pic>
          <p:nvPicPr>
            <p:cNvPr id="200725" name="Picture 13">
              <a:extLst>
                <a:ext uri="{FF2B5EF4-FFF2-40B4-BE49-F238E27FC236}">
                  <a16:creationId xmlns:a16="http://schemas.microsoft.com/office/drawing/2014/main" id="{E01B42A1-7541-A34B-96E7-D41767E19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26" name="Text Box 14">
              <a:extLst>
                <a:ext uri="{FF2B5EF4-FFF2-40B4-BE49-F238E27FC236}">
                  <a16:creationId xmlns:a16="http://schemas.microsoft.com/office/drawing/2014/main" id="{D938EB44-F221-3549-8673-0549B8B12A90}"/>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a:t>Deacon</a:t>
              </a:r>
            </a:p>
          </p:txBody>
        </p:sp>
      </p:grpSp>
      <p:grpSp>
        <p:nvGrpSpPr>
          <p:cNvPr id="200717" name="Group 15">
            <a:extLst>
              <a:ext uri="{FF2B5EF4-FFF2-40B4-BE49-F238E27FC236}">
                <a16:creationId xmlns:a16="http://schemas.microsoft.com/office/drawing/2014/main" id="{B629F1CC-3647-F441-807A-E1A3D9AFBD9C}"/>
              </a:ext>
            </a:extLst>
          </p:cNvPr>
          <p:cNvGrpSpPr>
            <a:grpSpLocks/>
          </p:cNvGrpSpPr>
          <p:nvPr/>
        </p:nvGrpSpPr>
        <p:grpSpPr bwMode="auto">
          <a:xfrm>
            <a:off x="5715000" y="1295400"/>
            <a:ext cx="2465388" cy="1463675"/>
            <a:chOff x="1200" y="1728"/>
            <a:chExt cx="1553" cy="922"/>
          </a:xfrm>
        </p:grpSpPr>
        <p:pic>
          <p:nvPicPr>
            <p:cNvPr id="200723" name="Picture 16">
              <a:extLst>
                <a:ext uri="{FF2B5EF4-FFF2-40B4-BE49-F238E27FC236}">
                  <a16:creationId xmlns:a16="http://schemas.microsoft.com/office/drawing/2014/main" id="{BD190388-0C99-4444-BC30-9E36DA2E8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24" name="Text Box 17">
              <a:extLst>
                <a:ext uri="{FF2B5EF4-FFF2-40B4-BE49-F238E27FC236}">
                  <a16:creationId xmlns:a16="http://schemas.microsoft.com/office/drawing/2014/main" id="{0CE34882-494F-C342-B5D8-126C284E1805}"/>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rgbClr val="FFFFFF"/>
                  </a:solidFill>
                </a:rPr>
                <a:t>Elder</a:t>
              </a:r>
              <a:endParaRPr lang="en-US" altLang="en-US" sz="4400" b="1"/>
            </a:p>
          </p:txBody>
        </p:sp>
      </p:grpSp>
      <p:sp>
        <p:nvSpPr>
          <p:cNvPr id="389138" name="Text Box 18">
            <a:extLst>
              <a:ext uri="{FF2B5EF4-FFF2-40B4-BE49-F238E27FC236}">
                <a16:creationId xmlns:a16="http://schemas.microsoft.com/office/drawing/2014/main" id="{DFF596AF-351C-8243-9229-A7BB22BEBEF3}"/>
              </a:ext>
            </a:extLst>
          </p:cNvPr>
          <p:cNvSpPr txBox="1">
            <a:spLocks noChangeArrowheads="1"/>
          </p:cNvSpPr>
          <p:nvPr/>
        </p:nvSpPr>
        <p:spPr bwMode="auto">
          <a:xfrm>
            <a:off x="2971800" y="5562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Younger</a:t>
            </a:r>
            <a:endParaRPr lang="en-US" sz="2400" b="1" i="1">
              <a:solidFill>
                <a:schemeClr val="bg1"/>
              </a:solidFill>
              <a:latin typeface="Times New Roman" charset="0"/>
            </a:endParaRPr>
          </a:p>
        </p:txBody>
      </p:sp>
      <p:sp>
        <p:nvSpPr>
          <p:cNvPr id="389139" name="Text Box 19">
            <a:extLst>
              <a:ext uri="{FF2B5EF4-FFF2-40B4-BE49-F238E27FC236}">
                <a16:creationId xmlns:a16="http://schemas.microsoft.com/office/drawing/2014/main" id="{8979B734-7C90-F648-BE85-FA241F3B5F2B}"/>
              </a:ext>
            </a:extLst>
          </p:cNvPr>
          <p:cNvSpPr txBox="1">
            <a:spLocks noChangeArrowheads="1"/>
          </p:cNvSpPr>
          <p:nvPr/>
        </p:nvSpPr>
        <p:spPr bwMode="auto">
          <a:xfrm>
            <a:off x="5764213" y="55626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Older</a:t>
            </a:r>
            <a:endParaRPr lang="en-US" sz="2400" b="1" i="1">
              <a:solidFill>
                <a:schemeClr val="bg1"/>
              </a:solidFill>
              <a:latin typeface="Times New Roman" charset="0"/>
            </a:endParaRPr>
          </a:p>
        </p:txBody>
      </p:sp>
      <p:sp>
        <p:nvSpPr>
          <p:cNvPr id="389140" name="Text Box 20">
            <a:extLst>
              <a:ext uri="{FF2B5EF4-FFF2-40B4-BE49-F238E27FC236}">
                <a16:creationId xmlns:a16="http://schemas.microsoft.com/office/drawing/2014/main" id="{C0354167-279C-4A4F-8FA7-E693B66D99E2}"/>
              </a:ext>
            </a:extLst>
          </p:cNvPr>
          <p:cNvSpPr txBox="1">
            <a:spLocks noChangeArrowheads="1"/>
          </p:cNvSpPr>
          <p:nvPr/>
        </p:nvSpPr>
        <p:spPr bwMode="auto">
          <a:xfrm>
            <a:off x="381000" y="5562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Age</a:t>
            </a:r>
            <a:endParaRPr lang="en-US" sz="2400" b="1" i="1" u="sng">
              <a:solidFill>
                <a:schemeClr val="bg1"/>
              </a:solidFill>
              <a:latin typeface="Times New Roman" charset="0"/>
            </a:endParaRPr>
          </a:p>
        </p:txBody>
      </p:sp>
      <p:sp>
        <p:nvSpPr>
          <p:cNvPr id="200721" name="Rectangle 21">
            <a:extLst>
              <a:ext uri="{FF2B5EF4-FFF2-40B4-BE49-F238E27FC236}">
                <a16:creationId xmlns:a16="http://schemas.microsoft.com/office/drawing/2014/main" id="{D2DBD819-430A-FD4B-A2C1-2877C1667461}"/>
              </a:ext>
            </a:extLst>
          </p:cNvPr>
          <p:cNvSpPr>
            <a:spLocks noGrp="1" noChangeArrowheads="1"/>
          </p:cNvSpPr>
          <p:nvPr>
            <p:ph type="title" idx="4294967295"/>
          </p:nvPr>
        </p:nvSpPr>
        <p:spPr>
          <a:xfrm>
            <a:off x="533400" y="-914400"/>
            <a:ext cx="8229600" cy="1143000"/>
          </a:xfrm>
        </p:spPr>
        <p:txBody>
          <a:bodyPr/>
          <a:lstStyle/>
          <a:p>
            <a:pPr eaLnBrk="1" hangingPunct="1"/>
            <a:r>
              <a:rPr lang="en-US" altLang="en-US"/>
              <a:t>Elder-Deacon Contrasts</a:t>
            </a:r>
          </a:p>
        </p:txBody>
      </p:sp>
      <p:sp>
        <p:nvSpPr>
          <p:cNvPr id="200722" name="Text Box 22">
            <a:extLst>
              <a:ext uri="{FF2B5EF4-FFF2-40B4-BE49-F238E27FC236}">
                <a16:creationId xmlns:a16="http://schemas.microsoft.com/office/drawing/2014/main" id="{0E7052C2-9E9A-974F-B69E-50AAACB33574}"/>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rPr>
              <a:t>84a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3000"/>
                                        <p:tgtEl>
                                          <p:spTgt spid="38912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89122"/>
                                        </p:tgtEl>
                                        <p:attrNameLst>
                                          <p:attrName>style.visibility</p:attrName>
                                        </p:attrNameLst>
                                      </p:cBhvr>
                                      <p:to>
                                        <p:strVal val="visible"/>
                                      </p:to>
                                    </p:set>
                                    <p:animEffect transition="in" filter="dissolve">
                                      <p:cBhvr>
                                        <p:cTn id="11" dur="3000"/>
                                        <p:tgtEl>
                                          <p:spTgt spid="389122"/>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89123"/>
                                        </p:tgtEl>
                                        <p:attrNameLst>
                                          <p:attrName>style.visibility</p:attrName>
                                        </p:attrNameLst>
                                      </p:cBhvr>
                                      <p:to>
                                        <p:strVal val="visible"/>
                                      </p:to>
                                    </p:set>
                                    <p:animEffect transition="in" filter="dissolve">
                                      <p:cBhvr>
                                        <p:cTn id="15" dur="3000"/>
                                        <p:tgtEl>
                                          <p:spTgt spid="389123"/>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89129"/>
                                        </p:tgtEl>
                                        <p:attrNameLst>
                                          <p:attrName>style.visibility</p:attrName>
                                        </p:attrNameLst>
                                      </p:cBhvr>
                                      <p:to>
                                        <p:strVal val="visible"/>
                                      </p:to>
                                    </p:set>
                                    <p:animEffect transition="in" filter="dissolve">
                                      <p:cBhvr>
                                        <p:cTn id="19" dur="3000"/>
                                        <p:tgtEl>
                                          <p:spTgt spid="38912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89124"/>
                                        </p:tgtEl>
                                        <p:attrNameLst>
                                          <p:attrName>style.visibility</p:attrName>
                                        </p:attrNameLst>
                                      </p:cBhvr>
                                      <p:to>
                                        <p:strVal val="visible"/>
                                      </p:to>
                                    </p:set>
                                    <p:animEffect transition="in" filter="dissolve">
                                      <p:cBhvr>
                                        <p:cTn id="23" dur="3000"/>
                                        <p:tgtEl>
                                          <p:spTgt spid="389124"/>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89125"/>
                                        </p:tgtEl>
                                        <p:attrNameLst>
                                          <p:attrName>style.visibility</p:attrName>
                                        </p:attrNameLst>
                                      </p:cBhvr>
                                      <p:to>
                                        <p:strVal val="visible"/>
                                      </p:to>
                                    </p:set>
                                    <p:animEffect transition="in" filter="dissolve">
                                      <p:cBhvr>
                                        <p:cTn id="27" dur="3000"/>
                                        <p:tgtEl>
                                          <p:spTgt spid="389125"/>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89130"/>
                                        </p:tgtEl>
                                        <p:attrNameLst>
                                          <p:attrName>style.visibility</p:attrName>
                                        </p:attrNameLst>
                                      </p:cBhvr>
                                      <p:to>
                                        <p:strVal val="visible"/>
                                      </p:to>
                                    </p:set>
                                    <p:animEffect transition="in" filter="dissolve">
                                      <p:cBhvr>
                                        <p:cTn id="31" dur="3000"/>
                                        <p:tgtEl>
                                          <p:spTgt spid="389130"/>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89126"/>
                                        </p:tgtEl>
                                        <p:attrNameLst>
                                          <p:attrName>style.visibility</p:attrName>
                                        </p:attrNameLst>
                                      </p:cBhvr>
                                      <p:to>
                                        <p:strVal val="visible"/>
                                      </p:to>
                                    </p:set>
                                    <p:animEffect transition="in" filter="dissolve">
                                      <p:cBhvr>
                                        <p:cTn id="35" dur="3000"/>
                                        <p:tgtEl>
                                          <p:spTgt spid="389126"/>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89127"/>
                                        </p:tgtEl>
                                        <p:attrNameLst>
                                          <p:attrName>style.visibility</p:attrName>
                                        </p:attrNameLst>
                                      </p:cBhvr>
                                      <p:to>
                                        <p:strVal val="visible"/>
                                      </p:to>
                                    </p:set>
                                    <p:animEffect transition="in" filter="dissolve">
                                      <p:cBhvr>
                                        <p:cTn id="39" dur="3000"/>
                                        <p:tgtEl>
                                          <p:spTgt spid="389127"/>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89140"/>
                                        </p:tgtEl>
                                        <p:attrNameLst>
                                          <p:attrName>style.visibility</p:attrName>
                                        </p:attrNameLst>
                                      </p:cBhvr>
                                      <p:to>
                                        <p:strVal val="visible"/>
                                      </p:to>
                                    </p:set>
                                    <p:animEffect transition="in" filter="dissolve">
                                      <p:cBhvr>
                                        <p:cTn id="43" dur="3000"/>
                                        <p:tgtEl>
                                          <p:spTgt spid="38914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89138"/>
                                        </p:tgtEl>
                                        <p:attrNameLst>
                                          <p:attrName>style.visibility</p:attrName>
                                        </p:attrNameLst>
                                      </p:cBhvr>
                                      <p:to>
                                        <p:strVal val="visible"/>
                                      </p:to>
                                    </p:set>
                                    <p:animEffect transition="in" filter="dissolve">
                                      <p:cBhvr>
                                        <p:cTn id="47" dur="3000"/>
                                        <p:tgtEl>
                                          <p:spTgt spid="389138"/>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89139"/>
                                        </p:tgtEl>
                                        <p:attrNameLst>
                                          <p:attrName>style.visibility</p:attrName>
                                        </p:attrNameLst>
                                      </p:cBhvr>
                                      <p:to>
                                        <p:strVal val="visible"/>
                                      </p:to>
                                    </p:set>
                                    <p:animEffect transition="in" filter="dissolve">
                                      <p:cBhvr>
                                        <p:cTn id="51" dur="3000"/>
                                        <p:tgtEl>
                                          <p:spTgt spid="38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p:bldP spid="389124" grpId="0"/>
      <p:bldP spid="389125" grpId="0"/>
      <p:bldP spid="389126" grpId="0"/>
      <p:bldP spid="389127" grpId="0"/>
      <p:bldP spid="389128" grpId="0"/>
      <p:bldP spid="389129" grpId="0"/>
      <p:bldP spid="389130" grpId="0"/>
      <p:bldP spid="389138" grpId="0"/>
      <p:bldP spid="389139" grpId="0"/>
      <p:bldP spid="389140"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2753" name="Picture 2">
            <a:extLst>
              <a:ext uri="{FF2B5EF4-FFF2-40B4-BE49-F238E27FC236}">
                <a16:creationId xmlns:a16="http://schemas.microsoft.com/office/drawing/2014/main" id="{7DEE3A4F-B617-5B4E-AAD8-AAC70CFCFE38}"/>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t="-888" r="38251"/>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Rectangle 3">
            <a:extLst>
              <a:ext uri="{FF2B5EF4-FFF2-40B4-BE49-F238E27FC236}">
                <a16:creationId xmlns:a16="http://schemas.microsoft.com/office/drawing/2014/main" id="{021229EC-8ABF-3B4C-AE59-F8A37B3EF617}"/>
              </a:ext>
            </a:extLst>
          </p:cNvPr>
          <p:cNvSpPr>
            <a:spLocks noGrp="1" noChangeArrowheads="1"/>
          </p:cNvSpPr>
          <p:nvPr>
            <p:ph type="title"/>
          </p:nvPr>
        </p:nvSpPr>
        <p:spPr>
          <a:xfrm>
            <a:off x="76200" y="381000"/>
            <a:ext cx="8991600" cy="1752600"/>
          </a:xfrm>
        </p:spPr>
        <p:txBody>
          <a:bodyPr/>
          <a:lstStyle/>
          <a:p>
            <a:pPr eaLnBrk="1" hangingPunct="1"/>
            <a:r>
              <a:rPr lang="en-US" altLang="en-US" b="1">
                <a:solidFill>
                  <a:schemeClr val="bg1"/>
                </a:solidFill>
              </a:rPr>
              <a:t>Leadership</a:t>
            </a:r>
            <a:r>
              <a:rPr lang="en-US" altLang="en-US" sz="2400">
                <a:solidFill>
                  <a:schemeClr val="tx1"/>
                </a:solidFill>
                <a:latin typeface="Times New Roman" panose="02020603050405020304" pitchFamily="18" charset="0"/>
              </a:rPr>
              <a:t> </a:t>
            </a:r>
            <a:r>
              <a:rPr lang="en-US" altLang="en-US" b="1">
                <a:solidFill>
                  <a:schemeClr val="bg1"/>
                </a:solidFill>
              </a:rPr>
              <a:t>by elders and congregational authority are not </a:t>
            </a:r>
            <a:r>
              <a:rPr lang="en-US" altLang="en-US" b="1">
                <a:solidFill>
                  <a:srgbClr val="FFFF43"/>
                </a:solidFill>
              </a:rPr>
              <a:t>contradictory</a:t>
            </a:r>
            <a:endParaRPr lang="en-US" altLang="en-US" u="sng">
              <a:solidFill>
                <a:schemeClr val="tx1"/>
              </a:solidFill>
              <a:latin typeface="Times New Roman" panose="02020603050405020304" pitchFamily="18" charset="0"/>
            </a:endParaRPr>
          </a:p>
        </p:txBody>
      </p:sp>
      <p:sp>
        <p:nvSpPr>
          <p:cNvPr id="202755" name="Text Box 4">
            <a:extLst>
              <a:ext uri="{FF2B5EF4-FFF2-40B4-BE49-F238E27FC236}">
                <a16:creationId xmlns:a16="http://schemas.microsoft.com/office/drawing/2014/main" id="{4869CC01-20A9-F14C-B734-81A3DCFFC5CA}"/>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rPr>
              <a:t>90 i</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13A3FCE-E78E-234F-B4D5-E5030E25DA68}"/>
              </a:ext>
            </a:extLst>
          </p:cNvPr>
          <p:cNvSpPr>
            <a:spLocks noGrp="1" noChangeArrowheads="1"/>
          </p:cNvSpPr>
          <p:nvPr>
            <p:ph type="subTitle" idx="1"/>
          </p:nvPr>
        </p:nvSpPr>
        <p:spPr>
          <a:xfrm>
            <a:off x="827088" y="228600"/>
            <a:ext cx="8316912" cy="6858000"/>
          </a:xfrm>
        </p:spPr>
        <p:txBody>
          <a:bodyPr/>
          <a:lstStyle/>
          <a:p>
            <a:pPr marL="660400" indent="-660400" algn="l" eaLnBrk="1" hangingPunct="1">
              <a:lnSpc>
                <a:spcPct val="110000"/>
              </a:lnSpc>
              <a:defRPr/>
            </a:pPr>
            <a:endParaRPr lang="en-GB" sz="3600"/>
          </a:p>
          <a:p>
            <a:pPr marL="660400" indent="-660400" algn="l" eaLnBrk="1" hangingPunct="1">
              <a:lnSpc>
                <a:spcPct val="110000"/>
              </a:lnSpc>
              <a:buFontTx/>
              <a:buAutoNum type="arabicPeriod"/>
              <a:defRPr/>
            </a:pPr>
            <a:r>
              <a:rPr lang="en-US" altLang="zh-CN" sz="4000">
                <a:ea typeface="宋体" charset="0"/>
                <a:cs typeface="宋体" charset="0"/>
              </a:rPr>
              <a:t>The elders rule the church and minister the Word of God to build up the body of Christ whilst the deacons (a subordinate class of officers) are to serve the body of Christ as directed by the elders.</a:t>
            </a:r>
            <a:r>
              <a:rPr lang="en-US" altLang="zh-CN">
                <a:ea typeface="宋体" charset="0"/>
                <a:cs typeface="宋体" charset="0"/>
              </a:rPr>
              <a:t> </a:t>
            </a:r>
            <a:endParaRPr lang="en-GB">
              <a:ea typeface="宋体" charset="0"/>
              <a:cs typeface="宋体" charset="0"/>
            </a:endParaRPr>
          </a:p>
        </p:txBody>
      </p:sp>
      <p:sp>
        <p:nvSpPr>
          <p:cNvPr id="59395" name="Rectangle 3">
            <a:extLst>
              <a:ext uri="{FF2B5EF4-FFF2-40B4-BE49-F238E27FC236}">
                <a16:creationId xmlns:a16="http://schemas.microsoft.com/office/drawing/2014/main" id="{0E07E2B6-E1E6-064D-B218-4D1FA83D0D63}"/>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59397" name="Rectangle 5">
            <a:extLst>
              <a:ext uri="{FF2B5EF4-FFF2-40B4-BE49-F238E27FC236}">
                <a16:creationId xmlns:a16="http://schemas.microsoft.com/office/drawing/2014/main" id="{BC368230-1265-3D40-92D9-2BFB06384CB1}"/>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BODY</a:t>
            </a:r>
            <a:endParaRPr lang="en-GB" sz="2800" b="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59398" name="Rectangle 6">
            <a:extLst>
              <a:ext uri="{FF2B5EF4-FFF2-40B4-BE49-F238E27FC236}">
                <a16:creationId xmlns:a16="http://schemas.microsoft.com/office/drawing/2014/main" id="{1FA11553-48C2-DE43-9619-239549CC6366}"/>
              </a:ext>
            </a:extLst>
          </p:cNvPr>
          <p:cNvSpPr>
            <a:spLocks noChangeArrowheads="1"/>
          </p:cNvSpPr>
          <p:nvPr/>
        </p:nvSpPr>
        <p:spPr bwMode="auto">
          <a:xfrm rot="16200000">
            <a:off x="-1006475" y="5041900"/>
            <a:ext cx="2600325"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CONCLUSION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59399" name="Rectangle 7">
            <a:extLst>
              <a:ext uri="{FF2B5EF4-FFF2-40B4-BE49-F238E27FC236}">
                <a16:creationId xmlns:a16="http://schemas.microsoft.com/office/drawing/2014/main" id="{2E237D2B-94D3-E942-B3A0-45ACB86A19C0}"/>
              </a:ext>
            </a:extLst>
          </p:cNvPr>
          <p:cNvSpPr>
            <a:spLocks noGrp="1" noChangeArrowheads="1"/>
          </p:cNvSpPr>
          <p:nvPr>
            <p:ph type="ctrTitle"/>
          </p:nvPr>
        </p:nvSpPr>
        <p:spPr>
          <a:xfrm>
            <a:off x="1066800" y="152400"/>
            <a:ext cx="7772400" cy="838200"/>
          </a:xfrm>
        </p:spPr>
        <p:txBody>
          <a:bodyPr/>
          <a:lstStyle/>
          <a:p>
            <a:pPr eaLnBrk="1" hangingPunct="1">
              <a:defRPr/>
            </a:pPr>
            <a:r>
              <a:rPr lang="en-US" altLang="en-US"/>
              <a:t>Summary</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FE970F0-2005-234D-9FC9-E2D301AAA416}"/>
              </a:ext>
            </a:extLst>
          </p:cNvPr>
          <p:cNvSpPr>
            <a:spLocks noGrp="1" noChangeArrowheads="1"/>
          </p:cNvSpPr>
          <p:nvPr>
            <p:ph type="subTitle" idx="1"/>
          </p:nvPr>
        </p:nvSpPr>
        <p:spPr>
          <a:xfrm>
            <a:off x="755650" y="152400"/>
            <a:ext cx="8388350" cy="6858000"/>
          </a:xfrm>
        </p:spPr>
        <p:txBody>
          <a:bodyPr/>
          <a:lstStyle/>
          <a:p>
            <a:pPr marL="660400" indent="-660400" algn="l" eaLnBrk="1" hangingPunct="1">
              <a:lnSpc>
                <a:spcPct val="110000"/>
              </a:lnSpc>
              <a:defRPr/>
            </a:pPr>
            <a:endParaRPr lang="en-GB" sz="3600"/>
          </a:p>
          <a:p>
            <a:pPr marL="660400" indent="-660400" algn="l" eaLnBrk="1" hangingPunct="1">
              <a:lnSpc>
                <a:spcPct val="110000"/>
              </a:lnSpc>
              <a:buClr>
                <a:schemeClr val="tx1"/>
              </a:buClr>
              <a:buFontTx/>
              <a:buAutoNum type="arabicPeriod" startAt="2"/>
              <a:defRPr/>
            </a:pPr>
            <a:r>
              <a:rPr lang="en-US" altLang="zh-CN" sz="3600">
                <a:ea typeface="宋体" charset="0"/>
                <a:cs typeface="宋体" charset="0"/>
              </a:rPr>
              <a:t>Two vital points to bear in mind: </a:t>
            </a:r>
          </a:p>
          <a:p>
            <a:pPr marL="1524000" lvl="1" indent="-533400" eaLnBrk="1" hangingPunct="1">
              <a:lnSpc>
                <a:spcPct val="110000"/>
              </a:lnSpc>
              <a:buClr>
                <a:schemeClr val="tx1"/>
              </a:buClr>
              <a:buFontTx/>
              <a:buAutoNum type="alphaLcPeriod"/>
              <a:defRPr/>
            </a:pPr>
            <a:r>
              <a:rPr lang="en-US" altLang="zh-CN" sz="3600">
                <a:ea typeface="宋体" charset="0"/>
                <a:cs typeface="宋体" charset="0"/>
              </a:rPr>
              <a:t>It must not be forgotten that no institution or structure is perfect as man is fallible; </a:t>
            </a:r>
          </a:p>
          <a:p>
            <a:pPr marL="1524000" lvl="1" indent="-533400" eaLnBrk="1" hangingPunct="1">
              <a:lnSpc>
                <a:spcPct val="110000"/>
              </a:lnSpc>
              <a:buClr>
                <a:schemeClr val="tx1"/>
              </a:buClr>
              <a:buFontTx/>
              <a:buAutoNum type="alphaLcPeriod"/>
              <a:defRPr/>
            </a:pPr>
            <a:r>
              <a:rPr lang="en-US" altLang="zh-CN" sz="3600">
                <a:ea typeface="宋体" charset="0"/>
                <a:cs typeface="宋体" charset="0"/>
              </a:rPr>
              <a:t>The goal of the leaders and the congregation is not to manage the church successfully but to glorify God which sometimes happens through failures. </a:t>
            </a:r>
            <a:endParaRPr lang="en-GB" sz="3600">
              <a:ea typeface="宋体" charset="0"/>
              <a:cs typeface="宋体" charset="0"/>
            </a:endParaRPr>
          </a:p>
        </p:txBody>
      </p:sp>
      <p:sp>
        <p:nvSpPr>
          <p:cNvPr id="60419" name="Rectangle 3">
            <a:extLst>
              <a:ext uri="{FF2B5EF4-FFF2-40B4-BE49-F238E27FC236}">
                <a16:creationId xmlns:a16="http://schemas.microsoft.com/office/drawing/2014/main" id="{CAFD0AFF-5325-C742-AFE0-5E9344A1B4CC}"/>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i="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endParaRPr>
          </a:p>
        </p:txBody>
      </p:sp>
      <p:sp>
        <p:nvSpPr>
          <p:cNvPr id="60421" name="Rectangle 5">
            <a:extLst>
              <a:ext uri="{FF2B5EF4-FFF2-40B4-BE49-F238E27FC236}">
                <a16:creationId xmlns:a16="http://schemas.microsoft.com/office/drawing/2014/main" id="{4C9E2624-0704-5F46-BFAA-BC2E98E8077A}"/>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rPr>
              <a:t>BODY</a:t>
            </a:r>
            <a:endParaRPr lang="en-GB" sz="2800" b="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endParaRPr>
          </a:p>
        </p:txBody>
      </p:sp>
      <p:sp>
        <p:nvSpPr>
          <p:cNvPr id="60422" name="Rectangle 6">
            <a:extLst>
              <a:ext uri="{FF2B5EF4-FFF2-40B4-BE49-F238E27FC236}">
                <a16:creationId xmlns:a16="http://schemas.microsoft.com/office/drawing/2014/main" id="{6EE83E23-E590-8348-B292-1BA8374CED04}"/>
              </a:ext>
            </a:extLst>
          </p:cNvPr>
          <p:cNvSpPr>
            <a:spLocks noChangeArrowheads="1"/>
          </p:cNvSpPr>
          <p:nvPr/>
        </p:nvSpPr>
        <p:spPr bwMode="auto">
          <a:xfrm rot="16200000">
            <a:off x="-1006475" y="5045075"/>
            <a:ext cx="2600325"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CONCLUSION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60423" name="Rectangle 7">
            <a:extLst>
              <a:ext uri="{FF2B5EF4-FFF2-40B4-BE49-F238E27FC236}">
                <a16:creationId xmlns:a16="http://schemas.microsoft.com/office/drawing/2014/main" id="{5A685281-B234-B046-BF67-EEE3E22DCBA2}"/>
              </a:ext>
            </a:extLst>
          </p:cNvPr>
          <p:cNvSpPr>
            <a:spLocks noGrp="1" noChangeArrowheads="1"/>
          </p:cNvSpPr>
          <p:nvPr>
            <p:ph type="ctrTitle"/>
          </p:nvPr>
        </p:nvSpPr>
        <p:spPr>
          <a:xfrm>
            <a:off x="838200" y="0"/>
            <a:ext cx="7772400" cy="914400"/>
          </a:xfrm>
        </p:spPr>
        <p:txBody>
          <a:bodyPr/>
          <a:lstStyle/>
          <a:p>
            <a:pPr eaLnBrk="1" hangingPunct="1">
              <a:defRPr/>
            </a:pPr>
            <a:r>
              <a:rPr lang="en-US" altLang="en-US"/>
              <a:t>Summary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animEffect transition="in" filter="dissolve">
                                      <p:cBhvr>
                                        <p:cTn id="7" dur="1000"/>
                                        <p:tgtEl>
                                          <p:spTgt spid="6041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checkerboard(across)">
                                      <p:cBhvr>
                                        <p:cTn id="12" dur="1000"/>
                                        <p:tgtEl>
                                          <p:spTgt spid="604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4" descr="legalistic church_lady.jpg">
            <a:extLst>
              <a:ext uri="{FF2B5EF4-FFF2-40B4-BE49-F238E27FC236}">
                <a16:creationId xmlns:a16="http://schemas.microsoft.com/office/drawing/2014/main" id="{46ACE40B-FD6F-1D4C-BF57-105BF82F1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C2D586-0300-984A-B273-EF00CEB59BD6}"/>
              </a:ext>
            </a:extLst>
          </p:cNvPr>
          <p:cNvSpPr>
            <a:spLocks noGrp="1"/>
          </p:cNvSpPr>
          <p:nvPr>
            <p:ph type="ctrTitle"/>
          </p:nvPr>
        </p:nvSpPr>
        <p:spPr>
          <a:xfrm>
            <a:off x="3276600" y="762000"/>
            <a:ext cx="5867400" cy="1676400"/>
          </a:xfrm>
        </p:spPr>
        <p:txBody>
          <a:bodyPr/>
          <a:lstStyle/>
          <a:p>
            <a:pPr>
              <a:defRPr/>
            </a:pPr>
            <a:r>
              <a:rPr lang="en-US" altLang="en-US" b="1"/>
              <a:t>Biblical Decision Making</a:t>
            </a:r>
          </a:p>
        </p:txBody>
      </p:sp>
      <p:sp>
        <p:nvSpPr>
          <p:cNvPr id="4" name="Subtitle 2">
            <a:extLst>
              <a:ext uri="{FF2B5EF4-FFF2-40B4-BE49-F238E27FC236}">
                <a16:creationId xmlns:a16="http://schemas.microsoft.com/office/drawing/2014/main" id="{15525624-7FFC-DD4A-9AA6-BF375FA3649A}"/>
              </a:ext>
            </a:extLst>
          </p:cNvPr>
          <p:cNvSpPr txBox="1">
            <a:spLocks/>
          </p:cNvSpPr>
          <p:nvPr/>
        </p:nvSpPr>
        <p:spPr bwMode="auto">
          <a:xfrm>
            <a:off x="4876800" y="2667000"/>
            <a:ext cx="2819400" cy="38862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3200" b="1">
                <a:solidFill>
                  <a:srgbClr val="FFFFFF"/>
                </a:solidFill>
                <a:effectLst>
                  <a:outerShdw blurRad="38100" dist="38100" dir="2700000" algn="tl">
                    <a:srgbClr val="000000"/>
                  </a:outerShdw>
                </a:effectLst>
              </a:rPr>
              <a:t>How were decisions made in the Bible?</a:t>
            </a:r>
          </a:p>
        </p:txBody>
      </p:sp>
      <p:sp>
        <p:nvSpPr>
          <p:cNvPr id="208900" name="Text Box 1028">
            <a:extLst>
              <a:ext uri="{FF2B5EF4-FFF2-40B4-BE49-F238E27FC236}">
                <a16:creationId xmlns:a16="http://schemas.microsoft.com/office/drawing/2014/main" id="{25462D95-8473-AD4A-A208-364EEF32D358}"/>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l"/>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37931725" indent="-37474525">
              <a:spcBef>
                <a:spcPct val="20000"/>
              </a:spcBef>
              <a:buClr>
                <a:schemeClr val="folHlink"/>
              </a:buClr>
              <a:buSzPct val="80000"/>
              <a:buFont typeface="Wingdings" pitchFamily="2" charset="2"/>
              <a:buChar char="l"/>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tx2"/>
              </a:buClr>
              <a:buSzPct val="80000"/>
              <a:buFont typeface="Wingdings" pitchFamily="2" charset="2"/>
              <a:buChar char="l"/>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hlink"/>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FFFFFF"/>
                </a:solidFill>
                <a:latin typeface="Arial" panose="020B0604020202020204" pitchFamily="34" charset="0"/>
              </a:rPr>
              <a:t>86</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4" descr="Paul, Lydia stained glass in Philippi church, tb011201203.jpg">
            <a:extLst>
              <a:ext uri="{FF2B5EF4-FFF2-40B4-BE49-F238E27FC236}">
                <a16:creationId xmlns:a16="http://schemas.microsoft.com/office/drawing/2014/main" id="{2D204385-A4BB-A84C-855A-3AA6A5A070B6}"/>
              </a:ext>
            </a:extLst>
          </p:cNvPr>
          <p:cNvPicPr>
            <a:picLocks noChangeAspect="1"/>
          </p:cNvPicPr>
          <p:nvPr/>
        </p:nvPicPr>
        <p:blipFill>
          <a:blip r:embed="rId2">
            <a:extLst>
              <a:ext uri="{28A0092B-C50C-407E-A947-70E740481C1C}">
                <a14:useLocalDpi xmlns:a14="http://schemas.microsoft.com/office/drawing/2010/main" val="0"/>
              </a:ext>
            </a:extLst>
          </a:blip>
          <a:srcRect l="19167" r="21667"/>
          <a:stretch>
            <a:fillRect/>
          </a:stretch>
        </p:blipFill>
        <p:spPr bwMode="auto">
          <a:xfrm>
            <a:off x="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2DD9EE-89D7-B541-9D12-B38B9FDB146C}"/>
              </a:ext>
            </a:extLst>
          </p:cNvPr>
          <p:cNvSpPr>
            <a:spLocks noGrp="1"/>
          </p:cNvSpPr>
          <p:nvPr>
            <p:ph type="ctrTitle"/>
          </p:nvPr>
        </p:nvSpPr>
        <p:spPr>
          <a:xfrm>
            <a:off x="0" y="457200"/>
            <a:ext cx="9144000" cy="1143000"/>
          </a:xfrm>
        </p:spPr>
        <p:txBody>
          <a:bodyPr/>
          <a:lstStyle/>
          <a:p>
            <a:pPr algn="r">
              <a:defRPr/>
            </a:pPr>
            <a:r>
              <a:rPr lang="en-US" altLang="en-US" b="1">
                <a:effectLst>
                  <a:outerShdw blurRad="38100" dist="38100" dir="2700000" algn="tl">
                    <a:srgbClr val="808080"/>
                  </a:outerShdw>
                </a:effectLst>
              </a:rPr>
              <a:t>Methods Used</a:t>
            </a:r>
          </a:p>
        </p:txBody>
      </p:sp>
      <p:sp>
        <p:nvSpPr>
          <p:cNvPr id="4" name="Subtitle 2">
            <a:extLst>
              <a:ext uri="{FF2B5EF4-FFF2-40B4-BE49-F238E27FC236}">
                <a16:creationId xmlns:a16="http://schemas.microsoft.com/office/drawing/2014/main" id="{FC731EAA-D4DC-724F-97DD-D5265006D16F}"/>
              </a:ext>
            </a:extLst>
          </p:cNvPr>
          <p:cNvSpPr txBox="1">
            <a:spLocks/>
          </p:cNvSpPr>
          <p:nvPr/>
        </p:nvSpPr>
        <p:spPr bwMode="auto">
          <a:xfrm>
            <a:off x="5257800" y="2286000"/>
            <a:ext cx="3581400" cy="40386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3200" b="1">
                <a:solidFill>
                  <a:srgbClr val="FFFFFF"/>
                </a:solidFill>
                <a:effectLst>
                  <a:outerShdw blurRad="38100" dist="38100" dir="2700000" algn="tl">
                    <a:srgbClr val="808080"/>
                  </a:outerShdw>
                </a:effectLst>
              </a:rPr>
              <a:t>Leader</a:t>
            </a:r>
            <a:r>
              <a:rPr lang="fr-FR" altLang="en-US" sz="3200" b="1">
                <a:solidFill>
                  <a:srgbClr val="FFFFFF"/>
                </a:solidFill>
                <a:effectLst>
                  <a:outerShdw blurRad="38100" dist="38100" dir="2700000" algn="tl">
                    <a:srgbClr val="808080"/>
                  </a:outerShdw>
                </a:effectLst>
              </a:rPr>
              <a:t>'</a:t>
            </a:r>
            <a:r>
              <a:rPr lang="en-US" altLang="en-US" sz="3200" b="1">
                <a:solidFill>
                  <a:srgbClr val="FFFFFF"/>
                </a:solidFill>
                <a:effectLst>
                  <a:outerShdw blurRad="38100" dist="38100" dir="2700000" algn="tl">
                    <a:srgbClr val="808080"/>
                  </a:outerShdw>
                </a:effectLst>
              </a:rPr>
              <a:t>s Choice</a:t>
            </a:r>
          </a:p>
          <a:p>
            <a:pPr algn="ctr">
              <a:spcBef>
                <a:spcPct val="20000"/>
              </a:spcBef>
              <a:defRPr/>
            </a:pPr>
            <a:r>
              <a:rPr lang="en-US" altLang="en-US" sz="3200" b="1">
                <a:solidFill>
                  <a:srgbClr val="FFFFFF"/>
                </a:solidFill>
                <a:effectLst>
                  <a:outerShdw blurRad="38100" dist="38100" dir="2700000" algn="tl">
                    <a:srgbClr val="808080"/>
                  </a:outerShdw>
                </a:effectLst>
              </a:rPr>
              <a:t>Lots</a:t>
            </a:r>
          </a:p>
          <a:p>
            <a:pPr algn="ctr">
              <a:spcBef>
                <a:spcPct val="20000"/>
              </a:spcBef>
              <a:defRPr/>
            </a:pPr>
            <a:r>
              <a:rPr lang="en-US" altLang="en-US" sz="3200" b="1">
                <a:solidFill>
                  <a:srgbClr val="FFFFFF"/>
                </a:solidFill>
                <a:effectLst>
                  <a:outerShdw blurRad="38100" dist="38100" dir="2700000" algn="tl">
                    <a:srgbClr val="808080"/>
                  </a:outerShdw>
                </a:effectLst>
              </a:rPr>
              <a:t>Urim &amp; Thummin</a:t>
            </a:r>
          </a:p>
          <a:p>
            <a:pPr algn="ctr">
              <a:spcBef>
                <a:spcPct val="20000"/>
              </a:spcBef>
              <a:defRPr/>
            </a:pPr>
            <a:r>
              <a:rPr lang="en-US" altLang="en-US" sz="3200" b="1">
                <a:solidFill>
                  <a:srgbClr val="FFFFFF"/>
                </a:solidFill>
                <a:effectLst>
                  <a:outerShdw blurRad="38100" dist="38100" dir="2700000" algn="tl">
                    <a:srgbClr val="808080"/>
                  </a:outerShdw>
                </a:effectLst>
              </a:rPr>
              <a:t>Fleece</a:t>
            </a:r>
          </a:p>
          <a:p>
            <a:pPr algn="ctr">
              <a:spcBef>
                <a:spcPct val="20000"/>
              </a:spcBef>
              <a:defRPr/>
            </a:pPr>
            <a:r>
              <a:rPr lang="en-US" altLang="en-US" sz="3200" b="1">
                <a:solidFill>
                  <a:srgbClr val="FFFFFF"/>
                </a:solidFill>
                <a:effectLst>
                  <a:outerShdw blurRad="38100" dist="38100" dir="2700000" algn="tl">
                    <a:srgbClr val="808080"/>
                  </a:outerShdw>
                </a:effectLst>
              </a:rPr>
              <a:t>Others?</a:t>
            </a:r>
          </a:p>
        </p:txBody>
      </p:sp>
      <p:sp>
        <p:nvSpPr>
          <p:cNvPr id="5" name="Subtitle 2">
            <a:extLst>
              <a:ext uri="{FF2B5EF4-FFF2-40B4-BE49-F238E27FC236}">
                <a16:creationId xmlns:a16="http://schemas.microsoft.com/office/drawing/2014/main" id="{107EA6C3-BC65-8045-A8D4-FD052E8ADAB4}"/>
              </a:ext>
            </a:extLst>
          </p:cNvPr>
          <p:cNvSpPr txBox="1">
            <a:spLocks/>
          </p:cNvSpPr>
          <p:nvPr/>
        </p:nvSpPr>
        <p:spPr bwMode="auto">
          <a:xfrm>
            <a:off x="0" y="6324600"/>
            <a:ext cx="4800600" cy="533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1800" b="1">
                <a:solidFill>
                  <a:srgbClr val="FFFFFF"/>
                </a:solidFill>
                <a:effectLst>
                  <a:outerShdw blurRad="38100" dist="38100" dir="2700000" algn="tl">
                    <a:srgbClr val="808080"/>
                  </a:outerShdw>
                </a:effectLst>
              </a:rPr>
              <a:t>Paul &amp; Lydia in Philippian Church</a:t>
            </a:r>
          </a:p>
        </p:txBody>
      </p:sp>
      <p:sp>
        <p:nvSpPr>
          <p:cNvPr id="209925" name="Text Box 1028">
            <a:extLst>
              <a:ext uri="{FF2B5EF4-FFF2-40B4-BE49-F238E27FC236}">
                <a16:creationId xmlns:a16="http://schemas.microsoft.com/office/drawing/2014/main" id="{8D902B54-AC2A-FD46-8584-37EC4F06B4F0}"/>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FFFFFF"/>
                </a:solidFill>
                <a:cs typeface="Arial" panose="020B0604020202020204" pitchFamily="34" charset="0"/>
              </a:rPr>
              <a:t>86</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D1EB8208-F3AC-554E-AD98-91B8FDA69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69F8EF12-3603-B64D-B7B2-465C4BE4A6C7}"/>
              </a:ext>
            </a:extLst>
          </p:cNvPr>
          <p:cNvSpPr>
            <a:spLocks noGrp="1" noChangeArrowheads="1"/>
          </p:cNvSpPr>
          <p:nvPr>
            <p:ph type="ctrTitle"/>
          </p:nvPr>
        </p:nvSpPr>
        <p:spPr>
          <a:xfrm>
            <a:off x="0" y="381000"/>
            <a:ext cx="6659563" cy="1196975"/>
          </a:xfrm>
        </p:spPr>
        <p:txBody>
          <a:bodyPr/>
          <a:lstStyle/>
          <a:p>
            <a:pPr eaLnBrk="1" hangingPunct="1">
              <a:defRPr/>
            </a:pPr>
            <a:r>
              <a:rPr lang="en-GB" sz="4800" b="1">
                <a:solidFill>
                  <a:srgbClr val="000082"/>
                </a:solidFill>
                <a:effectLst>
                  <a:outerShdw blurRad="38100" dist="38100" dir="2700000" algn="tl">
                    <a:srgbClr val="FFFFFF"/>
                  </a:outerShdw>
                </a:effectLst>
              </a:rPr>
              <a:t>Making Key Decisions</a:t>
            </a:r>
            <a:endParaRPr lang="en-GB" sz="3200" b="1" u="sng">
              <a:solidFill>
                <a:srgbClr val="000082"/>
              </a:solidFill>
              <a:effectLst>
                <a:outerShdw blurRad="38100" dist="38100" dir="2700000" algn="tl">
                  <a:srgbClr val="FFFFFF"/>
                </a:outerShdw>
              </a:effectLst>
            </a:endParaRPr>
          </a:p>
        </p:txBody>
      </p:sp>
      <p:sp>
        <p:nvSpPr>
          <p:cNvPr id="12296" name="Text Box 8">
            <a:extLst>
              <a:ext uri="{FF2B5EF4-FFF2-40B4-BE49-F238E27FC236}">
                <a16:creationId xmlns:a16="http://schemas.microsoft.com/office/drawing/2014/main" id="{34650F38-9B0D-1541-9121-7E71DC6CBB9E}"/>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i="1">
                <a:solidFill>
                  <a:schemeClr val="tx1"/>
                </a:solidFill>
              </a:rPr>
              <a:t>"Our bylaws specifically state that the will of God cannot be overturned without a 2/3 majority vote."</a:t>
            </a:r>
          </a:p>
        </p:txBody>
      </p:sp>
      <p:sp>
        <p:nvSpPr>
          <p:cNvPr id="12294" name="Rectangle 6">
            <a:extLst>
              <a:ext uri="{FF2B5EF4-FFF2-40B4-BE49-F238E27FC236}">
                <a16:creationId xmlns:a16="http://schemas.microsoft.com/office/drawing/2014/main" id="{E1B62C16-16EA-D54D-AA4D-0D3BCF9BCE7B}"/>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en-US" altLang="en-US" b="1" i="1"/>
              <a:t>What percentage was the biblical pattern?</a:t>
            </a:r>
          </a:p>
        </p:txBody>
      </p:sp>
      <p:sp>
        <p:nvSpPr>
          <p:cNvPr id="210949" name="Line 9">
            <a:extLst>
              <a:ext uri="{FF2B5EF4-FFF2-40B4-BE49-F238E27FC236}">
                <a16:creationId xmlns:a16="http://schemas.microsoft.com/office/drawing/2014/main" id="{C5BFF997-23A1-6D4F-A012-04E3F9FCB94E}"/>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0950" name="TextBox 1">
            <a:extLst>
              <a:ext uri="{FF2B5EF4-FFF2-40B4-BE49-F238E27FC236}">
                <a16:creationId xmlns:a16="http://schemas.microsoft.com/office/drawing/2014/main" id="{A601B237-F866-5340-B3B6-5B03199F69B1}"/>
              </a:ext>
            </a:extLst>
          </p:cNvPr>
          <p:cNvSpPr txBox="1">
            <a:spLocks noChangeArrowheads="1"/>
          </p:cNvSpPr>
          <p:nvPr/>
        </p:nvSpPr>
        <p:spPr bwMode="auto">
          <a:xfrm>
            <a:off x="6673850" y="0"/>
            <a:ext cx="247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chemeClr val="tx1"/>
                </a:solidFill>
              </a:rPr>
              <a:t>Ecclesiology Notes, pages 35-85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2993" name="Picture 4" descr="Cross-church.jpg">
            <a:extLst>
              <a:ext uri="{FF2B5EF4-FFF2-40B4-BE49-F238E27FC236}">
                <a16:creationId xmlns:a16="http://schemas.microsoft.com/office/drawing/2014/main" id="{69FDB316-FC72-8A40-A248-F1F5E04ADC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A3DB588-74D5-F64F-9961-CF793CD13188}"/>
              </a:ext>
            </a:extLst>
          </p:cNvPr>
          <p:cNvSpPr>
            <a:spLocks noGrp="1"/>
          </p:cNvSpPr>
          <p:nvPr>
            <p:ph type="ctrTitle"/>
          </p:nvPr>
        </p:nvSpPr>
        <p:spPr>
          <a:xfrm>
            <a:off x="152400" y="381000"/>
            <a:ext cx="7696200" cy="1143000"/>
          </a:xfrm>
        </p:spPr>
        <p:txBody>
          <a:bodyPr/>
          <a:lstStyle/>
          <a:p>
            <a:pPr>
              <a:defRPr/>
            </a:pPr>
            <a:r>
              <a:rPr lang="en-US" altLang="en-US" b="1">
                <a:effectLst>
                  <a:outerShdw blurRad="38100" dist="38100" dir="2700000" algn="tl">
                    <a:srgbClr val="808080"/>
                  </a:outerShdw>
                </a:effectLst>
              </a:rPr>
              <a:t>Key Decisions in Acts 15</a:t>
            </a:r>
          </a:p>
        </p:txBody>
      </p:sp>
      <p:sp>
        <p:nvSpPr>
          <p:cNvPr id="212995" name="Subtitle 2">
            <a:extLst>
              <a:ext uri="{FF2B5EF4-FFF2-40B4-BE49-F238E27FC236}">
                <a16:creationId xmlns:a16="http://schemas.microsoft.com/office/drawing/2014/main" id="{3202AC40-6DB3-0D4B-A82A-A96F01852449}"/>
              </a:ext>
            </a:extLst>
          </p:cNvPr>
          <p:cNvSpPr txBox="1">
            <a:spLocks/>
          </p:cNvSpPr>
          <p:nvPr/>
        </p:nvSpPr>
        <p:spPr bwMode="auto">
          <a:xfrm>
            <a:off x="4876800" y="1981200"/>
            <a:ext cx="4267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buFontTx/>
              <a:buNone/>
            </a:pPr>
            <a:r>
              <a:rPr lang="en-US" altLang="en-US" b="1">
                <a:solidFill>
                  <a:srgbClr val="FFFFFF"/>
                </a:solidFill>
              </a:rPr>
              <a:t>Circumcision at the Jerusalem Council (vv. 1-35)</a:t>
            </a:r>
          </a:p>
          <a:p>
            <a:pPr algn="ctr">
              <a:buFontTx/>
              <a:buNone/>
            </a:pPr>
            <a:endParaRPr lang="en-US" altLang="en-US" b="1">
              <a:solidFill>
                <a:srgbClr val="FFFFFF"/>
              </a:solidFill>
            </a:endParaRPr>
          </a:p>
          <a:p>
            <a:pPr algn="ctr">
              <a:buFontTx/>
              <a:buNone/>
            </a:pPr>
            <a:r>
              <a:rPr lang="en-US" altLang="en-US" b="1">
                <a:solidFill>
                  <a:srgbClr val="FFFFFF"/>
                </a:solidFill>
              </a:rPr>
              <a:t>Conflict over John Mark</a:t>
            </a:r>
            <a:r>
              <a:rPr lang="fr-FR" altLang="en-US" b="1">
                <a:solidFill>
                  <a:srgbClr val="FFFFFF"/>
                </a:solidFill>
              </a:rPr>
              <a:t>'</a:t>
            </a:r>
            <a:r>
              <a:rPr lang="en-US" altLang="en-US" b="1">
                <a:solidFill>
                  <a:srgbClr val="FFFFFF"/>
                </a:solidFill>
              </a:rPr>
              <a:t>s Restoration (vv. 36-40)</a:t>
            </a:r>
          </a:p>
        </p:txBody>
      </p:sp>
      <p:sp>
        <p:nvSpPr>
          <p:cNvPr id="212996" name="Text Box 1028">
            <a:extLst>
              <a:ext uri="{FF2B5EF4-FFF2-40B4-BE49-F238E27FC236}">
                <a16:creationId xmlns:a16="http://schemas.microsoft.com/office/drawing/2014/main" id="{1B78B6BB-95F0-164C-8F1C-08541E17CB4E}"/>
              </a:ext>
            </a:extLst>
          </p:cNvPr>
          <p:cNvSpPr txBox="1">
            <a:spLocks noChangeArrowheads="1"/>
          </p:cNvSpPr>
          <p:nvPr/>
        </p:nvSpPr>
        <p:spPr bwMode="auto">
          <a:xfrm>
            <a:off x="8077200" y="0"/>
            <a:ext cx="990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FFFFFF"/>
                </a:solidFill>
                <a:cs typeface="Arial" panose="020B0604020202020204" pitchFamily="34" charset="0"/>
              </a:rPr>
              <a:t>86-87</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id="{E62FC682-0564-2D41-9ACE-CEE216713A3C}"/>
              </a:ext>
            </a:extLst>
          </p:cNvPr>
          <p:cNvSpPr>
            <a:spLocks noGrp="1" noChangeArrowheads="1"/>
          </p:cNvSpPr>
          <p:nvPr>
            <p:ph type="subTitle" idx="1"/>
          </p:nvPr>
        </p:nvSpPr>
        <p:spPr>
          <a:xfrm>
            <a:off x="827088" y="1447800"/>
            <a:ext cx="8316912" cy="4800600"/>
          </a:xfrm>
        </p:spPr>
        <p:txBody>
          <a:bodyPr/>
          <a:lstStyle/>
          <a:p>
            <a:pPr marL="660400" indent="-660400" algn="l" eaLnBrk="1" hangingPunct="1">
              <a:lnSpc>
                <a:spcPct val="110000"/>
              </a:lnSpc>
              <a:buClr>
                <a:schemeClr val="tx1"/>
              </a:buClr>
              <a:buFontTx/>
              <a:buAutoNum type="arabicPeriod"/>
              <a:defRPr/>
            </a:pPr>
            <a:r>
              <a:rPr lang="en-GB" altLang="en-US" b="1"/>
              <a:t>From a biblical viewpoint:</a:t>
            </a:r>
          </a:p>
          <a:p>
            <a:pPr marL="1308100" lvl="1" indent="-533400" eaLnBrk="1" hangingPunct="1">
              <a:lnSpc>
                <a:spcPct val="110000"/>
              </a:lnSpc>
              <a:buFontTx/>
              <a:buAutoNum type="alphaLcPeriod"/>
              <a:defRPr/>
            </a:pPr>
            <a:r>
              <a:rPr lang="en-GB" altLang="en-US" sz="3200" b="1">
                <a:ea typeface="Arial" panose="020B0604020202020204" pitchFamily="34" charset="0"/>
              </a:rPr>
              <a:t>Apostles (over all churches)</a:t>
            </a:r>
          </a:p>
          <a:p>
            <a:pPr marL="1308100" lvl="1" indent="-533400" eaLnBrk="1" hangingPunct="1">
              <a:lnSpc>
                <a:spcPct val="110000"/>
              </a:lnSpc>
              <a:buFontTx/>
              <a:buAutoNum type="alphaLcPeriod"/>
              <a:defRPr/>
            </a:pPr>
            <a:r>
              <a:rPr lang="en-GB" altLang="en-US" sz="3200" b="1">
                <a:ea typeface="Arial" panose="020B0604020202020204" pitchFamily="34" charset="0"/>
              </a:rPr>
              <a:t>Elders (over local issues)</a:t>
            </a:r>
          </a:p>
          <a:p>
            <a:pPr marL="1308100" lvl="1" indent="-533400" eaLnBrk="1" hangingPunct="1">
              <a:lnSpc>
                <a:spcPct val="110000"/>
              </a:lnSpc>
              <a:buFontTx/>
              <a:buAutoNum type="alphaLcPeriod"/>
              <a:defRPr/>
            </a:pPr>
            <a:r>
              <a:rPr lang="en-GB" altLang="en-US" sz="3200" b="1">
                <a:ea typeface="Arial" panose="020B0604020202020204" pitchFamily="34" charset="0"/>
              </a:rPr>
              <a:t>Congregation (for serious cases)</a:t>
            </a:r>
          </a:p>
          <a:p>
            <a:pPr marL="2047875" lvl="2" indent="-625475" eaLnBrk="1" hangingPunct="1">
              <a:lnSpc>
                <a:spcPct val="110000"/>
              </a:lnSpc>
              <a:buClr>
                <a:schemeClr val="tx1"/>
              </a:buClr>
              <a:buFontTx/>
              <a:buAutoNum type="romanLcPeriod"/>
              <a:defRPr/>
            </a:pPr>
            <a:r>
              <a:rPr lang="en-GB" altLang="en-US" sz="3200" b="1">
                <a:ea typeface="Arial" panose="020B0604020202020204" pitchFamily="34" charset="0"/>
              </a:rPr>
              <a:t>Matt. 18:17</a:t>
            </a:r>
          </a:p>
          <a:p>
            <a:pPr marL="2047875" lvl="2" indent="-625475" eaLnBrk="1" hangingPunct="1">
              <a:lnSpc>
                <a:spcPct val="110000"/>
              </a:lnSpc>
              <a:buClr>
                <a:schemeClr val="tx1"/>
              </a:buClr>
              <a:buFontTx/>
              <a:buAutoNum type="romanLcPeriod"/>
              <a:defRPr/>
            </a:pPr>
            <a:r>
              <a:rPr lang="en-GB" altLang="en-US" sz="3200" b="1">
                <a:ea typeface="Arial" panose="020B0604020202020204" pitchFamily="34" charset="0"/>
              </a:rPr>
              <a:t>Acts 15:22</a:t>
            </a:r>
          </a:p>
          <a:p>
            <a:pPr marL="2047875" lvl="2" indent="-625475" eaLnBrk="1" hangingPunct="1">
              <a:lnSpc>
                <a:spcPct val="110000"/>
              </a:lnSpc>
              <a:buClr>
                <a:schemeClr val="tx1"/>
              </a:buClr>
              <a:buFontTx/>
              <a:buAutoNum type="romanLcPeriod"/>
              <a:defRPr/>
            </a:pPr>
            <a:r>
              <a:rPr lang="en-GB" altLang="en-US" sz="3200" b="1">
                <a:ea typeface="Arial" panose="020B0604020202020204" pitchFamily="34" charset="0"/>
              </a:rPr>
              <a:t>1 Cor. 5:4-5</a:t>
            </a:r>
          </a:p>
        </p:txBody>
      </p:sp>
      <p:sp>
        <p:nvSpPr>
          <p:cNvPr id="467971" name="Rectangle 3">
            <a:extLst>
              <a:ext uri="{FF2B5EF4-FFF2-40B4-BE49-F238E27FC236}">
                <a16:creationId xmlns:a16="http://schemas.microsoft.com/office/drawing/2014/main" id="{995F9DF0-4E50-BF43-90D0-69D7BEBE56D8}"/>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467972" name="Rectangle 4">
            <a:extLst>
              <a:ext uri="{FF2B5EF4-FFF2-40B4-BE49-F238E27FC236}">
                <a16:creationId xmlns:a16="http://schemas.microsoft.com/office/drawing/2014/main" id="{1DBED818-46A9-F449-AB3D-131D08A37448}"/>
              </a:ext>
            </a:extLst>
          </p:cNvPr>
          <p:cNvSpPr>
            <a:spLocks noGrp="1" noChangeArrowheads="1"/>
          </p:cNvSpPr>
          <p:nvPr>
            <p:ph type="ctrTitle"/>
          </p:nvPr>
        </p:nvSpPr>
        <p:spPr>
          <a:xfrm>
            <a:off x="611188" y="304800"/>
            <a:ext cx="8532812" cy="908050"/>
          </a:xfrm>
        </p:spPr>
        <p:txBody>
          <a:bodyPr/>
          <a:lstStyle/>
          <a:p>
            <a:pPr algn="l" eaLnBrk="1" hangingPunct="1">
              <a:defRPr/>
            </a:pPr>
            <a:r>
              <a:rPr lang="en-GB" sz="4000" i="1"/>
              <a:t>Decision making in the local church</a:t>
            </a:r>
            <a:endParaRPr lang="en-GB" sz="4000"/>
          </a:p>
        </p:txBody>
      </p:sp>
      <p:sp>
        <p:nvSpPr>
          <p:cNvPr id="467973" name="Rectangle 5">
            <a:extLst>
              <a:ext uri="{FF2B5EF4-FFF2-40B4-BE49-F238E27FC236}">
                <a16:creationId xmlns:a16="http://schemas.microsoft.com/office/drawing/2014/main" id="{5BF8C5E8-995B-B040-B39C-9DC5DE9FC16F}"/>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BODY</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214021" name="Text Box 6">
            <a:extLst>
              <a:ext uri="{FF2B5EF4-FFF2-40B4-BE49-F238E27FC236}">
                <a16:creationId xmlns:a16="http://schemas.microsoft.com/office/drawing/2014/main" id="{AF133D1C-39FA-5743-ABCB-D1DF7BBE872A}"/>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37931725" indent="-37474525">
              <a:spcBef>
                <a:spcPct val="20000"/>
              </a:spcBef>
              <a:buClr>
                <a:schemeClr val="tx1"/>
              </a:buClr>
              <a:buSzPct val="65000"/>
              <a:buFont typeface="Wingdings"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accent2"/>
              </a:buClr>
              <a:buSzPct val="65000"/>
              <a:buFont typeface="Wingdings"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latin typeface="Arial" panose="020B0604020202020204" pitchFamily="34" charset="0"/>
              </a:rPr>
              <a:t>88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67970">
                                            <p:txEl>
                                              <p:pRg st="1" end="1"/>
                                            </p:txEl>
                                          </p:spTgt>
                                        </p:tgtEl>
                                        <p:attrNameLst>
                                          <p:attrName>style.visibility</p:attrName>
                                        </p:attrNameLst>
                                      </p:cBhvr>
                                      <p:to>
                                        <p:strVal val="visible"/>
                                      </p:to>
                                    </p:set>
                                    <p:anim calcmode="lin" valueType="num">
                                      <p:cBhvr>
                                        <p:cTn id="7" dur="1000" fill="hold"/>
                                        <p:tgtEl>
                                          <p:spTgt spid="467970">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46797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7970">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467970">
                                            <p:txEl>
                                              <p:pRg st="2" end="2"/>
                                            </p:txEl>
                                          </p:spTgt>
                                        </p:tgtEl>
                                        <p:attrNameLst>
                                          <p:attrName>style.visibility</p:attrName>
                                        </p:attrNameLst>
                                      </p:cBhvr>
                                      <p:to>
                                        <p:strVal val="visible"/>
                                      </p:to>
                                    </p:set>
                                    <p:anim calcmode="lin" valueType="num">
                                      <p:cBhvr additive="base">
                                        <p:cTn id="14" dur="500" fill="hold"/>
                                        <p:tgtEl>
                                          <p:spTgt spid="467970">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679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9" presetClass="entr" presetSubtype="10" fill="hold" nodeType="clickEffect">
                                  <p:stCondLst>
                                    <p:cond delay="0"/>
                                  </p:stCondLst>
                                  <p:childTnLst>
                                    <p:set>
                                      <p:cBhvr>
                                        <p:cTn id="19" dur="1" fill="hold">
                                          <p:stCondLst>
                                            <p:cond delay="0"/>
                                          </p:stCondLst>
                                        </p:cTn>
                                        <p:tgtEl>
                                          <p:spTgt spid="467970">
                                            <p:txEl>
                                              <p:pRg st="3" end="3"/>
                                            </p:txEl>
                                          </p:spTgt>
                                        </p:tgtEl>
                                        <p:attrNameLst>
                                          <p:attrName>style.visibility</p:attrName>
                                        </p:attrNameLst>
                                      </p:cBhvr>
                                      <p:to>
                                        <p:strVal val="visible"/>
                                      </p:to>
                                    </p:set>
                                    <p:anim calcmode="lin" valueType="num">
                                      <p:cBhvr>
                                        <p:cTn id="20" dur="1000" fill="hold"/>
                                        <p:tgtEl>
                                          <p:spTgt spid="467970">
                                            <p:txEl>
                                              <p:pRg st="3" end="3"/>
                                            </p:txEl>
                                          </p:spTgt>
                                        </p:tgtEl>
                                        <p:attrNameLst>
                                          <p:attrName>ppt_w</p:attrName>
                                        </p:attrNameLst>
                                      </p:cBhvr>
                                      <p:tavLst>
                                        <p:tav tm="0" fmla="#ppt_w*sin(2.5*pi*$)">
                                          <p:val>
                                            <p:fltVal val="0"/>
                                          </p:val>
                                        </p:tav>
                                        <p:tav tm="100000">
                                          <p:val>
                                            <p:fltVal val="1"/>
                                          </p:val>
                                        </p:tav>
                                      </p:tavLst>
                                    </p:anim>
                                    <p:anim calcmode="lin" valueType="num">
                                      <p:cBhvr>
                                        <p:cTn id="21" dur="1000" fill="hold"/>
                                        <p:tgtEl>
                                          <p:spTgt spid="467970">
                                            <p:txEl>
                                              <p:pRg st="3" end="3"/>
                                            </p:txEl>
                                          </p:spTgt>
                                        </p:tgtEl>
                                        <p:attrNameLst>
                                          <p:attrName>ppt_h</p:attrName>
                                        </p:attrNameLst>
                                      </p:cBhvr>
                                      <p:tavLst>
                                        <p:tav tm="0">
                                          <p:val>
                                            <p:strVal val="#ppt_h"/>
                                          </p:val>
                                        </p:tav>
                                        <p:tav tm="100000">
                                          <p:val>
                                            <p:strVal val="#ppt_h"/>
                                          </p:val>
                                        </p:tav>
                                      </p:tavLst>
                                    </p:anim>
                                  </p:childTnLst>
                                </p:cTn>
                              </p:par>
                              <p:par>
                                <p:cTn id="22" presetID="19" presetClass="entr" presetSubtype="10" fill="hold" nodeType="withEffect">
                                  <p:stCondLst>
                                    <p:cond delay="0"/>
                                  </p:stCondLst>
                                  <p:childTnLst>
                                    <p:set>
                                      <p:cBhvr>
                                        <p:cTn id="23" dur="1" fill="hold">
                                          <p:stCondLst>
                                            <p:cond delay="0"/>
                                          </p:stCondLst>
                                        </p:cTn>
                                        <p:tgtEl>
                                          <p:spTgt spid="467970">
                                            <p:txEl>
                                              <p:pRg st="4" end="4"/>
                                            </p:txEl>
                                          </p:spTgt>
                                        </p:tgtEl>
                                        <p:attrNameLst>
                                          <p:attrName>style.visibility</p:attrName>
                                        </p:attrNameLst>
                                      </p:cBhvr>
                                      <p:to>
                                        <p:strVal val="visible"/>
                                      </p:to>
                                    </p:set>
                                    <p:anim calcmode="lin" valueType="num">
                                      <p:cBhvr>
                                        <p:cTn id="24" dur="1000" fill="hold"/>
                                        <p:tgtEl>
                                          <p:spTgt spid="467970">
                                            <p:txEl>
                                              <p:pRg st="4" end="4"/>
                                            </p:txEl>
                                          </p:spTgt>
                                        </p:tgtEl>
                                        <p:attrNameLst>
                                          <p:attrName>ppt_w</p:attrName>
                                        </p:attrNameLst>
                                      </p:cBhvr>
                                      <p:tavLst>
                                        <p:tav tm="0" fmla="#ppt_w*sin(2.5*pi*$)">
                                          <p:val>
                                            <p:fltVal val="0"/>
                                          </p:val>
                                        </p:tav>
                                        <p:tav tm="100000">
                                          <p:val>
                                            <p:fltVal val="1"/>
                                          </p:val>
                                        </p:tav>
                                      </p:tavLst>
                                    </p:anim>
                                    <p:anim calcmode="lin" valueType="num">
                                      <p:cBhvr>
                                        <p:cTn id="25" dur="1000" fill="hold"/>
                                        <p:tgtEl>
                                          <p:spTgt spid="467970">
                                            <p:txEl>
                                              <p:pRg st="4" end="4"/>
                                            </p:txEl>
                                          </p:spTgt>
                                        </p:tgtEl>
                                        <p:attrNameLst>
                                          <p:attrName>ppt_h</p:attrName>
                                        </p:attrNameLst>
                                      </p:cBhvr>
                                      <p:tavLst>
                                        <p:tav tm="0">
                                          <p:val>
                                            <p:strVal val="#ppt_h"/>
                                          </p:val>
                                        </p:tav>
                                        <p:tav tm="100000">
                                          <p:val>
                                            <p:strVal val="#ppt_h"/>
                                          </p:val>
                                        </p:tav>
                                      </p:tavLst>
                                    </p:anim>
                                  </p:childTnLst>
                                </p:cTn>
                              </p:par>
                              <p:par>
                                <p:cTn id="26" presetID="19" presetClass="entr" presetSubtype="10" fill="hold" nodeType="withEffect">
                                  <p:stCondLst>
                                    <p:cond delay="0"/>
                                  </p:stCondLst>
                                  <p:childTnLst>
                                    <p:set>
                                      <p:cBhvr>
                                        <p:cTn id="27" dur="1" fill="hold">
                                          <p:stCondLst>
                                            <p:cond delay="0"/>
                                          </p:stCondLst>
                                        </p:cTn>
                                        <p:tgtEl>
                                          <p:spTgt spid="467970">
                                            <p:txEl>
                                              <p:pRg st="5" end="5"/>
                                            </p:txEl>
                                          </p:spTgt>
                                        </p:tgtEl>
                                        <p:attrNameLst>
                                          <p:attrName>style.visibility</p:attrName>
                                        </p:attrNameLst>
                                      </p:cBhvr>
                                      <p:to>
                                        <p:strVal val="visible"/>
                                      </p:to>
                                    </p:set>
                                    <p:anim calcmode="lin" valueType="num">
                                      <p:cBhvr>
                                        <p:cTn id="28" dur="1000" fill="hold"/>
                                        <p:tgtEl>
                                          <p:spTgt spid="467970">
                                            <p:txEl>
                                              <p:pRg st="5" end="5"/>
                                            </p:txEl>
                                          </p:spTgt>
                                        </p:tgtEl>
                                        <p:attrNameLst>
                                          <p:attrName>ppt_w</p:attrName>
                                        </p:attrNameLst>
                                      </p:cBhvr>
                                      <p:tavLst>
                                        <p:tav tm="0" fmla="#ppt_w*sin(2.5*pi*$)">
                                          <p:val>
                                            <p:fltVal val="0"/>
                                          </p:val>
                                        </p:tav>
                                        <p:tav tm="100000">
                                          <p:val>
                                            <p:fltVal val="1"/>
                                          </p:val>
                                        </p:tav>
                                      </p:tavLst>
                                    </p:anim>
                                    <p:anim calcmode="lin" valueType="num">
                                      <p:cBhvr>
                                        <p:cTn id="29" dur="1000" fill="hold"/>
                                        <p:tgtEl>
                                          <p:spTgt spid="467970">
                                            <p:txEl>
                                              <p:pRg st="5" end="5"/>
                                            </p:txEl>
                                          </p:spTgt>
                                        </p:tgtEl>
                                        <p:attrNameLst>
                                          <p:attrName>ppt_h</p:attrName>
                                        </p:attrNameLst>
                                      </p:cBhvr>
                                      <p:tavLst>
                                        <p:tav tm="0">
                                          <p:val>
                                            <p:strVal val="#ppt_h"/>
                                          </p:val>
                                        </p:tav>
                                        <p:tav tm="100000">
                                          <p:val>
                                            <p:strVal val="#ppt_h"/>
                                          </p:val>
                                        </p:tav>
                                      </p:tavLst>
                                    </p:anim>
                                  </p:childTnLst>
                                </p:cTn>
                              </p:par>
                              <p:par>
                                <p:cTn id="30" presetID="19" presetClass="entr" presetSubtype="10" fill="hold" nodeType="withEffect">
                                  <p:stCondLst>
                                    <p:cond delay="0"/>
                                  </p:stCondLst>
                                  <p:childTnLst>
                                    <p:set>
                                      <p:cBhvr>
                                        <p:cTn id="31" dur="1" fill="hold">
                                          <p:stCondLst>
                                            <p:cond delay="0"/>
                                          </p:stCondLst>
                                        </p:cTn>
                                        <p:tgtEl>
                                          <p:spTgt spid="467970">
                                            <p:txEl>
                                              <p:pRg st="6" end="6"/>
                                            </p:txEl>
                                          </p:spTgt>
                                        </p:tgtEl>
                                        <p:attrNameLst>
                                          <p:attrName>style.visibility</p:attrName>
                                        </p:attrNameLst>
                                      </p:cBhvr>
                                      <p:to>
                                        <p:strVal val="visible"/>
                                      </p:to>
                                    </p:set>
                                    <p:anim calcmode="lin" valueType="num">
                                      <p:cBhvr>
                                        <p:cTn id="32" dur="1000" fill="hold"/>
                                        <p:tgtEl>
                                          <p:spTgt spid="467970">
                                            <p:txEl>
                                              <p:pRg st="6" end="6"/>
                                            </p:txEl>
                                          </p:spTgt>
                                        </p:tgtEl>
                                        <p:attrNameLst>
                                          <p:attrName>ppt_w</p:attrName>
                                        </p:attrNameLst>
                                      </p:cBhvr>
                                      <p:tavLst>
                                        <p:tav tm="0" fmla="#ppt_w*sin(2.5*pi*$)">
                                          <p:val>
                                            <p:fltVal val="0"/>
                                          </p:val>
                                        </p:tav>
                                        <p:tav tm="100000">
                                          <p:val>
                                            <p:fltVal val="1"/>
                                          </p:val>
                                        </p:tav>
                                      </p:tavLst>
                                    </p:anim>
                                    <p:anim calcmode="lin" valueType="num">
                                      <p:cBhvr>
                                        <p:cTn id="33" dur="1000" fill="hold"/>
                                        <p:tgtEl>
                                          <p:spTgt spid="467970">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3" name="Picture 3" descr="needothers3.jpg">
            <a:extLst>
              <a:ext uri="{FF2B5EF4-FFF2-40B4-BE49-F238E27FC236}">
                <a16:creationId xmlns:a16="http://schemas.microsoft.com/office/drawing/2014/main" id="{B540903F-C7F5-C740-93D8-8419393D4A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E0FC3BB-81DA-BA4B-AD7E-94E821060EBD}"/>
              </a:ext>
            </a:extLst>
          </p:cNvPr>
          <p:cNvSpPr>
            <a:spLocks noGrp="1" noChangeArrowheads="1"/>
          </p:cNvSpPr>
          <p:nvPr>
            <p:ph type="ctrTitle" idx="4294967295"/>
          </p:nvPr>
        </p:nvSpPr>
        <p:spPr>
          <a:xfrm>
            <a:off x="0" y="0"/>
            <a:ext cx="9067800" cy="838200"/>
          </a:xfrm>
          <a:solidFill>
            <a:srgbClr val="000000"/>
          </a:solidFill>
          <a:effectLst>
            <a:outerShdw dist="107763" dir="2700000" algn="ctr" rotWithShape="0">
              <a:schemeClr val="tx1">
                <a:alpha val="50000"/>
              </a:schemeClr>
            </a:outerShdw>
          </a:effectLst>
        </p:spPr>
        <p:txBody>
          <a:bodyPr/>
          <a:lstStyle/>
          <a:p>
            <a:pPr>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My Key Leadership Principle:</a:t>
            </a:r>
          </a:p>
        </p:txBody>
      </p:sp>
      <p:sp>
        <p:nvSpPr>
          <p:cNvPr id="151555" name="Text Box 14">
            <a:extLst>
              <a:ext uri="{FF2B5EF4-FFF2-40B4-BE49-F238E27FC236}">
                <a16:creationId xmlns:a16="http://schemas.microsoft.com/office/drawing/2014/main" id="{B608CDAA-567D-484B-A2F1-5568DF8CDEDE}"/>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13" name="Rectangle 3">
            <a:extLst>
              <a:ext uri="{FF2B5EF4-FFF2-40B4-BE49-F238E27FC236}">
                <a16:creationId xmlns:a16="http://schemas.microsoft.com/office/drawing/2014/main" id="{60CEEC91-185E-E24B-BC81-8B49B443B9C8}"/>
              </a:ext>
            </a:extLst>
          </p:cNvPr>
          <p:cNvSpPr txBox="1">
            <a:spLocks noChangeArrowheads="1"/>
          </p:cNvSpPr>
          <p:nvPr/>
        </p:nvSpPr>
        <p:spPr bwMode="auto">
          <a:xfrm>
            <a:off x="0" y="9906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Be faithful (1 Cor. 4:1-2)</a:t>
            </a:r>
          </a:p>
        </p:txBody>
      </p:sp>
      <p:sp>
        <p:nvSpPr>
          <p:cNvPr id="14" name="Rectangle 3">
            <a:extLst>
              <a:ext uri="{FF2B5EF4-FFF2-40B4-BE49-F238E27FC236}">
                <a16:creationId xmlns:a16="http://schemas.microsoft.com/office/drawing/2014/main" id="{7A34448E-3EB1-2443-934F-5580060733F4}"/>
              </a:ext>
            </a:extLst>
          </p:cNvPr>
          <p:cNvSpPr txBox="1">
            <a:spLocks noChangeArrowheads="1"/>
          </p:cNvSpPr>
          <p:nvPr/>
        </p:nvSpPr>
        <p:spPr bwMode="auto">
          <a:xfrm>
            <a:off x="0" y="21717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Help the poor (Isa. 58:7-8)</a:t>
            </a:r>
          </a:p>
        </p:txBody>
      </p:sp>
      <p:sp>
        <p:nvSpPr>
          <p:cNvPr id="15" name="Rectangle 3">
            <a:extLst>
              <a:ext uri="{FF2B5EF4-FFF2-40B4-BE49-F238E27FC236}">
                <a16:creationId xmlns:a16="http://schemas.microsoft.com/office/drawing/2014/main" id="{84442D94-4B53-3241-9F76-2CCE2FEAAD5C}"/>
              </a:ext>
            </a:extLst>
          </p:cNvPr>
          <p:cNvSpPr txBox="1">
            <a:spLocks noChangeArrowheads="1"/>
          </p:cNvSpPr>
          <p:nvPr/>
        </p:nvSpPr>
        <p:spPr bwMode="auto">
          <a:xfrm>
            <a:off x="0" y="33528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Love HIV sufferers</a:t>
            </a:r>
          </a:p>
        </p:txBody>
      </p:sp>
      <p:sp>
        <p:nvSpPr>
          <p:cNvPr id="16" name="Rectangle 3">
            <a:extLst>
              <a:ext uri="{FF2B5EF4-FFF2-40B4-BE49-F238E27FC236}">
                <a16:creationId xmlns:a16="http://schemas.microsoft.com/office/drawing/2014/main" id="{D8E0FF40-906B-254C-A2E5-7D1EFBB81223}"/>
              </a:ext>
            </a:extLst>
          </p:cNvPr>
          <p:cNvSpPr txBox="1">
            <a:spLocks noChangeArrowheads="1"/>
          </p:cNvSpPr>
          <p:nvPr/>
        </p:nvSpPr>
        <p:spPr bwMode="auto">
          <a:xfrm>
            <a:off x="0" y="45339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Teach children (Matt. 18:1-10)</a:t>
            </a:r>
          </a:p>
        </p:txBody>
      </p:sp>
      <p:sp>
        <p:nvSpPr>
          <p:cNvPr id="17" name="Rectangle 3">
            <a:extLst>
              <a:ext uri="{FF2B5EF4-FFF2-40B4-BE49-F238E27FC236}">
                <a16:creationId xmlns:a16="http://schemas.microsoft.com/office/drawing/2014/main" id="{35F5C7D5-5EAD-DA4F-961B-1C8BC64738E7}"/>
              </a:ext>
            </a:extLst>
          </p:cNvPr>
          <p:cNvSpPr txBox="1">
            <a:spLocks noChangeArrowheads="1"/>
          </p:cNvSpPr>
          <p:nvPr/>
        </p:nvSpPr>
        <p:spPr bwMode="auto">
          <a:xfrm>
            <a:off x="0" y="57150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Be an example (1 Pet. 5:3)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id="{F750C728-B82C-574F-81E4-006B0936152D}"/>
              </a:ext>
            </a:extLst>
          </p:cNvPr>
          <p:cNvSpPr>
            <a:spLocks noGrp="1" noChangeArrowheads="1"/>
          </p:cNvSpPr>
          <p:nvPr>
            <p:ph type="subTitle" idx="1"/>
          </p:nvPr>
        </p:nvSpPr>
        <p:spPr>
          <a:xfrm>
            <a:off x="827088" y="152400"/>
            <a:ext cx="8316912" cy="6858000"/>
          </a:xfrm>
        </p:spPr>
        <p:txBody>
          <a:bodyPr/>
          <a:lstStyle/>
          <a:p>
            <a:pPr algn="l" eaLnBrk="1" hangingPunct="1">
              <a:lnSpc>
                <a:spcPct val="110000"/>
              </a:lnSpc>
              <a:defRPr/>
            </a:pPr>
            <a:endParaRPr lang="en-GB" sz="3600"/>
          </a:p>
          <a:p>
            <a:pPr algn="l" eaLnBrk="1" hangingPunct="1">
              <a:spcBef>
                <a:spcPct val="0"/>
              </a:spcBef>
              <a:defRPr/>
            </a:pPr>
            <a:r>
              <a:rPr lang="en-US" altLang="zh-CN" sz="3600">
                <a:effectLst>
                  <a:outerShdw blurRad="38100" dist="38100" dir="2700000" algn="tl">
                    <a:srgbClr val="DDDDDD"/>
                  </a:outerShdw>
                </a:effectLst>
                <a:ea typeface="宋体" charset="0"/>
                <a:cs typeface="宋体" charset="0"/>
              </a:rPr>
              <a:t>Therefore it is only wise to state explicitly in the local church constitution the confines of the decision-making prerogative by both the elders and the congregation.</a:t>
            </a:r>
            <a:endParaRPr lang="en-GB" sz="3600">
              <a:effectLst>
                <a:outerShdw blurRad="38100" dist="38100" dir="2700000" algn="tl">
                  <a:srgbClr val="DDDDDD"/>
                </a:outerShdw>
              </a:effectLst>
              <a:ea typeface="宋体" charset="0"/>
              <a:cs typeface="宋体" charset="0"/>
            </a:endParaRPr>
          </a:p>
        </p:txBody>
      </p:sp>
      <p:sp>
        <p:nvSpPr>
          <p:cNvPr id="470019" name="Rectangle 3">
            <a:extLst>
              <a:ext uri="{FF2B5EF4-FFF2-40B4-BE49-F238E27FC236}">
                <a16:creationId xmlns:a16="http://schemas.microsoft.com/office/drawing/2014/main" id="{E10057A2-A840-674D-8269-4A88F103D698}"/>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endParaRPr>
          </a:p>
        </p:txBody>
      </p:sp>
      <p:sp>
        <p:nvSpPr>
          <p:cNvPr id="470020" name="Rectangle 4">
            <a:extLst>
              <a:ext uri="{FF2B5EF4-FFF2-40B4-BE49-F238E27FC236}">
                <a16:creationId xmlns:a16="http://schemas.microsoft.com/office/drawing/2014/main" id="{D6146C19-68FF-D64A-8AE5-E91A70F7C53A}"/>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i="1">
                <a:effectLst>
                  <a:outerShdw blurRad="38100" dist="38100" dir="2700000" algn="tl">
                    <a:srgbClr val="C0C0C0"/>
                  </a:outerShdw>
                </a:effectLst>
              </a:rPr>
              <a:t>Attention:</a:t>
            </a:r>
          </a:p>
        </p:txBody>
      </p:sp>
      <p:sp>
        <p:nvSpPr>
          <p:cNvPr id="470021" name="Rectangle 5">
            <a:extLst>
              <a:ext uri="{FF2B5EF4-FFF2-40B4-BE49-F238E27FC236}">
                <a16:creationId xmlns:a16="http://schemas.microsoft.com/office/drawing/2014/main" id="{972CBEEB-1225-014F-80D1-752C755466DA}"/>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defRPr/>
            </a:pPr>
            <a:r>
              <a:rPr lang="en-GB" altLang="en-US" sz="2800" b="1" i="1">
                <a:effectLst>
                  <a:outerShdw blurRad="38100" dist="38100" dir="2700000" algn="tl">
                    <a:srgbClr val="FFFFFF"/>
                  </a:outerShdw>
                </a:effectLst>
              </a:rPr>
              <a:t>BODY</a:t>
            </a:r>
          </a:p>
        </p:txBody>
      </p:sp>
      <p:pic>
        <p:nvPicPr>
          <p:cNvPr id="216069" name="Picture 6" descr="church_government">
            <a:extLst>
              <a:ext uri="{FF2B5EF4-FFF2-40B4-BE49-F238E27FC236}">
                <a16:creationId xmlns:a16="http://schemas.microsoft.com/office/drawing/2014/main" id="{AC438BE8-E9FB-A64C-A837-AE5B3E714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954463"/>
            <a:ext cx="6696075"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 Box 7">
            <a:extLst>
              <a:ext uri="{FF2B5EF4-FFF2-40B4-BE49-F238E27FC236}">
                <a16:creationId xmlns:a16="http://schemas.microsoft.com/office/drawing/2014/main" id="{BF4EC77D-7CA2-6E48-9B1D-9CAB79C09A6C}"/>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chemeClr val="tx2"/>
                </a:solidFill>
              </a:rPr>
              <a:t>88</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5442" name="Rectangle 1026">
            <a:extLst>
              <a:ext uri="{FF2B5EF4-FFF2-40B4-BE49-F238E27FC236}">
                <a16:creationId xmlns:a16="http://schemas.microsoft.com/office/drawing/2014/main" id="{E902FFF1-4FEF-F74A-AC4E-38329FE45C30}"/>
              </a:ext>
            </a:extLst>
          </p:cNvPr>
          <p:cNvSpPr>
            <a:spLocks noGrp="1" noChangeArrowheads="1"/>
          </p:cNvSpPr>
          <p:nvPr>
            <p:ph type="ctrTitle"/>
          </p:nvPr>
        </p:nvSpPr>
        <p:spPr>
          <a:xfrm>
            <a:off x="152400" y="609600"/>
            <a:ext cx="9067800" cy="1828800"/>
          </a:xfrm>
        </p:spPr>
        <p:txBody>
          <a:bodyPr/>
          <a:lstStyle/>
          <a:p>
            <a:pPr eaLnBrk="1" hangingPunct="1">
              <a:defRPr/>
            </a:pPr>
            <a:r>
              <a:rPr lang="en-US" altLang="en-US" sz="6000"/>
              <a:t>Discussion Questions</a:t>
            </a:r>
          </a:p>
        </p:txBody>
      </p:sp>
      <p:sp>
        <p:nvSpPr>
          <p:cNvPr id="445443" name="Rectangle 1027">
            <a:extLst>
              <a:ext uri="{FF2B5EF4-FFF2-40B4-BE49-F238E27FC236}">
                <a16:creationId xmlns:a16="http://schemas.microsoft.com/office/drawing/2014/main" id="{4907EAF8-74BD-1347-9EAB-525370B03E99}"/>
              </a:ext>
            </a:extLst>
          </p:cNvPr>
          <p:cNvSpPr>
            <a:spLocks noGrp="1" noChangeArrowheads="1"/>
          </p:cNvSpPr>
          <p:nvPr>
            <p:ph type="subTitle" idx="1"/>
          </p:nvPr>
        </p:nvSpPr>
        <p:spPr>
          <a:xfrm>
            <a:off x="230188" y="2895600"/>
            <a:ext cx="8915400" cy="1752600"/>
          </a:xfrm>
        </p:spPr>
        <p:txBody>
          <a:bodyPr/>
          <a:lstStyle/>
          <a:p>
            <a:pPr marL="609600" indent="-609600" algn="l" eaLnBrk="1" hangingPunct="1">
              <a:buFont typeface="Arial" panose="020B0604020202020204" pitchFamily="34" charset="0"/>
              <a:buAutoNum type="arabicPeriod"/>
              <a:defRPr/>
            </a:pPr>
            <a:r>
              <a:rPr lang="en-US" altLang="en-US" sz="4000"/>
              <a:t>Questions on Elders &amp; Deacons</a:t>
            </a:r>
          </a:p>
          <a:p>
            <a:pPr marL="609600" indent="-609600" algn="l" eaLnBrk="1" hangingPunct="1">
              <a:buFont typeface="Arial" panose="020B0604020202020204" pitchFamily="34" charset="0"/>
              <a:buAutoNum type="arabicPeriod"/>
              <a:defRPr/>
            </a:pPr>
            <a:r>
              <a:rPr lang="en-US" altLang="en-US" sz="4000"/>
              <a:t>Questions on Normative Structure</a:t>
            </a:r>
          </a:p>
        </p:txBody>
      </p:sp>
      <p:sp>
        <p:nvSpPr>
          <p:cNvPr id="218115" name="Text Box 1028">
            <a:extLst>
              <a:ext uri="{FF2B5EF4-FFF2-40B4-BE49-F238E27FC236}">
                <a16:creationId xmlns:a16="http://schemas.microsoft.com/office/drawing/2014/main" id="{EA361657-23B5-A44B-9E16-D344AD6815A7}"/>
              </a:ext>
            </a:extLst>
          </p:cNvPr>
          <p:cNvSpPr txBox="1">
            <a:spLocks noChangeArrowheads="1"/>
          </p:cNvSpPr>
          <p:nvPr/>
        </p:nvSpPr>
        <p:spPr bwMode="auto">
          <a:xfrm>
            <a:off x="7696200" y="0"/>
            <a:ext cx="1447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400" b="1">
                <a:solidFill>
                  <a:srgbClr val="FFFFFF"/>
                </a:solidFill>
              </a:rPr>
              <a:t>89-91</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564281C-BF80-A540-9C44-EB74B9DFDC38}"/>
              </a:ext>
            </a:extLst>
          </p:cNvPr>
          <p:cNvSpPr>
            <a:spLocks noGrp="1" noChangeArrowheads="1"/>
          </p:cNvSpPr>
          <p:nvPr>
            <p:ph type="ctrTitle"/>
          </p:nvPr>
        </p:nvSpPr>
        <p:spPr>
          <a:xfrm>
            <a:off x="0" y="0"/>
            <a:ext cx="9144000" cy="1196975"/>
          </a:xfrm>
        </p:spPr>
        <p:txBody>
          <a:bodyPr/>
          <a:lstStyle/>
          <a:p>
            <a:pPr eaLnBrk="1" hangingPunct="1">
              <a:defRPr/>
            </a:pPr>
            <a:r>
              <a:rPr lang="en-GB" altLang="en-US" sz="7200" b="1" u="sng">
                <a:solidFill>
                  <a:schemeClr val="tx1"/>
                </a:solidFill>
              </a:rPr>
              <a:t>SOURCES</a:t>
            </a:r>
          </a:p>
        </p:txBody>
      </p:sp>
      <p:sp>
        <p:nvSpPr>
          <p:cNvPr id="157699" name="Rectangle 3">
            <a:extLst>
              <a:ext uri="{FF2B5EF4-FFF2-40B4-BE49-F238E27FC236}">
                <a16:creationId xmlns:a16="http://schemas.microsoft.com/office/drawing/2014/main" id="{DEAAE22E-0FD1-D345-A2D3-C97B1FD729F1}"/>
              </a:ext>
            </a:extLst>
          </p:cNvPr>
          <p:cNvSpPr>
            <a:spLocks noGrp="1" noChangeArrowheads="1"/>
          </p:cNvSpPr>
          <p:nvPr>
            <p:ph type="subTitle" idx="1"/>
          </p:nvPr>
        </p:nvSpPr>
        <p:spPr>
          <a:xfrm>
            <a:off x="0" y="1268413"/>
            <a:ext cx="9144000" cy="5589587"/>
          </a:xfrm>
          <a:solidFill>
            <a:schemeClr val="tx1"/>
          </a:solidFill>
        </p:spPr>
        <p:txBody>
          <a:bodyPr/>
          <a:lstStyle/>
          <a:p>
            <a:pPr marL="715963" indent="-715963" algn="l" eaLnBrk="1" hangingPunct="1">
              <a:lnSpc>
                <a:spcPct val="110000"/>
              </a:lnSpc>
              <a:buClr>
                <a:schemeClr val="tx1"/>
              </a:buClr>
              <a:buFont typeface="Wingdings" charset="0"/>
              <a:buAutoNum type="arabicPeriod"/>
              <a:tabLst>
                <a:tab pos="3235325" algn="l"/>
              </a:tabLst>
              <a:defRPr/>
            </a:pPr>
            <a:r>
              <a:rPr lang="en-US" altLang="zh-CN" b="1">
                <a:solidFill>
                  <a:schemeClr val="bg1"/>
                </a:solidFill>
                <a:effectLst>
                  <a:outerShdw blurRad="38100" dist="38100" dir="2700000" algn="tl">
                    <a:srgbClr val="DDDDDD"/>
                  </a:outerShdw>
                </a:effectLst>
                <a:ea typeface="宋体" charset="0"/>
                <a:cs typeface="宋体" charset="0"/>
              </a:rPr>
              <a:t>Grudem, Wayne. </a:t>
            </a:r>
            <a:r>
              <a:rPr lang="en-US" altLang="zh-CN" b="1" i="1">
                <a:solidFill>
                  <a:schemeClr val="bg1"/>
                </a:solidFill>
                <a:effectLst>
                  <a:outerShdw blurRad="38100" dist="38100" dir="2700000" algn="tl">
                    <a:srgbClr val="DDDDDD"/>
                  </a:outerShdw>
                </a:effectLst>
                <a:ea typeface="宋体" charset="0"/>
                <a:cs typeface="宋体" charset="0"/>
              </a:rPr>
              <a:t>Systematic Theology: An Introduction to Biblical Doctrine</a:t>
            </a:r>
            <a:r>
              <a:rPr lang="en-US" altLang="zh-CN" b="1">
                <a:solidFill>
                  <a:schemeClr val="bg1"/>
                </a:solidFill>
                <a:effectLst>
                  <a:outerShdw blurRad="38100" dist="38100" dir="2700000" algn="tl">
                    <a:srgbClr val="DDDDDD"/>
                  </a:outerShdw>
                </a:effectLst>
                <a:ea typeface="宋体" charset="0"/>
                <a:cs typeface="宋体" charset="0"/>
              </a:rPr>
              <a:t> (Leicester, England: IVP and Grand Rapids, Michigan: Zondervan), 904-949.</a:t>
            </a:r>
          </a:p>
          <a:p>
            <a:pPr marL="715963" indent="-715963" algn="l" eaLnBrk="1" hangingPunct="1">
              <a:lnSpc>
                <a:spcPct val="70000"/>
              </a:lnSpc>
              <a:buClr>
                <a:schemeClr val="tx1"/>
              </a:buClr>
              <a:tabLst>
                <a:tab pos="3235325" algn="l"/>
              </a:tabLst>
              <a:defRPr/>
            </a:pPr>
            <a:endParaRPr lang="en-US" altLang="zh-CN" b="1">
              <a:solidFill>
                <a:schemeClr val="bg1"/>
              </a:solidFill>
              <a:effectLst>
                <a:outerShdw blurRad="38100" dist="38100" dir="2700000" algn="tl">
                  <a:srgbClr val="DDDDDD"/>
                </a:outerShdw>
              </a:effectLst>
              <a:ea typeface="宋体" charset="0"/>
              <a:cs typeface="宋体" charset="0"/>
            </a:endParaRPr>
          </a:p>
          <a:p>
            <a:pPr marL="715963" indent="-715963" algn="l" eaLnBrk="1" hangingPunct="1">
              <a:lnSpc>
                <a:spcPct val="110000"/>
              </a:lnSpc>
              <a:buClr>
                <a:schemeClr val="tx1"/>
              </a:buClr>
              <a:buFont typeface="Wingdings" charset="0"/>
              <a:buAutoNum type="arabicPeriod" startAt="2"/>
              <a:tabLst>
                <a:tab pos="3235325" algn="l"/>
              </a:tabLst>
              <a:defRPr/>
            </a:pPr>
            <a:r>
              <a:rPr lang="en-US" altLang="zh-CN" b="1">
                <a:solidFill>
                  <a:schemeClr val="bg1"/>
                </a:solidFill>
                <a:effectLst>
                  <a:outerShdw blurRad="38100" dist="38100" dir="2700000" algn="tl">
                    <a:srgbClr val="DDDDDD"/>
                  </a:outerShdw>
                </a:effectLst>
                <a:ea typeface="宋体" charset="0"/>
                <a:cs typeface="宋体" charset="0"/>
              </a:rPr>
              <a:t>Reed, Kevin. </a:t>
            </a:r>
            <a:r>
              <a:rPr lang="en-US" altLang="zh-CN" b="1" i="1">
                <a:solidFill>
                  <a:schemeClr val="bg1"/>
                </a:solidFill>
                <a:effectLst>
                  <a:outerShdw blurRad="38100" dist="38100" dir="2700000" algn="tl">
                    <a:srgbClr val="DDDDDD"/>
                  </a:outerShdw>
                </a:effectLst>
                <a:ea typeface="宋体" charset="0"/>
                <a:cs typeface="宋体" charset="0"/>
              </a:rPr>
              <a:t>Biblical Church Government</a:t>
            </a:r>
            <a:r>
              <a:rPr lang="en-US" altLang="zh-CN" b="1">
                <a:solidFill>
                  <a:schemeClr val="bg1"/>
                </a:solidFill>
                <a:effectLst>
                  <a:outerShdw blurRad="38100" dist="38100" dir="2700000" algn="tl">
                    <a:srgbClr val="DDDDDD"/>
                  </a:outerShdw>
                </a:effectLst>
                <a:ea typeface="宋体" charset="0"/>
                <a:cs typeface="宋体" charset="0"/>
              </a:rPr>
              <a:t> http://www.swrb.com/newslett/actualNLs/bcg_ch02.htm.</a:t>
            </a:r>
            <a:r>
              <a:rPr lang="en-GB" altLang="zh-CN" sz="2800" b="1">
                <a:solidFill>
                  <a:schemeClr val="bg1"/>
                </a:solidFill>
                <a:effectLst>
                  <a:outerShdw blurRad="38100" dist="38100" dir="2700000" algn="tl">
                    <a:srgbClr val="DDDDDD"/>
                  </a:outerShdw>
                </a:effectLst>
                <a:ea typeface="宋体" charset="0"/>
                <a:cs typeface="宋体" charset="0"/>
              </a:rPr>
              <a:t> </a:t>
            </a:r>
            <a:endParaRPr lang="en-GB" sz="2800" b="1">
              <a:solidFill>
                <a:schemeClr val="bg1"/>
              </a:solidFill>
              <a:effectLst>
                <a:outerShdw blurRad="38100" dist="38100" dir="2700000" algn="tl">
                  <a:srgbClr val="DDDDDD"/>
                </a:outerShdw>
              </a:effectLst>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C921C5C-CDEA-0C46-A054-2F4D170E4FCC}"/>
              </a:ext>
            </a:extLst>
          </p:cNvPr>
          <p:cNvSpPr>
            <a:spLocks noGrp="1" noChangeArrowheads="1"/>
          </p:cNvSpPr>
          <p:nvPr>
            <p:ph type="ctrTitle"/>
          </p:nvPr>
        </p:nvSpPr>
        <p:spPr>
          <a:xfrm>
            <a:off x="0" y="0"/>
            <a:ext cx="9144000" cy="1196975"/>
          </a:xfrm>
        </p:spPr>
        <p:txBody>
          <a:bodyPr/>
          <a:lstStyle/>
          <a:p>
            <a:pPr eaLnBrk="1" hangingPunct="1">
              <a:defRPr/>
            </a:pPr>
            <a:r>
              <a:rPr lang="en-GB" altLang="en-US" sz="4000" b="1" u="sng">
                <a:solidFill>
                  <a:srgbClr val="000082"/>
                </a:solidFill>
                <a:effectLst>
                  <a:outerShdw blurRad="38100" dist="38100" dir="2700000" algn="tl">
                    <a:srgbClr val="C0C0C0"/>
                  </a:outerShdw>
                </a:effectLst>
              </a:rPr>
              <a:t>This presentation is edited from…</a:t>
            </a:r>
            <a:endParaRPr lang="en-GB" altLang="en-US" b="1" u="sng">
              <a:solidFill>
                <a:srgbClr val="000082"/>
              </a:solidFill>
              <a:effectLst>
                <a:outerShdw blurRad="38100" dist="38100" dir="2700000" algn="tl">
                  <a:srgbClr val="C0C0C0"/>
                </a:outerShdw>
              </a:effectLst>
            </a:endParaRPr>
          </a:p>
        </p:txBody>
      </p:sp>
      <p:sp>
        <p:nvSpPr>
          <p:cNvPr id="308227" name="Rectangle 3">
            <a:extLst>
              <a:ext uri="{FF2B5EF4-FFF2-40B4-BE49-F238E27FC236}">
                <a16:creationId xmlns:a16="http://schemas.microsoft.com/office/drawing/2014/main" id="{F5516113-93AD-E64B-915F-74F1067DF00C}"/>
              </a:ext>
            </a:extLst>
          </p:cNvPr>
          <p:cNvSpPr>
            <a:spLocks noGrp="1" noChangeArrowheads="1"/>
          </p:cNvSpPr>
          <p:nvPr>
            <p:ph type="subTitle" idx="1"/>
          </p:nvPr>
        </p:nvSpPr>
        <p:spPr>
          <a:xfrm>
            <a:off x="0" y="1268413"/>
            <a:ext cx="9144000" cy="5589587"/>
          </a:xfrm>
        </p:spPr>
        <p:txBody>
          <a:bodyPr/>
          <a:lstStyle/>
          <a:p>
            <a:pPr marL="984250" indent="-350838" algn="l" eaLnBrk="1" hangingPunct="1">
              <a:lnSpc>
                <a:spcPct val="110000"/>
              </a:lnSpc>
              <a:tabLst>
                <a:tab pos="3235325" algn="l"/>
              </a:tabLst>
              <a:defRPr/>
            </a:pPr>
            <a:r>
              <a:rPr lang="en-GB" altLang="en-US" sz="4000" b="1">
                <a:solidFill>
                  <a:srgbClr val="990099"/>
                </a:solidFill>
                <a:effectLst>
                  <a:outerShdw blurRad="38100" dist="38100" dir="2700000" algn="tl">
                    <a:srgbClr val="C0C0C0"/>
                  </a:outerShdw>
                </a:effectLst>
              </a:rPr>
              <a:t>Presenter	: Loke Chee Kiong</a:t>
            </a:r>
          </a:p>
          <a:p>
            <a:pPr marL="984250" indent="-350838" algn="l" eaLnBrk="1" hangingPunct="1">
              <a:lnSpc>
                <a:spcPct val="110000"/>
              </a:lnSpc>
              <a:tabLst>
                <a:tab pos="3235325" algn="l"/>
              </a:tabLst>
              <a:defRPr/>
            </a:pPr>
            <a:r>
              <a:rPr lang="en-GB" altLang="en-US" sz="4000" b="1">
                <a:solidFill>
                  <a:srgbClr val="990099"/>
                </a:solidFill>
                <a:effectLst>
                  <a:outerShdw blurRad="38100" dist="38100" dir="2700000" algn="tl">
                    <a:srgbClr val="C0C0C0"/>
                  </a:outerShdw>
                </a:effectLst>
              </a:rPr>
              <a:t>Topic	: Church Government</a:t>
            </a:r>
          </a:p>
        </p:txBody>
      </p:sp>
      <p:pic>
        <p:nvPicPr>
          <p:cNvPr id="222212" name="Picture 4" descr="lm104-color">
            <a:extLst>
              <a:ext uri="{FF2B5EF4-FFF2-40B4-BE49-F238E27FC236}">
                <a16:creationId xmlns:a16="http://schemas.microsoft.com/office/drawing/2014/main" id="{DAF46AA0-B79A-DB47-B65E-F4D933297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10000"/>
            <a:ext cx="45212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a:extLst>
              <a:ext uri="{FF2B5EF4-FFF2-40B4-BE49-F238E27FC236}">
                <a16:creationId xmlns:a16="http://schemas.microsoft.com/office/drawing/2014/main" id="{74E70FDD-CC80-0148-B175-802CF9832C94}"/>
              </a:ext>
            </a:extLst>
          </p:cNvPr>
          <p:cNvSpPr>
            <a:spLocks noGrp="1" noChangeArrowheads="1"/>
          </p:cNvSpPr>
          <p:nvPr>
            <p:ph type="ctrTitle" idx="4294967295"/>
          </p:nvPr>
        </p:nvSpPr>
        <p:spPr>
          <a:xfrm>
            <a:off x="685800" y="0"/>
            <a:ext cx="7772400" cy="838200"/>
          </a:xfrm>
        </p:spPr>
        <p:txBody>
          <a:bodyPr/>
          <a:lstStyle/>
          <a:p>
            <a:pPr eaLnBrk="1" hangingPunct="1"/>
            <a:r>
              <a:rPr lang="en-US" altLang="en-US">
                <a:solidFill>
                  <a:schemeClr val="tx1"/>
                </a:solidFill>
                <a:latin typeface="Arial" panose="020B0604020202020204" pitchFamily="34" charset="0"/>
                <a:ea typeface="ＭＳ Ｐゴシック" panose="020B0600070205080204" pitchFamily="34" charset="-128"/>
                <a:cs typeface="Arial" panose="020B0604020202020204" pitchFamily="34" charset="0"/>
              </a:rPr>
              <a:t>Black</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圣经学习下载</a:t>
            </a:r>
          </a:p>
        </p:txBody>
      </p:sp>
    </p:spTree>
    <p:extLst>
      <p:ext uri="{BB962C8B-B14F-4D97-AF65-F5344CB8AC3E}">
        <p14:creationId xmlns:p14="http://schemas.microsoft.com/office/powerpoint/2010/main" val="15549673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7.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ey design template">
  <a:themeElements>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4.xml><?xml version="1.0" encoding="utf-8"?>
<a:theme xmlns:a="http://schemas.openxmlformats.org/drawingml/2006/main" name="4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6.xml><?xml version="1.0" encoding="utf-8"?>
<a:theme xmlns:a="http://schemas.openxmlformats.org/drawingml/2006/main" name="5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ock and key design template">
  <a:themeElements>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Lock and 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Lock and 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ＭＳ Ｐゴシック"/>
        <a:cs typeface="Arial"/>
      </a:majorFont>
      <a:minorFont>
        <a:latin typeface="Verdan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10.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1.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2.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3.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4.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6.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7.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8.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4.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5.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7.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8.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9.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otalTime>4868</TotalTime>
  <Words>3428</Words>
  <Application>Microsoft Macintosh PowerPoint</Application>
  <PresentationFormat>On-screen Show (4:3)</PresentationFormat>
  <Paragraphs>785</Paragraphs>
  <Slides>95</Slides>
  <Notes>39</Notes>
  <HiddenSlides>43</HiddenSlides>
  <MMClips>0</MMClips>
  <ScaleCrop>false</ScaleCrop>
  <HeadingPairs>
    <vt:vector size="6" baseType="variant">
      <vt:variant>
        <vt:lpstr>Fonts Used</vt:lpstr>
      </vt:variant>
      <vt:variant>
        <vt:i4>33</vt:i4>
      </vt:variant>
      <vt:variant>
        <vt:lpstr>Theme</vt:lpstr>
      </vt:variant>
      <vt:variant>
        <vt:i4>27</vt:i4>
      </vt:variant>
      <vt:variant>
        <vt:lpstr>Slide Titles</vt:lpstr>
      </vt:variant>
      <vt:variant>
        <vt:i4>95</vt:i4>
      </vt:variant>
    </vt:vector>
  </HeadingPairs>
  <TitlesOfParts>
    <vt:vector size="155" baseType="lpstr">
      <vt:lpstr>Arial Bold</vt:lpstr>
      <vt:lpstr>Batang</vt:lpstr>
      <vt:lpstr>Engravers MT Bold</vt:lpstr>
      <vt:lpstr>ＭＳ Ｐゴシック</vt:lpstr>
      <vt:lpstr>ＭＳ Ｐゴシック</vt:lpstr>
      <vt:lpstr>SimHei</vt:lpstr>
      <vt:lpstr>宋体</vt:lpstr>
      <vt:lpstr>宋体</vt:lpstr>
      <vt:lpstr>Times</vt:lpstr>
      <vt:lpstr>Times New Roman Bold</vt:lpstr>
      <vt:lpstr>Times Roman</vt:lpstr>
      <vt:lpstr>Abadi MT Condensed Extra Bold</vt:lpstr>
      <vt:lpstr>Arial</vt:lpstr>
      <vt:lpstr>Arial Black</vt:lpstr>
      <vt:lpstr>Arial Narrow</vt:lpstr>
      <vt:lpstr>Arial Rounded MT Bold</vt:lpstr>
      <vt:lpstr>Avenir</vt:lpstr>
      <vt:lpstr>Bwgrkl</vt:lpstr>
      <vt:lpstr>Calibri</vt:lpstr>
      <vt:lpstr>Comic Sans MS</vt:lpstr>
      <vt:lpstr>Engravers MT</vt:lpstr>
      <vt:lpstr>Garamond</vt:lpstr>
      <vt:lpstr>Geneva</vt:lpstr>
      <vt:lpstr>Helvetica</vt:lpstr>
      <vt:lpstr>Impact</vt:lpstr>
      <vt:lpstr>Silom</vt:lpstr>
      <vt:lpstr>Stencil</vt:lpstr>
      <vt:lpstr>Symbol</vt:lpstr>
      <vt:lpstr>Tahoma</vt:lpstr>
      <vt:lpstr>Times New Roman</vt:lpstr>
      <vt:lpstr>Trebuchet MS</vt:lpstr>
      <vt:lpstr>Verdana</vt:lpstr>
      <vt:lpstr>Wingdings</vt:lpstr>
      <vt:lpstr>Default Design</vt:lpstr>
      <vt:lpstr>key design template</vt:lpstr>
      <vt:lpstr>Lock and key design template</vt:lpstr>
      <vt:lpstr>Maple</vt:lpstr>
      <vt:lpstr>Competition</vt:lpstr>
      <vt:lpstr>Watermark</vt:lpstr>
      <vt:lpstr>Studio</vt:lpstr>
      <vt:lpstr>Kimono</vt:lpstr>
      <vt:lpstr>Balance</vt:lpstr>
      <vt:lpstr>Curtain Call</vt:lpstr>
      <vt:lpstr>2_Blank Presentation</vt:lpstr>
      <vt:lpstr>1_Blank Presentation</vt:lpstr>
      <vt:lpstr>4_Default Design</vt:lpstr>
      <vt:lpstr>1_Stream</vt:lpstr>
      <vt:lpstr>2_Default Design</vt:lpstr>
      <vt:lpstr>3_Office Theme</vt:lpstr>
      <vt:lpstr>5_Default Design</vt:lpstr>
      <vt:lpstr>1_Whirlpool design template</vt:lpstr>
      <vt:lpstr>1_Globe</vt:lpstr>
      <vt:lpstr>2_untitled 1</vt:lpstr>
      <vt:lpstr>2_Crumple</vt:lpstr>
      <vt:lpstr>1_Kimono</vt:lpstr>
      <vt:lpstr>1_Office Theme</vt:lpstr>
      <vt:lpstr>4_Office Theme</vt:lpstr>
      <vt:lpstr>Office Theme</vt:lpstr>
      <vt:lpstr>5_Office Theme</vt:lpstr>
      <vt:lpstr>2_Stream</vt:lpstr>
      <vt:lpstr>Leadership Structure in the Bible</vt:lpstr>
      <vt:lpstr>Church Leadership</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My Key Leadership Principle:</vt:lpstr>
      <vt:lpstr>My Key Leadership Principle:</vt:lpstr>
      <vt:lpstr>What Should Leaders Aim For?</vt:lpstr>
      <vt:lpstr>Scriptural Marks of a Healthy Church</vt:lpstr>
      <vt:lpstr>Scriptural Marks of a Healthy Church</vt:lpstr>
      <vt:lpstr>Biblical Leadership Principles</vt:lpstr>
      <vt:lpstr>LEADERSHIP STRUCTURE IN THE OLD TESTAMENT</vt:lpstr>
      <vt:lpstr>约书亚记</vt:lpstr>
      <vt:lpstr>PowerPoint Presentation</vt:lpstr>
      <vt:lpstr>PowerPoint Presentation</vt:lpstr>
      <vt:lpstr>PowerPoint Presentation</vt:lpstr>
      <vt:lpstr>PowerPoint Presentation</vt:lpstr>
      <vt:lpstr>PowerPoint Presentation</vt:lpstr>
      <vt:lpstr>PowerPoint Presentation</vt:lpstr>
      <vt:lpstr>Key Questions to Answer</vt:lpstr>
      <vt:lpstr>OUTLINE</vt:lpstr>
      <vt:lpstr>OUTLINE</vt:lpstr>
      <vt:lpstr>Four facts:</vt:lpstr>
      <vt:lpstr>Four facts:</vt:lpstr>
      <vt:lpstr>Four facts:</vt:lpstr>
      <vt:lpstr>Our Basic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三种类型的长老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How to Choose Leaders</vt:lpstr>
      <vt:lpstr>提摩太前书</vt:lpstr>
      <vt:lpstr>领袖的品质</vt:lpstr>
      <vt:lpstr>监督(O) 与执事(d) 的品质</vt:lpstr>
      <vt:lpstr>监督(o)与执事(d)的品质</vt:lpstr>
      <vt:lpstr>监督(o)与执事(d)的品质</vt:lpstr>
      <vt:lpstr>监督(o)与执事(d)的品质</vt:lpstr>
      <vt:lpstr>提摩太前书 3:8-13 (新译本)</vt:lpstr>
      <vt:lpstr>对女人的观点- 提摩太前书3:11</vt:lpstr>
      <vt:lpstr>支持“像执事但在他们以下”</vt:lpstr>
      <vt:lpstr>Supporters of "Deacon Wives"</vt:lpstr>
      <vt:lpstr>Supporters of "Deaconesses"</vt:lpstr>
      <vt:lpstr>To change to a biblical structure, can't a church just call the present deacons "elders"?</vt:lpstr>
      <vt:lpstr>Elder-Deacon Contrasts</vt:lpstr>
      <vt:lpstr>Leadership by elders and congregational authority are not contradictory</vt:lpstr>
      <vt:lpstr>Summary</vt:lpstr>
      <vt:lpstr>Summary</vt:lpstr>
      <vt:lpstr>Biblical Decision Making</vt:lpstr>
      <vt:lpstr>Methods Used</vt:lpstr>
      <vt:lpstr>Making Key Decisions</vt:lpstr>
      <vt:lpstr>Key Decisions in Acts 15</vt:lpstr>
      <vt:lpstr>Decision making in the local church</vt:lpstr>
      <vt:lpstr>Attention:</vt:lpstr>
      <vt:lpstr>Discussion Questions</vt:lpstr>
      <vt:lpstr>SOURCES</vt:lpstr>
      <vt:lpstr>This presentation is edited from…</vt:lpstr>
      <vt:lpstr>Black</vt:lpstr>
      <vt:lpstr>教会论链接地址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GOVERNMENT</dc:title>
  <dc:creator>ckloke</dc:creator>
  <cp:lastModifiedBy>Rick Griffith</cp:lastModifiedBy>
  <cp:revision>161</cp:revision>
  <dcterms:created xsi:type="dcterms:W3CDTF">2005-01-09T15:35:17Z</dcterms:created>
  <dcterms:modified xsi:type="dcterms:W3CDTF">2026-03-23T18:15:29Z</dcterms:modified>
</cp:coreProperties>
</file>