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theme/theme12.xml" ContentType="application/vnd.openxmlformats-officedocument.theme+xml"/>
  <Override PartName="/ppt/slideLayouts/slideLayout44.xml" ContentType="application/vnd.openxmlformats-officedocument.presentationml.slideLayout+xml"/>
  <Override PartName="/ppt/theme/theme13.xml" ContentType="application/vnd.openxmlformats-officedocument.theme+xml"/>
  <Override PartName="/ppt/slideLayouts/slideLayout45.xml" ContentType="application/vnd.openxmlformats-officedocument.presentationml.slideLayout+xml"/>
  <Override PartName="/ppt/theme/theme14.xml" ContentType="application/vnd.openxmlformats-officedocument.theme+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theme/theme16.xml" ContentType="application/vnd.openxmlformats-officedocument.theme+xml"/>
  <Override PartName="/ppt/slideLayouts/slideLayout48.xml" ContentType="application/vnd.openxmlformats-officedocument.presentationml.slideLayout+xml"/>
  <Override PartName="/ppt/theme/theme17.xml" ContentType="application/vnd.openxmlformats-officedocument.theme+xml"/>
  <Override PartName="/ppt/slideLayouts/slideLayout49.xml" ContentType="application/vnd.openxmlformats-officedocument.presentationml.slideLayout+xml"/>
  <Override PartName="/ppt/theme/theme18.xml" ContentType="application/vnd.openxmlformats-officedocument.theme+xml"/>
  <Override PartName="/ppt/slideLayouts/slideLayout50.xml" ContentType="application/vnd.openxmlformats-officedocument.presentationml.slideLayout+xml"/>
  <Override PartName="/ppt/theme/theme1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1.xml" ContentType="application/vnd.openxmlformats-officedocument.theme+xml"/>
  <Override PartName="/ppt/slideLayouts/slideLayout56.xml" ContentType="application/vnd.openxmlformats-officedocument.presentationml.slideLayout+xml"/>
  <Override PartName="/ppt/theme/theme22.xml" ContentType="application/vnd.openxmlformats-officedocument.theme+xml"/>
  <Override PartName="/ppt/slideLayouts/slideLayout57.xml" ContentType="application/vnd.openxmlformats-officedocument.presentationml.slideLayout+xml"/>
  <Override PartName="/ppt/theme/theme23.xml" ContentType="application/vnd.openxmlformats-officedocument.theme+xml"/>
  <Override PartName="/ppt/slideLayouts/slideLayout58.xml" ContentType="application/vnd.openxmlformats-officedocument.presentationml.slideLayout+xml"/>
  <Override PartName="/ppt/theme/theme24.xml" ContentType="application/vnd.openxmlformats-officedocument.theme+xml"/>
  <Override PartName="/ppt/slideLayouts/slideLayout59.xml" ContentType="application/vnd.openxmlformats-officedocument.presentationml.slideLayout+xml"/>
  <Override PartName="/ppt/theme/theme2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2.xml" ContentType="application/vnd.openxmlformats-officedocument.theme+xml"/>
  <Override PartName="/ppt/slideLayouts/slideLayout143.xml" ContentType="application/vnd.openxmlformats-officedocument.presentationml.slideLayout+xml"/>
  <Override PartName="/ppt/theme/theme3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4.xml" ContentType="application/vnd.openxmlformats-officedocument.theme+xml"/>
  <Override PartName="/ppt/slideLayouts/slideLayout155.xml" ContentType="application/vnd.openxmlformats-officedocument.presentationml.slideLayout+xml"/>
  <Override PartName="/ppt/theme/theme35.xml" ContentType="application/vnd.openxmlformats-officedocument.theme+xml"/>
  <Override PartName="/ppt/slideLayouts/slideLayout156.xml" ContentType="application/vnd.openxmlformats-officedocument.presentationml.slideLayout+xml"/>
  <Override PartName="/ppt/theme/theme3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3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38.xml" ContentType="application/vnd.openxmlformats-officedocument.theme+xml"/>
  <Override PartName="/ppt/slideLayouts/slideLayout179.xml" ContentType="application/vnd.openxmlformats-officedocument.presentationml.slideLayout+xml"/>
  <Override PartName="/ppt/theme/theme3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41.xml" ContentType="application/vnd.openxmlformats-officedocument.theme+xml"/>
  <Override PartName="/ppt/slideLayouts/slideLayout202.xml" ContentType="application/vnd.openxmlformats-officedocument.presentationml.slideLayout+xml"/>
  <Override PartName="/ppt/theme/theme42.xml" ContentType="application/vnd.openxmlformats-officedocument.theme+xml"/>
  <Override PartName="/ppt/slideLayouts/slideLayout203.xml" ContentType="application/vnd.openxmlformats-officedocument.presentationml.slideLayout+xml"/>
  <Override PartName="/ppt/theme/theme43.xml" ContentType="application/vnd.openxmlformats-officedocument.theme+xml"/>
  <Override PartName="/ppt/slideLayouts/slideLayout204.xml" ContentType="application/vnd.openxmlformats-officedocument.presentationml.slideLayout+xml"/>
  <Override PartName="/ppt/theme/theme44.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4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4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 id="2147483649" r:id="rId3"/>
    <p:sldMasterId id="2147485647" r:id="rId4"/>
    <p:sldMasterId id="2147491849" r:id="rId5"/>
    <p:sldMasterId id="2147491851" r:id="rId6"/>
    <p:sldMasterId id="2147492570" r:id="rId7"/>
    <p:sldMasterId id="2147492572" r:id="rId8"/>
    <p:sldMasterId id="2147492578" r:id="rId9"/>
    <p:sldMasterId id="2147492580" r:id="rId10"/>
    <p:sldMasterId id="2147492582" r:id="rId11"/>
    <p:sldMasterId id="2147492584" r:id="rId12"/>
    <p:sldMasterId id="2147492586" r:id="rId13"/>
    <p:sldMasterId id="2147492588" r:id="rId14"/>
    <p:sldMasterId id="2147492590" r:id="rId15"/>
    <p:sldMasterId id="2147492592" r:id="rId16"/>
    <p:sldMasterId id="2147492596" r:id="rId17"/>
    <p:sldMasterId id="2147492599" r:id="rId18"/>
    <p:sldMasterId id="2147492601" r:id="rId19"/>
    <p:sldMasterId id="2147492603" r:id="rId20"/>
    <p:sldMasterId id="2147493345" r:id="rId21"/>
    <p:sldMasterId id="2147493366" r:id="rId22"/>
    <p:sldMasterId id="2147493384" r:id="rId23"/>
    <p:sldMasterId id="2147494168" r:id="rId24"/>
    <p:sldMasterId id="2147494170" r:id="rId25"/>
    <p:sldMasterId id="2147494886" r:id="rId26"/>
    <p:sldMasterId id="2147494898" r:id="rId27"/>
    <p:sldMasterId id="2147494910" r:id="rId28"/>
    <p:sldMasterId id="2147494922" r:id="rId29"/>
    <p:sldMasterId id="2147494934" r:id="rId30"/>
    <p:sldMasterId id="2147494950" r:id="rId31"/>
    <p:sldMasterId id="2147494962" r:id="rId32"/>
    <p:sldMasterId id="2147494977" r:id="rId33"/>
    <p:sldMasterId id="2147494979" r:id="rId34"/>
    <p:sldMasterId id="2147494991" r:id="rId35"/>
    <p:sldMasterId id="2147494993" r:id="rId36"/>
    <p:sldMasterId id="2147494995" r:id="rId37"/>
    <p:sldMasterId id="2147495007" r:id="rId38"/>
    <p:sldMasterId id="2147495019" r:id="rId39"/>
    <p:sldMasterId id="2147495021" r:id="rId40"/>
    <p:sldMasterId id="2147495033" r:id="rId41"/>
    <p:sldMasterId id="2147495045" r:id="rId42"/>
    <p:sldMasterId id="2147495047" r:id="rId43"/>
    <p:sldMasterId id="2147495049" r:id="rId44"/>
    <p:sldMasterId id="2147495063" r:id="rId45"/>
    <p:sldMasterId id="2147495074" r:id="rId46"/>
    <p:sldMasterId id="2147495085" r:id="rId47"/>
  </p:sldMasterIdLst>
  <p:notesMasterIdLst>
    <p:notesMasterId r:id="rId161"/>
  </p:notesMasterIdLst>
  <p:sldIdLst>
    <p:sldId id="420" r:id="rId48"/>
    <p:sldId id="425" r:id="rId49"/>
    <p:sldId id="453" r:id="rId50"/>
    <p:sldId id="454" r:id="rId51"/>
    <p:sldId id="594" r:id="rId52"/>
    <p:sldId id="421" r:id="rId53"/>
    <p:sldId id="423" r:id="rId54"/>
    <p:sldId id="593" r:id="rId55"/>
    <p:sldId id="928" r:id="rId56"/>
    <p:sldId id="480" r:id="rId57"/>
    <p:sldId id="570" r:id="rId58"/>
    <p:sldId id="937" r:id="rId59"/>
    <p:sldId id="936" r:id="rId60"/>
    <p:sldId id="939" r:id="rId61"/>
    <p:sldId id="944" r:id="rId62"/>
    <p:sldId id="941" r:id="rId63"/>
    <p:sldId id="943" r:id="rId64"/>
    <p:sldId id="945" r:id="rId65"/>
    <p:sldId id="946" r:id="rId66"/>
    <p:sldId id="947" r:id="rId67"/>
    <p:sldId id="948" r:id="rId68"/>
    <p:sldId id="949" r:id="rId69"/>
    <p:sldId id="950" r:id="rId70"/>
    <p:sldId id="951" r:id="rId71"/>
    <p:sldId id="953" r:id="rId72"/>
    <p:sldId id="954" r:id="rId73"/>
    <p:sldId id="571" r:id="rId74"/>
    <p:sldId id="590" r:id="rId75"/>
    <p:sldId id="591" r:id="rId76"/>
    <p:sldId id="572" r:id="rId77"/>
    <p:sldId id="465" r:id="rId78"/>
    <p:sldId id="573" r:id="rId79"/>
    <p:sldId id="518" r:id="rId80"/>
    <p:sldId id="519" r:id="rId81"/>
    <p:sldId id="520" r:id="rId82"/>
    <p:sldId id="574" r:id="rId83"/>
    <p:sldId id="478" r:id="rId84"/>
    <p:sldId id="479" r:id="rId85"/>
    <p:sldId id="481" r:id="rId86"/>
    <p:sldId id="494" r:id="rId87"/>
    <p:sldId id="682" r:id="rId88"/>
    <p:sldId id="683" r:id="rId89"/>
    <p:sldId id="684" r:id="rId90"/>
    <p:sldId id="685" r:id="rId91"/>
    <p:sldId id="686" r:id="rId92"/>
    <p:sldId id="687" r:id="rId93"/>
    <p:sldId id="688" r:id="rId94"/>
    <p:sldId id="689" r:id="rId95"/>
    <p:sldId id="1109" r:id="rId96"/>
    <p:sldId id="1110" r:id="rId97"/>
    <p:sldId id="267" r:id="rId98"/>
    <p:sldId id="496" r:id="rId99"/>
    <p:sldId id="470" r:id="rId100"/>
    <p:sldId id="497" r:id="rId101"/>
    <p:sldId id="500" r:id="rId102"/>
    <p:sldId id="501" r:id="rId103"/>
    <p:sldId id="502" r:id="rId104"/>
    <p:sldId id="422" r:id="rId105"/>
    <p:sldId id="439" r:id="rId106"/>
    <p:sldId id="503" r:id="rId107"/>
    <p:sldId id="505" r:id="rId108"/>
    <p:sldId id="506" r:id="rId109"/>
    <p:sldId id="508" r:id="rId110"/>
    <p:sldId id="509" r:id="rId111"/>
    <p:sldId id="510" r:id="rId112"/>
    <p:sldId id="511" r:id="rId113"/>
    <p:sldId id="512" r:id="rId114"/>
    <p:sldId id="513" r:id="rId115"/>
    <p:sldId id="514" r:id="rId116"/>
    <p:sldId id="516" r:id="rId117"/>
    <p:sldId id="517" r:id="rId118"/>
    <p:sldId id="474" r:id="rId119"/>
    <p:sldId id="522" r:id="rId120"/>
    <p:sldId id="1108" r:id="rId121"/>
    <p:sldId id="523" r:id="rId122"/>
    <p:sldId id="524" r:id="rId123"/>
    <p:sldId id="307" r:id="rId124"/>
    <p:sldId id="952" r:id="rId125"/>
    <p:sldId id="1106" r:id="rId126"/>
    <p:sldId id="955" r:id="rId127"/>
    <p:sldId id="316" r:id="rId128"/>
    <p:sldId id="317" r:id="rId129"/>
    <p:sldId id="318" r:id="rId130"/>
    <p:sldId id="732" r:id="rId131"/>
    <p:sldId id="443" r:id="rId132"/>
    <p:sldId id="390" r:id="rId133"/>
    <p:sldId id="617" r:id="rId134"/>
    <p:sldId id="664" r:id="rId135"/>
    <p:sldId id="296" r:id="rId136"/>
    <p:sldId id="297" r:id="rId137"/>
    <p:sldId id="298" r:id="rId138"/>
    <p:sldId id="299" r:id="rId139"/>
    <p:sldId id="300" r:id="rId140"/>
    <p:sldId id="301" r:id="rId141"/>
    <p:sldId id="769" r:id="rId142"/>
    <p:sldId id="569" r:id="rId143"/>
    <p:sldId id="770" r:id="rId144"/>
    <p:sldId id="771" r:id="rId145"/>
    <p:sldId id="772" r:id="rId146"/>
    <p:sldId id="775" r:id="rId147"/>
    <p:sldId id="773" r:id="rId148"/>
    <p:sldId id="776" r:id="rId149"/>
    <p:sldId id="404" r:id="rId150"/>
    <p:sldId id="874" r:id="rId151"/>
    <p:sldId id="839" r:id="rId152"/>
    <p:sldId id="1107" r:id="rId153"/>
    <p:sldId id="774" r:id="rId154"/>
    <p:sldId id="840" r:id="rId155"/>
    <p:sldId id="841" r:id="rId156"/>
    <p:sldId id="842" r:id="rId157"/>
    <p:sldId id="996" r:id="rId158"/>
    <p:sldId id="460" r:id="rId159"/>
    <p:sldId id="378" r:id="rId1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9"/>
    <p:restoredTop sz="94647"/>
  </p:normalViewPr>
  <p:slideViewPr>
    <p:cSldViewPr>
      <p:cViewPr varScale="1">
        <p:scale>
          <a:sx n="93" d="100"/>
          <a:sy n="93" d="100"/>
        </p:scale>
        <p:origin x="200" y="1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9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slide" Target="slides/slide98.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51" Type="http://schemas.openxmlformats.org/officeDocument/2006/relationships/slide" Target="slides/slide104.xml"/><Relationship Id="rId156" Type="http://schemas.openxmlformats.org/officeDocument/2006/relationships/slide" Target="slides/slide10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F78E260-0FE2-C34A-9F82-5B033D992DE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099" name="Rectangle 3">
            <a:extLst>
              <a:ext uri="{FF2B5EF4-FFF2-40B4-BE49-F238E27FC236}">
                <a16:creationId xmlns:a16="http://schemas.microsoft.com/office/drawing/2014/main" id="{F2AE1A37-4E9F-BF4E-B0B4-D1CF0B90D64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9812" name="Rectangle 4">
            <a:extLst>
              <a:ext uri="{FF2B5EF4-FFF2-40B4-BE49-F238E27FC236}">
                <a16:creationId xmlns:a16="http://schemas.microsoft.com/office/drawing/2014/main" id="{FA4D6A07-25AF-BF4E-9D44-FF16D3EEEED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B0B79268-8D26-584D-B026-4668684CC88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245B6DF6-A785-BE49-9E18-02FD9AE5BFD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103" name="Rectangle 7">
            <a:extLst>
              <a:ext uri="{FF2B5EF4-FFF2-40B4-BE49-F238E27FC236}">
                <a16:creationId xmlns:a16="http://schemas.microsoft.com/office/drawing/2014/main" id="{07E47770-7387-6B41-8786-823CC78B67D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C923AD65-7117-794A-A48E-7381CDDD2AE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C841479-5B44-164B-98E1-229EAB67A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6BE943-CFA4-F042-9FED-08198BFE1A18}" type="slidenum">
              <a:rPr lang="en-US" altLang="en-US" sz="1200"/>
              <a:pPr/>
              <a:t>1</a:t>
            </a:fld>
            <a:endParaRPr lang="en-US" altLang="en-US" sz="1200"/>
          </a:p>
        </p:txBody>
      </p:sp>
      <p:sp>
        <p:nvSpPr>
          <p:cNvPr id="121858" name="Rectangle 1026">
            <a:extLst>
              <a:ext uri="{FF2B5EF4-FFF2-40B4-BE49-F238E27FC236}">
                <a16:creationId xmlns:a16="http://schemas.microsoft.com/office/drawing/2014/main" id="{5214CE33-4C28-614D-BC07-C39EA2263850}"/>
              </a:ext>
            </a:extLst>
          </p:cNvPr>
          <p:cNvSpPr>
            <a:spLocks noGrp="1" noRot="1" noChangeAspect="1" noChangeArrowheads="1"/>
          </p:cNvSpPr>
          <p:nvPr>
            <p:ph type="sldImg"/>
          </p:nvPr>
        </p:nvSpPr>
        <p:spPr>
          <a:solidFill>
            <a:srgbClr val="FFFFFF"/>
          </a:solidFill>
          <a:ln/>
        </p:spPr>
      </p:sp>
      <p:sp>
        <p:nvSpPr>
          <p:cNvPr id="121859" name="Rectangle 1027">
            <a:extLst>
              <a:ext uri="{FF2B5EF4-FFF2-40B4-BE49-F238E27FC236}">
                <a16:creationId xmlns:a16="http://schemas.microsoft.com/office/drawing/2014/main" id="{135BE5B0-BB64-9149-B8F8-F5827601052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4411A4-3F4C-C74C-915A-6C66F70746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45795" name="Rectangle 2"/>
          <p:cNvSpPr>
            <a:spLocks noGrp="1" noRot="1" noChangeAspect="1" noChangeArrowheads="1" noTextEdit="1"/>
          </p:cNvSpPr>
          <p:nvPr>
            <p:ph type="sldImg"/>
          </p:nvPr>
        </p:nvSpPr>
        <p:spPr>
          <a:xfrm>
            <a:off x="1143000" y="685800"/>
            <a:ext cx="4573588" cy="3429000"/>
          </a:xfrm>
          <a:ln/>
        </p:spPr>
      </p:sp>
      <p:sp>
        <p:nvSpPr>
          <p:cNvPr id="545796"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789597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EEE004-1DFB-E340-A305-6A8B286301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49891" name="Rectangle 2"/>
          <p:cNvSpPr>
            <a:spLocks noGrp="1" noRot="1" noChangeAspect="1" noChangeArrowheads="1" noTextEdit="1"/>
          </p:cNvSpPr>
          <p:nvPr>
            <p:ph type="sldImg"/>
          </p:nvPr>
        </p:nvSpPr>
        <p:spPr>
          <a:xfrm>
            <a:off x="1143000" y="685800"/>
            <a:ext cx="4573588" cy="3429000"/>
          </a:xfrm>
          <a:ln/>
        </p:spPr>
      </p:sp>
      <p:sp>
        <p:nvSpPr>
          <p:cNvPr id="549892"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1546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F7CB11-AFDA-7444-9C71-C304CAA21616}"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1939" name="Rectangle 2"/>
          <p:cNvSpPr>
            <a:spLocks noGrp="1" noRot="1" noChangeAspect="1" noChangeArrowheads="1" noTextEdit="1"/>
          </p:cNvSpPr>
          <p:nvPr>
            <p:ph type="sldImg"/>
          </p:nvPr>
        </p:nvSpPr>
        <p:spPr>
          <a:xfrm>
            <a:off x="1143000" y="685800"/>
            <a:ext cx="4573588" cy="3429000"/>
          </a:xfrm>
          <a:ln/>
        </p:spPr>
      </p:sp>
      <p:sp>
        <p:nvSpPr>
          <p:cNvPr id="55194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413085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90B4DF-45F2-874D-8685-BE8111B2400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3987" name="Rectangle 2"/>
          <p:cNvSpPr>
            <a:spLocks noGrp="1" noRot="1" noChangeAspect="1" noChangeArrowheads="1" noTextEdit="1"/>
          </p:cNvSpPr>
          <p:nvPr>
            <p:ph type="sldImg"/>
          </p:nvPr>
        </p:nvSpPr>
        <p:spPr>
          <a:xfrm>
            <a:off x="1143000" y="685800"/>
            <a:ext cx="4573588" cy="3429000"/>
          </a:xfrm>
          <a:ln/>
        </p:spPr>
      </p:sp>
      <p:sp>
        <p:nvSpPr>
          <p:cNvPr id="553988"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559936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9A550-A23E-F148-A04B-B2C7C640343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6035" name="Rectangle 2"/>
          <p:cNvSpPr>
            <a:spLocks noGrp="1" noRot="1" noChangeAspect="1" noChangeArrowheads="1" noTextEdit="1"/>
          </p:cNvSpPr>
          <p:nvPr>
            <p:ph type="sldImg"/>
          </p:nvPr>
        </p:nvSpPr>
        <p:spPr>
          <a:xfrm>
            <a:off x="1143000" y="685800"/>
            <a:ext cx="4573588" cy="3429000"/>
          </a:xfrm>
          <a:ln/>
        </p:spPr>
      </p:sp>
      <p:sp>
        <p:nvSpPr>
          <p:cNvPr id="556036"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33133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999105-E63D-2148-A5B9-58774A54F70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58083" name="Rectangle 2"/>
          <p:cNvSpPr>
            <a:spLocks noGrp="1" noRot="1" noChangeAspect="1" noChangeArrowheads="1" noTextEdit="1"/>
          </p:cNvSpPr>
          <p:nvPr>
            <p:ph type="sldImg"/>
          </p:nvPr>
        </p:nvSpPr>
        <p:spPr>
          <a:xfrm>
            <a:off x="1143000" y="685800"/>
            <a:ext cx="4573588" cy="3429000"/>
          </a:xfrm>
          <a:ln/>
        </p:spPr>
      </p:sp>
      <p:sp>
        <p:nvSpPr>
          <p:cNvPr id="558084"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4844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7A47B3-B381-7A4B-82FB-D9559A3C08D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0131" name="Rectangle 2"/>
          <p:cNvSpPr>
            <a:spLocks noGrp="1" noRot="1" noChangeAspect="1" noChangeArrowheads="1" noTextEdit="1"/>
          </p:cNvSpPr>
          <p:nvPr>
            <p:ph type="sldImg"/>
          </p:nvPr>
        </p:nvSpPr>
        <p:spPr>
          <a:xfrm>
            <a:off x="1143000" y="685800"/>
            <a:ext cx="4573588" cy="3429000"/>
          </a:xfrm>
          <a:ln/>
        </p:spPr>
      </p:sp>
      <p:sp>
        <p:nvSpPr>
          <p:cNvPr id="560132"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00596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C425E5-C169-8048-B4F6-50A5C40EF7D6}"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62179" name="Rectangle 2"/>
          <p:cNvSpPr>
            <a:spLocks noGrp="1" noRot="1" noChangeAspect="1" noChangeArrowheads="1" noTextEdit="1"/>
          </p:cNvSpPr>
          <p:nvPr>
            <p:ph type="sldImg"/>
          </p:nvPr>
        </p:nvSpPr>
        <p:spPr>
          <a:xfrm>
            <a:off x="1143000" y="685800"/>
            <a:ext cx="4573588" cy="3429000"/>
          </a:xfrm>
          <a:ln/>
        </p:spPr>
      </p:sp>
      <p:sp>
        <p:nvSpPr>
          <p:cNvPr id="56218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25483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EC9B0E-169D-564A-AB6F-24D163B356B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7299" name="Rectangle 2"/>
          <p:cNvSpPr>
            <a:spLocks noGrp="1" noRot="1" noChangeAspect="1" noChangeArrowheads="1" noTextEdit="1"/>
          </p:cNvSpPr>
          <p:nvPr>
            <p:ph type="sldImg"/>
          </p:nvPr>
        </p:nvSpPr>
        <p:spPr>
          <a:xfrm>
            <a:off x="1143000" y="685800"/>
            <a:ext cx="4573588" cy="3429000"/>
          </a:xfrm>
          <a:ln/>
        </p:spPr>
      </p:sp>
      <p:sp>
        <p:nvSpPr>
          <p:cNvPr id="56730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519566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67AFD2-EC9C-4643-AB1A-A7DA03838ED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69347" name="Rectangle 2"/>
          <p:cNvSpPr>
            <a:spLocks noGrp="1" noRot="1" noChangeAspect="1" noChangeArrowheads="1" noTextEdit="1"/>
          </p:cNvSpPr>
          <p:nvPr>
            <p:ph type="sldImg"/>
          </p:nvPr>
        </p:nvSpPr>
        <p:spPr>
          <a:xfrm>
            <a:off x="1143000" y="685800"/>
            <a:ext cx="4573588" cy="3429000"/>
          </a:xfrm>
          <a:ln/>
        </p:spPr>
      </p:sp>
      <p:sp>
        <p:nvSpPr>
          <p:cNvPr id="569348"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114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E2476A7C-4C62-F248-920F-EEA2C399E4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43474C-7AD4-2544-A375-F4D869BA51E7}" type="slidenum">
              <a:rPr lang="en-US" altLang="en-US" sz="1200">
                <a:solidFill>
                  <a:srgbClr val="000000"/>
                </a:solidFill>
              </a:rPr>
              <a:pPr/>
              <a:t>2</a:t>
            </a:fld>
            <a:endParaRPr lang="en-US" altLang="en-US" sz="1200">
              <a:solidFill>
                <a:srgbClr val="000000"/>
              </a:solidFill>
            </a:endParaRPr>
          </a:p>
        </p:txBody>
      </p:sp>
      <p:sp>
        <p:nvSpPr>
          <p:cNvPr id="123906" name="Rectangle 1026">
            <a:extLst>
              <a:ext uri="{FF2B5EF4-FFF2-40B4-BE49-F238E27FC236}">
                <a16:creationId xmlns:a16="http://schemas.microsoft.com/office/drawing/2014/main" id="{24B2BCBC-9763-D941-8AC6-83E6216C01EE}"/>
              </a:ext>
            </a:extLst>
          </p:cNvPr>
          <p:cNvSpPr>
            <a:spLocks noGrp="1" noRot="1" noChangeAspect="1" noChangeArrowheads="1"/>
          </p:cNvSpPr>
          <p:nvPr>
            <p:ph type="sldImg"/>
          </p:nvPr>
        </p:nvSpPr>
        <p:spPr>
          <a:solidFill>
            <a:srgbClr val="FFFFFF"/>
          </a:solidFill>
          <a:ln/>
        </p:spPr>
      </p:sp>
      <p:sp>
        <p:nvSpPr>
          <p:cNvPr id="123907" name="Rectangle 1027">
            <a:extLst>
              <a:ext uri="{FF2B5EF4-FFF2-40B4-BE49-F238E27FC236}">
                <a16:creationId xmlns:a16="http://schemas.microsoft.com/office/drawing/2014/main" id="{411185D4-A1FC-F345-89D8-CC74754C7EC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7B2EDFC4-1104-5B4E-97B5-10951079716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ECA4BEF-9563-C541-8DD6-C9332B3FB770}" type="slidenum">
              <a:rPr lang="en-US" altLang="en-US" sz="1200">
                <a:solidFill>
                  <a:srgbClr val="000000"/>
                </a:solidFill>
              </a:rPr>
              <a:pPr algn="r"/>
              <a:t>27</a:t>
            </a:fld>
            <a:endParaRPr lang="en-US" altLang="en-US" sz="1200">
              <a:solidFill>
                <a:srgbClr val="000000"/>
              </a:solidFill>
            </a:endParaRPr>
          </a:p>
        </p:txBody>
      </p:sp>
      <p:sp>
        <p:nvSpPr>
          <p:cNvPr id="167938" name="Rectangle 2">
            <a:extLst>
              <a:ext uri="{FF2B5EF4-FFF2-40B4-BE49-F238E27FC236}">
                <a16:creationId xmlns:a16="http://schemas.microsoft.com/office/drawing/2014/main" id="{AB6791A5-61CF-7143-A950-CC4C5E65B68D}"/>
              </a:ext>
            </a:extLst>
          </p:cNvPr>
          <p:cNvSpPr>
            <a:spLocks noGrp="1" noRot="1" noChangeAspect="1" noChangeArrowheads="1" noTextEdit="1"/>
          </p:cNvSpPr>
          <p:nvPr>
            <p:ph type="sldImg"/>
          </p:nvPr>
        </p:nvSpPr>
        <p:spPr>
          <a:xfrm>
            <a:off x="1143000" y="685800"/>
            <a:ext cx="4573588" cy="3429000"/>
          </a:xfrm>
          <a:ln/>
        </p:spPr>
      </p:sp>
      <p:sp>
        <p:nvSpPr>
          <p:cNvPr id="167939" name="Rectangle 3">
            <a:extLst>
              <a:ext uri="{FF2B5EF4-FFF2-40B4-BE49-F238E27FC236}">
                <a16:creationId xmlns:a16="http://schemas.microsoft.com/office/drawing/2014/main" id="{26D292E9-A8BF-EE41-8355-5FDE8C41F3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3DDFDEAC-45E1-D444-A1F2-F62D2D3951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053D19-8945-0345-88AC-32CB86EFE107}" type="slidenum">
              <a:rPr lang="en-US" altLang="en-US" sz="1200">
                <a:solidFill>
                  <a:srgbClr val="000000"/>
                </a:solidFill>
              </a:rPr>
              <a:pPr/>
              <a:t>28</a:t>
            </a:fld>
            <a:endParaRPr lang="en-US" altLang="en-US" sz="1200">
              <a:solidFill>
                <a:srgbClr val="000000"/>
              </a:solidFill>
            </a:endParaRPr>
          </a:p>
        </p:txBody>
      </p:sp>
      <p:sp>
        <p:nvSpPr>
          <p:cNvPr id="169986" name="Rectangle 2">
            <a:extLst>
              <a:ext uri="{FF2B5EF4-FFF2-40B4-BE49-F238E27FC236}">
                <a16:creationId xmlns:a16="http://schemas.microsoft.com/office/drawing/2014/main" id="{A554B69A-53DA-E84E-BCA4-941273CF20E1}"/>
              </a:ext>
            </a:extLst>
          </p:cNvPr>
          <p:cNvSpPr>
            <a:spLocks noGrp="1" noRot="1" noChangeAspect="1" noChangeArrowheads="1" noTextEdit="1"/>
          </p:cNvSpPr>
          <p:nvPr>
            <p:ph type="sldImg"/>
          </p:nvPr>
        </p:nvSpPr>
        <p:spPr>
          <a:solidFill>
            <a:srgbClr val="FFFFFF"/>
          </a:solidFill>
          <a:ln/>
        </p:spPr>
      </p:sp>
      <p:sp>
        <p:nvSpPr>
          <p:cNvPr id="169987" name="Rectangle 3">
            <a:extLst>
              <a:ext uri="{FF2B5EF4-FFF2-40B4-BE49-F238E27FC236}">
                <a16:creationId xmlns:a16="http://schemas.microsoft.com/office/drawing/2014/main" id="{F03035E4-70DD-684C-B0D0-D4B56D1FC4FD}"/>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God also began to open my eyes to the woman singing next to me!  She initially despised me but after a year or so she saw the light.  That</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our engagement picture.  In 1983 we returned to the USA..</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D42354B4-1DBB-A047-86FC-ED60A3013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F422B4-2976-4542-9ECD-DFC89D7BD319}" type="slidenum">
              <a:rPr lang="en-US" altLang="en-US" sz="1200">
                <a:solidFill>
                  <a:srgbClr val="000000"/>
                </a:solidFill>
              </a:rPr>
              <a:pPr/>
              <a:t>29</a:t>
            </a:fld>
            <a:endParaRPr lang="en-US" altLang="en-US" sz="1200">
              <a:solidFill>
                <a:srgbClr val="000000"/>
              </a:solidFill>
            </a:endParaRPr>
          </a:p>
        </p:txBody>
      </p:sp>
      <p:sp>
        <p:nvSpPr>
          <p:cNvPr id="172034" name="Rectangle 2">
            <a:extLst>
              <a:ext uri="{FF2B5EF4-FFF2-40B4-BE49-F238E27FC236}">
                <a16:creationId xmlns:a16="http://schemas.microsoft.com/office/drawing/2014/main" id="{8EF1BE17-7188-6D4D-9E7A-0AC6A957AE2E}"/>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C93BDD8-09EF-6C41-80A4-C6C82853ACF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 married her and took her to Dallas Seminary a few days later.  Three years later our first son was born on his grandpa</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70</a:t>
            </a:r>
            <a:r>
              <a:rPr lang="en-US" altLang="ja-JP" baseline="30000">
                <a:latin typeface="Times New Roman" panose="02020603050405020304" pitchFamily="18" charset="0"/>
                <a:ea typeface="ＭＳ Ｐゴシック" panose="020B0600070205080204" pitchFamily="34" charset="-128"/>
              </a:rPr>
              <a:t>th</a:t>
            </a:r>
            <a:r>
              <a:rPr lang="en-US" altLang="ja-JP">
                <a:latin typeface="Times New Roman" panose="02020603050405020304" pitchFamily="18" charset="0"/>
                <a:ea typeface="ＭＳ Ｐゴシック" panose="020B0600070205080204" pitchFamily="34" charset="-128"/>
              </a:rPr>
              <a:t> birthday, so we named him Kurt in honor of Susan</a:t>
            </a:r>
            <a:r>
              <a:rPr lang="fr-FR" altLang="ja-JP">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father.  I also pastored a church, had a ministry to international students, and served as a chaplain.</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1BDD05F8-ECEF-5641-80C4-ED29195FDBD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9689C7D-B7E1-DC44-85A4-77907BF239CF}" type="slidenum">
              <a:rPr lang="en-US" altLang="en-US" sz="1200">
                <a:solidFill>
                  <a:srgbClr val="000000"/>
                </a:solidFill>
              </a:rPr>
              <a:pPr algn="r"/>
              <a:t>30</a:t>
            </a:fld>
            <a:endParaRPr lang="en-US" altLang="en-US" sz="1200">
              <a:solidFill>
                <a:srgbClr val="000000"/>
              </a:solidFill>
            </a:endParaRPr>
          </a:p>
        </p:txBody>
      </p:sp>
      <p:sp>
        <p:nvSpPr>
          <p:cNvPr id="174082" name="Rectangle 2">
            <a:extLst>
              <a:ext uri="{FF2B5EF4-FFF2-40B4-BE49-F238E27FC236}">
                <a16:creationId xmlns:a16="http://schemas.microsoft.com/office/drawing/2014/main" id="{DAD1CAD2-E473-3A43-B031-56C5B01F88DB}"/>
              </a:ext>
            </a:extLst>
          </p:cNvPr>
          <p:cNvSpPr>
            <a:spLocks noGrp="1" noRot="1" noChangeAspect="1" noChangeArrowheads="1" noTextEdit="1"/>
          </p:cNvSpPr>
          <p:nvPr>
            <p:ph type="sldImg"/>
          </p:nvPr>
        </p:nvSpPr>
        <p:spPr>
          <a:xfrm>
            <a:off x="1143000" y="685800"/>
            <a:ext cx="4573588" cy="3429000"/>
          </a:xfrm>
          <a:ln/>
        </p:spPr>
      </p:sp>
      <p:sp>
        <p:nvSpPr>
          <p:cNvPr id="174083" name="Rectangle 3">
            <a:extLst>
              <a:ext uri="{FF2B5EF4-FFF2-40B4-BE49-F238E27FC236}">
                <a16:creationId xmlns:a16="http://schemas.microsoft.com/office/drawing/2014/main" id="{6EFAE66C-61EB-BE49-9B52-EDC8E46A0F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69AC3CE-A662-4D20-B63E-2E83B47CCD8D}" type="slidenum">
              <a:rPr lang="en-US" altLang="en-US" sz="1200">
                <a:solidFill>
                  <a:srgbClr val="000000"/>
                </a:solidFill>
                <a:latin typeface="Arial" pitchFamily="34" charset="0"/>
              </a:rPr>
              <a:pPr eaLnBrk="1" hangingPunct="1"/>
              <a:t>31</a:t>
            </a:fld>
            <a:endParaRPr lang="en-US" altLang="en-US" sz="1200">
              <a:solidFill>
                <a:srgbClr val="000000"/>
              </a:solidFill>
              <a:latin typeface="Arial" pitchFamily="34"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489754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1B9A9BE3-AB9F-4041-BAFE-1333A5EE280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4693D6C-65D7-A94D-B40B-0088D357120B}" type="slidenum">
              <a:rPr lang="en-US" altLang="en-US" sz="1200">
                <a:solidFill>
                  <a:srgbClr val="000000"/>
                </a:solidFill>
              </a:rPr>
              <a:pPr algn="r"/>
              <a:t>32</a:t>
            </a:fld>
            <a:endParaRPr lang="en-US" altLang="en-US" sz="1200">
              <a:solidFill>
                <a:srgbClr val="000000"/>
              </a:solidFill>
            </a:endParaRPr>
          </a:p>
        </p:txBody>
      </p:sp>
      <p:sp>
        <p:nvSpPr>
          <p:cNvPr id="178178" name="Rectangle 2">
            <a:extLst>
              <a:ext uri="{FF2B5EF4-FFF2-40B4-BE49-F238E27FC236}">
                <a16:creationId xmlns:a16="http://schemas.microsoft.com/office/drawing/2014/main" id="{6230AB60-4A89-7E4C-B0AA-290F067F6784}"/>
              </a:ext>
            </a:extLst>
          </p:cNvPr>
          <p:cNvSpPr>
            <a:spLocks noGrp="1" noRot="1" noChangeAspect="1" noChangeArrowheads="1" noTextEdit="1"/>
          </p:cNvSpPr>
          <p:nvPr>
            <p:ph type="sldImg"/>
          </p:nvPr>
        </p:nvSpPr>
        <p:spPr>
          <a:xfrm>
            <a:off x="1143000" y="685800"/>
            <a:ext cx="4573588" cy="3429000"/>
          </a:xfrm>
          <a:ln/>
        </p:spPr>
      </p:sp>
      <p:sp>
        <p:nvSpPr>
          <p:cNvPr id="178179" name="Rectangle 3">
            <a:extLst>
              <a:ext uri="{FF2B5EF4-FFF2-40B4-BE49-F238E27FC236}">
                <a16:creationId xmlns:a16="http://schemas.microsoft.com/office/drawing/2014/main" id="{6CBA8338-3AE5-894D-BCA8-7F5598F8C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E9A93EFA-403E-E64B-B14A-04150E024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7CFCA2-3239-0745-9730-8013D050CE66}" type="slidenum">
              <a:rPr lang="en-US" altLang="en-US" sz="1200">
                <a:solidFill>
                  <a:srgbClr val="000000"/>
                </a:solidFill>
              </a:rPr>
              <a:pPr/>
              <a:t>33</a:t>
            </a:fld>
            <a:endParaRPr lang="en-US" altLang="en-US" sz="1200">
              <a:solidFill>
                <a:srgbClr val="000000"/>
              </a:solidFill>
            </a:endParaRPr>
          </a:p>
        </p:txBody>
      </p:sp>
      <p:sp>
        <p:nvSpPr>
          <p:cNvPr id="180226" name="Rectangle 2">
            <a:extLst>
              <a:ext uri="{FF2B5EF4-FFF2-40B4-BE49-F238E27FC236}">
                <a16:creationId xmlns:a16="http://schemas.microsoft.com/office/drawing/2014/main" id="{1B09EB6C-F9C1-764F-96A1-40D7FC57C85A}"/>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321B1FBA-D697-3247-929C-3735E52E20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D14916C6-9583-F64F-A057-93320C7728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89A7A4-4C33-434F-B714-0F420EAF18EE}" type="slidenum">
              <a:rPr lang="en-US" altLang="en-US" sz="1200">
                <a:solidFill>
                  <a:srgbClr val="000000"/>
                </a:solidFill>
              </a:rPr>
              <a:pPr/>
              <a:t>34</a:t>
            </a:fld>
            <a:endParaRPr lang="en-US" altLang="en-US" sz="1200">
              <a:solidFill>
                <a:srgbClr val="000000"/>
              </a:solidFill>
            </a:endParaRPr>
          </a:p>
        </p:txBody>
      </p:sp>
      <p:sp>
        <p:nvSpPr>
          <p:cNvPr id="182274" name="Rectangle 2">
            <a:extLst>
              <a:ext uri="{FF2B5EF4-FFF2-40B4-BE49-F238E27FC236}">
                <a16:creationId xmlns:a16="http://schemas.microsoft.com/office/drawing/2014/main" id="{4D36FF9F-B19A-3A4A-A647-6D94B2DCB2CC}"/>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68C33D56-754E-1C4B-94B5-F5AA3886F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AF696217-D0CF-3D46-B027-CFFA05FCE2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E1AB5E-63A1-B944-A89B-B995D6EC142C}" type="slidenum">
              <a:rPr lang="en-US" altLang="en-US" sz="1200">
                <a:solidFill>
                  <a:srgbClr val="000000"/>
                </a:solidFill>
              </a:rPr>
              <a:pPr/>
              <a:t>35</a:t>
            </a:fld>
            <a:endParaRPr lang="en-US" altLang="en-US" sz="1200">
              <a:solidFill>
                <a:srgbClr val="000000"/>
              </a:solidFill>
            </a:endParaRPr>
          </a:p>
        </p:txBody>
      </p:sp>
      <p:sp>
        <p:nvSpPr>
          <p:cNvPr id="184322" name="Rectangle 2">
            <a:extLst>
              <a:ext uri="{FF2B5EF4-FFF2-40B4-BE49-F238E27FC236}">
                <a16:creationId xmlns:a16="http://schemas.microsoft.com/office/drawing/2014/main" id="{690F847F-6150-184E-BB2A-C8A62C19B0F7}"/>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A17DF81F-8386-D046-A341-CE2B0425E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D8BDE9F5-2022-C14B-ACD9-BFA007D30C6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A292F96-7A78-164F-9A74-03F7095D1DEC}" type="slidenum">
              <a:rPr lang="en-US" altLang="en-US" sz="1200">
                <a:solidFill>
                  <a:srgbClr val="000000"/>
                </a:solidFill>
              </a:rPr>
              <a:pPr algn="r"/>
              <a:t>36</a:t>
            </a:fld>
            <a:endParaRPr lang="en-US" altLang="en-US" sz="1200">
              <a:solidFill>
                <a:srgbClr val="000000"/>
              </a:solidFill>
            </a:endParaRPr>
          </a:p>
        </p:txBody>
      </p:sp>
      <p:sp>
        <p:nvSpPr>
          <p:cNvPr id="186370" name="Rectangle 2">
            <a:extLst>
              <a:ext uri="{FF2B5EF4-FFF2-40B4-BE49-F238E27FC236}">
                <a16:creationId xmlns:a16="http://schemas.microsoft.com/office/drawing/2014/main" id="{0F929C8E-6815-B143-88C8-761D86AC9E3A}"/>
              </a:ext>
            </a:extLst>
          </p:cNvPr>
          <p:cNvSpPr>
            <a:spLocks noGrp="1" noRot="1" noChangeAspect="1" noChangeArrowheads="1" noTextEdit="1"/>
          </p:cNvSpPr>
          <p:nvPr>
            <p:ph type="sldImg"/>
          </p:nvPr>
        </p:nvSpPr>
        <p:spPr>
          <a:xfrm>
            <a:off x="1143000" y="685800"/>
            <a:ext cx="4573588" cy="3429000"/>
          </a:xfrm>
          <a:ln/>
        </p:spPr>
      </p:sp>
      <p:sp>
        <p:nvSpPr>
          <p:cNvPr id="186371" name="Rectangle 3">
            <a:extLst>
              <a:ext uri="{FF2B5EF4-FFF2-40B4-BE49-F238E27FC236}">
                <a16:creationId xmlns:a16="http://schemas.microsoft.com/office/drawing/2014/main" id="{E4594C5B-E5CD-A949-85BA-7B3BC8E29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A448427B-8EDA-1F4F-A5C9-F2CC98ECA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CA40CB-D561-4040-B1C7-2689A108D715}" type="slidenum">
              <a:rPr lang="en-US" altLang="en-US" sz="1200">
                <a:solidFill>
                  <a:srgbClr val="000000"/>
                </a:solidFill>
              </a:rPr>
              <a:pPr/>
              <a:t>6</a:t>
            </a:fld>
            <a:endParaRPr lang="en-US" altLang="en-US" sz="1200">
              <a:solidFill>
                <a:srgbClr val="000000"/>
              </a:solidFill>
            </a:endParaRPr>
          </a:p>
        </p:txBody>
      </p:sp>
      <p:sp>
        <p:nvSpPr>
          <p:cNvPr id="129026" name="Rectangle 1026">
            <a:extLst>
              <a:ext uri="{FF2B5EF4-FFF2-40B4-BE49-F238E27FC236}">
                <a16:creationId xmlns:a16="http://schemas.microsoft.com/office/drawing/2014/main" id="{3A9B2D82-0FA3-8940-A307-D4355736EEC1}"/>
              </a:ext>
            </a:extLst>
          </p:cNvPr>
          <p:cNvSpPr>
            <a:spLocks noGrp="1" noRot="1" noChangeAspect="1" noChangeArrowheads="1"/>
          </p:cNvSpPr>
          <p:nvPr>
            <p:ph type="sldImg"/>
          </p:nvPr>
        </p:nvSpPr>
        <p:spPr>
          <a:solidFill>
            <a:srgbClr val="FFFFFF"/>
          </a:solidFill>
          <a:ln/>
        </p:spPr>
      </p:sp>
      <p:sp>
        <p:nvSpPr>
          <p:cNvPr id="129027" name="Rectangle 1027">
            <a:extLst>
              <a:ext uri="{FF2B5EF4-FFF2-40B4-BE49-F238E27FC236}">
                <a16:creationId xmlns:a16="http://schemas.microsoft.com/office/drawing/2014/main" id="{374AAC84-049B-C744-9D67-C1B7859DABD7}"/>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C83D86AC-54B9-394D-9868-84B70A0D8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0BA29C-B3DD-C543-A39E-8DDB02A5EAF5}" type="slidenum">
              <a:rPr lang="en-US" altLang="en-US" sz="1200">
                <a:solidFill>
                  <a:srgbClr val="000000"/>
                </a:solidFill>
              </a:rPr>
              <a:pPr/>
              <a:t>39</a:t>
            </a:fld>
            <a:endParaRPr lang="en-US" altLang="en-US" sz="1200">
              <a:solidFill>
                <a:srgbClr val="000000"/>
              </a:solidFill>
            </a:endParaRPr>
          </a:p>
        </p:txBody>
      </p:sp>
      <p:sp>
        <p:nvSpPr>
          <p:cNvPr id="190466" name="Rectangle 2">
            <a:extLst>
              <a:ext uri="{FF2B5EF4-FFF2-40B4-BE49-F238E27FC236}">
                <a16:creationId xmlns:a16="http://schemas.microsoft.com/office/drawing/2014/main" id="{65DD4586-4574-4E49-A688-4F0229D9E6E8}"/>
              </a:ext>
            </a:extLst>
          </p:cNvPr>
          <p:cNvSpPr>
            <a:spLocks noGrp="1" noRot="1" noChangeAspect="1" noChangeArrowheads="1"/>
          </p:cNvSpPr>
          <p:nvPr>
            <p:ph type="sldImg"/>
          </p:nvPr>
        </p:nvSpPr>
        <p:spPr>
          <a:solidFill>
            <a:srgbClr val="FFFFFF"/>
          </a:solidFill>
          <a:ln/>
        </p:spPr>
      </p:sp>
      <p:sp>
        <p:nvSpPr>
          <p:cNvPr id="190467" name="Rectangle 3">
            <a:extLst>
              <a:ext uri="{FF2B5EF4-FFF2-40B4-BE49-F238E27FC236}">
                <a16:creationId xmlns:a16="http://schemas.microsoft.com/office/drawing/2014/main" id="{B08FBE0C-B12F-F847-9C91-AE24B0B917C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C9F5ADF0-E413-A944-B218-568A628EE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3FCDE4-BCB5-6548-8929-5EBDC00EFE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57D55833-5796-B046-8BD5-100928DC4E72}"/>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7825664B-5506-014E-9ABF-905380ABC4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8266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6E3BC0A3-C3B3-FF4A-96E3-42AF6E218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07EDA-66FA-984B-AA18-E0CC4D432C2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419653E4-BE4A-C840-B5CF-F6CD7E0A0767}"/>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11E93C47-EAD7-A245-A07E-33C5A013AA1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30751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8C5115C1-1D2E-AA41-8689-6273EB2EE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5DB68A-0B1E-B34A-A36B-D788E0708AA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123DB2F5-2811-B145-950A-031D15FC5BE3}"/>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A5F2DBFF-6AD8-0348-9D09-95B8B4BD1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880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DB8C15F2-9003-5540-AA4F-FB9762845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8354BF-97CC-2544-8057-B7A1932F6C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2FE80DC4-5071-C34C-91EB-B1ABD6358CC7}"/>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6346DEEE-2671-8B47-943C-1365EA74D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8993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E3E89EDF-B969-674C-98F4-D95257ED66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75559B-CBC4-0E4A-8124-ADADCE42226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C5D4C5AC-4F3F-784B-AFA0-A8267F5D93E0}"/>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0D8614D8-100A-8248-BC71-CD31436604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28080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56029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6E4B658-4488-B24D-AD18-A7D464125D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0664D3-1413-B643-AC51-8EDB3F1B9EC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E02E4F03-C181-2746-8B67-883616982908}"/>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FF9A9E43-3ED0-1646-AA7A-17E7447701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1656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349A9F51-1385-EF4B-B650-71FC0E21CE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B052A7-42D1-FE40-962F-C37DAE61611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8CB9F167-2103-3B45-8A3E-E6D0BB55BCBC}"/>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3FF7CF3A-5961-B043-BEB0-DAD794AB8CD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0404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6913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B8ECB9C8-6B67-2B46-A945-2A973C2C03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F3D2DB-67A1-A640-923E-180B3C9AF112}" type="slidenum">
              <a:rPr lang="en-US" altLang="en-US" sz="1200">
                <a:solidFill>
                  <a:srgbClr val="000000"/>
                </a:solidFill>
              </a:rPr>
              <a:pPr/>
              <a:t>7</a:t>
            </a:fld>
            <a:endParaRPr lang="en-US" altLang="en-US" sz="1200">
              <a:solidFill>
                <a:srgbClr val="000000"/>
              </a:solidFill>
            </a:endParaRPr>
          </a:p>
        </p:txBody>
      </p:sp>
      <p:sp>
        <p:nvSpPr>
          <p:cNvPr id="131074" name="Rectangle 2">
            <a:extLst>
              <a:ext uri="{FF2B5EF4-FFF2-40B4-BE49-F238E27FC236}">
                <a16:creationId xmlns:a16="http://schemas.microsoft.com/office/drawing/2014/main" id="{97E429BE-7CC3-734D-ADA7-ED3DF528D2B7}"/>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87426AA2-D0A1-814E-8900-9FCCF35B41A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B44ED70B-2CA1-4F43-BB1E-276A866AB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10488-77A8-0842-BBF5-8890ED94258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853CB030-771A-6C45-AF58-936B05C44C58}"/>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4C9CD80-4324-0C4A-8AA8-A95DABF32FD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4431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A3BEA8C1-5D33-7744-BD54-8F5228B5A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5F310-5BFC-1748-8067-BAB3435E2A2A}" type="slidenum">
              <a:rPr lang="en-US" altLang="en-US" sz="1200">
                <a:solidFill>
                  <a:srgbClr val="000000"/>
                </a:solidFill>
              </a:rPr>
              <a:pPr/>
              <a:t>52</a:t>
            </a:fld>
            <a:endParaRPr lang="en-US" altLang="en-US" sz="1200">
              <a:solidFill>
                <a:srgbClr val="000000"/>
              </a:solidFill>
            </a:endParaRPr>
          </a:p>
        </p:txBody>
      </p:sp>
      <p:sp>
        <p:nvSpPr>
          <p:cNvPr id="215042" name="Rectangle 2">
            <a:extLst>
              <a:ext uri="{FF2B5EF4-FFF2-40B4-BE49-F238E27FC236}">
                <a16:creationId xmlns:a16="http://schemas.microsoft.com/office/drawing/2014/main" id="{E942E247-AB45-964D-85D6-29F492D7B6E5}"/>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887569D8-D9FA-0944-9D80-117B6ABF0E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EE35901C-E9EF-B041-A58D-AC200AE91DA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AD1132F-7A4E-FE48-996E-94AA02E15F83}" type="slidenum">
              <a:rPr lang="en-US" altLang="en-US" sz="1200">
                <a:solidFill>
                  <a:srgbClr val="000000"/>
                </a:solidFill>
                <a:latin typeface="Times New Roman" panose="02020603050405020304" pitchFamily="18" charset="0"/>
              </a:rPr>
              <a:pPr algn="r"/>
              <a:t>53</a:t>
            </a:fld>
            <a:endParaRPr lang="en-US" altLang="en-US" sz="1200">
              <a:solidFill>
                <a:srgbClr val="000000"/>
              </a:solidFill>
              <a:latin typeface="Times New Roman" panose="02020603050405020304" pitchFamily="18" charset="0"/>
            </a:endParaRPr>
          </a:p>
        </p:txBody>
      </p:sp>
      <p:sp>
        <p:nvSpPr>
          <p:cNvPr id="217090" name="Rectangle 2">
            <a:extLst>
              <a:ext uri="{FF2B5EF4-FFF2-40B4-BE49-F238E27FC236}">
                <a16:creationId xmlns:a16="http://schemas.microsoft.com/office/drawing/2014/main" id="{E9D7F551-802E-1843-B1C6-88D56BACAC47}"/>
              </a:ext>
            </a:extLst>
          </p:cNvPr>
          <p:cNvSpPr>
            <a:spLocks noGrp="1" noRot="1" noChangeAspect="1" noChangeArrowheads="1" noTextEdit="1"/>
          </p:cNvSpPr>
          <p:nvPr>
            <p:ph type="sldImg"/>
          </p:nvPr>
        </p:nvSpPr>
        <p:spPr>
          <a:xfrm>
            <a:off x="1143000" y="685800"/>
            <a:ext cx="4573588" cy="3429000"/>
          </a:xfrm>
          <a:ln/>
        </p:spPr>
      </p:sp>
      <p:sp>
        <p:nvSpPr>
          <p:cNvPr id="217091" name="Rectangle 3">
            <a:extLst>
              <a:ext uri="{FF2B5EF4-FFF2-40B4-BE49-F238E27FC236}">
                <a16:creationId xmlns:a16="http://schemas.microsoft.com/office/drawing/2014/main" id="{B4A0F481-D76F-1744-8B1D-D9924D096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DC27EABD-56ED-EC49-BE5F-8B0AB3757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183D4B-1C57-5347-B763-41B4A1E85538}" type="slidenum">
              <a:rPr lang="en-US" altLang="en-US" sz="1200">
                <a:solidFill>
                  <a:srgbClr val="000000"/>
                </a:solidFill>
              </a:rPr>
              <a:pPr/>
              <a:t>54</a:t>
            </a:fld>
            <a:endParaRPr lang="en-US" altLang="en-US" sz="1200">
              <a:solidFill>
                <a:srgbClr val="000000"/>
              </a:solidFill>
            </a:endParaRPr>
          </a:p>
        </p:txBody>
      </p:sp>
      <p:sp>
        <p:nvSpPr>
          <p:cNvPr id="219138" name="Rectangle 2">
            <a:extLst>
              <a:ext uri="{FF2B5EF4-FFF2-40B4-BE49-F238E27FC236}">
                <a16:creationId xmlns:a16="http://schemas.microsoft.com/office/drawing/2014/main" id="{3DE8F902-CC8B-0C49-BCC1-10C2580202FB}"/>
              </a:ext>
            </a:extLst>
          </p:cNvPr>
          <p:cNvSpPr>
            <a:spLocks noGrp="1" noRot="1" noChangeAspect="1" noChangeArrowheads="1"/>
          </p:cNvSpPr>
          <p:nvPr>
            <p:ph type="sldImg"/>
          </p:nvPr>
        </p:nvSpPr>
        <p:spPr>
          <a:solidFill>
            <a:srgbClr val="FFFFFF"/>
          </a:solidFill>
          <a:ln/>
        </p:spPr>
      </p:sp>
      <p:sp>
        <p:nvSpPr>
          <p:cNvPr id="219139" name="Rectangle 3">
            <a:extLst>
              <a:ext uri="{FF2B5EF4-FFF2-40B4-BE49-F238E27FC236}">
                <a16:creationId xmlns:a16="http://schemas.microsoft.com/office/drawing/2014/main" id="{58861064-3F76-8B41-95F1-CBA733506FD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A414AE10-7C95-7F4F-98FB-E1E6CCB1813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1E30AFE-AD06-8E48-B260-6C754CE7B73D}" type="slidenum">
              <a:rPr lang="en-US" altLang="en-US" sz="1200">
                <a:solidFill>
                  <a:srgbClr val="000000"/>
                </a:solidFill>
              </a:rPr>
              <a:pPr algn="r"/>
              <a:t>55</a:t>
            </a:fld>
            <a:endParaRPr lang="en-US" altLang="en-US" sz="1200">
              <a:solidFill>
                <a:srgbClr val="000000"/>
              </a:solidFill>
            </a:endParaRPr>
          </a:p>
        </p:txBody>
      </p:sp>
      <p:sp>
        <p:nvSpPr>
          <p:cNvPr id="221186" name="Rectangle 2">
            <a:extLst>
              <a:ext uri="{FF2B5EF4-FFF2-40B4-BE49-F238E27FC236}">
                <a16:creationId xmlns:a16="http://schemas.microsoft.com/office/drawing/2014/main" id="{E1513ED6-21BD-7842-AF16-242802747A7C}"/>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1187" name="Rectangle 3">
            <a:extLst>
              <a:ext uri="{FF2B5EF4-FFF2-40B4-BE49-F238E27FC236}">
                <a16:creationId xmlns:a16="http://schemas.microsoft.com/office/drawing/2014/main" id="{27EB70B2-A4E3-2249-928D-1DEEDC5F29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1DFAA0E4-040B-E644-B0F3-10A9F64DB16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D7FEAE4-08E5-3C4B-815E-E0388549273F}" type="slidenum">
              <a:rPr lang="en-US" altLang="en-US" sz="1200">
                <a:solidFill>
                  <a:srgbClr val="000000"/>
                </a:solidFill>
              </a:rPr>
              <a:pPr algn="r"/>
              <a:t>56</a:t>
            </a:fld>
            <a:endParaRPr lang="en-US" altLang="en-US" sz="1200">
              <a:solidFill>
                <a:srgbClr val="000000"/>
              </a:solidFill>
            </a:endParaRPr>
          </a:p>
        </p:txBody>
      </p:sp>
      <p:sp>
        <p:nvSpPr>
          <p:cNvPr id="223234" name="Rectangle 2">
            <a:extLst>
              <a:ext uri="{FF2B5EF4-FFF2-40B4-BE49-F238E27FC236}">
                <a16:creationId xmlns:a16="http://schemas.microsoft.com/office/drawing/2014/main" id="{D98A464F-9861-DB4D-8361-0BC20069EF60}"/>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3235" name="Rectangle 3">
            <a:extLst>
              <a:ext uri="{FF2B5EF4-FFF2-40B4-BE49-F238E27FC236}">
                <a16:creationId xmlns:a16="http://schemas.microsoft.com/office/drawing/2014/main" id="{7BF5B44C-505C-5249-9F8B-C0C992D4AF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E794179D-1A16-EA4F-8267-EF5AF4B14E9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9FB1D2D-F3D3-8545-9BB5-B3583D9D28D6}" type="slidenum">
              <a:rPr lang="en-US" altLang="en-US" sz="1200">
                <a:solidFill>
                  <a:srgbClr val="000000"/>
                </a:solidFill>
              </a:rPr>
              <a:pPr algn="r"/>
              <a:t>57</a:t>
            </a:fld>
            <a:endParaRPr lang="en-US" altLang="en-US" sz="1200">
              <a:solidFill>
                <a:srgbClr val="000000"/>
              </a:solidFill>
            </a:endParaRPr>
          </a:p>
        </p:txBody>
      </p:sp>
      <p:sp>
        <p:nvSpPr>
          <p:cNvPr id="225282" name="Rectangle 2">
            <a:extLst>
              <a:ext uri="{FF2B5EF4-FFF2-40B4-BE49-F238E27FC236}">
                <a16:creationId xmlns:a16="http://schemas.microsoft.com/office/drawing/2014/main" id="{7AF1CD22-7483-1247-806B-AD2F479F6A22}"/>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5283" name="Rectangle 3">
            <a:extLst>
              <a:ext uri="{FF2B5EF4-FFF2-40B4-BE49-F238E27FC236}">
                <a16:creationId xmlns:a16="http://schemas.microsoft.com/office/drawing/2014/main" id="{164975D1-12C5-AA49-94EB-60826AC7164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E58B2185-5899-BB4E-9B66-2D59505D33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D3B6E9-18F6-2143-8772-B4F4A7E50952}" type="slidenum">
              <a:rPr lang="en-US" altLang="en-US" sz="1200">
                <a:solidFill>
                  <a:srgbClr val="000000"/>
                </a:solidFill>
              </a:rPr>
              <a:pPr/>
              <a:t>58</a:t>
            </a:fld>
            <a:endParaRPr lang="en-US" altLang="en-US" sz="1200">
              <a:solidFill>
                <a:srgbClr val="000000"/>
              </a:solidFill>
            </a:endParaRPr>
          </a:p>
        </p:txBody>
      </p:sp>
      <p:sp>
        <p:nvSpPr>
          <p:cNvPr id="227330" name="Rectangle 1026">
            <a:extLst>
              <a:ext uri="{FF2B5EF4-FFF2-40B4-BE49-F238E27FC236}">
                <a16:creationId xmlns:a16="http://schemas.microsoft.com/office/drawing/2014/main" id="{BA45DF76-A353-4A48-9603-C4CAB97A92B6}"/>
              </a:ext>
            </a:extLst>
          </p:cNvPr>
          <p:cNvSpPr>
            <a:spLocks noGrp="1" noRot="1" noChangeAspect="1" noChangeArrowheads="1"/>
          </p:cNvSpPr>
          <p:nvPr>
            <p:ph type="sldImg"/>
          </p:nvPr>
        </p:nvSpPr>
        <p:spPr>
          <a:solidFill>
            <a:srgbClr val="FFFFFF"/>
          </a:solidFill>
          <a:ln/>
        </p:spPr>
      </p:sp>
      <p:sp>
        <p:nvSpPr>
          <p:cNvPr id="227331" name="Rectangle 1027">
            <a:extLst>
              <a:ext uri="{FF2B5EF4-FFF2-40B4-BE49-F238E27FC236}">
                <a16:creationId xmlns:a16="http://schemas.microsoft.com/office/drawing/2014/main" id="{25CB8DB9-2CC0-F947-9BC5-EFFB56399C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C4392A10-B2AC-6043-9711-0C1133DF1F5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DB0909F-542C-DD47-84DE-3BA0271B8B24}" type="slidenum">
              <a:rPr lang="en-US" altLang="en-US" sz="1200">
                <a:solidFill>
                  <a:srgbClr val="000000"/>
                </a:solidFill>
              </a:rPr>
              <a:pPr algn="r"/>
              <a:t>69</a:t>
            </a:fld>
            <a:endParaRPr lang="en-US" altLang="en-US" sz="1200">
              <a:solidFill>
                <a:srgbClr val="000000"/>
              </a:solidFill>
            </a:endParaRPr>
          </a:p>
        </p:txBody>
      </p:sp>
      <p:sp>
        <p:nvSpPr>
          <p:cNvPr id="239618" name="Rectangle 2">
            <a:extLst>
              <a:ext uri="{FF2B5EF4-FFF2-40B4-BE49-F238E27FC236}">
                <a16:creationId xmlns:a16="http://schemas.microsoft.com/office/drawing/2014/main" id="{58E5BB80-98D1-2E43-9A0E-FA20764C014C}"/>
              </a:ext>
            </a:extLst>
          </p:cNvPr>
          <p:cNvSpPr>
            <a:spLocks noGrp="1" noRot="1" noChangeAspect="1" noChangeArrowheads="1" noTextEdit="1"/>
          </p:cNvSpPr>
          <p:nvPr>
            <p:ph type="sldImg"/>
          </p:nvPr>
        </p:nvSpPr>
        <p:spPr>
          <a:xfrm>
            <a:off x="1143000" y="685800"/>
            <a:ext cx="4573588" cy="3429000"/>
          </a:xfrm>
          <a:ln/>
        </p:spPr>
      </p:sp>
      <p:sp>
        <p:nvSpPr>
          <p:cNvPr id="239619" name="Rectangle 3">
            <a:extLst>
              <a:ext uri="{FF2B5EF4-FFF2-40B4-BE49-F238E27FC236}">
                <a16:creationId xmlns:a16="http://schemas.microsoft.com/office/drawing/2014/main" id="{5653BF01-453A-434F-B04F-9A0F7F63A4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2B7368AA-1D5A-234F-BEE6-B469006CD20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74B2913-3469-554C-B90F-1ED1D6FF6821}" type="slidenum">
              <a:rPr lang="en-US" altLang="en-US" sz="1200">
                <a:solidFill>
                  <a:srgbClr val="000000"/>
                </a:solidFill>
              </a:rPr>
              <a:pPr algn="r"/>
              <a:t>70</a:t>
            </a:fld>
            <a:endParaRPr lang="en-US" altLang="en-US" sz="1200">
              <a:solidFill>
                <a:srgbClr val="000000"/>
              </a:solidFill>
            </a:endParaRPr>
          </a:p>
        </p:txBody>
      </p:sp>
      <p:sp>
        <p:nvSpPr>
          <p:cNvPr id="241666" name="Rectangle 2">
            <a:extLst>
              <a:ext uri="{FF2B5EF4-FFF2-40B4-BE49-F238E27FC236}">
                <a16:creationId xmlns:a16="http://schemas.microsoft.com/office/drawing/2014/main" id="{57599AF1-5D65-4945-87C7-8E1BC064B92D}"/>
              </a:ext>
            </a:extLst>
          </p:cNvPr>
          <p:cNvSpPr>
            <a:spLocks noGrp="1" noRot="1" noChangeAspect="1" noChangeArrowheads="1" noTextEdit="1"/>
          </p:cNvSpPr>
          <p:nvPr>
            <p:ph type="sldImg"/>
          </p:nvPr>
        </p:nvSpPr>
        <p:spPr>
          <a:xfrm>
            <a:off x="1143000" y="685800"/>
            <a:ext cx="4573588" cy="3429000"/>
          </a:xfrm>
          <a:ln/>
        </p:spPr>
      </p:sp>
      <p:sp>
        <p:nvSpPr>
          <p:cNvPr id="241667" name="Rectangle 3">
            <a:extLst>
              <a:ext uri="{FF2B5EF4-FFF2-40B4-BE49-F238E27FC236}">
                <a16:creationId xmlns:a16="http://schemas.microsoft.com/office/drawing/2014/main" id="{FCB693FD-3D75-F54D-BE79-B36BE672C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66D095-B455-834E-B5B7-0E160D8867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13027" name="Rectangle 2"/>
          <p:cNvSpPr>
            <a:spLocks noGrp="1" noRot="1" noChangeAspect="1" noChangeArrowheads="1" noTextEdit="1"/>
          </p:cNvSpPr>
          <p:nvPr>
            <p:ph type="sldImg"/>
          </p:nvPr>
        </p:nvSpPr>
        <p:spPr>
          <a:xfrm>
            <a:off x="1143000" y="685800"/>
            <a:ext cx="4573588" cy="3429000"/>
          </a:xfrm>
          <a:ln/>
        </p:spPr>
      </p:sp>
      <p:sp>
        <p:nvSpPr>
          <p:cNvPr id="513028"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rPr>
              <a:t>The church is a body—not a building.</a:t>
            </a:r>
          </a:p>
          <a:p>
            <a:r>
              <a:rPr lang="en-US" b="1" dirty="0">
                <a:latin typeface="Times New Roman" charset="0"/>
              </a:rPr>
              <a:t>In ancient Athens, the citizens were very appreciative of their privilege to be a vital part of the city-state—and they recognized their responsibility as well.  When a herald would call a meeting of the citizens, each would close his shop, drop what he was doing, and walk out of the city, past the Acropolis and to the next hill for a meeting.  This group became known as the </a:t>
            </a:r>
            <a:r>
              <a:rPr lang="en-US" b="1" i="1" dirty="0">
                <a:latin typeface="Times New Roman" charset="0"/>
              </a:rPr>
              <a:t>ecclesia</a:t>
            </a:r>
            <a:r>
              <a:rPr lang="en-US" b="1" dirty="0">
                <a:latin typeface="Times New Roman" charset="0"/>
              </a:rPr>
              <a:t>, or </a:t>
            </a:r>
            <a:r>
              <a:rPr lang="ru-RU" altLang="ja-JP" b="1" dirty="0">
                <a:latin typeface="Times New Roman" charset="0"/>
              </a:rPr>
              <a:t>"</a:t>
            </a:r>
            <a:r>
              <a:rPr lang="en-US" b="1" dirty="0">
                <a:latin typeface="Times New Roman" charset="0"/>
              </a:rPr>
              <a:t>called out ones.</a:t>
            </a:r>
            <a:r>
              <a:rPr lang="ru-RU" altLang="ja-JP" b="1" dirty="0">
                <a:latin typeface="Times New Roman" charset="0"/>
              </a:rPr>
              <a:t>"</a:t>
            </a:r>
            <a:br>
              <a:rPr lang="en-US" b="1" dirty="0">
                <a:latin typeface="Times New Roman" charset="0"/>
              </a:rPr>
            </a:br>
            <a:r>
              <a:rPr lang="en-US" b="1" dirty="0">
                <a:latin typeface="Times New Roman" charset="0"/>
              </a:rPr>
              <a:t>Some citizens, of course, loved the </a:t>
            </a:r>
            <a:r>
              <a:rPr lang="en-US" b="1" i="1" dirty="0">
                <a:latin typeface="Times New Roman" charset="0"/>
              </a:rPr>
              <a:t>privileges</a:t>
            </a:r>
            <a:r>
              <a:rPr lang="en-US" b="1" dirty="0">
                <a:latin typeface="Times New Roman" charset="0"/>
              </a:rPr>
              <a:t> of being part of the city-state but felt no </a:t>
            </a:r>
            <a:r>
              <a:rPr lang="en-US" b="1" i="1" dirty="0">
                <a:latin typeface="Times New Roman" charset="0"/>
              </a:rPr>
              <a:t>responsibility</a:t>
            </a:r>
            <a:r>
              <a:rPr lang="en-US" b="1" dirty="0">
                <a:latin typeface="Times New Roman" charset="0"/>
              </a:rPr>
              <a:t> for it.  They left their shops open and refused to join the </a:t>
            </a:r>
            <a:r>
              <a:rPr lang="en-US" b="1" i="1" dirty="0">
                <a:latin typeface="Times New Roman" charset="0"/>
              </a:rPr>
              <a:t>ecclesia</a:t>
            </a:r>
            <a:r>
              <a:rPr lang="en-US" b="1" dirty="0">
                <a:latin typeface="Times New Roman" charset="0"/>
              </a:rPr>
              <a:t>, so the latter called them </a:t>
            </a:r>
            <a:r>
              <a:rPr lang="en-US" b="1" i="1" dirty="0" err="1">
                <a:latin typeface="Times New Roman" charset="0"/>
              </a:rPr>
              <a:t>idiotes</a:t>
            </a:r>
            <a:r>
              <a:rPr lang="en-US" b="1" dirty="0">
                <a:latin typeface="Times New Roman" charset="0"/>
              </a:rPr>
              <a:t>, or ones who did their own thing for selfish purposes.  We derive our English word </a:t>
            </a:r>
            <a:r>
              <a:rPr lang="ru-RU" altLang="ja-JP" b="1" dirty="0">
                <a:latin typeface="Times New Roman" charset="0"/>
              </a:rPr>
              <a:t>"</a:t>
            </a:r>
            <a:r>
              <a:rPr lang="en-US" b="1" dirty="0">
                <a:latin typeface="Times New Roman" charset="0"/>
              </a:rPr>
              <a:t>idiot</a:t>
            </a:r>
            <a:r>
              <a:rPr lang="ru-RU" altLang="ja-JP" b="1" dirty="0">
                <a:latin typeface="Times New Roman" charset="0"/>
              </a:rPr>
              <a:t>"</a:t>
            </a:r>
            <a:r>
              <a:rPr lang="en-US" b="1" dirty="0">
                <a:latin typeface="Times New Roman" charset="0"/>
              </a:rPr>
              <a:t> from this group of lazy people characterized by self concern and social irresponsibility (CHURCH definition of—</a:t>
            </a:r>
            <a:r>
              <a:rPr lang="ru-RU" altLang="ja-JP" b="1" dirty="0">
                <a:latin typeface="Times New Roman" charset="0"/>
              </a:rPr>
              <a:t>"</a:t>
            </a:r>
            <a:r>
              <a:rPr lang="en-US" b="1" dirty="0">
                <a:latin typeface="Times New Roman" charset="0"/>
              </a:rPr>
              <a:t>called out ones</a:t>
            </a:r>
            <a:r>
              <a:rPr lang="ru-RU" altLang="ja-JP" b="1" dirty="0">
                <a:latin typeface="Times New Roman" charset="0"/>
              </a:rPr>
              <a:t>"</a:t>
            </a:r>
            <a:r>
              <a:rPr lang="en-US" b="1" dirty="0">
                <a:latin typeface="Times New Roman" charset="0"/>
              </a:rPr>
              <a:t> by Stuart Briscoe, Singapore missionary retreat, 92).</a:t>
            </a:r>
          </a:p>
          <a:p>
            <a:r>
              <a:rPr lang="en-US" b="1" dirty="0">
                <a:latin typeface="Times New Roman" charset="0"/>
              </a:rPr>
              <a:t>For the first three centuries of Christianity, the body of believers was always called the </a:t>
            </a:r>
            <a:r>
              <a:rPr lang="en-US" b="1" i="1" dirty="0">
                <a:latin typeface="Times New Roman" charset="0"/>
              </a:rPr>
              <a:t>ecclesia</a:t>
            </a:r>
            <a:r>
              <a:rPr lang="en-US" b="1" dirty="0">
                <a:latin typeface="Times New Roman" charset="0"/>
              </a:rPr>
              <a:t>.  Only in the time of Constantine in the 4</a:t>
            </a:r>
            <a:r>
              <a:rPr lang="en-US" b="1" baseline="30000" dirty="0">
                <a:latin typeface="Times New Roman" charset="0"/>
              </a:rPr>
              <a:t>th</a:t>
            </a:r>
            <a:r>
              <a:rPr lang="en-US" b="1" dirty="0">
                <a:latin typeface="Times New Roman" charset="0"/>
              </a:rPr>
              <a:t> century did the term </a:t>
            </a:r>
            <a:r>
              <a:rPr lang="en-US" b="1" i="1" dirty="0" err="1">
                <a:latin typeface="Times New Roman" charset="0"/>
              </a:rPr>
              <a:t>kurioikos</a:t>
            </a:r>
            <a:r>
              <a:rPr lang="en-US" b="1" dirty="0">
                <a:latin typeface="Times New Roman" charset="0"/>
              </a:rPr>
              <a:t>, </a:t>
            </a:r>
            <a:r>
              <a:rPr lang="ru-RU" altLang="ja-JP" b="1" dirty="0">
                <a:latin typeface="Times New Roman" charset="0"/>
              </a:rPr>
              <a:t>"</a:t>
            </a:r>
            <a:r>
              <a:rPr lang="en-US" b="1" dirty="0">
                <a:latin typeface="Times New Roman" charset="0"/>
              </a:rPr>
              <a:t>house of the Lord,</a:t>
            </a:r>
            <a:r>
              <a:rPr lang="ru-RU" altLang="ja-JP" b="1" dirty="0">
                <a:latin typeface="Times New Roman" charset="0"/>
              </a:rPr>
              <a:t>"</a:t>
            </a:r>
            <a:r>
              <a:rPr lang="en-US" b="1" dirty="0">
                <a:latin typeface="Times New Roman" charset="0"/>
              </a:rPr>
              <a:t> come about, from which through the Latin we arrive at our English word </a:t>
            </a:r>
            <a:r>
              <a:rPr lang="ru-RU" altLang="ja-JP" b="1" dirty="0">
                <a:latin typeface="Times New Roman" charset="0"/>
              </a:rPr>
              <a:t>"</a:t>
            </a:r>
            <a:r>
              <a:rPr lang="en-US" b="1" dirty="0">
                <a:latin typeface="Times New Roman" charset="0"/>
              </a:rPr>
              <a:t>church.</a:t>
            </a:r>
            <a:r>
              <a:rPr lang="ru-RU" altLang="ja-JP" b="1" dirty="0">
                <a:latin typeface="Times New Roman" charset="0"/>
              </a:rPr>
              <a:t>"</a:t>
            </a:r>
            <a:r>
              <a:rPr lang="en-US" b="1" dirty="0">
                <a:latin typeface="Times New Roman" charset="0"/>
              </a:rPr>
              <a:t>  The early Christians never associated themselves with a building called the </a:t>
            </a:r>
            <a:r>
              <a:rPr lang="ru-RU" altLang="ja-JP" b="1" dirty="0">
                <a:latin typeface="Times New Roman" charset="0"/>
              </a:rPr>
              <a:t>"</a:t>
            </a:r>
            <a:r>
              <a:rPr lang="en-US" b="1" dirty="0">
                <a:latin typeface="Times New Roman" charset="0"/>
              </a:rPr>
              <a:t>church</a:t>
            </a:r>
            <a:r>
              <a:rPr lang="ru-RU" altLang="ja-JP" b="1" dirty="0">
                <a:latin typeface="Times New Roman" charset="0"/>
              </a:rPr>
              <a:t>"</a:t>
            </a:r>
            <a:r>
              <a:rPr lang="en-US" b="1" dirty="0">
                <a:latin typeface="Times New Roman" charset="0"/>
              </a:rPr>
              <a:t> (CHURCH body, not a building by W.A. Criswell at DTS chapel).  They saw themselves only as the </a:t>
            </a:r>
            <a:r>
              <a:rPr lang="en-US" b="1" i="1" dirty="0">
                <a:latin typeface="Times New Roman" charset="0"/>
              </a:rPr>
              <a:t>ecclesia</a:t>
            </a:r>
            <a:r>
              <a:rPr lang="en-US" b="1" dirty="0">
                <a:latin typeface="Times New Roman" charset="0"/>
              </a:rPr>
              <a:t>, or </a:t>
            </a:r>
            <a:r>
              <a:rPr lang="ru-RU" altLang="ja-JP" b="1" dirty="0">
                <a:latin typeface="Times New Roman" charset="0"/>
              </a:rPr>
              <a:t>"</a:t>
            </a:r>
            <a:r>
              <a:rPr lang="en-US" b="1" dirty="0">
                <a:latin typeface="Times New Roman" charset="0"/>
              </a:rPr>
              <a:t>called out ones</a:t>
            </a:r>
            <a:r>
              <a:rPr lang="ru-RU" altLang="ja-JP" b="1" dirty="0">
                <a:latin typeface="Times New Roman" charset="0"/>
              </a:rPr>
              <a:t>"</a:t>
            </a:r>
            <a:r>
              <a:rPr lang="en-US" b="1" dirty="0">
                <a:latin typeface="Times New Roman" charset="0"/>
              </a:rPr>
              <a:t>—called out from the world to be God</a:t>
            </a:r>
            <a:r>
              <a:rPr lang="uk-UA" altLang="ja-JP" b="1" dirty="0">
                <a:latin typeface="Times New Roman" charset="0"/>
              </a:rPr>
              <a:t>'</a:t>
            </a:r>
            <a:r>
              <a:rPr lang="en-US" b="1" dirty="0">
                <a:latin typeface="Times New Roman" charset="0"/>
              </a:rPr>
              <a:t>s own people!</a:t>
            </a:r>
          </a:p>
        </p:txBody>
      </p:sp>
    </p:spTree>
    <p:extLst>
      <p:ext uri="{BB962C8B-B14F-4D97-AF65-F5344CB8AC3E}">
        <p14:creationId xmlns:p14="http://schemas.microsoft.com/office/powerpoint/2010/main" val="4022033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F01E54B2-3DC7-1641-83B4-84C096CCD71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EEF9E7C-07FB-3D43-8C7A-BC3118F4F21D}" type="slidenum">
              <a:rPr lang="en-US" altLang="en-US" sz="1200">
                <a:solidFill>
                  <a:srgbClr val="000000"/>
                </a:solidFill>
              </a:rPr>
              <a:pPr algn="r"/>
              <a:t>71</a:t>
            </a:fld>
            <a:endParaRPr lang="en-US" altLang="en-US" sz="1200">
              <a:solidFill>
                <a:srgbClr val="000000"/>
              </a:solidFill>
            </a:endParaRPr>
          </a:p>
        </p:txBody>
      </p:sp>
      <p:sp>
        <p:nvSpPr>
          <p:cNvPr id="243714" name="Rectangle 2">
            <a:extLst>
              <a:ext uri="{FF2B5EF4-FFF2-40B4-BE49-F238E27FC236}">
                <a16:creationId xmlns:a16="http://schemas.microsoft.com/office/drawing/2014/main" id="{36291CF4-114F-A64A-B360-41EFAED876D9}"/>
              </a:ext>
            </a:extLst>
          </p:cNvPr>
          <p:cNvSpPr>
            <a:spLocks noGrp="1" noRot="1" noChangeAspect="1" noChangeArrowheads="1" noTextEdit="1"/>
          </p:cNvSpPr>
          <p:nvPr>
            <p:ph type="sldImg"/>
          </p:nvPr>
        </p:nvSpPr>
        <p:spPr>
          <a:xfrm>
            <a:off x="1143000" y="685800"/>
            <a:ext cx="4573588" cy="3429000"/>
          </a:xfrm>
          <a:ln/>
        </p:spPr>
      </p:sp>
      <p:sp>
        <p:nvSpPr>
          <p:cNvPr id="243715" name="Rectangle 3">
            <a:extLst>
              <a:ext uri="{FF2B5EF4-FFF2-40B4-BE49-F238E27FC236}">
                <a16:creationId xmlns:a16="http://schemas.microsoft.com/office/drawing/2014/main" id="{E95B7764-4DD5-184D-9672-27D384532E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2E2CA582-F2ED-9643-9954-DBF47A2CA5E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36EF2F0-F8FE-BD46-8347-2E34C025A9C4}" type="slidenum">
              <a:rPr lang="en-US" altLang="en-US" sz="1200">
                <a:solidFill>
                  <a:srgbClr val="000000"/>
                </a:solidFill>
              </a:rPr>
              <a:pPr algn="r"/>
              <a:t>73</a:t>
            </a:fld>
            <a:endParaRPr lang="en-US" altLang="en-US" sz="1200">
              <a:solidFill>
                <a:srgbClr val="000000"/>
              </a:solidFill>
            </a:endParaRPr>
          </a:p>
        </p:txBody>
      </p:sp>
      <p:sp>
        <p:nvSpPr>
          <p:cNvPr id="246786" name="Rectangle 2">
            <a:extLst>
              <a:ext uri="{FF2B5EF4-FFF2-40B4-BE49-F238E27FC236}">
                <a16:creationId xmlns:a16="http://schemas.microsoft.com/office/drawing/2014/main" id="{A949F5D2-7E5E-3042-AE5F-D1C47C32FFF7}"/>
              </a:ext>
            </a:extLst>
          </p:cNvPr>
          <p:cNvSpPr>
            <a:spLocks noGrp="1" noRot="1" noChangeAspect="1" noChangeArrowheads="1" noTextEdit="1"/>
          </p:cNvSpPr>
          <p:nvPr>
            <p:ph type="sldImg"/>
          </p:nvPr>
        </p:nvSpPr>
        <p:spPr>
          <a:xfrm>
            <a:off x="1143000" y="685800"/>
            <a:ext cx="4573588" cy="3429000"/>
          </a:xfrm>
          <a:ln/>
        </p:spPr>
      </p:sp>
      <p:sp>
        <p:nvSpPr>
          <p:cNvPr id="246787" name="Rectangle 3">
            <a:extLst>
              <a:ext uri="{FF2B5EF4-FFF2-40B4-BE49-F238E27FC236}">
                <a16:creationId xmlns:a16="http://schemas.microsoft.com/office/drawing/2014/main" id="{64475ADF-2E35-C944-BB19-D321F53969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ChangeArrowheads="1" noTextEdit="1"/>
          </p:cNvSpPr>
          <p:nvPr>
            <p:ph type="sldImg"/>
          </p:nvPr>
        </p:nvSpPr>
        <p:spPr>
          <a:ln/>
        </p:spPr>
      </p:sp>
      <p:sp>
        <p:nvSpPr>
          <p:cNvPr id="498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4044913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ChangeArrowheads="1" noTextEdit="1"/>
          </p:cNvSpPr>
          <p:nvPr>
            <p:ph type="sldImg"/>
          </p:nvPr>
        </p:nvSpPr>
        <p:spPr>
          <a:ln/>
        </p:spPr>
      </p:sp>
      <p:sp>
        <p:nvSpPr>
          <p:cNvPr id="500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3624951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noTextEdit="1"/>
          </p:cNvSpPr>
          <p:nvPr>
            <p:ph type="sldImg"/>
          </p:nvPr>
        </p:nvSpPr>
        <p:spPr>
          <a:ln/>
        </p:spPr>
      </p:sp>
      <p:sp>
        <p:nvSpPr>
          <p:cNvPr id="5027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220942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F416D5-BA47-5C40-955D-F5BC781D75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607234" name="Rectangle 2"/>
          <p:cNvSpPr>
            <a:spLocks noGrp="1" noRot="1" noChangeAspect="1" noChangeArrowheads="1" noTextEdit="1"/>
          </p:cNvSpPr>
          <p:nvPr>
            <p:ph type="sldImg"/>
          </p:nvPr>
        </p:nvSpPr>
        <p:spPr>
          <a:solidFill>
            <a:srgbClr val="FFFFFF"/>
          </a:solidFill>
          <a:ln/>
        </p:spPr>
      </p:sp>
      <p:sp>
        <p:nvSpPr>
          <p:cNvPr id="607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3232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133112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A6130C-23F7-6A42-922B-AAF7BA4F8BA0}" type="slidenum">
              <a:rPr kumimoji="0" lang="zh-CN" alt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zh-CN" sz="1200" b="0" i="0" u="none" strike="noStrike" kern="1200" cap="none" spc="0" normalizeH="0" baseline="0" noProof="0">
              <a:ln>
                <a:noFill/>
              </a:ln>
              <a:solidFill>
                <a:prstClr val="black"/>
              </a:solidFill>
              <a:effectLst/>
              <a:uLnTx/>
              <a:uFillTx/>
              <a:latin typeface="Calibri" charset="0"/>
              <a:ea typeface="MS PGothic" charset="0"/>
            </a:endParaRPr>
          </a:p>
        </p:txBody>
      </p:sp>
      <p:sp>
        <p:nvSpPr>
          <p:cNvPr id="484354" name="Rectangle 2"/>
          <p:cNvSpPr>
            <a:spLocks noGrp="1" noRot="1" noChangeAspect="1" noChangeArrowheads="1" noTextEdit="1"/>
          </p:cNvSpPr>
          <p:nvPr>
            <p:ph type="sldImg"/>
          </p:nvPr>
        </p:nvSpPr>
        <p:spPr>
          <a:solidFill>
            <a:srgbClr val="FFFFFF"/>
          </a:solidFill>
          <a:ln/>
        </p:spPr>
      </p:sp>
      <p:sp>
        <p:nvSpPr>
          <p:cNvPr id="484355"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a:spcBef>
                <a:spcPct val="0"/>
              </a:spcBef>
            </a:pPr>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1807054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15DE4-79D3-E343-9819-1A4390E543EA}" type="slidenum">
              <a:rPr kumimoji="0" lang="zh-CN" alt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zh-CN" sz="1200" b="0" i="0" u="none" strike="noStrike" kern="1200" cap="none" spc="0" normalizeH="0" baseline="0" noProof="0">
              <a:ln>
                <a:noFill/>
              </a:ln>
              <a:solidFill>
                <a:prstClr val="black"/>
              </a:solidFill>
              <a:effectLst/>
              <a:uLnTx/>
              <a:uFillTx/>
              <a:latin typeface="Calibri" charset="0"/>
              <a:ea typeface="MS PGothic" charset="0"/>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a:spcBef>
                <a:spcPct val="0"/>
              </a:spcBef>
            </a:pPr>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1306410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2743E-0BF8-0A44-B3DD-4905919FF1A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3299" name="Rectangle 2"/>
          <p:cNvSpPr>
            <a:spLocks noGrp="1" noRot="1" noChangeAspect="1" noChangeArrowheads="1"/>
          </p:cNvSpPr>
          <p:nvPr>
            <p:ph type="sldImg"/>
          </p:nvPr>
        </p:nvSpPr>
        <p:spPr>
          <a:solidFill>
            <a:srgbClr val="FFFFFF"/>
          </a:solidFill>
          <a:ln/>
        </p:spPr>
      </p:sp>
      <p:sp>
        <p:nvSpPr>
          <p:cNvPr id="82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819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BD23AE91-A307-244B-81BD-4C2E564951B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FB337F5-3FBF-474C-9246-FC584D906C7C}" type="slidenum">
              <a:rPr lang="en-US" altLang="en-US" sz="1200">
                <a:solidFill>
                  <a:srgbClr val="000000"/>
                </a:solidFill>
              </a:rPr>
              <a:pPr algn="r"/>
              <a:t>10</a:t>
            </a:fld>
            <a:endParaRPr lang="en-US" altLang="en-US" sz="1200">
              <a:solidFill>
                <a:srgbClr val="000000"/>
              </a:solidFill>
            </a:endParaRPr>
          </a:p>
        </p:txBody>
      </p:sp>
      <p:sp>
        <p:nvSpPr>
          <p:cNvPr id="136194" name="Rectangle 2">
            <a:extLst>
              <a:ext uri="{FF2B5EF4-FFF2-40B4-BE49-F238E27FC236}">
                <a16:creationId xmlns:a16="http://schemas.microsoft.com/office/drawing/2014/main" id="{BCB121ED-D96A-424C-8F10-89DA85E69FD0}"/>
              </a:ext>
            </a:extLst>
          </p:cNvPr>
          <p:cNvSpPr>
            <a:spLocks noGrp="1" noRot="1" noChangeAspect="1" noChangeArrowheads="1" noTextEdit="1"/>
          </p:cNvSpPr>
          <p:nvPr>
            <p:ph type="sldImg"/>
          </p:nvPr>
        </p:nvSpPr>
        <p:spPr>
          <a:xfrm>
            <a:off x="1143000" y="685800"/>
            <a:ext cx="4573588" cy="3429000"/>
          </a:xfrm>
          <a:ln/>
        </p:spPr>
      </p:sp>
      <p:sp>
        <p:nvSpPr>
          <p:cNvPr id="136195" name="Rectangle 3">
            <a:extLst>
              <a:ext uri="{FF2B5EF4-FFF2-40B4-BE49-F238E27FC236}">
                <a16:creationId xmlns:a16="http://schemas.microsoft.com/office/drawing/2014/main" id="{63832310-B6D2-3344-9136-7A474FE927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Break into 5 groups, each studying one of the metaphors.  Fill in your own row to answer the meaning of the metaphor in the three blank columns, including the purpose for the church that this metaphor describes: worship, edification and/or multiplication.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Slide Image Placeholder 1"/>
          <p:cNvSpPr>
            <a:spLocks noGrp="1" noRot="1" noChangeAspect="1" noTextEdit="1"/>
          </p:cNvSpPr>
          <p:nvPr>
            <p:ph type="sldImg"/>
          </p:nvPr>
        </p:nvSpPr>
        <p:spPr>
          <a:ln/>
        </p:spPr>
      </p:sp>
      <p:sp>
        <p:nvSpPr>
          <p:cNvPr id="6287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在我</a:t>
            </a:r>
            <a:r>
              <a:rPr lang="zh-CN">
                <a:latin typeface="Times New Roman" charset="0"/>
                <a:ea typeface="ＭＳ Ｐゴシック" charset="0"/>
                <a:cs typeface="ＭＳ Ｐゴシック" charset="0"/>
              </a:rPr>
              <a:t>2007</a:t>
            </a:r>
            <a:r>
              <a:rPr lang="zh-CN" altLang="en-US">
                <a:latin typeface="Times New Roman" charset="0"/>
                <a:ea typeface="ＭＳ Ｐゴシック" charset="0"/>
                <a:cs typeface="ＭＳ Ｐゴシック" charset="0"/>
              </a:rPr>
              <a:t>年之旅，我率领以色列，电梯被设</a:t>
            </a:r>
            <a:r>
              <a:rPr lang="zh-TW" altLang="en-US">
                <a:latin typeface="Times New Roman" charset="0"/>
                <a:ea typeface="ＭＳ Ｐゴシック" charset="0"/>
                <a:cs typeface="ＭＳ Ｐゴシック" charset="0"/>
              </a:rPr>
              <a:t>定到</a:t>
            </a:r>
            <a:r>
              <a:rPr lang="zh-CN" altLang="en-US">
                <a:latin typeface="Times New Roman" charset="0"/>
                <a:ea typeface="ＭＳ Ｐゴシック" charset="0"/>
                <a:cs typeface="ＭＳ Ｐゴシック" charset="0"/>
              </a:rPr>
              <a:t>的安息日</a:t>
            </a:r>
            <a:r>
              <a:rPr lang="zh-TW" altLang="en-US">
                <a:latin typeface="Times New Roman" charset="0"/>
                <a:ea typeface="ＭＳ Ｐゴシック" charset="0"/>
                <a:cs typeface="ＭＳ Ｐゴシック" charset="0"/>
              </a:rPr>
              <a:t>狀態</a:t>
            </a:r>
            <a:r>
              <a:rPr lang="zh-CN" altLang="en-US">
                <a:latin typeface="Times New Roman" charset="0"/>
                <a:ea typeface="ＭＳ Ｐゴシック" charset="0"/>
                <a:cs typeface="ＭＳ Ｐゴシック" charset="0"/>
              </a:rPr>
              <a:t>，这意味着只</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每四楼</a:t>
            </a:r>
            <a:r>
              <a:rPr lang="zh-TW" altLang="en-US">
                <a:latin typeface="Times New Roman" charset="0"/>
                <a:ea typeface="ＭＳ Ｐゴシック" charset="0"/>
                <a:cs typeface="ＭＳ Ｐゴシック" charset="0"/>
              </a:rPr>
              <a:t>停下</a:t>
            </a:r>
            <a:r>
              <a:rPr lang="zh-CN" altLang="en-US">
                <a:latin typeface="Times New Roman" charset="0"/>
                <a:ea typeface="ＭＳ Ｐゴシック" charset="0"/>
                <a:cs typeface="ＭＳ Ｐゴシック" charset="0"/>
              </a:rPr>
              <a:t>。</a:t>
            </a:r>
            <a:endParaRPr lang="en-US" altLang="zh-CN">
              <a:latin typeface="Times New Roman" charset="0"/>
              <a:ea typeface="ＭＳ Ｐゴシック" charset="0"/>
              <a:cs typeface="ＭＳ Ｐゴシック" charset="0"/>
            </a:endParaRPr>
          </a:p>
        </p:txBody>
      </p:sp>
      <p:sp>
        <p:nvSpPr>
          <p:cNvPr id="6287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3B9AD7F-D0A0-8249-B2C4-3C3B79FB74E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11228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41259-C82A-7644-882B-0E0C4CD78D85}"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4049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856DE-84A7-B841-9D4E-4F2A152F0F15}"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9394" name="Rectangle 2"/>
          <p:cNvSpPr>
            <a:spLocks noGrp="1" noRot="1" noChangeAspect="1" noChangeArrowheads="1" noTextEdit="1"/>
          </p:cNvSpPr>
          <p:nvPr>
            <p:ph type="sldImg"/>
          </p:nvPr>
        </p:nvSpPr>
        <p:spPr>
          <a:solidFill>
            <a:srgbClr val="FFFFFF"/>
          </a:solidFill>
          <a:ln/>
        </p:spPr>
      </p:sp>
      <p:sp>
        <p:nvSpPr>
          <p:cNvPr id="699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8033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7498CD-B4C7-8C4B-A42D-C823E5916C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89186" name="Rectangle 2"/>
          <p:cNvSpPr>
            <a:spLocks noGrp="1" noRot="1" noChangeAspect="1" noChangeArrowheads="1"/>
          </p:cNvSpPr>
          <p:nvPr>
            <p:ph type="sldImg"/>
          </p:nvPr>
        </p:nvSpPr>
        <p:spPr>
          <a:solidFill>
            <a:srgbClr val="FFFFFF"/>
          </a:solidFill>
          <a:ln/>
        </p:spPr>
      </p:sp>
      <p:sp>
        <p:nvSpPr>
          <p:cNvPr id="98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301486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56FB6E-353F-C041-BD90-1975E4D935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0210" name="Rectangle 2"/>
          <p:cNvSpPr>
            <a:spLocks noGrp="1" noRot="1" noChangeAspect="1" noChangeArrowheads="1"/>
          </p:cNvSpPr>
          <p:nvPr>
            <p:ph type="sldImg"/>
          </p:nvPr>
        </p:nvSpPr>
        <p:spPr>
          <a:solidFill>
            <a:srgbClr val="FFFFFF"/>
          </a:solidFill>
          <a:ln/>
        </p:spPr>
      </p:sp>
      <p:sp>
        <p:nvSpPr>
          <p:cNvPr id="99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4002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D2DEA7-51AF-1B4C-AFBD-B0A8D308320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1234" name="Rectangle 2"/>
          <p:cNvSpPr>
            <a:spLocks noGrp="1" noRot="1" noChangeAspect="1" noChangeArrowheads="1"/>
          </p:cNvSpPr>
          <p:nvPr>
            <p:ph type="sldImg"/>
          </p:nvPr>
        </p:nvSpPr>
        <p:spPr>
          <a:solidFill>
            <a:srgbClr val="FFFFFF"/>
          </a:solidFill>
          <a:ln/>
        </p:spPr>
      </p:sp>
      <p:sp>
        <p:nvSpPr>
          <p:cNvPr id="99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38744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971582-1AE5-BD49-A251-82A871BBD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2258" name="Rectangle 2"/>
          <p:cNvSpPr>
            <a:spLocks noGrp="1" noRot="1" noChangeAspect="1" noChangeArrowheads="1"/>
          </p:cNvSpPr>
          <p:nvPr>
            <p:ph type="sldImg"/>
          </p:nvPr>
        </p:nvSpPr>
        <p:spPr>
          <a:solidFill>
            <a:srgbClr val="FFFFFF"/>
          </a:solidFill>
          <a:ln/>
        </p:spPr>
      </p:sp>
      <p:sp>
        <p:nvSpPr>
          <p:cNvPr id="99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310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A50300-D35E-0F4B-8AB5-057F148319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46815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F08065-98C2-614B-8145-F0444A7157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光</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国度</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圣洁的国民</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endParaRPr lang="en-US" i="1"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4207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Shape 164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44" name="Shape 1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45" name="Shape 16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What is the significance of buying a field?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Leviticus 25:25 says that if a person becomes so poor that he has to sell his land, his nearest relative must buy it.</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Anathoth was Jeremiah's hometown four kilometers north of Jerusalem. Since he was the closest relative, God's will was for him to buy the land.</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64089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7AD5FDB-0EF5-B34A-A9D4-D98ED811FE3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3E7D3F0-E0D3-4E46-A7FB-E6E7F48A8060}" type="slidenum">
              <a:rPr lang="en-US" altLang="en-US" sz="1200">
                <a:solidFill>
                  <a:srgbClr val="000000"/>
                </a:solidFill>
              </a:rPr>
              <a:pPr algn="r"/>
              <a:t>11</a:t>
            </a:fld>
            <a:endParaRPr lang="en-US" altLang="en-US" sz="1200">
              <a:solidFill>
                <a:srgbClr val="000000"/>
              </a:solidFill>
            </a:endParaRPr>
          </a:p>
        </p:txBody>
      </p:sp>
      <p:sp>
        <p:nvSpPr>
          <p:cNvPr id="138242" name="Rectangle 2">
            <a:extLst>
              <a:ext uri="{FF2B5EF4-FFF2-40B4-BE49-F238E27FC236}">
                <a16:creationId xmlns:a16="http://schemas.microsoft.com/office/drawing/2014/main" id="{6914E2AE-CAAC-B141-9677-DBCE95B9AB2D}"/>
              </a:ext>
            </a:extLst>
          </p:cNvPr>
          <p:cNvSpPr>
            <a:spLocks noGrp="1" noRot="1" noChangeAspect="1" noChangeArrowheads="1" noTextEdit="1"/>
          </p:cNvSpPr>
          <p:nvPr>
            <p:ph type="sldImg"/>
          </p:nvPr>
        </p:nvSpPr>
        <p:spPr>
          <a:xfrm>
            <a:off x="1143000" y="685800"/>
            <a:ext cx="4573588" cy="3429000"/>
          </a:xfrm>
          <a:ln/>
        </p:spPr>
      </p:sp>
      <p:sp>
        <p:nvSpPr>
          <p:cNvPr id="138243" name="Rectangle 3">
            <a:extLst>
              <a:ext uri="{FF2B5EF4-FFF2-40B4-BE49-F238E27FC236}">
                <a16:creationId xmlns:a16="http://schemas.microsoft.com/office/drawing/2014/main" id="{B9EBDEC5-2488-7B43-B699-283EA5911C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E4C3FA85-41AC-6B40-AC1E-CDB7E538D3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F18712-E7D3-FA43-8C1C-E6D3D835CD74}" type="slidenum">
              <a:rPr lang="en-US" altLang="en-US" sz="1200">
                <a:solidFill>
                  <a:srgbClr val="000000"/>
                </a:solidFill>
              </a:rPr>
              <a:pPr/>
              <a:t>96</a:t>
            </a:fld>
            <a:endParaRPr lang="en-US" altLang="en-US" sz="1200">
              <a:solidFill>
                <a:srgbClr val="000000"/>
              </a:solidFill>
            </a:endParaRPr>
          </a:p>
        </p:txBody>
      </p:sp>
      <p:sp>
        <p:nvSpPr>
          <p:cNvPr id="289794" name="Rectangle 2">
            <a:extLst>
              <a:ext uri="{FF2B5EF4-FFF2-40B4-BE49-F238E27FC236}">
                <a16:creationId xmlns:a16="http://schemas.microsoft.com/office/drawing/2014/main" id="{1C93B12B-2B30-0D4F-9A5F-D23153D8F5EA}"/>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35253B7F-2EC0-0040-A197-97F2FD8024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63" name="Shape 1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64" name="Shape 16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But what's really significant is he needed to buy the field at this time!  Why?</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Anathoth was in Babylonian hands!  Waste money to buy enemy land?!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I bet King Zedekiah was sitting there thinking Jeremiah was a lunatic to even consider this bad debt loss!</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9751916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8785617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0421448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Shape 174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746" name="Shape 17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747" name="Shape 1747"/>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Years ago at </a:t>
            </a:r>
            <a:r>
              <a:rPr lang="en-US" sz="1800" b="0" i="0" u="sng" strike="noStrike" cap="none" baseline="0"/>
              <a:t>SBC</a:t>
            </a:r>
            <a:r>
              <a:rPr lang="en-US" sz="1800" b="0" i="0" u="none" strike="noStrike" cap="none" baseline="0"/>
              <a:t> we embarked on an aggressive building project called Project Nehemiah during the huge 1998 economic downturn.  People said, "You're crazy!  How in the world can you raise the needed S$8.5 million?" </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We replied, "We're training 403 students now, but God wants us to train more students and train them better.  We're confident that to do this we need a new academic block.  Like the biblical Nehemiah, we too must expand."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So even though some said it was a dumb time to build, we built in His name.</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4092456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691" name="Shape 1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2" name="Shape 16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706659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Shape 17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102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1758" name="Shape 17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59" name="Shape 17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Learn </a:t>
            </a:r>
            <a:r>
              <a:rPr lang="en-US" sz="1800" b="0" i="0" u="sng" strike="noStrike" cap="none" baseline="0"/>
              <a:t>Spanish</a:t>
            </a:r>
            <a:r>
              <a:rPr lang="en-US" sz="1800" b="0" i="0" u="none" strike="noStrike" cap="none" baseline="0"/>
              <a:t> in school and then minister to Chinese.</a:t>
            </a:r>
          </a:p>
          <a:p>
            <a:pPr>
              <a:spcBef>
                <a:spcPts val="0"/>
              </a:spcBef>
              <a:buNone/>
            </a:pPr>
            <a:endParaRPr sz="1800" b="0" i="0" u="none" strike="noStrike" cap="none" baseline="0"/>
          </a:p>
        </p:txBody>
      </p:sp>
    </p:spTree>
    <p:extLst>
      <p:ext uri="{BB962C8B-B14F-4D97-AF65-F5344CB8AC3E}">
        <p14:creationId xmlns:p14="http://schemas.microsoft.com/office/powerpoint/2010/main" val="26837867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E354-88CF-E24E-9FB9-ABB1EE63A657}"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OS-10-2Sam-96</a:t>
            </a:r>
          </a:p>
          <a:p>
            <a:pPr eaLnBrk="1" hangingPunct="1"/>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19325096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dirty="0"/>
              <a:t>CH-02-Nature, etc.-104</a:t>
            </a:r>
          </a:p>
          <a:p>
            <a:pPr>
              <a:spcBef>
                <a:spcPts val="0"/>
              </a:spcBef>
              <a:buNone/>
            </a:pPr>
            <a:r>
              <a:rPr lang="en-US" dirty="0"/>
              <a:t>OS-24-Jeremiah-173</a:t>
            </a:r>
          </a:p>
          <a:p>
            <a:pPr>
              <a:spcBef>
                <a:spcPts val="0"/>
              </a:spcBef>
              <a:buNone/>
            </a:pPr>
            <a:r>
              <a:rPr lang="en-US" dirty="0"/>
              <a:t>NS-08-2 Corinthians-41</a:t>
            </a:r>
          </a:p>
          <a:p>
            <a:pPr>
              <a:spcBef>
                <a:spcPts val="0"/>
              </a:spcBef>
              <a:buNone/>
            </a:pPr>
            <a:r>
              <a:rPr lang="en-US" dirty="0"/>
              <a:t>NS-19-Hebrews-298</a:t>
            </a:r>
          </a:p>
          <a:p>
            <a:pPr>
              <a:spcBef>
                <a:spcPts val="0"/>
              </a:spcBef>
              <a:buNone/>
            </a:pPr>
            <a:r>
              <a:rPr lang="en-US" dirty="0"/>
              <a:t>FU-05-Bliblical Covenants-34</a:t>
            </a:r>
          </a:p>
          <a:p>
            <a:pPr>
              <a:spcBef>
                <a:spcPts val="0"/>
              </a:spcBef>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16113-7AAF-45BC-BA4F-9C346D298ABA}"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753872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Shape 173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37" name="Shape 17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4119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48F843-ADAF-C547-BA8C-662565C447F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4531"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4532"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015252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D7FE70-DEC7-3948-BDF5-DFD931D216D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831249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FC6A2486-18A4-DA41-85D5-4CC0DC0C9BC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D566FF0-CACE-8D4C-BB28-F39CD6799FF6}" type="slidenum">
              <a:rPr lang="en-US" altLang="en-US" sz="1200">
                <a:solidFill>
                  <a:srgbClr val="000000"/>
                </a:solidFill>
              </a:rPr>
              <a:pPr algn="r"/>
              <a:t>112</a:t>
            </a:fld>
            <a:endParaRPr lang="en-US" altLang="en-US" sz="1200">
              <a:solidFill>
                <a:srgbClr val="000000"/>
              </a:solidFill>
            </a:endParaRPr>
          </a:p>
        </p:txBody>
      </p:sp>
      <p:sp>
        <p:nvSpPr>
          <p:cNvPr id="315394" name="Rectangle 2">
            <a:extLst>
              <a:ext uri="{FF2B5EF4-FFF2-40B4-BE49-F238E27FC236}">
                <a16:creationId xmlns:a16="http://schemas.microsoft.com/office/drawing/2014/main" id="{540EF916-7718-8D4C-ADE7-30CABFDD423C}"/>
              </a:ext>
            </a:extLst>
          </p:cNvPr>
          <p:cNvSpPr>
            <a:spLocks noGrp="1" noRot="1" noChangeAspect="1" noChangeArrowheads="1" noTextEdit="1"/>
          </p:cNvSpPr>
          <p:nvPr>
            <p:ph type="sldImg"/>
          </p:nvPr>
        </p:nvSpPr>
        <p:spPr>
          <a:xfrm>
            <a:off x="1143000" y="685800"/>
            <a:ext cx="4573588" cy="3429000"/>
          </a:xfrm>
          <a:ln/>
        </p:spPr>
      </p:sp>
      <p:sp>
        <p:nvSpPr>
          <p:cNvPr id="315395" name="Rectangle 3">
            <a:extLst>
              <a:ext uri="{FF2B5EF4-FFF2-40B4-BE49-F238E27FC236}">
                <a16:creationId xmlns:a16="http://schemas.microsoft.com/office/drawing/2014/main" id="{B9B203FA-4B80-274D-AA54-57596C1702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215554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113D98-44BD-1549-8453-0B3F8958ADD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248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2484"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63014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1E8010-68C0-814D-8711-3E420140403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ABB23FD-A20E-4547-A077-7A0ACB84CEC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EEE50523-F0C1-3A48-B1D8-345CCD6E6E3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171CFB1-0E51-6C49-9423-27CF763FBF08}" type="slidenum">
              <a:rPr lang="en-US" altLang="en-US"/>
              <a:pPr/>
              <a:t>‹#›</a:t>
            </a:fld>
            <a:endParaRPr lang="en-US" altLang="en-US"/>
          </a:p>
        </p:txBody>
      </p:sp>
    </p:spTree>
    <p:extLst>
      <p:ext uri="{BB962C8B-B14F-4D97-AF65-F5344CB8AC3E}">
        <p14:creationId xmlns:p14="http://schemas.microsoft.com/office/powerpoint/2010/main" val="340667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17CD70-1A19-474D-96FE-491C0B90815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2DE54577-DEA4-374D-A7CD-BD022D728B7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66D1402E-1AF0-AA40-B3B7-2D47D179FDF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2839383-5E60-7D43-BAD7-2F80AB4828B9}" type="slidenum">
              <a:rPr lang="en-US" altLang="en-US"/>
              <a:pPr/>
              <a:t>‹#›</a:t>
            </a:fld>
            <a:endParaRPr lang="en-US" altLang="en-US"/>
          </a:p>
        </p:txBody>
      </p:sp>
    </p:spTree>
    <p:extLst>
      <p:ext uri="{BB962C8B-B14F-4D97-AF65-F5344CB8AC3E}">
        <p14:creationId xmlns:p14="http://schemas.microsoft.com/office/powerpoint/2010/main" val="1078083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323F9E3-9377-1C45-985F-9E04A5608E01}"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673777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0771B9A-D89D-6A4B-AC3F-A7A09D26AEA9}"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5636701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1BF8CFF-C400-7B44-AD97-9FCDB0F9198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1902194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011D048-FDFA-CA49-A9F7-45D62A8A7B1F}"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16185989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en-US" sz="3600">
              <a:solidFill>
                <a:prstClr val="white"/>
              </a:solidFill>
              <a:latin typeface="Constantia"/>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569657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7649548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8974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22188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3560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54229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69B4FA-2607-0541-A13D-BE8C10F4EBA3}"/>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FBFDED74-C38B-BE44-8F19-9FDC8D023ECC}"/>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11FE8201-53D2-1040-A87A-D6E469FA38A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3838B3F-C44A-854C-B6C9-1DDF7BE9ED15}" type="slidenum">
              <a:rPr lang="en-US" altLang="en-US"/>
              <a:pPr/>
              <a:t>‹#›</a:t>
            </a:fld>
            <a:endParaRPr lang="en-US" altLang="en-US"/>
          </a:p>
        </p:txBody>
      </p:sp>
    </p:spTree>
    <p:extLst>
      <p:ext uri="{BB962C8B-B14F-4D97-AF65-F5344CB8AC3E}">
        <p14:creationId xmlns:p14="http://schemas.microsoft.com/office/powerpoint/2010/main" val="38112351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1247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127896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2561130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63803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13213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75863620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8826944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26329666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pPr>
                <a:defRPr/>
              </a:pPr>
              <a:t>‹#›</a:t>
            </a:fld>
            <a:endParaRPr lang="en-US" altLang="zh-CN"/>
          </a:p>
        </p:txBody>
      </p:sp>
    </p:spTree>
    <p:extLst>
      <p:ext uri="{BB962C8B-B14F-4D97-AF65-F5344CB8AC3E}">
        <p14:creationId xmlns:p14="http://schemas.microsoft.com/office/powerpoint/2010/main" val="12631899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pPr>
                <a:defRPr/>
              </a:pPr>
              <a:t>‹#›</a:t>
            </a:fld>
            <a:endParaRPr lang="en-US" altLang="zh-CN"/>
          </a:p>
        </p:txBody>
      </p:sp>
    </p:spTree>
    <p:extLst>
      <p:ext uri="{BB962C8B-B14F-4D97-AF65-F5344CB8AC3E}">
        <p14:creationId xmlns:p14="http://schemas.microsoft.com/office/powerpoint/2010/main" val="2535713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897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8979"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F61C91B0-5930-5947-A0CD-AD07D255F49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0A396316-8F6C-4945-AAA6-131AC1CBB7AC}"/>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C93C79C-BC72-AB42-AA18-9E9B4F4E2264}"/>
              </a:ext>
            </a:extLst>
          </p:cNvPr>
          <p:cNvSpPr>
            <a:spLocks noGrp="1" noChangeArrowheads="1"/>
          </p:cNvSpPr>
          <p:nvPr>
            <p:ph type="sldNum" sz="quarter" idx="12"/>
          </p:nvPr>
        </p:nvSpPr>
        <p:spPr>
          <a:ln/>
        </p:spPr>
        <p:txBody>
          <a:bodyPr/>
          <a:lstStyle>
            <a:lvl1pPr>
              <a:defRPr/>
            </a:lvl1pPr>
          </a:lstStyle>
          <a:p>
            <a:fld id="{3C4989E1-FF0E-C44C-BA8C-91120335A6EC}" type="slidenum">
              <a:rPr lang="en-US" altLang="en-US"/>
              <a:pPr/>
              <a:t>‹#›</a:t>
            </a:fld>
            <a:endParaRPr lang="en-US" altLang="en-US"/>
          </a:p>
        </p:txBody>
      </p:sp>
    </p:spTree>
    <p:extLst>
      <p:ext uri="{BB962C8B-B14F-4D97-AF65-F5344CB8AC3E}">
        <p14:creationId xmlns:p14="http://schemas.microsoft.com/office/powerpoint/2010/main" val="14732890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pPr>
                <a:defRPr/>
              </a:pPr>
              <a:t>‹#›</a:t>
            </a:fld>
            <a:endParaRPr lang="en-US" altLang="zh-CN"/>
          </a:p>
        </p:txBody>
      </p:sp>
    </p:spTree>
    <p:extLst>
      <p:ext uri="{BB962C8B-B14F-4D97-AF65-F5344CB8AC3E}">
        <p14:creationId xmlns:p14="http://schemas.microsoft.com/office/powerpoint/2010/main" val="22186886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pPr>
                <a:defRPr/>
              </a:pPr>
              <a:t>‹#›</a:t>
            </a:fld>
            <a:endParaRPr lang="en-US" altLang="zh-CN"/>
          </a:p>
        </p:txBody>
      </p:sp>
    </p:spTree>
    <p:extLst>
      <p:ext uri="{BB962C8B-B14F-4D97-AF65-F5344CB8AC3E}">
        <p14:creationId xmlns:p14="http://schemas.microsoft.com/office/powerpoint/2010/main" val="13412007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pPr>
                <a:defRPr/>
              </a:pPr>
              <a:t>‹#›</a:t>
            </a:fld>
            <a:endParaRPr lang="en-US" altLang="zh-CN"/>
          </a:p>
        </p:txBody>
      </p:sp>
    </p:spTree>
    <p:extLst>
      <p:ext uri="{BB962C8B-B14F-4D97-AF65-F5344CB8AC3E}">
        <p14:creationId xmlns:p14="http://schemas.microsoft.com/office/powerpoint/2010/main" val="20172879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pPr>
                <a:defRPr/>
              </a:pPr>
              <a:t>‹#›</a:t>
            </a:fld>
            <a:endParaRPr lang="en-US" altLang="zh-CN"/>
          </a:p>
        </p:txBody>
      </p:sp>
    </p:spTree>
    <p:extLst>
      <p:ext uri="{BB962C8B-B14F-4D97-AF65-F5344CB8AC3E}">
        <p14:creationId xmlns:p14="http://schemas.microsoft.com/office/powerpoint/2010/main" val="1965038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pPr>
                <a:defRPr/>
              </a:pPr>
              <a:t>‹#›</a:t>
            </a:fld>
            <a:endParaRPr lang="en-US" altLang="zh-CN"/>
          </a:p>
        </p:txBody>
      </p:sp>
    </p:spTree>
    <p:extLst>
      <p:ext uri="{BB962C8B-B14F-4D97-AF65-F5344CB8AC3E}">
        <p14:creationId xmlns:p14="http://schemas.microsoft.com/office/powerpoint/2010/main" val="3308565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pPr>
                <a:defRPr/>
              </a:pPr>
              <a:t>‹#›</a:t>
            </a:fld>
            <a:endParaRPr lang="en-US" altLang="zh-CN"/>
          </a:p>
        </p:txBody>
      </p:sp>
    </p:spTree>
    <p:extLst>
      <p:ext uri="{BB962C8B-B14F-4D97-AF65-F5344CB8AC3E}">
        <p14:creationId xmlns:p14="http://schemas.microsoft.com/office/powerpoint/2010/main" val="295758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pPr>
                <a:defRPr/>
              </a:pPr>
              <a:t>‹#›</a:t>
            </a:fld>
            <a:endParaRPr lang="en-US" altLang="zh-CN"/>
          </a:p>
        </p:txBody>
      </p:sp>
    </p:spTree>
    <p:extLst>
      <p:ext uri="{BB962C8B-B14F-4D97-AF65-F5344CB8AC3E}">
        <p14:creationId xmlns:p14="http://schemas.microsoft.com/office/powerpoint/2010/main" val="3504936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pPr>
                <a:defRPr/>
              </a:pPr>
              <a:t>‹#›</a:t>
            </a:fld>
            <a:endParaRPr lang="en-US" altLang="zh-CN"/>
          </a:p>
        </p:txBody>
      </p:sp>
    </p:spTree>
    <p:extLst>
      <p:ext uri="{BB962C8B-B14F-4D97-AF65-F5344CB8AC3E}">
        <p14:creationId xmlns:p14="http://schemas.microsoft.com/office/powerpoint/2010/main" val="3192929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pPr>
                <a:defRPr/>
              </a:pPr>
              <a:t>‹#›</a:t>
            </a:fld>
            <a:endParaRPr lang="en-US" altLang="zh-CN"/>
          </a:p>
        </p:txBody>
      </p:sp>
    </p:spTree>
    <p:extLst>
      <p:ext uri="{BB962C8B-B14F-4D97-AF65-F5344CB8AC3E}">
        <p14:creationId xmlns:p14="http://schemas.microsoft.com/office/powerpoint/2010/main" val="33491021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905736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FB4214-0592-154A-9F15-563C2473FAF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267AE26-750B-4C4B-A77D-BD7125D46A7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5FC71FBA-9A5C-2F45-BA8A-E692FF76953F}"/>
              </a:ext>
            </a:extLst>
          </p:cNvPr>
          <p:cNvSpPr>
            <a:spLocks noGrp="1" noChangeArrowheads="1"/>
          </p:cNvSpPr>
          <p:nvPr>
            <p:ph type="sldNum" sz="quarter" idx="12"/>
          </p:nvPr>
        </p:nvSpPr>
        <p:spPr>
          <a:ln/>
        </p:spPr>
        <p:txBody>
          <a:bodyPr/>
          <a:lstStyle>
            <a:lvl1pPr>
              <a:defRPr/>
            </a:lvl1pPr>
          </a:lstStyle>
          <a:p>
            <a:fld id="{BB82D85F-ED87-6A4B-995B-FD57B0270005}" type="slidenum">
              <a:rPr lang="en-US" altLang="en-US"/>
              <a:pPr/>
              <a:t>‹#›</a:t>
            </a:fld>
            <a:endParaRPr lang="en-US" altLang="en-US"/>
          </a:p>
        </p:txBody>
      </p:sp>
    </p:spTree>
    <p:extLst>
      <p:ext uri="{BB962C8B-B14F-4D97-AF65-F5344CB8AC3E}">
        <p14:creationId xmlns:p14="http://schemas.microsoft.com/office/powerpoint/2010/main" val="30505241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1304074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517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1289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6114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8682390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5143158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extLst>
      <p:ext uri="{BB962C8B-B14F-4D97-AF65-F5344CB8AC3E}">
        <p14:creationId xmlns:p14="http://schemas.microsoft.com/office/powerpoint/2010/main" val="9059449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12479310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25098094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2362513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C360DC-D48D-2C49-BE0F-38467A54723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5BAFF1C-4A8D-534F-A37F-CA7E332774ED}"/>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53B8BDD-98B3-E64C-B6DF-82699349441C}"/>
              </a:ext>
            </a:extLst>
          </p:cNvPr>
          <p:cNvSpPr>
            <a:spLocks noGrp="1" noChangeArrowheads="1"/>
          </p:cNvSpPr>
          <p:nvPr>
            <p:ph type="sldNum" sz="quarter" idx="12"/>
          </p:nvPr>
        </p:nvSpPr>
        <p:spPr>
          <a:ln/>
        </p:spPr>
        <p:txBody>
          <a:bodyPr/>
          <a:lstStyle>
            <a:lvl1pPr>
              <a:defRPr/>
            </a:lvl1pPr>
          </a:lstStyle>
          <a:p>
            <a:fld id="{059B872D-623C-1C4B-A3F8-5DD3AD0BB716}" type="slidenum">
              <a:rPr lang="en-US" altLang="en-US"/>
              <a:pPr/>
              <a:t>‹#›</a:t>
            </a:fld>
            <a:endParaRPr lang="en-US" altLang="en-US"/>
          </a:p>
        </p:txBody>
      </p:sp>
    </p:spTree>
    <p:extLst>
      <p:ext uri="{BB962C8B-B14F-4D97-AF65-F5344CB8AC3E}">
        <p14:creationId xmlns:p14="http://schemas.microsoft.com/office/powerpoint/2010/main" val="40121903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1780765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62096912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8201443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19351222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pPr>
                <a:defRPr/>
              </a:pPr>
              <a:t>‹#›</a:t>
            </a:fld>
            <a:endParaRPr lang="en-US" altLang="zh-CN"/>
          </a:p>
        </p:txBody>
      </p:sp>
    </p:spTree>
    <p:extLst>
      <p:ext uri="{BB962C8B-B14F-4D97-AF65-F5344CB8AC3E}">
        <p14:creationId xmlns:p14="http://schemas.microsoft.com/office/powerpoint/2010/main" val="6160702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pPr>
                <a:defRPr/>
              </a:pPr>
              <a:t>‹#›</a:t>
            </a:fld>
            <a:endParaRPr lang="en-US" altLang="zh-CN"/>
          </a:p>
        </p:txBody>
      </p:sp>
    </p:spTree>
    <p:extLst>
      <p:ext uri="{BB962C8B-B14F-4D97-AF65-F5344CB8AC3E}">
        <p14:creationId xmlns:p14="http://schemas.microsoft.com/office/powerpoint/2010/main" val="506711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pPr>
                <a:defRPr/>
              </a:pPr>
              <a:t>‹#›</a:t>
            </a:fld>
            <a:endParaRPr lang="en-US" altLang="zh-CN"/>
          </a:p>
        </p:txBody>
      </p:sp>
    </p:spTree>
    <p:extLst>
      <p:ext uri="{BB962C8B-B14F-4D97-AF65-F5344CB8AC3E}">
        <p14:creationId xmlns:p14="http://schemas.microsoft.com/office/powerpoint/2010/main" val="1759655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pPr>
                <a:defRPr/>
              </a:pPr>
              <a:t>‹#›</a:t>
            </a:fld>
            <a:endParaRPr lang="en-US" altLang="zh-CN"/>
          </a:p>
        </p:txBody>
      </p:sp>
    </p:spTree>
    <p:extLst>
      <p:ext uri="{BB962C8B-B14F-4D97-AF65-F5344CB8AC3E}">
        <p14:creationId xmlns:p14="http://schemas.microsoft.com/office/powerpoint/2010/main" val="40290645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pPr>
                <a:defRPr/>
              </a:pPr>
              <a:t>‹#›</a:t>
            </a:fld>
            <a:endParaRPr lang="en-US" altLang="zh-CN"/>
          </a:p>
        </p:txBody>
      </p:sp>
    </p:spTree>
    <p:extLst>
      <p:ext uri="{BB962C8B-B14F-4D97-AF65-F5344CB8AC3E}">
        <p14:creationId xmlns:p14="http://schemas.microsoft.com/office/powerpoint/2010/main" val="1062492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pPr>
                <a:defRPr/>
              </a:pPr>
              <a:t>‹#›</a:t>
            </a:fld>
            <a:endParaRPr lang="en-US" altLang="zh-CN"/>
          </a:p>
        </p:txBody>
      </p:sp>
    </p:spTree>
    <p:extLst>
      <p:ext uri="{BB962C8B-B14F-4D97-AF65-F5344CB8AC3E}">
        <p14:creationId xmlns:p14="http://schemas.microsoft.com/office/powerpoint/2010/main" val="3106994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91B3FA-F1E9-A042-AFCB-A7E7087601E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F353ECEF-CCF6-414D-9E1A-E80204F8FE88}"/>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9A9B35B-EB6E-114B-8E0E-26FA2D36AEB9}"/>
              </a:ext>
            </a:extLst>
          </p:cNvPr>
          <p:cNvSpPr>
            <a:spLocks noGrp="1" noChangeArrowheads="1"/>
          </p:cNvSpPr>
          <p:nvPr>
            <p:ph type="sldNum" sz="quarter" idx="12"/>
          </p:nvPr>
        </p:nvSpPr>
        <p:spPr>
          <a:ln/>
        </p:spPr>
        <p:txBody>
          <a:bodyPr/>
          <a:lstStyle>
            <a:lvl1pPr>
              <a:defRPr/>
            </a:lvl1pPr>
          </a:lstStyle>
          <a:p>
            <a:fld id="{49AC41BA-7978-AC4B-9376-7BE0F8AC6C55}" type="slidenum">
              <a:rPr lang="en-US" altLang="en-US"/>
              <a:pPr/>
              <a:t>‹#›</a:t>
            </a:fld>
            <a:endParaRPr lang="en-US" altLang="en-US"/>
          </a:p>
        </p:txBody>
      </p:sp>
    </p:spTree>
    <p:extLst>
      <p:ext uri="{BB962C8B-B14F-4D97-AF65-F5344CB8AC3E}">
        <p14:creationId xmlns:p14="http://schemas.microsoft.com/office/powerpoint/2010/main" val="13457211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pPr>
                <a:defRPr/>
              </a:pPr>
              <a:t>‹#›</a:t>
            </a:fld>
            <a:endParaRPr lang="en-US" altLang="zh-CN"/>
          </a:p>
        </p:txBody>
      </p:sp>
    </p:spTree>
    <p:extLst>
      <p:ext uri="{BB962C8B-B14F-4D97-AF65-F5344CB8AC3E}">
        <p14:creationId xmlns:p14="http://schemas.microsoft.com/office/powerpoint/2010/main" val="2428243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pPr>
                <a:defRPr/>
              </a:pPr>
              <a:t>‹#›</a:t>
            </a:fld>
            <a:endParaRPr lang="en-US" altLang="zh-CN"/>
          </a:p>
        </p:txBody>
      </p:sp>
    </p:spTree>
    <p:extLst>
      <p:ext uri="{BB962C8B-B14F-4D97-AF65-F5344CB8AC3E}">
        <p14:creationId xmlns:p14="http://schemas.microsoft.com/office/powerpoint/2010/main" val="34708588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pPr>
                <a:defRPr/>
              </a:pPr>
              <a:t>‹#›</a:t>
            </a:fld>
            <a:endParaRPr lang="en-US" altLang="zh-CN"/>
          </a:p>
        </p:txBody>
      </p:sp>
    </p:spTree>
    <p:extLst>
      <p:ext uri="{BB962C8B-B14F-4D97-AF65-F5344CB8AC3E}">
        <p14:creationId xmlns:p14="http://schemas.microsoft.com/office/powerpoint/2010/main" val="33951522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pPr>
                <a:defRPr/>
              </a:pPr>
              <a:t>‹#›</a:t>
            </a:fld>
            <a:endParaRPr lang="en-US" altLang="zh-CN"/>
          </a:p>
        </p:txBody>
      </p:sp>
    </p:spTree>
    <p:extLst>
      <p:ext uri="{BB962C8B-B14F-4D97-AF65-F5344CB8AC3E}">
        <p14:creationId xmlns:p14="http://schemas.microsoft.com/office/powerpoint/2010/main" val="16082015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pPr>
                <a:defRPr/>
              </a:pPr>
              <a:t>‹#›</a:t>
            </a:fld>
            <a:endParaRPr lang="en-US" altLang="zh-CN"/>
          </a:p>
        </p:txBody>
      </p:sp>
    </p:spTree>
    <p:extLst>
      <p:ext uri="{BB962C8B-B14F-4D97-AF65-F5344CB8AC3E}">
        <p14:creationId xmlns:p14="http://schemas.microsoft.com/office/powerpoint/2010/main" val="41002227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08088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3514E-156D-A243-A1E7-5BBDBF38219C}" type="slidenum">
              <a:rPr lang="en-US"/>
              <a:pPr>
                <a:defRPr/>
              </a:pPr>
              <a:t>‹#›</a:t>
            </a:fld>
            <a:endParaRPr lang="en-US"/>
          </a:p>
        </p:txBody>
      </p:sp>
    </p:spTree>
    <p:extLst>
      <p:ext uri="{BB962C8B-B14F-4D97-AF65-F5344CB8AC3E}">
        <p14:creationId xmlns:p14="http://schemas.microsoft.com/office/powerpoint/2010/main" val="4159427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624982"/>
      </p:ext>
    </p:extLst>
  </p:cSld>
  <p:clrMapOvr>
    <a:masterClrMapping/>
  </p:clrMapOvr>
  <p:transition>
    <p:wheel spokes="0"/>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861285"/>
      </p:ext>
    </p:extLst>
  </p:cSld>
  <p:clrMapOvr>
    <a:masterClrMapping/>
  </p:clrMapOvr>
  <p:transition>
    <p:wheel spokes="0"/>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18880461"/>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E943AB-AE53-1A48-A6EC-6B76FA326AAC}"/>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F560B68C-5A80-0841-B0D2-3158A99541A9}"/>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9E648BB-7564-CD48-9AEA-5620952ACF28}"/>
              </a:ext>
            </a:extLst>
          </p:cNvPr>
          <p:cNvSpPr>
            <a:spLocks noGrp="1" noChangeArrowheads="1"/>
          </p:cNvSpPr>
          <p:nvPr>
            <p:ph type="sldNum" sz="quarter" idx="12"/>
          </p:nvPr>
        </p:nvSpPr>
        <p:spPr>
          <a:ln/>
        </p:spPr>
        <p:txBody>
          <a:bodyPr/>
          <a:lstStyle>
            <a:lvl1pPr>
              <a:defRPr/>
            </a:lvl1pPr>
          </a:lstStyle>
          <a:p>
            <a:fld id="{52321DE2-ED35-4E43-8929-6F6E8B17DE72}" type="slidenum">
              <a:rPr lang="en-US" altLang="en-US"/>
              <a:pPr/>
              <a:t>‹#›</a:t>
            </a:fld>
            <a:endParaRPr lang="en-US" altLang="en-US"/>
          </a:p>
        </p:txBody>
      </p:sp>
    </p:spTree>
    <p:extLst>
      <p:ext uri="{BB962C8B-B14F-4D97-AF65-F5344CB8AC3E}">
        <p14:creationId xmlns:p14="http://schemas.microsoft.com/office/powerpoint/2010/main" val="67980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03046"/>
      </p:ext>
    </p:extLst>
  </p:cSld>
  <p:clrMapOvr>
    <a:masterClrMapping/>
  </p:clrMapOvr>
  <p:transition>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115001"/>
      </p:ext>
    </p:extLst>
  </p:cSld>
  <p:clrMapOvr>
    <a:masterClrMapping/>
  </p:clrMapOvr>
  <p:transition>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76508657"/>
      </p:ext>
    </p:extLst>
  </p:cSld>
  <p:clrMapOvr>
    <a:masterClrMapping/>
  </p:clrMapOvr>
  <p:transition>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035218"/>
      </p:ext>
    </p:extLst>
  </p:cSld>
  <p:clrMapOvr>
    <a:masterClrMapping/>
  </p:clrMapOvr>
  <p:transition>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8036159"/>
      </p:ext>
    </p:extLst>
  </p:cSld>
  <p:clrMapOvr>
    <a:masterClrMapping/>
  </p:clrMapOvr>
  <p:transition>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2430420"/>
      </p:ext>
    </p:extLst>
  </p:cSld>
  <p:clrMapOvr>
    <a:masterClrMapping/>
  </p:clrMapOvr>
  <p:transition>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694820"/>
      </p:ext>
    </p:extLst>
  </p:cSld>
  <p:clrMapOvr>
    <a:masterClrMapping/>
  </p:clrMapOvr>
  <p:transition>
    <p:wheel spokes="0"/>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291482"/>
      </p:ext>
    </p:extLst>
  </p:cSld>
  <p:clrMapOvr>
    <a:masterClrMapping/>
  </p:clrMapOvr>
  <p:transition>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BE5991-67CF-D742-AA07-378CEF78FDE1}" type="datetime1">
              <a:rPr lang="zh-CN" altLang="en-US"/>
              <a:pPr>
                <a:defRPr/>
              </a:pPr>
              <a:t>2026/3/23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5653A2-9AB5-654A-B828-6ED6B2B195F8}" type="slidenum">
              <a:rPr lang="zh-CN" altLang="en-US"/>
              <a:pPr>
                <a:defRPr/>
              </a:pPr>
              <a:t>‹#›</a:t>
            </a:fld>
            <a:endParaRPr lang="en-US" altLang="zh-CN"/>
          </a:p>
        </p:txBody>
      </p:sp>
    </p:spTree>
    <p:extLst>
      <p:ext uri="{BB962C8B-B14F-4D97-AF65-F5344CB8AC3E}">
        <p14:creationId xmlns:p14="http://schemas.microsoft.com/office/powerpoint/2010/main" val="17609478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F3D837-3699-CA47-96C3-2BCC8EBACF87}" type="datetime1">
              <a:rPr lang="zh-CN" altLang="en-US"/>
              <a:pPr>
                <a:defRPr/>
              </a:pPr>
              <a:t>2026/3/23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94DD7F-3CDB-2E41-93EB-75E42D18C5B1}" type="slidenum">
              <a:rPr lang="zh-CN" altLang="en-US"/>
              <a:pPr>
                <a:defRPr/>
              </a:pPr>
              <a:t>‹#›</a:t>
            </a:fld>
            <a:endParaRPr lang="en-US" altLang="zh-CN"/>
          </a:p>
        </p:txBody>
      </p:sp>
    </p:spTree>
    <p:extLst>
      <p:ext uri="{BB962C8B-B14F-4D97-AF65-F5344CB8AC3E}">
        <p14:creationId xmlns:p14="http://schemas.microsoft.com/office/powerpoint/2010/main" val="1875562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7BD0A9-FA82-CF40-B015-620399FFB35F}"/>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EF0C161D-2711-5A4C-B8EE-B76A8CA64C0A}"/>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AB865733-479B-DD42-B5FB-F7BE7DC07E16}"/>
              </a:ext>
            </a:extLst>
          </p:cNvPr>
          <p:cNvSpPr>
            <a:spLocks noGrp="1" noChangeArrowheads="1"/>
          </p:cNvSpPr>
          <p:nvPr>
            <p:ph type="sldNum" sz="quarter" idx="12"/>
          </p:nvPr>
        </p:nvSpPr>
        <p:spPr>
          <a:ln/>
        </p:spPr>
        <p:txBody>
          <a:bodyPr/>
          <a:lstStyle>
            <a:lvl1pPr>
              <a:defRPr/>
            </a:lvl1pPr>
          </a:lstStyle>
          <a:p>
            <a:fld id="{2E807CEA-DD33-A947-9272-E503B3A77E81}" type="slidenum">
              <a:rPr lang="en-US" altLang="en-US"/>
              <a:pPr/>
              <a:t>‹#›</a:t>
            </a:fld>
            <a:endParaRPr lang="en-US" altLang="en-US"/>
          </a:p>
        </p:txBody>
      </p:sp>
    </p:spTree>
    <p:extLst>
      <p:ext uri="{BB962C8B-B14F-4D97-AF65-F5344CB8AC3E}">
        <p14:creationId xmlns:p14="http://schemas.microsoft.com/office/powerpoint/2010/main" val="13843210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9B6CD7-BB7A-9D44-8ABB-808CC754FC43}" type="datetime1">
              <a:rPr lang="zh-CN" altLang="en-US"/>
              <a:pPr>
                <a:defRPr/>
              </a:pPr>
              <a:t>2026/3/23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D07D87-D81F-1641-915E-9723D7054466}" type="slidenum">
              <a:rPr lang="zh-CN" altLang="en-US"/>
              <a:pPr>
                <a:defRPr/>
              </a:pPr>
              <a:t>‹#›</a:t>
            </a:fld>
            <a:endParaRPr lang="en-US" altLang="zh-CN"/>
          </a:p>
        </p:txBody>
      </p:sp>
    </p:spTree>
    <p:extLst>
      <p:ext uri="{BB962C8B-B14F-4D97-AF65-F5344CB8AC3E}">
        <p14:creationId xmlns:p14="http://schemas.microsoft.com/office/powerpoint/2010/main" val="18864668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A4A747-F680-254F-8277-85470C40C8BD}" type="datetime1">
              <a:rPr lang="zh-CN" altLang="en-US"/>
              <a:pPr>
                <a:defRPr/>
              </a:pPr>
              <a:t>2026/3/23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2305BF-6544-1441-8CFA-D16DEA4A548B}" type="slidenum">
              <a:rPr lang="zh-CN" altLang="en-US"/>
              <a:pPr>
                <a:defRPr/>
              </a:pPr>
              <a:t>‹#›</a:t>
            </a:fld>
            <a:endParaRPr lang="en-US" altLang="zh-CN"/>
          </a:p>
        </p:txBody>
      </p:sp>
    </p:spTree>
    <p:extLst>
      <p:ext uri="{BB962C8B-B14F-4D97-AF65-F5344CB8AC3E}">
        <p14:creationId xmlns:p14="http://schemas.microsoft.com/office/powerpoint/2010/main" val="29276458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D7F2AD-E66B-594B-999D-2A1334313F7C}" type="datetime1">
              <a:rPr lang="zh-CN" altLang="en-US"/>
              <a:pPr>
                <a:defRPr/>
              </a:pPr>
              <a:t>2026/3/23</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8D42DCF-DA82-054C-8BAD-811532C1DA11}" type="slidenum">
              <a:rPr lang="zh-CN" altLang="en-US"/>
              <a:pPr>
                <a:defRPr/>
              </a:pPr>
              <a:t>‹#›</a:t>
            </a:fld>
            <a:endParaRPr lang="en-US" altLang="zh-CN"/>
          </a:p>
        </p:txBody>
      </p:sp>
    </p:spTree>
    <p:extLst>
      <p:ext uri="{BB962C8B-B14F-4D97-AF65-F5344CB8AC3E}">
        <p14:creationId xmlns:p14="http://schemas.microsoft.com/office/powerpoint/2010/main" val="12780197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00711FC-4A50-0A40-A3B3-5684287FA55B}" type="datetime1">
              <a:rPr lang="zh-CN" altLang="en-US"/>
              <a:pPr>
                <a:defRPr/>
              </a:pPr>
              <a:t>2026/3/23</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4060F4-5AD5-E240-9F7B-B050FCF45561}" type="slidenum">
              <a:rPr lang="zh-CN" altLang="en-US"/>
              <a:pPr>
                <a:defRPr/>
              </a:pPr>
              <a:t>‹#›</a:t>
            </a:fld>
            <a:endParaRPr lang="en-US" altLang="zh-CN"/>
          </a:p>
        </p:txBody>
      </p:sp>
    </p:spTree>
    <p:extLst>
      <p:ext uri="{BB962C8B-B14F-4D97-AF65-F5344CB8AC3E}">
        <p14:creationId xmlns:p14="http://schemas.microsoft.com/office/powerpoint/2010/main" val="40847236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337103-8D3C-004A-BD9C-B2DCD75C0971}" type="datetime1">
              <a:rPr lang="zh-CN" altLang="en-US"/>
              <a:pPr>
                <a:defRPr/>
              </a:pPr>
              <a:t>2026/3/23</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83C1B1-2ABB-764C-8607-B0E134E897C3}" type="slidenum">
              <a:rPr lang="zh-CN" altLang="en-US"/>
              <a:pPr>
                <a:defRPr/>
              </a:pPr>
              <a:t>‹#›</a:t>
            </a:fld>
            <a:endParaRPr lang="en-US" altLang="zh-CN"/>
          </a:p>
        </p:txBody>
      </p:sp>
    </p:spTree>
    <p:extLst>
      <p:ext uri="{BB962C8B-B14F-4D97-AF65-F5344CB8AC3E}">
        <p14:creationId xmlns:p14="http://schemas.microsoft.com/office/powerpoint/2010/main" val="2223766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8433F3-F493-F544-A393-78BEDF8A4A5C}" type="datetime1">
              <a:rPr lang="zh-CN" altLang="en-US"/>
              <a:pPr>
                <a:defRPr/>
              </a:pPr>
              <a:t>2026/3/23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48B9C0-9FEA-9241-B499-B1204CC76C4F}" type="slidenum">
              <a:rPr lang="zh-CN" altLang="en-US"/>
              <a:pPr>
                <a:defRPr/>
              </a:pPr>
              <a:t>‹#›</a:t>
            </a:fld>
            <a:endParaRPr lang="en-US" altLang="zh-CN"/>
          </a:p>
        </p:txBody>
      </p:sp>
    </p:spTree>
    <p:extLst>
      <p:ext uri="{BB962C8B-B14F-4D97-AF65-F5344CB8AC3E}">
        <p14:creationId xmlns:p14="http://schemas.microsoft.com/office/powerpoint/2010/main" val="3936045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9ED9C7-9D4B-DF44-857E-2DABAC570BBE}" type="datetime1">
              <a:rPr lang="zh-CN" altLang="en-US"/>
              <a:pPr>
                <a:defRPr/>
              </a:pPr>
              <a:t>2026/3/23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C5DE75-E4CB-DC48-80A8-980F92163C10}" type="slidenum">
              <a:rPr lang="zh-CN" altLang="en-US"/>
              <a:pPr>
                <a:defRPr/>
              </a:pPr>
              <a:t>‹#›</a:t>
            </a:fld>
            <a:endParaRPr lang="en-US" altLang="zh-CN"/>
          </a:p>
        </p:txBody>
      </p:sp>
    </p:spTree>
    <p:extLst>
      <p:ext uri="{BB962C8B-B14F-4D97-AF65-F5344CB8AC3E}">
        <p14:creationId xmlns:p14="http://schemas.microsoft.com/office/powerpoint/2010/main" val="4238578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4DB4B3-5593-A34F-81F1-AE8C448E155D}" type="datetime1">
              <a:rPr lang="zh-CN" altLang="en-US"/>
              <a:pPr>
                <a:defRPr/>
              </a:pPr>
              <a:t>2026/3/23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67C40A-C0CC-5749-9336-32B6D9283FFA}" type="slidenum">
              <a:rPr lang="zh-CN" altLang="en-US"/>
              <a:pPr>
                <a:defRPr/>
              </a:pPr>
              <a:t>‹#›</a:t>
            </a:fld>
            <a:endParaRPr lang="en-US" altLang="zh-CN"/>
          </a:p>
        </p:txBody>
      </p:sp>
    </p:spTree>
    <p:extLst>
      <p:ext uri="{BB962C8B-B14F-4D97-AF65-F5344CB8AC3E}">
        <p14:creationId xmlns:p14="http://schemas.microsoft.com/office/powerpoint/2010/main" val="6208516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C6FC85-BF2D-DF40-879D-79D7090663A6}" type="datetime1">
              <a:rPr lang="zh-CN" altLang="en-US"/>
              <a:pPr>
                <a:defRPr/>
              </a:pPr>
              <a:t>2026/3/23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094BDC-CFC2-4F43-AA50-F3BE528248D8}" type="slidenum">
              <a:rPr lang="zh-CN" altLang="en-US"/>
              <a:pPr>
                <a:defRPr/>
              </a:pPr>
              <a:t>‹#›</a:t>
            </a:fld>
            <a:endParaRPr lang="en-US" altLang="zh-CN"/>
          </a:p>
        </p:txBody>
      </p:sp>
    </p:spTree>
    <p:extLst>
      <p:ext uri="{BB962C8B-B14F-4D97-AF65-F5344CB8AC3E}">
        <p14:creationId xmlns:p14="http://schemas.microsoft.com/office/powerpoint/2010/main" val="31414672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6109160-0F6B-DF4C-9FF8-5F0B722A80DD}" type="slidenum">
              <a:rPr lang="en-US"/>
              <a:pPr>
                <a:defRPr/>
              </a:pPr>
              <a:t>‹#›</a:t>
            </a:fld>
            <a:endParaRPr lang="en-US"/>
          </a:p>
        </p:txBody>
      </p:sp>
    </p:spTree>
    <p:extLst>
      <p:ext uri="{BB962C8B-B14F-4D97-AF65-F5344CB8AC3E}">
        <p14:creationId xmlns:p14="http://schemas.microsoft.com/office/powerpoint/2010/main" val="234679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536787-F1D6-5949-BC3B-2EA208EE835D}"/>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1E02EB05-7511-5049-BF8A-16C6868E10AE}"/>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8B4EEB77-6DCD-0F48-82E3-5D982BFE9B6E}"/>
              </a:ext>
            </a:extLst>
          </p:cNvPr>
          <p:cNvSpPr>
            <a:spLocks noGrp="1" noChangeArrowheads="1"/>
          </p:cNvSpPr>
          <p:nvPr>
            <p:ph type="sldNum" sz="quarter" idx="12"/>
          </p:nvPr>
        </p:nvSpPr>
        <p:spPr>
          <a:ln/>
        </p:spPr>
        <p:txBody>
          <a:bodyPr/>
          <a:lstStyle>
            <a:lvl1pPr>
              <a:defRPr/>
            </a:lvl1pPr>
          </a:lstStyle>
          <a:p>
            <a:fld id="{65B99EFC-AE3B-4A4F-BC77-9C03B2871C96}" type="slidenum">
              <a:rPr lang="en-US" altLang="en-US"/>
              <a:pPr/>
              <a:t>‹#›</a:t>
            </a:fld>
            <a:endParaRPr lang="en-US" altLang="en-US"/>
          </a:p>
        </p:txBody>
      </p:sp>
    </p:spTree>
    <p:extLst>
      <p:ext uri="{BB962C8B-B14F-4D97-AF65-F5344CB8AC3E}">
        <p14:creationId xmlns:p14="http://schemas.microsoft.com/office/powerpoint/2010/main" val="14947119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a typeface="ＭＳ Ｐゴシック" charset="0"/>
              <a:cs typeface="+mn-cs"/>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a typeface="ＭＳ Ｐゴシック" charset="0"/>
              <a:cs typeface="+mn-cs"/>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5424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0787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2526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5829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3296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2033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06474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4567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4057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589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7626BD-6D71-D846-980C-8DBB05A89F16}"/>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A36CC099-4249-A746-82F8-23CC267F87C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FD3E60C-597D-7B42-B937-703AD02A4675}"/>
              </a:ext>
            </a:extLst>
          </p:cNvPr>
          <p:cNvSpPr>
            <a:spLocks noGrp="1" noChangeArrowheads="1"/>
          </p:cNvSpPr>
          <p:nvPr>
            <p:ph type="sldNum" sz="quarter" idx="12"/>
          </p:nvPr>
        </p:nvSpPr>
        <p:spPr>
          <a:ln/>
        </p:spPr>
        <p:txBody>
          <a:bodyPr/>
          <a:lstStyle>
            <a:lvl1pPr>
              <a:defRPr/>
            </a:lvl1pPr>
          </a:lstStyle>
          <a:p>
            <a:fld id="{91E1806C-5A05-3745-9890-CFDDECD4ABF2}" type="slidenum">
              <a:rPr lang="en-US" altLang="en-US"/>
              <a:pPr/>
              <a:t>‹#›</a:t>
            </a:fld>
            <a:endParaRPr lang="en-US" altLang="en-US"/>
          </a:p>
        </p:txBody>
      </p:sp>
    </p:spTree>
    <p:extLst>
      <p:ext uri="{BB962C8B-B14F-4D97-AF65-F5344CB8AC3E}">
        <p14:creationId xmlns:p14="http://schemas.microsoft.com/office/powerpoint/2010/main" val="773186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2142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306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715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59016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5977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8676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3507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28876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4501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80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BB921B-5D3B-A240-BEDF-459AF3D336B3}"/>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014EC4FC-DD57-3F42-8AA8-EABE04ACD25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43E718A5-D20E-B34E-AF3C-82ED8B439E0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5B20B47-8E3F-BB4E-9C5F-E9021D4D0F10}" type="slidenum">
              <a:rPr lang="en-US" altLang="en-US"/>
              <a:pPr/>
              <a:t>‹#›</a:t>
            </a:fld>
            <a:endParaRPr lang="en-US" altLang="en-US"/>
          </a:p>
        </p:txBody>
      </p:sp>
    </p:spTree>
    <p:extLst>
      <p:ext uri="{BB962C8B-B14F-4D97-AF65-F5344CB8AC3E}">
        <p14:creationId xmlns:p14="http://schemas.microsoft.com/office/powerpoint/2010/main" val="166112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E999FF-8E26-E042-AFA9-472DF05157D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F568F245-93AD-0846-8E4F-31879E5DB1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FB6B075B-8E24-FD4C-A373-E5E511E8DBF8}"/>
              </a:ext>
            </a:extLst>
          </p:cNvPr>
          <p:cNvSpPr>
            <a:spLocks noGrp="1" noChangeArrowheads="1"/>
          </p:cNvSpPr>
          <p:nvPr>
            <p:ph type="sldNum" sz="quarter" idx="12"/>
          </p:nvPr>
        </p:nvSpPr>
        <p:spPr>
          <a:ln/>
        </p:spPr>
        <p:txBody>
          <a:bodyPr/>
          <a:lstStyle>
            <a:lvl1pPr>
              <a:defRPr/>
            </a:lvl1pPr>
          </a:lstStyle>
          <a:p>
            <a:fld id="{EDB1DB50-0207-534C-8215-68240282BB35}" type="slidenum">
              <a:rPr lang="en-US" altLang="en-US"/>
              <a:pPr/>
              <a:t>‹#›</a:t>
            </a:fld>
            <a:endParaRPr lang="en-US" altLang="en-US"/>
          </a:p>
        </p:txBody>
      </p:sp>
    </p:spTree>
    <p:extLst>
      <p:ext uri="{BB962C8B-B14F-4D97-AF65-F5344CB8AC3E}">
        <p14:creationId xmlns:p14="http://schemas.microsoft.com/office/powerpoint/2010/main" val="12404025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7224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68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algn="ctr" rtl="0">
              <a:spcBef>
                <a:spcPts val="0"/>
              </a:spcBef>
              <a:spcAft>
                <a:spcPts val="0"/>
              </a:spcAft>
              <a:defRPr sz="3300">
                <a:solidFill>
                  <a:srgbClr val="7B9899"/>
                </a:solidFill>
                <a:latin typeface="Georgia"/>
                <a:ea typeface="Georgia"/>
                <a:cs typeface="Georgia"/>
                <a:sym typeface="Georgia"/>
              </a:defRPr>
            </a:lvl1pPr>
            <a:lvl2pPr algn="ctr" rtl="0">
              <a:spcBef>
                <a:spcPts val="0"/>
              </a:spcBef>
              <a:spcAft>
                <a:spcPts val="0"/>
              </a:spcAft>
              <a:defRPr sz="3300">
                <a:solidFill>
                  <a:srgbClr val="7B9899"/>
                </a:solidFill>
                <a:latin typeface="Georgia"/>
                <a:ea typeface="Georgia"/>
                <a:cs typeface="Georgia"/>
                <a:sym typeface="Georgia"/>
              </a:defRPr>
            </a:lvl2pPr>
            <a:lvl3pPr algn="ctr" rtl="0">
              <a:spcBef>
                <a:spcPts val="0"/>
              </a:spcBef>
              <a:spcAft>
                <a:spcPts val="0"/>
              </a:spcAft>
              <a:defRPr sz="3300">
                <a:solidFill>
                  <a:srgbClr val="7B9899"/>
                </a:solidFill>
                <a:latin typeface="Georgia"/>
                <a:ea typeface="Georgia"/>
                <a:cs typeface="Georgia"/>
                <a:sym typeface="Georgia"/>
              </a:defRPr>
            </a:lvl3pPr>
            <a:lvl4pPr algn="ctr" rtl="0">
              <a:spcBef>
                <a:spcPts val="0"/>
              </a:spcBef>
              <a:spcAft>
                <a:spcPts val="0"/>
              </a:spcAft>
              <a:defRPr sz="3300">
                <a:solidFill>
                  <a:srgbClr val="7B9899"/>
                </a:solidFill>
                <a:latin typeface="Georgia"/>
                <a:ea typeface="Georgia"/>
                <a:cs typeface="Georgia"/>
                <a:sym typeface="Georgia"/>
              </a:defRPr>
            </a:lvl4pPr>
            <a:lvl5pPr algn="ctr" rtl="0">
              <a:spcBef>
                <a:spcPts val="0"/>
              </a:spcBef>
              <a:spcAft>
                <a:spcPts val="0"/>
              </a:spcAft>
              <a:defRPr sz="3300">
                <a:solidFill>
                  <a:srgbClr val="7B9899"/>
                </a:solidFill>
                <a:latin typeface="Georgia"/>
                <a:ea typeface="Georgia"/>
                <a:cs typeface="Georgia"/>
                <a:sym typeface="Georgia"/>
              </a:defRPr>
            </a:lvl5pPr>
            <a:lvl6pPr marL="457200" algn="ctr" rtl="0">
              <a:spcBef>
                <a:spcPts val="0"/>
              </a:spcBef>
              <a:spcAft>
                <a:spcPts val="0"/>
              </a:spcAft>
              <a:defRPr sz="3300">
                <a:solidFill>
                  <a:srgbClr val="7B9899"/>
                </a:solidFill>
                <a:latin typeface="Georgia"/>
                <a:ea typeface="Georgia"/>
                <a:cs typeface="Georgia"/>
                <a:sym typeface="Georgia"/>
              </a:defRPr>
            </a:lvl6pPr>
            <a:lvl7pPr marL="914400" algn="ctr" rtl="0">
              <a:spcBef>
                <a:spcPts val="0"/>
              </a:spcBef>
              <a:spcAft>
                <a:spcPts val="0"/>
              </a:spcAft>
              <a:defRPr sz="3300">
                <a:solidFill>
                  <a:srgbClr val="7B9899"/>
                </a:solidFill>
                <a:latin typeface="Georgia"/>
                <a:ea typeface="Georgia"/>
                <a:cs typeface="Georgia"/>
                <a:sym typeface="Georgia"/>
              </a:defRPr>
            </a:lvl7pPr>
            <a:lvl8pPr marL="1371600" algn="ctr" rtl="0">
              <a:spcBef>
                <a:spcPts val="0"/>
              </a:spcBef>
              <a:spcAft>
                <a:spcPts val="0"/>
              </a:spcAft>
              <a:defRPr sz="3300">
                <a:solidFill>
                  <a:srgbClr val="7B9899"/>
                </a:solidFill>
                <a:latin typeface="Georgia"/>
                <a:ea typeface="Georgia"/>
                <a:cs typeface="Georgia"/>
                <a:sym typeface="Georgia"/>
              </a:defRPr>
            </a:lvl8pPr>
            <a:lvl9pPr marL="1828800" algn="ctr" rtl="0">
              <a:spcBef>
                <a:spcPts val="0"/>
              </a:spcBef>
              <a:spcAft>
                <a:spcPts val="0"/>
              </a:spcAft>
              <a:defRPr sz="3300">
                <a:solidFill>
                  <a:srgbClr val="7B9899"/>
                </a:solidFill>
                <a:latin typeface="Georgia"/>
                <a:ea typeface="Georgia"/>
                <a:cs typeface="Georgia"/>
                <a:sym typeface="Georgia"/>
              </a:defRPr>
            </a:lvl9pPr>
          </a:lstStyle>
          <a:p>
            <a:endParaRPr/>
          </a:p>
        </p:txBody>
      </p:sp>
      <p:sp>
        <p:nvSpPr>
          <p:cNvPr id="226" name="Shape 226"/>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27" name="Shape 227"/>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228" name="Shape 228"/>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algn="ctr">
              <a:buClr>
                <a:srgbClr val="7B9899"/>
              </a:buClr>
              <a:buSzPct val="25000"/>
              <a:buFont typeface="Georgia"/>
              <a:buNone/>
            </a:pPr>
            <a:fld id="{00000000-1234-1234-1234-123412341234}" type="slidenum">
              <a:rPr lang="en-US" sz="1600">
                <a:solidFill>
                  <a:srgbClr val="7B9899"/>
                </a:solidFill>
                <a:latin typeface="Georgia"/>
                <a:ea typeface="Georgia"/>
                <a:cs typeface="Georgia"/>
                <a:sym typeface="Georgia"/>
              </a:rPr>
              <a:pPr algn="ctr">
                <a:buClr>
                  <a:srgbClr val="7B9899"/>
                </a:buClr>
                <a:buSzPct val="25000"/>
                <a:buFont typeface="Georgia"/>
                <a:buNone/>
              </a:pPr>
              <a:t>‹#›</a:t>
            </a:fld>
            <a:endParaRPr lang="en-US" sz="160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20932240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rtl="0">
              <a:spcBef>
                <a:spcPts val="0"/>
              </a:spcBef>
              <a:defRPr>
                <a:solidFill>
                  <a:srgbClr val="7A9798"/>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322" name="Shape 322"/>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3050" indent="-127317" algn="l" rtl="0">
              <a:spcBef>
                <a:spcPts val="540"/>
              </a:spcBef>
              <a:spcAft>
                <a:spcPts val="0"/>
              </a:spcAft>
              <a:buClr>
                <a:schemeClr val="accent1"/>
              </a:buClr>
              <a:buFont typeface="Noto Sans Symbol"/>
              <a:buChar char="●"/>
              <a:defRPr sz="2700">
                <a:solidFill>
                  <a:schemeClr val="dk1"/>
                </a:solidFill>
                <a:latin typeface="Georgia"/>
                <a:ea typeface="Georgia"/>
                <a:cs typeface="Georgia"/>
                <a:sym typeface="Georgia"/>
              </a:defRPr>
            </a:lvl1pPr>
            <a:lvl2pPr marL="547688" indent="-183197" algn="l" rtl="0">
              <a:spcBef>
                <a:spcPts val="440"/>
              </a:spcBef>
              <a:spcAft>
                <a:spcPts val="0"/>
              </a:spcAft>
              <a:buClr>
                <a:schemeClr val="accent2"/>
              </a:buClr>
              <a:buFont typeface="Noto Sans Symbol"/>
              <a:buChar char="○"/>
              <a:defRPr sz="2200">
                <a:solidFill>
                  <a:schemeClr val="dk2"/>
                </a:solidFill>
                <a:latin typeface="Georgia"/>
                <a:ea typeface="Georgia"/>
                <a:cs typeface="Georgia"/>
                <a:sym typeface="Georgia"/>
              </a:defRPr>
            </a:lvl2pPr>
            <a:lvl3pPr marL="822325" indent="-142875" algn="l" rtl="0">
              <a:spcBef>
                <a:spcPts val="400"/>
              </a:spcBef>
              <a:spcAft>
                <a:spcPts val="0"/>
              </a:spcAft>
              <a:buClr>
                <a:srgbClr val="8CADAE"/>
              </a:buClr>
              <a:buFont typeface="Noto Sans Symbol"/>
              <a:buChar char="•"/>
              <a:defRPr sz="2000">
                <a:solidFill>
                  <a:schemeClr val="dk1"/>
                </a:solidFill>
                <a:latin typeface="Georgia"/>
                <a:ea typeface="Georgia"/>
                <a:cs typeface="Georgia"/>
                <a:sym typeface="Georgia"/>
              </a:defRPr>
            </a:lvl3pPr>
            <a:lvl4pPr marL="1096963" indent="-144462" algn="l" rtl="0">
              <a:spcBef>
                <a:spcPts val="400"/>
              </a:spcBef>
              <a:spcAft>
                <a:spcPts val="0"/>
              </a:spcAft>
              <a:buClr>
                <a:srgbClr val="8C7B70"/>
              </a:buClr>
              <a:buFont typeface="Noto Sans Symbol"/>
              <a:buChar char="•"/>
              <a:defRPr sz="2000">
                <a:solidFill>
                  <a:schemeClr val="dk2"/>
                </a:solidFill>
                <a:latin typeface="Georgia"/>
                <a:ea typeface="Georgia"/>
                <a:cs typeface="Georgia"/>
                <a:sym typeface="Georgia"/>
              </a:defRPr>
            </a:lvl4pPr>
            <a:lvl5pPr marL="1371600" indent="-101600" algn="l" rtl="0">
              <a:spcBef>
                <a:spcPts val="400"/>
              </a:spcBef>
              <a:spcAft>
                <a:spcPts val="0"/>
              </a:spcAft>
              <a:buClr>
                <a:srgbClr val="8FB08C"/>
              </a:buClr>
              <a:buFont typeface="Georgia"/>
              <a:buChar char="•"/>
              <a:defRPr sz="2000">
                <a:solidFill>
                  <a:schemeClr val="dk1"/>
                </a:solidFill>
                <a:latin typeface="Georgia"/>
                <a:ea typeface="Georgia"/>
                <a:cs typeface="Georgia"/>
                <a:sym typeface="Georgia"/>
              </a:defRPr>
            </a:lvl5pPr>
            <a:lvl6pPr marL="1645920" indent="-93980" algn="l" rtl="0">
              <a:spcBef>
                <a:spcPts val="360"/>
              </a:spcBef>
              <a:buClr>
                <a:schemeClr val="accent6"/>
              </a:buClr>
              <a:buFont typeface="Noto Sans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323" name="Shape 323"/>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24" name="Shape 32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325" name="Shape 325"/>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algn="ctr">
              <a:buClr>
                <a:srgbClr val="7B9899"/>
              </a:buClr>
              <a:buSzPct val="25000"/>
              <a:buFont typeface="Georgia"/>
              <a:buNone/>
            </a:pPr>
            <a:fld id="{00000000-1234-1234-1234-123412341234}" type="slidenum">
              <a:rPr lang="en-US" sz="1600">
                <a:solidFill>
                  <a:srgbClr val="7B9899"/>
                </a:solidFill>
                <a:latin typeface="Georgia"/>
                <a:ea typeface="Georgia"/>
                <a:cs typeface="Georgia"/>
                <a:sym typeface="Georgia"/>
              </a:rPr>
              <a:pPr algn="ctr">
                <a:buClr>
                  <a:srgbClr val="7B9899"/>
                </a:buClr>
                <a:buSzPct val="25000"/>
                <a:buFont typeface="Georgia"/>
                <a:buNone/>
              </a:pPr>
              <a:t>‹#›</a:t>
            </a:fld>
            <a:endParaRPr lang="en-US" sz="160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15466778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22"/>
        <p:cNvGrpSpPr/>
        <p:nvPr/>
      </p:nvGrpSpPr>
      <p:grpSpPr>
        <a:xfrm>
          <a:off x="0" y="0"/>
          <a:ext cx="0" cy="0"/>
          <a:chOff x="0" y="0"/>
          <a:chExt cx="0" cy="0"/>
        </a:xfrm>
      </p:grpSpPr>
      <p:sp>
        <p:nvSpPr>
          <p:cNvPr id="1723" name="Shape 172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4" name="Shape 1724"/>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5" name="Shape 1725"/>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a:buClr>
                <a:srgbClr val="CCECFF"/>
              </a:buClr>
              <a:buSzPct val="25000"/>
              <a:buFont typeface="Arial"/>
              <a:buNone/>
            </a:pPr>
            <a:fld id="{00000000-1234-1234-1234-123412341234}" type="slidenum">
              <a:rPr lang="en-US">
                <a:solidFill>
                  <a:srgbClr val="CCECFF"/>
                </a:solidFill>
              </a:rPr>
              <a:pPr algn="r">
                <a:buClr>
                  <a:srgbClr val="CCECFF"/>
                </a:buClr>
                <a:buSzPct val="25000"/>
                <a:buFont typeface="Arial"/>
                <a:buNone/>
              </a:pPr>
              <a:t>‹#›</a:t>
            </a:fld>
            <a:endParaRPr lang="en-US">
              <a:solidFill>
                <a:srgbClr val="CCECFF"/>
              </a:solidFill>
            </a:endParaRPr>
          </a:p>
        </p:txBody>
      </p:sp>
    </p:spTree>
    <p:extLst>
      <p:ext uri="{BB962C8B-B14F-4D97-AF65-F5344CB8AC3E}">
        <p14:creationId xmlns:p14="http://schemas.microsoft.com/office/powerpoint/2010/main" val="41651340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B0A12721-61B4-F74A-9322-BB09CA3FEDF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940128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A8D52B24-9DEF-7A48-B604-7C74959B16F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983200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35B117A-82B3-3D4F-BAA9-7C6D3BCFCBC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959365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96A5B2D0-FC01-1843-98D4-46AE3E4253B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304752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C1C8E4BC-EAF5-8348-BA5C-944B70413344}"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011021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31F7DB-B99F-9444-B6AE-8CD2F5021078}"/>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16E43EE-F850-1A4E-9B22-7721E802D69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6092FC8-C7DE-A449-BB4E-34EF43D74158}"/>
              </a:ext>
            </a:extLst>
          </p:cNvPr>
          <p:cNvSpPr>
            <a:spLocks noGrp="1" noChangeArrowheads="1"/>
          </p:cNvSpPr>
          <p:nvPr>
            <p:ph type="sldNum" sz="quarter" idx="12"/>
          </p:nvPr>
        </p:nvSpPr>
        <p:spPr>
          <a:ln/>
        </p:spPr>
        <p:txBody>
          <a:bodyPr/>
          <a:lstStyle>
            <a:lvl1pPr>
              <a:defRPr/>
            </a:lvl1pPr>
          </a:lstStyle>
          <a:p>
            <a:fld id="{6611C94C-FD33-D24A-B722-A6D46D6F069B}" type="slidenum">
              <a:rPr lang="en-US" altLang="en-US"/>
              <a:pPr/>
              <a:t>‹#›</a:t>
            </a:fld>
            <a:endParaRPr lang="en-US" altLang="en-US"/>
          </a:p>
        </p:txBody>
      </p:sp>
    </p:spTree>
    <p:extLst>
      <p:ext uri="{BB962C8B-B14F-4D97-AF65-F5344CB8AC3E}">
        <p14:creationId xmlns:p14="http://schemas.microsoft.com/office/powerpoint/2010/main" val="4272405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61018D78-BCB8-3740-A52A-55C672F2DBC6}"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414135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12B824AB-8AA0-1543-A5B7-C6A549F73C4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2463035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A66383B6-36EC-D142-AAD4-436AD116A3F5}"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624777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5AB2931C-F240-0A49-9575-A22E32143FDE}"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7214414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BA4638E-2EB7-7249-8EA1-9A96C0FFCA37}"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450894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124FC1F1-3D31-6644-A0B4-E45A62D4520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5548523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6D6B5BBC-FDDB-5144-B895-DA21080BA5C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3254641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E657ED60-4AB3-A043-B8C6-E9B7582A457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4737404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p:txBody>
          <a:bodyPr/>
          <a:lstStyle>
            <a:lvl1pPr>
              <a:defRPr/>
            </a:lvl1pPr>
          </a:lstStyle>
          <a:p>
            <a:pPr>
              <a:defRPr/>
            </a:pPr>
            <a:fld id="{6F1A5F44-ECF7-F94D-ABC2-D14FC30E0F6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6711956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p:txBody>
          <a:bodyPr/>
          <a:lstStyle>
            <a:lvl1pPr>
              <a:defRPr/>
            </a:lvl1pPr>
          </a:lstStyle>
          <a:p>
            <a:pPr>
              <a:defRPr/>
            </a:pPr>
            <a:fld id="{B8AA0ABB-E4EB-D348-8402-A37AA0B43A8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723692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F8B3AC-A439-9248-B3AD-C795F83B17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D5A87F7-2CD6-ED43-AAB3-2ABC514D4F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FA655CEF-F00B-6D40-9250-F8E6D9C3E247}"/>
              </a:ext>
            </a:extLst>
          </p:cNvPr>
          <p:cNvSpPr>
            <a:spLocks noGrp="1" noChangeArrowheads="1"/>
          </p:cNvSpPr>
          <p:nvPr>
            <p:ph type="sldNum" sz="quarter" idx="12"/>
          </p:nvPr>
        </p:nvSpPr>
        <p:spPr>
          <a:ln/>
        </p:spPr>
        <p:txBody>
          <a:bodyPr/>
          <a:lstStyle>
            <a:lvl1pPr>
              <a:defRPr/>
            </a:lvl1pPr>
          </a:lstStyle>
          <a:p>
            <a:fld id="{5951301D-82F4-7D46-B961-F02233DC702F}" type="slidenum">
              <a:rPr lang="en-US" altLang="en-US"/>
              <a:pPr/>
              <a:t>‹#›</a:t>
            </a:fld>
            <a:endParaRPr lang="en-US" altLang="en-US"/>
          </a:p>
        </p:txBody>
      </p:sp>
    </p:spTree>
    <p:extLst>
      <p:ext uri="{BB962C8B-B14F-4D97-AF65-F5344CB8AC3E}">
        <p14:creationId xmlns:p14="http://schemas.microsoft.com/office/powerpoint/2010/main" val="39733108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p:txBody>
          <a:bodyPr/>
          <a:lstStyle>
            <a:lvl1pPr>
              <a:defRPr/>
            </a:lvl1pPr>
          </a:lstStyle>
          <a:p>
            <a:pPr>
              <a:defRPr/>
            </a:pPr>
            <a:fld id="{BA92292A-351F-3A44-8DAB-BEF78A9B088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34401011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148CA014-BA4C-CC47-A791-4C37BB4EB7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3814668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7A25B49D-7D11-A049-A785-660D1667527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472995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B99FD0AA-99C3-A649-AA58-61CD7759607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002883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BC7048A6-542C-814A-84C9-439B5BD8FA8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0062476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6761613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2100735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5519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61304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739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15C24C4-B4A5-A840-B13C-7F203FA1CD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1EE6AF-091E-7941-87D1-F4850C10AE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731BF3-A2A9-DD48-BEFD-F9099759F813}"/>
              </a:ext>
            </a:extLst>
          </p:cNvPr>
          <p:cNvSpPr>
            <a:spLocks noGrp="1" noChangeArrowheads="1"/>
          </p:cNvSpPr>
          <p:nvPr>
            <p:ph type="sldNum" sz="quarter" idx="12"/>
          </p:nvPr>
        </p:nvSpPr>
        <p:spPr>
          <a:ln/>
        </p:spPr>
        <p:txBody>
          <a:bodyPr/>
          <a:lstStyle>
            <a:lvl1pPr>
              <a:defRPr/>
            </a:lvl1pPr>
          </a:lstStyle>
          <a:p>
            <a:fld id="{8340A608-3AEF-5748-B01C-7C966E61EF5B}" type="slidenum">
              <a:rPr lang="en-US" altLang="en-US"/>
              <a:pPr/>
              <a:t>‹#›</a:t>
            </a:fld>
            <a:endParaRPr lang="en-US" altLang="en-US"/>
          </a:p>
        </p:txBody>
      </p:sp>
    </p:spTree>
    <p:extLst>
      <p:ext uri="{BB962C8B-B14F-4D97-AF65-F5344CB8AC3E}">
        <p14:creationId xmlns:p14="http://schemas.microsoft.com/office/powerpoint/2010/main" val="13963627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3117947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824334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262576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39654046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21513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0604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963829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28666504"/>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608027359"/>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3/23/26</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3925866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5AB18E-7B7B-AE43-8CD5-A76C6C978A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ECEE17-D5A1-CB40-BD78-8FAF6C91C0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B1DE5E-3AE8-B843-9635-69AC925611AE}"/>
              </a:ext>
            </a:extLst>
          </p:cNvPr>
          <p:cNvSpPr>
            <a:spLocks noGrp="1" noChangeArrowheads="1"/>
          </p:cNvSpPr>
          <p:nvPr>
            <p:ph type="sldNum" sz="quarter" idx="12"/>
          </p:nvPr>
        </p:nvSpPr>
        <p:spPr>
          <a:ln/>
        </p:spPr>
        <p:txBody>
          <a:bodyPr/>
          <a:lstStyle>
            <a:lvl1pPr>
              <a:defRPr/>
            </a:lvl1pPr>
          </a:lstStyle>
          <a:p>
            <a:fld id="{7263E51A-214E-9E48-B72B-99C5FCEBACE3}" type="slidenum">
              <a:rPr lang="en-US" altLang="en-US"/>
              <a:pPr/>
              <a:t>‹#›</a:t>
            </a:fld>
            <a:endParaRPr lang="en-US" altLang="en-US"/>
          </a:p>
        </p:txBody>
      </p:sp>
    </p:spTree>
    <p:extLst>
      <p:ext uri="{BB962C8B-B14F-4D97-AF65-F5344CB8AC3E}">
        <p14:creationId xmlns:p14="http://schemas.microsoft.com/office/powerpoint/2010/main" val="3583008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911BB20-C581-4442-AE78-BE51DEB828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C1AC3B-35C3-B148-9296-0185F9A10B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A5E33A-D3DA-9049-95A8-C1972ED064AA}"/>
              </a:ext>
            </a:extLst>
          </p:cNvPr>
          <p:cNvSpPr>
            <a:spLocks noGrp="1" noChangeArrowheads="1"/>
          </p:cNvSpPr>
          <p:nvPr>
            <p:ph type="sldNum" sz="quarter" idx="12"/>
          </p:nvPr>
        </p:nvSpPr>
        <p:spPr>
          <a:ln/>
        </p:spPr>
        <p:txBody>
          <a:bodyPr/>
          <a:lstStyle>
            <a:lvl1pPr>
              <a:defRPr/>
            </a:lvl1pPr>
          </a:lstStyle>
          <a:p>
            <a:fld id="{3089B3B6-B127-5541-9DFD-ABC616CF36A7}" type="slidenum">
              <a:rPr lang="en-US" altLang="en-US"/>
              <a:pPr/>
              <a:t>‹#›</a:t>
            </a:fld>
            <a:endParaRPr lang="en-US" altLang="en-US"/>
          </a:p>
        </p:txBody>
      </p:sp>
    </p:spTree>
    <p:extLst>
      <p:ext uri="{BB962C8B-B14F-4D97-AF65-F5344CB8AC3E}">
        <p14:creationId xmlns:p14="http://schemas.microsoft.com/office/powerpoint/2010/main" val="936909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6E679D-5424-E14F-AF2C-AFE5E9086D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37AC9B-A03E-BD45-8191-DA2DC76AC1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172A36-8D8A-874B-AC52-2EAD021FBCBF}"/>
              </a:ext>
            </a:extLst>
          </p:cNvPr>
          <p:cNvSpPr>
            <a:spLocks noGrp="1" noChangeArrowheads="1"/>
          </p:cNvSpPr>
          <p:nvPr>
            <p:ph type="sldNum" sz="quarter" idx="12"/>
          </p:nvPr>
        </p:nvSpPr>
        <p:spPr>
          <a:ln/>
        </p:spPr>
        <p:txBody>
          <a:bodyPr/>
          <a:lstStyle>
            <a:lvl1pPr>
              <a:defRPr/>
            </a:lvl1pPr>
          </a:lstStyle>
          <a:p>
            <a:fld id="{2577D702-FA4C-5C4D-981E-A45A8AA417E4}" type="slidenum">
              <a:rPr lang="en-US" altLang="en-US"/>
              <a:pPr/>
              <a:t>‹#›</a:t>
            </a:fld>
            <a:endParaRPr lang="en-US" altLang="en-US"/>
          </a:p>
        </p:txBody>
      </p:sp>
    </p:spTree>
    <p:extLst>
      <p:ext uri="{BB962C8B-B14F-4D97-AF65-F5344CB8AC3E}">
        <p14:creationId xmlns:p14="http://schemas.microsoft.com/office/powerpoint/2010/main" val="3429643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42F208-39C9-0249-A8F9-9C2BF442F9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331940-0580-A14D-AD3C-256818BF55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FC50E8-A618-F44B-B661-5F5BF847DAB5}"/>
              </a:ext>
            </a:extLst>
          </p:cNvPr>
          <p:cNvSpPr>
            <a:spLocks noGrp="1" noChangeArrowheads="1"/>
          </p:cNvSpPr>
          <p:nvPr>
            <p:ph type="sldNum" sz="quarter" idx="12"/>
          </p:nvPr>
        </p:nvSpPr>
        <p:spPr>
          <a:ln/>
        </p:spPr>
        <p:txBody>
          <a:bodyPr/>
          <a:lstStyle>
            <a:lvl1pPr>
              <a:defRPr/>
            </a:lvl1pPr>
          </a:lstStyle>
          <a:p>
            <a:fld id="{85EE3CDE-A6D2-A04F-AB73-EE9E49CBBA63}" type="slidenum">
              <a:rPr lang="en-US" altLang="en-US"/>
              <a:pPr/>
              <a:t>‹#›</a:t>
            </a:fld>
            <a:endParaRPr lang="en-US" altLang="en-US"/>
          </a:p>
        </p:txBody>
      </p:sp>
    </p:spTree>
    <p:extLst>
      <p:ext uri="{BB962C8B-B14F-4D97-AF65-F5344CB8AC3E}">
        <p14:creationId xmlns:p14="http://schemas.microsoft.com/office/powerpoint/2010/main" val="3803516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7BB439-0335-5A48-8A06-F6F6342153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9C071-690E-744C-B5C6-14C3F3C921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8AB250-C810-AA4A-96B0-F692140AFD8F}"/>
              </a:ext>
            </a:extLst>
          </p:cNvPr>
          <p:cNvSpPr>
            <a:spLocks noGrp="1" noChangeArrowheads="1"/>
          </p:cNvSpPr>
          <p:nvPr>
            <p:ph type="sldNum" sz="quarter" idx="12"/>
          </p:nvPr>
        </p:nvSpPr>
        <p:spPr>
          <a:ln/>
        </p:spPr>
        <p:txBody>
          <a:bodyPr/>
          <a:lstStyle>
            <a:lvl1pPr>
              <a:defRPr/>
            </a:lvl1pPr>
          </a:lstStyle>
          <a:p>
            <a:fld id="{7F76905A-2FA4-1B43-91E7-3A63F50D5E2F}" type="slidenum">
              <a:rPr lang="en-US" altLang="en-US"/>
              <a:pPr/>
              <a:t>‹#›</a:t>
            </a:fld>
            <a:endParaRPr lang="en-US" altLang="en-US"/>
          </a:p>
        </p:txBody>
      </p:sp>
    </p:spTree>
    <p:extLst>
      <p:ext uri="{BB962C8B-B14F-4D97-AF65-F5344CB8AC3E}">
        <p14:creationId xmlns:p14="http://schemas.microsoft.com/office/powerpoint/2010/main" val="3690418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FA6DC0-5115-1F40-AAB8-A8D39430B2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EA8A645-DE91-DF47-99A8-8185670B3D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1B11175-2220-BB48-B315-C040858F69D1}"/>
              </a:ext>
            </a:extLst>
          </p:cNvPr>
          <p:cNvSpPr>
            <a:spLocks noGrp="1" noChangeArrowheads="1"/>
          </p:cNvSpPr>
          <p:nvPr>
            <p:ph type="sldNum" sz="quarter" idx="12"/>
          </p:nvPr>
        </p:nvSpPr>
        <p:spPr>
          <a:ln/>
        </p:spPr>
        <p:txBody>
          <a:bodyPr/>
          <a:lstStyle>
            <a:lvl1pPr>
              <a:defRPr/>
            </a:lvl1pPr>
          </a:lstStyle>
          <a:p>
            <a:fld id="{A6D455BD-DDFC-3249-B63A-31FE9E1573E0}" type="slidenum">
              <a:rPr lang="en-US" altLang="en-US"/>
              <a:pPr/>
              <a:t>‹#›</a:t>
            </a:fld>
            <a:endParaRPr lang="en-US" altLang="en-US"/>
          </a:p>
        </p:txBody>
      </p:sp>
    </p:spTree>
    <p:extLst>
      <p:ext uri="{BB962C8B-B14F-4D97-AF65-F5344CB8AC3E}">
        <p14:creationId xmlns:p14="http://schemas.microsoft.com/office/powerpoint/2010/main" val="16263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DCEB7F8-4AFB-A640-BDB1-C84A0C35DB1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18B418C-CF65-0F40-A6C6-3DCDBD69F3F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0A1B929B-C834-AE4C-8B50-DA91434FF64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8A28CBC-ACC7-C34A-B1C8-71996A88F2F5}" type="slidenum">
              <a:rPr lang="en-US" altLang="en-US"/>
              <a:pPr/>
              <a:t>‹#›</a:t>
            </a:fld>
            <a:endParaRPr lang="en-US" altLang="en-US"/>
          </a:p>
        </p:txBody>
      </p:sp>
    </p:spTree>
    <p:extLst>
      <p:ext uri="{BB962C8B-B14F-4D97-AF65-F5344CB8AC3E}">
        <p14:creationId xmlns:p14="http://schemas.microsoft.com/office/powerpoint/2010/main" val="810515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2F9897-727A-3F41-8ABE-5AA3DBCE62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969898-EFE1-E944-BC32-24DC3FC5F1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E5D462-CEFB-7D43-AAC6-EE32C908FC1B}"/>
              </a:ext>
            </a:extLst>
          </p:cNvPr>
          <p:cNvSpPr>
            <a:spLocks noGrp="1" noChangeArrowheads="1"/>
          </p:cNvSpPr>
          <p:nvPr>
            <p:ph type="sldNum" sz="quarter" idx="12"/>
          </p:nvPr>
        </p:nvSpPr>
        <p:spPr>
          <a:ln/>
        </p:spPr>
        <p:txBody>
          <a:bodyPr/>
          <a:lstStyle>
            <a:lvl1pPr>
              <a:defRPr/>
            </a:lvl1pPr>
          </a:lstStyle>
          <a:p>
            <a:fld id="{C9EF33A7-A01B-1A47-A2B9-DE2E1AF84C6C}" type="slidenum">
              <a:rPr lang="en-US" altLang="en-US"/>
              <a:pPr/>
              <a:t>‹#›</a:t>
            </a:fld>
            <a:endParaRPr lang="en-US" altLang="en-US"/>
          </a:p>
        </p:txBody>
      </p:sp>
    </p:spTree>
    <p:extLst>
      <p:ext uri="{BB962C8B-B14F-4D97-AF65-F5344CB8AC3E}">
        <p14:creationId xmlns:p14="http://schemas.microsoft.com/office/powerpoint/2010/main" val="1090107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29225B-5E63-3B44-9034-AD1BF677D0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BF8054-3871-5E47-88B3-5BB488EFB9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040FF-ECE6-8F40-9949-07D55983FC34}"/>
              </a:ext>
            </a:extLst>
          </p:cNvPr>
          <p:cNvSpPr>
            <a:spLocks noGrp="1" noChangeArrowheads="1"/>
          </p:cNvSpPr>
          <p:nvPr>
            <p:ph type="sldNum" sz="quarter" idx="12"/>
          </p:nvPr>
        </p:nvSpPr>
        <p:spPr>
          <a:ln/>
        </p:spPr>
        <p:txBody>
          <a:bodyPr/>
          <a:lstStyle>
            <a:lvl1pPr>
              <a:defRPr/>
            </a:lvl1pPr>
          </a:lstStyle>
          <a:p>
            <a:fld id="{767998F4-0C22-524F-A822-299281BADD82}" type="slidenum">
              <a:rPr lang="en-US" altLang="en-US"/>
              <a:pPr/>
              <a:t>‹#›</a:t>
            </a:fld>
            <a:endParaRPr lang="en-US" altLang="en-US"/>
          </a:p>
        </p:txBody>
      </p:sp>
    </p:spTree>
    <p:extLst>
      <p:ext uri="{BB962C8B-B14F-4D97-AF65-F5344CB8AC3E}">
        <p14:creationId xmlns:p14="http://schemas.microsoft.com/office/powerpoint/2010/main" val="46813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FE443B-0590-0344-890C-2C832C506B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639F32-F6F0-3A48-A77D-5D8A8DD39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59BEC9-67B9-7A40-95BC-CFFB65E066EF}"/>
              </a:ext>
            </a:extLst>
          </p:cNvPr>
          <p:cNvSpPr>
            <a:spLocks noGrp="1" noChangeArrowheads="1"/>
          </p:cNvSpPr>
          <p:nvPr>
            <p:ph type="sldNum" sz="quarter" idx="12"/>
          </p:nvPr>
        </p:nvSpPr>
        <p:spPr>
          <a:ln/>
        </p:spPr>
        <p:txBody>
          <a:bodyPr/>
          <a:lstStyle>
            <a:lvl1pPr>
              <a:defRPr/>
            </a:lvl1pPr>
          </a:lstStyle>
          <a:p>
            <a:fld id="{936E69D6-9DFC-B84D-A594-FCC4825F6298}" type="slidenum">
              <a:rPr lang="en-US" altLang="en-US"/>
              <a:pPr/>
              <a:t>‹#›</a:t>
            </a:fld>
            <a:endParaRPr lang="en-US" altLang="en-US"/>
          </a:p>
        </p:txBody>
      </p:sp>
    </p:spTree>
    <p:extLst>
      <p:ext uri="{BB962C8B-B14F-4D97-AF65-F5344CB8AC3E}">
        <p14:creationId xmlns:p14="http://schemas.microsoft.com/office/powerpoint/2010/main" val="2250848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67832F-1EF5-B04B-B7B1-6D881C9B34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57AC19-F9CF-FC49-BC0C-595C0DE75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03E60E-2E0F-6D4F-9F53-23515AA55642}"/>
              </a:ext>
            </a:extLst>
          </p:cNvPr>
          <p:cNvSpPr>
            <a:spLocks noGrp="1" noChangeArrowheads="1"/>
          </p:cNvSpPr>
          <p:nvPr>
            <p:ph type="sldNum" sz="quarter" idx="12"/>
          </p:nvPr>
        </p:nvSpPr>
        <p:spPr>
          <a:ln/>
        </p:spPr>
        <p:txBody>
          <a:bodyPr/>
          <a:lstStyle>
            <a:lvl1pPr>
              <a:defRPr/>
            </a:lvl1pPr>
          </a:lstStyle>
          <a:p>
            <a:fld id="{797D47DD-9B10-9348-99A4-A827BD8BD9C7}" type="slidenum">
              <a:rPr lang="en-US" altLang="en-US"/>
              <a:pPr/>
              <a:t>‹#›</a:t>
            </a:fld>
            <a:endParaRPr lang="en-US" altLang="en-US"/>
          </a:p>
        </p:txBody>
      </p:sp>
    </p:spTree>
    <p:extLst>
      <p:ext uri="{BB962C8B-B14F-4D97-AF65-F5344CB8AC3E}">
        <p14:creationId xmlns:p14="http://schemas.microsoft.com/office/powerpoint/2010/main" val="1151908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E31FD-800D-5D4E-BA6B-E4B6B6D61F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8D8005-9EF4-9442-9514-C1A9423D5F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971771-B56E-9C45-895D-F91E10C52A3B}"/>
              </a:ext>
            </a:extLst>
          </p:cNvPr>
          <p:cNvSpPr>
            <a:spLocks noGrp="1" noChangeArrowheads="1"/>
          </p:cNvSpPr>
          <p:nvPr>
            <p:ph type="sldNum" sz="quarter" idx="12"/>
          </p:nvPr>
        </p:nvSpPr>
        <p:spPr>
          <a:ln/>
        </p:spPr>
        <p:txBody>
          <a:bodyPr/>
          <a:lstStyle>
            <a:lvl1pPr>
              <a:defRPr/>
            </a:lvl1pPr>
          </a:lstStyle>
          <a:p>
            <a:fld id="{00A99046-4893-FE4E-B301-9528C7F54D30}" type="slidenum">
              <a:rPr lang="en-US" altLang="en-US"/>
              <a:pPr/>
              <a:t>‹#›</a:t>
            </a:fld>
            <a:endParaRPr lang="en-US" altLang="en-US"/>
          </a:p>
        </p:txBody>
      </p:sp>
    </p:spTree>
    <p:extLst>
      <p:ext uri="{BB962C8B-B14F-4D97-AF65-F5344CB8AC3E}">
        <p14:creationId xmlns:p14="http://schemas.microsoft.com/office/powerpoint/2010/main" val="1607992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24C871CE-A9E5-B446-BC83-6D7D1390D0C2}"/>
              </a:ext>
            </a:extLst>
          </p:cNvPr>
          <p:cNvGrpSpPr>
            <a:grpSpLocks/>
          </p:cNvGrpSpPr>
          <p:nvPr/>
        </p:nvGrpSpPr>
        <p:grpSpPr bwMode="auto">
          <a:xfrm>
            <a:off x="177800" y="230188"/>
            <a:ext cx="203200" cy="6503987"/>
            <a:chOff x="112" y="145"/>
            <a:chExt cx="128" cy="4097"/>
          </a:xfrm>
        </p:grpSpPr>
        <p:sp>
          <p:nvSpPr>
            <p:cNvPr id="5" name="Rectangle 5">
              <a:extLst>
                <a:ext uri="{FF2B5EF4-FFF2-40B4-BE49-F238E27FC236}">
                  <a16:creationId xmlns:a16="http://schemas.microsoft.com/office/drawing/2014/main" id="{96055F01-AEAD-EB48-9975-D46EF6441194}"/>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6" name="Rectangle 6">
              <a:extLst>
                <a:ext uri="{FF2B5EF4-FFF2-40B4-BE49-F238E27FC236}">
                  <a16:creationId xmlns:a16="http://schemas.microsoft.com/office/drawing/2014/main" id="{11E1BCE3-0191-7748-9FF7-D500644F8DA6}"/>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7" name="Group 7">
            <a:extLst>
              <a:ext uri="{FF2B5EF4-FFF2-40B4-BE49-F238E27FC236}">
                <a16:creationId xmlns:a16="http://schemas.microsoft.com/office/drawing/2014/main" id="{70E292A4-3700-7A4D-97DE-93594F595972}"/>
              </a:ext>
            </a:extLst>
          </p:cNvPr>
          <p:cNvGrpSpPr>
            <a:grpSpLocks/>
          </p:cNvGrpSpPr>
          <p:nvPr/>
        </p:nvGrpSpPr>
        <p:grpSpPr bwMode="auto">
          <a:xfrm>
            <a:off x="8793163" y="220663"/>
            <a:ext cx="198437" cy="6408737"/>
            <a:chOff x="5539" y="139"/>
            <a:chExt cx="125" cy="4037"/>
          </a:xfrm>
        </p:grpSpPr>
        <p:sp>
          <p:nvSpPr>
            <p:cNvPr id="8" name="Rectangle 8">
              <a:extLst>
                <a:ext uri="{FF2B5EF4-FFF2-40B4-BE49-F238E27FC236}">
                  <a16:creationId xmlns:a16="http://schemas.microsoft.com/office/drawing/2014/main" id="{363669D6-4C98-5D4F-880E-1930E893FB5E}"/>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9" name="Rectangle 9">
              <a:extLst>
                <a:ext uri="{FF2B5EF4-FFF2-40B4-BE49-F238E27FC236}">
                  <a16:creationId xmlns:a16="http://schemas.microsoft.com/office/drawing/2014/main" id="{C8CCE93A-672D-A944-8BF7-868901C20026}"/>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0" name="Group 10">
            <a:extLst>
              <a:ext uri="{FF2B5EF4-FFF2-40B4-BE49-F238E27FC236}">
                <a16:creationId xmlns:a16="http://schemas.microsoft.com/office/drawing/2014/main" id="{AE29984F-0166-394D-82F9-750CB474CA45}"/>
              </a:ext>
            </a:extLst>
          </p:cNvPr>
          <p:cNvGrpSpPr>
            <a:grpSpLocks/>
          </p:cNvGrpSpPr>
          <p:nvPr/>
        </p:nvGrpSpPr>
        <p:grpSpPr bwMode="auto">
          <a:xfrm>
            <a:off x="412750" y="6477000"/>
            <a:ext cx="8686800" cy="228600"/>
            <a:chOff x="260" y="4080"/>
            <a:chExt cx="5472" cy="144"/>
          </a:xfrm>
        </p:grpSpPr>
        <p:sp>
          <p:nvSpPr>
            <p:cNvPr id="11" name="Rectangle 11">
              <a:extLst>
                <a:ext uri="{FF2B5EF4-FFF2-40B4-BE49-F238E27FC236}">
                  <a16:creationId xmlns:a16="http://schemas.microsoft.com/office/drawing/2014/main" id="{8DA1A9DE-C732-2542-B0C7-D6A38078E0E6}"/>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2" name="Rectangle 12">
              <a:extLst>
                <a:ext uri="{FF2B5EF4-FFF2-40B4-BE49-F238E27FC236}">
                  <a16:creationId xmlns:a16="http://schemas.microsoft.com/office/drawing/2014/main" id="{3FA128E7-FD60-924E-8030-9C147CD86741}"/>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3" name="Group 13">
            <a:extLst>
              <a:ext uri="{FF2B5EF4-FFF2-40B4-BE49-F238E27FC236}">
                <a16:creationId xmlns:a16="http://schemas.microsoft.com/office/drawing/2014/main" id="{A8FDDD69-0B82-8445-88F7-448355F236A1}"/>
              </a:ext>
            </a:extLst>
          </p:cNvPr>
          <p:cNvGrpSpPr>
            <a:grpSpLocks/>
          </p:cNvGrpSpPr>
          <p:nvPr/>
        </p:nvGrpSpPr>
        <p:grpSpPr bwMode="auto">
          <a:xfrm>
            <a:off x="76200" y="176213"/>
            <a:ext cx="8745538" cy="161925"/>
            <a:chOff x="48" y="111"/>
            <a:chExt cx="5509" cy="102"/>
          </a:xfrm>
        </p:grpSpPr>
        <p:sp>
          <p:nvSpPr>
            <p:cNvPr id="14" name="Rectangle 14">
              <a:extLst>
                <a:ext uri="{FF2B5EF4-FFF2-40B4-BE49-F238E27FC236}">
                  <a16:creationId xmlns:a16="http://schemas.microsoft.com/office/drawing/2014/main" id="{DECD1E23-79ED-A64B-BCC4-2E545604F9A7}"/>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5" name="Rectangle 15">
              <a:extLst>
                <a:ext uri="{FF2B5EF4-FFF2-40B4-BE49-F238E27FC236}">
                  <a16:creationId xmlns:a16="http://schemas.microsoft.com/office/drawing/2014/main" id="{AB7FDF1A-6993-1347-94B4-C0C7D545D962}"/>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a:extLst>
              <a:ext uri="{FF2B5EF4-FFF2-40B4-BE49-F238E27FC236}">
                <a16:creationId xmlns:a16="http://schemas.microsoft.com/office/drawing/2014/main" id="{C48C36C2-39D3-704C-8B94-1EC173C1886E}"/>
              </a:ext>
            </a:extLst>
          </p:cNvPr>
          <p:cNvSpPr>
            <a:spLocks noGrp="1" noChangeArrowheads="1"/>
          </p:cNvSpPr>
          <p:nvPr>
            <p:ph type="dt" sz="half" idx="10"/>
          </p:nvPr>
        </p:nvSpPr>
        <p:spPr/>
        <p:txBody>
          <a:bodyPr/>
          <a:lstStyle>
            <a:lvl1pPr>
              <a:defRPr/>
            </a:lvl1pPr>
          </a:lstStyle>
          <a:p>
            <a:pPr>
              <a:defRPr/>
            </a:pPr>
            <a:endParaRPr lang="en-US"/>
          </a:p>
        </p:txBody>
      </p:sp>
      <p:sp>
        <p:nvSpPr>
          <p:cNvPr id="17" name="Rectangle 17">
            <a:extLst>
              <a:ext uri="{FF2B5EF4-FFF2-40B4-BE49-F238E27FC236}">
                <a16:creationId xmlns:a16="http://schemas.microsoft.com/office/drawing/2014/main" id="{934CCA3D-6960-3543-A48C-06C64F938EDA}"/>
              </a:ext>
            </a:extLst>
          </p:cNvPr>
          <p:cNvSpPr>
            <a:spLocks noGrp="1" noChangeArrowheads="1"/>
          </p:cNvSpPr>
          <p:nvPr>
            <p:ph type="ftr" sz="quarter" idx="11"/>
          </p:nvPr>
        </p:nvSpPr>
        <p:spPr/>
        <p:txBody>
          <a:bodyPr/>
          <a:lstStyle>
            <a:lvl1pPr>
              <a:defRPr/>
            </a:lvl1pPr>
          </a:lstStyle>
          <a:p>
            <a:pPr>
              <a:defRPr/>
            </a:pPr>
            <a:endParaRPr lang="en-US"/>
          </a:p>
        </p:txBody>
      </p:sp>
      <p:sp>
        <p:nvSpPr>
          <p:cNvPr id="18" name="Rectangle 18">
            <a:extLst>
              <a:ext uri="{FF2B5EF4-FFF2-40B4-BE49-F238E27FC236}">
                <a16:creationId xmlns:a16="http://schemas.microsoft.com/office/drawing/2014/main" id="{E1E40F0B-29E0-A84C-A885-3070B7106F38}"/>
              </a:ext>
            </a:extLst>
          </p:cNvPr>
          <p:cNvSpPr>
            <a:spLocks noGrp="1" noChangeArrowheads="1"/>
          </p:cNvSpPr>
          <p:nvPr>
            <p:ph type="sldNum" sz="quarter" idx="12"/>
          </p:nvPr>
        </p:nvSpPr>
        <p:spPr/>
        <p:txBody>
          <a:bodyPr/>
          <a:lstStyle>
            <a:lvl1pPr>
              <a:defRPr/>
            </a:lvl1pPr>
          </a:lstStyle>
          <a:p>
            <a:fld id="{61C99A75-EA13-2244-AEC6-2F52FF4A81FF}" type="slidenum">
              <a:rPr lang="en-US" altLang="en-US"/>
              <a:pPr/>
              <a:t>‹#›</a:t>
            </a:fld>
            <a:endParaRPr lang="en-US" altLang="en-US"/>
          </a:p>
        </p:txBody>
      </p:sp>
    </p:spTree>
    <p:extLst>
      <p:ext uri="{BB962C8B-B14F-4D97-AF65-F5344CB8AC3E}">
        <p14:creationId xmlns:p14="http://schemas.microsoft.com/office/powerpoint/2010/main" val="94080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D29E83-4739-9F49-AA14-72EAAC4406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15F118-4584-F840-887E-578DBB2675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0E575A-D1B1-2148-B6FD-4C51B9E3B693}"/>
              </a:ext>
            </a:extLst>
          </p:cNvPr>
          <p:cNvSpPr>
            <a:spLocks noGrp="1" noChangeArrowheads="1"/>
          </p:cNvSpPr>
          <p:nvPr>
            <p:ph type="sldNum" sz="quarter" idx="12"/>
          </p:nvPr>
        </p:nvSpPr>
        <p:spPr>
          <a:ln/>
        </p:spPr>
        <p:txBody>
          <a:bodyPr/>
          <a:lstStyle>
            <a:lvl1pPr>
              <a:defRPr/>
            </a:lvl1pPr>
          </a:lstStyle>
          <a:p>
            <a:fld id="{AE43B5EF-AC6F-034A-AC5D-0210C48B2F95}" type="slidenum">
              <a:rPr lang="en-US" altLang="en-US"/>
              <a:pPr/>
              <a:t>‹#›</a:t>
            </a:fld>
            <a:endParaRPr lang="en-US" altLang="en-US"/>
          </a:p>
        </p:txBody>
      </p:sp>
    </p:spTree>
    <p:extLst>
      <p:ext uri="{BB962C8B-B14F-4D97-AF65-F5344CB8AC3E}">
        <p14:creationId xmlns:p14="http://schemas.microsoft.com/office/powerpoint/2010/main" val="2832089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3337D26-923D-F346-84E1-D39F2FFC50FC}"/>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3497C131-8737-0D41-81C2-67EA1E0F0428}"/>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058E1544-994B-4C42-A2E5-5683254E698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5C6A79DE-7AF8-4143-AC02-2929C6E6439C}" type="slidenum">
              <a:rPr lang="en-US" altLang="en-US"/>
              <a:pPr/>
              <a:t>‹#›</a:t>
            </a:fld>
            <a:endParaRPr lang="en-US" altLang="en-US"/>
          </a:p>
        </p:txBody>
      </p:sp>
    </p:spTree>
    <p:extLst>
      <p:ext uri="{BB962C8B-B14F-4D97-AF65-F5344CB8AC3E}">
        <p14:creationId xmlns:p14="http://schemas.microsoft.com/office/powerpoint/2010/main" val="2442918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854E6-C0F5-5D4A-8FD4-5D8480B68906}"/>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6FA06B79-DF38-0744-B7FE-DE6820F7EB6E}"/>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0B3B77FB-F923-3F41-BABD-776871BE5D2F}"/>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4B743565-347C-204D-9AF0-FC606F83CE24}" type="slidenum">
              <a:rPr lang="en-US" altLang="en-US"/>
              <a:pPr/>
              <a:t>‹#›</a:t>
            </a:fld>
            <a:endParaRPr lang="en-US" altLang="en-US"/>
          </a:p>
        </p:txBody>
      </p:sp>
    </p:spTree>
    <p:extLst>
      <p:ext uri="{BB962C8B-B14F-4D97-AF65-F5344CB8AC3E}">
        <p14:creationId xmlns:p14="http://schemas.microsoft.com/office/powerpoint/2010/main" val="801321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88002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A6F6F3-71FD-554E-AD03-E0025239925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08D0AAA2-4500-CE4E-913F-19CF6096BFC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88428766-9E6F-C042-9ED9-21B515704BB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D10BFC3-54BE-EE41-B100-93F7EC080A03}" type="slidenum">
              <a:rPr lang="en-US" altLang="en-US"/>
              <a:pPr/>
              <a:t>‹#›</a:t>
            </a:fld>
            <a:endParaRPr lang="en-US" altLang="en-US"/>
          </a:p>
        </p:txBody>
      </p:sp>
    </p:spTree>
    <p:extLst>
      <p:ext uri="{BB962C8B-B14F-4D97-AF65-F5344CB8AC3E}">
        <p14:creationId xmlns:p14="http://schemas.microsoft.com/office/powerpoint/2010/main" val="3581995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0">
            <a:extLst>
              <a:ext uri="{FF2B5EF4-FFF2-40B4-BE49-F238E27FC236}">
                <a16:creationId xmlns:a16="http://schemas.microsoft.com/office/drawing/2014/main" id="{545ADE9C-F113-1647-8E53-3D6A6CF9B5AE}"/>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1">
            <a:extLst>
              <a:ext uri="{FF2B5EF4-FFF2-40B4-BE49-F238E27FC236}">
                <a16:creationId xmlns:a16="http://schemas.microsoft.com/office/drawing/2014/main" id="{9F5A59F2-BB6C-1041-915C-AC0F2CF54C8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2">
            <a:extLst>
              <a:ext uri="{FF2B5EF4-FFF2-40B4-BE49-F238E27FC236}">
                <a16:creationId xmlns:a16="http://schemas.microsoft.com/office/drawing/2014/main" id="{9120C5EC-5CF0-4049-BD60-F3EB02D3DB4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4E0E898-13E5-1641-94CC-A0B846B88B2A}" type="slidenum">
              <a:rPr lang="en-US" altLang="en-US"/>
              <a:pPr/>
              <a:t>‹#›</a:t>
            </a:fld>
            <a:endParaRPr lang="en-US" altLang="en-US"/>
          </a:p>
        </p:txBody>
      </p:sp>
    </p:spTree>
    <p:extLst>
      <p:ext uri="{BB962C8B-B14F-4D97-AF65-F5344CB8AC3E}">
        <p14:creationId xmlns:p14="http://schemas.microsoft.com/office/powerpoint/2010/main" val="503222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75C1BA-78D5-ED47-B448-437AE99D6BD5}"/>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C1870C6A-9D16-E845-A846-20E48E6B3E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C935C7B-1B8A-C94E-84F9-7DA2A262A76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93B3D12-8A72-5A44-81A8-FD6813317AC0}" type="slidenum">
              <a:rPr lang="en-US" altLang="en-US"/>
              <a:pPr/>
              <a:t>‹#›</a:t>
            </a:fld>
            <a:endParaRPr lang="en-US" altLang="en-US"/>
          </a:p>
        </p:txBody>
      </p:sp>
    </p:spTree>
    <p:extLst>
      <p:ext uri="{BB962C8B-B14F-4D97-AF65-F5344CB8AC3E}">
        <p14:creationId xmlns:p14="http://schemas.microsoft.com/office/powerpoint/2010/main" val="1709788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AD167F-4ED0-6C4A-ADDF-4DE647955FFE}"/>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A7FA4B31-368D-5E45-BCBF-ED6D053FCD0A}"/>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6A6054FB-084F-684A-888D-D2DB4504617C}"/>
              </a:ext>
            </a:extLst>
          </p:cNvPr>
          <p:cNvSpPr>
            <a:spLocks noGrp="1" noChangeArrowheads="1"/>
          </p:cNvSpPr>
          <p:nvPr>
            <p:ph type="sldNum" sz="quarter" idx="12"/>
          </p:nvPr>
        </p:nvSpPr>
        <p:spPr>
          <a:ln/>
        </p:spPr>
        <p:txBody>
          <a:bodyPr/>
          <a:lstStyle>
            <a:lvl1pPr>
              <a:defRPr/>
            </a:lvl1pPr>
          </a:lstStyle>
          <a:p>
            <a:fld id="{AD450844-903A-B74E-B07C-A02E2007488D}" type="slidenum">
              <a:rPr lang="en-US" altLang="en-US"/>
              <a:pPr/>
              <a:t>‹#›</a:t>
            </a:fld>
            <a:endParaRPr lang="en-US" altLang="en-US"/>
          </a:p>
        </p:txBody>
      </p:sp>
    </p:spTree>
    <p:extLst>
      <p:ext uri="{BB962C8B-B14F-4D97-AF65-F5344CB8AC3E}">
        <p14:creationId xmlns:p14="http://schemas.microsoft.com/office/powerpoint/2010/main" val="2437905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D8F838E-7F5F-8A4D-91ED-1A5AC2CC5577}"/>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5E254D80-F324-D94D-889B-34A933F40CC7}"/>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CA75111-059E-D947-A36D-FE1C6AC7F09A}"/>
              </a:ext>
            </a:extLst>
          </p:cNvPr>
          <p:cNvSpPr>
            <a:spLocks noGrp="1"/>
          </p:cNvSpPr>
          <p:nvPr>
            <p:ph type="sldNum" sz="quarter" idx="12"/>
          </p:nvPr>
        </p:nvSpPr>
        <p:spPr/>
        <p:txBody>
          <a:bodyPr/>
          <a:lstStyle>
            <a:lvl1pPr eaLnBrk="0" hangingPunct="0">
              <a:defRPr/>
            </a:lvl1pPr>
          </a:lstStyle>
          <a:p>
            <a:fld id="{E74D4F43-3BB8-4740-9E00-877648363FEE}" type="slidenum">
              <a:rPr lang="en-US" altLang="en-US"/>
              <a:pPr/>
              <a:t>‹#›</a:t>
            </a:fld>
            <a:endParaRPr lang="en-US" altLang="en-US"/>
          </a:p>
        </p:txBody>
      </p:sp>
    </p:spTree>
    <p:extLst>
      <p:ext uri="{BB962C8B-B14F-4D97-AF65-F5344CB8AC3E}">
        <p14:creationId xmlns:p14="http://schemas.microsoft.com/office/powerpoint/2010/main" val="3883215435"/>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A5A8571D-375E-4947-A7B7-43D1AF3045EA}"/>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4EDFB11F-736E-7C4A-B980-0A63259B77C7}"/>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5270C2CF-3D4B-B043-B9B4-68857E6BB8DF}"/>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3E18F541-E12A-5C43-BFF6-83DBC214E582}" type="slidenum">
              <a:rPr lang="en-US" altLang="en-US"/>
              <a:pPr/>
              <a:t>‹#›</a:t>
            </a:fld>
            <a:endParaRPr lang="en-US" altLang="en-US"/>
          </a:p>
        </p:txBody>
      </p:sp>
    </p:spTree>
    <p:extLst>
      <p:ext uri="{BB962C8B-B14F-4D97-AF65-F5344CB8AC3E}">
        <p14:creationId xmlns:p14="http://schemas.microsoft.com/office/powerpoint/2010/main" val="41095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E4602F-C1BE-0445-9CC7-74B37AC9454D}"/>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41523C66-6765-3549-99F6-9345732AB6B2}"/>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86ACB327-E2F4-2D48-AD76-6D8920091AA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BDA88126-D194-E14C-9FDD-0954565797BD}" type="slidenum">
              <a:rPr lang="en-US" altLang="en-US"/>
              <a:pPr/>
              <a:t>‹#›</a:t>
            </a:fld>
            <a:endParaRPr lang="en-US" altLang="en-US"/>
          </a:p>
        </p:txBody>
      </p:sp>
    </p:spTree>
    <p:extLst>
      <p:ext uri="{BB962C8B-B14F-4D97-AF65-F5344CB8AC3E}">
        <p14:creationId xmlns:p14="http://schemas.microsoft.com/office/powerpoint/2010/main" val="2281050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96494CA-17EA-244A-8459-086EBF3ACA0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37180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45F476E-7CA5-234F-B97D-1FD8B34F6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77D1D41B-B5DC-A141-A1D9-AC2CDE8147A4}"/>
              </a:ext>
            </a:extLst>
          </p:cNvPr>
          <p:cNvSpPr>
            <a:spLocks noGrp="1" noChangeArrowheads="1"/>
          </p:cNvSpPr>
          <p:nvPr>
            <p:ph type="sldNum" sz="quarter" idx="11"/>
          </p:nvPr>
        </p:nvSpPr>
        <p:spPr>
          <a:ln/>
        </p:spPr>
        <p:txBody>
          <a:bodyPr/>
          <a:lstStyle>
            <a:lvl1pPr>
              <a:defRPr/>
            </a:lvl1pPr>
          </a:lstStyle>
          <a:p>
            <a:fld id="{A2177C19-0A37-8D41-8DE8-9CC63F99BF59}" type="slidenum">
              <a:rPr lang="en-US" altLang="en-US"/>
              <a:pPr/>
              <a:t>‹#›</a:t>
            </a:fld>
            <a:endParaRPr lang="en-US" altLang="en-US"/>
          </a:p>
        </p:txBody>
      </p:sp>
      <p:sp>
        <p:nvSpPr>
          <p:cNvPr id="6" name="Rectangle 14">
            <a:extLst>
              <a:ext uri="{FF2B5EF4-FFF2-40B4-BE49-F238E27FC236}">
                <a16:creationId xmlns:a16="http://schemas.microsoft.com/office/drawing/2014/main" id="{70143356-067A-4B4E-ABE3-17610AA459F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7729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A68C96-4803-DA4A-9FD2-B4E349E9D4B6}"/>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716C0A42-8419-484A-936B-30D621740B62}"/>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EEA746D2-D596-714E-A56E-3D796FC45396}"/>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FAAD7FB2-C409-9B42-8B23-F8DFB5E58D14}" type="slidenum">
              <a:rPr lang="en-US" altLang="en-US"/>
              <a:pPr/>
              <a:t>‹#›</a:t>
            </a:fld>
            <a:endParaRPr lang="en-US" altLang="en-US"/>
          </a:p>
        </p:txBody>
      </p:sp>
    </p:spTree>
    <p:extLst>
      <p:ext uri="{BB962C8B-B14F-4D97-AF65-F5344CB8AC3E}">
        <p14:creationId xmlns:p14="http://schemas.microsoft.com/office/powerpoint/2010/main" val="1801277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3B1DBF-8CDB-AE41-9AA7-459F9F24C0C3}"/>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F7E5742-9C77-3E49-8C70-413EF9F3884A}"/>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5D625BB2-7577-2F4A-BA0F-C5A81602763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D9CB6C9A-4B8C-D545-9DAE-5ED5E1C17B4B}" type="slidenum">
              <a:rPr lang="en-US" altLang="en-US"/>
              <a:pPr/>
              <a:t>‹#›</a:t>
            </a:fld>
            <a:endParaRPr lang="en-US" altLang="en-US"/>
          </a:p>
        </p:txBody>
      </p:sp>
    </p:spTree>
    <p:extLst>
      <p:ext uri="{BB962C8B-B14F-4D97-AF65-F5344CB8AC3E}">
        <p14:creationId xmlns:p14="http://schemas.microsoft.com/office/powerpoint/2010/main" val="116410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263913-92BB-0D4C-9D92-CC99D49B5BA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Rectangle 5">
            <a:extLst>
              <a:ext uri="{FF2B5EF4-FFF2-40B4-BE49-F238E27FC236}">
                <a16:creationId xmlns:a16="http://schemas.microsoft.com/office/drawing/2014/main" id="{D0A31B5A-1E7D-5F4F-B940-DABFE2A127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Rectangle 6">
            <a:extLst>
              <a:ext uri="{FF2B5EF4-FFF2-40B4-BE49-F238E27FC236}">
                <a16:creationId xmlns:a16="http://schemas.microsoft.com/office/drawing/2014/main" id="{3AADD15C-21E5-264A-90CB-65CBD7CA2BD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09670A0-C3F8-BD44-93C0-8657E3D49027}" type="slidenum">
              <a:rPr lang="en-US" altLang="en-US"/>
              <a:pPr/>
              <a:t>‹#›</a:t>
            </a:fld>
            <a:endParaRPr lang="en-US" altLang="en-US"/>
          </a:p>
        </p:txBody>
      </p:sp>
    </p:spTree>
    <p:extLst>
      <p:ext uri="{BB962C8B-B14F-4D97-AF65-F5344CB8AC3E}">
        <p14:creationId xmlns:p14="http://schemas.microsoft.com/office/powerpoint/2010/main" val="2719044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BE82ED1-69FA-194B-9CC5-95581A8683E6}"/>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5501107A-9BB9-A64D-B5FE-0A7910FB857D}"/>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F03EE5AF-CF7D-4A46-8289-7570E573DBE4}"/>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3A52012-3303-A74F-A607-EBEDADFB8036}" type="slidenum">
              <a:rPr lang="en-US" altLang="en-US"/>
              <a:pPr/>
              <a:t>‹#›</a:t>
            </a:fld>
            <a:endParaRPr lang="en-US" altLang="en-US"/>
          </a:p>
        </p:txBody>
      </p:sp>
    </p:spTree>
    <p:extLst>
      <p:ext uri="{BB962C8B-B14F-4D97-AF65-F5344CB8AC3E}">
        <p14:creationId xmlns:p14="http://schemas.microsoft.com/office/powerpoint/2010/main" val="2163713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4B2E781-D0F7-8D46-985A-DA2C188D09B9}"/>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48ABE34-EEF4-414B-8EC3-ED64BDA554AE}"/>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7CE5BB0B-4D91-9A43-92B1-7961BEE4FEE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32734C4A-82DA-1E46-B1A4-46D4928AB948}" type="slidenum">
              <a:rPr lang="en-US" altLang="en-US"/>
              <a:pPr/>
              <a:t>‹#›</a:t>
            </a:fld>
            <a:endParaRPr lang="en-US" altLang="en-US"/>
          </a:p>
        </p:txBody>
      </p:sp>
    </p:spTree>
    <p:extLst>
      <p:ext uri="{BB962C8B-B14F-4D97-AF65-F5344CB8AC3E}">
        <p14:creationId xmlns:p14="http://schemas.microsoft.com/office/powerpoint/2010/main" val="2510200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ECAF16-333A-974A-B8D2-8E7AB1B465DB}"/>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6F29FB5-A4CB-5249-93BC-E5BF201F5861}"/>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CBC486DF-ABDF-DF42-B813-F5834A1A7782}"/>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D9CD4F44-BAC8-7E43-B85F-2F93DE2FA80B}" type="slidenum">
              <a:rPr lang="en-US" altLang="en-US"/>
              <a:pPr/>
              <a:t>‹#›</a:t>
            </a:fld>
            <a:endParaRPr lang="en-US" altLang="en-US"/>
          </a:p>
        </p:txBody>
      </p:sp>
    </p:spTree>
    <p:extLst>
      <p:ext uri="{BB962C8B-B14F-4D97-AF65-F5344CB8AC3E}">
        <p14:creationId xmlns:p14="http://schemas.microsoft.com/office/powerpoint/2010/main" val="934032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D46C1F-445D-4E42-B4B1-07377E84761A}"/>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F5A2C79-3F8B-C843-A841-D4B38057D513}"/>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267D5AF0-127B-2B43-95AF-84042382F15D}"/>
              </a:ext>
            </a:extLst>
          </p:cNvPr>
          <p:cNvSpPr>
            <a:spLocks noGrp="1" noChangeArrowheads="1"/>
          </p:cNvSpPr>
          <p:nvPr>
            <p:ph type="sldNum" sz="quarter" idx="12"/>
          </p:nvPr>
        </p:nvSpPr>
        <p:spPr/>
        <p:txBody>
          <a:bodyPr/>
          <a:lstStyle>
            <a:lvl1pPr eaLnBrk="0" hangingPunct="0">
              <a:defRPr/>
            </a:lvl1pPr>
          </a:lstStyle>
          <a:p>
            <a:fld id="{4EBE7BB9-64F7-A04F-8381-B233AD32C74A}" type="slidenum">
              <a:rPr lang="en-US" altLang="en-US"/>
              <a:pPr/>
              <a:t>‹#›</a:t>
            </a:fld>
            <a:endParaRPr lang="en-US" altLang="en-US"/>
          </a:p>
        </p:txBody>
      </p:sp>
    </p:spTree>
    <p:extLst>
      <p:ext uri="{BB962C8B-B14F-4D97-AF65-F5344CB8AC3E}">
        <p14:creationId xmlns:p14="http://schemas.microsoft.com/office/powerpoint/2010/main" val="827112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A1B8AE-169A-D045-8FBE-89D14481E25D}"/>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209A019D-257B-724D-8E98-71C1ED2BAA9B}"/>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6DC755F4-E2B4-3341-A18D-5EEDD2D62082}"/>
              </a:ext>
            </a:extLst>
          </p:cNvPr>
          <p:cNvSpPr>
            <a:spLocks noGrp="1" noChangeArrowheads="1"/>
          </p:cNvSpPr>
          <p:nvPr>
            <p:ph type="sldNum" sz="quarter" idx="12"/>
          </p:nvPr>
        </p:nvSpPr>
        <p:spPr/>
        <p:txBody>
          <a:bodyPr/>
          <a:lstStyle>
            <a:lvl1pPr eaLnBrk="0" hangingPunct="0">
              <a:defRPr/>
            </a:lvl1pPr>
          </a:lstStyle>
          <a:p>
            <a:fld id="{5661E211-B37D-ED47-B36D-F09A5D583D4A}" type="slidenum">
              <a:rPr lang="en-US" altLang="en-US"/>
              <a:pPr/>
              <a:t>‹#›</a:t>
            </a:fld>
            <a:endParaRPr lang="en-US" altLang="en-US"/>
          </a:p>
        </p:txBody>
      </p:sp>
    </p:spTree>
    <p:extLst>
      <p:ext uri="{BB962C8B-B14F-4D97-AF65-F5344CB8AC3E}">
        <p14:creationId xmlns:p14="http://schemas.microsoft.com/office/powerpoint/2010/main" val="980502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DC62926-983A-564A-875B-52C54D84749E}"/>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42906B2F-69CB-FB42-9633-A57BA0A89EF7}"/>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346CE4E2-1974-B042-9704-66C9A27020D5}"/>
              </a:ext>
            </a:extLst>
          </p:cNvPr>
          <p:cNvSpPr>
            <a:spLocks noGrp="1" noChangeArrowheads="1"/>
          </p:cNvSpPr>
          <p:nvPr>
            <p:ph type="sldNum" sz="quarter" idx="12"/>
          </p:nvPr>
        </p:nvSpPr>
        <p:spPr/>
        <p:txBody>
          <a:bodyPr/>
          <a:lstStyle>
            <a:lvl1pPr eaLnBrk="0" hangingPunct="0">
              <a:defRPr/>
            </a:lvl1pPr>
          </a:lstStyle>
          <a:p>
            <a:fld id="{94588006-7262-0D44-9B04-824E4C4C3A80}" type="slidenum">
              <a:rPr lang="en-US" altLang="en-US"/>
              <a:pPr/>
              <a:t>‹#›</a:t>
            </a:fld>
            <a:endParaRPr lang="en-US" altLang="en-US"/>
          </a:p>
        </p:txBody>
      </p:sp>
    </p:spTree>
    <p:extLst>
      <p:ext uri="{BB962C8B-B14F-4D97-AF65-F5344CB8AC3E}">
        <p14:creationId xmlns:p14="http://schemas.microsoft.com/office/powerpoint/2010/main" val="451739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4F54E171-7FE4-E848-8011-9366E6FE8AD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a:extLst>
              <a:ext uri="{FF2B5EF4-FFF2-40B4-BE49-F238E27FC236}">
                <a16:creationId xmlns:a16="http://schemas.microsoft.com/office/drawing/2014/main" id="{3D13A589-A2C3-2D43-9F04-FA9894C6FED8}"/>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a:extLst>
              <a:ext uri="{FF2B5EF4-FFF2-40B4-BE49-F238E27FC236}">
                <a16:creationId xmlns:a16="http://schemas.microsoft.com/office/drawing/2014/main" id="{72F3926F-7A43-5B4A-82AA-43B55EAF6D2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9DC37BE-49AA-974D-BAE9-0B6A3BD3587F}" type="slidenum">
              <a:rPr lang="en-US" altLang="en-US"/>
              <a:pPr/>
              <a:t>‹#›</a:t>
            </a:fld>
            <a:endParaRPr lang="en-US" altLang="en-US"/>
          </a:p>
        </p:txBody>
      </p:sp>
    </p:spTree>
    <p:extLst>
      <p:ext uri="{BB962C8B-B14F-4D97-AF65-F5344CB8AC3E}">
        <p14:creationId xmlns:p14="http://schemas.microsoft.com/office/powerpoint/2010/main" val="3654885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B6E8A-871F-5746-BD3E-6D7F37CCEBDE}"/>
              </a:ext>
            </a:extLst>
          </p:cNvPr>
          <p:cNvSpPr>
            <a:spLocks noGrp="1"/>
          </p:cNvSpPr>
          <p:nvPr>
            <p:ph type="dt" sz="half" idx="10"/>
          </p:nvPr>
        </p:nvSpPr>
        <p:spPr/>
        <p:txBody>
          <a:bodyPr/>
          <a:lstStyle>
            <a:lvl1pPr>
              <a:defRPr/>
            </a:lvl1pPr>
          </a:lstStyle>
          <a:p>
            <a:fld id="{74A10D79-A3D6-1145-AC7D-69053136F422}" type="datetime1">
              <a:rPr lang="en-US" altLang="en-US"/>
              <a:pPr/>
              <a:t>3/23/26</a:t>
            </a:fld>
            <a:endParaRPr lang="en-US" altLang="en-US"/>
          </a:p>
        </p:txBody>
      </p:sp>
      <p:sp>
        <p:nvSpPr>
          <p:cNvPr id="5" name="Footer Placeholder 4">
            <a:extLst>
              <a:ext uri="{FF2B5EF4-FFF2-40B4-BE49-F238E27FC236}">
                <a16:creationId xmlns:a16="http://schemas.microsoft.com/office/drawing/2014/main" id="{26243923-6722-DD40-A8E9-269C3E953D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C92FF9-A233-264C-8CD8-F19002AA3CEA}"/>
              </a:ext>
            </a:extLst>
          </p:cNvPr>
          <p:cNvSpPr>
            <a:spLocks noGrp="1"/>
          </p:cNvSpPr>
          <p:nvPr>
            <p:ph type="sldNum" sz="quarter" idx="12"/>
          </p:nvPr>
        </p:nvSpPr>
        <p:spPr>
          <a:xfrm>
            <a:off x="4362450" y="1027113"/>
            <a:ext cx="457200" cy="441325"/>
          </a:xfrm>
        </p:spPr>
        <p:txBody>
          <a:bodyPr/>
          <a:lstStyle>
            <a:lvl1pPr>
              <a:defRPr/>
            </a:lvl1pPr>
          </a:lstStyle>
          <a:p>
            <a:fld id="{A02C3ADE-BAB6-B148-99D4-ECCC7E380178}" type="slidenum">
              <a:rPr lang="en-US" altLang="en-US"/>
              <a:pPr/>
              <a:t>‹#›</a:t>
            </a:fld>
            <a:endParaRPr lang="en-US" altLang="en-US"/>
          </a:p>
        </p:txBody>
      </p:sp>
    </p:spTree>
    <p:extLst>
      <p:ext uri="{BB962C8B-B14F-4D97-AF65-F5344CB8AC3E}">
        <p14:creationId xmlns:p14="http://schemas.microsoft.com/office/powerpoint/2010/main" val="321190734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C80A405C-52F3-894F-9433-626E6AFC42B7}"/>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a:extLst>
              <a:ext uri="{FF2B5EF4-FFF2-40B4-BE49-F238E27FC236}">
                <a16:creationId xmlns:a16="http://schemas.microsoft.com/office/drawing/2014/main" id="{ACA84829-F7A7-BC44-B505-602409B41BD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a:extLst>
              <a:ext uri="{FF2B5EF4-FFF2-40B4-BE49-F238E27FC236}">
                <a16:creationId xmlns:a16="http://schemas.microsoft.com/office/drawing/2014/main" id="{272FF614-7575-2844-9762-21C9F782C7FD}"/>
              </a:ext>
            </a:extLst>
          </p:cNvPr>
          <p:cNvSpPr>
            <a:spLocks noGrp="1" noChangeArrowheads="1"/>
          </p:cNvSpPr>
          <p:nvPr>
            <p:ph type="sldNum" sz="quarter" idx="12"/>
          </p:nvPr>
        </p:nvSpPr>
        <p:spPr/>
        <p:txBody>
          <a:bodyPr/>
          <a:lstStyle>
            <a:lvl1pPr eaLnBrk="0" hangingPunct="0">
              <a:defRPr/>
            </a:lvl1pPr>
          </a:lstStyle>
          <a:p>
            <a:fld id="{AE530BE2-07F2-D540-A349-5742D41428C6}" type="slidenum">
              <a:rPr lang="en-US" altLang="en-US"/>
              <a:pPr/>
              <a:t>‹#›</a:t>
            </a:fld>
            <a:endParaRPr lang="en-US" altLang="en-US"/>
          </a:p>
        </p:txBody>
      </p:sp>
    </p:spTree>
    <p:extLst>
      <p:ext uri="{BB962C8B-B14F-4D97-AF65-F5344CB8AC3E}">
        <p14:creationId xmlns:p14="http://schemas.microsoft.com/office/powerpoint/2010/main" val="391792983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1945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a:extLst>
              <a:ext uri="{FF2B5EF4-FFF2-40B4-BE49-F238E27FC236}">
                <a16:creationId xmlns:a16="http://schemas.microsoft.com/office/drawing/2014/main" id="{2A9F298C-BE80-D944-A4E9-6BD8587DAD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12334B-89DF-B84D-B001-F55B03C9B5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93AB3-7696-AF42-A74B-D94AB37E6006}"/>
              </a:ext>
            </a:extLst>
          </p:cNvPr>
          <p:cNvSpPr>
            <a:spLocks noGrp="1" noChangeArrowheads="1"/>
          </p:cNvSpPr>
          <p:nvPr>
            <p:ph type="sldNum" sz="quarter" idx="12"/>
          </p:nvPr>
        </p:nvSpPr>
        <p:spPr>
          <a:ln/>
        </p:spPr>
        <p:txBody>
          <a:bodyPr/>
          <a:lstStyle>
            <a:lvl1pPr>
              <a:defRPr/>
            </a:lvl1pPr>
          </a:lstStyle>
          <a:p>
            <a:fld id="{FEAAA6C6-1A28-DF40-88A7-3FEFE0E9697F}" type="slidenum">
              <a:rPr lang="en-US" altLang="en-US"/>
              <a:pPr/>
              <a:t>‹#›</a:t>
            </a:fld>
            <a:endParaRPr lang="en-US" altLang="en-US"/>
          </a:p>
        </p:txBody>
      </p:sp>
    </p:spTree>
    <p:extLst>
      <p:ext uri="{BB962C8B-B14F-4D97-AF65-F5344CB8AC3E}">
        <p14:creationId xmlns:p14="http://schemas.microsoft.com/office/powerpoint/2010/main" val="121532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C94244-7A83-8041-B11B-12BC73597D7E}"/>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
            <a:extLst>
              <a:ext uri="{FF2B5EF4-FFF2-40B4-BE49-F238E27FC236}">
                <a16:creationId xmlns:a16="http://schemas.microsoft.com/office/drawing/2014/main" id="{144E63C6-785F-C241-A56F-6C343A628DBE}"/>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6">
            <a:extLst>
              <a:ext uri="{FF2B5EF4-FFF2-40B4-BE49-F238E27FC236}">
                <a16:creationId xmlns:a16="http://schemas.microsoft.com/office/drawing/2014/main" id="{06D72BA7-5C71-9B4C-8289-5BF3AC44B88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B2CCCED-B106-0E46-BEAE-283F3BB97C20}" type="slidenum">
              <a:rPr lang="en-US" altLang="en-US"/>
              <a:pPr/>
              <a:t>‹#›</a:t>
            </a:fld>
            <a:endParaRPr lang="en-US" altLang="en-US"/>
          </a:p>
        </p:txBody>
      </p:sp>
    </p:spTree>
    <p:extLst>
      <p:ext uri="{BB962C8B-B14F-4D97-AF65-F5344CB8AC3E}">
        <p14:creationId xmlns:p14="http://schemas.microsoft.com/office/powerpoint/2010/main" val="42511488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786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287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923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5473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4054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882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491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858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8090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77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A57E80-8BEE-C849-9F13-FE0D6481A9A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9533A864-E21B-2745-BAFD-7ABF2500BF5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419F436C-A968-2A4F-91ED-5FF156E2490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0B47D5E-CBC9-CA48-A4E8-B9649389165C}" type="slidenum">
              <a:rPr lang="en-US" altLang="en-US"/>
              <a:pPr/>
              <a:t>‹#›</a:t>
            </a:fld>
            <a:endParaRPr lang="en-US" altLang="en-US"/>
          </a:p>
        </p:txBody>
      </p:sp>
    </p:spTree>
    <p:extLst>
      <p:ext uri="{BB962C8B-B14F-4D97-AF65-F5344CB8AC3E}">
        <p14:creationId xmlns:p14="http://schemas.microsoft.com/office/powerpoint/2010/main" val="7320707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54238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3A6E9D2-4057-0D4B-941B-C59A090FA4B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5245993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12D2BA5-5B91-634C-B518-75FE93FF2230}"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029012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D4C0195-A181-914D-BBAF-B21091E65DCB}"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248531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9BE8FA8-1758-4D4F-A86E-42E6FF74347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4168566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2EA2FC1-B2AE-D042-A1FA-6EF9D624E879}"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4099260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86CF7527-4986-F94D-A36B-F0E3373AB28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509246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43BE9268-D072-6949-A521-72BEDAC60D36}"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0994277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95BF39A-9E59-7545-8258-A254CE9F3C6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1611403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30844ED1-B85A-8541-B8E3-5C75875F34FC}"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220398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1C7B7F-9F37-4A40-BC6B-8E314E6CBF3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B48959EE-62B5-5245-8091-3AB27549DC8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56C9C4B-FCC9-4E46-BC13-74DC4DB791F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52E78-1D57-174F-B6C2-5717656C95A4}" type="slidenum">
              <a:rPr lang="en-US" altLang="en-US"/>
              <a:pPr/>
              <a:t>‹#›</a:t>
            </a:fld>
            <a:endParaRPr lang="en-US" altLang="en-US"/>
          </a:p>
        </p:txBody>
      </p:sp>
    </p:spTree>
    <p:extLst>
      <p:ext uri="{BB962C8B-B14F-4D97-AF65-F5344CB8AC3E}">
        <p14:creationId xmlns:p14="http://schemas.microsoft.com/office/powerpoint/2010/main" val="1851735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A67CAAE-E6DC-6F41-A7B1-4CF0A0309D7B}"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3989752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Black"/>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Black"/>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E8FFC74-C508-0941-AA10-752B4A7F4371}" type="slidenum">
              <a:rPr lang="en-US">
                <a:latin typeface="Arial Black"/>
              </a:rPr>
              <a:pPr/>
              <a:t>‹#›</a:t>
            </a:fld>
            <a:endParaRPr lang="en-US">
              <a:latin typeface="Arial Black"/>
            </a:endParaRPr>
          </a:p>
        </p:txBody>
      </p:sp>
    </p:spTree>
    <p:extLst>
      <p:ext uri="{BB962C8B-B14F-4D97-AF65-F5344CB8AC3E}">
        <p14:creationId xmlns:p14="http://schemas.microsoft.com/office/powerpoint/2010/main" val="763436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2433373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592438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19976707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23525212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42545063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20009298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14311115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191657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5761C3A-E470-E44D-B79C-DCBBA9D6D46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BCF190D9-9DDD-1E46-8C22-BFEF3B2E087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159807A-76F0-0440-8004-397922E650A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75F4709-A085-564C-AEE4-D009EBE9F6DF}" type="slidenum">
              <a:rPr lang="en-US" altLang="en-US"/>
              <a:pPr/>
              <a:t>‹#›</a:t>
            </a:fld>
            <a:endParaRPr lang="en-US" altLang="en-US"/>
          </a:p>
        </p:txBody>
      </p:sp>
    </p:spTree>
    <p:extLst>
      <p:ext uri="{BB962C8B-B14F-4D97-AF65-F5344CB8AC3E}">
        <p14:creationId xmlns:p14="http://schemas.microsoft.com/office/powerpoint/2010/main" val="1698994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42751172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16406482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1938077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C23BC27-DE7A-4B41-AF4A-BE62DEF2AFD4}"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936598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44EE353-C04D-3C4F-9B75-902BD7C017AC}"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774955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5D3EC47-10F0-594C-82A2-4EBE6DB49681}"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135637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E1F24264-E019-4042-B81C-51C91E1A975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9938704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A2FC87F-F327-004C-BF44-7FEC1F20D543}"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830119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F5E87FB-8131-DB4D-A432-874BF1BB10EF}"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28436716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Arial Narrow"/>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Arial Narrow"/>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D318A5C7-A116-8241-8F80-E838D840BB70}" type="slidenum">
              <a:rPr lang="en-US">
                <a:latin typeface="Arial Narrow"/>
              </a:rPr>
              <a:pPr/>
              <a:t>‹#›</a:t>
            </a:fld>
            <a:endParaRPr lang="en-US">
              <a:latin typeface="Arial Narrow"/>
            </a:endParaRPr>
          </a:p>
        </p:txBody>
      </p:sp>
    </p:spTree>
    <p:extLst>
      <p:ext uri="{BB962C8B-B14F-4D97-AF65-F5344CB8AC3E}">
        <p14:creationId xmlns:p14="http://schemas.microsoft.com/office/powerpoint/2010/main" val="32245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4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4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2.xml"/><Relationship Id="rId1" Type="http://schemas.openxmlformats.org/officeDocument/2006/relationships/slideLayout" Target="../slideLayouts/slideLayout5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5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58.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2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2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4.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2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30.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3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32.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14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15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15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3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3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17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7.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40.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4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0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20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44.xml"/><Relationship Id="rId1" Type="http://schemas.openxmlformats.org/officeDocument/2006/relationships/slideLayout" Target="../slideLayouts/slideLayout2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6.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image" Target="../media/image15.png"/><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theme" Target="../theme/theme4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17.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image" Target="../media/image18.png"/><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theme" Target="../theme/theme46.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6" Type="http://schemas.openxmlformats.org/officeDocument/2006/relationships/theme" Target="../theme/theme47.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40.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7F64BA-EC38-5646-A554-4BB119EC212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EDBEDA-363D-A840-B7D5-0A55CD79BA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44" r:id="rId1"/>
    <p:sldLayoutId id="2147494845" r:id="rId2"/>
    <p:sldLayoutId id="2147494846" r:id="rId3"/>
    <p:sldLayoutId id="2147494847" r:id="rId4"/>
    <p:sldLayoutId id="2147494848" r:id="rId5"/>
    <p:sldLayoutId id="2147494849" r:id="rId6"/>
    <p:sldLayoutId id="2147494850" r:id="rId7"/>
    <p:sldLayoutId id="2147494851" r:id="rId8"/>
    <p:sldLayoutId id="2147494852" r:id="rId9"/>
    <p:sldLayoutId id="2147494853" r:id="rId10"/>
    <p:sldLayoutId id="214749485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63A3242-7641-5642-9CBE-26F4ED2F664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7A35CE4C-0173-B643-86C7-54DF041BD1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3A68B955-C354-0549-A217-F2262649F12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49" name="Rectangle 5">
            <a:extLst>
              <a:ext uri="{FF2B5EF4-FFF2-40B4-BE49-F238E27FC236}">
                <a16:creationId xmlns:a16="http://schemas.microsoft.com/office/drawing/2014/main" id="{18144DA2-5B28-0C4F-A0B2-D24A588071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50" name="Rectangle 6">
            <a:extLst>
              <a:ext uri="{FF2B5EF4-FFF2-40B4-BE49-F238E27FC236}">
                <a16:creationId xmlns:a16="http://schemas.microsoft.com/office/drawing/2014/main" id="{D6506C2F-66E3-9B42-911B-C67B8DD1911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9058689D-4AAA-1849-9EB1-5B10F7861E2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EB4A8A13-19FF-C541-B2DF-16551B5E257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EFAD367A-A67B-1848-8FDD-80854E3A4E3B}"/>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80600370-A7EB-ED4E-8BA4-39A0EE9E482B}"/>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B79FC87D-FEED-8141-B79C-AF740D11C5FE}"/>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DA1C160A-2276-7E4E-91E7-03C0E4D9F88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panose="020B0703020202090204" pitchFamily="34" charset="0"/>
                <a:ea typeface="Osaka" panose="020B0600000000000000" pitchFamily="34" charset="-128"/>
              </a:defRPr>
            </a:lvl1pPr>
          </a:lstStyle>
          <a:p>
            <a:fld id="{D99370CE-2780-914A-9ABB-8FF813DC6B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34"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01DAA61-5A71-4542-9413-09075FB6177C}"/>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94490BEF-1BBF-4C43-B918-17B06A39C2EC}"/>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23EC7403-AA63-E240-A698-070B0C8E09C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65A0D170-DB25-A646-81F6-2F31630EFE0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891D0E1-C9FF-7C46-842B-C19A7809AF1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FCAF4A6A-6405-4349-AFE9-6956E1F917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0"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BEEA3FE-2AF6-C246-99FB-C5B0325A47D2}"/>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7AD9B6AE-B1B8-2D45-A7E0-36409865F3BC}"/>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6E5CA1CA-549D-B741-B580-35A7A9596758}"/>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A95111B-4B74-394A-A384-83ABBBD8925D}"/>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D7E3D057-8621-9D4D-8C0E-B987C64A8A35}" type="slidenum">
              <a:rPr lang="en-US" altLang="en-US"/>
              <a:pPr/>
              <a:t>‹#›</a:t>
            </a:fld>
            <a:endParaRPr lang="en-US" altLang="en-US"/>
          </a:p>
        </p:txBody>
      </p:sp>
      <p:sp>
        <p:nvSpPr>
          <p:cNvPr id="57350" name="Rectangle 6">
            <a:extLst>
              <a:ext uri="{FF2B5EF4-FFF2-40B4-BE49-F238E27FC236}">
                <a16:creationId xmlns:a16="http://schemas.microsoft.com/office/drawing/2014/main" id="{421872AF-35BF-F64E-ADE9-006C814ACF60}"/>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1"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8D9C8BC-CA28-0544-A732-5312D30AE7B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9395" name="Rectangle 3">
            <a:extLst>
              <a:ext uri="{FF2B5EF4-FFF2-40B4-BE49-F238E27FC236}">
                <a16:creationId xmlns:a16="http://schemas.microsoft.com/office/drawing/2014/main" id="{2BF69325-7D3C-7C4B-B28F-AB0125AB4D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6D8E1BDE-3F8C-6940-A850-2F7FF9F6B8C4}"/>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61443" name="Rectangle 4">
            <a:extLst>
              <a:ext uri="{FF2B5EF4-FFF2-40B4-BE49-F238E27FC236}">
                <a16:creationId xmlns:a16="http://schemas.microsoft.com/office/drawing/2014/main" id="{D7EF6400-6020-8541-A964-235577F9984F}"/>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A8CE6AED-C3B9-8041-85EE-0069D4FB39FE}"/>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eaLnBrk="1" hangingPunct="1">
              <a:defRPr sz="1400">
                <a:solidFill>
                  <a:srgbClr val="FFFFFF"/>
                </a:solidFill>
              </a:defRPr>
            </a:lvl1pPr>
          </a:lstStyle>
          <a:p>
            <a:fld id="{109BF279-5816-2E45-BEEC-69FE65A66EFB}" type="datetime1">
              <a:rPr lang="en-US" altLang="en-US"/>
              <a:pPr/>
              <a:t>3/23/26</a:t>
            </a:fld>
            <a:endParaRPr lang="en-US" altLang="en-US"/>
          </a:p>
        </p:txBody>
      </p:sp>
      <p:sp>
        <p:nvSpPr>
          <p:cNvPr id="1030" name="Rectangle 6">
            <a:extLst>
              <a:ext uri="{FF2B5EF4-FFF2-40B4-BE49-F238E27FC236}">
                <a16:creationId xmlns:a16="http://schemas.microsoft.com/office/drawing/2014/main" id="{B3CDE712-4E13-4342-A499-05547251CBB7}"/>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F460F1B6-DB52-8741-AAF0-E1B9996AAA70}"/>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a:solidFill>
                  <a:srgbClr val="FFFFFF"/>
                </a:solidFill>
              </a:defRPr>
            </a:lvl1pPr>
          </a:lstStyle>
          <a:p>
            <a:fld id="{7F13612E-30F9-B547-BBE8-AE05E952E85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94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84342BC-AF9C-6947-97CB-04665F7FACB8}"/>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
        <p:nvSpPr>
          <p:cNvPr id="13315" name="Rectangle 3">
            <a:extLst>
              <a:ext uri="{FF2B5EF4-FFF2-40B4-BE49-F238E27FC236}">
                <a16:creationId xmlns:a16="http://schemas.microsoft.com/office/drawing/2014/main" id="{B1B03AA6-FC7B-C845-ACDF-F49BA28E0181}"/>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B57E7A3C-4FD5-A640-B0CD-898239D4C3FD}" type="slidenum">
              <a:rPr lang="en-US" altLang="en-US"/>
              <a:pPr/>
              <a:t>‹#›</a:t>
            </a:fld>
            <a:endParaRPr lang="en-US" altLang="en-US"/>
          </a:p>
        </p:txBody>
      </p:sp>
      <p:grpSp>
        <p:nvGrpSpPr>
          <p:cNvPr id="63492" name="Group 4">
            <a:extLst>
              <a:ext uri="{FF2B5EF4-FFF2-40B4-BE49-F238E27FC236}">
                <a16:creationId xmlns:a16="http://schemas.microsoft.com/office/drawing/2014/main" id="{CF721839-E690-6A4D-AD91-EDA55A3D9D56}"/>
              </a:ext>
            </a:extLst>
          </p:cNvPr>
          <p:cNvGrpSpPr>
            <a:grpSpLocks/>
          </p:cNvGrpSpPr>
          <p:nvPr/>
        </p:nvGrpSpPr>
        <p:grpSpPr bwMode="auto">
          <a:xfrm>
            <a:off x="0" y="0"/>
            <a:ext cx="9140825" cy="6850063"/>
            <a:chOff x="0" y="0"/>
            <a:chExt cx="5758" cy="4315"/>
          </a:xfrm>
        </p:grpSpPr>
        <p:grpSp>
          <p:nvGrpSpPr>
            <p:cNvPr id="63496" name="Group 5">
              <a:extLst>
                <a:ext uri="{FF2B5EF4-FFF2-40B4-BE49-F238E27FC236}">
                  <a16:creationId xmlns:a16="http://schemas.microsoft.com/office/drawing/2014/main" id="{7DE785B7-7944-6E4B-9064-039F9F91A5D3}"/>
                </a:ext>
              </a:extLst>
            </p:cNvPr>
            <p:cNvGrpSpPr>
              <a:grpSpLocks/>
            </p:cNvGrpSpPr>
            <p:nvPr userDrawn="1"/>
          </p:nvGrpSpPr>
          <p:grpSpPr bwMode="auto">
            <a:xfrm>
              <a:off x="1728" y="2230"/>
              <a:ext cx="4027" cy="2085"/>
              <a:chOff x="1728" y="2230"/>
              <a:chExt cx="4027" cy="2085"/>
            </a:xfrm>
          </p:grpSpPr>
          <p:sp>
            <p:nvSpPr>
              <p:cNvPr id="13318" name="Freeform 6">
                <a:extLst>
                  <a:ext uri="{FF2B5EF4-FFF2-40B4-BE49-F238E27FC236}">
                    <a16:creationId xmlns:a16="http://schemas.microsoft.com/office/drawing/2014/main" id="{FF09183B-35A7-DB4A-9983-D224D2638C26}"/>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19" name="Freeform 7">
                <a:extLst>
                  <a:ext uri="{FF2B5EF4-FFF2-40B4-BE49-F238E27FC236}">
                    <a16:creationId xmlns:a16="http://schemas.microsoft.com/office/drawing/2014/main" id="{91584A1A-18F6-EA4A-AC0F-97014288BDF2}"/>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20" name="Freeform 8">
                <a:extLst>
                  <a:ext uri="{FF2B5EF4-FFF2-40B4-BE49-F238E27FC236}">
                    <a16:creationId xmlns:a16="http://schemas.microsoft.com/office/drawing/2014/main" id="{037647A7-E138-1040-BE8A-E090DF7E0234}"/>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502" name="Freeform 9">
                <a:extLst>
                  <a:ext uri="{FF2B5EF4-FFF2-40B4-BE49-F238E27FC236}">
                    <a16:creationId xmlns:a16="http://schemas.microsoft.com/office/drawing/2014/main" id="{0913372E-35A6-244B-AC8A-51F7AD92553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a:extLst>
                  <a:ext uri="{FF2B5EF4-FFF2-40B4-BE49-F238E27FC236}">
                    <a16:creationId xmlns:a16="http://schemas.microsoft.com/office/drawing/2014/main" id="{BDA5DF9A-21FD-5143-8702-0C21C697A9D0}"/>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grpSp>
        <p:sp>
          <p:nvSpPr>
            <p:cNvPr id="13323" name="Freeform 11">
              <a:extLst>
                <a:ext uri="{FF2B5EF4-FFF2-40B4-BE49-F238E27FC236}">
                  <a16:creationId xmlns:a16="http://schemas.microsoft.com/office/drawing/2014/main" id="{E722DCFD-538F-9245-BC03-72D69FB30676}"/>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498" name="Freeform 12">
              <a:extLst>
                <a:ext uri="{FF2B5EF4-FFF2-40B4-BE49-F238E27FC236}">
                  <a16:creationId xmlns:a16="http://schemas.microsoft.com/office/drawing/2014/main" id="{227ACAA3-CBDA-AE47-B7EB-B8179CD0FE15}"/>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5" name="Rectangle 13">
            <a:extLst>
              <a:ext uri="{FF2B5EF4-FFF2-40B4-BE49-F238E27FC236}">
                <a16:creationId xmlns:a16="http://schemas.microsoft.com/office/drawing/2014/main" id="{4F526B10-F8CC-574C-A03A-652E3D918CE4}"/>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6" name="Rectangle 14">
            <a:extLst>
              <a:ext uri="{FF2B5EF4-FFF2-40B4-BE49-F238E27FC236}">
                <a16:creationId xmlns:a16="http://schemas.microsoft.com/office/drawing/2014/main" id="{53ED88D3-A796-6D4C-8221-4D77EC1FBF30}"/>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13327" name="Rectangle 15">
            <a:extLst>
              <a:ext uri="{FF2B5EF4-FFF2-40B4-BE49-F238E27FC236}">
                <a16:creationId xmlns:a16="http://schemas.microsoft.com/office/drawing/2014/main" id="{22770C2E-2113-4B41-AE19-F2C3E622D0A7}"/>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83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54B0F97-66A6-5040-A44B-D3825D3EE43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ED4CDFF8-B7F8-974D-B322-1D3F865116E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7E75265-B761-8F47-B3B1-7BFB2C65B2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7587" name="Rectangle 3">
            <a:extLst>
              <a:ext uri="{FF2B5EF4-FFF2-40B4-BE49-F238E27FC236}">
                <a16:creationId xmlns:a16="http://schemas.microsoft.com/office/drawing/2014/main" id="{F8F6F6BA-4E6F-AF44-BBB3-EC77DC78B8F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148B643-E279-0140-92FB-8D1FAE945C6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9635" name="Rectangle 3">
            <a:extLst>
              <a:ext uri="{FF2B5EF4-FFF2-40B4-BE49-F238E27FC236}">
                <a16:creationId xmlns:a16="http://schemas.microsoft.com/office/drawing/2014/main" id="{81F5B7D4-57C0-C34C-9A16-55AC01CF41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A18B3A55-57A4-7A44-A909-4DBCD3172D94}"/>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6F717EC3-A803-4846-92ED-F862B90390F1}"/>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C4CB7B36-99A0-E84A-AE5B-406A541634E1}"/>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C18FBF75-67E4-544B-A1B2-5C569212D9B6}"/>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7248CE68-A8E6-634D-ADBA-47BAB6C4016B}"/>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703020202090204" pitchFamily="34" charset="0"/>
                <a:ea typeface="Osaka" panose="020B0600000000000000" pitchFamily="34" charset="-128"/>
              </a:defRPr>
            </a:lvl1pPr>
          </a:lstStyle>
          <a:p>
            <a:fld id="{7C26C31C-2F93-374E-8564-9B9EE22DF04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09" r:id="rId1"/>
    <p:sldLayoutId id="2147494810" r:id="rId2"/>
    <p:sldLayoutId id="2147494811" r:id="rId3"/>
    <p:sldLayoutId id="2147494812" r:id="rId4"/>
    <p:sldLayoutId id="2147494813" r:id="rId5"/>
    <p:sldLayoutId id="2147494814" r:id="rId6"/>
    <p:sldLayoutId id="2147494815" r:id="rId7"/>
    <p:sldLayoutId id="2147494816" r:id="rId8"/>
    <p:sldLayoutId id="2147494817" r:id="rId9"/>
    <p:sldLayoutId id="2147494818" r:id="rId10"/>
    <p:sldLayoutId id="214749481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8DC5ADE-3DDD-5F41-B5AE-8EE3863EC48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683" name="Rectangle 3">
            <a:extLst>
              <a:ext uri="{FF2B5EF4-FFF2-40B4-BE49-F238E27FC236}">
                <a16:creationId xmlns:a16="http://schemas.microsoft.com/office/drawing/2014/main" id="{3A6F2976-67FF-6F4B-AFB0-23C9FF95253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7" r:id="rId1"/>
    <p:sldLayoutId id="2147494868"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0FC989E-8A6C-2547-A45D-069B1F36DD1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01ED1A3D-F959-2D4A-A27B-EEF5146F18D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F68FE65-EB61-E44E-90D0-026212B3D3A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102FD1F-7D3E-2441-9971-7AF23CA4C51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969D433-1954-C74E-A4B5-028483ECD07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12CF53F-3BCF-CC4F-A194-6A26C990C6D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9" r:id="rId1"/>
    <p:sldLayoutId id="2147494870" r:id="rId2"/>
    <p:sldLayoutId id="2147494871"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C5BB78EC-9F2F-8F4C-8425-561230321FB7}"/>
              </a:ext>
            </a:extLst>
          </p:cNvPr>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kumimoji="1" lang="en-US" altLang="en-US">
              <a:solidFill>
                <a:srgbClr val="000000"/>
              </a:solidFill>
              <a:latin typeface="Times New Roman" panose="02020603050405020304" pitchFamily="18" charset="0"/>
            </a:endParaRPr>
          </a:p>
        </p:txBody>
      </p:sp>
      <p:sp>
        <p:nvSpPr>
          <p:cNvPr id="88067" name="Line 3">
            <a:extLst>
              <a:ext uri="{FF2B5EF4-FFF2-40B4-BE49-F238E27FC236}">
                <a16:creationId xmlns:a16="http://schemas.microsoft.com/office/drawing/2014/main" id="{27B807F0-B997-DF40-A0D9-D2014B1F4F57}"/>
              </a:ext>
            </a:extLst>
          </p:cNvPr>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8068" name="Picture 4" descr="minispir">
            <a:extLst>
              <a:ext uri="{FF2B5EF4-FFF2-40B4-BE49-F238E27FC236}">
                <a16:creationId xmlns:a16="http://schemas.microsoft.com/office/drawing/2014/main" id="{81BAE7CC-AEC1-2D45-AB0B-E3594CBD1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minispir">
            <a:extLst>
              <a:ext uri="{FF2B5EF4-FFF2-40B4-BE49-F238E27FC236}">
                <a16:creationId xmlns:a16="http://schemas.microsoft.com/office/drawing/2014/main" id="{D03B7753-F14B-8641-AF68-E2946A39B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a:extLst>
              <a:ext uri="{FF2B5EF4-FFF2-40B4-BE49-F238E27FC236}">
                <a16:creationId xmlns:a16="http://schemas.microsoft.com/office/drawing/2014/main" id="{B9CBB3A3-218E-B745-82EF-30E8E1EA9063}"/>
              </a:ext>
            </a:extLst>
          </p:cNvPr>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71" name="Rectangle 7">
            <a:extLst>
              <a:ext uri="{FF2B5EF4-FFF2-40B4-BE49-F238E27FC236}">
                <a16:creationId xmlns:a16="http://schemas.microsoft.com/office/drawing/2014/main" id="{3B1C2E18-501B-FC40-ABD6-D1D85827EFD1}"/>
              </a:ext>
            </a:extLst>
          </p:cNvPr>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2" name="Rectangle 8">
            <a:extLst>
              <a:ext uri="{FF2B5EF4-FFF2-40B4-BE49-F238E27FC236}">
                <a16:creationId xmlns:a16="http://schemas.microsoft.com/office/drawing/2014/main" id="{CD544D41-9601-1F4F-835D-7C9B95A06AB9}"/>
              </a:ext>
            </a:extLst>
          </p:cNvPr>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7" charset="0"/>
                <a:ea typeface="+mn-ea"/>
                <a:cs typeface="+mn-cs"/>
              </a:defRPr>
            </a:lvl1pPr>
          </a:lstStyle>
          <a:p>
            <a:pPr>
              <a:defRPr/>
            </a:pPr>
            <a:endParaRPr lang="en-US"/>
          </a:p>
        </p:txBody>
      </p:sp>
      <p:sp>
        <p:nvSpPr>
          <p:cNvPr id="6153" name="Rectangle 9">
            <a:extLst>
              <a:ext uri="{FF2B5EF4-FFF2-40B4-BE49-F238E27FC236}">
                <a16:creationId xmlns:a16="http://schemas.microsoft.com/office/drawing/2014/main" id="{6EE5C7C7-F65A-664D-8E1F-8A50260E31AC}"/>
              </a:ext>
            </a:extLst>
          </p:cNvPr>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7" charset="0"/>
                <a:ea typeface="+mn-ea"/>
                <a:cs typeface="+mn-cs"/>
              </a:defRPr>
            </a:lvl1pPr>
          </a:lstStyle>
          <a:p>
            <a:pPr>
              <a:defRPr/>
            </a:pPr>
            <a:endParaRPr lang="en-US"/>
          </a:p>
        </p:txBody>
      </p:sp>
      <p:sp>
        <p:nvSpPr>
          <p:cNvPr id="6154" name="Rectangle 10">
            <a:extLst>
              <a:ext uri="{FF2B5EF4-FFF2-40B4-BE49-F238E27FC236}">
                <a16:creationId xmlns:a16="http://schemas.microsoft.com/office/drawing/2014/main" id="{3AA2DB24-6D2C-654E-B6E3-A4770CC83B87}"/>
              </a:ext>
            </a:extLst>
          </p:cNvPr>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172F06FA-1DA6-DB41-B474-25EFD2C4E68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16">
            <a:extLst>
              <a:ext uri="{FF2B5EF4-FFF2-40B4-BE49-F238E27FC236}">
                <a16:creationId xmlns:a16="http://schemas.microsoft.com/office/drawing/2014/main" id="{4186CD98-F0B1-D44E-A5A0-69BDA2FC325B}"/>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5" name="Rectangle 15">
            <a:extLst>
              <a:ext uri="{FF2B5EF4-FFF2-40B4-BE49-F238E27FC236}">
                <a16:creationId xmlns:a16="http://schemas.microsoft.com/office/drawing/2014/main" id="{A11671E7-A6D0-9241-9B74-89C6B95C0758}"/>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6" name="Rectangle 17">
            <a:extLst>
              <a:ext uri="{FF2B5EF4-FFF2-40B4-BE49-F238E27FC236}">
                <a16:creationId xmlns:a16="http://schemas.microsoft.com/office/drawing/2014/main" id="{F66ECD68-FA6E-3942-87C3-01809D59B3EC}"/>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7" name="Rectangle 18">
            <a:extLst>
              <a:ext uri="{FF2B5EF4-FFF2-40B4-BE49-F238E27FC236}">
                <a16:creationId xmlns:a16="http://schemas.microsoft.com/office/drawing/2014/main" id="{0DC3594F-B67F-2549-80C0-269988ABB4CF}"/>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830DAA50-BB5D-C447-83EF-78AD8A09A735}"/>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4" name="Date Placeholder 13">
            <a:extLst>
              <a:ext uri="{FF2B5EF4-FFF2-40B4-BE49-F238E27FC236}">
                <a16:creationId xmlns:a16="http://schemas.microsoft.com/office/drawing/2014/main" id="{30645B05-EA36-BD41-A36F-A7083BFD26F7}"/>
              </a:ext>
            </a:extLst>
          </p:cNvPr>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Georgia" panose="02040502050405020303" pitchFamily="18" charset="0"/>
              </a:defRPr>
            </a:lvl1pPr>
          </a:lstStyle>
          <a:p>
            <a:fld id="{6664B936-ED5E-8246-B825-9C84559C0E4D}" type="datetime1">
              <a:rPr lang="en-US" altLang="en-US"/>
              <a:pPr/>
              <a:t>3/23/26</a:t>
            </a:fld>
            <a:endParaRPr lang="en-US" altLang="en-US"/>
          </a:p>
        </p:txBody>
      </p:sp>
      <p:sp>
        <p:nvSpPr>
          <p:cNvPr id="3" name="Footer Placeholder 2">
            <a:extLst>
              <a:ext uri="{FF2B5EF4-FFF2-40B4-BE49-F238E27FC236}">
                <a16:creationId xmlns:a16="http://schemas.microsoft.com/office/drawing/2014/main" id="{2D999440-A7BD-CD4D-B867-2BCA803CF05B}"/>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a:extLst>
              <a:ext uri="{FF2B5EF4-FFF2-40B4-BE49-F238E27FC236}">
                <a16:creationId xmlns:a16="http://schemas.microsoft.com/office/drawing/2014/main" id="{131F0E8A-D38C-D346-AA22-244061F1398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solidFill>
                <a:prstClr val="black"/>
              </a:solidFill>
              <a:latin typeface="Georgia"/>
              <a:ea typeface="ＭＳ Ｐゴシック" charset="-128"/>
              <a:cs typeface="ＭＳ Ｐゴシック" charset="-128"/>
            </a:endParaRPr>
          </a:p>
        </p:txBody>
      </p:sp>
      <p:sp>
        <p:nvSpPr>
          <p:cNvPr id="10" name="Straight Connector 9">
            <a:extLst>
              <a:ext uri="{FF2B5EF4-FFF2-40B4-BE49-F238E27FC236}">
                <a16:creationId xmlns:a16="http://schemas.microsoft.com/office/drawing/2014/main" id="{65278B3A-C0F8-AC44-8081-CCB1E98D9176}"/>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2" name="Oval 11">
            <a:extLst>
              <a:ext uri="{FF2B5EF4-FFF2-40B4-BE49-F238E27FC236}">
                <a16:creationId xmlns:a16="http://schemas.microsoft.com/office/drawing/2014/main" id="{557A3F67-B626-D54E-B37A-9DD27DF4C7C1}"/>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5" name="Oval 14">
            <a:extLst>
              <a:ext uri="{FF2B5EF4-FFF2-40B4-BE49-F238E27FC236}">
                <a16:creationId xmlns:a16="http://schemas.microsoft.com/office/drawing/2014/main" id="{0C2200C9-627E-9C4E-B28D-61F0E98FE794}"/>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8A4810E7-E2C6-2644-9A65-BDDF89E52E5F}"/>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latin typeface="Georgia" panose="02040502050405020303" pitchFamily="18" charset="0"/>
              </a:defRPr>
            </a:lvl1pPr>
          </a:lstStyle>
          <a:p>
            <a:fld id="{E57DBF35-757C-694A-B46D-F4E663143CF8}" type="slidenum">
              <a:rPr lang="en-US" altLang="en-US"/>
              <a:pPr/>
              <a:t>‹#›</a:t>
            </a:fld>
            <a:endParaRPr lang="en-US" altLang="en-US"/>
          </a:p>
        </p:txBody>
      </p:sp>
      <p:sp>
        <p:nvSpPr>
          <p:cNvPr id="105486" name="Title Placeholder 21">
            <a:extLst>
              <a:ext uri="{FF2B5EF4-FFF2-40B4-BE49-F238E27FC236}">
                <a16:creationId xmlns:a16="http://schemas.microsoft.com/office/drawing/2014/main" id="{86B42F73-0FB0-4944-8004-39AF9FCD341E}"/>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5487" name="Text Placeholder 12">
            <a:extLst>
              <a:ext uri="{FF2B5EF4-FFF2-40B4-BE49-F238E27FC236}">
                <a16:creationId xmlns:a16="http://schemas.microsoft.com/office/drawing/2014/main" id="{35E850A2-90B8-034A-9532-104CD4389199}"/>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81" r:id="rId1"/>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pitchFamily="2" charset="2"/>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a:extLst>
              <a:ext uri="{FF2B5EF4-FFF2-40B4-BE49-F238E27FC236}">
                <a16:creationId xmlns:a16="http://schemas.microsoft.com/office/drawing/2014/main" id="{9C8A95B0-B626-3644-8424-001C1B564C7C}"/>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39E60045-FCD7-F142-A5DD-4C68A496E6C1}"/>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0D43F840-D3DE-6949-BD92-F4DEF6278665}"/>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F6F07D52-ACEA-374B-A6DC-4AA8FC7FED36}"/>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9390B0EA-40D6-1843-A23C-64193186F5E2}"/>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5724" name="Oval 7">
              <a:extLst>
                <a:ext uri="{FF2B5EF4-FFF2-40B4-BE49-F238E27FC236}">
                  <a16:creationId xmlns:a16="http://schemas.microsoft.com/office/drawing/2014/main" id="{703E21DB-ADD8-BC48-A274-5FE32AE2AB5E}"/>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115725" name="Oval 8">
              <a:extLst>
                <a:ext uri="{FF2B5EF4-FFF2-40B4-BE49-F238E27FC236}">
                  <a16:creationId xmlns:a16="http://schemas.microsoft.com/office/drawing/2014/main" id="{0BBDEAFC-73D7-F146-9303-4C952797BE70}"/>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sp>
          <p:nvSpPr>
            <p:cNvPr id="115726" name="Oval 9">
              <a:extLst>
                <a:ext uri="{FF2B5EF4-FFF2-40B4-BE49-F238E27FC236}">
                  <a16:creationId xmlns:a16="http://schemas.microsoft.com/office/drawing/2014/main" id="{579C6724-5430-D641-AD1B-F87E3B0A3A81}"/>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FFFFFF"/>
                </a:solidFill>
                <a:latin typeface="Times New Roman" panose="02020603050405020304" pitchFamily="18" charset="0"/>
              </a:endParaRPr>
            </a:p>
          </p:txBody>
        </p:sp>
      </p:grpSp>
      <p:sp>
        <p:nvSpPr>
          <p:cNvPr id="329738" name="Rectangle 10">
            <a:extLst>
              <a:ext uri="{FF2B5EF4-FFF2-40B4-BE49-F238E27FC236}">
                <a16:creationId xmlns:a16="http://schemas.microsoft.com/office/drawing/2014/main" id="{F29058C2-5A77-EA44-98BE-14C295125B40}"/>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159D0ACA-D57E-354C-8AD1-152332C1F43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FCB41FDC-98AB-004C-A9A1-7366B17D36C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D23B40A9-104F-AB4F-9CE6-7EB241E25F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CDA65996-07B3-FC40-B91B-D1030EB2CDE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71FE4E27-A8F7-4E41-9706-742F96F0F80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85"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44F4A71-617A-7744-A1DE-6EFCDCE0AB7C}"/>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a:extLst>
              <a:ext uri="{FF2B5EF4-FFF2-40B4-BE49-F238E27FC236}">
                <a16:creationId xmlns:a16="http://schemas.microsoft.com/office/drawing/2014/main" id="{92FF104C-3D65-1F43-9209-049E07F6B780}"/>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a:extLst>
              <a:ext uri="{FF2B5EF4-FFF2-40B4-BE49-F238E27FC236}">
                <a16:creationId xmlns:a16="http://schemas.microsoft.com/office/drawing/2014/main" id="{0400FCF4-FDAE-5F48-A44B-DD207F94CFA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ＭＳ Ｐゴシック" charset="-128"/>
                <a:cs typeface="ＭＳ Ｐゴシック" charset="-128"/>
              </a:defRPr>
            </a:lvl1pPr>
          </a:lstStyle>
          <a:p>
            <a:pPr>
              <a:defRPr/>
            </a:pPr>
            <a:endParaRPr lang="en-US"/>
          </a:p>
        </p:txBody>
      </p:sp>
      <p:sp>
        <p:nvSpPr>
          <p:cNvPr id="18437" name="Rectangle 5">
            <a:extLst>
              <a:ext uri="{FF2B5EF4-FFF2-40B4-BE49-F238E27FC236}">
                <a16:creationId xmlns:a16="http://schemas.microsoft.com/office/drawing/2014/main" id="{9A1A3AC5-DF49-844E-9F93-FED4738C241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ＭＳ Ｐゴシック" charset="-128"/>
                <a:cs typeface="ＭＳ Ｐゴシック" charset="-128"/>
              </a:defRPr>
            </a:lvl1pPr>
          </a:lstStyle>
          <a:p>
            <a:pPr>
              <a:defRPr/>
            </a:pPr>
            <a:endParaRPr lang="en-US"/>
          </a:p>
        </p:txBody>
      </p:sp>
      <p:sp>
        <p:nvSpPr>
          <p:cNvPr id="18438" name="Rectangle 6">
            <a:extLst>
              <a:ext uri="{FF2B5EF4-FFF2-40B4-BE49-F238E27FC236}">
                <a16:creationId xmlns:a16="http://schemas.microsoft.com/office/drawing/2014/main" id="{B9F96E32-23E1-4443-BDC5-800CDB4F4EF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panose="020B0604030504040204" pitchFamily="34" charset="0"/>
              </a:defRPr>
            </a:lvl1pPr>
          </a:lstStyle>
          <a:p>
            <a:fld id="{C2F69941-DE4D-5E42-9082-CC84592EEB8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43" r:id="rId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0"/>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0"/>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0"/>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2746900466"/>
      </p:ext>
    </p:extLst>
  </p:cSld>
  <p:clrMap bg1="lt1" tx1="dk1" bg2="lt2" tx2="dk2" accent1="accent1" accent2="accent2" accent3="accent3" accent4="accent4" accent5="accent5" accent6="accent6" hlink="hlink" folHlink="folHlink"/>
  <p:sldLayoutIdLst>
    <p:sldLayoutId id="2147494887" r:id="rId1"/>
    <p:sldLayoutId id="2147494888" r:id="rId2"/>
    <p:sldLayoutId id="2147494889" r:id="rId3"/>
    <p:sldLayoutId id="2147494890" r:id="rId4"/>
    <p:sldLayoutId id="2147494891" r:id="rId5"/>
    <p:sldLayoutId id="2147494892" r:id="rId6"/>
    <p:sldLayoutId id="2147494893" r:id="rId7"/>
    <p:sldLayoutId id="2147494894" r:id="rId8"/>
    <p:sldLayoutId id="2147494895" r:id="rId9"/>
    <p:sldLayoutId id="2147494896" r:id="rId10"/>
    <p:sldLayoutId id="214749489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540674" name="Group 2"/>
          <p:cNvGrpSpPr>
            <a:grpSpLocks/>
          </p:cNvGrpSpPr>
          <p:nvPr/>
        </p:nvGrpSpPr>
        <p:grpSpPr bwMode="auto">
          <a:xfrm>
            <a:off x="0" y="-1588"/>
            <a:ext cx="9144000" cy="6859588"/>
            <a:chOff x="0" y="-1"/>
            <a:chExt cx="5760" cy="4321"/>
          </a:xfrm>
        </p:grpSpPr>
        <p:sp>
          <p:nvSpPr>
            <p:cNvPr id="305155" name="Rectangle 3"/>
            <p:cNvSpPr>
              <a:spLocks noChangeArrowheads="1"/>
            </p:cNvSpPr>
            <p:nvPr/>
          </p:nvSpPr>
          <p:spPr bwMode="auto">
            <a:xfrm>
              <a:off x="0" y="864"/>
              <a:ext cx="5760" cy="3456"/>
            </a:xfrm>
            <a:prstGeom prst="rect">
              <a:avLst/>
            </a:prstGeom>
            <a:solidFill>
              <a:schemeClr val="bg1"/>
            </a:solid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56" name="Rectangle 4"/>
            <p:cNvSpPr>
              <a:spLocks noChangeArrowheads="1"/>
            </p:cNvSpPr>
            <p:nvPr/>
          </p:nvSpPr>
          <p:spPr bwMode="white">
            <a:xfrm>
              <a:off x="0" y="4125"/>
              <a:ext cx="5760" cy="195"/>
            </a:xfrm>
            <a:prstGeom prst="rect">
              <a:avLst/>
            </a:prstGeom>
            <a:solidFill>
              <a:schemeClr val="bg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57" name="Rectangle 5"/>
            <p:cNvSpPr>
              <a:spLocks noChangeArrowheads="1"/>
            </p:cNvSpPr>
            <p:nvPr/>
          </p:nvSpPr>
          <p:spPr bwMode="white">
            <a:xfrm>
              <a:off x="0" y="-1"/>
              <a:ext cx="5760" cy="1015"/>
            </a:xfrm>
            <a:prstGeom prst="rect">
              <a:avLst/>
            </a:prstGeom>
            <a:solidFill>
              <a:schemeClr val="bg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nvGrpSpPr>
            <p:cNvPr id="540678" name="Group 6"/>
            <p:cNvGrpSpPr>
              <a:grpSpLocks/>
            </p:cNvGrpSpPr>
            <p:nvPr/>
          </p:nvGrpSpPr>
          <p:grpSpPr bwMode="auto">
            <a:xfrm>
              <a:off x="0" y="1014"/>
              <a:ext cx="5760" cy="261"/>
              <a:chOff x="0" y="115"/>
              <a:chExt cx="5760" cy="464"/>
            </a:xfrm>
          </p:grpSpPr>
          <p:sp>
            <p:nvSpPr>
              <p:cNvPr id="305159" name="Rectangle 7"/>
              <p:cNvSpPr>
                <a:spLocks noChangeArrowheads="1"/>
              </p:cNvSpPr>
              <p:nvPr/>
            </p:nvSpPr>
            <p:spPr bwMode="ltGray">
              <a:xfrm>
                <a:off x="0" y="115"/>
                <a:ext cx="5760" cy="116"/>
              </a:xfrm>
              <a:prstGeom prst="rect">
                <a:avLst/>
              </a:prstGeom>
              <a:solidFill>
                <a:schemeClr val="accent2"/>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0" name="Rectangle 8"/>
              <p:cNvSpPr>
                <a:spLocks noChangeArrowheads="1"/>
              </p:cNvSpPr>
              <p:nvPr/>
            </p:nvSpPr>
            <p:spPr bwMode="ltGray">
              <a:xfrm>
                <a:off x="0" y="231"/>
                <a:ext cx="5760" cy="117"/>
              </a:xfrm>
              <a:prstGeom prst="rect">
                <a:avLst/>
              </a:prstGeom>
              <a:solidFill>
                <a:schemeClr val="hlink"/>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1" name="Rectangle 9"/>
              <p:cNvSpPr>
                <a:spLocks noChangeArrowheads="1"/>
              </p:cNvSpPr>
              <p:nvPr/>
            </p:nvSpPr>
            <p:spPr bwMode="ltGray">
              <a:xfrm>
                <a:off x="0" y="348"/>
                <a:ext cx="5760" cy="116"/>
              </a:xfrm>
              <a:prstGeom prst="rect">
                <a:avLst/>
              </a:prstGeom>
              <a:solidFill>
                <a:schemeClr val="accent1"/>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305162" name="Rectangle 10"/>
              <p:cNvSpPr>
                <a:spLocks noChangeArrowheads="1"/>
              </p:cNvSpPr>
              <p:nvPr/>
            </p:nvSpPr>
            <p:spPr bwMode="ltGray">
              <a:xfrm>
                <a:off x="0" y="463"/>
                <a:ext cx="5760" cy="116"/>
              </a:xfrm>
              <a:prstGeom prst="rect">
                <a:avLst/>
              </a:prstGeom>
              <a:solidFill>
                <a:schemeClr val="folHlink"/>
              </a:solidFill>
              <a:ln w="9525">
                <a:noFill/>
                <a:miter lim="800000"/>
                <a:headEnd/>
                <a:tailEnd/>
              </a:ln>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grpSp>
      <p:sp>
        <p:nvSpPr>
          <p:cNvPr id="540683" name="Rectangle 11"/>
          <p:cNvSpPr>
            <a:spLocks noGrp="1" noChangeArrowheads="1"/>
          </p:cNvSpPr>
          <p:nvPr>
            <p:ph type="title"/>
          </p:nvPr>
        </p:nvSpPr>
        <p:spPr bwMode="auto">
          <a:xfrm>
            <a:off x="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0684" name="Rectangle 12"/>
          <p:cNvSpPr>
            <a:spLocks noGrp="1" noChangeArrowheads="1"/>
          </p:cNvSpPr>
          <p:nvPr>
            <p:ph type="body" idx="1"/>
          </p:nvPr>
        </p:nvSpPr>
        <p:spPr bwMode="auto">
          <a:xfrm>
            <a:off x="0" y="2133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eaLnBrk="0" hangingPunct="0">
              <a:spcBef>
                <a:spcPct val="50000"/>
              </a:spcBef>
              <a:defRPr sz="1400" b="0" smtClean="0">
                <a:solidFill>
                  <a:srgbClr val="FFFFFF"/>
                </a:solidFill>
                <a:latin typeface="+mn-lt"/>
                <a:ea typeface="+mn-ea"/>
                <a:cs typeface="+mn-cs"/>
              </a:defRPr>
            </a:lvl1pPr>
          </a:lstStyle>
          <a:p>
            <a:pPr algn="l">
              <a:defRPr/>
            </a:pPr>
            <a:endParaRPr lang="en-US">
              <a:latin typeface="Arial Black"/>
              <a:ea typeface="ＭＳ Ｐゴシック"/>
            </a:endParaRPr>
          </a:p>
        </p:txBody>
      </p:sp>
      <p:sp>
        <p:nvSpPr>
          <p:cNvPr id="305166" name="Rectangle 14"/>
          <p:cNvSpPr>
            <a:spLocks noGrp="1" noChangeArrowheads="1"/>
          </p:cNvSpPr>
          <p:nvPr>
            <p:ph type="ftr" sz="quarter" idx="3"/>
          </p:nvPr>
        </p:nvSpPr>
        <p:spPr bwMode="auto">
          <a:xfrm>
            <a:off x="3124201" y="6400800"/>
            <a:ext cx="28956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ctr" eaLnBrk="0" hangingPunct="0">
              <a:spcBef>
                <a:spcPct val="50000"/>
              </a:spcBef>
              <a:defRPr sz="1400" b="0" smtClean="0">
                <a:solidFill>
                  <a:srgbClr val="FFFFFF"/>
                </a:solidFill>
                <a:latin typeface="+mn-lt"/>
                <a:ea typeface="+mn-ea"/>
                <a:cs typeface="+mn-cs"/>
              </a:defRPr>
            </a:lvl1pPr>
          </a:lstStyle>
          <a:p>
            <a:pPr>
              <a:defRPr/>
            </a:pPr>
            <a:endParaRPr lang="en-US">
              <a:latin typeface="Arial Black"/>
              <a:ea typeface="ＭＳ Ｐゴシック"/>
            </a:endParaRPr>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r" eaLnBrk="0" hangingPunct="0">
              <a:spcBef>
                <a:spcPct val="50000"/>
              </a:spcBef>
              <a:defRPr sz="1400" b="0">
                <a:solidFill>
                  <a:srgbClr val="FFFFFF"/>
                </a:solidFill>
                <a:latin typeface="+mn-lt"/>
                <a:cs typeface="ＭＳ Ｐゴシック" charset="0"/>
              </a:defRPr>
            </a:lvl1pPr>
          </a:lstStyle>
          <a:p>
            <a:fld id="{3FC7C1FD-F6DD-B342-A592-312DFE2C6560}" type="slidenum">
              <a:rPr lang="en-US" smtClean="0">
                <a:latin typeface="Arial Black"/>
              </a:rPr>
              <a:pPr/>
              <a:t>‹#›</a:t>
            </a:fld>
            <a:endParaRPr lang="en-US">
              <a:latin typeface="Arial Black"/>
            </a:endParaRPr>
          </a:p>
        </p:txBody>
      </p:sp>
    </p:spTree>
    <p:extLst>
      <p:ext uri="{BB962C8B-B14F-4D97-AF65-F5344CB8AC3E}">
        <p14:creationId xmlns:p14="http://schemas.microsoft.com/office/powerpoint/2010/main" val="2943238975"/>
      </p:ext>
    </p:extLst>
  </p:cSld>
  <p:clrMap bg1="lt1" tx1="dk1" bg2="lt2" tx2="dk2" accent1="accent1" accent2="accent2" accent3="accent3" accent4="accent4" accent5="accent5" accent6="accent6" hlink="hlink" folHlink="folHlink"/>
  <p:sldLayoutIdLst>
    <p:sldLayoutId id="2147494899" r:id="rId1"/>
    <p:sldLayoutId id="2147494900" r:id="rId2"/>
    <p:sldLayoutId id="2147494901" r:id="rId3"/>
    <p:sldLayoutId id="2147494902" r:id="rId4"/>
    <p:sldLayoutId id="2147494903" r:id="rId5"/>
    <p:sldLayoutId id="2147494904" r:id="rId6"/>
    <p:sldLayoutId id="2147494905" r:id="rId7"/>
    <p:sldLayoutId id="2147494906" r:id="rId8"/>
    <p:sldLayoutId id="2147494907" r:id="rId9"/>
    <p:sldLayoutId id="2147494908" r:id="rId10"/>
    <p:sldLayoutId id="2147494909" r:id="rId11"/>
  </p:sldLayoutIdLst>
  <p:txStyles>
    <p:title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defRPr>
      </a:lvl5pPr>
      <a:lvl6pPr marL="456348" algn="ctr" rtl="0" eaLnBrk="0" fontAlgn="base" hangingPunct="0">
        <a:spcBef>
          <a:spcPct val="0"/>
        </a:spcBef>
        <a:spcAft>
          <a:spcPct val="0"/>
        </a:spcAft>
        <a:defRPr kumimoji="1" sz="4400">
          <a:solidFill>
            <a:schemeClr val="tx2"/>
          </a:solidFill>
          <a:latin typeface="Arial Black" charset="0"/>
          <a:ea typeface="ＭＳ Ｐゴシック" charset="0"/>
        </a:defRPr>
      </a:lvl6pPr>
      <a:lvl7pPr marL="912713" algn="ctr" rtl="0" eaLnBrk="0" fontAlgn="base" hangingPunct="0">
        <a:spcBef>
          <a:spcPct val="0"/>
        </a:spcBef>
        <a:spcAft>
          <a:spcPct val="0"/>
        </a:spcAft>
        <a:defRPr kumimoji="1" sz="4400">
          <a:solidFill>
            <a:schemeClr val="tx2"/>
          </a:solidFill>
          <a:latin typeface="Arial Black" charset="0"/>
          <a:ea typeface="ＭＳ Ｐゴシック" charset="0"/>
        </a:defRPr>
      </a:lvl7pPr>
      <a:lvl8pPr marL="1369080" algn="ctr" rtl="0" eaLnBrk="0" fontAlgn="base" hangingPunct="0">
        <a:spcBef>
          <a:spcPct val="0"/>
        </a:spcBef>
        <a:spcAft>
          <a:spcPct val="0"/>
        </a:spcAft>
        <a:defRPr kumimoji="1" sz="4400">
          <a:solidFill>
            <a:schemeClr val="tx2"/>
          </a:solidFill>
          <a:latin typeface="Arial Black" charset="0"/>
          <a:ea typeface="ＭＳ Ｐゴシック" charset="0"/>
        </a:defRPr>
      </a:lvl8pPr>
      <a:lvl9pPr marL="1825435" algn="ctr" rtl="0" eaLnBrk="0" fontAlgn="base" hangingPunct="0">
        <a:spcBef>
          <a:spcPct val="0"/>
        </a:spcBef>
        <a:spcAft>
          <a:spcPct val="0"/>
        </a:spcAft>
        <a:defRPr kumimoji="1" sz="4400">
          <a:solidFill>
            <a:schemeClr val="tx2"/>
          </a:solidFill>
          <a:latin typeface="Arial Black" charset="0"/>
          <a:ea typeface="ＭＳ Ｐゴシック" charset="0"/>
        </a:defRPr>
      </a:lvl9pPr>
    </p:titleStyle>
    <p:bodyStyle>
      <a:lvl1pPr marL="342277" indent="-342277" algn="l" rtl="0" eaLnBrk="0" fontAlgn="base" hangingPunct="0">
        <a:spcBef>
          <a:spcPct val="20000"/>
        </a:spcBef>
        <a:spcAft>
          <a:spcPct val="0"/>
        </a:spcAft>
        <a:buClr>
          <a:schemeClr val="accent1"/>
        </a:buClr>
        <a:buChar char="•"/>
        <a:defRPr kumimoji="1" sz="3200">
          <a:solidFill>
            <a:schemeClr val="tx1"/>
          </a:solidFill>
          <a:latin typeface="Arial"/>
          <a:ea typeface="+mn-ea"/>
          <a:cs typeface="Arial"/>
        </a:defRPr>
      </a:lvl1pPr>
      <a:lvl2pPr marL="741582" indent="-285234" algn="l" rtl="0" eaLnBrk="0" fontAlgn="base" hangingPunct="0">
        <a:spcBef>
          <a:spcPct val="20000"/>
        </a:spcBef>
        <a:spcAft>
          <a:spcPct val="0"/>
        </a:spcAft>
        <a:buClr>
          <a:schemeClr val="hlink"/>
        </a:buClr>
        <a:buChar char="•"/>
        <a:defRPr kumimoji="1" sz="2800">
          <a:solidFill>
            <a:schemeClr val="tx1"/>
          </a:solidFill>
          <a:latin typeface="Arial"/>
          <a:ea typeface="+mn-ea"/>
          <a:cs typeface="Arial"/>
        </a:defRPr>
      </a:lvl2pPr>
      <a:lvl3pPr marL="1140892" indent="-228174" algn="l" rtl="0" eaLnBrk="0" fontAlgn="base" hangingPunct="0">
        <a:spcBef>
          <a:spcPct val="20000"/>
        </a:spcBef>
        <a:spcAft>
          <a:spcPct val="0"/>
        </a:spcAft>
        <a:buClr>
          <a:schemeClr val="accent2"/>
        </a:buClr>
        <a:buChar char="•"/>
        <a:defRPr kumimoji="1" sz="2400">
          <a:solidFill>
            <a:schemeClr val="tx1"/>
          </a:solidFill>
          <a:latin typeface="Arial"/>
          <a:ea typeface="+mn-ea"/>
          <a:cs typeface="Arial"/>
        </a:defRPr>
      </a:lvl3pPr>
      <a:lvl4pPr marL="1597249" indent="-228174" algn="l" rtl="0" eaLnBrk="0" fontAlgn="base" hangingPunct="0">
        <a:spcBef>
          <a:spcPct val="20000"/>
        </a:spcBef>
        <a:spcAft>
          <a:spcPct val="0"/>
        </a:spcAft>
        <a:buClr>
          <a:schemeClr val="tx2"/>
        </a:buClr>
        <a:buChar char="•"/>
        <a:defRPr kumimoji="1" sz="2000">
          <a:solidFill>
            <a:schemeClr val="tx1"/>
          </a:solidFill>
          <a:latin typeface="Arial"/>
          <a:ea typeface="+mn-ea"/>
          <a:cs typeface="Arial"/>
        </a:defRPr>
      </a:lvl4pPr>
      <a:lvl5pPr marL="2053620" indent="-228174" algn="l" rtl="0" eaLnBrk="0" fontAlgn="base" hangingPunct="0">
        <a:spcBef>
          <a:spcPct val="20000"/>
        </a:spcBef>
        <a:spcAft>
          <a:spcPct val="0"/>
        </a:spcAft>
        <a:buClr>
          <a:schemeClr val="accent2"/>
        </a:buClr>
        <a:buChar char="•"/>
        <a:defRPr kumimoji="1" sz="2000">
          <a:solidFill>
            <a:schemeClr val="tx1"/>
          </a:solidFill>
          <a:latin typeface="Arial"/>
          <a:ea typeface="+mn-ea"/>
          <a:cs typeface="Arial"/>
        </a:defRPr>
      </a:lvl5pPr>
      <a:lvl6pPr marL="2509974"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6pPr>
      <a:lvl7pPr marL="2966328"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7pPr>
      <a:lvl8pPr marL="3422692"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8pPr>
      <a:lvl9pPr marL="3879039"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622226687"/>
      </p:ext>
    </p:extLst>
  </p:cSld>
  <p:clrMap bg1="lt1" tx1="dk1" bg2="lt2" tx2="dk2" accent1="accent1" accent2="accent2" accent3="accent3" accent4="accent4" accent5="accent5" accent6="accent6" hlink="hlink" folHlink="folHlink"/>
  <p:sldLayoutIdLst>
    <p:sldLayoutId id="2147494911" r:id="rId1"/>
    <p:sldLayoutId id="2147494912" r:id="rId2"/>
    <p:sldLayoutId id="2147494913" r:id="rId3"/>
    <p:sldLayoutId id="2147494914" r:id="rId4"/>
    <p:sldLayoutId id="2147494915" r:id="rId5"/>
    <p:sldLayoutId id="2147494916" r:id="rId6"/>
    <p:sldLayoutId id="2147494917" r:id="rId7"/>
    <p:sldLayoutId id="2147494918" r:id="rId8"/>
    <p:sldLayoutId id="2147494919" r:id="rId9"/>
    <p:sldLayoutId id="2147494920" r:id="rId10"/>
    <p:sldLayoutId id="214749492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4000" cy="6858000"/>
            <a:chOff x="0" y="0"/>
            <a:chExt cx="5760" cy="4320"/>
          </a:xfrm>
        </p:grpSpPr>
        <p:grpSp>
          <p:nvGrpSpPr>
            <p:cNvPr id="563203" name="Group 3"/>
            <p:cNvGrpSpPr>
              <a:grpSpLocks/>
            </p:cNvGrpSpPr>
            <p:nvPr/>
          </p:nvGrpSpPr>
          <p:grpSpPr bwMode="auto">
            <a:xfrm>
              <a:off x="0" y="0"/>
              <a:ext cx="5760" cy="4320"/>
              <a:chOff x="0" y="0"/>
              <a:chExt cx="5760" cy="4320"/>
            </a:xfrm>
          </p:grpSpPr>
          <p:sp>
            <p:nvSpPr>
              <p:cNvPr id="177156"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7"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8"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59"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0"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1"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2"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3"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4"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5"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6"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7"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8"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69"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0"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1"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2"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3"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4"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grpSp>
            <p:nvGrpSpPr>
              <p:cNvPr id="563223" name="Group 23"/>
              <p:cNvGrpSpPr>
                <a:grpSpLocks/>
              </p:cNvGrpSpPr>
              <p:nvPr/>
            </p:nvGrpSpPr>
            <p:grpSpPr bwMode="auto">
              <a:xfrm>
                <a:off x="0" y="336"/>
                <a:ext cx="5760" cy="3744"/>
                <a:chOff x="0" y="384"/>
                <a:chExt cx="5760" cy="3744"/>
              </a:xfrm>
            </p:grpSpPr>
            <p:sp>
              <p:nvSpPr>
                <p:cNvPr id="177176"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7"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8"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79"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0"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1"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2"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3"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4"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5"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6"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7"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8"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sp>
              <p:nvSpPr>
                <p:cNvPr id="177189"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a:cs typeface="Arial" charset="0"/>
                  </a:endParaRPr>
                </a:p>
              </p:txBody>
            </p:sp>
          </p:grpSp>
        </p:grpSp>
        <p:sp>
          <p:nvSpPr>
            <p:cNvPr id="177190" name="Freeform 38" descr="50%"/>
            <p:cNvSpPr>
              <a:spLocks/>
            </p:cNvSpPr>
            <p:nvPr/>
          </p:nvSpPr>
          <p:spPr bwMode="ltGray">
            <a:xfrm rot="16200000" flipV="1">
              <a:off x="4614"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1"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2" name="Freeform 40" descr="50%"/>
            <p:cNvSpPr>
              <a:spLocks/>
            </p:cNvSpPr>
            <p:nvPr/>
          </p:nvSpPr>
          <p:spPr bwMode="ltGray">
            <a:xfrm rot="16200000" flipV="1">
              <a:off x="877"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3"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4" name="Freeform 42" descr="50%"/>
            <p:cNvSpPr>
              <a:spLocks/>
            </p:cNvSpPr>
            <p:nvPr/>
          </p:nvSpPr>
          <p:spPr bwMode="ltGray">
            <a:xfrm rot="16200000" flipV="1">
              <a:off x="2747" y="3263"/>
              <a:ext cx="274" cy="1817"/>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5"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nvGrpSpPr>
            <p:cNvPr id="563244" name="Group 44"/>
            <p:cNvGrpSpPr>
              <a:grpSpLocks/>
            </p:cNvGrpSpPr>
            <p:nvPr/>
          </p:nvGrpSpPr>
          <p:grpSpPr bwMode="auto">
            <a:xfrm>
              <a:off x="0" y="0"/>
              <a:ext cx="5760" cy="149"/>
              <a:chOff x="0" y="0"/>
              <a:chExt cx="5760" cy="149"/>
            </a:xfrm>
          </p:grpSpPr>
          <p:pic>
            <p:nvPicPr>
              <p:cNvPr id="563245" name="Picture 45" descr="techstri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98"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sp>
            <p:nvSpPr>
              <p:cNvPr id="177199" name="Rectangle 47"/>
              <p:cNvSpPr>
                <a:spLocks noChangeArrowheads="1"/>
              </p:cNvSpPr>
              <p:nvPr/>
            </p:nvSpPr>
            <p:spPr bwMode="auto">
              <a:xfrm>
                <a:off x="0" y="119"/>
                <a:ext cx="5760" cy="30"/>
              </a:xfrm>
              <a:prstGeom prst="rect">
                <a:avLst/>
              </a:prstGeom>
              <a:solidFill>
                <a:schemeClr val="bg2"/>
              </a:solidFill>
              <a:ln w="9525">
                <a:noFill/>
                <a:miter lim="800000"/>
                <a:headEnd/>
                <a:tailEnd/>
              </a:ln>
              <a:effectLst/>
            </p:spPr>
            <p:txBody>
              <a:bodyPr wrap="none" anchor="ctr"/>
              <a:lstStyle/>
              <a:p>
                <a:pPr algn="l" eaLnBrk="0" hangingPunct="0">
                  <a:defRPr/>
                </a:pPr>
                <a:endParaRPr lang="en-US" b="0">
                  <a:solidFill>
                    <a:srgbClr val="000000"/>
                  </a:solidFill>
                  <a:latin typeface="Times New Roman" pitchFamily="18" charset="0"/>
                  <a:ea typeface="ＭＳ Ｐゴシック" pitchFamily="34" charset="-128"/>
                  <a:cs typeface="Arial" charset="0"/>
                </a:endParaRPr>
              </a:p>
            </p:txBody>
          </p:sp>
        </p:grpSp>
      </p:grpSp>
      <p:sp>
        <p:nvSpPr>
          <p:cNvPr id="177200" name="Rectangle 48"/>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63249" name="Rectangle 49"/>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eaLnBrk="0" hangingPunct="0">
              <a:defRPr sz="1400" b="0" smtClean="0">
                <a:solidFill>
                  <a:srgbClr val="99CCCC"/>
                </a:solidFill>
                <a:latin typeface="+mn-lt"/>
                <a:ea typeface="+mn-ea"/>
                <a:cs typeface="+mn-cs"/>
              </a:defRPr>
            </a:lvl1pPr>
          </a:lstStyle>
          <a:p>
            <a:pPr algn="l">
              <a:defRPr/>
            </a:pPr>
            <a:endParaRPr lang="en-US">
              <a:latin typeface="Arial Narrow"/>
              <a:ea typeface="ＭＳ Ｐゴシック"/>
            </a:endParaRPr>
          </a:p>
        </p:txBody>
      </p:sp>
      <p:sp>
        <p:nvSpPr>
          <p:cNvPr id="177203" name="Rectangle 5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ctr" eaLnBrk="0" hangingPunct="0">
              <a:defRPr sz="1400" b="0" smtClean="0">
                <a:solidFill>
                  <a:srgbClr val="99CCCC"/>
                </a:solidFill>
                <a:latin typeface="+mn-lt"/>
                <a:ea typeface="+mn-ea"/>
                <a:cs typeface="+mn-cs"/>
              </a:defRPr>
            </a:lvl1pPr>
          </a:lstStyle>
          <a:p>
            <a:pPr>
              <a:defRPr/>
            </a:pPr>
            <a:endParaRPr lang="en-US">
              <a:latin typeface="Arial Narrow"/>
              <a:ea typeface="ＭＳ Ｐゴシック"/>
            </a:endParaRPr>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r" eaLnBrk="0" hangingPunct="0">
              <a:defRPr sz="1400" b="0">
                <a:solidFill>
                  <a:srgbClr val="99CCCC"/>
                </a:solidFill>
                <a:latin typeface="+mn-lt"/>
                <a:cs typeface="ＭＳ Ｐゴシック" charset="0"/>
              </a:defRPr>
            </a:lvl1pPr>
          </a:lstStyle>
          <a:p>
            <a:fld id="{0A0F27F8-5984-E144-AC5C-3267BB27381E}" type="slidenum">
              <a:rPr lang="en-US" smtClean="0">
                <a:latin typeface="Arial Narrow"/>
              </a:rPr>
              <a:pPr/>
              <a:t>‹#›</a:t>
            </a:fld>
            <a:endParaRPr lang="en-US">
              <a:latin typeface="Arial Narrow"/>
            </a:endParaRPr>
          </a:p>
        </p:txBody>
      </p:sp>
    </p:spTree>
    <p:extLst>
      <p:ext uri="{BB962C8B-B14F-4D97-AF65-F5344CB8AC3E}">
        <p14:creationId xmlns:p14="http://schemas.microsoft.com/office/powerpoint/2010/main" val="151272481"/>
      </p:ext>
    </p:extLst>
  </p:cSld>
  <p:clrMap bg1="lt1" tx1="dk1" bg2="lt2" tx2="dk2" accent1="accent1" accent2="accent2" accent3="accent3" accent4="accent4" accent5="accent5" accent6="accent6" hlink="hlink" folHlink="folHlink"/>
  <p:sldLayoutIdLst>
    <p:sldLayoutId id="2147494923" r:id="rId1"/>
    <p:sldLayoutId id="2147494924" r:id="rId2"/>
    <p:sldLayoutId id="2147494925" r:id="rId3"/>
    <p:sldLayoutId id="2147494926" r:id="rId4"/>
    <p:sldLayoutId id="2147494927" r:id="rId5"/>
    <p:sldLayoutId id="2147494928" r:id="rId6"/>
    <p:sldLayoutId id="2147494929" r:id="rId7"/>
    <p:sldLayoutId id="2147494930" r:id="rId8"/>
    <p:sldLayoutId id="2147494931" r:id="rId9"/>
    <p:sldLayoutId id="2147494932" r:id="rId10"/>
    <p:sldLayoutId id="214749493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Impact" charset="0"/>
          <a:ea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defRPr>
      </a:lvl5pPr>
      <a:lvl6pPr marL="456348" algn="ctr" rtl="0" eaLnBrk="0" fontAlgn="base" hangingPunct="0">
        <a:spcBef>
          <a:spcPct val="0"/>
        </a:spcBef>
        <a:spcAft>
          <a:spcPct val="0"/>
        </a:spcAft>
        <a:defRPr sz="4400">
          <a:solidFill>
            <a:schemeClr val="tx2"/>
          </a:solidFill>
          <a:latin typeface="Impact" charset="0"/>
          <a:ea typeface="ＭＳ Ｐゴシック" charset="0"/>
        </a:defRPr>
      </a:lvl6pPr>
      <a:lvl7pPr marL="912713" algn="ctr" rtl="0" eaLnBrk="0" fontAlgn="base" hangingPunct="0">
        <a:spcBef>
          <a:spcPct val="0"/>
        </a:spcBef>
        <a:spcAft>
          <a:spcPct val="0"/>
        </a:spcAft>
        <a:defRPr sz="4400">
          <a:solidFill>
            <a:schemeClr val="tx2"/>
          </a:solidFill>
          <a:latin typeface="Impact" charset="0"/>
          <a:ea typeface="ＭＳ Ｐゴシック" charset="0"/>
        </a:defRPr>
      </a:lvl7pPr>
      <a:lvl8pPr marL="1369080" algn="ctr" rtl="0" eaLnBrk="0" fontAlgn="base" hangingPunct="0">
        <a:spcBef>
          <a:spcPct val="0"/>
        </a:spcBef>
        <a:spcAft>
          <a:spcPct val="0"/>
        </a:spcAft>
        <a:defRPr sz="4400">
          <a:solidFill>
            <a:schemeClr val="tx2"/>
          </a:solidFill>
          <a:latin typeface="Impact" charset="0"/>
          <a:ea typeface="ＭＳ Ｐゴシック" charset="0"/>
        </a:defRPr>
      </a:lvl8pPr>
      <a:lvl9pPr marL="1825435"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343" indent="-231343"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629081" indent="-172714" algn="l" rtl="0" eaLnBrk="0" fontAlgn="base" hangingPunct="0">
        <a:spcBef>
          <a:spcPct val="20000"/>
        </a:spcBef>
        <a:spcAft>
          <a:spcPct val="0"/>
        </a:spcAft>
        <a:buClr>
          <a:schemeClr val="accent1"/>
        </a:buClr>
        <a:buChar char="•"/>
        <a:defRPr sz="2800">
          <a:solidFill>
            <a:schemeClr val="tx1"/>
          </a:solidFill>
          <a:latin typeface="Arial"/>
          <a:ea typeface="+mn-ea"/>
          <a:cs typeface="Arial"/>
        </a:defRPr>
      </a:lvl2pPr>
      <a:lvl3pPr marL="1079099" indent="-166377" algn="l" rtl="0" eaLnBrk="0" fontAlgn="base" hangingPunct="0">
        <a:spcBef>
          <a:spcPct val="20000"/>
        </a:spcBef>
        <a:spcAft>
          <a:spcPct val="0"/>
        </a:spcAft>
        <a:buClr>
          <a:schemeClr val="folHlink"/>
        </a:buClr>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5E9D590-8884-A340-865E-E31F4E117F4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C14906C-BCCF-4848-8150-69CED670108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D11B79D-FA9B-7C40-8FBD-7FA5ED65A33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51D6F6C6-E27B-1B4C-8B72-282E7C077FB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D8D109CC-E966-FC49-BCAD-B04173A89B0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B2E56BD-5A69-1646-86AB-B1C2A4BF724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20" r:id="rId1"/>
    <p:sldLayoutId id="2147494821" r:id="rId2"/>
    <p:sldLayoutId id="2147494822" r:id="rId3"/>
    <p:sldLayoutId id="2147494823" r:id="rId4"/>
    <p:sldLayoutId id="2147494824" r:id="rId5"/>
    <p:sldLayoutId id="2147494825" r:id="rId6"/>
    <p:sldLayoutId id="2147494826" r:id="rId7"/>
    <p:sldLayoutId id="2147494827" r:id="rId8"/>
    <p:sldLayoutId id="2147494828" r:id="rId9"/>
    <p:sldLayoutId id="2147494829" r:id="rId10"/>
    <p:sldLayoutId id="21474948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defRPr/>
            </a:pPr>
            <a:endParaRPr lang="en-US" sz="2400" kern="0">
              <a:solidFill>
                <a:srgbClr val="EAEAEA"/>
              </a:solidFill>
              <a:latin typeface="Times New Roman" pitchFamily="-111" charset="0"/>
              <a:ea typeface="SimSun" charset="0"/>
              <a:cs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cs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cs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defTabSz="914400"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cs typeface="SimSun" charset="0"/>
              </a:rPr>
              <a:pPr defTabSz="914400" fontAlgn="base">
                <a:spcBef>
                  <a:spcPct val="0"/>
                </a:spcBef>
                <a:spcAft>
                  <a:spcPct val="0"/>
                </a:spcAft>
                <a:defRPr/>
              </a:pPr>
              <a:t>‹#›</a:t>
            </a:fld>
            <a:endParaRPr lang="en-US" altLang="zh-CN">
              <a:solidFill>
                <a:srgbClr val="FEFAC9"/>
              </a:solidFill>
              <a:latin typeface="Times New Roman" charset="0"/>
              <a:ea typeface="SimSun" charset="0"/>
              <a:cs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1701340616"/>
      </p:ext>
    </p:extLst>
  </p:cSld>
  <p:clrMap bg1="dk1" tx1="lt1" bg2="dk2" tx2="lt2" accent1="accent1" accent2="accent2" accent3="accent3" accent4="accent4" accent5="accent5" accent6="accent6" hlink="hlink" folHlink="folHlink"/>
  <p:sldLayoutIdLst>
    <p:sldLayoutId id="2147494935" r:id="rId1"/>
    <p:sldLayoutId id="2147494936" r:id="rId2"/>
    <p:sldLayoutId id="2147494937" r:id="rId3"/>
    <p:sldLayoutId id="2147494938" r:id="rId4"/>
    <p:sldLayoutId id="2147494939" r:id="rId5"/>
    <p:sldLayoutId id="2147494940" r:id="rId6"/>
    <p:sldLayoutId id="2147494941" r:id="rId7"/>
    <p:sldLayoutId id="2147494942" r:id="rId8"/>
    <p:sldLayoutId id="2147494943" r:id="rId9"/>
    <p:sldLayoutId id="2147494944" r:id="rId10"/>
    <p:sldLayoutId id="2147494945" r:id="rId11"/>
    <p:sldLayoutId id="2147494946" r:id="rId12"/>
    <p:sldLayoutId id="2147494947" r:id="rId13"/>
    <p:sldLayoutId id="2147494948"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a:defRPr/>
            </a:pPr>
            <a:fld id="{F76E6D6C-E939-BC4C-943E-46247B2DEFB1}" type="slidenum">
              <a:rPr lang="zh-CN" altLang="en-US"/>
              <a:pPr>
                <a:defRPr/>
              </a:pPr>
              <a:t>‹#›</a:t>
            </a:fld>
            <a:endParaRPr lang="en-US" altLang="zh-CN"/>
          </a:p>
        </p:txBody>
      </p:sp>
    </p:spTree>
    <p:extLst>
      <p:ext uri="{BB962C8B-B14F-4D97-AF65-F5344CB8AC3E}">
        <p14:creationId xmlns:p14="http://schemas.microsoft.com/office/powerpoint/2010/main" val="2112189226"/>
      </p:ext>
    </p:extLst>
  </p:cSld>
  <p:clrMap bg1="lt1" tx1="dk1" bg2="lt2" tx2="dk2" accent1="accent1" accent2="accent2" accent3="accent3" accent4="accent4" accent5="accent5" accent6="accent6" hlink="hlink" folHlink="folHlink"/>
  <p:sldLayoutIdLst>
    <p:sldLayoutId id="2147494951" r:id="rId1"/>
    <p:sldLayoutId id="2147494952" r:id="rId2"/>
    <p:sldLayoutId id="2147494953" r:id="rId3"/>
    <p:sldLayoutId id="2147494954" r:id="rId4"/>
    <p:sldLayoutId id="2147494955" r:id="rId5"/>
    <p:sldLayoutId id="2147494956" r:id="rId6"/>
    <p:sldLayoutId id="2147494957" r:id="rId7"/>
    <p:sldLayoutId id="2147494958" r:id="rId8"/>
    <p:sldLayoutId id="2147494959" r:id="rId9"/>
    <p:sldLayoutId id="2147494960" r:id="rId10"/>
    <p:sldLayoutId id="21474949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110266541"/>
      </p:ext>
    </p:extLst>
  </p:cSld>
  <p:clrMap bg1="dk1" tx1="lt1" bg2="dk2" tx2="lt2" accent1="accent1" accent2="accent2" accent3="accent3" accent4="accent4" accent5="accent5" accent6="accent6" hlink="hlink" folHlink="folHlink"/>
  <p:sldLayoutIdLst>
    <p:sldLayoutId id="2147494963" r:id="rId1"/>
    <p:sldLayoutId id="2147494964" r:id="rId2"/>
    <p:sldLayoutId id="2147494965" r:id="rId3"/>
    <p:sldLayoutId id="2147494966" r:id="rId4"/>
    <p:sldLayoutId id="2147494967" r:id="rId5"/>
    <p:sldLayoutId id="2147494968" r:id="rId6"/>
    <p:sldLayoutId id="2147494969" r:id="rId7"/>
    <p:sldLayoutId id="2147494970" r:id="rId8"/>
    <p:sldLayoutId id="2147494971" r:id="rId9"/>
    <p:sldLayoutId id="2147494972" r:id="rId10"/>
    <p:sldLayoutId id="2147494973" r:id="rId11"/>
    <p:sldLayoutId id="2147494974" r:id="rId12"/>
    <p:sldLayoutId id="2147494975" r:id="rId13"/>
    <p:sldLayoutId id="2147494976"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B1A5A5C9-507C-DB44-9C74-D58949136E8D}" type="slidenum">
              <a:rPr lang="zh-CN" altLang="en-US"/>
              <a:pPr>
                <a:defRPr/>
              </a:pPr>
              <a:t>‹#›</a:t>
            </a:fld>
            <a:endParaRPr lang="en-US" altLang="zh-CN"/>
          </a:p>
        </p:txBody>
      </p:sp>
    </p:spTree>
    <p:extLst>
      <p:ext uri="{BB962C8B-B14F-4D97-AF65-F5344CB8AC3E}">
        <p14:creationId xmlns:p14="http://schemas.microsoft.com/office/powerpoint/2010/main" val="2755988761"/>
      </p:ext>
    </p:extLst>
  </p:cSld>
  <p:clrMap bg1="lt1" tx1="dk1" bg2="lt2" tx2="dk2" accent1="accent1" accent2="accent2" accent3="accent3" accent4="accent4" accent5="accent5" accent6="accent6" hlink="hlink" folHlink="folHlink"/>
  <p:sldLayoutIdLst>
    <p:sldLayoutId id="214749497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pPr>
                <a:defRPr/>
              </a:pPr>
              <a:t>‹#›</a:t>
            </a:fld>
            <a:endParaRPr lang="en-US" altLang="zh-CN"/>
          </a:p>
        </p:txBody>
      </p:sp>
    </p:spTree>
    <p:extLst>
      <p:ext uri="{BB962C8B-B14F-4D97-AF65-F5344CB8AC3E}">
        <p14:creationId xmlns:p14="http://schemas.microsoft.com/office/powerpoint/2010/main" val="2606223628"/>
      </p:ext>
    </p:extLst>
  </p:cSld>
  <p:clrMap bg1="dk2" tx1="lt1" bg2="dk1" tx2="lt2" accent1="accent1" accent2="accent2" accent3="accent3" accent4="accent4" accent5="accent5" accent6="accent6" hlink="hlink" folHlink="folHlink"/>
  <p:sldLayoutIdLst>
    <p:sldLayoutId id="2147494980" r:id="rId1"/>
    <p:sldLayoutId id="2147494981" r:id="rId2"/>
    <p:sldLayoutId id="2147494982" r:id="rId3"/>
    <p:sldLayoutId id="2147494983" r:id="rId4"/>
    <p:sldLayoutId id="2147494984" r:id="rId5"/>
    <p:sldLayoutId id="2147494985" r:id="rId6"/>
    <p:sldLayoutId id="2147494986" r:id="rId7"/>
    <p:sldLayoutId id="2147494987" r:id="rId8"/>
    <p:sldLayoutId id="2147494988" r:id="rId9"/>
    <p:sldLayoutId id="2147494989" r:id="rId10"/>
    <p:sldLayoutId id="2147494990"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828354088"/>
      </p:ext>
    </p:extLst>
  </p:cSld>
  <p:clrMap bg1="dk2" tx1="lt1" bg2="dk1" tx2="lt2" accent1="accent1" accent2="accent2" accent3="accent3" accent4="accent4" accent5="accent5" accent6="accent6" hlink="hlink" folHlink="folHlink"/>
  <p:sldLayoutIdLst>
    <p:sldLayoutId id="214749499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3B50E63-8540-4B47-B966-5FF53B45F879}"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1899797"/>
      </p:ext>
    </p:extLst>
  </p:cSld>
  <p:clrMap bg1="lt1" tx1="dk1" bg2="lt2" tx2="dk2" accent1="accent1" accent2="accent2" accent3="accent3" accent4="accent4" accent5="accent5" accent6="accent6" hlink="hlink" folHlink="folHlink"/>
  <p:sldLayoutIdLst>
    <p:sldLayoutId id="214749499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sz="1600" b="1">
                  <a:solidFill>
                    <a:srgbClr val="00DFCA"/>
                  </a:solidFill>
                  <a:latin typeface="Comic Sans MS" charset="0"/>
                  <a:ea typeface="ＭＳ Ｐゴシック" charset="0"/>
                  <a:cs typeface="Arial"/>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600" b="1">
                  <a:solidFill>
                    <a:srgbClr val="00DFCA"/>
                  </a:solidFill>
                  <a:latin typeface="Comic Sans MS" charset="0"/>
                  <a:ea typeface="ＭＳ Ｐゴシック" charset="0"/>
                  <a:cs typeface="Arial"/>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600" b="1">
                  <a:solidFill>
                    <a:srgbClr val="00DFCA"/>
                  </a:solidFill>
                  <a:latin typeface="Comic Sans MS" charset="0"/>
                  <a:ea typeface="ＭＳ Ｐゴシック" charset="0"/>
                  <a:cs typeface="Arial"/>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1965756553"/>
      </p:ext>
    </p:extLst>
  </p:cSld>
  <p:clrMap bg1="dk2" tx1="lt1" bg2="dk1" tx2="lt2" accent1="accent1" accent2="accent2" accent3="accent3" accent4="accent4" accent5="accent5" accent6="accent6" hlink="hlink" folHlink="folHlink"/>
  <p:sldLayoutIdLst>
    <p:sldLayoutId id="2147494996" r:id="rId1"/>
    <p:sldLayoutId id="2147494997" r:id="rId2"/>
    <p:sldLayoutId id="2147494998" r:id="rId3"/>
    <p:sldLayoutId id="2147494999" r:id="rId4"/>
    <p:sldLayoutId id="2147495000" r:id="rId5"/>
    <p:sldLayoutId id="2147495001" r:id="rId6"/>
    <p:sldLayoutId id="2147495002" r:id="rId7"/>
    <p:sldLayoutId id="2147495003" r:id="rId8"/>
    <p:sldLayoutId id="2147495004" r:id="rId9"/>
    <p:sldLayoutId id="2147495005" r:id="rId10"/>
    <p:sldLayoutId id="2147495006"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316D457C-B33A-8940-85E5-0FFA914F5A45}" type="datetime1">
              <a:rPr lang="zh-CN" altLang="en-US"/>
              <a:pPr>
                <a:defRPr/>
              </a:pPr>
              <a:t>2026/3/23</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S PGothic" pitchFamily="34" charset="-128"/>
                <a:cs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BB4E25A8-2795-9146-A2E2-C9A97C2914C7}" type="slidenum">
              <a:rPr lang="zh-CN" altLang="en-US"/>
              <a:pPr>
                <a:defRPr/>
              </a:pPr>
              <a:t>‹#›</a:t>
            </a:fld>
            <a:endParaRPr lang="en-US" altLang="zh-CN"/>
          </a:p>
        </p:txBody>
      </p:sp>
    </p:spTree>
    <p:extLst>
      <p:ext uri="{BB962C8B-B14F-4D97-AF65-F5344CB8AC3E}">
        <p14:creationId xmlns:p14="http://schemas.microsoft.com/office/powerpoint/2010/main" val="1648699668"/>
      </p:ext>
    </p:extLst>
  </p:cSld>
  <p:clrMap bg1="lt1" tx1="dk1" bg2="lt2" tx2="dk2" accent1="accent1" accent2="accent2" accent3="accent3" accent4="accent4" accent5="accent5" accent6="accent6" hlink="hlink" folHlink="folHlink"/>
  <p:sldLayoutIdLst>
    <p:sldLayoutId id="2147495008" r:id="rId1"/>
    <p:sldLayoutId id="2147495009" r:id="rId2"/>
    <p:sldLayoutId id="2147495010" r:id="rId3"/>
    <p:sldLayoutId id="2147495011" r:id="rId4"/>
    <p:sldLayoutId id="2147495012" r:id="rId5"/>
    <p:sldLayoutId id="2147495013" r:id="rId6"/>
    <p:sldLayoutId id="2147495014" r:id="rId7"/>
    <p:sldLayoutId id="2147495015" r:id="rId8"/>
    <p:sldLayoutId id="2147495016" r:id="rId9"/>
    <p:sldLayoutId id="2147495017" r:id="rId10"/>
    <p:sldLayoutId id="214749501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6pPr>
      <a:lvl7pPr marL="9144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7pPr>
      <a:lvl8pPr marL="13716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8pPr>
      <a:lvl9pPr marL="18288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charset="0"/>
                <a:cs typeface="+mn-cs"/>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eaLnBrk="1" hangingPunct="1">
              <a:defRPr/>
            </a:pPr>
            <a:fld id="{AA5FC414-BA57-124A-B4DD-0E9139010EA3}" type="slidenum">
              <a:rPr lang="en-US">
                <a:ea typeface="ＭＳ Ｐゴシック" charset="0"/>
                <a:cs typeface="+mn-cs"/>
              </a:rPr>
              <a:pPr eaLnBrk="1" hangingPunct="1">
                <a:defRPr/>
              </a:pPr>
              <a:t>‹#›</a:t>
            </a:fld>
            <a:endParaRPr lang="en-US">
              <a:ea typeface="ＭＳ Ｐゴシック" charset="0"/>
              <a:cs typeface="+mn-cs"/>
            </a:endParaRPr>
          </a:p>
        </p:txBody>
      </p:sp>
    </p:spTree>
    <p:extLst>
      <p:ext uri="{BB962C8B-B14F-4D97-AF65-F5344CB8AC3E}">
        <p14:creationId xmlns:p14="http://schemas.microsoft.com/office/powerpoint/2010/main" val="3069245563"/>
      </p:ext>
    </p:extLst>
  </p:cSld>
  <p:clrMap bg1="dk2" tx1="lt1" bg2="dk1" tx2="lt2" accent1="accent1" accent2="accent2" accent3="accent3" accent4="accent4" accent5="accent5" accent6="accent6" hlink="hlink" folHlink="folHlink"/>
  <p:sldLayoutIdLst>
    <p:sldLayoutId id="214749502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4A3A5E3-926C-444E-9A13-411F4B200CE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26E2DB6-C40C-D443-83FE-5AC8D99FE99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6751562-D05A-9848-B182-759398EF0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530EBB58-6033-D048-ADAD-C93F64FF37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FA3D3A48-8E17-5248-B2D7-7D8323AAF74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5DDAFCC-C1D1-CA41-ACE6-27C119C846A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a typeface="ＭＳ Ｐゴシック" charset="0"/>
              <a:cs typeface="+mn-cs"/>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a:solidFill>
                <a:srgbClr val="000000"/>
              </a:solidFill>
              <a:ea typeface="ＭＳ Ｐゴシック" charset="0"/>
              <a:cs typeface="+mn-cs"/>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eaLnBrk="1" hangingPunct="1">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eaLnBrk="1" hangingPunct="1">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59DCBD2E-90F0-0142-A71E-44B66B41773A}" type="slidenum">
              <a:rPr lang="en-US">
                <a:solidFill>
                  <a:srgbClr val="000000"/>
                </a:solidFill>
                <a:ea typeface="ＭＳ Ｐゴシック" charset="0"/>
                <a:cs typeface="+mn-cs"/>
              </a:rPr>
              <a:pPr eaLnBrk="1" hangingPunct="1">
                <a:defRPr/>
              </a:pPr>
              <a:t>‹#›</a:t>
            </a:fld>
            <a:endParaRPr lang="en-US">
              <a:solidFill>
                <a:srgbClr val="000000"/>
              </a:solidFill>
              <a:ea typeface="ＭＳ Ｐゴシック" charset="0"/>
              <a:cs typeface="+mn-cs"/>
            </a:endParaRPr>
          </a:p>
        </p:txBody>
      </p:sp>
    </p:spTree>
    <p:extLst>
      <p:ext uri="{BB962C8B-B14F-4D97-AF65-F5344CB8AC3E}">
        <p14:creationId xmlns:p14="http://schemas.microsoft.com/office/powerpoint/2010/main" val="325155165"/>
      </p:ext>
    </p:extLst>
  </p:cSld>
  <p:clrMap bg1="lt1" tx1="dk1" bg2="lt2" tx2="dk2" accent1="accent1" accent2="accent2" accent3="accent3" accent4="accent4" accent5="accent5" accent6="accent6" hlink="hlink" folHlink="folHlink"/>
  <p:sldLayoutIdLst>
    <p:sldLayoutId id="2147495022" r:id="rId1"/>
    <p:sldLayoutId id="2147495023" r:id="rId2"/>
    <p:sldLayoutId id="2147495024" r:id="rId3"/>
    <p:sldLayoutId id="2147495025" r:id="rId4"/>
    <p:sldLayoutId id="2147495026" r:id="rId5"/>
    <p:sldLayoutId id="2147495027" r:id="rId6"/>
    <p:sldLayoutId id="2147495028" r:id="rId7"/>
    <p:sldLayoutId id="2147495029" r:id="rId8"/>
    <p:sldLayoutId id="2147495030" r:id="rId9"/>
    <p:sldLayoutId id="2147495031" r:id="rId10"/>
    <p:sldLayoutId id="214749503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6301374"/>
      </p:ext>
    </p:extLst>
  </p:cSld>
  <p:clrMap bg1="lt1" tx1="dk1" bg2="lt2" tx2="dk2" accent1="accent1" accent2="accent2" accent3="accent3" accent4="accent4" accent5="accent5" accent6="accent6" hlink="hlink" folHlink="folHlink"/>
  <p:sldLayoutIdLst>
    <p:sldLayoutId id="2147495034" r:id="rId1"/>
    <p:sldLayoutId id="2147495035" r:id="rId2"/>
    <p:sldLayoutId id="2147495036" r:id="rId3"/>
    <p:sldLayoutId id="2147495037" r:id="rId4"/>
    <p:sldLayoutId id="2147495038" r:id="rId5"/>
    <p:sldLayoutId id="2147495039" r:id="rId6"/>
    <p:sldLayoutId id="2147495040" r:id="rId7"/>
    <p:sldLayoutId id="2147495041" r:id="rId8"/>
    <p:sldLayoutId id="2147495042" r:id="rId9"/>
    <p:sldLayoutId id="2147495043" r:id="rId10"/>
    <p:sldLayoutId id="21474950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Shape 210"/>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1" name="Shape 211"/>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2" name="Shape 212"/>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3" name="Shape 213"/>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4" name="Shape 214"/>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5" name="Shape 215"/>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cxnSp>
        <p:nvCxnSpPr>
          <p:cNvPr id="216" name="Shape 216"/>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217" name="Shape 217"/>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8" name="Shape 218"/>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219" name="Shape 219"/>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220" name="Shape 220"/>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221" name="Shape 22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rtl val="0"/>
            </a:endParaRPr>
          </a:p>
        </p:txBody>
      </p:sp>
      <p:sp>
        <p:nvSpPr>
          <p:cNvPr id="222" name="Shape 222"/>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solidFill>
                <a:srgbClr val="000000"/>
              </a:solidFill>
              <a:rtl val="0"/>
            </a:endParaRPr>
          </a:p>
        </p:txBody>
      </p:sp>
      <p:sp>
        <p:nvSpPr>
          <p:cNvPr id="223" name="Shape 223"/>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algn="ctr" eaLnBrk="1" fontAlgn="auto" hangingPunct="1">
              <a:spcBef>
                <a:spcPts val="0"/>
              </a:spcBef>
              <a:spcAft>
                <a:spcPts val="0"/>
              </a:spcAft>
              <a:buClr>
                <a:srgbClr val="7B9899"/>
              </a:buClr>
              <a:buSzPct val="25000"/>
              <a:buFont typeface="Georgia"/>
              <a:buNone/>
            </a:pPr>
            <a:fld id="{00000000-1234-1234-1234-123412341234}" type="slidenum">
              <a:rPr lang="en-US" sz="1600" kern="0">
                <a:solidFill>
                  <a:srgbClr val="7B9899"/>
                </a:solidFill>
                <a:latin typeface="Georgia"/>
                <a:ea typeface="Georgia"/>
                <a:cs typeface="Georgia"/>
                <a:sym typeface="Georgia"/>
                <a:rtl val="0"/>
              </a:rPr>
              <a:pPr algn="ctr" eaLnBrk="1" fontAlgn="auto" hangingPunct="1">
                <a:spcBef>
                  <a:spcPts val="0"/>
                </a:spcBef>
                <a:spcAft>
                  <a:spcPts val="0"/>
                </a:spcAft>
                <a:buClr>
                  <a:srgbClr val="7B9899"/>
                </a:buClr>
                <a:buSzPct val="25000"/>
                <a:buFont typeface="Georgia"/>
                <a:buNone/>
              </a:pPr>
              <a:t>‹#›</a:t>
            </a:fld>
            <a:endParaRPr lang="en-US" sz="1600" kern="0">
              <a:solidFill>
                <a:srgbClr val="7B9899"/>
              </a:solidFill>
              <a:latin typeface="Georgia"/>
              <a:ea typeface="Georgia"/>
              <a:cs typeface="Georgia"/>
              <a:sym typeface="Georgia"/>
              <a:rtl val="0"/>
            </a:endParaRPr>
          </a:p>
        </p:txBody>
      </p:sp>
    </p:spTree>
    <p:extLst>
      <p:ext uri="{BB962C8B-B14F-4D97-AF65-F5344CB8AC3E}">
        <p14:creationId xmlns:p14="http://schemas.microsoft.com/office/powerpoint/2010/main" val="2533167473"/>
      </p:ext>
    </p:extLst>
  </p:cSld>
  <p:clrMap bg1="lt1" tx1="dk1" bg2="dk2" tx2="lt2" accent1="accent1" accent2="accent2" accent3="accent3" accent4="accent4" accent5="accent5" accent6="accent6" hlink="hlink" folHlink="folHlink"/>
  <p:sldLayoutIdLst>
    <p:sldLayoutId id="214749504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5"/>
        <p:cNvGrpSpPr/>
        <p:nvPr/>
      </p:nvGrpSpPr>
      <p:grpSpPr>
        <a:xfrm>
          <a:off x="0" y="0"/>
          <a:ext cx="0" cy="0"/>
          <a:chOff x="0" y="0"/>
          <a:chExt cx="0" cy="0"/>
        </a:xfrm>
      </p:grpSpPr>
      <p:sp>
        <p:nvSpPr>
          <p:cNvPr id="306" name="Shape 306"/>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7" name="Shape 307"/>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8" name="Shape 308"/>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09" name="Shape 309"/>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0" name="Shape 310"/>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1" name="Shape 311"/>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cxnSp>
        <p:nvCxnSpPr>
          <p:cNvPr id="312" name="Shape 312"/>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313" name="Shape 313"/>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4" name="Shape 314"/>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pPr>
            <a:endParaRPr kern="0">
              <a:solidFill>
                <a:srgbClr val="000000"/>
              </a:solidFill>
              <a:latin typeface="Arial"/>
              <a:ea typeface="Arial"/>
              <a:cs typeface="Arial"/>
              <a:sym typeface="Arial"/>
              <a:rtl val="0"/>
            </a:endParaRPr>
          </a:p>
        </p:txBody>
      </p:sp>
      <p:sp>
        <p:nvSpPr>
          <p:cNvPr id="315" name="Shape 315"/>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316" name="Shape 316"/>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317" name="Shape 317"/>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rtl val="0"/>
            </a:endParaRPr>
          </a:p>
        </p:txBody>
      </p:sp>
      <p:sp>
        <p:nvSpPr>
          <p:cNvPr id="318" name="Shape 318"/>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pPr eaLnBrk="1" fontAlgn="auto" hangingPunct="1"/>
            <a:endParaRPr kern="0">
              <a:solidFill>
                <a:srgbClr val="000000"/>
              </a:solidFill>
              <a:rtl val="0"/>
            </a:endParaRPr>
          </a:p>
        </p:txBody>
      </p:sp>
      <p:sp>
        <p:nvSpPr>
          <p:cNvPr id="319" name="Shape 319"/>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algn="ctr" eaLnBrk="1" fontAlgn="auto" hangingPunct="1">
              <a:spcBef>
                <a:spcPts val="0"/>
              </a:spcBef>
              <a:spcAft>
                <a:spcPts val="0"/>
              </a:spcAft>
              <a:buClr>
                <a:srgbClr val="7B9899"/>
              </a:buClr>
              <a:buSzPct val="25000"/>
              <a:buFont typeface="Georgia"/>
              <a:buNone/>
            </a:pPr>
            <a:fld id="{00000000-1234-1234-1234-123412341234}" type="slidenum">
              <a:rPr lang="en-US" sz="1600" kern="0">
                <a:solidFill>
                  <a:srgbClr val="7B9899"/>
                </a:solidFill>
                <a:latin typeface="Georgia"/>
                <a:ea typeface="Georgia"/>
                <a:cs typeface="Georgia"/>
                <a:sym typeface="Georgia"/>
                <a:rtl val="0"/>
              </a:rPr>
              <a:pPr algn="ctr" eaLnBrk="1" fontAlgn="auto" hangingPunct="1">
                <a:spcBef>
                  <a:spcPts val="0"/>
                </a:spcBef>
                <a:spcAft>
                  <a:spcPts val="0"/>
                </a:spcAft>
                <a:buClr>
                  <a:srgbClr val="7B9899"/>
                </a:buClr>
                <a:buSzPct val="25000"/>
                <a:buFont typeface="Georgia"/>
                <a:buNone/>
              </a:pPr>
              <a:t>‹#›</a:t>
            </a:fld>
            <a:endParaRPr lang="en-US" sz="1600" kern="0">
              <a:solidFill>
                <a:srgbClr val="7B9899"/>
              </a:solidFill>
              <a:latin typeface="Georgia"/>
              <a:ea typeface="Georgia"/>
              <a:cs typeface="Georgia"/>
              <a:sym typeface="Georgia"/>
              <a:rtl val="0"/>
            </a:endParaRPr>
          </a:p>
        </p:txBody>
      </p:sp>
    </p:spTree>
    <p:extLst>
      <p:ext uri="{BB962C8B-B14F-4D97-AF65-F5344CB8AC3E}">
        <p14:creationId xmlns:p14="http://schemas.microsoft.com/office/powerpoint/2010/main" val="3242392019"/>
      </p:ext>
    </p:extLst>
  </p:cSld>
  <p:clrMap bg1="lt1" tx1="dk1" bg2="dk2" tx2="lt2" accent1="accent1" accent2="accent2" accent3="accent3" accent4="accent4" accent5="accent5" accent6="accent6" hlink="hlink" folHlink="folHlink"/>
  <p:sldLayoutIdLst>
    <p:sldLayoutId id="21474950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15"/>
        <p:cNvGrpSpPr/>
        <p:nvPr/>
      </p:nvGrpSpPr>
      <p:grpSpPr>
        <a:xfrm>
          <a:off x="0" y="0"/>
          <a:ext cx="0" cy="0"/>
          <a:chOff x="0" y="0"/>
          <a:chExt cx="0" cy="0"/>
        </a:xfrm>
      </p:grpSpPr>
      <p:sp>
        <p:nvSpPr>
          <p:cNvPr id="1716" name="Shape 1716"/>
          <p:cNvSpPr txBox="1"/>
          <p:nvPr/>
        </p:nvSpPr>
        <p:spPr>
          <a:xfrm>
            <a:off x="0" y="1638300"/>
            <a:ext cx="3343274" cy="122237"/>
          </a:xfrm>
          <a:prstGeom prst="rect">
            <a:avLst/>
          </a:prstGeom>
          <a:solidFill>
            <a:schemeClr val="dk1">
              <a:alpha val="49803"/>
            </a:schemeClr>
          </a:solidFill>
          <a:ln>
            <a:noFill/>
          </a:ln>
        </p:spPr>
        <p:txBody>
          <a:bodyPr lIns="91425" tIns="45700" rIns="91425" bIns="45700" anchor="ctr" anchorCtr="0">
            <a:noAutofit/>
          </a:bodyPr>
          <a:lstStyle/>
          <a:p>
            <a:pPr eaLnBrk="1" fontAlgn="auto" hangingPunct="1">
              <a:spcBef>
                <a:spcPts val="0"/>
              </a:spcBef>
              <a:spcAft>
                <a:spcPts val="0"/>
              </a:spcAft>
            </a:pPr>
            <a:endParaRPr kern="0">
              <a:solidFill>
                <a:srgbClr val="CCECFF"/>
              </a:solidFill>
              <a:latin typeface="Arial"/>
              <a:ea typeface="Arial"/>
              <a:cs typeface="Arial"/>
              <a:sym typeface="Arial"/>
              <a:rtl val="0"/>
            </a:endParaRPr>
          </a:p>
        </p:txBody>
      </p:sp>
      <p:sp>
        <p:nvSpPr>
          <p:cNvPr id="1717" name="Shape 1717"/>
          <p:cNvSpPr txBox="1">
            <a:spLocks noGrp="1"/>
          </p:cNvSpPr>
          <p:nvPr>
            <p:ph type="title"/>
          </p:nvPr>
        </p:nvSpPr>
        <p:spPr>
          <a:xfrm>
            <a:off x="228600" y="457200"/>
            <a:ext cx="7772400" cy="1143000"/>
          </a:xfrm>
          <a:prstGeom prst="rect">
            <a:avLst/>
          </a:prstGeom>
          <a:noFill/>
          <a:ln>
            <a:noFill/>
          </a:ln>
        </p:spPr>
        <p:txBody>
          <a:bodyPr lIns="91425" tIns="91425" rIns="91425" bIns="91425" anchor="b" anchorCtr="0"/>
          <a:lstStyle>
            <a:lvl1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1pPr>
            <a:lvl2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2pPr>
            <a:lvl3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3pPr>
            <a:lvl4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4pPr>
            <a:lvl5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5pPr>
            <a:lvl6pPr marL="4572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6pPr>
            <a:lvl7pPr marL="9144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7pPr>
            <a:lvl8pPr marL="13716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8pPr>
            <a:lvl9pPr marL="18288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9pPr>
          </a:lstStyle>
          <a:p>
            <a:endParaRPr/>
          </a:p>
        </p:txBody>
      </p:sp>
      <p:sp>
        <p:nvSpPr>
          <p:cNvPr id="1718" name="Shape 1718"/>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90500" algn="l" rtl="0">
              <a:spcBef>
                <a:spcPts val="640"/>
              </a:spcBef>
              <a:spcAft>
                <a:spcPts val="0"/>
              </a:spcAft>
              <a:buClr>
                <a:schemeClr val="folHlink"/>
              </a:buClr>
              <a:buFont typeface="Arial"/>
              <a:buChar char="●"/>
              <a:defRPr sz="3200" b="0" i="0" u="none" strike="noStrike" cap="none" baseline="0">
                <a:solidFill>
                  <a:schemeClr val="lt1"/>
                </a:solidFill>
                <a:latin typeface="Tahoma"/>
                <a:ea typeface="Tahoma"/>
                <a:cs typeface="Tahoma"/>
                <a:sym typeface="Tahoma"/>
              </a:defRPr>
            </a:lvl1pPr>
            <a:lvl2pPr marL="742950" marR="0" indent="-107950" algn="l" rtl="0">
              <a:spcBef>
                <a:spcPts val="560"/>
              </a:spcBef>
              <a:spcAft>
                <a:spcPts val="0"/>
              </a:spcAft>
              <a:buClr>
                <a:schemeClr val="folHlink"/>
              </a:buClr>
              <a:buFont typeface="Tahoma"/>
              <a:buChar char="–"/>
              <a:defRPr sz="2800" b="0" i="0" u="none" strike="noStrike" cap="none" baseline="0">
                <a:solidFill>
                  <a:schemeClr val="lt1"/>
                </a:solidFill>
                <a:latin typeface="Tahoma"/>
                <a:ea typeface="Tahoma"/>
                <a:cs typeface="Tahoma"/>
                <a:sym typeface="Tahoma"/>
              </a:defRPr>
            </a:lvl2pPr>
            <a:lvl3pPr marL="1143000" marR="0" indent="-137160" algn="l" rtl="0">
              <a:spcBef>
                <a:spcPts val="480"/>
              </a:spcBef>
              <a:spcAft>
                <a:spcPts val="0"/>
              </a:spcAft>
              <a:buClr>
                <a:schemeClr val="folHlink"/>
              </a:buClr>
              <a:buFont typeface="Arial"/>
              <a:buChar char="●"/>
              <a:defRPr sz="2400" b="0" i="0" u="none" strike="noStrike" cap="none" baseline="0">
                <a:solidFill>
                  <a:schemeClr val="lt1"/>
                </a:solidFill>
                <a:latin typeface="Tahoma"/>
                <a:ea typeface="Tahoma"/>
                <a:cs typeface="Tahoma"/>
                <a:sym typeface="Tahoma"/>
              </a:defRPr>
            </a:lvl3pPr>
            <a:lvl4pPr marL="1600200" marR="0" indent="-101600" algn="l" rtl="0">
              <a:spcBef>
                <a:spcPts val="400"/>
              </a:spcBef>
              <a:spcAft>
                <a:spcPts val="0"/>
              </a:spcAft>
              <a:buClr>
                <a:schemeClr val="lt1"/>
              </a:buClr>
              <a:buFont typeface="Tahoma"/>
              <a:buChar char="–"/>
              <a:defRPr sz="2000" b="0" i="0" u="none" strike="noStrike" cap="none" baseline="0">
                <a:solidFill>
                  <a:schemeClr val="lt1"/>
                </a:solidFill>
                <a:latin typeface="Tahoma"/>
                <a:ea typeface="Tahoma"/>
                <a:cs typeface="Tahoma"/>
                <a:sym typeface="Tahoma"/>
              </a:defRPr>
            </a:lvl4pPr>
            <a:lvl5pPr marL="20574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5pPr>
            <a:lvl6pPr marL="25146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6pPr>
            <a:lvl7pPr marL="29718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7pPr>
            <a:lvl8pPr marL="34290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8pPr>
            <a:lvl9pPr marL="38862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9pPr>
          </a:lstStyle>
          <a:p>
            <a:endParaRPr/>
          </a:p>
        </p:txBody>
      </p:sp>
      <p:sp>
        <p:nvSpPr>
          <p:cNvPr id="1719" name="Shape 171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pPr eaLnBrk="1" fontAlgn="auto" hangingPunct="1"/>
            <a:endParaRPr kern="0">
              <a:solidFill>
                <a:srgbClr val="CCECFF"/>
              </a:solidFill>
              <a:rtl val="0"/>
            </a:endParaRPr>
          </a:p>
        </p:txBody>
      </p:sp>
      <p:sp>
        <p:nvSpPr>
          <p:cNvPr id="1720" name="Shape 172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pPr eaLnBrk="1" fontAlgn="auto" hangingPunct="1"/>
            <a:endParaRPr kern="0">
              <a:solidFill>
                <a:srgbClr val="CCECFF"/>
              </a:solidFill>
              <a:rtl val="0"/>
            </a:endParaRPr>
          </a:p>
        </p:txBody>
      </p:sp>
      <p:sp>
        <p:nvSpPr>
          <p:cNvPr id="1721" name="Shape 172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eaLnBrk="1" fontAlgn="auto" hangingPunct="1">
              <a:spcBef>
                <a:spcPts val="0"/>
              </a:spcBef>
              <a:spcAft>
                <a:spcPts val="0"/>
              </a:spcAft>
              <a:buClr>
                <a:srgbClr val="CCECFF"/>
              </a:buClr>
              <a:buSzPct val="25000"/>
              <a:buFont typeface="Arial"/>
              <a:buNone/>
            </a:pPr>
            <a:fld id="{00000000-1234-1234-1234-123412341234}" type="slidenum">
              <a:rPr lang="en-US" sz="1400" kern="0">
                <a:solidFill>
                  <a:srgbClr val="CCECFF"/>
                </a:solidFill>
                <a:latin typeface="Arial"/>
                <a:ea typeface="Arial"/>
                <a:cs typeface="Arial"/>
                <a:sym typeface="Arial"/>
                <a:rtl val="0"/>
              </a:rPr>
              <a:pPr algn="r" eaLnBrk="1" fontAlgn="auto" hangingPunct="1">
                <a:spcBef>
                  <a:spcPts val="0"/>
                </a:spcBef>
                <a:spcAft>
                  <a:spcPts val="0"/>
                </a:spcAft>
                <a:buClr>
                  <a:srgbClr val="CCECFF"/>
                </a:buClr>
                <a:buSzPct val="25000"/>
                <a:buFont typeface="Arial"/>
                <a:buNone/>
              </a:pPr>
              <a:t>‹#›</a:t>
            </a:fld>
            <a:endParaRPr lang="en-US" sz="1400" kern="0">
              <a:solidFill>
                <a:srgbClr val="CCECFF"/>
              </a:solidFill>
              <a:latin typeface="Arial"/>
              <a:ea typeface="Arial"/>
              <a:cs typeface="Arial"/>
              <a:sym typeface="Arial"/>
              <a:rtl val="0"/>
            </a:endParaRPr>
          </a:p>
        </p:txBody>
      </p:sp>
    </p:spTree>
    <p:extLst>
      <p:ext uri="{BB962C8B-B14F-4D97-AF65-F5344CB8AC3E}">
        <p14:creationId xmlns:p14="http://schemas.microsoft.com/office/powerpoint/2010/main" val="959759676"/>
      </p:ext>
    </p:extLst>
  </p:cSld>
  <p:clrMap bg1="lt1" tx1="dk1" bg2="dk2" tx2="lt2" accent1="accent1" accent2="accent2" accent3="accent3" accent4="accent4" accent5="accent5" accent6="accent6" hlink="hlink" folHlink="folHlink"/>
  <p:sldLayoutIdLst>
    <p:sldLayoutId id="2147495050"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grayWhite">
      <p:bgPr>
        <a:solidFill>
          <a:srgbClr val="000000"/>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pic>
          <p:nvPicPr>
            <p:cNvPr id="26651"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662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62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EAEAEA"/>
              </a:solidFill>
              <a:latin typeface="Times New Roman" charset="0"/>
            </a:endParaRPr>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EAEAEA"/>
              </a:solidFill>
              <a:latin typeface="Times New Roman" charset="0"/>
            </a:endParaRPr>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fontAlgn="base">
              <a:spcBef>
                <a:spcPct val="0"/>
              </a:spcBef>
              <a:spcAft>
                <a:spcPct val="0"/>
              </a:spcAft>
              <a:defRPr/>
            </a:pPr>
            <a:fld id="{46686ADB-3D49-3F4B-A5A0-DF6B849D02D5}" type="slidenum">
              <a:rPr lang="zh-CN" altLang="en-US">
                <a:solidFill>
                  <a:srgbClr val="EAEAEA"/>
                </a:solidFill>
                <a:latin typeface="Times New Roman" charset="0"/>
              </a:rPr>
              <a:pPr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30733272"/>
      </p:ext>
    </p:extLst>
  </p:cSld>
  <p:clrMap bg1="dk2" tx1="lt1" bg2="dk1" tx2="lt2" accent1="accent1" accent2="accent2" accent3="accent3" accent4="accent4" accent5="accent5" accent6="accent6" hlink="hlink" folHlink="folHlink"/>
  <p:sldLayoutIdLst>
    <p:sldLayoutId id="2147495064" r:id="rId1"/>
    <p:sldLayoutId id="2147495065" r:id="rId2"/>
    <p:sldLayoutId id="2147495066" r:id="rId3"/>
    <p:sldLayoutId id="2147495067" r:id="rId4"/>
    <p:sldLayoutId id="2147495068" r:id="rId5"/>
    <p:sldLayoutId id="2147495069" r:id="rId6"/>
    <p:sldLayoutId id="2147495070" r:id="rId7"/>
    <p:sldLayoutId id="2147495071" r:id="rId8"/>
    <p:sldLayoutId id="2147495072" r:id="rId9"/>
    <p:sldLayoutId id="2147495073" r:id="rId10"/>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0" name="Rectangle 4" descr="mutegras"/>
          <p:cNvSpPr>
            <a:spLocks noChangeArrowheads="1"/>
          </p:cNvSpPr>
          <p:nvPr/>
        </p:nvSpPr>
        <p:spPr bwMode="ltGray">
          <a:xfrm>
            <a:off x="0" y="0"/>
            <a:ext cx="9144000" cy="15240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1" name="Rectangle 5" descr="mutegras"/>
          <p:cNvSpPr>
            <a:spLocks noChangeArrowheads="1"/>
          </p:cNvSpPr>
          <p:nvPr/>
        </p:nvSpPr>
        <p:spPr bwMode="ltGray">
          <a:xfrm>
            <a:off x="0" y="6553200"/>
            <a:ext cx="9144000" cy="3048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3" name="Rectangle 7"/>
          <p:cNvSpPr>
            <a:spLocks noChangeArrowheads="1"/>
          </p:cNvSpPr>
          <p:nvPr/>
        </p:nvSpPr>
        <p:spPr bwMode="auto">
          <a:xfrm>
            <a:off x="609600" y="533400"/>
            <a:ext cx="8534400" cy="685800"/>
          </a:xfrm>
          <a:prstGeom prst="rect">
            <a:avLst/>
          </a:prstGeom>
          <a:solidFill>
            <a:schemeClr val="hlink">
              <a:alpha val="50195"/>
            </a:schemeClr>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08032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033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fontAlgn="base">
              <a:spcAft>
                <a:spcPct val="0"/>
              </a:spcAft>
              <a:defRPr/>
            </a:pPr>
            <a:endParaRPr lang="en-US">
              <a:solidFill>
                <a:srgbClr val="003300"/>
              </a:solidFill>
            </a:endParaRPr>
          </a:p>
        </p:txBody>
      </p:sp>
      <p:sp>
        <p:nvSpPr>
          <p:cNvPr id="108033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fontAlgn="base">
              <a:spcAft>
                <a:spcPct val="0"/>
              </a:spcAft>
              <a:defRPr/>
            </a:pPr>
            <a:endParaRPr lang="en-US">
              <a:solidFill>
                <a:srgbClr val="003300"/>
              </a:solidFill>
            </a:endParaRPr>
          </a:p>
        </p:txBody>
      </p:sp>
      <p:sp>
        <p:nvSpPr>
          <p:cNvPr id="108033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fontAlgn="base">
              <a:spcAft>
                <a:spcPct val="0"/>
              </a:spcAft>
              <a:defRPr/>
            </a:pPr>
            <a:fld id="{DE9D99BF-A3C3-B34F-A30A-87F3B4B1EF22}" type="slidenum">
              <a:rPr lang="en-US">
                <a:solidFill>
                  <a:srgbClr val="003300"/>
                </a:solidFill>
                <a:ea typeface="ＭＳ Ｐゴシック" charset="-128"/>
                <a:cs typeface="ＭＳ Ｐゴシック" charset="-128"/>
              </a:rPr>
              <a:pPr fontAlgn="base">
                <a:spcAft>
                  <a:spcPct val="0"/>
                </a:spcAft>
                <a:defRPr/>
              </a:pPr>
              <a:t>‹#›</a:t>
            </a:fld>
            <a:endParaRPr lang="en-US">
              <a:solidFill>
                <a:srgbClr val="003300"/>
              </a:solidFill>
              <a:ea typeface="ＭＳ Ｐゴシック" charset="-128"/>
              <a:cs typeface="ＭＳ Ｐゴシック" charset="-128"/>
            </a:endParaRPr>
          </a:p>
        </p:txBody>
      </p:sp>
    </p:spTree>
    <p:extLst>
      <p:ext uri="{BB962C8B-B14F-4D97-AF65-F5344CB8AC3E}">
        <p14:creationId xmlns:p14="http://schemas.microsoft.com/office/powerpoint/2010/main" val="3236813276"/>
      </p:ext>
    </p:extLst>
  </p:cSld>
  <p:clrMap bg1="lt1" tx1="dk1" bg2="lt2" tx2="dk2" accent1="accent1" accent2="accent2" accent3="accent3" accent4="accent4" accent5="accent5" accent6="accent6" hlink="hlink" folHlink="folHlink"/>
  <p:sldLayoutIdLst>
    <p:sldLayoutId id="2147495075" r:id="rId1"/>
    <p:sldLayoutId id="2147495076" r:id="rId2"/>
    <p:sldLayoutId id="2147495077" r:id="rId3"/>
    <p:sldLayoutId id="2147495078" r:id="rId4"/>
    <p:sldLayoutId id="2147495079" r:id="rId5"/>
    <p:sldLayoutId id="2147495080" r:id="rId6"/>
    <p:sldLayoutId id="2147495081" r:id="rId7"/>
    <p:sldLayoutId id="2147495082" r:id="rId8"/>
    <p:sldLayoutId id="2147495083" r:id="rId9"/>
    <p:sldLayoutId id="2147495084" r:id="rId10"/>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rPr>
              <a:pPr fontAlgn="base">
                <a:spcBef>
                  <a:spcPct val="0"/>
                </a:spcBef>
                <a:spcAft>
                  <a:spcPct val="0"/>
                </a:spcAft>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879460785"/>
      </p:ext>
    </p:extLst>
  </p:cSld>
  <p:clrMap bg1="dk1" tx1="lt1" bg2="dk2" tx2="lt2" accent1="accent1" accent2="accent2" accent3="accent3" accent4="accent4" accent5="accent5" accent6="accent6" hlink="hlink" folHlink="folHlink"/>
  <p:sldLayoutIdLst>
    <p:sldLayoutId id="2147495086" r:id="rId1"/>
    <p:sldLayoutId id="2147495087" r:id="rId2"/>
    <p:sldLayoutId id="2147495088" r:id="rId3"/>
    <p:sldLayoutId id="2147495089" r:id="rId4"/>
    <p:sldLayoutId id="2147495090" r:id="rId5"/>
    <p:sldLayoutId id="2147495091" r:id="rId6"/>
    <p:sldLayoutId id="2147495092" r:id="rId7"/>
    <p:sldLayoutId id="2147495093" r:id="rId8"/>
    <p:sldLayoutId id="2147495094" r:id="rId9"/>
    <p:sldLayoutId id="2147495095" r:id="rId10"/>
    <p:sldLayoutId id="2147495096" r:id="rId11"/>
    <p:sldLayoutId id="2147495097" r:id="rId12"/>
    <p:sldLayoutId id="2147495098" r:id="rId13"/>
    <p:sldLayoutId id="2147495099" r:id="rId14"/>
    <p:sldLayoutId id="2147495100"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F0EA869-A460-3F40-8AD0-70C15BEC2BB7}"/>
              </a:ext>
            </a:extLst>
          </p:cNvPr>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29E9DB8C-9ED2-B845-BCD8-4D2B1967978F}"/>
              </a:ext>
            </a:extLst>
          </p:cNvPr>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41188" name="Rectangle 4">
            <a:extLst>
              <a:ext uri="{FF2B5EF4-FFF2-40B4-BE49-F238E27FC236}">
                <a16:creationId xmlns:a16="http://schemas.microsoft.com/office/drawing/2014/main" id="{02DC4A93-7427-394D-AFF0-3A7E6F2677F5}"/>
              </a:ext>
            </a:extLst>
          </p:cNvPr>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89" name="Rectangle 5">
            <a:extLst>
              <a:ext uri="{FF2B5EF4-FFF2-40B4-BE49-F238E27FC236}">
                <a16:creationId xmlns:a16="http://schemas.microsoft.com/office/drawing/2014/main" id="{0D100D96-486D-2A4C-B0C7-3C933EE5AD43}"/>
              </a:ext>
            </a:extLst>
          </p:cNvPr>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90" name="Rectangle 6">
            <a:extLst>
              <a:ext uri="{FF2B5EF4-FFF2-40B4-BE49-F238E27FC236}">
                <a16:creationId xmlns:a16="http://schemas.microsoft.com/office/drawing/2014/main" id="{B562052A-5EC5-E547-B763-2250BCC1CE29}"/>
              </a:ext>
            </a:extLst>
          </p:cNvPr>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pitchFamily="2" charset="0"/>
              </a:defRPr>
            </a:lvl1pPr>
          </a:lstStyle>
          <a:p>
            <a:fld id="{9B3EF52B-07FB-1549-B48F-3BF214E53E0D}" type="slidenum">
              <a:rPr lang="en-US" altLang="en-US"/>
              <a:pPr/>
              <a:t>‹#›</a:t>
            </a:fld>
            <a:endParaRPr lang="en-US" altLang="en-US"/>
          </a:p>
        </p:txBody>
      </p:sp>
      <p:grpSp>
        <p:nvGrpSpPr>
          <p:cNvPr id="40967" name="Group 7">
            <a:extLst>
              <a:ext uri="{FF2B5EF4-FFF2-40B4-BE49-F238E27FC236}">
                <a16:creationId xmlns:a16="http://schemas.microsoft.com/office/drawing/2014/main" id="{3893237A-1534-3840-A88F-0A4BD4714D43}"/>
              </a:ext>
            </a:extLst>
          </p:cNvPr>
          <p:cNvGrpSpPr>
            <a:grpSpLocks/>
          </p:cNvGrpSpPr>
          <p:nvPr/>
        </p:nvGrpSpPr>
        <p:grpSpPr bwMode="auto">
          <a:xfrm>
            <a:off x="177800" y="230188"/>
            <a:ext cx="203200" cy="6503987"/>
            <a:chOff x="112" y="145"/>
            <a:chExt cx="128" cy="4097"/>
          </a:xfrm>
        </p:grpSpPr>
        <p:sp>
          <p:nvSpPr>
            <p:cNvPr id="40980" name="Rectangle 8">
              <a:extLst>
                <a:ext uri="{FF2B5EF4-FFF2-40B4-BE49-F238E27FC236}">
                  <a16:creationId xmlns:a16="http://schemas.microsoft.com/office/drawing/2014/main" id="{2A6506FA-C8FF-9445-B9F4-C71247527C3E}"/>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81" name="Rectangle 9">
              <a:extLst>
                <a:ext uri="{FF2B5EF4-FFF2-40B4-BE49-F238E27FC236}">
                  <a16:creationId xmlns:a16="http://schemas.microsoft.com/office/drawing/2014/main" id="{022F685C-CD8C-6B43-8814-E2FF37C54BC5}"/>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40968" name="Group 10">
            <a:extLst>
              <a:ext uri="{FF2B5EF4-FFF2-40B4-BE49-F238E27FC236}">
                <a16:creationId xmlns:a16="http://schemas.microsoft.com/office/drawing/2014/main" id="{AB5323C9-C59C-7E48-9236-83E9FEEA429D}"/>
              </a:ext>
            </a:extLst>
          </p:cNvPr>
          <p:cNvGrpSpPr>
            <a:grpSpLocks/>
          </p:cNvGrpSpPr>
          <p:nvPr/>
        </p:nvGrpSpPr>
        <p:grpSpPr bwMode="auto">
          <a:xfrm>
            <a:off x="8793163" y="220663"/>
            <a:ext cx="198437" cy="6408737"/>
            <a:chOff x="5539" y="139"/>
            <a:chExt cx="125" cy="4037"/>
          </a:xfrm>
        </p:grpSpPr>
        <p:sp>
          <p:nvSpPr>
            <p:cNvPr id="40978" name="Rectangle 11">
              <a:extLst>
                <a:ext uri="{FF2B5EF4-FFF2-40B4-BE49-F238E27FC236}">
                  <a16:creationId xmlns:a16="http://schemas.microsoft.com/office/drawing/2014/main" id="{B223093B-8A20-E447-9F83-7C6F6DA941E9}"/>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9" name="Rectangle 12">
              <a:extLst>
                <a:ext uri="{FF2B5EF4-FFF2-40B4-BE49-F238E27FC236}">
                  <a16:creationId xmlns:a16="http://schemas.microsoft.com/office/drawing/2014/main" id="{FBC3B5FD-200C-8841-AF1D-2EBA16E50EBD}"/>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69" name="Group 13">
            <a:extLst>
              <a:ext uri="{FF2B5EF4-FFF2-40B4-BE49-F238E27FC236}">
                <a16:creationId xmlns:a16="http://schemas.microsoft.com/office/drawing/2014/main" id="{79DEB49D-1A47-194F-82D9-15860B4C07E1}"/>
              </a:ext>
            </a:extLst>
          </p:cNvPr>
          <p:cNvGrpSpPr>
            <a:grpSpLocks/>
          </p:cNvGrpSpPr>
          <p:nvPr/>
        </p:nvGrpSpPr>
        <p:grpSpPr bwMode="auto">
          <a:xfrm>
            <a:off x="412750" y="6477000"/>
            <a:ext cx="8686800" cy="228600"/>
            <a:chOff x="260" y="4080"/>
            <a:chExt cx="5472" cy="144"/>
          </a:xfrm>
        </p:grpSpPr>
        <p:sp>
          <p:nvSpPr>
            <p:cNvPr id="40976" name="Rectangle 14">
              <a:extLst>
                <a:ext uri="{FF2B5EF4-FFF2-40B4-BE49-F238E27FC236}">
                  <a16:creationId xmlns:a16="http://schemas.microsoft.com/office/drawing/2014/main" id="{95F4FA8E-F262-9D4F-B78D-60B5B212B70F}"/>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7" name="Rectangle 15">
              <a:extLst>
                <a:ext uri="{FF2B5EF4-FFF2-40B4-BE49-F238E27FC236}">
                  <a16:creationId xmlns:a16="http://schemas.microsoft.com/office/drawing/2014/main" id="{6EF2E6B4-5158-324B-931E-570499E29D44}"/>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70" name="Group 16">
            <a:extLst>
              <a:ext uri="{FF2B5EF4-FFF2-40B4-BE49-F238E27FC236}">
                <a16:creationId xmlns:a16="http://schemas.microsoft.com/office/drawing/2014/main" id="{DC4635B0-C801-DC42-AF25-624B05C0F3A2}"/>
              </a:ext>
            </a:extLst>
          </p:cNvPr>
          <p:cNvGrpSpPr>
            <a:grpSpLocks/>
          </p:cNvGrpSpPr>
          <p:nvPr/>
        </p:nvGrpSpPr>
        <p:grpSpPr bwMode="auto">
          <a:xfrm>
            <a:off x="76200" y="176213"/>
            <a:ext cx="8745538" cy="161925"/>
            <a:chOff x="48" y="111"/>
            <a:chExt cx="5509" cy="102"/>
          </a:xfrm>
        </p:grpSpPr>
        <p:sp>
          <p:nvSpPr>
            <p:cNvPr id="40974" name="Rectangle 17">
              <a:extLst>
                <a:ext uri="{FF2B5EF4-FFF2-40B4-BE49-F238E27FC236}">
                  <a16:creationId xmlns:a16="http://schemas.microsoft.com/office/drawing/2014/main" id="{22807B1D-6434-B34D-9E23-C1F3DEA5B1FD}"/>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5" name="Rectangle 18">
              <a:extLst>
                <a:ext uri="{FF2B5EF4-FFF2-40B4-BE49-F238E27FC236}">
                  <a16:creationId xmlns:a16="http://schemas.microsoft.com/office/drawing/2014/main" id="{826F5FAC-03C3-A048-8E0C-B1135D28B789}"/>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6" name="Group 19">
            <a:extLst>
              <a:ext uri="{FF2B5EF4-FFF2-40B4-BE49-F238E27FC236}">
                <a16:creationId xmlns:a16="http://schemas.microsoft.com/office/drawing/2014/main" id="{7F47495C-195F-624C-A519-E4A4296AB0CD}"/>
              </a:ext>
            </a:extLst>
          </p:cNvPr>
          <p:cNvGrpSpPr>
            <a:grpSpLocks/>
          </p:cNvGrpSpPr>
          <p:nvPr/>
        </p:nvGrpSpPr>
        <p:grpSpPr bwMode="auto">
          <a:xfrm>
            <a:off x="71438" y="176213"/>
            <a:ext cx="8745537" cy="161925"/>
            <a:chOff x="48" y="111"/>
            <a:chExt cx="5509" cy="102"/>
          </a:xfrm>
        </p:grpSpPr>
        <p:sp>
          <p:nvSpPr>
            <p:cNvPr id="40972" name="Rectangle 20">
              <a:extLst>
                <a:ext uri="{FF2B5EF4-FFF2-40B4-BE49-F238E27FC236}">
                  <a16:creationId xmlns:a16="http://schemas.microsoft.com/office/drawing/2014/main" id="{9B709206-4300-7246-83F9-3776C99E4BFB}"/>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3" name="Rectangle 21">
              <a:extLst>
                <a:ext uri="{FF2B5EF4-FFF2-40B4-BE49-F238E27FC236}">
                  <a16:creationId xmlns:a16="http://schemas.microsoft.com/office/drawing/2014/main" id="{A7667EE5-83A8-0C4C-AD38-9AC72C02A072}"/>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Tree>
  </p:cSld>
  <p:clrMap bg1="dk2" tx1="lt1" bg2="dk1" tx2="lt2" accent1="accent1" accent2="accent2" accent3="accent3" accent4="accent4" accent5="accent5" accent6="accent6" hlink="hlink" folHlink="folHlink"/>
  <p:sldLayoutIdLst>
    <p:sldLayoutId id="214749485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pitchFamily="-105" charset="0"/>
        </a:defRPr>
      </a:lvl6pPr>
      <a:lvl7pPr marL="914400" algn="l" rtl="0" fontAlgn="base">
        <a:spcBef>
          <a:spcPct val="0"/>
        </a:spcBef>
        <a:spcAft>
          <a:spcPct val="0"/>
        </a:spcAft>
        <a:defRPr sz="3600">
          <a:solidFill>
            <a:schemeClr val="tx2"/>
          </a:solidFill>
          <a:latin typeface="Helvetica" pitchFamily="-105" charset="0"/>
        </a:defRPr>
      </a:lvl7pPr>
      <a:lvl8pPr marL="1371600" algn="l" rtl="0" fontAlgn="base">
        <a:spcBef>
          <a:spcPct val="0"/>
        </a:spcBef>
        <a:spcAft>
          <a:spcPct val="0"/>
        </a:spcAft>
        <a:defRPr sz="3600">
          <a:solidFill>
            <a:schemeClr val="tx2"/>
          </a:solidFill>
          <a:latin typeface="Helvetica" pitchFamily="-105" charset="0"/>
        </a:defRPr>
      </a:lvl8pPr>
      <a:lvl9pPr marL="1828800" algn="l" rtl="0" fontAlgn="base">
        <a:spcBef>
          <a:spcPct val="0"/>
        </a:spcBef>
        <a:spcAft>
          <a:spcPct val="0"/>
        </a:spcAft>
        <a:defRPr sz="36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F8CAC87-E52D-7840-AAD5-7227C0E3B59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0B3BDCEB-50FE-4A4B-930E-A8528658781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1348B2CD-4280-764F-A16F-56078CCBDFC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7C9BDDCC-74C7-2A41-BEFD-CC37925BCB1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702FFC26-9A60-9B4D-BAEE-51CDF2370A2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57DC9D2-05AC-0248-85B2-A07105DB6B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CB820B7-B2C1-834A-9DC8-556DEEF665F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Rectangle 3">
            <a:extLst>
              <a:ext uri="{FF2B5EF4-FFF2-40B4-BE49-F238E27FC236}">
                <a16:creationId xmlns:a16="http://schemas.microsoft.com/office/drawing/2014/main" id="{60065C73-8FA0-8D47-B184-BE69A2A778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CDEC3C2-4A39-3942-A0CE-8FD86E869561}"/>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Rectangle 3">
            <a:extLst>
              <a:ext uri="{FF2B5EF4-FFF2-40B4-BE49-F238E27FC236}">
                <a16:creationId xmlns:a16="http://schemas.microsoft.com/office/drawing/2014/main" id="{CE28C2E5-E5D7-B74B-AB4C-6D19BC0E6F63}"/>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7" r:id="rId1"/>
    <p:sldLayoutId id="2147495101"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53">
            <a:extLst>
              <a:ext uri="{FF2B5EF4-FFF2-40B4-BE49-F238E27FC236}">
                <a16:creationId xmlns:a16="http://schemas.microsoft.com/office/drawing/2014/main" id="{2858057D-4169-FA46-A6DA-542063257AFC}"/>
              </a:ext>
            </a:extLst>
          </p:cNvPr>
          <p:cNvSpPr>
            <a:spLocks noChangeArrowheads="1"/>
          </p:cNvSpPr>
          <p:nvPr userDrawn="1"/>
        </p:nvSpPr>
        <p:spPr bwMode="auto">
          <a:xfrm>
            <a:off x="0" y="228600"/>
            <a:ext cx="9144000" cy="6629400"/>
          </a:xfrm>
          <a:prstGeom prst="rect">
            <a:avLst/>
          </a:prstGeom>
          <a:solidFill>
            <a:srgbClr val="111B1B"/>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600" b="1">
              <a:latin typeface="Times New Roman" panose="02020603050405020304" pitchFamily="18" charset="0"/>
              <a:cs typeface="Arial" panose="020B0604020202020204" pitchFamily="34" charset="0"/>
            </a:endParaRPr>
          </a:p>
        </p:txBody>
      </p:sp>
      <p:sp>
        <p:nvSpPr>
          <p:cNvPr id="49155" name="Line 4">
            <a:extLst>
              <a:ext uri="{FF2B5EF4-FFF2-40B4-BE49-F238E27FC236}">
                <a16:creationId xmlns:a16="http://schemas.microsoft.com/office/drawing/2014/main" id="{43ECD16F-B3C7-664F-B854-B93644C3AB1B}"/>
              </a:ext>
            </a:extLst>
          </p:cNvPr>
          <p:cNvSpPr>
            <a:spLocks noChangeShapeType="1"/>
          </p:cNvSpPr>
          <p:nvPr/>
        </p:nvSpPr>
        <p:spPr bwMode="hidden">
          <a:xfrm>
            <a:off x="457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6" name="Line 5">
            <a:extLst>
              <a:ext uri="{FF2B5EF4-FFF2-40B4-BE49-F238E27FC236}">
                <a16:creationId xmlns:a16="http://schemas.microsoft.com/office/drawing/2014/main" id="{84EACF55-E554-324F-89BD-ADE30B547AF6}"/>
              </a:ext>
            </a:extLst>
          </p:cNvPr>
          <p:cNvSpPr>
            <a:spLocks noChangeShapeType="1"/>
          </p:cNvSpPr>
          <p:nvPr/>
        </p:nvSpPr>
        <p:spPr bwMode="hidden">
          <a:xfrm>
            <a:off x="914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7" name="Line 6">
            <a:extLst>
              <a:ext uri="{FF2B5EF4-FFF2-40B4-BE49-F238E27FC236}">
                <a16:creationId xmlns:a16="http://schemas.microsoft.com/office/drawing/2014/main" id="{22DEAE90-5ECD-B242-8DF7-CA3DD2568818}"/>
              </a:ext>
            </a:extLst>
          </p:cNvPr>
          <p:cNvSpPr>
            <a:spLocks noChangeShapeType="1"/>
          </p:cNvSpPr>
          <p:nvPr/>
        </p:nvSpPr>
        <p:spPr bwMode="hidden">
          <a:xfrm>
            <a:off x="1371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7">
            <a:extLst>
              <a:ext uri="{FF2B5EF4-FFF2-40B4-BE49-F238E27FC236}">
                <a16:creationId xmlns:a16="http://schemas.microsoft.com/office/drawing/2014/main" id="{723B41D1-B132-7A41-BB9C-727FE18CC926}"/>
              </a:ext>
            </a:extLst>
          </p:cNvPr>
          <p:cNvSpPr>
            <a:spLocks noChangeShapeType="1"/>
          </p:cNvSpPr>
          <p:nvPr/>
        </p:nvSpPr>
        <p:spPr bwMode="hidden">
          <a:xfrm>
            <a:off x="1828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8">
            <a:extLst>
              <a:ext uri="{FF2B5EF4-FFF2-40B4-BE49-F238E27FC236}">
                <a16:creationId xmlns:a16="http://schemas.microsoft.com/office/drawing/2014/main" id="{9235134A-6B96-1441-8B42-C9A9B965396F}"/>
              </a:ext>
            </a:extLst>
          </p:cNvPr>
          <p:cNvSpPr>
            <a:spLocks noChangeShapeType="1"/>
          </p:cNvSpPr>
          <p:nvPr/>
        </p:nvSpPr>
        <p:spPr bwMode="hidden">
          <a:xfrm>
            <a:off x="2286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9">
            <a:extLst>
              <a:ext uri="{FF2B5EF4-FFF2-40B4-BE49-F238E27FC236}">
                <a16:creationId xmlns:a16="http://schemas.microsoft.com/office/drawing/2014/main" id="{8AFA8B42-1829-DF49-A379-BFACFB646D12}"/>
              </a:ext>
            </a:extLst>
          </p:cNvPr>
          <p:cNvSpPr>
            <a:spLocks noChangeShapeType="1"/>
          </p:cNvSpPr>
          <p:nvPr/>
        </p:nvSpPr>
        <p:spPr bwMode="hidden">
          <a:xfrm>
            <a:off x="2743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10">
            <a:extLst>
              <a:ext uri="{FF2B5EF4-FFF2-40B4-BE49-F238E27FC236}">
                <a16:creationId xmlns:a16="http://schemas.microsoft.com/office/drawing/2014/main" id="{EAE7B91F-FC02-3442-9218-D6C68C32657A}"/>
              </a:ext>
            </a:extLst>
          </p:cNvPr>
          <p:cNvSpPr>
            <a:spLocks noChangeShapeType="1"/>
          </p:cNvSpPr>
          <p:nvPr/>
        </p:nvSpPr>
        <p:spPr bwMode="hidden">
          <a:xfrm>
            <a:off x="3200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11">
            <a:extLst>
              <a:ext uri="{FF2B5EF4-FFF2-40B4-BE49-F238E27FC236}">
                <a16:creationId xmlns:a16="http://schemas.microsoft.com/office/drawing/2014/main" id="{4E8B4EB9-05FD-4141-A7AB-6B5AC12807CA}"/>
              </a:ext>
            </a:extLst>
          </p:cNvPr>
          <p:cNvSpPr>
            <a:spLocks noChangeShapeType="1"/>
          </p:cNvSpPr>
          <p:nvPr/>
        </p:nvSpPr>
        <p:spPr bwMode="hidden">
          <a:xfrm>
            <a:off x="3657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12">
            <a:extLst>
              <a:ext uri="{FF2B5EF4-FFF2-40B4-BE49-F238E27FC236}">
                <a16:creationId xmlns:a16="http://schemas.microsoft.com/office/drawing/2014/main" id="{80E716A5-4786-3B4E-8AF3-DB722BA1FEAB}"/>
              </a:ext>
            </a:extLst>
          </p:cNvPr>
          <p:cNvSpPr>
            <a:spLocks noChangeShapeType="1"/>
          </p:cNvSpPr>
          <p:nvPr/>
        </p:nvSpPr>
        <p:spPr bwMode="hidden">
          <a:xfrm>
            <a:off x="4114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13">
            <a:extLst>
              <a:ext uri="{FF2B5EF4-FFF2-40B4-BE49-F238E27FC236}">
                <a16:creationId xmlns:a16="http://schemas.microsoft.com/office/drawing/2014/main" id="{E8D7C8A8-37C8-4A41-A6D0-A8022A476ABA}"/>
              </a:ext>
            </a:extLst>
          </p:cNvPr>
          <p:cNvSpPr>
            <a:spLocks noChangeShapeType="1"/>
          </p:cNvSpPr>
          <p:nvPr/>
        </p:nvSpPr>
        <p:spPr bwMode="hidden">
          <a:xfrm>
            <a:off x="4572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14">
            <a:extLst>
              <a:ext uri="{FF2B5EF4-FFF2-40B4-BE49-F238E27FC236}">
                <a16:creationId xmlns:a16="http://schemas.microsoft.com/office/drawing/2014/main" id="{4EBFA29A-741A-F74B-9B07-95A5E4C55AF2}"/>
              </a:ext>
            </a:extLst>
          </p:cNvPr>
          <p:cNvSpPr>
            <a:spLocks noChangeShapeType="1"/>
          </p:cNvSpPr>
          <p:nvPr/>
        </p:nvSpPr>
        <p:spPr bwMode="hidden">
          <a:xfrm>
            <a:off x="5029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15">
            <a:extLst>
              <a:ext uri="{FF2B5EF4-FFF2-40B4-BE49-F238E27FC236}">
                <a16:creationId xmlns:a16="http://schemas.microsoft.com/office/drawing/2014/main" id="{5C7B1A6C-266D-A343-9F9F-3417090A51F1}"/>
              </a:ext>
            </a:extLst>
          </p:cNvPr>
          <p:cNvSpPr>
            <a:spLocks noChangeShapeType="1"/>
          </p:cNvSpPr>
          <p:nvPr/>
        </p:nvSpPr>
        <p:spPr bwMode="hidden">
          <a:xfrm>
            <a:off x="5486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16">
            <a:extLst>
              <a:ext uri="{FF2B5EF4-FFF2-40B4-BE49-F238E27FC236}">
                <a16:creationId xmlns:a16="http://schemas.microsoft.com/office/drawing/2014/main" id="{DBF9BD43-586E-8142-8258-A317A2DDA56A}"/>
              </a:ext>
            </a:extLst>
          </p:cNvPr>
          <p:cNvSpPr>
            <a:spLocks noChangeShapeType="1"/>
          </p:cNvSpPr>
          <p:nvPr/>
        </p:nvSpPr>
        <p:spPr bwMode="hidden">
          <a:xfrm>
            <a:off x="5943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17">
            <a:extLst>
              <a:ext uri="{FF2B5EF4-FFF2-40B4-BE49-F238E27FC236}">
                <a16:creationId xmlns:a16="http://schemas.microsoft.com/office/drawing/2014/main" id="{5E75431F-6B11-7E4C-9F05-4025F788F698}"/>
              </a:ext>
            </a:extLst>
          </p:cNvPr>
          <p:cNvSpPr>
            <a:spLocks noChangeShapeType="1"/>
          </p:cNvSpPr>
          <p:nvPr/>
        </p:nvSpPr>
        <p:spPr bwMode="hidden">
          <a:xfrm>
            <a:off x="6400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18">
            <a:extLst>
              <a:ext uri="{FF2B5EF4-FFF2-40B4-BE49-F238E27FC236}">
                <a16:creationId xmlns:a16="http://schemas.microsoft.com/office/drawing/2014/main" id="{5AFAEE20-79E6-7143-A97F-E4C78ECD84F2}"/>
              </a:ext>
            </a:extLst>
          </p:cNvPr>
          <p:cNvSpPr>
            <a:spLocks noChangeShapeType="1"/>
          </p:cNvSpPr>
          <p:nvPr/>
        </p:nvSpPr>
        <p:spPr bwMode="hidden">
          <a:xfrm>
            <a:off x="6858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19">
            <a:extLst>
              <a:ext uri="{FF2B5EF4-FFF2-40B4-BE49-F238E27FC236}">
                <a16:creationId xmlns:a16="http://schemas.microsoft.com/office/drawing/2014/main" id="{56D0EEF2-9819-804E-BA5C-624A22A804BE}"/>
              </a:ext>
            </a:extLst>
          </p:cNvPr>
          <p:cNvSpPr>
            <a:spLocks noChangeShapeType="1"/>
          </p:cNvSpPr>
          <p:nvPr/>
        </p:nvSpPr>
        <p:spPr bwMode="hidden">
          <a:xfrm>
            <a:off x="7315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0">
            <a:extLst>
              <a:ext uri="{FF2B5EF4-FFF2-40B4-BE49-F238E27FC236}">
                <a16:creationId xmlns:a16="http://schemas.microsoft.com/office/drawing/2014/main" id="{1C9C631D-EE69-F345-8B5C-666246DB5CA6}"/>
              </a:ext>
            </a:extLst>
          </p:cNvPr>
          <p:cNvSpPr>
            <a:spLocks noChangeShapeType="1"/>
          </p:cNvSpPr>
          <p:nvPr/>
        </p:nvSpPr>
        <p:spPr bwMode="hidden">
          <a:xfrm>
            <a:off x="7772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1">
            <a:extLst>
              <a:ext uri="{FF2B5EF4-FFF2-40B4-BE49-F238E27FC236}">
                <a16:creationId xmlns:a16="http://schemas.microsoft.com/office/drawing/2014/main" id="{7F7D6B9D-91E6-0140-8B2C-0D1CB55FA755}"/>
              </a:ext>
            </a:extLst>
          </p:cNvPr>
          <p:cNvSpPr>
            <a:spLocks noChangeShapeType="1"/>
          </p:cNvSpPr>
          <p:nvPr/>
        </p:nvSpPr>
        <p:spPr bwMode="hidden">
          <a:xfrm>
            <a:off x="8229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2">
            <a:extLst>
              <a:ext uri="{FF2B5EF4-FFF2-40B4-BE49-F238E27FC236}">
                <a16:creationId xmlns:a16="http://schemas.microsoft.com/office/drawing/2014/main" id="{C1C16510-CAA0-5E4E-835F-D125B94042C7}"/>
              </a:ext>
            </a:extLst>
          </p:cNvPr>
          <p:cNvSpPr>
            <a:spLocks noChangeShapeType="1"/>
          </p:cNvSpPr>
          <p:nvPr/>
        </p:nvSpPr>
        <p:spPr bwMode="hidden">
          <a:xfrm>
            <a:off x="8686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24">
            <a:extLst>
              <a:ext uri="{FF2B5EF4-FFF2-40B4-BE49-F238E27FC236}">
                <a16:creationId xmlns:a16="http://schemas.microsoft.com/office/drawing/2014/main" id="{935BF92D-22CA-DE40-9F11-7537E7133BE3}"/>
              </a:ext>
            </a:extLst>
          </p:cNvPr>
          <p:cNvSpPr>
            <a:spLocks noChangeShapeType="1"/>
          </p:cNvSpPr>
          <p:nvPr/>
        </p:nvSpPr>
        <p:spPr bwMode="hidden">
          <a:xfrm>
            <a:off x="0" y="533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25">
            <a:extLst>
              <a:ext uri="{FF2B5EF4-FFF2-40B4-BE49-F238E27FC236}">
                <a16:creationId xmlns:a16="http://schemas.microsoft.com/office/drawing/2014/main" id="{0A4D0C6D-8FD2-7045-B84F-66D50E1388E6}"/>
              </a:ext>
            </a:extLst>
          </p:cNvPr>
          <p:cNvSpPr>
            <a:spLocks noChangeShapeType="1"/>
          </p:cNvSpPr>
          <p:nvPr/>
        </p:nvSpPr>
        <p:spPr bwMode="hidden">
          <a:xfrm>
            <a:off x="0" y="990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26">
            <a:extLst>
              <a:ext uri="{FF2B5EF4-FFF2-40B4-BE49-F238E27FC236}">
                <a16:creationId xmlns:a16="http://schemas.microsoft.com/office/drawing/2014/main" id="{7C3863C6-214E-494D-969E-67C03B4257C3}"/>
              </a:ext>
            </a:extLst>
          </p:cNvPr>
          <p:cNvSpPr>
            <a:spLocks noChangeShapeType="1"/>
          </p:cNvSpPr>
          <p:nvPr/>
        </p:nvSpPr>
        <p:spPr bwMode="hidden">
          <a:xfrm>
            <a:off x="0" y="1447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27">
            <a:extLst>
              <a:ext uri="{FF2B5EF4-FFF2-40B4-BE49-F238E27FC236}">
                <a16:creationId xmlns:a16="http://schemas.microsoft.com/office/drawing/2014/main" id="{21DDD709-A6B3-824A-8E94-4AC1F9F709C0}"/>
              </a:ext>
            </a:extLst>
          </p:cNvPr>
          <p:cNvSpPr>
            <a:spLocks noChangeShapeType="1"/>
          </p:cNvSpPr>
          <p:nvPr/>
        </p:nvSpPr>
        <p:spPr bwMode="hidden">
          <a:xfrm>
            <a:off x="0" y="1905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28">
            <a:extLst>
              <a:ext uri="{FF2B5EF4-FFF2-40B4-BE49-F238E27FC236}">
                <a16:creationId xmlns:a16="http://schemas.microsoft.com/office/drawing/2014/main" id="{729B9F1F-2154-2340-A6D7-C2F836ED378D}"/>
              </a:ext>
            </a:extLst>
          </p:cNvPr>
          <p:cNvSpPr>
            <a:spLocks noChangeShapeType="1"/>
          </p:cNvSpPr>
          <p:nvPr/>
        </p:nvSpPr>
        <p:spPr bwMode="hidden">
          <a:xfrm>
            <a:off x="0" y="2362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9" name="Line 29">
            <a:extLst>
              <a:ext uri="{FF2B5EF4-FFF2-40B4-BE49-F238E27FC236}">
                <a16:creationId xmlns:a16="http://schemas.microsoft.com/office/drawing/2014/main" id="{76383D05-84A7-E542-9C77-51C9933D90A5}"/>
              </a:ext>
            </a:extLst>
          </p:cNvPr>
          <p:cNvSpPr>
            <a:spLocks noChangeShapeType="1"/>
          </p:cNvSpPr>
          <p:nvPr/>
        </p:nvSpPr>
        <p:spPr bwMode="hidden">
          <a:xfrm>
            <a:off x="0" y="2819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0" name="Line 30">
            <a:extLst>
              <a:ext uri="{FF2B5EF4-FFF2-40B4-BE49-F238E27FC236}">
                <a16:creationId xmlns:a16="http://schemas.microsoft.com/office/drawing/2014/main" id="{B9698DFF-5404-EB4C-A2F7-6E322821322E}"/>
              </a:ext>
            </a:extLst>
          </p:cNvPr>
          <p:cNvSpPr>
            <a:spLocks noChangeShapeType="1"/>
          </p:cNvSpPr>
          <p:nvPr/>
        </p:nvSpPr>
        <p:spPr bwMode="hidden">
          <a:xfrm>
            <a:off x="0" y="3276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1" name="Line 31">
            <a:extLst>
              <a:ext uri="{FF2B5EF4-FFF2-40B4-BE49-F238E27FC236}">
                <a16:creationId xmlns:a16="http://schemas.microsoft.com/office/drawing/2014/main" id="{17E5D359-95A0-E742-9A18-C3C2EE044382}"/>
              </a:ext>
            </a:extLst>
          </p:cNvPr>
          <p:cNvSpPr>
            <a:spLocks noChangeShapeType="1"/>
          </p:cNvSpPr>
          <p:nvPr/>
        </p:nvSpPr>
        <p:spPr bwMode="hidden">
          <a:xfrm>
            <a:off x="0" y="3733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2" name="Line 32">
            <a:extLst>
              <a:ext uri="{FF2B5EF4-FFF2-40B4-BE49-F238E27FC236}">
                <a16:creationId xmlns:a16="http://schemas.microsoft.com/office/drawing/2014/main" id="{49A543A9-323C-3448-BBFC-2FF17302B4A7}"/>
              </a:ext>
            </a:extLst>
          </p:cNvPr>
          <p:cNvSpPr>
            <a:spLocks noChangeShapeType="1"/>
          </p:cNvSpPr>
          <p:nvPr/>
        </p:nvSpPr>
        <p:spPr bwMode="hidden">
          <a:xfrm>
            <a:off x="0" y="4191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3" name="Line 33">
            <a:extLst>
              <a:ext uri="{FF2B5EF4-FFF2-40B4-BE49-F238E27FC236}">
                <a16:creationId xmlns:a16="http://schemas.microsoft.com/office/drawing/2014/main" id="{B782A61F-FD97-494C-9F0E-E94D2F63779B}"/>
              </a:ext>
            </a:extLst>
          </p:cNvPr>
          <p:cNvSpPr>
            <a:spLocks noChangeShapeType="1"/>
          </p:cNvSpPr>
          <p:nvPr/>
        </p:nvSpPr>
        <p:spPr bwMode="hidden">
          <a:xfrm>
            <a:off x="0" y="4648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4" name="Line 34">
            <a:extLst>
              <a:ext uri="{FF2B5EF4-FFF2-40B4-BE49-F238E27FC236}">
                <a16:creationId xmlns:a16="http://schemas.microsoft.com/office/drawing/2014/main" id="{F32D0AE6-D905-FE49-9726-9BF0DC467625}"/>
              </a:ext>
            </a:extLst>
          </p:cNvPr>
          <p:cNvSpPr>
            <a:spLocks noChangeShapeType="1"/>
          </p:cNvSpPr>
          <p:nvPr/>
        </p:nvSpPr>
        <p:spPr bwMode="hidden">
          <a:xfrm>
            <a:off x="0" y="5105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5" name="Line 35">
            <a:extLst>
              <a:ext uri="{FF2B5EF4-FFF2-40B4-BE49-F238E27FC236}">
                <a16:creationId xmlns:a16="http://schemas.microsoft.com/office/drawing/2014/main" id="{45B00C45-CEDF-B744-9C32-DB5A74AF30F7}"/>
              </a:ext>
            </a:extLst>
          </p:cNvPr>
          <p:cNvSpPr>
            <a:spLocks noChangeShapeType="1"/>
          </p:cNvSpPr>
          <p:nvPr/>
        </p:nvSpPr>
        <p:spPr bwMode="hidden">
          <a:xfrm>
            <a:off x="0" y="5562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6" name="Line 36">
            <a:extLst>
              <a:ext uri="{FF2B5EF4-FFF2-40B4-BE49-F238E27FC236}">
                <a16:creationId xmlns:a16="http://schemas.microsoft.com/office/drawing/2014/main" id="{48E3D122-6793-4241-962C-606567265CE6}"/>
              </a:ext>
            </a:extLst>
          </p:cNvPr>
          <p:cNvSpPr>
            <a:spLocks noChangeShapeType="1"/>
          </p:cNvSpPr>
          <p:nvPr/>
        </p:nvSpPr>
        <p:spPr bwMode="hidden">
          <a:xfrm>
            <a:off x="0" y="6019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7" name="Line 37">
            <a:extLst>
              <a:ext uri="{FF2B5EF4-FFF2-40B4-BE49-F238E27FC236}">
                <a16:creationId xmlns:a16="http://schemas.microsoft.com/office/drawing/2014/main" id="{AC6A928D-8B80-9D4F-9883-6DD196946DD2}"/>
              </a:ext>
            </a:extLst>
          </p:cNvPr>
          <p:cNvSpPr>
            <a:spLocks noChangeShapeType="1"/>
          </p:cNvSpPr>
          <p:nvPr/>
        </p:nvSpPr>
        <p:spPr bwMode="hidden">
          <a:xfrm>
            <a:off x="0" y="6477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8" name="Freeform 38" descr="50%">
            <a:extLst>
              <a:ext uri="{FF2B5EF4-FFF2-40B4-BE49-F238E27FC236}">
                <a16:creationId xmlns:a16="http://schemas.microsoft.com/office/drawing/2014/main" id="{B71D1BAE-43F9-1B4B-BC9F-C2145EEF6740}"/>
              </a:ext>
            </a:extLst>
          </p:cNvPr>
          <p:cNvSpPr>
            <a:spLocks/>
          </p:cNvSpPr>
          <p:nvPr/>
        </p:nvSpPr>
        <p:spPr bwMode="ltGray">
          <a:xfrm rot="16200000" flipV="1">
            <a:off x="7324725"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9" name="Rectangle 39" descr="Dark vertical">
            <a:extLst>
              <a:ext uri="{FF2B5EF4-FFF2-40B4-BE49-F238E27FC236}">
                <a16:creationId xmlns:a16="http://schemas.microsoft.com/office/drawing/2014/main" id="{2AB88ACA-A0B6-064E-ABE5-917E9011544D}"/>
              </a:ext>
            </a:extLst>
          </p:cNvPr>
          <p:cNvSpPr>
            <a:spLocks noChangeArrowheads="1"/>
          </p:cNvSpPr>
          <p:nvPr/>
        </p:nvSpPr>
        <p:spPr bwMode="auto">
          <a:xfrm rot="16200000" flipV="1">
            <a:off x="7507288"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0" name="Freeform 40" descr="50%">
            <a:extLst>
              <a:ext uri="{FF2B5EF4-FFF2-40B4-BE49-F238E27FC236}">
                <a16:creationId xmlns:a16="http://schemas.microsoft.com/office/drawing/2014/main" id="{0984DECA-66C6-0F43-BF89-120FC57E05EA}"/>
              </a:ext>
            </a:extLst>
          </p:cNvPr>
          <p:cNvSpPr>
            <a:spLocks/>
          </p:cNvSpPr>
          <p:nvPr/>
        </p:nvSpPr>
        <p:spPr bwMode="ltGray">
          <a:xfrm rot="16200000" flipV="1">
            <a:off x="1392238"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1" name="Rectangle 41" descr="Dark vertical">
            <a:extLst>
              <a:ext uri="{FF2B5EF4-FFF2-40B4-BE49-F238E27FC236}">
                <a16:creationId xmlns:a16="http://schemas.microsoft.com/office/drawing/2014/main" id="{B67FBE74-6301-1B49-8EB7-95D203B9F5BB}"/>
              </a:ext>
            </a:extLst>
          </p:cNvPr>
          <p:cNvSpPr>
            <a:spLocks noChangeArrowheads="1"/>
          </p:cNvSpPr>
          <p:nvPr/>
        </p:nvSpPr>
        <p:spPr bwMode="auto">
          <a:xfrm rot="16200000" flipV="1">
            <a:off x="1574800"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2" name="Freeform 42" descr="50%">
            <a:extLst>
              <a:ext uri="{FF2B5EF4-FFF2-40B4-BE49-F238E27FC236}">
                <a16:creationId xmlns:a16="http://schemas.microsoft.com/office/drawing/2014/main" id="{7D65C478-D01B-564E-A40A-BD90BA60689D}"/>
              </a:ext>
            </a:extLst>
          </p:cNvPr>
          <p:cNvSpPr>
            <a:spLocks/>
          </p:cNvSpPr>
          <p:nvPr/>
        </p:nvSpPr>
        <p:spPr bwMode="ltGray">
          <a:xfrm rot="16200000" flipV="1">
            <a:off x="4361656" y="5183982"/>
            <a:ext cx="434975" cy="2884488"/>
          </a:xfrm>
          <a:custGeom>
            <a:avLst/>
            <a:gdLst>
              <a:gd name="T0" fmla="*/ 0 w 290"/>
              <a:gd name="T1" fmla="*/ 10649530 h 1250"/>
              <a:gd name="T2" fmla="*/ 539937467 w 290"/>
              <a:gd name="T3" fmla="*/ 10649530 h 1250"/>
              <a:gd name="T4" fmla="*/ 647925261 w 290"/>
              <a:gd name="T5" fmla="*/ 266249780 h 1250"/>
              <a:gd name="T6" fmla="*/ 647925261 w 290"/>
              <a:gd name="T7" fmla="*/ 2147483647 h 1250"/>
              <a:gd name="T8" fmla="*/ 539937467 w 290"/>
              <a:gd name="T9" fmla="*/ 2147483647 h 1250"/>
              <a:gd name="T10" fmla="*/ 0 w 290"/>
              <a:gd name="T11" fmla="*/ 2147483647 h 1250"/>
              <a:gd name="T12" fmla="*/ 0 w 290"/>
              <a:gd name="T13" fmla="*/ 10649530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3" name="Rectangle 43" descr="Dark vertical">
            <a:extLst>
              <a:ext uri="{FF2B5EF4-FFF2-40B4-BE49-F238E27FC236}">
                <a16:creationId xmlns:a16="http://schemas.microsoft.com/office/drawing/2014/main" id="{82AD109C-CE5C-CF4B-AB3F-491D7926E161}"/>
              </a:ext>
            </a:extLst>
          </p:cNvPr>
          <p:cNvSpPr>
            <a:spLocks noChangeArrowheads="1"/>
          </p:cNvSpPr>
          <p:nvPr/>
        </p:nvSpPr>
        <p:spPr bwMode="auto">
          <a:xfrm rot="16200000" flipV="1">
            <a:off x="4538663" y="5392737"/>
            <a:ext cx="50800" cy="28797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pic>
        <p:nvPicPr>
          <p:cNvPr id="49194" name="Picture 45" descr="techstrip">
            <a:extLst>
              <a:ext uri="{FF2B5EF4-FFF2-40B4-BE49-F238E27FC236}">
                <a16:creationId xmlns:a16="http://schemas.microsoft.com/office/drawing/2014/main" id="{F635F3EC-906A-3A4F-A941-26442C4FF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5" name="Rectangle 46" descr="Dark vertical">
            <a:extLst>
              <a:ext uri="{FF2B5EF4-FFF2-40B4-BE49-F238E27FC236}">
                <a16:creationId xmlns:a16="http://schemas.microsoft.com/office/drawing/2014/main" id="{AE7BAF4A-2800-6E47-9696-1595963C97C6}"/>
              </a:ext>
            </a:extLst>
          </p:cNvPr>
          <p:cNvSpPr>
            <a:spLocks noChangeArrowheads="1"/>
          </p:cNvSpPr>
          <p:nvPr/>
        </p:nvSpPr>
        <p:spPr bwMode="auto">
          <a:xfrm>
            <a:off x="0" y="146050"/>
            <a:ext cx="9144000" cy="476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6" name="Rectangle 47">
            <a:extLst>
              <a:ext uri="{FF2B5EF4-FFF2-40B4-BE49-F238E27FC236}">
                <a16:creationId xmlns:a16="http://schemas.microsoft.com/office/drawing/2014/main" id="{776900E4-4115-6047-BFFB-D060EADFBB10}"/>
              </a:ext>
            </a:extLst>
          </p:cNvPr>
          <p:cNvSpPr>
            <a:spLocks noChangeArrowheads="1"/>
          </p:cNvSpPr>
          <p:nvPr/>
        </p:nvSpPr>
        <p:spPr bwMode="auto">
          <a:xfrm>
            <a:off x="0" y="188913"/>
            <a:ext cx="9144000" cy="47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7" name="Rectangle 48">
            <a:extLst>
              <a:ext uri="{FF2B5EF4-FFF2-40B4-BE49-F238E27FC236}">
                <a16:creationId xmlns:a16="http://schemas.microsoft.com/office/drawing/2014/main" id="{0AED0E96-A8B3-7742-95B4-413D2FF4CAFB}"/>
              </a:ext>
            </a:extLst>
          </p:cNvPr>
          <p:cNvSpPr>
            <a:spLocks noGrp="1" noChangeArrowheads="1"/>
          </p:cNvSpPr>
          <p:nvPr>
            <p:ph type="title"/>
          </p:nvPr>
        </p:nvSpPr>
        <p:spPr bwMode="auto">
          <a:xfrm>
            <a:off x="152400" y="6096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98" name="Rectangle 49">
            <a:extLst>
              <a:ext uri="{FF2B5EF4-FFF2-40B4-BE49-F238E27FC236}">
                <a16:creationId xmlns:a16="http://schemas.microsoft.com/office/drawing/2014/main" id="{22BC6AE1-CFC3-064D-B76B-88255B2324F7}"/>
              </a:ext>
            </a:extLst>
          </p:cNvPr>
          <p:cNvSpPr>
            <a:spLocks noGrp="1" noChangeArrowheads="1"/>
          </p:cNvSpPr>
          <p:nvPr>
            <p:ph type="body" idx="1"/>
          </p:nvPr>
        </p:nvSpPr>
        <p:spPr bwMode="auto">
          <a:xfrm>
            <a:off x="152400" y="19812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8" r:id="rId1"/>
  </p:sldLayoutIdLst>
  <p:txStyles>
    <p:titleStyle>
      <a:lvl1pPr algn="ctr" rtl="0" eaLnBrk="0" fontAlgn="base" hangingPunct="0">
        <a:spcBef>
          <a:spcPct val="0"/>
        </a:spcBef>
        <a:spcAft>
          <a:spcPct val="0"/>
        </a:spcAft>
        <a:defRPr sz="4400" b="1">
          <a:solidFill>
            <a:srgbClr val="FFDC8F"/>
          </a:solidFill>
          <a:latin typeface="Arial"/>
          <a:ea typeface="ＭＳ Ｐゴシック" charset="-128"/>
          <a:cs typeface="Arial"/>
        </a:defRPr>
      </a:lvl1pPr>
      <a:lvl2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defRPr>
      </a:lvl6pPr>
      <a:lvl7pPr marL="914400" algn="ctr" rtl="0" eaLnBrk="0" fontAlgn="base" hangingPunct="0">
        <a:spcBef>
          <a:spcPct val="0"/>
        </a:spcBef>
        <a:spcAft>
          <a:spcPct val="0"/>
        </a:spcAft>
        <a:defRPr sz="4400">
          <a:solidFill>
            <a:schemeClr val="tx2"/>
          </a:solidFill>
          <a:latin typeface="Impact" charset="0"/>
        </a:defRPr>
      </a:lvl7pPr>
      <a:lvl8pPr marL="1371600" algn="ctr" rtl="0" eaLnBrk="0" fontAlgn="base" hangingPunct="0">
        <a:spcBef>
          <a:spcPct val="0"/>
        </a:spcBef>
        <a:spcAft>
          <a:spcPct val="0"/>
        </a:spcAft>
        <a:defRPr sz="4400">
          <a:solidFill>
            <a:schemeClr val="tx2"/>
          </a:solidFill>
          <a:latin typeface="Impact" charset="0"/>
        </a:defRPr>
      </a:lvl8pPr>
      <a:lvl9pPr marL="1828800" algn="ctr" rtl="0" eaLnBrk="0" fontAlgn="base" hangingPunct="0">
        <a:spcBef>
          <a:spcPct val="0"/>
        </a:spcBef>
        <a:spcAft>
          <a:spcPct val="0"/>
        </a:spcAft>
        <a:defRPr sz="4400">
          <a:solidFill>
            <a:schemeClr val="tx2"/>
          </a:solidFill>
          <a:latin typeface="Impact" charset="0"/>
        </a:defRPr>
      </a:lvl9pPr>
    </p:titleStyle>
    <p:bodyStyle>
      <a:lvl1pPr marL="231775" indent="-231775" algn="l" rtl="0" eaLnBrk="0" fontAlgn="base" hangingPunct="0">
        <a:spcBef>
          <a:spcPct val="20000"/>
        </a:spcBef>
        <a:spcAft>
          <a:spcPct val="0"/>
        </a:spcAft>
        <a:buClr>
          <a:schemeClr val="tx2"/>
        </a:buClr>
        <a:buChar char="•"/>
        <a:defRPr sz="3200" b="1">
          <a:solidFill>
            <a:srgbClr val="FFDC8F"/>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rgbClr val="FFDC8F"/>
          </a:solidFill>
          <a:latin typeface="Arial"/>
          <a:ea typeface="ＭＳ Ｐゴシック" charset="-128"/>
          <a:cs typeface="Arial"/>
        </a:defRPr>
      </a:lvl2pPr>
      <a:lvl3pPr marL="1081088" indent="-166688" algn="l" rtl="0" eaLnBrk="0" fontAlgn="base" hangingPunct="0">
        <a:spcBef>
          <a:spcPct val="20000"/>
        </a:spcBef>
        <a:spcAft>
          <a:spcPct val="0"/>
        </a:spcAft>
        <a:buClr>
          <a:schemeClr val="folHlink"/>
        </a:buClr>
        <a:buChar char="•"/>
        <a:defRPr sz="2400" b="1">
          <a:solidFill>
            <a:srgbClr val="FFDC8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20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5.xml"/><Relationship Id="rId1" Type="http://schemas.openxmlformats.org/officeDocument/2006/relationships/slideLayout" Target="../slideLayouts/slideLayout20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03.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7.xml"/><Relationship Id="rId1" Type="http://schemas.openxmlformats.org/officeDocument/2006/relationships/slideLayout" Target="../slideLayouts/slideLayout155.xml"/><Relationship Id="rId4" Type="http://schemas.openxmlformats.org/officeDocument/2006/relationships/image" Target="../media/image94.emf"/></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156.xml"/><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9.xml"/><Relationship Id="rId1" Type="http://schemas.openxmlformats.org/officeDocument/2006/relationships/slideLayout" Target="../slideLayouts/slideLayout20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7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39.xml"/><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8.xml"/><Relationship Id="rId6" Type="http://schemas.openxmlformats.org/officeDocument/2006/relationships/image" Target="../media/image35.png"/><Relationship Id="rId5" Type="http://schemas.openxmlformats.org/officeDocument/2006/relationships/image" Target="../media/image38.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99.xml"/><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58.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52.xml"/><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74.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74.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74.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20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4.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25.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225.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4.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9.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1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3.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9.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6.xml"/><Relationship Id="rId5" Type="http://schemas.openxmlformats.org/officeDocument/2006/relationships/image" Target="../media/image28.png"/><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110.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110.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10.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110.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11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91.xml"/><Relationship Id="rId1" Type="http://schemas.openxmlformats.org/officeDocument/2006/relationships/themeOverride" Target="../theme/themeOverride2.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02.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203.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20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3" name="Picture 1029" descr="cross_on_blue">
            <a:extLst>
              <a:ext uri="{FF2B5EF4-FFF2-40B4-BE49-F238E27FC236}">
                <a16:creationId xmlns:a16="http://schemas.microsoft.com/office/drawing/2014/main" id="{2FCCBC40-DDE2-254F-875A-2D8110181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859" name="Rectangle 1027">
            <a:extLst>
              <a:ext uri="{FF2B5EF4-FFF2-40B4-BE49-F238E27FC236}">
                <a16:creationId xmlns:a16="http://schemas.microsoft.com/office/drawing/2014/main" id="{04E5A319-0792-3E4D-ABE1-683812814B7B}"/>
              </a:ext>
            </a:extLst>
          </p:cNvPr>
          <p:cNvSpPr>
            <a:spLocks noGrp="1" noChangeArrowheads="1"/>
          </p:cNvSpPr>
          <p:nvPr>
            <p:ph type="title"/>
          </p:nvPr>
        </p:nvSpPr>
        <p:spPr>
          <a:xfrm>
            <a:off x="609600" y="1570038"/>
            <a:ext cx="7848600" cy="2084387"/>
          </a:xfrm>
          <a:effectLst>
            <a:outerShdw blurRad="63500" dist="35921" dir="2700000" algn="ctr" rotWithShape="0">
              <a:schemeClr val="tx2">
                <a:alpha val="74997"/>
              </a:schemeClr>
            </a:outerShdw>
          </a:effectLst>
        </p:spPr>
        <p:txBody>
          <a:bodyPr/>
          <a:lstStyle/>
          <a:p>
            <a:pPr eaLnBrk="1" hangingPunct="1"/>
            <a:r>
              <a:rPr lang="en-US" altLang="en-US" sz="8000" b="1">
                <a:solidFill>
                  <a:schemeClr val="bg1"/>
                </a:solidFill>
              </a:rPr>
              <a:t>The Nature of the Church</a:t>
            </a:r>
            <a:endParaRPr lang="en-US" altLang="en-US" sz="8000">
              <a:solidFill>
                <a:schemeClr val="bg1"/>
              </a:solidFill>
            </a:endParaRPr>
          </a:p>
        </p:txBody>
      </p:sp>
      <p:sp>
        <p:nvSpPr>
          <p:cNvPr id="1529860" name="Rectangle 1028">
            <a:extLst>
              <a:ext uri="{FF2B5EF4-FFF2-40B4-BE49-F238E27FC236}">
                <a16:creationId xmlns:a16="http://schemas.microsoft.com/office/drawing/2014/main" id="{BA4D7D81-14A6-DE40-9352-2307C080D3E4}"/>
              </a:ext>
            </a:extLst>
          </p:cNvPr>
          <p:cNvSpPr>
            <a:spLocks noGrp="1" noChangeArrowheads="1"/>
          </p:cNvSpPr>
          <p:nvPr>
            <p:ph type="body" idx="1"/>
          </p:nvPr>
        </p:nvSpPr>
        <p:spPr>
          <a:xfrm>
            <a:off x="1720850" y="4191000"/>
            <a:ext cx="6127750" cy="1630363"/>
          </a:xfrm>
          <a:effectLst>
            <a:outerShdw blurRad="63500" dist="35921" dir="2700000" algn="ctr" rotWithShape="0">
              <a:schemeClr val="tx2">
                <a:alpha val="74997"/>
              </a:schemeClr>
            </a:outerShdw>
          </a:effectLst>
        </p:spPr>
        <p:txBody>
          <a:bodyPr/>
          <a:lstStyle/>
          <a:p>
            <a:pPr eaLnBrk="1" hangingPunct="1">
              <a:defRPr/>
            </a:pPr>
            <a:r>
              <a:rPr lang="en-US" sz="4000" b="1">
                <a:solidFill>
                  <a:schemeClr val="bg1"/>
                </a:solidFill>
              </a:rPr>
              <a:t>What is the church?</a:t>
            </a:r>
          </a:p>
          <a:p>
            <a:pPr eaLnBrk="1" hangingPunct="1">
              <a:defRPr/>
            </a:pPr>
            <a:r>
              <a:rPr lang="en-US" sz="4000" b="1">
                <a:solidFill>
                  <a:schemeClr val="bg1"/>
                </a:solidFill>
              </a:rPr>
              <a:t>What is its purpose?</a:t>
            </a:r>
          </a:p>
        </p:txBody>
      </p:sp>
      <p:sp>
        <p:nvSpPr>
          <p:cNvPr id="8" name="Text Box 6">
            <a:extLst>
              <a:ext uri="{FF2B5EF4-FFF2-40B4-BE49-F238E27FC236}">
                <a16:creationId xmlns:a16="http://schemas.microsoft.com/office/drawing/2014/main" id="{38B86A5A-8A8E-9846-ABF1-D2CE08A6E8C1}"/>
              </a:ext>
            </a:extLst>
          </p:cNvPr>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lIns="91430" tIns="45715" rIns="91430" bIns="45715"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5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5" descr="body_of_Christ2.jpg">
            <a:extLst>
              <a:ext uri="{FF2B5EF4-FFF2-40B4-BE49-F238E27FC236}">
                <a16:creationId xmlns:a16="http://schemas.microsoft.com/office/drawing/2014/main" id="{A1DB911A-53CA-CE4B-9D76-1ABCB86EEC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123">
            <a:extLst>
              <a:ext uri="{FF2B5EF4-FFF2-40B4-BE49-F238E27FC236}">
                <a16:creationId xmlns:a16="http://schemas.microsoft.com/office/drawing/2014/main" id="{5593CBDB-889D-1B4F-9ECE-CD9DFBAEE80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5" name="Picture 4" descr="Tabernacle high priest2, tb n030301.jpg">
            <a:extLst>
              <a:ext uri="{FF2B5EF4-FFF2-40B4-BE49-F238E27FC236}">
                <a16:creationId xmlns:a16="http://schemas.microsoft.com/office/drawing/2014/main" id="{3122E3D2-B0E0-C845-9F10-9055E5B03B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rideofChrist_95_percent.jpg">
            <a:extLst>
              <a:ext uri="{FF2B5EF4-FFF2-40B4-BE49-F238E27FC236}">
                <a16:creationId xmlns:a16="http://schemas.microsoft.com/office/drawing/2014/main" id="{D377B51E-2796-1448-B81A-1F257DEBFF7E}"/>
              </a:ext>
            </a:extLst>
          </p:cNvPr>
          <p:cNvPicPr>
            <a:picLocks noChangeAspect="1"/>
          </p:cNvPicPr>
          <p:nvPr/>
        </p:nvPicPr>
        <p:blipFill>
          <a:blip r:embed="rId5">
            <a:extLst>
              <a:ext uri="{28A0092B-C50C-407E-A947-70E740481C1C}">
                <a14:useLocalDpi xmlns:a14="http://schemas.microsoft.com/office/drawing/2010/main" val="0"/>
              </a:ext>
            </a:extLst>
          </a:blip>
          <a:srcRect l="4797"/>
          <a:stretch>
            <a:fillRect/>
          </a:stretch>
        </p:blipFill>
        <p:spPr bwMode="auto">
          <a:xfrm>
            <a:off x="4572000" y="0"/>
            <a:ext cx="4535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00-Ezra 12 Temple is Built.jpg">
            <a:extLst>
              <a:ext uri="{FF2B5EF4-FFF2-40B4-BE49-F238E27FC236}">
                <a16:creationId xmlns:a16="http://schemas.microsoft.com/office/drawing/2014/main" id="{3FDF1814-51D1-C548-8838-F44804659C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BBC9CAD7-4872-7D4A-ABAE-A48F10872584}"/>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Five Church Metaphors</a:t>
            </a:r>
          </a:p>
        </p:txBody>
      </p:sp>
      <p:pic>
        <p:nvPicPr>
          <p:cNvPr id="6" name="Picture 5" descr="Sheep flock in Negev riverbed2, tb q010303.jpg">
            <a:extLst>
              <a:ext uri="{FF2B5EF4-FFF2-40B4-BE49-F238E27FC236}">
                <a16:creationId xmlns:a16="http://schemas.microsoft.com/office/drawing/2014/main" id="{F2172801-3D43-004A-99BB-9C45329B36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057400"/>
            <a:ext cx="3657600" cy="274320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id="{FD531A74-46F9-974D-B2A6-ADD5E71FA43D}"/>
              </a:ext>
            </a:extLst>
          </p:cNvPr>
          <p:cNvSpPr txBox="1">
            <a:spLocks noChangeArrowheads="1"/>
          </p:cNvSpPr>
          <p:nvPr/>
        </p:nvSpPr>
        <p:spPr bwMode="auto">
          <a:xfrm>
            <a:off x="0" y="3352800"/>
            <a:ext cx="9144000" cy="1600200"/>
          </a:xfrm>
          <a:prstGeom prst="rect">
            <a:avLst/>
          </a:prstGeom>
          <a:gradFill flip="none" rotWithShape="1">
            <a:gsLst>
              <a:gs pos="0">
                <a:srgbClr val="660066"/>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Purposes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Does the metaphor emphasize worship, edification, multiplication or a combination of these purposes?</a:t>
            </a:r>
          </a:p>
        </p:txBody>
      </p:sp>
      <p:sp>
        <p:nvSpPr>
          <p:cNvPr id="9" name="Text Box 29">
            <a:extLst>
              <a:ext uri="{FF2B5EF4-FFF2-40B4-BE49-F238E27FC236}">
                <a16:creationId xmlns:a16="http://schemas.microsoft.com/office/drawing/2014/main" id="{3F4C45EF-2C42-A044-82E6-F483B6C9CE68}"/>
              </a:ext>
            </a:extLst>
          </p:cNvPr>
          <p:cNvSpPr txBox="1">
            <a:spLocks noChangeArrowheads="1"/>
          </p:cNvSpPr>
          <p:nvPr/>
        </p:nvSpPr>
        <p:spPr bwMode="auto">
          <a:xfrm>
            <a:off x="8382000" y="71438"/>
            <a:ext cx="52705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10</a:t>
            </a:r>
          </a:p>
        </p:txBody>
      </p:sp>
      <p:sp>
        <p:nvSpPr>
          <p:cNvPr id="10" name="Rectangle 2">
            <a:extLst>
              <a:ext uri="{FF2B5EF4-FFF2-40B4-BE49-F238E27FC236}">
                <a16:creationId xmlns:a16="http://schemas.microsoft.com/office/drawing/2014/main" id="{4A8B65B3-4858-3040-97F7-F09C1DCE16BE}"/>
              </a:ext>
            </a:extLst>
          </p:cNvPr>
          <p:cNvSpPr txBox="1">
            <a:spLocks noChangeArrowheads="1"/>
          </p:cNvSpPr>
          <p:nvPr/>
        </p:nvSpPr>
        <p:spPr bwMode="auto">
          <a:xfrm>
            <a:off x="0" y="15240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2259FD2F-14B2-3B48-B43D-BDC00CC0EF4E}"/>
              </a:ext>
            </a:extLst>
          </p:cNvPr>
          <p:cNvSpPr txBox="1">
            <a:spLocks noChangeArrowheads="1"/>
          </p:cNvSpPr>
          <p:nvPr/>
        </p:nvSpPr>
        <p:spPr bwMode="auto">
          <a:xfrm>
            <a:off x="2895600" y="15240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CD4A8A95-E818-3543-8B35-75F71E5B7746}"/>
              </a:ext>
            </a:extLst>
          </p:cNvPr>
          <p:cNvSpPr txBox="1">
            <a:spLocks noChangeArrowheads="1"/>
          </p:cNvSpPr>
          <p:nvPr/>
        </p:nvSpPr>
        <p:spPr bwMode="auto">
          <a:xfrm>
            <a:off x="5791200" y="15240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7"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900" decel="100000" fill="hold"/>
                                        <p:tgtEl>
                                          <p:spTgt spid="1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900" decel="100000" fill="hold"/>
                                        <p:tgtEl>
                                          <p:spTgt spid="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900" decel="100000" fill="hold"/>
                                        <p:tgtEl>
                                          <p:spTgt spid="12"/>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900" decel="100000" fill="hold"/>
                                        <p:tgtEl>
                                          <p:spTgt spid="13"/>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8"/>
        <p:cNvGrpSpPr/>
        <p:nvPr/>
      </p:nvGrpSpPr>
      <p:grpSpPr>
        <a:xfrm>
          <a:off x="0" y="0"/>
          <a:ext cx="0" cy="0"/>
          <a:chOff x="0" y="0"/>
          <a:chExt cx="0" cy="0"/>
        </a:xfrm>
      </p:grpSpPr>
      <p:sp>
        <p:nvSpPr>
          <p:cNvPr id="1739" name="Shape 1739"/>
          <p:cNvSpPr txBox="1"/>
          <p:nvPr/>
        </p:nvSpPr>
        <p:spPr>
          <a:xfrm>
            <a:off x="8297861" y="-142875"/>
            <a:ext cx="852487" cy="8302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000000"/>
              </a:solidFill>
              <a:effectLst/>
              <a:uLnTx/>
              <a:uFillTx/>
              <a:latin typeface="Arial"/>
              <a:ea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477</a:t>
            </a:r>
          </a:p>
        </p:txBody>
      </p:sp>
      <p:sp>
        <p:nvSpPr>
          <p:cNvPr id="1740" name="Shape 1740"/>
          <p:cNvSpPr txBox="1"/>
          <p:nvPr/>
        </p:nvSpPr>
        <p:spPr>
          <a:xfrm>
            <a:off x="228600" y="1428750"/>
            <a:ext cx="4800600" cy="2754311"/>
          </a:xfrm>
          <a:prstGeom prst="rect">
            <a:avLst/>
          </a:prstGeom>
          <a:noFill/>
          <a:ln>
            <a:noFill/>
          </a:ln>
        </p:spPr>
        <p:txBody>
          <a:bodyPr lIns="91425" tIns="45700" rIns="91425" bIns="45700" anchor="t" anchorCtr="0">
            <a:noAutofit/>
          </a:bodyPr>
          <a:lstStyle/>
          <a:p>
            <a:pPr marL="358775" marR="0" lvl="0" indent="-358775"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应验</a:t>
            </a:r>
            <a:endParaRPr kumimoji="0" lang="en-US" sz="24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圣灵</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居住在人的心里</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(耶31:33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和</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结36:27)</a:t>
            </a: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新本质</a:t>
            </a:r>
            <a:r>
              <a:rPr kumimoji="0" lang="zh-CN" altLang="en-US" sz="2400" b="0" i="0" u="none" strike="noStrike" kern="1200" cap="none" spc="0" normalizeH="0" baseline="0" noProof="0" dirty="0">
                <a:ln>
                  <a:noFill/>
                </a:ln>
                <a:solidFill>
                  <a:srgbClr val="646B86"/>
                </a:solidFill>
                <a:effectLst>
                  <a:outerShdw blurRad="50800" dist="63500" dir="2700000" algn="tl" rotWithShape="0">
                    <a:srgbClr val="000000"/>
                  </a:outerShdw>
                </a:effectLst>
                <a:uLnTx/>
                <a:uFillTx/>
                <a:latin typeface="Kaiti SC" panose="02010600040101010101" pitchFamily="2" charset="-122"/>
                <a:ea typeface="Kaiti SC" panose="02010600040101010101" pitchFamily="2" charset="-122"/>
                <a:cs typeface="+mn-cs"/>
              </a:rPr>
              <a:t> 、</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心思和意念</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(耶31:33;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赛</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59:21)</a:t>
            </a: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罪得赦免</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31:34下)</a:t>
            </a:r>
          </a:p>
        </p:txBody>
      </p:sp>
      <p:sp>
        <p:nvSpPr>
          <p:cNvPr id="1741" name="Shape 1741"/>
          <p:cNvSpPr txBox="1"/>
          <p:nvPr/>
        </p:nvSpPr>
        <p:spPr>
          <a:xfrm>
            <a:off x="228600" y="4429125"/>
            <a:ext cx="4652962" cy="1990724"/>
          </a:xfrm>
          <a:prstGeom prst="rect">
            <a:avLst/>
          </a:prstGeom>
          <a:noFill/>
          <a:ln>
            <a:noFill/>
          </a:ln>
        </p:spPr>
        <p:txBody>
          <a:bodyPr lIns="91425" tIns="45700" rIns="91425" bIns="45700" anchor="t" anchorCtr="0">
            <a:noAutofit/>
          </a:bodyPr>
          <a:lstStyle/>
          <a:p>
            <a:pPr marL="358775" marR="0" lvl="0" indent="-358775"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未应验</a:t>
            </a:r>
            <a:endParaRPr kumimoji="0" lang="en-US" sz="24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每个人</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都认</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识</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上帝</a:t>
            </a:r>
            <a:b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31:34上)</a:t>
            </a:r>
          </a:p>
          <a:p>
            <a:pPr marL="358775" marR="0" lvl="0" indent="-358775" algn="l" defTabSz="914400" rtl="0" eaLnBrk="1" fontAlgn="auto" latinLnBrk="0" hangingPunct="1">
              <a:lnSpc>
                <a:spcPct val="100000"/>
              </a:lnSpc>
              <a:spcBef>
                <a:spcPts val="200"/>
              </a:spcBef>
              <a:spcAft>
                <a:spcPts val="0"/>
              </a:spcAft>
              <a:buClr>
                <a:srgbClr val="000000"/>
              </a:buClr>
              <a:buSzPct val="100000"/>
              <a:buFont typeface="Arial"/>
              <a:buChar char="•"/>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以色列和犹大团</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圆</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(耶31:31)</a:t>
            </a:r>
          </a:p>
        </p:txBody>
      </p:sp>
      <p:sp>
        <p:nvSpPr>
          <p:cNvPr id="1742" name="Shape 1742"/>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dirty="0" err="1">
                <a:solidFill>
                  <a:schemeClr val="dk1"/>
                </a:solidFill>
                <a:latin typeface="Kaiti SC" panose="02010600040101010101" pitchFamily="2" charset="-122"/>
                <a:ea typeface="Kaiti SC" panose="02010600040101010101" pitchFamily="2" charset="-122"/>
                <a:cs typeface="Arial"/>
                <a:sym typeface="Arial"/>
              </a:rPr>
              <a:t>规</a:t>
            </a:r>
            <a:r>
              <a:rPr lang="en-US" sz="4000" b="1" dirty="0">
                <a:solidFill>
                  <a:schemeClr val="dk1"/>
                </a:solidFill>
                <a:latin typeface="Kaiti SC" panose="02010600040101010101" pitchFamily="2" charset="-122"/>
                <a:ea typeface="Kaiti SC" panose="02010600040101010101" pitchFamily="2" charset="-122"/>
                <a:cs typeface="Arial"/>
                <a:sym typeface="Arial"/>
              </a:rPr>
              <a:t>  </a:t>
            </a:r>
            <a:r>
              <a:rPr lang="en-US" sz="4000" b="1" dirty="0" err="1">
                <a:solidFill>
                  <a:schemeClr val="dk1"/>
                </a:solidFill>
                <a:latin typeface="Kaiti SC" panose="02010600040101010101" pitchFamily="2" charset="-122"/>
                <a:ea typeface="Kaiti SC" panose="02010600040101010101" pitchFamily="2" charset="-122"/>
                <a:cs typeface="Arial"/>
                <a:sym typeface="Arial"/>
              </a:rPr>
              <a:t>定</a:t>
            </a:r>
            <a:endParaRPr lang="en-US" sz="40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743" name="Shape 1743"/>
          <p:cNvPicPr preferRelativeResize="0"/>
          <p:nvPr/>
        </p:nvPicPr>
        <p:blipFill rotWithShape="1">
          <a:blip r:embed="rId3">
            <a:alphaModFix/>
          </a:blip>
          <a:srcRect/>
          <a:stretch/>
        </p:blipFill>
        <p:spPr>
          <a:xfrm>
            <a:off x="5094287" y="1524000"/>
            <a:ext cx="3821112" cy="4572000"/>
          </a:xfrm>
          <a:prstGeom prst="rect">
            <a:avLst/>
          </a:prstGeom>
          <a:noFill/>
          <a:ln w="101600" cap="flat" cmpd="sng">
            <a:solidFill>
              <a:srgbClr val="ADBEC6"/>
            </a:solidFill>
            <a:prstDash val="solid"/>
            <a:miter/>
            <a:headEnd type="none" w="med" len="med"/>
            <a:tailEnd type="none" w="med" len="med"/>
          </a:ln>
        </p:spPr>
      </p:pic>
    </p:spTree>
    <p:extLst>
      <p:ext uri="{BB962C8B-B14F-4D97-AF65-F5344CB8AC3E}">
        <p14:creationId xmlns:p14="http://schemas.microsoft.com/office/powerpoint/2010/main" val="2868983172"/>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3"/>
        <p:cNvGrpSpPr/>
        <p:nvPr/>
      </p:nvGrpSpPr>
      <p:grpSpPr>
        <a:xfrm>
          <a:off x="0" y="0"/>
          <a:ext cx="0" cy="0"/>
          <a:chOff x="0" y="0"/>
          <a:chExt cx="0" cy="0"/>
        </a:xfrm>
      </p:grpSpPr>
      <p:sp>
        <p:nvSpPr>
          <p:cNvPr id="1684" name="Shape 1684"/>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无条件的性质</a:t>
            </a:r>
            <a:endParaRPr lang="en-US" sz="44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85" name="Shape 1685"/>
          <p:cNvPicPr preferRelativeResize="0"/>
          <p:nvPr/>
        </p:nvPicPr>
        <p:blipFill rotWithShape="1">
          <a:blip r:embed="rId3">
            <a:alphaModFix/>
          </a:blip>
          <a:srcRect/>
          <a:stretch/>
        </p:blipFill>
        <p:spPr>
          <a:xfrm>
            <a:off x="266700" y="1676400"/>
            <a:ext cx="4762499" cy="4533899"/>
          </a:xfrm>
          <a:prstGeom prst="rect">
            <a:avLst/>
          </a:prstGeom>
          <a:noFill/>
          <a:ln w="101600" cap="flat" cmpd="sng">
            <a:solidFill>
              <a:srgbClr val="ADBEC6"/>
            </a:solidFill>
            <a:prstDash val="solid"/>
            <a:miter/>
            <a:headEnd type="none" w="med" len="med"/>
            <a:tailEnd type="none" w="med" len="med"/>
          </a:ln>
        </p:spPr>
      </p:pic>
      <p:sp>
        <p:nvSpPr>
          <p:cNvPr id="1686" name="Shape 1686"/>
          <p:cNvSpPr txBox="1"/>
          <p:nvPr/>
        </p:nvSpPr>
        <p:spPr>
          <a:xfrm>
            <a:off x="5338762" y="1905000"/>
            <a:ext cx="3500436" cy="4154487"/>
          </a:xfrm>
          <a:prstGeom prst="rect">
            <a:avLst/>
          </a:prstGeom>
          <a:noFill/>
          <a:ln>
            <a:noFill/>
          </a:ln>
        </p:spPr>
        <p:txBody>
          <a:bodyPr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000000"/>
              </a:buClr>
              <a:buSzPct val="100000"/>
              <a:buFont typeface="Arial"/>
              <a:buAutoNum type="alphaUcPeriod"/>
              <a:tabLst/>
              <a:defRPr/>
            </a:pP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永恒</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(耶 31:36, 40; 32:40; 50:5; 赛 61:2. 8-9; 24:5; 结 37:26)</a:t>
            </a: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Arial"/>
              <a:buAutoNum type="alphaUcPeriod"/>
              <a:tabLst/>
              <a:defRPr/>
            </a:pP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亚伯拉罕之约的扩大，也是无条件</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a:t>
            </a:r>
            <a:endPar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Arial"/>
              <a:buAutoNum type="alphaUcPeriod"/>
              <a:tabLst/>
              <a:defRPr/>
            </a:pP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神</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毫无保留的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愿意</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声明</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（耶</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31:31-34</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37</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endPar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687" name="Shape 1687"/>
          <p:cNvSpPr txBox="1"/>
          <p:nvPr/>
        </p:nvSpPr>
        <p:spPr>
          <a:xfrm>
            <a:off x="8286750" y="142875"/>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477</a:t>
            </a:r>
          </a:p>
        </p:txBody>
      </p:sp>
      <p:sp>
        <p:nvSpPr>
          <p:cNvPr id="1688" name="Shape 1688"/>
          <p:cNvSpPr txBox="1"/>
          <p:nvPr/>
        </p:nvSpPr>
        <p:spPr>
          <a:xfrm>
            <a:off x="228600" y="5486400"/>
            <a:ext cx="4800600" cy="923924"/>
          </a:xfrm>
          <a:prstGeom prst="rect">
            <a:avLst/>
          </a:prstGeom>
          <a:solidFill>
            <a:schemeClr val="lt1"/>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神的爱是无条件的</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但你必须立刻行动</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这个优惠可能随时取消</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0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在被法律禁止的地方无效</a:t>
            </a:r>
            <a:r>
              <a:rPr kumimoji="0" lang="en-US" sz="20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p>
        </p:txBody>
      </p:sp>
    </p:spTree>
    <p:extLst>
      <p:ext uri="{BB962C8B-B14F-4D97-AF65-F5344CB8AC3E}">
        <p14:creationId xmlns:p14="http://schemas.microsoft.com/office/powerpoint/2010/main" val="262098570"/>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48"/>
        <p:cNvGrpSpPr/>
        <p:nvPr/>
      </p:nvGrpSpPr>
      <p:grpSpPr>
        <a:xfrm>
          <a:off x="0" y="0"/>
          <a:ext cx="0" cy="0"/>
          <a:chOff x="0" y="0"/>
          <a:chExt cx="0" cy="0"/>
        </a:xfrm>
      </p:grpSpPr>
      <p:sp>
        <p:nvSpPr>
          <p:cNvPr id="1749" name="Shape 1749"/>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对</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履行</a:t>
            </a:r>
            <a:r>
              <a:rPr lang="en-US" sz="4400" b="1" dirty="0" err="1">
                <a:solidFill>
                  <a:schemeClr val="dk1"/>
                </a:solidFill>
                <a:latin typeface="Kaiti SC" panose="02010600040101010101" pitchFamily="2" charset="-122"/>
                <a:ea typeface="Kaiti SC" panose="02010600040101010101" pitchFamily="2" charset="-122"/>
                <a:cs typeface="Arial"/>
                <a:sym typeface="Arial"/>
              </a:rPr>
              <a:t>时</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间</a:t>
            </a:r>
            <a:r>
              <a:rPr lang="en-US" sz="4400" b="1" dirty="0" err="1">
                <a:solidFill>
                  <a:schemeClr val="dk1"/>
                </a:solidFill>
                <a:latin typeface="Kaiti SC" panose="02010600040101010101" pitchFamily="2" charset="-122"/>
                <a:ea typeface="Kaiti SC" panose="02010600040101010101" pitchFamily="2" charset="-122"/>
                <a:cs typeface="Arial"/>
                <a:sym typeface="Arial"/>
              </a:rPr>
              <a:t>的不同见解</a:t>
            </a:r>
            <a:endParaRPr lang="en-US" sz="4400" b="1" dirty="0">
              <a:solidFill>
                <a:schemeClr val="dk1"/>
              </a:solidFill>
              <a:latin typeface="Kaiti SC" panose="02010600040101010101" pitchFamily="2" charset="-122"/>
              <a:ea typeface="Kaiti SC" panose="02010600040101010101" pitchFamily="2" charset="-122"/>
              <a:cs typeface="Arial"/>
              <a:sym typeface="Arial"/>
            </a:endParaRPr>
          </a:p>
        </p:txBody>
      </p:sp>
      <p:sp>
        <p:nvSpPr>
          <p:cNvPr id="1750" name="Shape 1750"/>
          <p:cNvSpPr txBox="1"/>
          <p:nvPr/>
        </p:nvSpPr>
        <p:spPr>
          <a:xfrm>
            <a:off x="228600" y="2819400"/>
            <a:ext cx="7827961"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1. </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部分</a:t>
            </a:r>
            <a:r>
              <a:rPr kumimoji="0" lang="zh-CN" alt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已经</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应验在现今</a:t>
            </a:r>
            <a:r>
              <a:rPr kumimoji="0" lang="zh-CN" alt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的</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教会</a:t>
            </a:r>
            <a:endParaRPr kumimoji="0" 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751" name="Shape 1751"/>
          <p:cNvSpPr txBox="1"/>
          <p:nvPr/>
        </p:nvSpPr>
        <p:spPr>
          <a:xfrm>
            <a:off x="319980" y="5343303"/>
            <a:ext cx="3819972"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400" b="1" i="0" u="sng" strike="noStrike" kern="0" cap="none" spc="0" normalizeH="0" baseline="0" noProof="0" dirty="0">
                <a:ln>
                  <a:noFill/>
                </a:ln>
                <a:solidFill>
                  <a:srgbClr val="660066"/>
                </a:solidFill>
                <a:effectLst/>
                <a:uLnTx/>
                <a:uFillTx/>
                <a:latin typeface="Arial"/>
                <a:ea typeface="Arial"/>
                <a:cs typeface="Arial"/>
                <a:sym typeface="Arial"/>
                <a:rtl val="0"/>
              </a:rPr>
              <a:t>2. </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基督再来后</a:t>
            </a:r>
            <a:r>
              <a:rPr kumimoji="0" lang="zh-CN" alt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就</a:t>
            </a:r>
            <a:r>
              <a:rPr kumimoji="0" lang="en-US" sz="2400" b="1" i="0" u="sng"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完全应验</a:t>
            </a:r>
            <a:endParaRPr kumimoji="0" lang="en-US" sz="2400" b="1" i="0" u="sng"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752" name="Shape 1752"/>
          <p:cNvSpPr txBox="1"/>
          <p:nvPr/>
        </p:nvSpPr>
        <p:spPr>
          <a:xfrm>
            <a:off x="657225" y="3354387"/>
            <a:ext cx="7953374" cy="1802805"/>
          </a:xfrm>
          <a:prstGeom prst="rect">
            <a:avLst/>
          </a:prstGeom>
          <a:noFill/>
          <a:ln>
            <a:noFill/>
          </a:ln>
        </p:spPr>
        <p:txBody>
          <a:bodyPr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000000"/>
              </a:buClr>
              <a:buSzPct val="100000"/>
              <a:buFont typeface="Georgia"/>
              <a:buAutoNum type="alphaLcPeriod"/>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只有一个新约，是给以色列的</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(Darby)</a:t>
            </a: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Georgia"/>
              <a:buAutoNum type="alphaLcPeriod"/>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两个新约</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一个给以色列和一个给教会</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(Chafer)</a:t>
            </a:r>
          </a:p>
          <a:p>
            <a:pPr marL="457200" marR="0" lvl="0" indent="-457200" algn="l" defTabSz="914400" rtl="0" eaLnBrk="1" fontAlgn="auto" latinLnBrk="0" hangingPunct="1">
              <a:lnSpc>
                <a:spcPct val="100000"/>
              </a:lnSpc>
              <a:spcBef>
                <a:spcPts val="1200"/>
              </a:spcBef>
              <a:spcAft>
                <a:spcPts val="0"/>
              </a:spcAft>
              <a:buClr>
                <a:srgbClr val="000000"/>
              </a:buClr>
              <a:buSzPct val="100000"/>
              <a:buFont typeface="Georgia"/>
              <a:buAutoNum type="alphaLcPeriod"/>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一个新约，两重应用</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主要</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是</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以色列</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其</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次</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是</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给教会</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753" name="Shape 1753"/>
          <p:cNvSpPr txBox="1"/>
          <p:nvPr/>
        </p:nvSpPr>
        <p:spPr>
          <a:xfrm>
            <a:off x="0" y="1340768"/>
            <a:ext cx="8839199" cy="1200150"/>
          </a:xfrm>
          <a:prstGeom prst="rect">
            <a:avLst/>
          </a:prstGeom>
          <a:noFill/>
          <a:ln>
            <a:noFill/>
          </a:ln>
        </p:spPr>
        <p:txBody>
          <a:bodyPr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tl val="0"/>
              </a:rPr>
              <a:t>	</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千禧年论者（</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Amillennialists</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常说新约</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所有</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的规定</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现今</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已在</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他们认为是</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新以色列</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的教会中实现了。</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但这</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到底是吗</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p>
        </p:txBody>
      </p:sp>
      <p:pic>
        <p:nvPicPr>
          <p:cNvPr id="1754" name="Shape 1754"/>
          <p:cNvPicPr preferRelativeResize="0"/>
          <p:nvPr/>
        </p:nvPicPr>
        <p:blipFill rotWithShape="1">
          <a:blip r:embed="rId3">
            <a:alphaModFix/>
          </a:blip>
          <a:srcRect/>
          <a:stretch/>
        </p:blipFill>
        <p:spPr>
          <a:xfrm>
            <a:off x="7391400" y="5783262"/>
            <a:ext cx="1624011" cy="1074737"/>
          </a:xfrm>
          <a:prstGeom prst="rect">
            <a:avLst/>
          </a:prstGeom>
          <a:noFill/>
          <a:ln>
            <a:noFill/>
          </a:ln>
        </p:spPr>
      </p:pic>
      <p:sp>
        <p:nvSpPr>
          <p:cNvPr id="1755" name="Shape 1755"/>
          <p:cNvSpPr txBox="1"/>
          <p:nvPr/>
        </p:nvSpPr>
        <p:spPr>
          <a:xfrm>
            <a:off x="8359775" y="201611"/>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477</a:t>
            </a:r>
          </a:p>
        </p:txBody>
      </p:sp>
    </p:spTree>
    <p:extLst>
      <p:ext uri="{BB962C8B-B14F-4D97-AF65-F5344CB8AC3E}">
        <p14:creationId xmlns:p14="http://schemas.microsoft.com/office/powerpoint/2010/main" val="1988158883"/>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亚当与神同掌权（</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撒旦自以为神统治着这个世界</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Kosher-Normal" charset="0"/>
                <a:ea typeface="ＭＳ Ｐゴシック" charset="0"/>
                <a:cs typeface="+mn-cs"/>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神与亚伯拉罕立约透过以色列成为“祭司的国度”重新建立人的统治权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12:1-3;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出</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国度概念的教导</a:t>
            </a:r>
            <a:r>
              <a:rPr kumimoji="0" lang="en-US" altLang="zh-CN"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人的堕落 </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以色列失去祭司国度的见证，于是被掳受外邦统治</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耶利米书</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31:31-34 </a:t>
            </a: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应许</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赦免</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圣灵内住</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新心，新人，新思想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以色列与犹大重新统一</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不需要传福音</a:t>
            </a:r>
            <a:r>
              <a:rPr kumimoji="0" lang="zh-CN" altLang="en-US" sz="9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9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撒母耳下</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7:12-16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永久的应许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家室”永不遭废弃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国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政治王朝</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宝座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后裔接续掌权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圣殿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儿子来建造</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创世记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15:18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参：申</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30:1-10)</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从埃及哇地至幼发拉底河流域</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27:12)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被掳归回／重建之后，土地永久占有权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17:8)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因着巴勒斯坦地全世界蒙祝福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耶稣藉着教会以神奇的方式扩展张他的国度（太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以</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色列拒绝弥赛亚国度的邀请</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基督得胜以色列的仇敌，以色列全家都要得救（罗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11:26-27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以色列因着拒绝弥赛亚受审判被赶逐出应许之地 长达</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世纪（主后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70</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1948</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）现在部分恢复（结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37:1-7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基督是教会的头，教会是属灵的圣殿（</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2:19-22;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新约前三项取代摩西律法（路</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22:20; </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千禧年永恒</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完全恢复（结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37:8-28)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耶路撒冷世界的首府</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赛 </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新耶路撒冷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基督作王与众圣徒统治全世界</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基督与众圣徒一同掌权（弗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1:9-10;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20:1-6; 22:5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下）</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创世记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mn-cs"/>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基督将国度呈递给天父（林前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15:24</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经文突出强调双重国度之约。以色列的角色从亚伯拉罕到基督其内涵延伸至教会（继续中），而教会并非指“新以色列人”（不连续）以便取代以色列民族。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以色列将在基督第二次降临时信靠基督从而再现其世界显赫地位。</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0" i="0" u="none" strike="noStrike" kern="1200" cap="none" spc="0" normalizeH="0" baseline="0" noProof="0">
                <a:ln>
                  <a:noFill/>
                </a:ln>
                <a:solidFill>
                  <a:srgbClr val="FFFFFF"/>
                </a:solidFill>
                <a:effectLst/>
                <a:uLnTx/>
                <a:uFillTx/>
                <a:latin typeface="Arial" charset="0"/>
                <a:ea typeface="SimSun" charset="0"/>
                <a:cs typeface="+mn-cs"/>
              </a:rPr>
              <a:t>民族的焦点</a:t>
            </a:r>
            <a:r>
              <a:rPr kumimoji="0" lang="en-US" altLang="zh-CN" sz="800" b="0" i="0" u="none" strike="noStrike" kern="1200" cap="none" spc="0" normalizeH="0" baseline="0" noProof="0">
                <a:ln>
                  <a:noFill/>
                </a:ln>
                <a:solidFill>
                  <a:srgbClr val="FFFFFF"/>
                </a:solidFill>
                <a:effectLst/>
                <a:uLnTx/>
                <a:uFillTx/>
                <a:latin typeface="Arial" charset="0"/>
                <a:ea typeface="SimSun" charset="0"/>
                <a:cs typeface="+mn-cs"/>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MS_ClipArt_Gallery">
                  <p:embed/>
                </p:oleObj>
              </mc:Choice>
              <mc:Fallback>
                <p:oleObj name="Microsoft ClipArt Gallery" r:id="rId3" imgW="2120900" imgH="2108200" progId="MS_ClipArt_Gallery">
                  <p:embed/>
                  <p:pic>
                    <p:nvPicPr>
                      <p:cNvPr id="461885"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新人” </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弗</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第五版</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年</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月</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日</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在民族复兴之际，新约的五个内容均得以实现（亚</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8</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一切都更新了！</a:t>
            </a:r>
            <a:b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b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（启</a:t>
            </a:r>
            <a: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t>21:5</a:t>
            </a: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a:t>
            </a:r>
            <a:endPar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暂时的（加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）、有条件的，显明人的罪（罗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）并规范以色列人（加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3:23-25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十字架废除、成就、取代了律法</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7:1-6;1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9:19-21;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希</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创世记 </a:t>
            </a:r>
            <a:r>
              <a:rPr kumimoji="0" lang="en-US" altLang="zh-CN"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22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337</a:t>
            </a:r>
          </a:p>
        </p:txBody>
      </p:sp>
    </p:spTree>
    <p:extLst>
      <p:ext uri="{BB962C8B-B14F-4D97-AF65-F5344CB8AC3E}">
        <p14:creationId xmlns:p14="http://schemas.microsoft.com/office/powerpoint/2010/main" val="365047916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Title 1"/>
          <p:cNvSpPr>
            <a:spLocks noGrp="1"/>
          </p:cNvSpPr>
          <p:nvPr>
            <p:ph type="ctrTitle"/>
          </p:nvPr>
        </p:nvSpPr>
        <p:spPr>
          <a:xfrm>
            <a:off x="0" y="0"/>
            <a:ext cx="9144000" cy="1143000"/>
          </a:xfrm>
        </p:spPr>
        <p:txBody>
          <a:bodyPr/>
          <a:lstStyle/>
          <a:p>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新</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代替</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 “</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旧</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endParaRPr lang="en-US" b="1" dirty="0">
              <a:solidFill>
                <a:schemeClr val="bg1"/>
              </a:solidFill>
              <a:latin typeface="Kaiti SC" panose="02010600040101010101" pitchFamily="2" charset="-122"/>
              <a:ea typeface="Kaiti SC" panose="02010600040101010101" pitchFamily="2" charset="-122"/>
              <a:cs typeface="ＭＳ Ｐゴシック" charset="0"/>
            </a:endParaRPr>
          </a:p>
        </p:txBody>
      </p:sp>
      <p:sp>
        <p:nvSpPr>
          <p:cNvPr id="173060" name="Text Box 2"/>
          <p:cNvSpPr txBox="1">
            <a:spLocks noChangeArrowheads="1"/>
          </p:cNvSpPr>
          <p:nvPr/>
        </p:nvSpPr>
        <p:spPr bwMode="auto">
          <a:xfrm>
            <a:off x="8464550" y="71438"/>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24</a:t>
            </a: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在基督里，‘旧约</a:t>
            </a:r>
            <a:r>
              <a:rPr kumimoji="0" lang="en-SG" altLang="zh-CN"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 ‘新约’的对比是什么呢</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它不代表整本旧约圣经</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因为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en-US" sz="32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大卫之约在新约里都不曾被称为‘旧’</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然而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只有摩西之约，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那在</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西奈山上所立的约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19-24)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才被称为‘旧约’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3:14; cf.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8:6, 13)</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。这‘旧约’在基督里将会被‘新约’取代。</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路</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22:20;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林前</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11:25;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3:6;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8:8, 13; 9:15; 12:24)</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endParaRPr kumimoji="0" 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Wayne Grudem, </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系统神学（</a:t>
            </a:r>
            <a:r>
              <a:rPr kumimoji="0" 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Systematic Theology</a:t>
            </a:r>
            <a:r>
              <a:rPr kumimoji="0" lang="zh-CN" alt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 521</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页</a:t>
            </a:r>
            <a:endPar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endParaRPr>
          </a:p>
        </p:txBody>
      </p:sp>
    </p:spTree>
    <p:extLst>
      <p:ext uri="{BB962C8B-B14F-4D97-AF65-F5344CB8AC3E}">
        <p14:creationId xmlns:p14="http://schemas.microsoft.com/office/powerpoint/2010/main" val="4196619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79E0E3-C58B-BB4C-ADBC-9322FAE9AF75}"/>
              </a:ext>
            </a:extLst>
          </p:cNvPr>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US">
              <a:solidFill>
                <a:srgbClr val="000000"/>
              </a:solidFill>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166e</a:t>
            </a:r>
          </a:p>
        </p:txBody>
      </p:sp>
      <p:graphicFrame>
        <p:nvGraphicFramePr>
          <p:cNvPr id="7172" name="Group 4"/>
          <p:cNvGraphicFramePr>
            <a:graphicFrameLocks noGrp="1"/>
          </p:cNvGraphicFramePr>
          <p:nvPr/>
        </p:nvGraphicFramePr>
        <p:xfrm>
          <a:off x="152400" y="641350"/>
          <a:ext cx="8839200" cy="6281352"/>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圣约</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定义</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应许</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成就</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1" u="none" strike="noStrike" cap="none" normalizeH="0" baseline="0" dirty="0">
                          <a:ln>
                            <a:noFill/>
                          </a:ln>
                          <a:solidFill>
                            <a:schemeClr val="bg1"/>
                          </a:solidFill>
                          <a:effectLst/>
                          <a:latin typeface="Arial" charset="0"/>
                          <a:ea typeface="ＭＳ Ｐゴシック" charset="0"/>
                          <a:cs typeface="Arial" charset="0"/>
                        </a:rPr>
                        <a:t>象徵</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挪亚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没条件地应许以后都不再用洪水淹盖地球</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没有海</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彩虹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亚伯拉罕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应许供应以色列土地，统治及属灵祝福</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创 </a:t>
                      </a:r>
                      <a:r>
                        <a:rPr kumimoji="0" lang="en-US" sz="1600" b="1" i="0" u="none" strike="noStrike" cap="none" normalizeH="0" baseline="0" dirty="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持续到今日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加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3:17) </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但以色列还有未来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看 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割礼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创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摩西</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有条件约束祝福以色列</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出 </a:t>
                      </a:r>
                      <a:r>
                        <a:rPr kumimoji="0" lang="en-US" sz="1600" b="1" i="0" u="none" strike="noStrike" cap="none" normalizeH="0" baseline="0" dirty="0">
                          <a:ln>
                            <a:noFill/>
                          </a:ln>
                          <a:solidFill>
                            <a:schemeClr val="tx1"/>
                          </a:solidFill>
                          <a:effectLst/>
                          <a:latin typeface="Arial" charset="0"/>
                          <a:ea typeface="SimSun" charset="0"/>
                          <a:cs typeface="SimSun" charset="0"/>
                        </a:rPr>
                        <a:t>19</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sz="1600" b="1" i="0" u="none" strike="noStrike" cap="none" normalizeH="0" baseline="0" dirty="0">
                          <a:ln>
                            <a:noFill/>
                          </a:ln>
                          <a:solidFill>
                            <a:schemeClr val="tx1"/>
                          </a:solidFill>
                          <a:effectLst/>
                          <a:latin typeface="Arial" charset="0"/>
                          <a:ea typeface="ＭＳ Ｐゴシック" charset="0"/>
                          <a:cs typeface="Arial" charset="0"/>
                        </a:rPr>
                        <a:t>31;</a:t>
                      </a:r>
                      <a:br>
                        <a:rPr kumimoji="0" lang="en-US" sz="1600" b="1" i="0" u="none" strike="noStrike" cap="none" normalizeH="0" baseline="0" dirty="0">
                          <a:ln>
                            <a:noFill/>
                          </a:ln>
                          <a:solidFill>
                            <a:schemeClr val="tx1"/>
                          </a:solidFill>
                          <a:effectLst/>
                          <a:latin typeface="Arial" charset="0"/>
                          <a:ea typeface="ＭＳ Ｐゴシック" charset="0"/>
                          <a:cs typeface="Arial" charset="0"/>
                        </a:rPr>
                      </a:b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申</a:t>
                      </a:r>
                      <a:r>
                        <a:rPr kumimoji="0" lang="en-US" sz="1600" b="1" i="0" u="none" strike="noStrike" cap="none" normalizeH="0" baseline="0" dirty="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基督之死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安息日</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出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土地</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应许从埃及小河直到伯拉河的土地</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SimSun" charset="0"/>
                          <a:cs typeface="SimSun" charset="0"/>
                        </a:rPr>
                        <a:t>申 </a:t>
                      </a:r>
                      <a:r>
                        <a:rPr kumimoji="0" lang="en-US" sz="1600" b="1" i="0" u="none" strike="noStrike" cap="none" normalizeH="0" baseline="0" dirty="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土地被祝福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没有象徵</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我所知道的</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大卫</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应许了大卫的后裔永远统治</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撒下</a:t>
                      </a:r>
                      <a:r>
                        <a:rPr kumimoji="0" lang="en-US" sz="1600" b="1" i="0" u="none" strike="noStrike" cap="none" normalizeH="0" baseline="0" dirty="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统治更新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摩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基督坐在父的右边</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徒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a:t>
                      </a:r>
                      <a:endParaRPr kumimoji="0" lang="en-US" sz="1800" b="1" i="0" u="none" strike="noStrike" cap="none" normalizeH="0" baseline="0" dirty="0">
                        <a:ln>
                          <a:noFill/>
                        </a:ln>
                        <a:solidFill>
                          <a:schemeClr val="tx1"/>
                        </a:solidFill>
                        <a:effectLst/>
                        <a:latin typeface="Arial" charset="0"/>
                        <a:ea typeface="SimSun" charset="0"/>
                        <a:cs typeface="SimSun"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应许圣灵的同在 </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律法写在心上”</a:t>
                      </a: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 </a:t>
                      </a: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饶恕及向全以色列传福音。</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耶</a:t>
                      </a:r>
                      <a:r>
                        <a:rPr kumimoji="0" lang="zh-CN" altLang="en-US" sz="1600" b="1" i="0" u="none" strike="noStrike" cap="none" normalizeH="0" baseline="0" dirty="0">
                          <a:ln>
                            <a:noFill/>
                          </a:ln>
                          <a:solidFill>
                            <a:schemeClr val="tx1"/>
                          </a:solidFill>
                          <a:effectLst/>
                          <a:latin typeface="Arial" charset="0"/>
                          <a:ea typeface="SimSun" charset="0"/>
                          <a:cs typeface="SimSun" charset="0"/>
                        </a:rPr>
                        <a:t> </a:t>
                      </a:r>
                      <a:r>
                        <a:rPr kumimoji="0" lang="en-US" sz="1600" b="1" i="0" u="none" strike="noStrike" cap="none" normalizeH="0" baseline="0" dirty="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保罗和使徒</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林后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全以色列得救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罗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圣餐的杯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路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22:20; </a:t>
                      </a:r>
                      <a:r>
                        <a:rPr kumimoji="0" lang="zh-CN" altLang="en-US" sz="1600" b="1" i="0" u="none" strike="noStrike" cap="none" normalizeH="0" baseline="0" dirty="0">
                          <a:ln>
                            <a:noFill/>
                          </a:ln>
                          <a:solidFill>
                            <a:schemeClr val="tx1"/>
                          </a:solidFill>
                          <a:effectLst/>
                          <a:latin typeface="Arial" charset="0"/>
                          <a:ea typeface="ＭＳ Ｐゴシック" charset="0"/>
                          <a:cs typeface="Arial" charset="0"/>
                        </a:rPr>
                        <a:t>林前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0" y="0"/>
            <a:ext cx="8820472" cy="609600"/>
          </a:xfrm>
        </p:spPr>
        <p:txBody>
          <a:bodyPr/>
          <a:lstStyle/>
          <a:p>
            <a:r>
              <a:rPr lang="zh-CN" altLang="en-US" sz="2800" b="1" dirty="0">
                <a:latin typeface="Arial" charset="0"/>
                <a:ea typeface="ＭＳ Ｐゴシック" charset="0"/>
              </a:rPr>
              <a:t>圣约的象徵</a:t>
            </a:r>
          </a:p>
        </p:txBody>
      </p:sp>
    </p:spTree>
    <p:extLst>
      <p:ext uri="{BB962C8B-B14F-4D97-AF65-F5344CB8AC3E}">
        <p14:creationId xmlns:p14="http://schemas.microsoft.com/office/powerpoint/2010/main" val="4701941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zh-CN" altLang="en-US" sz="2800" b="1" dirty="0">
                <a:solidFill>
                  <a:srgbClr val="FFFFFF"/>
                </a:solidFill>
                <a:latin typeface="Arial" charset="0"/>
                <a:ea typeface="ＭＳ Ｐゴシック" charset="0"/>
              </a:rPr>
              <a:t>旧约和新约的差异</a:t>
            </a:r>
            <a:r>
              <a:rPr lang="en-US" altLang="zh-CN"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哥林多后书 </a:t>
            </a:r>
            <a:r>
              <a:rPr lang="en-US" altLang="zh-CN" sz="2800" b="1" dirty="0">
                <a:solidFill>
                  <a:srgbClr val="FFFFFF"/>
                </a:solidFill>
                <a:latin typeface="Arial" charset="0"/>
                <a:ea typeface="ＭＳ Ｐゴシック" charset="0"/>
              </a:rPr>
              <a:t>3–4 )</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旧约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EFEEF"/>
                          </a:solidFill>
                          <a:effectLst/>
                          <a:latin typeface="Arial" charset="0"/>
                          <a:ea typeface="ＭＳ Ｐゴシック" charset="0"/>
                          <a:cs typeface="Arial" charset="0"/>
                        </a:rPr>
                        <a:t>新约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 摩西开始的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基督开始的</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凭着字句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凭着精意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圣灵</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活</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写在石版上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写在心版上</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更有荣光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荣光退去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荣上加荣</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定罪的职事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称义的职事</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欺骗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大胆</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蒙摩西的脸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敞着脸</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敞着心意</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蒙着心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敞着心</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心底刚强</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自由</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Arial" charset="0"/>
                        </a:rPr>
                        <a:t>摩西返照主的荣光</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全部信徒反照主的荣光</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没有改变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有改变</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缺乏热情</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自信，坚定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谬讲</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Arial" charset="0"/>
                        </a:rPr>
                        <a:t>虔诚</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extLst>
      <p:ext uri="{BB962C8B-B14F-4D97-AF65-F5344CB8AC3E}">
        <p14:creationId xmlns:p14="http://schemas.microsoft.com/office/powerpoint/2010/main" val="20315139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26"/>
        <p:cNvGrpSpPr/>
        <p:nvPr/>
      </p:nvGrpSpPr>
      <p:grpSpPr>
        <a:xfrm>
          <a:off x="0" y="0"/>
          <a:ext cx="0" cy="0"/>
          <a:chOff x="0" y="0"/>
          <a:chExt cx="0" cy="0"/>
        </a:xfrm>
      </p:grpSpPr>
      <p:sp>
        <p:nvSpPr>
          <p:cNvPr id="1727" name="Shape 1727"/>
          <p:cNvSpPr txBox="1"/>
          <p:nvPr/>
        </p:nvSpPr>
        <p:spPr>
          <a:xfrm>
            <a:off x="0" y="1981200"/>
            <a:ext cx="9144000" cy="862011"/>
          </a:xfrm>
          <a:prstGeom prst="rect">
            <a:avLst/>
          </a:prstGeom>
          <a:solidFill>
            <a:schemeClr val="dk1"/>
          </a:solid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 31:31-34 (</a:t>
            </a: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为以色列</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a:t>
            </a:r>
          </a:p>
        </p:txBody>
      </p:sp>
      <p:sp>
        <p:nvSpPr>
          <p:cNvPr id="1728" name="Shape 1728"/>
          <p:cNvSpPr txBox="1"/>
          <p:nvPr/>
        </p:nvSpPr>
        <p:spPr>
          <a:xfrm>
            <a:off x="1142999" y="3009900"/>
            <a:ext cx="7315200" cy="59531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永恒的约</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29" name="Shape 1729"/>
          <p:cNvSpPr txBox="1"/>
          <p:nvPr/>
        </p:nvSpPr>
        <p:spPr>
          <a:xfrm>
            <a:off x="5394198" y="3367089"/>
            <a:ext cx="3048000" cy="59531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Times New Roman"/>
                <a:ea typeface="Times New Roman"/>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新的心</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0" name="Shape 1730"/>
          <p:cNvSpPr txBox="1"/>
          <p:nvPr/>
        </p:nvSpPr>
        <p:spPr>
          <a:xfrm>
            <a:off x="791981" y="3931444"/>
            <a:ext cx="3962399" cy="59531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新的灵</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1" name="Shape 1731"/>
          <p:cNvSpPr txBox="1"/>
          <p:nvPr/>
        </p:nvSpPr>
        <p:spPr>
          <a:xfrm>
            <a:off x="611716" y="4794216"/>
            <a:ext cx="3962399" cy="59531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一个约</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2" name="Shape 1732"/>
          <p:cNvSpPr txBox="1"/>
          <p:nvPr/>
        </p:nvSpPr>
        <p:spPr>
          <a:xfrm>
            <a:off x="4426025" y="4365104"/>
            <a:ext cx="3962399" cy="59531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CECFF"/>
              </a:buClr>
              <a:buSzPct val="25000"/>
              <a:buFont typeface="Times New Roman"/>
              <a:buNone/>
              <a:tabLst/>
              <a:defRPr/>
            </a:pP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r>
              <a:rPr kumimoji="0" lang="en-US" sz="3300" b="1" i="1" u="none" strike="noStrike" kern="0" cap="none" spc="0" normalizeH="0" baseline="0" noProof="0" dirty="0" err="1">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和平的约</a:t>
            </a:r>
            <a:r>
              <a:rPr kumimoji="0" lang="en-US" sz="3300" b="1" i="1" u="none" strike="noStrike" kern="0" cap="none" spc="0" normalizeH="0" baseline="0" noProof="0" dirty="0">
                <a:ln>
                  <a:noFill/>
                </a:ln>
                <a:solidFill>
                  <a:srgbClr val="CCECFF"/>
                </a:solidFill>
                <a:effectLst/>
                <a:uLnTx/>
                <a:uFillTx/>
                <a:latin typeface="Kaiti SC" panose="02010600040101010101" pitchFamily="2" charset="-122"/>
                <a:ea typeface="Kaiti SC" panose="02010600040101010101" pitchFamily="2" charset="-122"/>
                <a:cs typeface="Times New Roman"/>
                <a:sym typeface="Times New Roman"/>
                <a:rtl val="0"/>
              </a:rPr>
              <a:t>'</a:t>
            </a:r>
          </a:p>
        </p:txBody>
      </p:sp>
      <p:sp>
        <p:nvSpPr>
          <p:cNvPr id="1733" name="Shape 1733"/>
          <p:cNvSpPr txBox="1"/>
          <p:nvPr/>
        </p:nvSpPr>
        <p:spPr>
          <a:xfrm>
            <a:off x="0" y="5638800"/>
            <a:ext cx="9144000" cy="854074"/>
          </a:xfrm>
          <a:prstGeom prst="rect">
            <a:avLst/>
          </a:prstGeom>
          <a:solidFill>
            <a:schemeClr val="dk1"/>
          </a:solid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路加福音</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 22:20 (</a:t>
            </a:r>
            <a:r>
              <a:rPr kumimoji="0" lang="en-US" sz="50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为教会</a:t>
            </a:r>
            <a:r>
              <a:rPr kumimoji="0" lang="en-US" sz="50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a:t>
            </a:r>
          </a:p>
        </p:txBody>
      </p:sp>
      <p:sp>
        <p:nvSpPr>
          <p:cNvPr id="1734" name="Shape 1734"/>
          <p:cNvSpPr txBox="1">
            <a:spLocks noGrp="1"/>
          </p:cNvSpPr>
          <p:nvPr>
            <p:ph type="title" idx="4294967295"/>
          </p:nvPr>
        </p:nvSpPr>
        <p:spPr>
          <a:xfrm>
            <a:off x="0" y="304800"/>
            <a:ext cx="9144000" cy="862011"/>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00"/>
              </a:buClr>
              <a:buSzPct val="25000"/>
              <a:buFont typeface="Balthazar"/>
              <a:buNone/>
            </a:pPr>
            <a:r>
              <a:rPr lang="en-US" sz="5000" b="1" dirty="0" err="1">
                <a:solidFill>
                  <a:srgbClr val="FFFF00"/>
                </a:solidFill>
                <a:latin typeface="Kaiti SC" panose="02010600040101010101" pitchFamily="2" charset="-122"/>
                <a:ea typeface="Kaiti SC" panose="02010600040101010101" pitchFamily="2" charset="-122"/>
                <a:cs typeface="Balthazar"/>
                <a:sym typeface="Balthazar"/>
              </a:rPr>
              <a:t>如何</a:t>
            </a:r>
            <a:r>
              <a:rPr lang="zh-CN" altLang="en-US" sz="5000" b="1" dirty="0">
                <a:solidFill>
                  <a:srgbClr val="FFFF00"/>
                </a:solidFill>
                <a:latin typeface="Kaiti SC" panose="02010600040101010101" pitchFamily="2" charset="-122"/>
                <a:ea typeface="Kaiti SC" panose="02010600040101010101" pitchFamily="2" charset="-122"/>
                <a:cs typeface="Balthazar"/>
                <a:sym typeface="Balthazar"/>
              </a:rPr>
              <a:t>协调</a:t>
            </a:r>
            <a:r>
              <a:rPr lang="en-US" sz="5000" b="1" i="0" u="none" strike="noStrike" cap="none" baseline="0" dirty="0">
                <a:solidFill>
                  <a:srgbClr val="FFFF00"/>
                </a:solidFill>
                <a:latin typeface="Kaiti SC" panose="02010600040101010101" pitchFamily="2" charset="-122"/>
                <a:ea typeface="Kaiti SC" panose="02010600040101010101" pitchFamily="2" charset="-122"/>
                <a:cs typeface="Balthazar"/>
                <a:sym typeface="Balthazar"/>
              </a:rPr>
              <a:t>?</a:t>
            </a:r>
          </a:p>
        </p:txBody>
      </p:sp>
    </p:spTree>
    <p:extLst>
      <p:ext uri="{BB962C8B-B14F-4D97-AF65-F5344CB8AC3E}">
        <p14:creationId xmlns:p14="http://schemas.microsoft.com/office/powerpoint/2010/main" val="487193164"/>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748463"/>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重述摩西</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没有新约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批判的</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考图里尔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Couturier)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杜麦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Duhm</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Schmidt)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波特</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Potter)</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新约 本文的特质被忽略</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有条件的，新约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无条件的</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暂时，新约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永恒</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外部，新约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内部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旧约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没启动，新约</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启动</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和平，繁荣，避难所，圣灵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经文一致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以色列没参加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无千禧年</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后千禧年</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亚立施</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Allis)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考克斯</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Cox)</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施密克</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Smick</a:t>
                      </a:r>
                      <a:r>
                        <a:rPr kumimoji="0" lang="en-US"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伯特纳</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err="1">
                          <a:ln>
                            <a:noFill/>
                          </a:ln>
                          <a:solidFill>
                            <a:schemeClr val="tx1"/>
                          </a:solidFill>
                          <a:effectLst/>
                          <a:latin typeface="Arial" charset="0"/>
                          <a:ea typeface="SimSun" charset="0"/>
                          <a:cs typeface="SimSun" charset="0"/>
                        </a:rPr>
                        <a:t>Boettner</a:t>
                      </a:r>
                      <a:r>
                        <a:rPr kumimoji="0" lang="en-US"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把以色列及教会同等化而忽略了旧约的资料</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新约的介绍不是旧约的成就</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现代需要认识上帝</a:t>
                      </a:r>
                      <a:r>
                        <a:rPr kumimoji="0" lang="en-US" altLang="zh-CN" sz="1800" b="1" i="0" u="none" strike="noStrike" cap="none" normalizeH="0" baseline="0" dirty="0">
                          <a:ln>
                            <a:noFill/>
                          </a:ln>
                          <a:solidFill>
                            <a:schemeClr val="tx1"/>
                          </a:solidFill>
                          <a:effectLst/>
                          <a:latin typeface="Arial" charset="0"/>
                          <a:ea typeface="SimSun" charset="0"/>
                          <a:cs typeface="SimSun" charset="0"/>
                        </a:rPr>
                        <a:t>(YHWH)(</a:t>
                      </a:r>
                      <a:r>
                        <a:rPr kumimoji="0" lang="zh-CN" altLang="en-US" sz="1800" b="1" i="0" u="none" strike="noStrike" cap="none" normalizeH="0" baseline="0" dirty="0">
                          <a:ln>
                            <a:noFill/>
                          </a:ln>
                          <a:solidFill>
                            <a:schemeClr val="tx1"/>
                          </a:solidFill>
                          <a:effectLst/>
                          <a:latin typeface="Arial" charset="0"/>
                          <a:ea typeface="SimSun" charset="0"/>
                          <a:cs typeface="SimSun" charset="0"/>
                        </a:rPr>
                        <a:t>大使命的需要</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公元</a:t>
                      </a:r>
                      <a:r>
                        <a:rPr kumimoji="0" lang="en-US" altLang="zh-CN" sz="1800" b="1" i="0" u="none" strike="noStrike" cap="none" normalizeH="0" baseline="0" dirty="0">
                          <a:ln>
                            <a:noFill/>
                          </a:ln>
                          <a:solidFill>
                            <a:schemeClr val="tx1"/>
                          </a:solidFill>
                          <a:effectLst/>
                          <a:latin typeface="Arial" charset="0"/>
                          <a:ea typeface="SimSun" charset="0"/>
                          <a:cs typeface="SimSun" charset="0"/>
                        </a:rPr>
                        <a:t>70</a:t>
                      </a:r>
                      <a:r>
                        <a:rPr kumimoji="0" lang="zh-CN" altLang="en-US" sz="1800" b="1" i="0" u="none" strike="noStrike" cap="none" normalizeH="0" baseline="0" dirty="0">
                          <a:ln>
                            <a:noFill/>
                          </a:ln>
                          <a:solidFill>
                            <a:schemeClr val="tx1"/>
                          </a:solidFill>
                          <a:effectLst/>
                          <a:latin typeface="Arial" charset="0"/>
                          <a:ea typeface="SimSun" charset="0"/>
                          <a:cs typeface="SimSun" charset="0"/>
                        </a:rPr>
                        <a:t>年耶路撒冷 </a:t>
                      </a:r>
                      <a:r>
                        <a:rPr kumimoji="0" lang="en-US" altLang="zh-CN" sz="1800" b="1" i="0" u="none" strike="noStrike" cap="none" normalizeH="0" baseline="0" dirty="0">
                          <a:ln>
                            <a:noFill/>
                          </a:ln>
                          <a:solidFill>
                            <a:schemeClr val="tx1"/>
                          </a:solidFill>
                          <a:effectLst/>
                          <a:latin typeface="Arial" charset="0"/>
                          <a:ea typeface="SimSun" charset="0"/>
                          <a:cs typeface="SimSun" charset="0"/>
                        </a:rPr>
                        <a:t>vs. </a:t>
                      </a:r>
                      <a:r>
                        <a:rPr kumimoji="0" lang="zh-CN" altLang="en-US" sz="1800" b="1" i="0" u="none" strike="noStrike" cap="none" normalizeH="0" baseline="0" dirty="0">
                          <a:ln>
                            <a:noFill/>
                          </a:ln>
                          <a:solidFill>
                            <a:schemeClr val="tx1"/>
                          </a:solidFill>
                          <a:effectLst/>
                          <a:latin typeface="Arial" charset="0"/>
                          <a:ea typeface="SimSun" charset="0"/>
                          <a:cs typeface="SimSun" charset="0"/>
                        </a:rPr>
                        <a:t>耶利米书 </a:t>
                      </a:r>
                      <a:r>
                        <a:rPr kumimoji="0" lang="en-US" altLang="zh-CN" sz="1800" b="1" i="0" u="none" strike="noStrike" cap="none" normalizeH="0" baseline="0" dirty="0">
                          <a:ln>
                            <a:noFill/>
                          </a:ln>
                          <a:solidFill>
                            <a:schemeClr val="tx1"/>
                          </a:solidFill>
                          <a:effectLst/>
                          <a:latin typeface="Arial" charset="0"/>
                          <a:ea typeface="SimSun" charset="0"/>
                          <a:cs typeface="SimSun" charset="0"/>
                        </a:rPr>
                        <a:t>31:40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0248"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
        <p:nvSpPr>
          <p:cNvPr id="180249" name="Title 6"/>
          <p:cNvSpPr>
            <a:spLocks noGrp="1"/>
          </p:cNvSpPr>
          <p:nvPr>
            <p:ph type="title" idx="4294967295"/>
          </p:nvPr>
        </p:nvSpPr>
        <p:spPr>
          <a:xfrm>
            <a:off x="533400" y="2590800"/>
            <a:ext cx="4419600" cy="914400"/>
          </a:xfrm>
          <a:solidFill>
            <a:srgbClr val="000000"/>
          </a:solidFill>
        </p:spPr>
        <p:txBody>
          <a:bodyPr/>
          <a:lstStyle/>
          <a:p>
            <a:pPr eaLnBrk="1" hangingPunct="1"/>
            <a:r>
              <a:rPr lang="zh-CN" altLang="en-US" sz="2800" b="1" dirty="0">
                <a:solidFill>
                  <a:srgbClr val="FFFFFF"/>
                </a:solidFill>
                <a:latin typeface="Arial" charset="0"/>
                <a:ea typeface="SimSun" charset="0"/>
                <a:cs typeface="SimSun" charset="0"/>
              </a:rPr>
              <a:t>新约成就的看法</a:t>
            </a:r>
          </a:p>
        </p:txBody>
      </p:sp>
    </p:spTree>
    <p:extLst>
      <p:ext uri="{BB962C8B-B14F-4D97-AF65-F5344CB8AC3E}">
        <p14:creationId xmlns:p14="http://schemas.microsoft.com/office/powerpoint/2010/main" val="13306382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6197601"/>
        </p:xfrm>
        <a:graphic>
          <a:graphicData uri="http://schemas.openxmlformats.org/drawingml/2006/table">
            <a:tbl>
              <a:tblPr/>
              <a:tblGrid>
                <a:gridCol w="1333500">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7736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单单以色列</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教会没参加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经典时代论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达比</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Darby)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汤普森</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Thompson)</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冯拉德 </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a:ln>
                            <a:noFill/>
                          </a:ln>
                          <a:solidFill>
                            <a:schemeClr val="tx1"/>
                          </a:solidFill>
                          <a:effectLst/>
                          <a:latin typeface="Arial" charset="0"/>
                          <a:ea typeface="SimSun" charset="0"/>
                          <a:cs typeface="SimSun" charset="0"/>
                        </a:rPr>
                        <a:t>von Rad)</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忽略新约资料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基督最后晚餐的话</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保罗的声明</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希伯来书对教会的应用</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2.   </a:t>
                      </a:r>
                      <a:r>
                        <a:rPr kumimoji="0" lang="zh-CN" altLang="en-US" sz="1800" b="1" i="0" u="none" strike="noStrike" cap="none" normalizeH="0" baseline="0" dirty="0">
                          <a:ln>
                            <a:noFill/>
                          </a:ln>
                          <a:solidFill>
                            <a:schemeClr val="tx1"/>
                          </a:solidFill>
                          <a:effectLst/>
                          <a:latin typeface="Arial" charset="0"/>
                          <a:ea typeface="SimSun" charset="0"/>
                          <a:cs typeface="SimSun" charset="0"/>
                        </a:rPr>
                        <a:t>忽略圣灵现在的工作</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80167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两个新约</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以色列的新约</a:t>
                      </a:r>
                      <a:r>
                        <a:rPr kumimoji="0" lang="en-US" sz="1800" b="1" i="0" u="none" strike="noStrike" cap="none" normalizeH="0" baseline="0" dirty="0">
                          <a:ln>
                            <a:noFill/>
                          </a:ln>
                          <a:solidFill>
                            <a:schemeClr val="tx1"/>
                          </a:solidFill>
                          <a:effectLst/>
                          <a:latin typeface="Arial" charset="0"/>
                          <a:ea typeface="SimSun" charset="0"/>
                          <a:cs typeface="SimSun" charset="0"/>
                        </a:rPr>
                        <a:t>+ </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教会的新月</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早期二十世纪时代论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查非</a:t>
                      </a:r>
                      <a:r>
                        <a:rPr kumimoji="0" lang="en-US" altLang="zh-CN" sz="1800" b="1" i="0" u="none" strike="noStrike" cap="none" normalizeH="0" baseline="0" dirty="0">
                          <a:ln>
                            <a:noFill/>
                          </a:ln>
                          <a:solidFill>
                            <a:schemeClr val="tx1"/>
                          </a:solidFill>
                          <a:effectLst/>
                          <a:latin typeface="Arial" charset="0"/>
                          <a:ea typeface="SimSun" charset="0"/>
                          <a:cs typeface="SimSun" charset="0"/>
                        </a:rPr>
                        <a:t>(Chafer)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en-US" altLang="zh-CN" sz="1800" b="1" i="0" u="none" strike="noStrike" cap="none" normalizeH="0" baseline="0" dirty="0" err="1">
                          <a:ln>
                            <a:noFill/>
                          </a:ln>
                          <a:solidFill>
                            <a:schemeClr val="tx1"/>
                          </a:solidFill>
                          <a:effectLst/>
                          <a:latin typeface="Arial" charset="0"/>
                          <a:ea typeface="SimSun" charset="0"/>
                          <a:cs typeface="SimSun" charset="0"/>
                        </a:rPr>
                        <a:t>Walvoord</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来利</a:t>
                      </a:r>
                      <a:r>
                        <a:rPr kumimoji="0" lang="en-US" altLang="zh-CN" sz="1800" b="1" i="0" u="none" strike="noStrike" cap="none" normalizeH="0" baseline="0" dirty="0">
                          <a:ln>
                            <a:noFill/>
                          </a:ln>
                          <a:solidFill>
                            <a:schemeClr val="tx1"/>
                          </a:solidFill>
                          <a:effectLst/>
                          <a:latin typeface="Arial" charset="0"/>
                          <a:ea typeface="SimSun" charset="0"/>
                          <a:cs typeface="SimSun" charset="0"/>
                        </a:rPr>
                        <a:t>(Ryrie)(</a:t>
                      </a:r>
                      <a:r>
                        <a:rPr kumimoji="0" lang="zh-CN" altLang="en-US" sz="1800" b="1" i="0" u="none" strike="noStrike" cap="none" normalizeH="0" baseline="0" dirty="0">
                          <a:ln>
                            <a:noFill/>
                          </a:ln>
                          <a:solidFill>
                            <a:schemeClr val="tx1"/>
                          </a:solidFill>
                          <a:effectLst/>
                          <a:latin typeface="Arial" charset="0"/>
                          <a:ea typeface="SimSun" charset="0"/>
                          <a:cs typeface="SimSun" charset="0"/>
                        </a:rPr>
                        <a:t>旧</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同样的用辞给旧约及新约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以色列</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教会的特质太准</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饶恕的基本是一样</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若两个新约那教会没旧约</a:t>
                      </a:r>
                    </a:p>
                    <a:p>
                      <a:pPr marL="342900" marR="0" lvl="0" indent="-342900" algn="l" defTabSz="457200" rtl="0" eaLnBrk="1" fontAlgn="base" latinLnBrk="0" hangingPunct="1">
                        <a:lnSpc>
                          <a:spcPct val="100000"/>
                        </a:lnSpc>
                        <a:spcBef>
                          <a:spcPct val="0"/>
                        </a:spcBef>
                        <a:spcAft>
                          <a:spcPct val="0"/>
                        </a:spcAft>
                        <a:buClrTx/>
                        <a:buSzTx/>
                        <a:buFont typeface="+mj-lt"/>
                        <a:buAutoNum type="arabicPeriod"/>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教会没有以色列的应许</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127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
        <p:nvSpPr>
          <p:cNvPr id="181273" name="Title 6"/>
          <p:cNvSpPr>
            <a:spLocks noGrp="1"/>
          </p:cNvSpPr>
          <p:nvPr>
            <p:ph type="title" idx="4294967295"/>
          </p:nvPr>
        </p:nvSpPr>
        <p:spPr>
          <a:xfrm>
            <a:off x="533400" y="2438400"/>
            <a:ext cx="4495800" cy="990600"/>
          </a:xfrm>
          <a:solidFill>
            <a:srgbClr val="000000"/>
          </a:solidFill>
        </p:spPr>
        <p:txBody>
          <a:bodyPr/>
          <a:lstStyle/>
          <a:p>
            <a:r>
              <a:rPr lang="zh-CN" altLang="en-US" sz="2800" b="1" dirty="0">
                <a:solidFill>
                  <a:srgbClr val="FFFFFF"/>
                </a:solidFill>
                <a:latin typeface="Arial" charset="0"/>
                <a:ea typeface="SimSun" charset="0"/>
                <a:cs typeface="SimSun" charset="0"/>
              </a:rPr>
              <a:t>新约成就的看法</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990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7" name="Picture 5" descr="body_of_Christ2.jpg">
            <a:extLst>
              <a:ext uri="{FF2B5EF4-FFF2-40B4-BE49-F238E27FC236}">
                <a16:creationId xmlns:a16="http://schemas.microsoft.com/office/drawing/2014/main" id="{254DE8FA-9031-2845-8969-6DD1CB637E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52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123">
            <a:extLst>
              <a:ext uri="{FF2B5EF4-FFF2-40B4-BE49-F238E27FC236}">
                <a16:creationId xmlns:a16="http://schemas.microsoft.com/office/drawing/2014/main" id="{E9B44F15-4926-5C48-B937-0FBEDD4BD69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FC13B0EB-1944-BD43-BCB8-940A8295FF9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Body</a:t>
            </a:r>
          </a:p>
        </p:txBody>
      </p:sp>
      <p:sp>
        <p:nvSpPr>
          <p:cNvPr id="137220" name="Text Box 29">
            <a:extLst>
              <a:ext uri="{FF2B5EF4-FFF2-40B4-BE49-F238E27FC236}">
                <a16:creationId xmlns:a16="http://schemas.microsoft.com/office/drawing/2014/main" id="{82E9F072-D9B4-2D4C-BB6D-6EB62832C8E0}"/>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9844E455-4909-5E4D-B0DB-74688A7C3EA9}"/>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42B0DAC4-4B5E-CC4C-ABF0-D9E9982350E3}"/>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0BC4FEDC-6795-094D-94B7-46BECB4C7D04}"/>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nvGraphicFramePr>
        <p:xfrm>
          <a:off x="0" y="0"/>
          <a:ext cx="9144000" cy="5590540"/>
        </p:xfrm>
        <a:graphic>
          <a:graphicData uri="http://schemas.openxmlformats.org/drawingml/2006/table">
            <a:tbl>
              <a:tblPr/>
              <a:tblGrid>
                <a:gridCol w="1547664">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2130152">
                  <a:extLst>
                    <a:ext uri="{9D8B030D-6E8A-4147-A177-3AD203B41FA5}">
                      <a16:colId xmlns:a16="http://schemas.microsoft.com/office/drawing/2014/main" val="20002"/>
                    </a:ext>
                  </a:extLst>
                </a:gridCol>
                <a:gridCol w="3810000">
                  <a:extLst>
                    <a:ext uri="{9D8B030D-6E8A-4147-A177-3AD203B41FA5}">
                      <a16:colId xmlns:a16="http://schemas.microsoft.com/office/drawing/2014/main" val="20003"/>
                    </a:ext>
                  </a:extLst>
                </a:gridCol>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看法</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流派</a:t>
                      </a:r>
                      <a:r>
                        <a:rPr kumimoji="0" lang="en-US" altLang="zh-CN" sz="2000" b="1" i="0" u="none" strike="noStrike" cap="none" normalizeH="0" baseline="0" dirty="0">
                          <a:ln>
                            <a:noFill/>
                          </a:ln>
                          <a:solidFill>
                            <a:srgbClr val="FEFEEF"/>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FEFEEF"/>
                          </a:solidFill>
                          <a:effectLst/>
                          <a:latin typeface="Arial" charset="0"/>
                          <a:ea typeface="ＭＳ Ｐゴシック" charset="0"/>
                          <a:cs typeface="Times New Roman" charset="0"/>
                        </a:rPr>
                        <a:t>学者</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 </a:t>
                      </a:r>
                      <a:r>
                        <a:rPr kumimoji="0" lang="zh-CN" altLang="en-US" sz="2000" b="1" i="0" u="none" strike="noStrike" cap="none" normalizeH="0" baseline="0" dirty="0">
                          <a:ln>
                            <a:noFill/>
                          </a:ln>
                          <a:solidFill>
                            <a:srgbClr val="FEFEEF"/>
                          </a:solidFill>
                          <a:effectLst/>
                          <a:latin typeface="Arial" charset="0"/>
                          <a:ea typeface="SimSun" charset="0"/>
                          <a:cs typeface="SimSun" charset="0"/>
                        </a:rPr>
                        <a:t>问题</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8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教会参加</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先是以色列</a:t>
                      </a:r>
                      <a:endParaRPr kumimoji="0" lang="en-US" altLang="zh-CN" sz="2000" b="1" i="0" u="none" strike="noStrike" cap="none" normalizeH="0" baseline="0" dirty="0">
                        <a:ln>
                          <a:noFill/>
                        </a:ln>
                        <a:solidFill>
                          <a:schemeClr val="tx1"/>
                        </a:solidFill>
                        <a:effectLst/>
                        <a:latin typeface="Arial" charset="0"/>
                        <a:ea typeface="ＭＳ Ｐゴシック" charset="0"/>
                        <a:cs typeface="Times New Roman" charset="0"/>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Times New Roman" charset="0"/>
                        </a:rPr>
                        <a:t>后是教会</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其它</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现代时代论</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克尔</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Keil</a:t>
                      </a:r>
                      <a:r>
                        <a:rPr kumimoji="0" lang="en-US"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莱姆克</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Lemke)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布莱特</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Bright)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斯科菲尔德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Scofield)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华富德</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err="1">
                          <a:ln>
                            <a:noFill/>
                          </a:ln>
                          <a:solidFill>
                            <a:schemeClr val="tx1"/>
                          </a:solidFill>
                          <a:effectLst/>
                          <a:latin typeface="Arial" charset="0"/>
                          <a:ea typeface="SimSun" charset="0"/>
                          <a:cs typeface="SimSun" charset="0"/>
                        </a:rPr>
                        <a:t>Walvoord</a:t>
                      </a:r>
                      <a:r>
                        <a:rPr kumimoji="0" lang="en-US" sz="1800" b="1" i="0" u="sng" strike="noStrike" cap="none" normalizeH="0" baseline="0" dirty="0">
                          <a:ln>
                            <a:noFill/>
                          </a:ln>
                          <a:solidFill>
                            <a:schemeClr val="tx1"/>
                          </a:solidFill>
                          <a:effectLst/>
                          <a:latin typeface="Arial" charset="0"/>
                          <a:ea typeface="SimSun" charset="0"/>
                          <a:cs typeface="SimSun" charset="0"/>
                        </a:rPr>
                        <a:t>)(DTS)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来利</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Ryrie) (DTS)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阿彻</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Archer)(TEDS)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凯撒</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Kaiser)(TEDS)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费因伯格</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Feinberg)(Talbot)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a:t>
                      </a:r>
                      <a:r>
                        <a:rPr kumimoji="0" lang="zh-CN" altLang="en-US" sz="1800" b="1" i="0" u="sng" strike="noStrike" cap="none" normalizeH="0" baseline="0" dirty="0">
                          <a:ln>
                            <a:noFill/>
                          </a:ln>
                          <a:solidFill>
                            <a:schemeClr val="tx1"/>
                          </a:solidFill>
                          <a:effectLst/>
                          <a:latin typeface="Arial" charset="0"/>
                          <a:ea typeface="SimSun" charset="0"/>
                          <a:cs typeface="SimSun" charset="0"/>
                        </a:rPr>
                        <a:t>费毅申</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r>
                        <a:rPr kumimoji="0" lang="en-US" sz="1800" b="1" i="0" u="sng" strike="noStrike" cap="none" normalizeH="0" baseline="0" dirty="0">
                          <a:ln>
                            <a:noFill/>
                          </a:ln>
                          <a:solidFill>
                            <a:schemeClr val="tx1"/>
                          </a:solidFill>
                          <a:effectLst/>
                          <a:latin typeface="Arial" charset="0"/>
                          <a:ea typeface="SimSun" charset="0"/>
                          <a:cs typeface="SimSun" charset="0"/>
                        </a:rPr>
                        <a:t>Thiessen)(Talbot)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sng" strike="noStrike" cap="none" normalizeH="0" baseline="0" dirty="0">
                          <a:ln>
                            <a:noFill/>
                          </a:ln>
                          <a:solidFill>
                            <a:schemeClr val="tx1"/>
                          </a:solidFill>
                          <a:effectLst/>
                          <a:latin typeface="Arial" charset="0"/>
                          <a:ea typeface="SimSun" charset="0"/>
                          <a:cs typeface="SimSun" charset="0"/>
                        </a:rPr>
                        <a:t>支持</a:t>
                      </a:r>
                      <a:r>
                        <a:rPr kumimoji="0" lang="en-US" altLang="zh-CN" sz="1800" b="1" i="0" u="sng" strike="noStrike" cap="none" normalizeH="0" baseline="0" dirty="0">
                          <a:ln>
                            <a:noFill/>
                          </a:ln>
                          <a:solidFill>
                            <a:schemeClr val="tx1"/>
                          </a:solidFill>
                          <a:effectLst/>
                          <a:latin typeface="Arial" charset="0"/>
                          <a:ea typeface="SimSun" charset="0"/>
                          <a:cs typeface="SimSun"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主要完成未来</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罗马书</a:t>
                      </a:r>
                      <a:r>
                        <a:rPr kumimoji="0" lang="en-US" altLang="zh-CN" sz="1800" b="1" i="0" u="none" strike="noStrike" cap="none" normalizeH="0" baseline="0" dirty="0">
                          <a:ln>
                            <a:noFill/>
                          </a:ln>
                          <a:solidFill>
                            <a:schemeClr val="tx1"/>
                          </a:solidFill>
                          <a:effectLst/>
                          <a:latin typeface="Arial" charset="0"/>
                          <a:ea typeface="SimSun" charset="0"/>
                          <a:cs typeface="SimSun" charset="0"/>
                        </a:rPr>
                        <a:t>11</a:t>
                      </a:r>
                      <a:r>
                        <a:rPr kumimoji="0" lang="zh-CN" altLang="en-US" sz="1800" b="1" i="0" u="none" strike="noStrike" cap="none" normalizeH="0" baseline="0" dirty="0">
                          <a:ln>
                            <a:noFill/>
                          </a:ln>
                          <a:solidFill>
                            <a:schemeClr val="tx1"/>
                          </a:solidFill>
                          <a:effectLst/>
                          <a:latin typeface="Arial" charset="0"/>
                          <a:ea typeface="SimSun" charset="0"/>
                          <a:cs typeface="SimSun" charset="0"/>
                        </a:rPr>
                        <a:t>章</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处理旧约新约资料</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饶恕</a:t>
                      </a:r>
                      <a:r>
                        <a:rPr kumimoji="0" lang="en-US" altLang="zh-CN" sz="1800" b="1" i="0" u="none" strike="noStrike" cap="none" normalizeH="0" baseline="0" dirty="0">
                          <a:ln>
                            <a:noFill/>
                          </a:ln>
                          <a:solidFill>
                            <a:schemeClr val="tx1"/>
                          </a:solidFill>
                          <a:effectLst/>
                          <a:latin typeface="Arial" charset="0"/>
                          <a:ea typeface="SimSun" charset="0"/>
                          <a:cs typeface="SimSun" charset="0"/>
                        </a:rPr>
                        <a:t>/</a:t>
                      </a:r>
                      <a:r>
                        <a:rPr kumimoji="0" lang="zh-CN" altLang="en-US" sz="1800" b="1" i="0" u="none" strike="noStrike" cap="none" normalizeH="0" baseline="0" dirty="0">
                          <a:ln>
                            <a:noFill/>
                          </a:ln>
                          <a:solidFill>
                            <a:schemeClr val="tx1"/>
                          </a:solidFill>
                          <a:effectLst/>
                          <a:latin typeface="Arial" charset="0"/>
                          <a:ea typeface="SimSun" charset="0"/>
                          <a:cs typeface="SimSun" charset="0"/>
                        </a:rPr>
                        <a:t>圣灵 </a:t>
                      </a:r>
                      <a:r>
                        <a:rPr kumimoji="0" lang="en-US" altLang="zh-CN" sz="1800" b="1" i="0" u="none" strike="noStrike" cap="none" normalizeH="0" baseline="0" dirty="0">
                          <a:ln>
                            <a:noFill/>
                          </a:ln>
                          <a:solidFill>
                            <a:schemeClr val="tx1"/>
                          </a:solidFill>
                          <a:effectLst/>
                          <a:latin typeface="Arial" charset="0"/>
                          <a:ea typeface="SimSun" charset="0"/>
                          <a:cs typeface="SimSun" charset="0"/>
                        </a:rPr>
                        <a:t>= </a:t>
                      </a:r>
                      <a:r>
                        <a:rPr kumimoji="0" lang="zh-CN" altLang="en-US" sz="1800" b="1" i="0" u="none" strike="noStrike" cap="none" normalizeH="0" baseline="0" dirty="0">
                          <a:ln>
                            <a:noFill/>
                          </a:ln>
                          <a:solidFill>
                            <a:schemeClr val="tx1"/>
                          </a:solidFill>
                          <a:effectLst/>
                          <a:latin typeface="Arial" charset="0"/>
                          <a:ea typeface="SimSun" charset="0"/>
                          <a:cs typeface="SimSun" charset="0"/>
                        </a:rPr>
                        <a:t>现有的祝福</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新约有新律法</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SimSun" charset="0"/>
                          <a:cs typeface="SimSun" charset="0"/>
                        </a:rPr>
                        <a:t>反驳以上所有的看法</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2291" name="Title 6"/>
          <p:cNvSpPr>
            <a:spLocks noGrp="1"/>
          </p:cNvSpPr>
          <p:nvPr>
            <p:ph type="title" idx="4294967295"/>
          </p:nvPr>
        </p:nvSpPr>
        <p:spPr>
          <a:xfrm rot="16200000">
            <a:off x="4315480" y="3685381"/>
            <a:ext cx="1046440" cy="4648200"/>
          </a:xfrm>
          <a:solidFill>
            <a:schemeClr val="tx1"/>
          </a:soli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eaVert">
            <a:spAutoFit/>
          </a:bodyPr>
          <a:lstStyle/>
          <a:p>
            <a:r>
              <a:rPr lang="zh-CN" altLang="en-US" sz="2800" b="1" dirty="0">
                <a:solidFill>
                  <a:srgbClr val="FFFFFF"/>
                </a:solidFill>
                <a:latin typeface="Arial" charset="0"/>
                <a:ea typeface="SimSun" charset="0"/>
                <a:cs typeface="SimSun" charset="0"/>
              </a:rPr>
              <a:t>新约成就的看法</a:t>
            </a:r>
            <a:r>
              <a:rPr lang="en-US" altLang="zh-CN" sz="2800" b="1" dirty="0">
                <a:solidFill>
                  <a:srgbClr val="FFFF00"/>
                </a:solidFill>
                <a:latin typeface="Arial" charset="0"/>
                <a:ea typeface="SimSun" charset="0"/>
                <a:cs typeface="SimSun" charset="0"/>
              </a:rPr>
              <a:t> </a:t>
            </a:r>
            <a:br>
              <a:rPr lang="en-US" altLang="zh-CN" sz="2800" b="1" dirty="0">
                <a:solidFill>
                  <a:srgbClr val="FFFF00"/>
                </a:solidFill>
                <a:latin typeface="Arial" charset="0"/>
                <a:ea typeface="SimSun" charset="0"/>
                <a:cs typeface="SimSun" charset="0"/>
              </a:rPr>
            </a:br>
            <a:r>
              <a:rPr lang="en-US" altLang="zh-CN" sz="2800" b="1" dirty="0">
                <a:solidFill>
                  <a:srgbClr val="FFFF00"/>
                </a:solidFill>
                <a:latin typeface="Arial" charset="0"/>
                <a:ea typeface="SimSun" charset="0"/>
                <a:cs typeface="SimSun" charset="0"/>
              </a:rPr>
              <a:t>= </a:t>
            </a:r>
            <a:r>
              <a:rPr lang="zh-CN" altLang="en-US" sz="2800" b="1" dirty="0">
                <a:solidFill>
                  <a:srgbClr val="FFFF00"/>
                </a:solidFill>
                <a:latin typeface="Arial" charset="0"/>
                <a:ea typeface="SimSun" charset="0"/>
                <a:cs typeface="SimSun" charset="0"/>
              </a:rPr>
              <a:t>这是我的看法</a:t>
            </a:r>
            <a:r>
              <a:rPr lang="en-US" altLang="zh-CN" sz="2800" b="1" dirty="0">
                <a:solidFill>
                  <a:srgbClr val="FFFF00"/>
                </a:solidFill>
                <a:latin typeface="Arial" charset="0"/>
                <a:ea typeface="SimSun" charset="0"/>
                <a:cs typeface="SimSun" charset="0"/>
              </a:rPr>
              <a:t> </a:t>
            </a:r>
            <a:endParaRPr lang="en-US" altLang="zh-CN" sz="2800" b="1" dirty="0">
              <a:solidFill>
                <a:srgbClr val="FFFFFF"/>
              </a:solidFill>
              <a:latin typeface="Arial" charset="0"/>
              <a:ea typeface="SimSun" charset="0"/>
              <a:cs typeface="SimSun" charset="0"/>
            </a:endParaRPr>
          </a:p>
        </p:txBody>
      </p:sp>
      <p:sp>
        <p:nvSpPr>
          <p:cNvPr id="182292"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EEF"/>
                </a:solidFill>
                <a:effectLst/>
                <a:uLnTx/>
                <a:uFillTx/>
                <a:latin typeface="Arial" charset="0"/>
                <a:ea typeface="ＭＳ Ｐゴシック" charset="0"/>
                <a:cs typeface="Arial" charset="0"/>
              </a:rPr>
              <a:t>166d</a:t>
            </a:r>
          </a:p>
        </p:txBody>
      </p:sp>
    </p:spTree>
    <p:extLst>
      <p:ext uri="{BB962C8B-B14F-4D97-AF65-F5344CB8AC3E}">
        <p14:creationId xmlns:p14="http://schemas.microsoft.com/office/powerpoint/2010/main" val="40233581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p:spPr>
        <p:txBody>
          <a:bodyPr/>
          <a:lstStyle/>
          <a:p>
            <a:pPr eaLnBrk="1" hangingPunct="1">
              <a:defRPr/>
            </a:pPr>
            <a:r>
              <a:rPr lang="zh-CN"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TW" altLang="en-US" sz="3600" b="1" dirty="0">
                <a:latin typeface="0"/>
                <a:cs typeface="0"/>
              </a:rPr>
              <a:t>这 杯 是 用 我 血 所 立 的 新 约”</a:t>
            </a:r>
            <a:br>
              <a:rPr lang="en-US" altLang="zh-TW" sz="3600" b="1" dirty="0">
                <a:effectLst>
                  <a:glow rad="101600">
                    <a:schemeClr val="accent4">
                      <a:lumMod val="10000"/>
                      <a:alpha val="75000"/>
                    </a:schemeClr>
                  </a:glow>
                  <a:outerShdw blurRad="34925" dist="101600" dir="2700000" algn="tl" rotWithShape="0">
                    <a:srgbClr val="000000"/>
                  </a:outerShdw>
                </a:effectLst>
                <a:latin typeface="0"/>
                <a:cs typeface="0"/>
              </a:rPr>
            </a:br>
            <a:r>
              <a:rPr lang="en-US" altLang="ja-JP" sz="3600" b="1" dirty="0">
                <a:effectLst>
                  <a:glow rad="101600">
                    <a:schemeClr val="accent4">
                      <a:lumMod val="10000"/>
                      <a:alpha val="75000"/>
                    </a:schemeClr>
                  </a:glow>
                  <a:outerShdw blurRad="34925" dist="101600" dir="2700000" algn="tl" rotWithShape="0">
                    <a:srgbClr val="000000"/>
                  </a:outerShdw>
                </a:effectLst>
                <a:latin typeface="0"/>
                <a:cs typeface="0"/>
              </a:rPr>
              <a:t>(</a:t>
            </a:r>
            <a:r>
              <a:rPr lang="zh-CN" altLang="en-US" sz="3600" b="1" dirty="0">
                <a:effectLst>
                  <a:glow rad="101600">
                    <a:schemeClr val="accent4">
                      <a:lumMod val="10000"/>
                      <a:alpha val="75000"/>
                    </a:schemeClr>
                  </a:glow>
                  <a:outerShdw blurRad="34925" dist="101600" dir="2700000" algn="tl" rotWithShape="0">
                    <a:srgbClr val="000000"/>
                  </a:outerShdw>
                </a:effectLst>
                <a:latin typeface="0"/>
                <a:cs typeface="0"/>
              </a:rPr>
              <a:t>路加福音</a:t>
            </a:r>
            <a:r>
              <a:rPr lang="en-US" altLang="zh-CN" sz="3600" b="1" dirty="0">
                <a:effectLst>
                  <a:glow rad="101600">
                    <a:schemeClr val="accent4">
                      <a:lumMod val="10000"/>
                      <a:alpha val="75000"/>
                    </a:schemeClr>
                  </a:glow>
                  <a:outerShdw blurRad="34925" dist="101600" dir="2700000" algn="tl" rotWithShape="0">
                    <a:srgbClr val="000000"/>
                  </a:outerShdw>
                </a:effectLst>
                <a:latin typeface="0"/>
                <a:cs typeface="0"/>
              </a:rPr>
              <a:t> </a:t>
            </a:r>
            <a:r>
              <a:rPr lang="en-US" altLang="zh-CN" sz="3600" b="1" dirty="0">
                <a:effectLst>
                  <a:glow rad="101600">
                    <a:schemeClr val="accent4">
                      <a:lumMod val="10000"/>
                      <a:alpha val="75000"/>
                    </a:schemeClr>
                  </a:glow>
                  <a:outerShdw blurRad="34925" dist="101600" dir="2700000" algn="tl" rotWithShape="0">
                    <a:srgbClr val="000000"/>
                  </a:outerShdw>
                </a:effectLst>
                <a:latin typeface="Arial"/>
                <a:cs typeface="Arial"/>
              </a:rPr>
              <a:t>22:20</a:t>
            </a:r>
            <a:r>
              <a:rPr lang="zh-CN" altLang="en-US" sz="3600" b="1" dirty="0">
                <a:effectLst>
                  <a:glow rad="101600">
                    <a:schemeClr val="accent4">
                      <a:lumMod val="10000"/>
                      <a:alpha val="75000"/>
                    </a:schemeClr>
                  </a:glow>
                  <a:outerShdw blurRad="34925" dist="101600" dir="2700000" algn="tl" rotWithShape="0">
                    <a:srgbClr val="000000"/>
                  </a:outerShdw>
                </a:effectLst>
                <a:latin typeface="body"/>
                <a:cs typeface="body"/>
              </a:rPr>
              <a:t>）</a:t>
            </a:r>
            <a:endParaRPr lang="en-US" sz="4000" b="1" dirty="0">
              <a:effectLst>
                <a:glow rad="101600">
                  <a:schemeClr val="accent4">
                    <a:lumMod val="10000"/>
                    <a:alpha val="75000"/>
                  </a:schemeClr>
                </a:glow>
                <a:outerShdw blurRad="34925" dist="101600" dir="2700000" algn="tl" rotWithShape="0">
                  <a:srgbClr val="000000"/>
                </a:outerShdw>
              </a:effectLst>
              <a:latin typeface="body"/>
              <a:cs typeface="body"/>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引述耶利米书</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 </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宋体"/>
                <a:cs typeface="Arial"/>
              </a:rPr>
              <a:t>31:31-34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宋体"/>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新约取代旧约</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教会参与以色列盟约</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神没弃绝以色列</a:t>
            </a:r>
            <a:r>
              <a:rPr kumimoji="0" lang="zh-CN"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圣经也从没注明教会将取代以国</a:t>
            </a: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 (</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罗马书</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rPr>
              <a:t> </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ＭＳ Ｐゴシック" charset="0"/>
                <a:cs typeface="Arial"/>
              </a:rPr>
              <a:t>11:1</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宋体"/>
                <a:ea typeface="宋体"/>
                <a:cs typeface="宋体"/>
              </a:rPr>
              <a:t>比拟耶利米书</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rPr>
              <a:t> </a:t>
            </a:r>
            <a:r>
              <a:rPr kumimoji="0" lang="en-US" altLang="zh-CN"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Arial"/>
                <a:ea typeface="ＭＳ Ｐゴシック" charset="0"/>
                <a:cs typeface="Arial"/>
              </a:rPr>
              <a:t>31:35-37</a:t>
            </a:r>
            <a:r>
              <a:rPr kumimoji="0" lang="zh-CN" alt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rPr>
              <a:t>）</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0"/>
              <a:ea typeface="ＭＳ Ｐゴシック" charset="0"/>
              <a:cs typeface="0"/>
            </a:endParaRPr>
          </a:p>
        </p:txBody>
      </p:sp>
    </p:spTree>
    <p:extLst>
      <p:ext uri="{BB962C8B-B14F-4D97-AF65-F5344CB8AC3E}">
        <p14:creationId xmlns:p14="http://schemas.microsoft.com/office/powerpoint/2010/main" val="1298859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a:extLst>
              <a:ext uri="{FF2B5EF4-FFF2-40B4-BE49-F238E27FC236}">
                <a16:creationId xmlns:a16="http://schemas.microsoft.com/office/drawing/2014/main" id="{06C01AAF-3DE2-194B-9636-AD54D81742AA}"/>
              </a:ext>
            </a:extLst>
          </p:cNvPr>
          <p:cNvSpPr>
            <a:spLocks noGrp="1" noChangeArrowheads="1"/>
          </p:cNvSpPr>
          <p:nvPr>
            <p:ph type="ctrTitle" idx="4294967295"/>
          </p:nvPr>
        </p:nvSpPr>
        <p:spPr>
          <a:xfrm>
            <a:off x="685800" y="0"/>
            <a:ext cx="7772400" cy="838200"/>
          </a:xfrm>
        </p:spPr>
        <p:txBody>
          <a:bodyPr/>
          <a:lstStyle/>
          <a:p>
            <a:pPr eaLnBrk="1" hangingPunct="1"/>
            <a:r>
              <a:rPr lang="en-US" altLang="en-US">
                <a:latin typeface="Arial" panose="020B0604020202020204" pitchFamily="34" charset="0"/>
                <a:ea typeface="ＭＳ Ｐゴシック" panose="020B0600070205080204" pitchFamily="34" charset="-128"/>
              </a:rPr>
              <a:t>Black</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圣经学习下载</a:t>
            </a:r>
          </a:p>
        </p:txBody>
      </p:sp>
    </p:spTree>
    <p:extLst>
      <p:ext uri="{BB962C8B-B14F-4D97-AF65-F5344CB8AC3E}">
        <p14:creationId xmlns:p14="http://schemas.microsoft.com/office/powerpoint/2010/main" val="2576781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body_of_Chris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77165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p:cNvSpPr>
            <a:spLocks noGrp="1"/>
          </p:cNvSpPr>
          <p:nvPr>
            <p:ph type="title" idx="4294967295"/>
          </p:nvPr>
        </p:nvSpPr>
        <p:spPr>
          <a:xfrm>
            <a:off x="685800" y="381001"/>
            <a:ext cx="7772400" cy="1295400"/>
          </a:xfrm>
        </p:spPr>
        <p:txBody>
          <a:bodyPr/>
          <a:lstStyle/>
          <a:p>
            <a:pPr eaLnBrk="1" hangingPunct="1">
              <a:defRPr/>
            </a:pPr>
            <a:r>
              <a:rPr lang="en-US" sz="3600" b="1" dirty="0">
                <a:solidFill>
                  <a:schemeClr val="bg1"/>
                </a:solidFill>
                <a:latin typeface="Arial" charset="0"/>
                <a:ea typeface="ＭＳ Ｐゴシック" pitchFamily="34" charset="-128"/>
              </a:rPr>
              <a:t>A. </a:t>
            </a:r>
            <a:r>
              <a:rPr lang="zh-CN" altLang="en-US" sz="3600" b="1" dirty="0">
                <a:solidFill>
                  <a:schemeClr val="bg1"/>
                </a:solidFill>
                <a:latin typeface="Arial" charset="0"/>
                <a:ea typeface="ＭＳ Ｐゴシック" pitchFamily="34" charset="-128"/>
              </a:rPr>
              <a:t>在教会里，每个人都有不同恩赐。</a:t>
            </a:r>
            <a:r>
              <a:rPr lang="en-US" sz="3600" b="1" dirty="0">
                <a:solidFill>
                  <a:schemeClr val="bg1"/>
                </a:solidFill>
                <a:latin typeface="Arial" charset="0"/>
                <a:ea typeface="ＭＳ Ｐゴシック" pitchFamily="34" charset="-128"/>
              </a:rPr>
              <a:t>(12:14)</a:t>
            </a:r>
            <a:endParaRPr lang="en-US" sz="4000" dirty="0">
              <a:solidFill>
                <a:schemeClr val="bg1"/>
              </a:solidFill>
              <a:latin typeface="+mj-lt"/>
              <a:cs typeface="+mj-cs"/>
            </a:endParaRPr>
          </a:p>
        </p:txBody>
      </p:sp>
      <p:sp>
        <p:nvSpPr>
          <p:cNvPr id="2" name="Rectangle 1"/>
          <p:cNvSpPr/>
          <p:nvPr/>
        </p:nvSpPr>
        <p:spPr>
          <a:xfrm>
            <a:off x="2372122" y="5259990"/>
            <a:ext cx="2847950" cy="1200329"/>
          </a:xfrm>
          <a:prstGeom prst="rect">
            <a:avLst/>
          </a:prstGeom>
          <a:solidFill>
            <a:schemeClr val="tx1"/>
          </a:solidFill>
        </p:spPr>
        <p:txBody>
          <a:bodyPr wrap="square" lIns="91402" tIns="45702" rIns="91402" bIns="45702">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一个身体，</a:t>
            </a:r>
            <a:endPar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许多肢体。</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71360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发言</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dirty="0">
                          <a:ln>
                            <a:noFill/>
                          </a:ln>
                          <a:solidFill>
                            <a:schemeClr val="bg1"/>
                          </a:solidFill>
                          <a:effectLst/>
                          <a:latin typeface="Arial"/>
                          <a:ea typeface="ＭＳ Ｐゴシック" pitchFamily="34" charset="-128"/>
                          <a:cs typeface="Arial"/>
                        </a:rPr>
                        <a:t>服侍 （行动）</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教导 </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行政</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传福音</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信心</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牧师</a:t>
                      </a:r>
                      <a:r>
                        <a:rPr kumimoji="0" lang="en-US" altLang="zh-CN" sz="4400" b="1" i="0" u="none" strike="noStrike" cap="none" normalizeH="0" baseline="0" dirty="0">
                          <a:ln>
                            <a:noFill/>
                          </a:ln>
                          <a:solidFill>
                            <a:schemeClr val="bg1"/>
                          </a:solidFill>
                          <a:effectLst/>
                          <a:latin typeface="Arial"/>
                          <a:ea typeface="ＭＳ Ｐゴシック" pitchFamily="34" charset="-128"/>
                          <a:cs typeface="Arial"/>
                        </a:rPr>
                        <a:t>/</a:t>
                      </a: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教师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给予</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鼓励</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服侍</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400" b="1" i="0" u="none" strike="noStrike" cap="none" normalizeH="0" baseline="0" dirty="0">
                          <a:ln>
                            <a:noFill/>
                          </a:ln>
                          <a:solidFill>
                            <a:schemeClr val="bg1"/>
                          </a:solidFill>
                          <a:effectLst/>
                          <a:latin typeface="Arial"/>
                          <a:ea typeface="ＭＳ Ｐゴシック" pitchFamily="34" charset="-128"/>
                          <a:cs typeface="Arial"/>
                        </a:rPr>
                        <a:t>怜悯</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531481" name="Rectangle 1050"/>
          <p:cNvSpPr>
            <a:spLocks noChangeArrowheads="1"/>
          </p:cNvSpPr>
          <p:nvPr/>
        </p:nvSpPr>
        <p:spPr bwMode="auto">
          <a:xfrm>
            <a:off x="8028384" y="-27377"/>
            <a:ext cx="1074134" cy="46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155dd</a:t>
            </a:r>
          </a:p>
        </p:txBody>
      </p:sp>
      <p:sp>
        <p:nvSpPr>
          <p:cNvPr id="531482"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4" name="Title 33"/>
          <p:cNvSpPr>
            <a:spLocks noGrp="1"/>
          </p:cNvSpPr>
          <p:nvPr>
            <p:ph type="title" idx="4294967295"/>
          </p:nvPr>
        </p:nvSpPr>
        <p:spPr>
          <a:xfrm>
            <a:off x="323528" y="261392"/>
            <a:ext cx="8223448" cy="1295400"/>
          </a:xfrm>
        </p:spPr>
        <p:txBody>
          <a:bodyPr/>
          <a:lstStyle/>
          <a:p>
            <a:pPr eaLnBrk="1" hangingPunct="1">
              <a:defRPr/>
            </a:pPr>
            <a:r>
              <a:rPr lang="en-US" sz="3600" b="1" dirty="0">
                <a:solidFill>
                  <a:schemeClr val="bg1"/>
                </a:solidFill>
                <a:ea typeface="ＭＳ Ｐゴシック" pitchFamily="34" charset="-128"/>
              </a:rPr>
              <a:t>II. </a:t>
            </a:r>
            <a:r>
              <a:rPr lang="zh-CN" altLang="en-US" sz="3600" b="1" dirty="0">
                <a:solidFill>
                  <a:schemeClr val="bg1"/>
                </a:solidFill>
                <a:ea typeface="ＭＳ Ｐゴシック" pitchFamily="34" charset="-128"/>
              </a:rPr>
              <a:t>我们需要运用恩赐，使教会能够</a:t>
            </a:r>
            <a:r>
              <a:rPr lang="zh-CN" altLang="en-US" sz="3600" b="1" dirty="0">
                <a:solidFill>
                  <a:srgbClr val="FFFF00"/>
                </a:solidFill>
                <a:ea typeface="ＭＳ Ｐゴシック" pitchFamily="34" charset="-128"/>
              </a:rPr>
              <a:t>运作</a:t>
            </a:r>
            <a:r>
              <a:rPr lang="en-US" sz="3600" b="1" dirty="0">
                <a:solidFill>
                  <a:schemeClr val="bg1"/>
                </a:solidFill>
                <a:ea typeface="ＭＳ Ｐゴシック" pitchFamily="34" charset="-128"/>
              </a:rPr>
              <a:t>(12:14-20)</a:t>
            </a:r>
            <a:endParaRPr lang="en-US" sz="4000" dirty="0">
              <a:solidFill>
                <a:schemeClr val="bg1"/>
              </a:solidFill>
            </a:endParaRPr>
          </a:p>
        </p:txBody>
      </p:sp>
      <p:sp>
        <p:nvSpPr>
          <p:cNvPr id="531484" name="Rectangle 28"/>
          <p:cNvSpPr>
            <a:spLocks noChangeArrowheads="1"/>
          </p:cNvSpPr>
          <p:nvPr/>
        </p:nvSpPr>
        <p:spPr bwMode="auto">
          <a:xfrm>
            <a:off x="-5257800" y="1066801"/>
            <a:ext cx="4800600" cy="5410200"/>
          </a:xfrm>
          <a:prstGeom prst="rect">
            <a:avLst/>
          </a:prstGeom>
          <a:solidFill>
            <a:schemeClr val="tx2"/>
          </a:solidFill>
          <a:ln w="9525">
            <a:solidFill>
              <a:schemeClr val="tx1"/>
            </a:solidFill>
            <a:miter lim="800000"/>
            <a:headEnd/>
            <a:tailEnd/>
          </a:ln>
        </p:spPr>
        <p:txBody>
          <a:bodyPr wrap="none" lIns="91269" tIns="45635" rIns="91269" bIns="4563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1045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36" y="1143000"/>
            <a:ext cx="2320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我不是手，所以不属乎身子；他不能因此就不</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 </a:t>
            </a:r>
            <a:r>
              <a:rPr lang="zh-CN" altLang="en-US" sz="3200" b="1" dirty="0">
                <a:solidFill>
                  <a:schemeClr val="bg1"/>
                </a:solidFill>
                <a:latin typeface="Arial" charset="0"/>
                <a:cs typeface="ＭＳ Ｐゴシック" charset="0"/>
              </a:rPr>
              <a:t>拥有比较不起眼的恩赐的信徒，不因该认为自己不重要。</a:t>
            </a:r>
            <a:r>
              <a:rPr lang="en-US" sz="3200" b="1" dirty="0">
                <a:solidFill>
                  <a:schemeClr val="bg1"/>
                </a:solidFill>
                <a:latin typeface="Arial" charset="0"/>
                <a:cs typeface="ＭＳ Ｐゴシック" charset="0"/>
              </a:rPr>
              <a:t> (12:15-16).</a:t>
            </a:r>
          </a:p>
        </p:txBody>
      </p:sp>
      <p:sp>
        <p:nvSpPr>
          <p:cNvPr id="4" name="TextBox 3"/>
          <p:cNvSpPr txBox="1">
            <a:spLocks noChangeArrowheads="1"/>
          </p:cNvSpPr>
          <p:nvPr/>
        </p:nvSpPr>
        <p:spPr bwMode="auto">
          <a:xfrm>
            <a:off x="4953000" y="5181628"/>
            <a:ext cx="4191000" cy="1200195"/>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我不是眼，所以不属乎身子；他也不能因此就</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不属乎身子。</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他不会因此而废弃成为基督身体中的一部分。</a:t>
            </a: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99"/>
            <a:ext cx="1676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15</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脚 说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16</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设 若 耳 说 ：</a:t>
            </a:r>
          </a:p>
        </p:txBody>
      </p:sp>
    </p:spTree>
    <p:extLst>
      <p:ext uri="{BB962C8B-B14F-4D97-AF65-F5344CB8AC3E}">
        <p14:creationId xmlns:p14="http://schemas.microsoft.com/office/powerpoint/2010/main" val="813737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61" y="4673600"/>
            <a:ext cx="22971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411"/>
            <a:r>
              <a:rPr lang="zh-CN" altLang="en-US" sz="2800" b="1" dirty="0">
                <a:solidFill>
                  <a:schemeClr val="bg1"/>
                </a:solidFill>
                <a:latin typeface="Arial" charset="0"/>
                <a:cs typeface="ＭＳ Ｐゴシック" charset="0"/>
              </a:rPr>
              <a:t>信徒不因该对其他的比较不起眼的肢体说</a:t>
            </a:r>
            <a:r>
              <a:rPr lang="en-US" altLang="zh-CN" sz="2800" b="1" dirty="0">
                <a:solidFill>
                  <a:schemeClr val="bg1"/>
                </a:solidFill>
                <a:latin typeface="Arial" charset="0"/>
                <a:cs typeface="ＭＳ Ｐゴシック" charset="0"/>
              </a:rPr>
              <a:t>, </a:t>
            </a:r>
            <a:br>
              <a:rPr lang="en-US" altLang="zh-CN" sz="2800" b="1" dirty="0">
                <a:solidFill>
                  <a:schemeClr val="bg1"/>
                </a:solidFill>
                <a:latin typeface="Arial" charset="0"/>
                <a:cs typeface="ＭＳ Ｐゴシック" charset="0"/>
              </a:rPr>
            </a:br>
            <a:r>
              <a:rPr lang="en-US" altLang="zh-CN" sz="2800" b="1" dirty="0">
                <a:solidFill>
                  <a:schemeClr val="bg1"/>
                </a:solidFill>
                <a:latin typeface="Arial" charset="0"/>
                <a:cs typeface="ＭＳ Ｐゴシック" charset="0"/>
              </a:rPr>
              <a:t>“</a:t>
            </a:r>
            <a:r>
              <a:rPr lang="zh-CN" altLang="en-US" sz="2800" b="1" dirty="0">
                <a:solidFill>
                  <a:schemeClr val="bg1"/>
                </a:solidFill>
                <a:latin typeface="Arial" charset="0"/>
                <a:cs typeface="ＭＳ Ｐゴシック" charset="0"/>
              </a:rPr>
              <a:t>我不需要你！”</a:t>
            </a:r>
            <a:r>
              <a:rPr lang="en-US" sz="2800" b="1" dirty="0">
                <a:solidFill>
                  <a:schemeClr val="bg1"/>
                </a:solidFill>
                <a:latin typeface="Arial" charset="0"/>
                <a:cs typeface="ＭＳ Ｐゴシック" charset="0"/>
              </a:rPr>
              <a:t>(12:21)</a:t>
            </a: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我不需要你</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眼睛不因该对手说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而头不因该对脚说</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84740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3" descr="eyegreen.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marL="746342" indent="-746342" algn="l">
              <a:spcBef>
                <a:spcPct val="20000"/>
              </a:spcBef>
              <a:buClr>
                <a:schemeClr val="accent1"/>
              </a:buClr>
              <a:defRPr/>
            </a:pPr>
            <a:r>
              <a:rPr lang="en-US" sz="3200" b="1" dirty="0">
                <a:ea typeface="ＭＳ Ｐゴシック" pitchFamily="34" charset="-128"/>
              </a:rPr>
              <a:t>C.	</a:t>
            </a:r>
            <a:r>
              <a:rPr lang="zh-CN" altLang="en-US" sz="3200" b="1" dirty="0">
                <a:ea typeface="ＭＳ Ｐゴシック" pitchFamily="34" charset="-128"/>
              </a:rPr>
              <a:t>在教会的多样性，使他更有效率</a:t>
            </a:r>
            <a:br>
              <a:rPr lang="zh-CN" altLang="en-US" sz="3200" b="1" dirty="0">
                <a:ea typeface="ＭＳ Ｐゴシック" pitchFamily="34" charset="-128"/>
              </a:rPr>
            </a:br>
            <a:r>
              <a:rPr lang="zh-CN" altLang="en-US" sz="3200" b="1" dirty="0">
                <a:ea typeface="ＭＳ Ｐゴシック" pitchFamily="34" charset="-128"/>
              </a:rPr>
              <a:t> </a:t>
            </a:r>
            <a:r>
              <a:rPr lang="en-US" sz="3200" b="1" dirty="0">
                <a:ea typeface="ＭＳ Ｐゴシック" pitchFamily="34" charset="-128"/>
              </a:rPr>
              <a:t>(12:17-20).</a:t>
            </a: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lIns="91269" tIns="45635" rIns="91269" bIns="45635"/>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defRPr/>
            </a:pPr>
            <a:r>
              <a:rPr kumimoji="1" lang="en-US"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17</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假如整个身体只是眼睛，怎样听呢？假如整个身体只是耳朵，怎样闻味呢？ </a:t>
            </a:r>
            <a:r>
              <a:rPr kumimoji="1" lang="en-US" altLang="zh-CN"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18</a:t>
            </a:r>
            <a:r>
              <a:rPr kumimoji="1" lang="en-US" altLang="zh-CN"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 </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但现在　神按照自己的意思，把肢体一一放在身体上。 </a:t>
            </a:r>
            <a:r>
              <a:rPr kumimoji="1" lang="en-US" altLang="zh-CN"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19</a:t>
            </a:r>
            <a:r>
              <a:rPr kumimoji="1" lang="en-US" altLang="zh-CN"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 </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假如所有的只是一个肢体，怎能算是身体呢？ </a:t>
            </a:r>
            <a:r>
              <a:rPr kumimoji="1" lang="en-US" altLang="zh-CN" sz="3200" b="1" i="0" u="none" strike="noStrike" kern="1200" cap="none" spc="0" normalizeH="0" baseline="30000" noProof="0" dirty="0">
                <a:ln>
                  <a:noFill/>
                </a:ln>
                <a:solidFill>
                  <a:srgbClr val="FFFFFF"/>
                </a:solidFill>
                <a:effectLst>
                  <a:glow rad="139700">
                    <a:srgbClr val="020101"/>
                  </a:glow>
                </a:effectLst>
                <a:uLnTx/>
                <a:uFillTx/>
                <a:latin typeface="Arial"/>
                <a:ea typeface="ＭＳ Ｐゴシック" pitchFamily="34" charset="-128"/>
                <a:cs typeface="Arial"/>
              </a:rPr>
              <a:t>20</a:t>
            </a:r>
            <a:r>
              <a:rPr kumimoji="1" lang="en-US" altLang="zh-CN"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 </a:t>
            </a:r>
            <a:r>
              <a:rPr kumimoji="1" lang="zh-CN" alt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rPr>
              <a:t>但现在肢体虽然很多，身体却只是一个。</a:t>
            </a:r>
            <a:endParaRPr kumimoji="1" lang="en-US" sz="3200" b="1" i="0" u="none" strike="noStrike" kern="1200" cap="none" spc="0" normalizeH="0" baseline="0" noProof="0" dirty="0">
              <a:ln>
                <a:noFill/>
              </a:ln>
              <a:solidFill>
                <a:srgbClr val="FFFFFF"/>
              </a:solidFill>
              <a:effectLst>
                <a:glow rad="139700">
                  <a:srgbClr val="020101"/>
                </a:glow>
              </a:effectLst>
              <a:uLnTx/>
              <a:uFillTx/>
              <a:latin typeface="Arial"/>
              <a:ea typeface="ＭＳ Ｐゴシック" pitchFamily="34" charset="-128"/>
              <a:cs typeface="Arial"/>
            </a:endParaRPr>
          </a:p>
        </p:txBody>
      </p:sp>
    </p:spTree>
    <p:extLst>
      <p:ext uri="{BB962C8B-B14F-4D97-AF65-F5344CB8AC3E}">
        <p14:creationId xmlns:p14="http://schemas.microsoft.com/office/powerpoint/2010/main" val="1753397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4" descr="needot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4940" y="908720"/>
            <a:ext cx="4119060" cy="549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1" name="Rectangle 2"/>
          <p:cNvSpPr>
            <a:spLocks noGrp="1" noChangeArrowheads="1"/>
          </p:cNvSpPr>
          <p:nvPr>
            <p:ph type="ctrTitle" idx="4294967295"/>
          </p:nvPr>
        </p:nvSpPr>
        <p:spPr>
          <a:xfrm>
            <a:off x="0" y="44624"/>
            <a:ext cx="9144000" cy="1447800"/>
          </a:xfrm>
        </p:spPr>
        <p:txBody>
          <a:bodyPr/>
          <a:lstStyle/>
          <a:p>
            <a:pPr eaLnBrk="1" hangingPunct="1"/>
            <a:r>
              <a:rPr lang="en-US" sz="3600" b="1" dirty="0">
                <a:solidFill>
                  <a:schemeClr val="bg1"/>
                </a:solidFill>
                <a:latin typeface="Arial" charset="0"/>
              </a:rPr>
              <a:t>III. </a:t>
            </a:r>
            <a:r>
              <a:rPr lang="zh-CN" altLang="en-US" sz="3600" b="1" dirty="0">
                <a:solidFill>
                  <a:schemeClr val="bg1"/>
                </a:solidFill>
                <a:latin typeface="Arial" charset="0"/>
              </a:rPr>
              <a:t>因当</a:t>
            </a:r>
            <a:r>
              <a:rPr lang="zh-CN" altLang="en-US" sz="3600" b="1" dirty="0">
                <a:solidFill>
                  <a:srgbClr val="FFFF00"/>
                </a:solidFill>
                <a:latin typeface="Arial" charset="0"/>
              </a:rPr>
              <a:t>谦卑</a:t>
            </a:r>
            <a:r>
              <a:rPr lang="zh-CN" altLang="en-US" sz="3600" b="1" dirty="0">
                <a:solidFill>
                  <a:schemeClr val="bg1"/>
                </a:solidFill>
                <a:latin typeface="Arial" charset="0"/>
              </a:rPr>
              <a:t>地使用属灵恩赐</a:t>
            </a:r>
            <a:r>
              <a:rPr lang="en-US" sz="3600" b="1" dirty="0">
                <a:solidFill>
                  <a:schemeClr val="bg1"/>
                </a:solidFill>
                <a:latin typeface="Arial" charset="0"/>
              </a:rPr>
              <a:t>(12:21-26).</a:t>
            </a:r>
          </a:p>
        </p:txBody>
      </p:sp>
      <p:pic>
        <p:nvPicPr>
          <p:cNvPr id="544772" name="Picture 5" descr="bod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838361"/>
            <a:ext cx="24384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37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581401"/>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22</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不但如此，身上肢体人以为软弱的，更是不可少的。</a:t>
            </a:r>
          </a:p>
        </p:txBody>
      </p:sp>
      <p:sp>
        <p:nvSpPr>
          <p:cNvPr id="37892" name="Title 7"/>
          <p:cNvSpPr>
            <a:spLocks noGrp="1"/>
          </p:cNvSpPr>
          <p:nvPr>
            <p:ph type="title" idx="4294967295"/>
          </p:nvPr>
        </p:nvSpPr>
        <p:spPr>
          <a:xfrm>
            <a:off x="0" y="2133600"/>
            <a:ext cx="9144000" cy="1143000"/>
          </a:xfrm>
          <a:effectLst/>
        </p:spPr>
        <p:txBody>
          <a:bodyPr/>
          <a:lstStyle/>
          <a:p>
            <a:pPr>
              <a:defRPr/>
            </a:pPr>
            <a:r>
              <a:rPr lang="zh-CN" altLang="en-US" sz="4000" b="1" dirty="0">
                <a:effectLst>
                  <a:glow rad="241300">
                    <a:schemeClr val="bg2">
                      <a:alpha val="75000"/>
                    </a:schemeClr>
                  </a:glow>
                  <a:outerShdw blurRad="38100" dist="38100" dir="2700000" algn="tl">
                    <a:srgbClr val="000000">
                      <a:alpha val="43137"/>
                    </a:srgbClr>
                  </a:outerShdw>
                </a:effectLst>
              </a:rPr>
              <a:t>看似卑微的恩赐，更不能少</a:t>
            </a:r>
            <a:br>
              <a:rPr lang="en-US" altLang="zh-CN" sz="4000" b="1" dirty="0">
                <a:effectLst>
                  <a:glow rad="241300">
                    <a:schemeClr val="bg2">
                      <a:alpha val="75000"/>
                    </a:schemeClr>
                  </a:glow>
                  <a:outerShdw blurRad="38100" dist="38100" dir="2700000" algn="tl">
                    <a:srgbClr val="000000">
                      <a:alpha val="43137"/>
                    </a:srgbClr>
                  </a:outerShdw>
                </a:effectLst>
              </a:rPr>
            </a:br>
            <a:r>
              <a:rPr lang="en-US" sz="4000" b="1" dirty="0">
                <a:effectLst>
                  <a:glow rad="241300">
                    <a:schemeClr val="bg2">
                      <a:alpha val="75000"/>
                    </a:schemeClr>
                  </a:glow>
                  <a:outerShdw blurRad="38100" dist="38100" dir="2700000" algn="tl">
                    <a:srgbClr val="000000">
                      <a:alpha val="43137"/>
                    </a:srgbClr>
                  </a:outerShdw>
                </a:effectLst>
              </a:rPr>
              <a:t>(12:22)</a:t>
            </a:r>
          </a:p>
        </p:txBody>
      </p:sp>
    </p:spTree>
    <p:extLst>
      <p:ext uri="{BB962C8B-B14F-4D97-AF65-F5344CB8AC3E}">
        <p14:creationId xmlns:p14="http://schemas.microsoft.com/office/powerpoint/2010/main" val="70411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276600"/>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22</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不但如此，身上肢体人以为软弱的，更是不可少的。</a:t>
            </a:r>
            <a:r>
              <a:rPr kumimoji="1" lang="en-US" altLang="zh-CN" sz="4400" b="1" i="0" u="none" strike="noStrike" kern="1200" cap="none" spc="0" normalizeH="0" baseline="30000" noProof="0" dirty="0">
                <a:ln>
                  <a:noFill/>
                </a:ln>
                <a:solidFill>
                  <a:srgbClr val="7030A0"/>
                </a:solidFill>
                <a:effectLst/>
                <a:uLnTx/>
                <a:uFillTx/>
                <a:latin typeface="Arial Black" charset="0"/>
                <a:ea typeface="ＭＳ Ｐゴシック" charset="0"/>
                <a:cs typeface="ＭＳ Ｐゴシック" charset="0"/>
              </a:rPr>
              <a:t>23 </a:t>
            </a:r>
            <a:r>
              <a:rPr kumimoji="1" lang="zh-CN" altLang="en-US" sz="4400" b="1" i="0" u="none" strike="noStrike" kern="1200" cap="none" spc="0" normalizeH="0" baseline="0" noProof="0" dirty="0">
                <a:ln>
                  <a:noFill/>
                </a:ln>
                <a:solidFill>
                  <a:srgbClr val="7030A0"/>
                </a:solidFill>
                <a:effectLst/>
                <a:uLnTx/>
                <a:uFillTx/>
                <a:latin typeface="Arial Black" charset="0"/>
                <a:ea typeface="ＭＳ Ｐゴシック" charset="0"/>
                <a:cs typeface="ＭＳ Ｐゴシック" charset="0"/>
              </a:rPr>
              <a:t>身上肢体， 我们看为不体面的，越发给他加上体面</a:t>
            </a:r>
            <a:endParaRPr kumimoji="1" lang="en-US" sz="4400" b="0" i="0" u="none" strike="noStrike" kern="1200" cap="none" spc="0" normalizeH="0" baseline="0" noProof="0" dirty="0">
              <a:ln>
                <a:noFill/>
              </a:ln>
              <a:solidFill>
                <a:srgbClr val="7030A0"/>
              </a:solidFill>
              <a:effectLst/>
              <a:uLnTx/>
              <a:uFillTx/>
              <a:latin typeface="Arial Black" charset="0"/>
              <a:ea typeface="ＭＳ Ｐゴシック" charset="0"/>
              <a:cs typeface="ＭＳ Ｐゴシック" charset="0"/>
            </a:endParaRPr>
          </a:p>
        </p:txBody>
      </p:sp>
      <p:sp>
        <p:nvSpPr>
          <p:cNvPr id="38916" name="Title 7"/>
          <p:cNvSpPr>
            <a:spLocks noGrp="1"/>
          </p:cNvSpPr>
          <p:nvPr>
            <p:ph type="title" idx="4294967295"/>
          </p:nvPr>
        </p:nvSpPr>
        <p:spPr>
          <a:xfrm>
            <a:off x="0" y="2009775"/>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看似不体面的恩赐，更要尊荣他</a:t>
            </a:r>
            <a:br>
              <a:rPr lang="en-US" altLang="zh-CN" sz="4000" b="1" dirty="0">
                <a:effectLst>
                  <a:glow rad="241300">
                    <a:schemeClr val="bg2">
                      <a:alpha val="75000"/>
                    </a:schemeClr>
                  </a:glow>
                  <a:outerShdw blurRad="38100" dist="38100" dir="2700000" algn="tl">
                    <a:srgbClr val="000000">
                      <a:alpha val="43137"/>
                    </a:srgbClr>
                  </a:outerShdw>
                </a:effectLst>
              </a:rPr>
            </a:br>
            <a:r>
              <a:rPr lang="en-US" sz="4000" b="1" dirty="0">
                <a:effectLst>
                  <a:glow rad="241300">
                    <a:schemeClr val="bg2">
                      <a:alpha val="75000"/>
                    </a:schemeClr>
                  </a:glow>
                  <a:outerShdw blurRad="38100" dist="38100" dir="2700000" algn="tl">
                    <a:srgbClr val="000000">
                      <a:alpha val="43137"/>
                    </a:srgbClr>
                  </a:outerShdw>
                </a:effectLst>
              </a:rPr>
              <a:t>(12:23a)</a:t>
            </a:r>
          </a:p>
        </p:txBody>
      </p:sp>
    </p:spTree>
    <p:extLst>
      <p:ext uri="{BB962C8B-B14F-4D97-AF65-F5344CB8AC3E}">
        <p14:creationId xmlns:p14="http://schemas.microsoft.com/office/powerpoint/2010/main" val="4020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1" name="Picture 2" descr="church 003.jpg">
            <a:extLst>
              <a:ext uri="{FF2B5EF4-FFF2-40B4-BE49-F238E27FC236}">
                <a16:creationId xmlns:a16="http://schemas.microsoft.com/office/drawing/2014/main" id="{13A8B53E-CDE1-034D-950E-7379E1B1FA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571500"/>
            <a:ext cx="787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0" name="Rectangle 2">
            <a:extLst>
              <a:ext uri="{FF2B5EF4-FFF2-40B4-BE49-F238E27FC236}">
                <a16:creationId xmlns:a16="http://schemas.microsoft.com/office/drawing/2014/main" id="{8165EF20-EEA1-EC4F-847C-BEFC7A509007}"/>
              </a:ext>
            </a:extLst>
          </p:cNvPr>
          <p:cNvSpPr>
            <a:spLocks noGrp="1" noChangeArrowheads="1"/>
          </p:cNvSpPr>
          <p:nvPr>
            <p:ph type="ctrTitle"/>
          </p:nvPr>
        </p:nvSpPr>
        <p:spPr>
          <a:xfrm>
            <a:off x="1524000" y="381000"/>
            <a:ext cx="6324600" cy="17526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sz="4400" b="1" dirty="0">
                <a:effectLst>
                  <a:glow rad="152400">
                    <a:schemeClr val="bg1">
                      <a:alpha val="75000"/>
                    </a:schemeClr>
                  </a:glow>
                </a:effectLst>
              </a:rPr>
              <a:t>Different Views on the Nature of the Church</a:t>
            </a:r>
            <a:endParaRPr lang="en-US" dirty="0">
              <a:solidFill>
                <a:schemeClr val="bg1"/>
              </a:solidFill>
              <a:effectLst>
                <a:glow rad="152400">
                  <a:schemeClr val="bg1">
                    <a:alpha val="75000"/>
                  </a:schemeClr>
                </a:glow>
              </a:effectLst>
            </a:endParaRPr>
          </a:p>
        </p:txBody>
      </p:sp>
      <p:sp>
        <p:nvSpPr>
          <p:cNvPr id="4" name="Text Box 29">
            <a:extLst>
              <a:ext uri="{FF2B5EF4-FFF2-40B4-BE49-F238E27FC236}">
                <a16:creationId xmlns:a16="http://schemas.microsoft.com/office/drawing/2014/main" id="{A9F2169B-FAC5-BA4C-9075-9604D5B98E0A}"/>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581401"/>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不大美观的部分，就更加要使它美观。</a:t>
            </a:r>
            <a:endParaRPr kumimoji="1" lang="en-US" sz="44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39940" name="Title 7"/>
          <p:cNvSpPr>
            <a:spLocks noGrp="1"/>
          </p:cNvSpPr>
          <p:nvPr>
            <p:ph type="title" idx="4294967295"/>
          </p:nvPr>
        </p:nvSpPr>
        <p:spPr>
          <a:xfrm>
            <a:off x="0" y="21336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恩赐看似不 俊 美 的 ， 越 发 得 着 俊 美</a:t>
            </a:r>
            <a:r>
              <a:rPr lang="en-US" sz="4000" b="1" dirty="0">
                <a:effectLst>
                  <a:glow rad="241300">
                    <a:schemeClr val="bg2">
                      <a:alpha val="75000"/>
                    </a:schemeClr>
                  </a:glow>
                  <a:outerShdw blurRad="38100" dist="38100" dir="2700000" algn="tl">
                    <a:srgbClr val="000000">
                      <a:alpha val="43137"/>
                    </a:srgbClr>
                  </a:outerShdw>
                </a:effectLst>
              </a:rPr>
              <a:t>(12:23b)</a:t>
            </a:r>
          </a:p>
        </p:txBody>
      </p:sp>
    </p:spTree>
    <p:extLst>
      <p:ext uri="{BB962C8B-B14F-4D97-AF65-F5344CB8AC3E}">
        <p14:creationId xmlns:p14="http://schemas.microsoft.com/office/powerpoint/2010/main" val="30522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6576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24</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我们身体上美观的部分，就不需要这样了。</a:t>
            </a:r>
            <a:endParaRPr kumimoji="1" lang="en-US" sz="44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40964" name="Title 7"/>
          <p:cNvSpPr>
            <a:spLocks noGrp="1"/>
          </p:cNvSpPr>
          <p:nvPr>
            <p:ph type="title" idx="4294967295"/>
          </p:nvPr>
        </p:nvSpPr>
        <p:spPr>
          <a:xfrm>
            <a:off x="0" y="22098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拥有出众的恩赐的信徒，</a:t>
            </a:r>
            <a:br>
              <a:rPr lang="zh-CN" altLang="en-US" sz="4000" b="1" dirty="0">
                <a:effectLst>
                  <a:glow rad="241300">
                    <a:schemeClr val="bg2">
                      <a:alpha val="75000"/>
                    </a:schemeClr>
                  </a:glow>
                  <a:outerShdw blurRad="38100" dist="38100" dir="2700000" algn="tl">
                    <a:srgbClr val="000000">
                      <a:alpha val="43137"/>
                    </a:srgbClr>
                  </a:outerShdw>
                </a:effectLst>
              </a:rPr>
            </a:br>
            <a:r>
              <a:rPr lang="zh-CN" altLang="en-US" sz="4000" b="1" dirty="0">
                <a:effectLst>
                  <a:glow rad="241300">
                    <a:schemeClr val="bg2">
                      <a:alpha val="75000"/>
                    </a:schemeClr>
                  </a:glow>
                  <a:outerShdw blurRad="38100" dist="38100" dir="2700000" algn="tl">
                    <a:srgbClr val="000000">
                      <a:alpha val="43137"/>
                    </a:srgbClr>
                  </a:outerShdw>
                </a:effectLst>
              </a:rPr>
              <a:t>我们无须特别肯定他</a:t>
            </a:r>
            <a:r>
              <a:rPr lang="en-US" sz="4000" b="1" dirty="0">
                <a:effectLst>
                  <a:glow rad="241300">
                    <a:schemeClr val="bg2">
                      <a:alpha val="75000"/>
                    </a:schemeClr>
                  </a:glow>
                  <a:outerShdw blurRad="38100" dist="38100" dir="2700000" algn="tl">
                    <a:srgbClr val="000000">
                      <a:alpha val="43137"/>
                    </a:srgbClr>
                  </a:outerShdw>
                </a:effectLst>
              </a:rPr>
              <a:t>(12:24a)</a:t>
            </a:r>
          </a:p>
        </p:txBody>
      </p:sp>
    </p:spTree>
    <p:extLst>
      <p:ext uri="{BB962C8B-B14F-4D97-AF65-F5344CB8AC3E}">
        <p14:creationId xmlns:p14="http://schemas.microsoft.com/office/powerpoint/2010/main" val="3939212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57200" y="36576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zh-CN" altLang="en-US" sz="48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但　神却这样把身体组成了：格外地把体面加给比较有缺欠的肢体</a:t>
            </a:r>
            <a:endParaRPr kumimoji="1" lang="en-US" sz="48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41988" name="Title 7"/>
          <p:cNvSpPr>
            <a:spLocks noGrp="1"/>
          </p:cNvSpPr>
          <p:nvPr>
            <p:ph type="title" idx="4294967295"/>
          </p:nvPr>
        </p:nvSpPr>
        <p:spPr>
          <a:xfrm>
            <a:off x="0" y="22098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神会加倍尊荣那些默默在幕后服侍的肢体</a:t>
            </a:r>
            <a:r>
              <a:rPr lang="en-US" sz="4000" b="1" dirty="0">
                <a:effectLst>
                  <a:glow rad="241300">
                    <a:schemeClr val="bg2">
                      <a:alpha val="75000"/>
                    </a:schemeClr>
                  </a:glow>
                  <a:outerShdw blurRad="38100" dist="38100" dir="2700000" algn="tl">
                    <a:srgbClr val="000000">
                      <a:alpha val="43137"/>
                    </a:srgbClr>
                  </a:outerShdw>
                </a:effectLst>
              </a:rPr>
              <a:t>(12:24b).</a:t>
            </a:r>
          </a:p>
        </p:txBody>
      </p:sp>
    </p:spTree>
    <p:extLst>
      <p:ext uri="{BB962C8B-B14F-4D97-AF65-F5344CB8AC3E}">
        <p14:creationId xmlns:p14="http://schemas.microsoft.com/office/powerpoint/2010/main" val="2749622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6"/>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67494" y="3501008"/>
            <a:ext cx="845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90000"/>
              </a:lnSpc>
              <a:spcBef>
                <a:spcPct val="20000"/>
              </a:spcBef>
              <a:spcAft>
                <a:spcPct val="0"/>
              </a:spcAft>
              <a:buClr>
                <a:srgbClr val="FF0000"/>
              </a:buClr>
              <a:buSzTx/>
              <a:buFontTx/>
              <a:buNone/>
              <a:tabLst/>
              <a:defRPr/>
            </a:pPr>
            <a:r>
              <a:rPr kumimoji="1" lang="en-US"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25</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好使肢体能够互相照顾，免得身体上有了分裂。 </a:t>
            </a:r>
            <a:r>
              <a:rPr kumimoji="1" lang="en-US" altLang="zh-CN" sz="4400" b="1" i="0" u="none" strike="noStrike" kern="1200" cap="none" spc="0" normalizeH="0" baseline="30000" noProof="0" dirty="0">
                <a:ln>
                  <a:noFill/>
                </a:ln>
                <a:solidFill>
                  <a:srgbClr val="000000"/>
                </a:solidFill>
                <a:effectLst/>
                <a:uLnTx/>
                <a:uFillTx/>
                <a:latin typeface="Arial Black" charset="0"/>
                <a:ea typeface="ＭＳ Ｐゴシック" charset="0"/>
                <a:cs typeface="ＭＳ Ｐゴシック" charset="0"/>
              </a:rPr>
              <a:t>26</a:t>
            </a:r>
            <a:r>
              <a:rPr kumimoji="1" lang="en-US" altLang="zh-CN"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 </a:t>
            </a:r>
            <a:r>
              <a:rPr kumimoji="1" lang="zh-CN" altLang="en-US" sz="4400" b="1"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rPr>
              <a:t>如果一个肢体受苦，所有的肢体就一同受苦；如果一个肢体得荣耀，所有的肢体就一同快乐。</a:t>
            </a:r>
            <a:endParaRPr kumimoji="1" lang="en-US" sz="4400" b="0" i="0" u="none" strike="noStrike" kern="1200" cap="none" spc="0" normalizeH="0" baseline="0" noProof="0" dirty="0">
              <a:ln>
                <a:noFill/>
              </a:ln>
              <a:solidFill>
                <a:srgbClr val="000000"/>
              </a:solidFill>
              <a:effectLst/>
              <a:uLnTx/>
              <a:uFillTx/>
              <a:latin typeface="Arial Black" charset="0"/>
              <a:ea typeface="ＭＳ Ｐゴシック" charset="0"/>
              <a:cs typeface="ＭＳ Ｐゴシック" charset="0"/>
            </a:endParaRPr>
          </a:p>
        </p:txBody>
      </p:sp>
      <p:sp>
        <p:nvSpPr>
          <p:cNvPr id="43012" name="Title 7"/>
          <p:cNvSpPr>
            <a:spLocks noGrp="1"/>
          </p:cNvSpPr>
          <p:nvPr>
            <p:ph type="title" idx="4294967295"/>
          </p:nvPr>
        </p:nvSpPr>
        <p:spPr>
          <a:xfrm>
            <a:off x="0" y="2209800"/>
            <a:ext cx="9144000" cy="1143000"/>
          </a:xfrm>
          <a:noFill/>
          <a:ln>
            <a:noFill/>
          </a:ln>
          <a:effectLst/>
        </p:spPr>
        <p:txBody>
          <a:bodyPr vert="horz" wrap="square" lIns="91269" tIns="45635" rIns="91269" bIns="45635" numCol="1" anchor="ctr" anchorCtr="0" compatLnSpc="1">
            <a:prstTxWarp prst="textNoShape">
              <a:avLst/>
            </a:prstTxWarp>
          </a:bodyPr>
          <a:lstStyle/>
          <a:p>
            <a:r>
              <a:rPr lang="zh-CN" altLang="en-US" sz="4000" b="1" dirty="0">
                <a:effectLst>
                  <a:glow rad="241300">
                    <a:schemeClr val="bg2">
                      <a:alpha val="75000"/>
                    </a:schemeClr>
                  </a:glow>
                  <a:outerShdw blurRad="38100" dist="38100" dir="2700000" algn="tl">
                    <a:srgbClr val="000000">
                      <a:alpha val="43137"/>
                    </a:srgbClr>
                  </a:outerShdw>
                </a:effectLst>
              </a:rPr>
              <a:t>神看重每一个肢体，我们也要彼此相顾</a:t>
            </a:r>
            <a:r>
              <a:rPr lang="en-US" sz="4000" b="1" dirty="0">
                <a:effectLst>
                  <a:glow rad="241300">
                    <a:schemeClr val="bg2">
                      <a:alpha val="75000"/>
                    </a:schemeClr>
                  </a:glow>
                  <a:outerShdw blurRad="38100" dist="38100" dir="2700000" algn="tl">
                    <a:srgbClr val="000000">
                      <a:alpha val="43137"/>
                    </a:srgbClr>
                  </a:outerShdw>
                </a:effectLst>
              </a:rPr>
              <a:t>(12:25-26).</a:t>
            </a:r>
          </a:p>
        </p:txBody>
      </p:sp>
    </p:spTree>
    <p:extLst>
      <p:ext uri="{BB962C8B-B14F-4D97-AF65-F5344CB8AC3E}">
        <p14:creationId xmlns:p14="http://schemas.microsoft.com/office/powerpoint/2010/main" val="190781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2corinthians4_7-tex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idx="4294967295"/>
          </p:nvPr>
        </p:nvSpPr>
        <p:spPr>
          <a:xfrm>
            <a:off x="0" y="0"/>
            <a:ext cx="9144000" cy="2057400"/>
          </a:xfrm>
          <a:effectLst>
            <a:outerShdw blurRad="63500" dist="35921" dir="2700000" algn="ctr" rotWithShape="0">
              <a:schemeClr val="tx2"/>
            </a:outerShdw>
          </a:effectLst>
        </p:spPr>
        <p:txBody>
          <a:bodyPr/>
          <a:lstStyle/>
          <a:p>
            <a:pPr eaLnBrk="1" hangingPunct="1">
              <a:defRPr/>
            </a:pPr>
            <a:r>
              <a:rPr lang="en-US" sz="4000" b="1" dirty="0">
                <a:solidFill>
                  <a:schemeClr val="bg1"/>
                </a:solidFill>
                <a:latin typeface="Arial" charset="0"/>
                <a:cs typeface="+mj-cs"/>
              </a:rPr>
              <a:t>IV. </a:t>
            </a:r>
            <a:r>
              <a:rPr lang="zh-CN" altLang="en-US" sz="4000" b="1" dirty="0">
                <a:solidFill>
                  <a:schemeClr val="bg1"/>
                </a:solidFill>
                <a:latin typeface="Arial" charset="0"/>
                <a:cs typeface="+mj-cs"/>
              </a:rPr>
              <a:t>教会需要不同恩赐的配搭，使得教会</a:t>
            </a:r>
            <a:r>
              <a:rPr lang="zh-CN" altLang="en-US" sz="4000" b="1" dirty="0">
                <a:solidFill>
                  <a:srgbClr val="FFFF00"/>
                </a:solidFill>
                <a:latin typeface="Arial" charset="0"/>
                <a:cs typeface="+mj-cs"/>
              </a:rPr>
              <a:t>多元化</a:t>
            </a:r>
            <a:r>
              <a:rPr lang="zh-CN" altLang="en-US" sz="4000" b="1" dirty="0">
                <a:solidFill>
                  <a:schemeClr val="bg1"/>
                </a:solidFill>
                <a:latin typeface="Arial" charset="0"/>
                <a:cs typeface="+mj-cs"/>
              </a:rPr>
              <a:t>。</a:t>
            </a:r>
            <a:r>
              <a:rPr lang="en-US" sz="4000" b="1" dirty="0">
                <a:solidFill>
                  <a:schemeClr val="bg1"/>
                </a:solidFill>
                <a:latin typeface="Arial" charset="0"/>
                <a:cs typeface="+mj-cs"/>
              </a:rPr>
              <a:t> (12:27-31).</a:t>
            </a:r>
          </a:p>
        </p:txBody>
      </p:sp>
      <p:sp>
        <p:nvSpPr>
          <p:cNvPr id="4" name="Rectangle 3"/>
          <p:cNvSpPr>
            <a:spLocks noChangeArrowheads="1"/>
          </p:cNvSpPr>
          <p:nvPr/>
        </p:nvSpPr>
        <p:spPr bwMode="auto">
          <a:xfrm>
            <a:off x="11832" y="4696251"/>
            <a:ext cx="9144000" cy="216175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9108" tIns="64556" rIns="129108" bIns="64556">
            <a:spAutoFit/>
          </a:bodyPr>
          <a:lstStyle/>
          <a:p>
            <a:pPr marL="0" marR="0" lvl="0" indent="0" algn="ctr" defTabSz="1292265"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Arial" charset="0"/>
                <a:ea typeface="ＭＳ Ｐゴシック" charset="0"/>
              </a:rPr>
              <a:t>我 们 有 这 宝 贝 放 在 瓦 器 里 ， 要 显 明 这 莫 大 的 能 力 是 出 於 神 ， 不 是 出 於 我 们 。</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0105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ChangeArrowheads="1"/>
          </p:cNvSpPr>
          <p:nvPr>
            <p:ph type="title" idx="4294967295"/>
          </p:nvPr>
        </p:nvSpPr>
        <p:spPr>
          <a:xfrm>
            <a:off x="-76200" y="228600"/>
            <a:ext cx="3962400" cy="5105400"/>
          </a:xfrm>
        </p:spPr>
        <p:txBody>
          <a:bodyPr/>
          <a:lstStyle/>
          <a:p>
            <a:r>
              <a:rPr lang="en-US" dirty="0">
                <a:effectLst>
                  <a:outerShdw blurRad="38100" dist="38100" dir="2700000" algn="tl">
                    <a:srgbClr val="000000"/>
                  </a:outerShdw>
                </a:effectLst>
              </a:rPr>
              <a:t>B. </a:t>
            </a:r>
            <a:r>
              <a:rPr lang="zh-CN" altLang="en-US" dirty="0">
                <a:effectLst>
                  <a:outerShdw blurRad="38100" dist="38100" dir="2700000" algn="tl">
                    <a:srgbClr val="000000"/>
                  </a:outerShdw>
                </a:effectLst>
              </a:rPr>
              <a:t>不同的阶层，有不同的恩赐，说明信徒各有不同恩赐。</a:t>
            </a:r>
            <a:br>
              <a:rPr lang="en-US" dirty="0">
                <a:effectLst>
                  <a:outerShdw blurRad="38100" dist="38100" dir="2700000" algn="tl">
                    <a:srgbClr val="000000"/>
                  </a:outerShdw>
                </a:effectLst>
              </a:rPr>
            </a:br>
            <a:r>
              <a:rPr lang="en-US" dirty="0">
                <a:effectLst>
                  <a:outerShdw blurRad="38100" dist="38100" dir="2700000" algn="tl">
                    <a:srgbClr val="000000"/>
                  </a:outerShdw>
                </a:effectLst>
              </a:rPr>
              <a:t>(12:28-30).</a:t>
            </a:r>
          </a:p>
        </p:txBody>
      </p:sp>
      <p:sp>
        <p:nvSpPr>
          <p:cNvPr id="6" name="Rectangle 2"/>
          <p:cNvSpPr txBox="1">
            <a:spLocks noChangeArrowheads="1"/>
          </p:cNvSpPr>
          <p:nvPr/>
        </p:nvSpPr>
        <p:spPr bwMode="auto">
          <a:xfrm>
            <a:off x="3886200" y="304801"/>
            <a:ext cx="5257800" cy="4876800"/>
          </a:xfrm>
          <a:prstGeom prst="rect">
            <a:avLst/>
          </a:prstGeom>
          <a:noFill/>
          <a:ln w="9525">
            <a:noFill/>
            <a:miter lim="800000"/>
            <a:headEnd/>
            <a:tailEnd/>
          </a:ln>
          <a:effectLst/>
        </p:spPr>
        <p:txBody>
          <a:bodyPr lIns="91269" tIns="45635" rIns="91269" bIns="45635"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神 在 教 会 所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设 立 的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第 一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使 徒</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第 二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先 知</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第 三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教 师</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其 次 是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行 异 能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 再 次 是 得 恩 赐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医 病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帮 助 人</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 的 ，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治 理 事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charset="0"/>
                <a:ea typeface="ＭＳ Ｐゴシック" charset="0"/>
                <a:cs typeface="ＭＳ Ｐゴシック" charset="0"/>
              </a:rPr>
              <a:t>说 方 言 </a:t>
            </a:r>
            <a:r>
              <a:rPr kumimoji="0" lang="zh-CN" altLang="en-US" sz="32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charset="0"/>
                <a:ea typeface="ＭＳ Ｐゴシック" charset="0"/>
                <a:cs typeface="ＭＳ Ｐゴシック" charset="0"/>
              </a:rPr>
              <a:t>的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lIns="91269" tIns="45635" rIns="91269" bIns="4563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使 徒</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么 ？ 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先 知</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么？ 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教 师</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么？ </a:t>
            </a:r>
            <a:endParaRPr kumimoji="0" lang="en-US" altLang="zh-CN"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行 异 能 </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的么？岂 都 是 得 恩 赐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医 病</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 的么？ </a:t>
            </a:r>
            <a:endParaRPr kumimoji="0" lang="en-US" altLang="zh-CN"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说 方 言 </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的么？ 岂 都 是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Impact" pitchFamily="34" charset="0"/>
                <a:ea typeface="ＭＳ Ｐゴシック" pitchFamily="34" charset="-128"/>
                <a:cs typeface="Arial" charset="0"/>
              </a:rPr>
              <a:t>翻 方 言 </a:t>
            </a:r>
            <a:r>
              <a:rPr kumimoji="0" lang="zh-CN" alt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rPr>
              <a:t>的么？</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C545"/>
              </a:solidFill>
              <a:effectLst>
                <a:outerShdw blurRad="38100" dist="38100" dir="2700000" algn="tl">
                  <a:srgbClr val="000000"/>
                </a:outerShdw>
              </a:effectLst>
              <a:uLnTx/>
              <a:uFillTx/>
              <a:latin typeface="Impact" pitchFamily="34" charset="0"/>
              <a:ea typeface="ＭＳ Ｐゴシック" pitchFamily="34" charset="-128"/>
              <a:cs typeface="Arial" charset="0"/>
            </a:endParaRPr>
          </a:p>
        </p:txBody>
      </p:sp>
    </p:spTree>
    <p:extLst>
      <p:ext uri="{BB962C8B-B14F-4D97-AF65-F5344CB8AC3E}">
        <p14:creationId xmlns:p14="http://schemas.microsoft.com/office/powerpoint/2010/main" val="626198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35496" y="2016969"/>
            <a:ext cx="5071864" cy="4724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zh-CN" altLang="en-US" sz="32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林前</a:t>
            </a:r>
            <a:r>
              <a:rPr kumimoji="0" lang="en-US" altLang="zh-CN" sz="32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12:31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林前</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12:31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切 切 的 求 那 更 大 的 恩 赐”</a:t>
            </a: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endPar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“每个人切 切 的 求 ”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每个人” </a:t>
            </a: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endPar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20000"/>
              </a:spcBef>
              <a:spcAft>
                <a:spcPct val="0"/>
              </a:spcAft>
              <a:buClr>
                <a:srgbClr val="FFC545"/>
              </a:buClr>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“更 大 的 恩 赐”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28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节</a:t>
            </a:r>
          </a:p>
        </p:txBody>
      </p:sp>
      <p:pic>
        <p:nvPicPr>
          <p:cNvPr id="568323" name="Picture 7" descr="CUD00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8902" y="1628800"/>
            <a:ext cx="4551598" cy="410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idx="4294967295"/>
          </p:nvPr>
        </p:nvSpPr>
        <p:spPr>
          <a:xfrm>
            <a:off x="0" y="381001"/>
            <a:ext cx="9144000" cy="1066800"/>
          </a:xfrm>
        </p:spPr>
        <p:txBody>
          <a:bodyPr/>
          <a:lstStyle/>
          <a:p>
            <a:r>
              <a:rPr lang="en-US" dirty="0">
                <a:effectLst>
                  <a:outerShdw blurRad="38100" dist="38100" dir="2700000" algn="tl">
                    <a:srgbClr val="000000"/>
                  </a:outerShdw>
                </a:effectLst>
              </a:rPr>
              <a:t>C. </a:t>
            </a:r>
            <a:r>
              <a:rPr lang="zh-CN" altLang="en-US" dirty="0">
                <a:effectLst>
                  <a:outerShdw blurRad="38100" dist="38100" dir="2700000" algn="tl">
                    <a:srgbClr val="000000"/>
                  </a:outerShdw>
                </a:effectLst>
              </a:rPr>
              <a:t>渴慕恩赐的目的是要来</a:t>
            </a:r>
            <a:br>
              <a:rPr lang="zh-CN" altLang="en-US" dirty="0">
                <a:effectLst>
                  <a:outerShdw blurRad="38100" dist="38100" dir="2700000" algn="tl">
                    <a:srgbClr val="000000"/>
                  </a:outerShdw>
                </a:effectLst>
              </a:rPr>
            </a:br>
            <a:r>
              <a:rPr lang="zh-CN" altLang="en-US" dirty="0">
                <a:effectLst>
                  <a:outerShdw blurRad="38100" dist="38100" dir="2700000" algn="tl">
                    <a:srgbClr val="000000"/>
                  </a:outerShdw>
                </a:effectLst>
              </a:rPr>
              <a:t>造就教会</a:t>
            </a:r>
            <a:r>
              <a:rPr lang="en-US" dirty="0">
                <a:effectLst>
                  <a:outerShdw blurRad="38100" dist="38100" dir="2700000" algn="tl">
                    <a:srgbClr val="000000"/>
                  </a:outerShdw>
                </a:effectLst>
              </a:rPr>
              <a:t>(12:31).</a:t>
            </a:r>
          </a:p>
        </p:txBody>
      </p:sp>
      <p:pic>
        <p:nvPicPr>
          <p:cNvPr id="568325" name="Picture 6" descr="CART0400"/>
          <p:cNvPicPr>
            <a:picLocks noGrp="1" noChangeAspect="1" noChangeArrowheads="1"/>
          </p:cNvPicPr>
          <p:nvPr>
            <p:ph sz="half" idx="4294967295"/>
          </p:nvPr>
        </p:nvPicPr>
        <p:blipFill>
          <a:blip r:embed="rId4">
            <a:extLst>
              <a:ext uri="{28A0092B-C50C-407E-A947-70E740481C1C}">
                <a14:useLocalDpi xmlns:a14="http://schemas.microsoft.com/office/drawing/2010/main"/>
              </a:ext>
            </a:extLst>
          </a:blip>
          <a:srcRect/>
          <a:stretch>
            <a:fillRect/>
          </a:stretch>
        </p:blipFill>
        <p:spPr>
          <a:xfrm>
            <a:off x="5510214" y="1960886"/>
            <a:ext cx="2084387" cy="3433763"/>
          </a:xfrm>
          <a:noFill/>
        </p:spPr>
      </p:pic>
    </p:spTree>
    <p:extLst>
      <p:ext uri="{BB962C8B-B14F-4D97-AF65-F5344CB8AC3E}">
        <p14:creationId xmlns:p14="http://schemas.microsoft.com/office/powerpoint/2010/main" val="4250330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80">
                                          <p:stCondLst>
                                            <p:cond delay="0"/>
                                          </p:stCondLst>
                                        </p:cTn>
                                        <p:tgtEl>
                                          <p:spTgt spid="6">
                                            <p:bg/>
                                          </p:spTgt>
                                        </p:tgtEl>
                                      </p:cBhvr>
                                    </p:animEffect>
                                    <p:anim calcmode="lin" valueType="num">
                                      <p:cBhvr>
                                        <p:cTn id="8" dur="1822" tmFilter="0,0; 0.14,0.36; 0.43,0.73; 0.71,0.91; 1.0,1.0">
                                          <p:stCondLst>
                                            <p:cond delay="0"/>
                                          </p:stCondLst>
                                        </p:cTn>
                                        <p:tgtEl>
                                          <p:spTgt spid="6">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bg/>
                                          </p:spTgt>
                                        </p:tgtEl>
                                      </p:cBhvr>
                                      <p:to x="100000" y="60000"/>
                                    </p:animScale>
                                    <p:animScale>
                                      <p:cBhvr>
                                        <p:cTn id="14" dur="166" decel="50000">
                                          <p:stCondLst>
                                            <p:cond delay="676"/>
                                          </p:stCondLst>
                                        </p:cTn>
                                        <p:tgtEl>
                                          <p:spTgt spid="6">
                                            <p:bg/>
                                          </p:spTgt>
                                        </p:tgtEl>
                                      </p:cBhvr>
                                      <p:to x="100000" y="100000"/>
                                    </p:animScale>
                                    <p:animScale>
                                      <p:cBhvr>
                                        <p:cTn id="15" dur="26">
                                          <p:stCondLst>
                                            <p:cond delay="1312"/>
                                          </p:stCondLst>
                                        </p:cTn>
                                        <p:tgtEl>
                                          <p:spTgt spid="6">
                                            <p:bg/>
                                          </p:spTgt>
                                        </p:tgtEl>
                                      </p:cBhvr>
                                      <p:to x="100000" y="80000"/>
                                    </p:animScale>
                                    <p:animScale>
                                      <p:cBhvr>
                                        <p:cTn id="16" dur="166" decel="50000">
                                          <p:stCondLst>
                                            <p:cond delay="1338"/>
                                          </p:stCondLst>
                                        </p:cTn>
                                        <p:tgtEl>
                                          <p:spTgt spid="6">
                                            <p:bg/>
                                          </p:spTgt>
                                        </p:tgtEl>
                                      </p:cBhvr>
                                      <p:to x="100000" y="100000"/>
                                    </p:animScale>
                                    <p:animScale>
                                      <p:cBhvr>
                                        <p:cTn id="17" dur="26">
                                          <p:stCondLst>
                                            <p:cond delay="1642"/>
                                          </p:stCondLst>
                                        </p:cTn>
                                        <p:tgtEl>
                                          <p:spTgt spid="6">
                                            <p:bg/>
                                          </p:spTgt>
                                        </p:tgtEl>
                                      </p:cBhvr>
                                      <p:to x="100000" y="90000"/>
                                    </p:animScale>
                                    <p:animScale>
                                      <p:cBhvr>
                                        <p:cTn id="18" dur="166" decel="50000">
                                          <p:stCondLst>
                                            <p:cond delay="1668"/>
                                          </p:stCondLst>
                                        </p:cTn>
                                        <p:tgtEl>
                                          <p:spTgt spid="6">
                                            <p:bg/>
                                          </p:spTgt>
                                        </p:tgtEl>
                                      </p:cBhvr>
                                      <p:to x="100000" y="100000"/>
                                    </p:animScale>
                                    <p:animScale>
                                      <p:cBhvr>
                                        <p:cTn id="19" dur="26">
                                          <p:stCondLst>
                                            <p:cond delay="1808"/>
                                          </p:stCondLst>
                                        </p:cTn>
                                        <p:tgtEl>
                                          <p:spTgt spid="6">
                                            <p:bg/>
                                          </p:spTgt>
                                        </p:tgtEl>
                                      </p:cBhvr>
                                      <p:to x="100000" y="95000"/>
                                    </p:animScale>
                                    <p:animScale>
                                      <p:cBhvr>
                                        <p:cTn id="20" dur="166" decel="50000">
                                          <p:stCondLst>
                                            <p:cond delay="1834"/>
                                          </p:stCondLst>
                                        </p:cTn>
                                        <p:tgtEl>
                                          <p:spTgt spid="6">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80">
                                          <p:stCondLst>
                                            <p:cond delay="0"/>
                                          </p:stCondLst>
                                        </p:cTn>
                                        <p:tgtEl>
                                          <p:spTgt spid="6">
                                            <p:txEl>
                                              <p:pRg st="0" end="0"/>
                                            </p:txEl>
                                          </p:spTgt>
                                        </p:tgtEl>
                                      </p:cBhvr>
                                    </p:animEffect>
                                    <p:anim calcmode="lin" valueType="num">
                                      <p:cBhvr>
                                        <p:cTn id="2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0" end="0"/>
                                            </p:txEl>
                                          </p:spTgt>
                                        </p:tgtEl>
                                      </p:cBhvr>
                                      <p:to x="100000" y="60000"/>
                                    </p:animScale>
                                    <p:animScale>
                                      <p:cBhvr>
                                        <p:cTn id="30" dur="166" decel="50000">
                                          <p:stCondLst>
                                            <p:cond delay="676"/>
                                          </p:stCondLst>
                                        </p:cTn>
                                        <p:tgtEl>
                                          <p:spTgt spid="6">
                                            <p:txEl>
                                              <p:pRg st="0" end="0"/>
                                            </p:txEl>
                                          </p:spTgt>
                                        </p:tgtEl>
                                      </p:cBhvr>
                                      <p:to x="100000" y="100000"/>
                                    </p:animScale>
                                    <p:animScale>
                                      <p:cBhvr>
                                        <p:cTn id="31" dur="26">
                                          <p:stCondLst>
                                            <p:cond delay="1312"/>
                                          </p:stCondLst>
                                        </p:cTn>
                                        <p:tgtEl>
                                          <p:spTgt spid="6">
                                            <p:txEl>
                                              <p:pRg st="0" end="0"/>
                                            </p:txEl>
                                          </p:spTgt>
                                        </p:tgtEl>
                                      </p:cBhvr>
                                      <p:to x="100000" y="80000"/>
                                    </p:animScale>
                                    <p:animScale>
                                      <p:cBhvr>
                                        <p:cTn id="32" dur="166" decel="50000">
                                          <p:stCondLst>
                                            <p:cond delay="1338"/>
                                          </p:stCondLst>
                                        </p:cTn>
                                        <p:tgtEl>
                                          <p:spTgt spid="6">
                                            <p:txEl>
                                              <p:pRg st="0" end="0"/>
                                            </p:txEl>
                                          </p:spTgt>
                                        </p:tgtEl>
                                      </p:cBhvr>
                                      <p:to x="100000" y="100000"/>
                                    </p:animScale>
                                    <p:animScale>
                                      <p:cBhvr>
                                        <p:cTn id="33" dur="26">
                                          <p:stCondLst>
                                            <p:cond delay="1642"/>
                                          </p:stCondLst>
                                        </p:cTn>
                                        <p:tgtEl>
                                          <p:spTgt spid="6">
                                            <p:txEl>
                                              <p:pRg st="0" end="0"/>
                                            </p:txEl>
                                          </p:spTgt>
                                        </p:tgtEl>
                                      </p:cBhvr>
                                      <p:to x="100000" y="90000"/>
                                    </p:animScale>
                                    <p:animScale>
                                      <p:cBhvr>
                                        <p:cTn id="34" dur="166" decel="50000">
                                          <p:stCondLst>
                                            <p:cond delay="1668"/>
                                          </p:stCondLst>
                                        </p:cTn>
                                        <p:tgtEl>
                                          <p:spTgt spid="6">
                                            <p:txEl>
                                              <p:pRg st="0" end="0"/>
                                            </p:txEl>
                                          </p:spTgt>
                                        </p:tgtEl>
                                      </p:cBhvr>
                                      <p:to x="100000" y="100000"/>
                                    </p:animScale>
                                    <p:animScale>
                                      <p:cBhvr>
                                        <p:cTn id="35" dur="26">
                                          <p:stCondLst>
                                            <p:cond delay="1808"/>
                                          </p:stCondLst>
                                        </p:cTn>
                                        <p:tgtEl>
                                          <p:spTgt spid="6">
                                            <p:txEl>
                                              <p:pRg st="0" end="0"/>
                                            </p:txEl>
                                          </p:spTgt>
                                        </p:tgtEl>
                                      </p:cBhvr>
                                      <p:to x="100000" y="95000"/>
                                    </p:animScale>
                                    <p:animScale>
                                      <p:cBhvr>
                                        <p:cTn id="36" dur="166" decel="50000">
                                          <p:stCondLst>
                                            <p:cond delay="1834"/>
                                          </p:stCondLst>
                                        </p:cTn>
                                        <p:tgtEl>
                                          <p:spTgt spid="6">
                                            <p:txEl>
                                              <p:pRg st="0" end="0"/>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down)">
                                      <p:cBhvr>
                                        <p:cTn id="39" dur="580">
                                          <p:stCondLst>
                                            <p:cond delay="0"/>
                                          </p:stCondLst>
                                        </p:cTn>
                                        <p:tgtEl>
                                          <p:spTgt spid="6">
                                            <p:txEl>
                                              <p:pRg st="2" end="2"/>
                                            </p:txEl>
                                          </p:spTgt>
                                        </p:tgtEl>
                                      </p:cBhvr>
                                    </p:animEffect>
                                    <p:anim calcmode="lin" valueType="num">
                                      <p:cBhvr>
                                        <p:cTn id="40"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xEl>
                                              <p:pRg st="2" end="2"/>
                                            </p:txEl>
                                          </p:spTgt>
                                        </p:tgtEl>
                                      </p:cBhvr>
                                      <p:to x="100000" y="60000"/>
                                    </p:animScale>
                                    <p:animScale>
                                      <p:cBhvr>
                                        <p:cTn id="46" dur="166" decel="50000">
                                          <p:stCondLst>
                                            <p:cond delay="676"/>
                                          </p:stCondLst>
                                        </p:cTn>
                                        <p:tgtEl>
                                          <p:spTgt spid="6">
                                            <p:txEl>
                                              <p:pRg st="2" end="2"/>
                                            </p:txEl>
                                          </p:spTgt>
                                        </p:tgtEl>
                                      </p:cBhvr>
                                      <p:to x="100000" y="100000"/>
                                    </p:animScale>
                                    <p:animScale>
                                      <p:cBhvr>
                                        <p:cTn id="47" dur="26">
                                          <p:stCondLst>
                                            <p:cond delay="1312"/>
                                          </p:stCondLst>
                                        </p:cTn>
                                        <p:tgtEl>
                                          <p:spTgt spid="6">
                                            <p:txEl>
                                              <p:pRg st="2" end="2"/>
                                            </p:txEl>
                                          </p:spTgt>
                                        </p:tgtEl>
                                      </p:cBhvr>
                                      <p:to x="100000" y="80000"/>
                                    </p:animScale>
                                    <p:animScale>
                                      <p:cBhvr>
                                        <p:cTn id="48" dur="166" decel="50000">
                                          <p:stCondLst>
                                            <p:cond delay="1338"/>
                                          </p:stCondLst>
                                        </p:cTn>
                                        <p:tgtEl>
                                          <p:spTgt spid="6">
                                            <p:txEl>
                                              <p:pRg st="2" end="2"/>
                                            </p:txEl>
                                          </p:spTgt>
                                        </p:tgtEl>
                                      </p:cBhvr>
                                      <p:to x="100000" y="100000"/>
                                    </p:animScale>
                                    <p:animScale>
                                      <p:cBhvr>
                                        <p:cTn id="49" dur="26">
                                          <p:stCondLst>
                                            <p:cond delay="1642"/>
                                          </p:stCondLst>
                                        </p:cTn>
                                        <p:tgtEl>
                                          <p:spTgt spid="6">
                                            <p:txEl>
                                              <p:pRg st="2" end="2"/>
                                            </p:txEl>
                                          </p:spTgt>
                                        </p:tgtEl>
                                      </p:cBhvr>
                                      <p:to x="100000" y="90000"/>
                                    </p:animScale>
                                    <p:animScale>
                                      <p:cBhvr>
                                        <p:cTn id="50" dur="166" decel="50000">
                                          <p:stCondLst>
                                            <p:cond delay="1668"/>
                                          </p:stCondLst>
                                        </p:cTn>
                                        <p:tgtEl>
                                          <p:spTgt spid="6">
                                            <p:txEl>
                                              <p:pRg st="2" end="2"/>
                                            </p:txEl>
                                          </p:spTgt>
                                        </p:tgtEl>
                                      </p:cBhvr>
                                      <p:to x="100000" y="100000"/>
                                    </p:animScale>
                                    <p:animScale>
                                      <p:cBhvr>
                                        <p:cTn id="51" dur="26">
                                          <p:stCondLst>
                                            <p:cond delay="1808"/>
                                          </p:stCondLst>
                                        </p:cTn>
                                        <p:tgtEl>
                                          <p:spTgt spid="6">
                                            <p:txEl>
                                              <p:pRg st="2" end="2"/>
                                            </p:txEl>
                                          </p:spTgt>
                                        </p:tgtEl>
                                      </p:cBhvr>
                                      <p:to x="100000" y="95000"/>
                                    </p:animScale>
                                    <p:animScale>
                                      <p:cBhvr>
                                        <p:cTn id="52" dur="166" decel="50000">
                                          <p:stCondLst>
                                            <p:cond delay="1834"/>
                                          </p:stCondLst>
                                        </p:cTn>
                                        <p:tgtEl>
                                          <p:spTgt spid="6">
                                            <p:txEl>
                                              <p:pRg st="2" end="2"/>
                                            </p:txEl>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wipe(down)">
                                      <p:cBhvr>
                                        <p:cTn id="55" dur="580">
                                          <p:stCondLst>
                                            <p:cond delay="0"/>
                                          </p:stCondLst>
                                        </p:cTn>
                                        <p:tgtEl>
                                          <p:spTgt spid="6">
                                            <p:txEl>
                                              <p:pRg st="4" end="4"/>
                                            </p:txEl>
                                          </p:spTgt>
                                        </p:tgtEl>
                                      </p:cBhvr>
                                    </p:animEffect>
                                    <p:anim calcmode="lin" valueType="num">
                                      <p:cBhvr>
                                        <p:cTn id="56"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4" end="4"/>
                                            </p:txEl>
                                          </p:spTgt>
                                        </p:tgtEl>
                                      </p:cBhvr>
                                      <p:to x="100000" y="60000"/>
                                    </p:animScale>
                                    <p:animScale>
                                      <p:cBhvr>
                                        <p:cTn id="62" dur="166" decel="50000">
                                          <p:stCondLst>
                                            <p:cond delay="676"/>
                                          </p:stCondLst>
                                        </p:cTn>
                                        <p:tgtEl>
                                          <p:spTgt spid="6">
                                            <p:txEl>
                                              <p:pRg st="4" end="4"/>
                                            </p:txEl>
                                          </p:spTgt>
                                        </p:tgtEl>
                                      </p:cBhvr>
                                      <p:to x="100000" y="100000"/>
                                    </p:animScale>
                                    <p:animScale>
                                      <p:cBhvr>
                                        <p:cTn id="63" dur="26">
                                          <p:stCondLst>
                                            <p:cond delay="1312"/>
                                          </p:stCondLst>
                                        </p:cTn>
                                        <p:tgtEl>
                                          <p:spTgt spid="6">
                                            <p:txEl>
                                              <p:pRg st="4" end="4"/>
                                            </p:txEl>
                                          </p:spTgt>
                                        </p:tgtEl>
                                      </p:cBhvr>
                                      <p:to x="100000" y="80000"/>
                                    </p:animScale>
                                    <p:animScale>
                                      <p:cBhvr>
                                        <p:cTn id="64" dur="166" decel="50000">
                                          <p:stCondLst>
                                            <p:cond delay="1338"/>
                                          </p:stCondLst>
                                        </p:cTn>
                                        <p:tgtEl>
                                          <p:spTgt spid="6">
                                            <p:txEl>
                                              <p:pRg st="4" end="4"/>
                                            </p:txEl>
                                          </p:spTgt>
                                        </p:tgtEl>
                                      </p:cBhvr>
                                      <p:to x="100000" y="100000"/>
                                    </p:animScale>
                                    <p:animScale>
                                      <p:cBhvr>
                                        <p:cTn id="65" dur="26">
                                          <p:stCondLst>
                                            <p:cond delay="1642"/>
                                          </p:stCondLst>
                                        </p:cTn>
                                        <p:tgtEl>
                                          <p:spTgt spid="6">
                                            <p:txEl>
                                              <p:pRg st="4" end="4"/>
                                            </p:txEl>
                                          </p:spTgt>
                                        </p:tgtEl>
                                      </p:cBhvr>
                                      <p:to x="100000" y="90000"/>
                                    </p:animScale>
                                    <p:animScale>
                                      <p:cBhvr>
                                        <p:cTn id="66" dur="166" decel="50000">
                                          <p:stCondLst>
                                            <p:cond delay="1668"/>
                                          </p:stCondLst>
                                        </p:cTn>
                                        <p:tgtEl>
                                          <p:spTgt spid="6">
                                            <p:txEl>
                                              <p:pRg st="4" end="4"/>
                                            </p:txEl>
                                          </p:spTgt>
                                        </p:tgtEl>
                                      </p:cBhvr>
                                      <p:to x="100000" y="100000"/>
                                    </p:animScale>
                                    <p:animScale>
                                      <p:cBhvr>
                                        <p:cTn id="67" dur="26">
                                          <p:stCondLst>
                                            <p:cond delay="1808"/>
                                          </p:stCondLst>
                                        </p:cTn>
                                        <p:tgtEl>
                                          <p:spTgt spid="6">
                                            <p:txEl>
                                              <p:pRg st="4" end="4"/>
                                            </p:txEl>
                                          </p:spTgt>
                                        </p:tgtEl>
                                      </p:cBhvr>
                                      <p:to x="100000" y="95000"/>
                                    </p:animScale>
                                    <p:animScale>
                                      <p:cBhvr>
                                        <p:cTn id="68" dur="166" decel="50000">
                                          <p:stCondLst>
                                            <p:cond delay="1834"/>
                                          </p:stCondLst>
                                        </p:cTn>
                                        <p:tgtEl>
                                          <p:spTgt spid="6">
                                            <p:txEl>
                                              <p:pRg st="4" end="4"/>
                                            </p:txEl>
                                          </p:spTgt>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21506"/>
                                        </p:tgtEl>
                                        <p:attrNameLst>
                                          <p:attrName>style.visibility</p:attrName>
                                        </p:attrNameLst>
                                      </p:cBhvr>
                                      <p:to>
                                        <p:strVal val="visible"/>
                                      </p:to>
                                    </p:set>
                                    <p:animEffect transition="in" filter="checkerboard(across)">
                                      <p:cBhvr>
                                        <p:cTn id="73"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215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23">
            <a:extLst>
              <a:ext uri="{FF2B5EF4-FFF2-40B4-BE49-F238E27FC236}">
                <a16:creationId xmlns:a16="http://schemas.microsoft.com/office/drawing/2014/main" id="{8BCF29B3-AFD6-704C-9297-78ADD6FA29D5}"/>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66914" name="Picture 6" descr="BrideofChrist_95_percent.jpg">
            <a:extLst>
              <a:ext uri="{FF2B5EF4-FFF2-40B4-BE49-F238E27FC236}">
                <a16:creationId xmlns:a16="http://schemas.microsoft.com/office/drawing/2014/main" id="{6AE8DFAC-D4F1-F748-B9E0-39E6A1676FE0}"/>
              </a:ext>
            </a:extLst>
          </p:cNvPr>
          <p:cNvPicPr>
            <a:picLocks noChangeAspect="1"/>
          </p:cNvPicPr>
          <p:nvPr/>
        </p:nvPicPr>
        <p:blipFill>
          <a:blip r:embed="rId3">
            <a:extLst>
              <a:ext uri="{28A0092B-C50C-407E-A947-70E740481C1C}">
                <a14:useLocalDpi xmlns:a14="http://schemas.microsoft.com/office/drawing/2010/main" val="0"/>
              </a:ext>
            </a:extLst>
          </a:blip>
          <a:srcRect l="4797"/>
          <a:stretch>
            <a:fillRect/>
          </a:stretch>
        </p:blipFill>
        <p:spPr bwMode="auto">
          <a:xfrm>
            <a:off x="2455863" y="0"/>
            <a:ext cx="6651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8407CCC9-F5C3-B64D-8496-F865351033C9}"/>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Bride</a:t>
            </a:r>
          </a:p>
        </p:txBody>
      </p:sp>
      <p:sp>
        <p:nvSpPr>
          <p:cNvPr id="9" name="Text Box 29">
            <a:extLst>
              <a:ext uri="{FF2B5EF4-FFF2-40B4-BE49-F238E27FC236}">
                <a16:creationId xmlns:a16="http://schemas.microsoft.com/office/drawing/2014/main" id="{D28A5545-8B40-8047-A3B5-DD9BF579E8C9}"/>
              </a:ext>
            </a:extLst>
          </p:cNvPr>
          <p:cNvSpPr txBox="1">
            <a:spLocks noChangeArrowheads="1"/>
          </p:cNvSpPr>
          <p:nvPr/>
        </p:nvSpPr>
        <p:spPr bwMode="auto">
          <a:xfrm>
            <a:off x="8382000" y="71438"/>
            <a:ext cx="52705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10</a:t>
            </a:r>
          </a:p>
        </p:txBody>
      </p:sp>
      <p:sp>
        <p:nvSpPr>
          <p:cNvPr id="10" name="Rectangle 2">
            <a:extLst>
              <a:ext uri="{FF2B5EF4-FFF2-40B4-BE49-F238E27FC236}">
                <a16:creationId xmlns:a16="http://schemas.microsoft.com/office/drawing/2014/main" id="{622E3106-A10C-ED49-A62B-ADEC40948F65}"/>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498D1C6D-9E09-984A-9ABA-F5B337D12AD6}"/>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4AED2328-2183-A847-969F-9CCAC1D38B8C}"/>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D798BBDA-45BB-6B4B-AED3-A9FD6D191B11}"/>
              </a:ext>
            </a:extLst>
          </p:cNvPr>
          <p:cNvSpPr>
            <a:spLocks noGrp="1" noChangeArrowheads="1"/>
          </p:cNvSpPr>
          <p:nvPr>
            <p:ph type="title"/>
          </p:nvPr>
        </p:nvSpPr>
        <p:spPr>
          <a:xfrm>
            <a:off x="4343400" y="76200"/>
            <a:ext cx="4800600" cy="865188"/>
          </a:xfrm>
        </p:spPr>
        <p:txBody>
          <a:bodyPr/>
          <a:lstStyle/>
          <a:p>
            <a:pPr eaLnBrk="1" hangingPunct="1">
              <a:defRPr/>
            </a:pPr>
            <a:r>
              <a:rPr lang="en-US" sz="4000" i="1">
                <a:ea typeface="ＭＳ Ｐゴシック" charset="0"/>
                <a:cs typeface="ＭＳ Ｐゴシック" charset="0"/>
              </a:rPr>
              <a:t>Susan &amp; Rick, 1982</a:t>
            </a:r>
            <a:endParaRPr lang="en-US" b="1" i="1">
              <a:ea typeface="ＭＳ Ｐゴシック" charset="0"/>
              <a:cs typeface="ＭＳ Ｐゴシック" charset="0"/>
            </a:endParaRPr>
          </a:p>
        </p:txBody>
      </p:sp>
      <p:pic>
        <p:nvPicPr>
          <p:cNvPr id="168962" name="Picture 3" descr="China">
            <a:extLst>
              <a:ext uri="{FF2B5EF4-FFF2-40B4-BE49-F238E27FC236}">
                <a16:creationId xmlns:a16="http://schemas.microsoft.com/office/drawing/2014/main" id="{4B16228D-C663-474C-81F0-0BCEDEDA8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990600"/>
            <a:ext cx="480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6" name="Picture 4" descr="Engagement">
            <a:extLst>
              <a:ext uri="{FF2B5EF4-FFF2-40B4-BE49-F238E27FC236}">
                <a16:creationId xmlns:a16="http://schemas.microsoft.com/office/drawing/2014/main" id="{CDCFD2D4-FA75-9648-9070-65BF4DD06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7" name="Picture 5" descr="Engagement">
            <a:extLst>
              <a:ext uri="{FF2B5EF4-FFF2-40B4-BE49-F238E27FC236}">
                <a16:creationId xmlns:a16="http://schemas.microsoft.com/office/drawing/2014/main" id="{2473BC77-A34B-0048-9C4F-90746CF27232}"/>
              </a:ext>
            </a:extLst>
          </p:cNvPr>
          <p:cNvPicPr>
            <a:picLocks noChangeAspect="1" noChangeArrowheads="1"/>
          </p:cNvPicPr>
          <p:nvPr/>
        </p:nvPicPr>
        <p:blipFill>
          <a:blip r:embed="rId5"/>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4" descr="DTS">
            <a:extLst>
              <a:ext uri="{FF2B5EF4-FFF2-40B4-BE49-F238E27FC236}">
                <a16:creationId xmlns:a16="http://schemas.microsoft.com/office/drawing/2014/main" id="{1097FFDA-6698-2D48-95C7-E7934D9DE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Rectangle 2">
            <a:extLst>
              <a:ext uri="{FF2B5EF4-FFF2-40B4-BE49-F238E27FC236}">
                <a16:creationId xmlns:a16="http://schemas.microsoft.com/office/drawing/2014/main" id="{BFA71827-B9FC-934E-BFD0-3A2843E68FF4}"/>
              </a:ext>
            </a:extLst>
          </p:cNvPr>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r>
              <a:rPr lang="en-US" altLang="en-US">
                <a:ea typeface="ＭＳ Ｐゴシック" panose="020B0600070205080204" pitchFamily="34" charset="-128"/>
              </a:rPr>
              <a:t>Marriage: </a:t>
            </a:r>
            <a:br>
              <a:rPr lang="en-US" altLang="en-US">
                <a:ea typeface="ＭＳ Ｐゴシック" panose="020B0600070205080204" pitchFamily="34" charset="-128"/>
              </a:rPr>
            </a:br>
            <a:r>
              <a:rPr lang="en-US" altLang="en-US">
                <a:ea typeface="ＭＳ Ｐゴシック" panose="020B0600070205080204" pitchFamily="34" charset="-128"/>
              </a:rPr>
              <a:t>30 December 1983</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9058-B12A-6B42-94D4-88E4DF257EFC}"/>
              </a:ext>
            </a:extLst>
          </p:cNvPr>
          <p:cNvSpPr>
            <a:spLocks noGrp="1"/>
          </p:cNvSpPr>
          <p:nvPr>
            <p:ph type="ctrTitle"/>
          </p:nvPr>
        </p:nvSpPr>
        <p:spPr>
          <a:xfrm>
            <a:off x="0" y="0"/>
            <a:ext cx="9144000" cy="1143000"/>
          </a:xfrm>
        </p:spPr>
        <p:txBody>
          <a:bodyPr/>
          <a:lstStyle/>
          <a:p>
            <a:pPr algn="r"/>
            <a:r>
              <a:rPr lang="en-US" altLang="en-US" b="1">
                <a:effectLst>
                  <a:outerShdw blurRad="38100" dist="38100" dir="2700000" algn="tl">
                    <a:srgbClr val="808080"/>
                  </a:outerShdw>
                </a:effectLst>
              </a:rPr>
              <a:t>Denominations</a:t>
            </a:r>
          </a:p>
        </p:txBody>
      </p:sp>
      <p:sp>
        <p:nvSpPr>
          <p:cNvPr id="4" name="Subtitle 2">
            <a:extLst>
              <a:ext uri="{FF2B5EF4-FFF2-40B4-BE49-F238E27FC236}">
                <a16:creationId xmlns:a16="http://schemas.microsoft.com/office/drawing/2014/main" id="{78DF740F-F42D-884E-8D6C-1DE3C4F8BA2A}"/>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808080"/>
                  </a:outerShdw>
                </a:effectLst>
              </a:rPr>
              <a:t>This tree of church history depicts the relationships between the various branches of the Christian Church</a:t>
            </a:r>
          </a:p>
        </p:txBody>
      </p:sp>
      <p:pic>
        <p:nvPicPr>
          <p:cNvPr id="124931" name="Picture 4" descr="tree_of_church_history.jpg">
            <a:extLst>
              <a:ext uri="{FF2B5EF4-FFF2-40B4-BE49-F238E27FC236}">
                <a16:creationId xmlns:a16="http://schemas.microsoft.com/office/drawing/2014/main" id="{4AC18093-E545-CD42-9F87-E9DE7681BC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7" name="Text Box 123">
            <a:extLst>
              <a:ext uri="{FF2B5EF4-FFF2-40B4-BE49-F238E27FC236}">
                <a16:creationId xmlns:a16="http://schemas.microsoft.com/office/drawing/2014/main" id="{ABDFD485-F9EF-1E45-AE15-F506338CEE9D}"/>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3058" name="Picture 7" descr="800-Ezra 12 Temple is Built.jpg">
            <a:extLst>
              <a:ext uri="{FF2B5EF4-FFF2-40B4-BE49-F238E27FC236}">
                <a16:creationId xmlns:a16="http://schemas.microsoft.com/office/drawing/2014/main" id="{AB506F5E-157E-034F-B112-96C9C2B52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F0277DEA-9A8A-DE48-9EC7-0DB7DB9DAC9F}"/>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Temple</a:t>
            </a:r>
          </a:p>
        </p:txBody>
      </p:sp>
      <p:sp>
        <p:nvSpPr>
          <p:cNvPr id="173060" name="Text Box 29">
            <a:extLst>
              <a:ext uri="{FF2B5EF4-FFF2-40B4-BE49-F238E27FC236}">
                <a16:creationId xmlns:a16="http://schemas.microsoft.com/office/drawing/2014/main" id="{E5197E0D-53D0-7246-AC14-8C13E2F6DEE1}"/>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45402297-2522-AC4D-9F76-BB214CE9F1A1}"/>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9ACF0BC7-9FD5-5F48-8A4A-1A2AE3756E05}"/>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EE6E3CC5-5AE9-DB4B-9B39-9AABE263FFC9}"/>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0" y="0"/>
            <a:ext cx="7010400" cy="838200"/>
          </a:xfrm>
          <a:effectLst>
            <a:outerShdw blurRad="50800" dist="25399" dir="16200000" algn="ctr" rotWithShape="0">
              <a:srgbClr val="FFFFFF">
                <a:alpha val="75000"/>
              </a:srgbClr>
            </a:outerShdw>
          </a:effectLst>
        </p:spPr>
        <p:txBody>
          <a:bodyPr/>
          <a:lstStyle/>
          <a:p>
            <a:pPr algn="l" eaLnBrk="1" hangingPunct="1"/>
            <a:r>
              <a:rPr lang="zh-CN" altLang="en-US" sz="3600"/>
              <a:t>神的家庭</a:t>
            </a:r>
            <a:r>
              <a:rPr lang="en-US" altLang="zh-CN" sz="3600"/>
              <a:t> </a:t>
            </a:r>
            <a:r>
              <a:rPr lang="en-US" altLang="ja-JP" sz="3600"/>
              <a:t>(</a:t>
            </a:r>
            <a:r>
              <a:rPr lang="zh-CN" altLang="en-US" sz="3600"/>
              <a:t>弗</a:t>
            </a:r>
            <a:r>
              <a:rPr lang="en-US" altLang="ja-JP" sz="3600"/>
              <a:t> 2:19-22)</a:t>
            </a:r>
            <a:endParaRPr lang="en-US" altLang="en-US" sz="3600"/>
          </a:p>
        </p:txBody>
      </p:sp>
      <p:sp>
        <p:nvSpPr>
          <p:cNvPr id="591875" name="Rectangle 3"/>
          <p:cNvSpPr>
            <a:spLocks noGrp="1" noChangeArrowheads="1"/>
          </p:cNvSpPr>
          <p:nvPr>
            <p:ph type="subTitle" idx="1"/>
          </p:nvPr>
        </p:nvSpPr>
        <p:spPr>
          <a:xfrm>
            <a:off x="0" y="5791200"/>
            <a:ext cx="9144000" cy="609600"/>
          </a:xfrm>
          <a:solidFill>
            <a:schemeClr val="hlink"/>
          </a:solidFill>
          <a:effectLst>
            <a:outerShdw blurRad="63500" dist="25399" dir="16200000" algn="ctr" rotWithShape="0">
              <a:srgbClr val="FFFFFF">
                <a:alpha val="75000"/>
              </a:srgbClr>
            </a:outerShdw>
          </a:effectLst>
        </p:spPr>
        <p:txBody>
          <a:bodyPr/>
          <a:lstStyle/>
          <a:p>
            <a:pPr algn="ctr" eaLnBrk="1" hangingPunct="1">
              <a:buFont typeface="Wingdings" pitchFamily="2" charset="2"/>
              <a:buNone/>
            </a:pPr>
            <a:r>
              <a:rPr lang="zh-CN" altLang="en-US" b="1" i="0">
                <a:solidFill>
                  <a:schemeClr val="bg1"/>
                </a:solidFill>
              </a:rPr>
              <a:t>根基</a:t>
            </a:r>
            <a:r>
              <a:rPr lang="en-US" altLang="ja-JP" b="1" i="0">
                <a:solidFill>
                  <a:schemeClr val="bg1"/>
                </a:solidFill>
              </a:rPr>
              <a:t>: </a:t>
            </a:r>
            <a:r>
              <a:rPr lang="zh-CN" altLang="en-US" b="1" i="0">
                <a:solidFill>
                  <a:schemeClr val="bg1"/>
                </a:solidFill>
              </a:rPr>
              <a:t>主耶稣基督</a:t>
            </a:r>
            <a:r>
              <a:rPr lang="en-US" altLang="ja-JP" b="1" i="0">
                <a:solidFill>
                  <a:schemeClr val="bg1"/>
                </a:solidFill>
              </a:rPr>
              <a:t> (</a:t>
            </a:r>
            <a:r>
              <a:rPr lang="zh-CN" altLang="en-US" b="1" i="0">
                <a:solidFill>
                  <a:schemeClr val="bg1"/>
                </a:solidFill>
              </a:rPr>
              <a:t>林前</a:t>
            </a:r>
            <a:r>
              <a:rPr lang="en-US" altLang="ja-JP" b="1" i="0">
                <a:solidFill>
                  <a:schemeClr val="bg1"/>
                </a:solidFill>
              </a:rPr>
              <a:t>. 3:11)</a:t>
            </a:r>
            <a:endParaRPr lang="en-US" altLang="en-US" b="1" i="0">
              <a:solidFill>
                <a:schemeClr val="bg1"/>
              </a:solidFill>
            </a:endParaRPr>
          </a:p>
        </p:txBody>
      </p:sp>
      <p:sp>
        <p:nvSpPr>
          <p:cNvPr id="333827"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000000"/>
                </a:solidFill>
                <a:effectLst/>
                <a:latin typeface="Arial" pitchFamily="34"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根基</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使徒</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和</a:t>
            </a:r>
            <a:r>
              <a:rPr lang="en-US" altLang="zh-CN" sz="2800" b="1">
                <a:solidFill>
                  <a:srgbClr val="FFFFFF"/>
                </a:solidFill>
                <a:effectLst/>
                <a:latin typeface="Tahoma" pitchFamily="34" charset="0"/>
              </a:rPr>
              <a:t> </a:t>
            </a:r>
            <a:r>
              <a:rPr lang="zh-CN" altLang="en-US" sz="2800" b="1">
                <a:solidFill>
                  <a:srgbClr val="FFFFFF"/>
                </a:solidFill>
                <a:effectLst/>
                <a:latin typeface="Tahoma" pitchFamily="34" charset="0"/>
              </a:rPr>
              <a:t>先知</a:t>
            </a:r>
            <a:r>
              <a:rPr lang="en-US" altLang="ja-JP" sz="2800" b="1">
                <a:solidFill>
                  <a:srgbClr val="FFFFFF"/>
                </a:solidFill>
                <a:effectLst/>
                <a:latin typeface="Tahoma" pitchFamily="34" charset="0"/>
              </a:rPr>
              <a:t> (</a:t>
            </a:r>
            <a:r>
              <a:rPr lang="zh-CN" altLang="en-US" sz="2800" b="1">
                <a:solidFill>
                  <a:srgbClr val="FFFFFF"/>
                </a:solidFill>
                <a:effectLst/>
                <a:latin typeface="Tahoma" pitchFamily="34" charset="0"/>
              </a:rPr>
              <a:t>弗</a:t>
            </a:r>
            <a:r>
              <a:rPr lang="en-US" altLang="ja-JP" sz="2800" b="1">
                <a:solidFill>
                  <a:srgbClr val="FFFFFF"/>
                </a:solidFill>
                <a:effectLst/>
                <a:latin typeface="Tahoma" pitchFamily="34" charset="0"/>
              </a:rPr>
              <a:t>. 2:20)</a:t>
            </a:r>
            <a:endParaRPr lang="en-US" altLang="en-US" sz="2800" b="1">
              <a:solidFill>
                <a:srgbClr val="FFFFFF"/>
              </a:solidFill>
              <a:effectLst/>
              <a:latin typeface="Tahoma"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传道</a:t>
            </a:r>
            <a:endParaRPr lang="en-US" altLang="en-US" sz="2800" b="1">
              <a:solidFill>
                <a:srgbClr val="FFFFFF"/>
              </a:solidFill>
              <a:effectLst/>
              <a:latin typeface="Tahoma" pitchFamily="34"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教师</a:t>
            </a:r>
            <a:endParaRPr lang="en-US" altLang="en-US" sz="2800" b="1">
              <a:solidFill>
                <a:srgbClr val="FFFFFF"/>
              </a:solidFill>
              <a:effectLst/>
              <a:latin typeface="Tahoma"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effectLst/>
                <a:latin typeface="Tahoma" pitchFamily="34" charset="0"/>
              </a:rPr>
              <a:t>牧师－教师</a:t>
            </a:r>
            <a:endParaRPr lang="en-US" altLang="en-US" sz="2800" b="1">
              <a:solidFill>
                <a:srgbClr val="FFFFFF"/>
              </a:solidFill>
              <a:effectLst/>
              <a:latin typeface="Tahoma" pitchFamily="34" charset="0"/>
            </a:endParaRPr>
          </a:p>
        </p:txBody>
      </p:sp>
      <p:grpSp>
        <p:nvGrpSpPr>
          <p:cNvPr id="2" name="Group 9"/>
          <p:cNvGrpSpPr>
            <a:grpSpLocks/>
          </p:cNvGrpSpPr>
          <p:nvPr/>
        </p:nvGrpSpPr>
        <p:grpSpPr bwMode="auto">
          <a:xfrm>
            <a:off x="1143000" y="1447800"/>
            <a:ext cx="6172200" cy="609600"/>
            <a:chOff x="720" y="960"/>
            <a:chExt cx="3888" cy="384"/>
          </a:xfrm>
        </p:grpSpPr>
        <p:sp>
          <p:nvSpPr>
            <p:cNvPr id="333836"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sp>
          <p:nvSpPr>
            <p:cNvPr id="333837"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effectLst/>
                <a:latin typeface="Tahoma" pitchFamily="34" charset="0"/>
              </a:endParaRPr>
            </a:p>
          </p:txBody>
        </p:sp>
      </p:grpSp>
      <p:sp>
        <p:nvSpPr>
          <p:cNvPr id="20492" name="Text Box 12"/>
          <p:cNvSpPr txBox="1">
            <a:spLocks noChangeArrowheads="1"/>
          </p:cNvSpPr>
          <p:nvPr/>
        </p:nvSpPr>
        <p:spPr bwMode="auto">
          <a:xfrm>
            <a:off x="6843713" y="3292475"/>
            <a:ext cx="2189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装备的恩赐</a:t>
            </a:r>
            <a:r>
              <a:rPr lang="en-US" altLang="ja-JP" i="1">
                <a:solidFill>
                  <a:srgbClr val="000000"/>
                </a:solidFill>
                <a:effectLst/>
                <a:latin typeface="Tahoma" pitchFamily="34" charset="0"/>
              </a:rPr>
              <a:t> </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ja-JP" i="1">
                <a:solidFill>
                  <a:srgbClr val="000000"/>
                </a:solidFill>
                <a:effectLst/>
                <a:latin typeface="Tahoma" pitchFamily="34" charset="0"/>
              </a:rPr>
              <a:t> 4:11-12a)</a:t>
            </a:r>
            <a:endParaRPr lang="en-US" altLang="en-US" i="1">
              <a:solidFill>
                <a:srgbClr val="000000"/>
              </a:solidFill>
              <a:effectLst/>
              <a:latin typeface="Tahoma" pitchFamily="34" charset="0"/>
            </a:endParaRPr>
          </a:p>
        </p:txBody>
      </p:sp>
      <p:sp>
        <p:nvSpPr>
          <p:cNvPr id="333834"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0000"/>
                </a:solidFill>
                <a:effectLst/>
                <a:latin typeface="Tahoma" pitchFamily="34" charset="0"/>
              </a:rPr>
              <a:t>Adapted from Charles R. Swindoll. </a:t>
            </a:r>
            <a:r>
              <a:rPr lang="en-US" altLang="ja-JP" sz="1400">
                <a:solidFill>
                  <a:srgbClr val="000000"/>
                </a:solidFill>
                <a:effectLst/>
                <a:latin typeface="Tahoma" pitchFamily="34" charset="0"/>
              </a:rPr>
              <a:t>"Spiritual Gifts Study Guide" (IFL, 1983), 7</a:t>
            </a:r>
            <a:endParaRPr lang="en-US" altLang="en-US" sz="1400">
              <a:solidFill>
                <a:srgbClr val="000000"/>
              </a:solidFill>
              <a:effectLst/>
              <a:latin typeface="Tahoma" pitchFamily="34" charset="0"/>
            </a:endParaRPr>
          </a:p>
        </p:txBody>
      </p:sp>
      <p:sp>
        <p:nvSpPr>
          <p:cNvPr id="20494" name="Text Box 14"/>
          <p:cNvSpPr txBox="1">
            <a:spLocks noChangeArrowheads="1"/>
          </p:cNvSpPr>
          <p:nvPr/>
        </p:nvSpPr>
        <p:spPr bwMode="auto">
          <a:xfrm>
            <a:off x="6919913" y="990600"/>
            <a:ext cx="2112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effectLst/>
                <a:latin typeface="Tahoma" pitchFamily="34" charset="0"/>
              </a:rPr>
              <a:t>非装备的恩赐</a:t>
            </a:r>
            <a:br>
              <a:rPr lang="en-US" altLang="ja-JP" i="1">
                <a:solidFill>
                  <a:srgbClr val="000000"/>
                </a:solidFill>
                <a:effectLst/>
                <a:latin typeface="Tahoma" pitchFamily="34" charset="0"/>
              </a:rPr>
            </a:br>
            <a:r>
              <a:rPr lang="en-US" altLang="ja-JP" i="1">
                <a:solidFill>
                  <a:srgbClr val="000000"/>
                </a:solidFill>
                <a:effectLst/>
                <a:latin typeface="Tahoma" pitchFamily="34" charset="0"/>
              </a:rPr>
              <a:t>(</a:t>
            </a:r>
            <a:r>
              <a:rPr lang="zh-CN" altLang="en-US" i="1">
                <a:solidFill>
                  <a:srgbClr val="000000"/>
                </a:solidFill>
                <a:effectLst/>
                <a:latin typeface="Tahoma" pitchFamily="34" charset="0"/>
              </a:rPr>
              <a:t>弗</a:t>
            </a:r>
            <a:r>
              <a:rPr lang="en-US" altLang="zh-CN" i="1">
                <a:solidFill>
                  <a:srgbClr val="000000"/>
                </a:solidFill>
                <a:effectLst/>
                <a:latin typeface="Tahoma" pitchFamily="34" charset="0"/>
              </a:rPr>
              <a:t> </a:t>
            </a:r>
            <a:r>
              <a:rPr lang="en-US" altLang="ja-JP" i="1">
                <a:solidFill>
                  <a:srgbClr val="000000"/>
                </a:solidFill>
                <a:effectLst/>
                <a:latin typeface="Tahoma" pitchFamily="34" charset="0"/>
              </a:rPr>
              <a:t>4:12b)</a:t>
            </a:r>
            <a:endParaRPr lang="en-US" altLang="en-US" i="1">
              <a:solidFill>
                <a:srgbClr val="000000"/>
              </a:solidFill>
              <a:effectLst/>
              <a:latin typeface="Tahoma" pitchFamily="34" charset="0"/>
            </a:endParaRPr>
          </a:p>
        </p:txBody>
      </p:sp>
    </p:spTree>
    <p:extLst>
      <p:ext uri="{BB962C8B-B14F-4D97-AF65-F5344CB8AC3E}">
        <p14:creationId xmlns:p14="http://schemas.microsoft.com/office/powerpoint/2010/main" val="2518119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3" name="Text Box 123">
            <a:extLst>
              <a:ext uri="{FF2B5EF4-FFF2-40B4-BE49-F238E27FC236}">
                <a16:creationId xmlns:a16="http://schemas.microsoft.com/office/drawing/2014/main" id="{1E3DD445-3DB0-C14C-ADB8-9880868C8B3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7154" name="Picture 4" descr="Tabernacle high priest2, tb n030301.jpg">
            <a:extLst>
              <a:ext uri="{FF2B5EF4-FFF2-40B4-BE49-F238E27FC236}">
                <a16:creationId xmlns:a16="http://schemas.microsoft.com/office/drawing/2014/main" id="{54F55E04-AA2A-6943-BBC2-9763A035E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5DDEEAC4-3CCC-7044-BF25-A2DF3C6C6A4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Priesthood</a:t>
            </a:r>
          </a:p>
        </p:txBody>
      </p:sp>
      <p:sp>
        <p:nvSpPr>
          <p:cNvPr id="177156" name="Text Box 29">
            <a:extLst>
              <a:ext uri="{FF2B5EF4-FFF2-40B4-BE49-F238E27FC236}">
                <a16:creationId xmlns:a16="http://schemas.microsoft.com/office/drawing/2014/main" id="{9434721B-8E91-514F-94B1-91B0D800E441}"/>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DAE63238-DCA9-0343-98F0-51A643A2FC90}"/>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FCA92095-6ED2-CF4E-8633-74A754BDA1C4}"/>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5B82535B-5BC2-4B44-9FC9-791EF3E8DC20}"/>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WordArt 2">
            <a:extLst>
              <a:ext uri="{FF2B5EF4-FFF2-40B4-BE49-F238E27FC236}">
                <a16:creationId xmlns:a16="http://schemas.microsoft.com/office/drawing/2014/main" id="{0719876C-EA83-7C4C-B41D-832A264C17FE}"/>
              </a:ext>
            </a:extLst>
          </p:cNvPr>
          <p:cNvSpPr>
            <a:spLocks noChangeArrowheads="1" noChangeShapeType="1" noTextEdit="1"/>
          </p:cNvSpPr>
          <p:nvPr/>
        </p:nvSpPr>
        <p:spPr bwMode="auto">
          <a:xfrm>
            <a:off x="762000" y="533400"/>
            <a:ext cx="7620000" cy="266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9933"/>
                    </a:gs>
                    <a:gs pos="100000">
                      <a:srgbClr val="993300"/>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Priesthood </a:t>
            </a:r>
          </a:p>
          <a:p>
            <a:pPr algn="ctr"/>
            <a:r>
              <a:rPr lang="en-US" sz="4800" kern="10">
                <a:gradFill rotWithShape="1">
                  <a:gsLst>
                    <a:gs pos="0">
                      <a:srgbClr val="FF9933"/>
                    </a:gs>
                    <a:gs pos="100000">
                      <a:srgbClr val="993300"/>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in Old Testament Times</a:t>
            </a:r>
          </a:p>
        </p:txBody>
      </p:sp>
      <p:pic>
        <p:nvPicPr>
          <p:cNvPr id="179202" name="Picture 3" descr="torah">
            <a:extLst>
              <a:ext uri="{FF2B5EF4-FFF2-40B4-BE49-F238E27FC236}">
                <a16:creationId xmlns:a16="http://schemas.microsoft.com/office/drawing/2014/main" id="{EA61109B-DA9A-6F47-848C-0136CB0DE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8620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1249" name="Group 2">
            <a:extLst>
              <a:ext uri="{FF2B5EF4-FFF2-40B4-BE49-F238E27FC236}">
                <a16:creationId xmlns:a16="http://schemas.microsoft.com/office/drawing/2014/main" id="{A68038A3-DC6D-8641-B617-69B2FA6B74FE}"/>
              </a:ext>
            </a:extLst>
          </p:cNvPr>
          <p:cNvGrpSpPr>
            <a:grpSpLocks/>
          </p:cNvGrpSpPr>
          <p:nvPr/>
        </p:nvGrpSpPr>
        <p:grpSpPr bwMode="auto">
          <a:xfrm>
            <a:off x="533400" y="152400"/>
            <a:ext cx="4953000" cy="838200"/>
            <a:chOff x="528" y="0"/>
            <a:chExt cx="3360" cy="624"/>
          </a:xfrm>
        </p:grpSpPr>
        <p:sp>
          <p:nvSpPr>
            <p:cNvPr id="67629" name="AutoShape 3">
              <a:extLst>
                <a:ext uri="{FF2B5EF4-FFF2-40B4-BE49-F238E27FC236}">
                  <a16:creationId xmlns:a16="http://schemas.microsoft.com/office/drawing/2014/main" id="{5B990559-B493-8A45-BAD2-67E8AE763600}"/>
                </a:ext>
              </a:extLst>
            </p:cNvPr>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eaLnBrk="1" hangingPunct="1">
                <a:defRPr/>
              </a:pPr>
              <a:endParaRPr lang="en-US" sz="1800">
                <a:solidFill>
                  <a:srgbClr val="000000"/>
                </a:solidFill>
                <a:latin typeface="Arial" charset="0"/>
                <a:ea typeface="+mn-ea"/>
              </a:endParaRPr>
            </a:p>
          </p:txBody>
        </p:sp>
        <p:sp>
          <p:nvSpPr>
            <p:cNvPr id="181293" name="WordArt 4">
              <a:extLst>
                <a:ext uri="{FF2B5EF4-FFF2-40B4-BE49-F238E27FC236}">
                  <a16:creationId xmlns:a16="http://schemas.microsoft.com/office/drawing/2014/main" id="{34EA56D6-CD74-834B-A305-4BD09E30E280}"/>
                </a:ext>
              </a:extLst>
            </p:cNvPr>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solidFill>
                  <a:effectLst>
                    <a:outerShdw dist="35921" dir="2700000" algn="ctr" rotWithShape="0">
                      <a:srgbClr val="C0C0C0">
                        <a:alpha val="79999"/>
                      </a:srgbClr>
                    </a:outerShdw>
                  </a:effectLst>
                  <a:latin typeface="Franklin Gothic Medium" panose="020B0603020102020204" pitchFamily="34" charset="0"/>
                </a:rPr>
                <a:t>Levi's Family Tree</a:t>
              </a:r>
            </a:p>
          </p:txBody>
        </p:sp>
      </p:grpSp>
      <p:sp>
        <p:nvSpPr>
          <p:cNvPr id="67587" name="AutoShape 5">
            <a:extLst>
              <a:ext uri="{FF2B5EF4-FFF2-40B4-BE49-F238E27FC236}">
                <a16:creationId xmlns:a16="http://schemas.microsoft.com/office/drawing/2014/main" id="{34EE411E-9984-6846-A3FB-2F4D359BDC00}"/>
              </a:ext>
            </a:extLst>
          </p:cNvPr>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LEVI</a:t>
            </a:r>
          </a:p>
        </p:txBody>
      </p:sp>
      <p:sp>
        <p:nvSpPr>
          <p:cNvPr id="67588" name="AutoShape 6">
            <a:extLst>
              <a:ext uri="{FF2B5EF4-FFF2-40B4-BE49-F238E27FC236}">
                <a16:creationId xmlns:a16="http://schemas.microsoft.com/office/drawing/2014/main" id="{AE2D64C9-D6D9-1D4E-902D-3064DC9BF4F3}"/>
              </a:ext>
            </a:extLst>
          </p:cNvPr>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Gershon </a:t>
            </a:r>
          </a:p>
        </p:txBody>
      </p:sp>
      <p:sp>
        <p:nvSpPr>
          <p:cNvPr id="67589" name="AutoShape 7">
            <a:extLst>
              <a:ext uri="{FF2B5EF4-FFF2-40B4-BE49-F238E27FC236}">
                <a16:creationId xmlns:a16="http://schemas.microsoft.com/office/drawing/2014/main" id="{30F4A2B5-F2F7-F147-960D-1F091F4677A1}"/>
              </a:ext>
            </a:extLst>
          </p:cNvPr>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Kohath </a:t>
            </a:r>
          </a:p>
        </p:txBody>
      </p:sp>
      <p:sp>
        <p:nvSpPr>
          <p:cNvPr id="67590" name="AutoShape 8">
            <a:extLst>
              <a:ext uri="{FF2B5EF4-FFF2-40B4-BE49-F238E27FC236}">
                <a16:creationId xmlns:a16="http://schemas.microsoft.com/office/drawing/2014/main" id="{A9AF5D5F-7E13-C142-9483-0B86E9330722}"/>
              </a:ext>
            </a:extLst>
          </p:cNvPr>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Century Gothic" charset="0"/>
                <a:ea typeface="+mn-ea"/>
              </a:rPr>
              <a:t>Merari </a:t>
            </a:r>
          </a:p>
        </p:txBody>
      </p:sp>
      <p:sp>
        <p:nvSpPr>
          <p:cNvPr id="67591" name="AutoShape 9">
            <a:extLst>
              <a:ext uri="{FF2B5EF4-FFF2-40B4-BE49-F238E27FC236}">
                <a16:creationId xmlns:a16="http://schemas.microsoft.com/office/drawing/2014/main" id="{008FC47E-E984-4B4C-ACBA-558CC9905F7B}"/>
              </a:ext>
            </a:extLst>
          </p:cNvPr>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Mariam </a:t>
            </a:r>
          </a:p>
        </p:txBody>
      </p:sp>
      <p:sp>
        <p:nvSpPr>
          <p:cNvPr id="67592" name="AutoShape 10">
            <a:extLst>
              <a:ext uri="{FF2B5EF4-FFF2-40B4-BE49-F238E27FC236}">
                <a16:creationId xmlns:a16="http://schemas.microsoft.com/office/drawing/2014/main" id="{0121CDF6-76FF-F44B-8006-154EC546725A}"/>
              </a:ext>
            </a:extLst>
          </p:cNvPr>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Moses </a:t>
            </a:r>
          </a:p>
        </p:txBody>
      </p:sp>
      <p:sp>
        <p:nvSpPr>
          <p:cNvPr id="29707" name="AutoShape 11">
            <a:extLst>
              <a:ext uri="{FF2B5EF4-FFF2-40B4-BE49-F238E27FC236}">
                <a16:creationId xmlns:a16="http://schemas.microsoft.com/office/drawing/2014/main" id="{E9070851-2934-104F-B9DF-090FC014A499}"/>
              </a:ext>
            </a:extLst>
          </p:cNvPr>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FFFFFF"/>
                </a:solidFill>
                <a:effectLst>
                  <a:outerShdw blurRad="38100" dist="38100" dir="2700000" algn="tl">
                    <a:srgbClr val="000000"/>
                  </a:outerShdw>
                </a:effectLst>
              </a:rPr>
              <a:t>Aaron </a:t>
            </a:r>
          </a:p>
        </p:txBody>
      </p:sp>
      <p:sp>
        <p:nvSpPr>
          <p:cNvPr id="67594" name="AutoShape 12">
            <a:extLst>
              <a:ext uri="{FF2B5EF4-FFF2-40B4-BE49-F238E27FC236}">
                <a16:creationId xmlns:a16="http://schemas.microsoft.com/office/drawing/2014/main" id="{819CACEB-C202-9C48-9579-EBCFAF3EE683}"/>
              </a:ext>
            </a:extLst>
          </p:cNvPr>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Amram </a:t>
            </a:r>
          </a:p>
        </p:txBody>
      </p:sp>
      <p:sp>
        <p:nvSpPr>
          <p:cNvPr id="67595" name="AutoShape 13">
            <a:extLst>
              <a:ext uri="{FF2B5EF4-FFF2-40B4-BE49-F238E27FC236}">
                <a16:creationId xmlns:a16="http://schemas.microsoft.com/office/drawing/2014/main" id="{2D5111B0-8F4B-DA40-A747-DDBFC118544B}"/>
              </a:ext>
            </a:extLst>
          </p:cNvPr>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Nadab </a:t>
            </a:r>
          </a:p>
        </p:txBody>
      </p:sp>
      <p:sp>
        <p:nvSpPr>
          <p:cNvPr id="67596" name="AutoShape 14">
            <a:extLst>
              <a:ext uri="{FF2B5EF4-FFF2-40B4-BE49-F238E27FC236}">
                <a16:creationId xmlns:a16="http://schemas.microsoft.com/office/drawing/2014/main" id="{F2494636-2A98-8346-98DB-987850FC8313}"/>
              </a:ext>
            </a:extLst>
          </p:cNvPr>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Abihu </a:t>
            </a:r>
          </a:p>
        </p:txBody>
      </p:sp>
      <p:sp>
        <p:nvSpPr>
          <p:cNvPr id="29711" name="AutoShape 15">
            <a:extLst>
              <a:ext uri="{FF2B5EF4-FFF2-40B4-BE49-F238E27FC236}">
                <a16:creationId xmlns:a16="http://schemas.microsoft.com/office/drawing/2014/main" id="{CE16D177-97BA-FE41-B046-AF1DA1EF9250}"/>
              </a:ext>
            </a:extLst>
          </p:cNvPr>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solidFill>
                  <a:srgbClr val="FFFFFF"/>
                </a:solidFill>
                <a:effectLst>
                  <a:outerShdw blurRad="38100" dist="38100" dir="2700000" algn="tl">
                    <a:srgbClr val="000000"/>
                  </a:outerShdw>
                </a:effectLst>
              </a:rPr>
              <a:t>Eleazar </a:t>
            </a:r>
          </a:p>
        </p:txBody>
      </p:sp>
      <p:sp>
        <p:nvSpPr>
          <p:cNvPr id="67598" name="AutoShape 16">
            <a:extLst>
              <a:ext uri="{FF2B5EF4-FFF2-40B4-BE49-F238E27FC236}">
                <a16:creationId xmlns:a16="http://schemas.microsoft.com/office/drawing/2014/main" id="{3E865258-815A-AB47-ACCC-F32BDC1F64ED}"/>
              </a:ext>
            </a:extLst>
          </p:cNvPr>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r>
              <a:rPr lang="en-US" sz="1800">
                <a:solidFill>
                  <a:srgbClr val="000000"/>
                </a:solidFill>
                <a:latin typeface="Arial" charset="0"/>
                <a:ea typeface="+mn-ea"/>
              </a:rPr>
              <a:t>Ithamar </a:t>
            </a:r>
          </a:p>
        </p:txBody>
      </p:sp>
      <p:sp>
        <p:nvSpPr>
          <p:cNvPr id="67599" name="Line 17">
            <a:extLst>
              <a:ext uri="{FF2B5EF4-FFF2-40B4-BE49-F238E27FC236}">
                <a16:creationId xmlns:a16="http://schemas.microsoft.com/office/drawing/2014/main" id="{80564BFE-7243-A444-9EF1-A30D58C86622}"/>
              </a:ext>
            </a:extLst>
          </p:cNvPr>
          <p:cNvSpPr>
            <a:spLocks noChangeShapeType="1"/>
          </p:cNvSpPr>
          <p:nvPr/>
        </p:nvSpPr>
        <p:spPr bwMode="auto">
          <a:xfrm>
            <a:off x="3429000" y="18288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0" name="Line 18">
            <a:extLst>
              <a:ext uri="{FF2B5EF4-FFF2-40B4-BE49-F238E27FC236}">
                <a16:creationId xmlns:a16="http://schemas.microsoft.com/office/drawing/2014/main" id="{D88E78C1-C5C7-1B4F-820E-E64AADA6D8B9}"/>
              </a:ext>
            </a:extLst>
          </p:cNvPr>
          <p:cNvSpPr>
            <a:spLocks noChangeShapeType="1"/>
          </p:cNvSpPr>
          <p:nvPr/>
        </p:nvSpPr>
        <p:spPr bwMode="auto">
          <a:xfrm flipV="1">
            <a:off x="1828800" y="20574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1" name="Line 19">
            <a:extLst>
              <a:ext uri="{FF2B5EF4-FFF2-40B4-BE49-F238E27FC236}">
                <a16:creationId xmlns:a16="http://schemas.microsoft.com/office/drawing/2014/main" id="{69A0B466-A244-414B-AEED-1C8116665462}"/>
              </a:ext>
            </a:extLst>
          </p:cNvPr>
          <p:cNvSpPr>
            <a:spLocks noChangeShapeType="1"/>
          </p:cNvSpPr>
          <p:nvPr/>
        </p:nvSpPr>
        <p:spPr bwMode="auto">
          <a:xfrm>
            <a:off x="1828800" y="2057400"/>
            <a:ext cx="29718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2" name="Line 20">
            <a:extLst>
              <a:ext uri="{FF2B5EF4-FFF2-40B4-BE49-F238E27FC236}">
                <a16:creationId xmlns:a16="http://schemas.microsoft.com/office/drawing/2014/main" id="{86C7DBF9-6B51-A24D-A660-0E1F838542CC}"/>
              </a:ext>
            </a:extLst>
          </p:cNvPr>
          <p:cNvSpPr>
            <a:spLocks noChangeShapeType="1"/>
          </p:cNvSpPr>
          <p:nvPr/>
        </p:nvSpPr>
        <p:spPr bwMode="auto">
          <a:xfrm>
            <a:off x="4800600" y="20574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cxnSp>
        <p:nvCxnSpPr>
          <p:cNvPr id="181266" name="AutoShape 21">
            <a:extLst>
              <a:ext uri="{FF2B5EF4-FFF2-40B4-BE49-F238E27FC236}">
                <a16:creationId xmlns:a16="http://schemas.microsoft.com/office/drawing/2014/main" id="{5D8128A8-1D62-6946-BDE9-72A7B184A443}"/>
              </a:ext>
            </a:extLst>
          </p:cNvPr>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7" name="AutoShape 22">
            <a:extLst>
              <a:ext uri="{FF2B5EF4-FFF2-40B4-BE49-F238E27FC236}">
                <a16:creationId xmlns:a16="http://schemas.microsoft.com/office/drawing/2014/main" id="{D49F6E35-AEC7-9846-BF00-FA6A8673197A}"/>
              </a:ext>
            </a:extLst>
          </p:cNvPr>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8" name="AutoShape 23">
            <a:extLst>
              <a:ext uri="{FF2B5EF4-FFF2-40B4-BE49-F238E27FC236}">
                <a16:creationId xmlns:a16="http://schemas.microsoft.com/office/drawing/2014/main" id="{8239A6B5-CF9B-E04F-840C-A3B98253123E}"/>
              </a:ext>
            </a:extLst>
          </p:cNvPr>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1269" name="AutoShape 24">
            <a:extLst>
              <a:ext uri="{FF2B5EF4-FFF2-40B4-BE49-F238E27FC236}">
                <a16:creationId xmlns:a16="http://schemas.microsoft.com/office/drawing/2014/main" id="{95C47184-78BA-EA4B-9A53-30C0EF955678}"/>
              </a:ext>
            </a:extLst>
          </p:cNvPr>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7607" name="Line 25">
            <a:extLst>
              <a:ext uri="{FF2B5EF4-FFF2-40B4-BE49-F238E27FC236}">
                <a16:creationId xmlns:a16="http://schemas.microsoft.com/office/drawing/2014/main" id="{36722AA0-377E-8843-81C5-37BEDF03600C}"/>
              </a:ext>
            </a:extLst>
          </p:cNvPr>
          <p:cNvSpPr>
            <a:spLocks noChangeShapeType="1"/>
          </p:cNvSpPr>
          <p:nvPr/>
        </p:nvSpPr>
        <p:spPr bwMode="auto">
          <a:xfrm>
            <a:off x="3429000" y="28956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8" name="Line 26">
            <a:extLst>
              <a:ext uri="{FF2B5EF4-FFF2-40B4-BE49-F238E27FC236}">
                <a16:creationId xmlns:a16="http://schemas.microsoft.com/office/drawing/2014/main" id="{EB230BF1-EAA0-6E41-B6DB-EBBAC75D2AAE}"/>
              </a:ext>
            </a:extLst>
          </p:cNvPr>
          <p:cNvSpPr>
            <a:spLocks noChangeShapeType="1"/>
          </p:cNvSpPr>
          <p:nvPr/>
        </p:nvSpPr>
        <p:spPr bwMode="auto">
          <a:xfrm>
            <a:off x="3429000" y="3962400"/>
            <a:ext cx="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09" name="Line 27">
            <a:extLst>
              <a:ext uri="{FF2B5EF4-FFF2-40B4-BE49-F238E27FC236}">
                <a16:creationId xmlns:a16="http://schemas.microsoft.com/office/drawing/2014/main" id="{196727B3-32C4-F442-B214-622FFAF384D0}"/>
              </a:ext>
            </a:extLst>
          </p:cNvPr>
          <p:cNvSpPr>
            <a:spLocks noChangeShapeType="1"/>
          </p:cNvSpPr>
          <p:nvPr/>
        </p:nvSpPr>
        <p:spPr bwMode="auto">
          <a:xfrm flipV="1">
            <a:off x="2209800" y="41910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0" name="Line 28">
            <a:extLst>
              <a:ext uri="{FF2B5EF4-FFF2-40B4-BE49-F238E27FC236}">
                <a16:creationId xmlns:a16="http://schemas.microsoft.com/office/drawing/2014/main" id="{B041D393-D7B7-1547-B363-F949677398F0}"/>
              </a:ext>
            </a:extLst>
          </p:cNvPr>
          <p:cNvSpPr>
            <a:spLocks noChangeShapeType="1"/>
          </p:cNvSpPr>
          <p:nvPr/>
        </p:nvSpPr>
        <p:spPr bwMode="auto">
          <a:xfrm>
            <a:off x="2209800" y="4191000"/>
            <a:ext cx="23622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1" name="Line 29">
            <a:extLst>
              <a:ext uri="{FF2B5EF4-FFF2-40B4-BE49-F238E27FC236}">
                <a16:creationId xmlns:a16="http://schemas.microsoft.com/office/drawing/2014/main" id="{0A379902-B410-6F41-A23E-262CBFDD3E43}"/>
              </a:ext>
            </a:extLst>
          </p:cNvPr>
          <p:cNvSpPr>
            <a:spLocks noChangeShapeType="1"/>
          </p:cNvSpPr>
          <p:nvPr/>
        </p:nvSpPr>
        <p:spPr bwMode="auto">
          <a:xfrm>
            <a:off x="4572000" y="41910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2" name="Line 30">
            <a:extLst>
              <a:ext uri="{FF2B5EF4-FFF2-40B4-BE49-F238E27FC236}">
                <a16:creationId xmlns:a16="http://schemas.microsoft.com/office/drawing/2014/main" id="{0A54A096-A2B8-494C-A6BD-F89FD63468BE}"/>
              </a:ext>
            </a:extLst>
          </p:cNvPr>
          <p:cNvSpPr>
            <a:spLocks noChangeShapeType="1"/>
          </p:cNvSpPr>
          <p:nvPr/>
        </p:nvSpPr>
        <p:spPr bwMode="auto">
          <a:xfrm flipV="1">
            <a:off x="16002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3" name="Line 31">
            <a:extLst>
              <a:ext uri="{FF2B5EF4-FFF2-40B4-BE49-F238E27FC236}">
                <a16:creationId xmlns:a16="http://schemas.microsoft.com/office/drawing/2014/main" id="{A830DEDF-FCB2-BE4F-8AB0-A7EE61CF23F0}"/>
              </a:ext>
            </a:extLst>
          </p:cNvPr>
          <p:cNvSpPr>
            <a:spLocks noChangeShapeType="1"/>
          </p:cNvSpPr>
          <p:nvPr/>
        </p:nvSpPr>
        <p:spPr bwMode="auto">
          <a:xfrm>
            <a:off x="1600200" y="5181600"/>
            <a:ext cx="3505200" cy="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4" name="Line 32">
            <a:extLst>
              <a:ext uri="{FF2B5EF4-FFF2-40B4-BE49-F238E27FC236}">
                <a16:creationId xmlns:a16="http://schemas.microsoft.com/office/drawing/2014/main" id="{4DC19D46-6576-9745-B5EB-53DCAD85463C}"/>
              </a:ext>
            </a:extLst>
          </p:cNvPr>
          <p:cNvSpPr>
            <a:spLocks noChangeShapeType="1"/>
          </p:cNvSpPr>
          <p:nvPr/>
        </p:nvSpPr>
        <p:spPr bwMode="auto">
          <a:xfrm>
            <a:off x="5105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5" name="Line 33">
            <a:extLst>
              <a:ext uri="{FF2B5EF4-FFF2-40B4-BE49-F238E27FC236}">
                <a16:creationId xmlns:a16="http://schemas.microsoft.com/office/drawing/2014/main" id="{404EB9C5-4305-5D42-93AD-77B82AECE11E}"/>
              </a:ext>
            </a:extLst>
          </p:cNvPr>
          <p:cNvSpPr>
            <a:spLocks noChangeShapeType="1"/>
          </p:cNvSpPr>
          <p:nvPr/>
        </p:nvSpPr>
        <p:spPr bwMode="auto">
          <a:xfrm>
            <a:off x="2819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6" name="Line 34">
            <a:extLst>
              <a:ext uri="{FF2B5EF4-FFF2-40B4-BE49-F238E27FC236}">
                <a16:creationId xmlns:a16="http://schemas.microsoft.com/office/drawing/2014/main" id="{311E2C34-69C0-6948-B83A-C205B8CBF2EF}"/>
              </a:ext>
            </a:extLst>
          </p:cNvPr>
          <p:cNvSpPr>
            <a:spLocks noChangeShapeType="1"/>
          </p:cNvSpPr>
          <p:nvPr/>
        </p:nvSpPr>
        <p:spPr bwMode="auto">
          <a:xfrm>
            <a:off x="3962400" y="5181600"/>
            <a:ext cx="0" cy="2286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7" name="Line 35">
            <a:extLst>
              <a:ext uri="{FF2B5EF4-FFF2-40B4-BE49-F238E27FC236}">
                <a16:creationId xmlns:a16="http://schemas.microsoft.com/office/drawing/2014/main" id="{05505BBC-47AC-4D41-997A-3BC0C5B9AD26}"/>
              </a:ext>
            </a:extLst>
          </p:cNvPr>
          <p:cNvSpPr>
            <a:spLocks noChangeShapeType="1"/>
          </p:cNvSpPr>
          <p:nvPr/>
        </p:nvSpPr>
        <p:spPr bwMode="auto">
          <a:xfrm>
            <a:off x="3429000" y="5029200"/>
            <a:ext cx="0" cy="1524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18" name="Rectangle 36">
            <a:extLst>
              <a:ext uri="{FF2B5EF4-FFF2-40B4-BE49-F238E27FC236}">
                <a16:creationId xmlns:a16="http://schemas.microsoft.com/office/drawing/2014/main" id="{BA2B4C0A-EDF0-AA40-B50B-4EA82341C5F1}"/>
              </a:ext>
            </a:extLst>
          </p:cNvPr>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19" name="AutoShape 37">
            <a:extLst>
              <a:ext uri="{FF2B5EF4-FFF2-40B4-BE49-F238E27FC236}">
                <a16:creationId xmlns:a16="http://schemas.microsoft.com/office/drawing/2014/main" id="{CA259803-E926-EE44-A5A6-456ABB11E423}"/>
              </a:ext>
            </a:extLst>
          </p:cNvPr>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Century Gothic" charset="0"/>
              <a:ea typeface="+mn-ea"/>
            </a:endParaRPr>
          </a:p>
        </p:txBody>
      </p:sp>
      <p:sp>
        <p:nvSpPr>
          <p:cNvPr id="67620" name="AutoShape 38">
            <a:extLst>
              <a:ext uri="{FF2B5EF4-FFF2-40B4-BE49-F238E27FC236}">
                <a16:creationId xmlns:a16="http://schemas.microsoft.com/office/drawing/2014/main" id="{A17CC25A-17AB-F648-83B8-7BA6F23DA8DA}"/>
              </a:ext>
            </a:extLst>
          </p:cNvPr>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1" name="AutoShape 39">
            <a:extLst>
              <a:ext uri="{FF2B5EF4-FFF2-40B4-BE49-F238E27FC236}">
                <a16:creationId xmlns:a16="http://schemas.microsoft.com/office/drawing/2014/main" id="{A6C6DD65-1317-4042-8CCF-8A406807B838}"/>
              </a:ext>
            </a:extLst>
          </p:cNvPr>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2" name="Text Box 40">
            <a:extLst>
              <a:ext uri="{FF2B5EF4-FFF2-40B4-BE49-F238E27FC236}">
                <a16:creationId xmlns:a16="http://schemas.microsoft.com/office/drawing/2014/main" id="{A814F152-2DC9-394C-AAE6-23777BFB60F9}"/>
              </a:ext>
            </a:extLst>
          </p:cNvPr>
          <p:cNvSpPr txBox="1">
            <a:spLocks noChangeArrowheads="1"/>
          </p:cNvSpPr>
          <p:nvPr/>
        </p:nvSpPr>
        <p:spPr bwMode="auto">
          <a:xfrm>
            <a:off x="7316788" y="2667000"/>
            <a:ext cx="760412"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Levites</a:t>
            </a:r>
          </a:p>
        </p:txBody>
      </p:sp>
      <p:sp>
        <p:nvSpPr>
          <p:cNvPr id="67623" name="Text Box 41">
            <a:extLst>
              <a:ext uri="{FF2B5EF4-FFF2-40B4-BE49-F238E27FC236}">
                <a16:creationId xmlns:a16="http://schemas.microsoft.com/office/drawing/2014/main" id="{CE3A4B35-548F-1144-B739-F01AD08C4F6B}"/>
              </a:ext>
            </a:extLst>
          </p:cNvPr>
          <p:cNvSpPr txBox="1">
            <a:spLocks noChangeArrowheads="1"/>
          </p:cNvSpPr>
          <p:nvPr/>
        </p:nvSpPr>
        <p:spPr bwMode="auto">
          <a:xfrm>
            <a:off x="7310438" y="3352800"/>
            <a:ext cx="692150"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Priests</a:t>
            </a:r>
          </a:p>
        </p:txBody>
      </p:sp>
      <p:sp>
        <p:nvSpPr>
          <p:cNvPr id="67624" name="Text Box 42">
            <a:extLst>
              <a:ext uri="{FF2B5EF4-FFF2-40B4-BE49-F238E27FC236}">
                <a16:creationId xmlns:a16="http://schemas.microsoft.com/office/drawing/2014/main" id="{AF2A06E3-39A3-A34D-BEB2-A7D56E891B0A}"/>
              </a:ext>
            </a:extLst>
          </p:cNvPr>
          <p:cNvSpPr txBox="1">
            <a:spLocks noChangeArrowheads="1"/>
          </p:cNvSpPr>
          <p:nvPr/>
        </p:nvSpPr>
        <p:spPr bwMode="auto">
          <a:xfrm>
            <a:off x="7315200" y="4038600"/>
            <a:ext cx="1057275" cy="311150"/>
          </a:xfrm>
          <a:prstGeom prst="rect">
            <a:avLst/>
          </a:prstGeom>
          <a:noFill/>
          <a:ln w="9525">
            <a:noFill/>
            <a:miter lim="800000"/>
            <a:headEnd/>
            <a:tailEnd/>
          </a:ln>
        </p:spPr>
        <p:txBody>
          <a:bodyPr wrap="none">
            <a:spAutoFit/>
          </a:bodyPr>
          <a:lstStyle/>
          <a:p>
            <a:pPr eaLnBrk="1" hangingPunct="1">
              <a:defRPr/>
            </a:pPr>
            <a:r>
              <a:rPr lang="en-US" sz="1400">
                <a:solidFill>
                  <a:srgbClr val="000000"/>
                </a:solidFill>
                <a:latin typeface="Century Gothic" charset="0"/>
                <a:ea typeface="+mn-ea"/>
              </a:rPr>
              <a:t>High Priest</a:t>
            </a:r>
          </a:p>
        </p:txBody>
      </p:sp>
      <p:sp>
        <p:nvSpPr>
          <p:cNvPr id="67625" name="Text Box 43">
            <a:extLst>
              <a:ext uri="{FF2B5EF4-FFF2-40B4-BE49-F238E27FC236}">
                <a16:creationId xmlns:a16="http://schemas.microsoft.com/office/drawing/2014/main" id="{A9644882-F6A5-8D4E-A433-0C366B324D44}"/>
              </a:ext>
            </a:extLst>
          </p:cNvPr>
          <p:cNvSpPr txBox="1">
            <a:spLocks noChangeArrowheads="1"/>
          </p:cNvSpPr>
          <p:nvPr/>
        </p:nvSpPr>
        <p:spPr bwMode="auto">
          <a:xfrm>
            <a:off x="7319963" y="4572000"/>
            <a:ext cx="1339850" cy="563563"/>
          </a:xfrm>
          <a:prstGeom prst="rect">
            <a:avLst/>
          </a:prstGeom>
          <a:noFill/>
          <a:ln w="9525">
            <a:noFill/>
            <a:miter lim="800000"/>
            <a:headEnd/>
            <a:tailEnd/>
          </a:ln>
        </p:spPr>
        <p:txBody>
          <a:bodyPr wrap="none">
            <a:spAutoFit/>
          </a:bodyPr>
          <a:lstStyle/>
          <a:p>
            <a:pPr eaLnBrk="1" hangingPunct="1">
              <a:defRPr/>
            </a:pPr>
            <a:r>
              <a:rPr lang="en-US" sz="1000">
                <a:solidFill>
                  <a:srgbClr val="000000"/>
                </a:solidFill>
                <a:latin typeface="Century Gothic" charset="0"/>
                <a:ea typeface="+mn-ea"/>
              </a:rPr>
              <a:t>Offered </a:t>
            </a:r>
          </a:p>
          <a:p>
            <a:pPr eaLnBrk="1" hangingPunct="1">
              <a:defRPr/>
            </a:pPr>
            <a:r>
              <a:rPr lang="en-US" sz="1000">
                <a:solidFill>
                  <a:srgbClr val="000000"/>
                </a:solidFill>
                <a:latin typeface="Century Gothic" charset="0"/>
                <a:ea typeface="+mn-ea"/>
              </a:rPr>
              <a:t>Unauthorised Fire; </a:t>
            </a:r>
          </a:p>
          <a:p>
            <a:pPr eaLnBrk="1" hangingPunct="1">
              <a:defRPr/>
            </a:pPr>
            <a:r>
              <a:rPr lang="en-US" sz="1000">
                <a:solidFill>
                  <a:srgbClr val="000000"/>
                </a:solidFill>
                <a:latin typeface="Century Gothic" charset="0"/>
                <a:ea typeface="+mn-ea"/>
              </a:rPr>
              <a:t>Killed by God</a:t>
            </a:r>
          </a:p>
        </p:txBody>
      </p:sp>
      <p:sp>
        <p:nvSpPr>
          <p:cNvPr id="67626" name="AutoShape 44">
            <a:extLst>
              <a:ext uri="{FF2B5EF4-FFF2-40B4-BE49-F238E27FC236}">
                <a16:creationId xmlns:a16="http://schemas.microsoft.com/office/drawing/2014/main" id="{3D3D6F3E-60BA-044A-9020-73F3DFADA179}"/>
              </a:ext>
            </a:extLst>
          </p:cNvPr>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p>
            <a:pPr algn="ctr" eaLnBrk="1" hangingPunct="1">
              <a:defRPr/>
            </a:pPr>
            <a:endParaRPr lang="en-US" sz="1800">
              <a:solidFill>
                <a:srgbClr val="000000"/>
              </a:solidFill>
              <a:latin typeface="Arial" charset="0"/>
              <a:ea typeface="+mn-ea"/>
            </a:endParaRPr>
          </a:p>
        </p:txBody>
      </p:sp>
      <p:sp>
        <p:nvSpPr>
          <p:cNvPr id="67627" name="Line 45">
            <a:extLst>
              <a:ext uri="{FF2B5EF4-FFF2-40B4-BE49-F238E27FC236}">
                <a16:creationId xmlns:a16="http://schemas.microsoft.com/office/drawing/2014/main" id="{69BE7E1F-724D-6845-9EC3-90BC2BB75938}"/>
              </a:ext>
            </a:extLst>
          </p:cNvPr>
          <p:cNvSpPr>
            <a:spLocks noChangeShapeType="1"/>
          </p:cNvSpPr>
          <p:nvPr/>
        </p:nvSpPr>
        <p:spPr bwMode="auto">
          <a:xfrm>
            <a:off x="6477000" y="4572000"/>
            <a:ext cx="68580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
        <p:nvSpPr>
          <p:cNvPr id="67628" name="Line 46">
            <a:extLst>
              <a:ext uri="{FF2B5EF4-FFF2-40B4-BE49-F238E27FC236}">
                <a16:creationId xmlns:a16="http://schemas.microsoft.com/office/drawing/2014/main" id="{FE721D2D-B61F-ED4F-AE74-8A454667160B}"/>
              </a:ext>
            </a:extLst>
          </p:cNvPr>
          <p:cNvSpPr>
            <a:spLocks noChangeShapeType="1"/>
          </p:cNvSpPr>
          <p:nvPr/>
        </p:nvSpPr>
        <p:spPr bwMode="auto">
          <a:xfrm flipH="1">
            <a:off x="6477000" y="4572000"/>
            <a:ext cx="685800" cy="457200"/>
          </a:xfrm>
          <a:prstGeom prst="line">
            <a:avLst/>
          </a:prstGeom>
          <a:noFill/>
          <a:ln w="9525">
            <a:solidFill>
              <a:schemeClr val="tx1"/>
            </a:solidFill>
            <a:round/>
            <a:headEnd/>
            <a:tailEnd/>
          </a:ln>
        </p:spPr>
        <p:txBody>
          <a:bodyPr/>
          <a:lstStyle/>
          <a:p>
            <a:pPr eaLnBrk="1" hangingPunct="1">
              <a:defRPr/>
            </a:pPr>
            <a:endParaRPr lang="en-US" sz="1800">
              <a:solidFill>
                <a:srgbClr val="000000"/>
              </a:solidFill>
              <a:latin typeface="Arial" charset="0"/>
              <a:ea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3297" name="Group 2">
            <a:extLst>
              <a:ext uri="{FF2B5EF4-FFF2-40B4-BE49-F238E27FC236}">
                <a16:creationId xmlns:a16="http://schemas.microsoft.com/office/drawing/2014/main" id="{D9A766F3-CE27-F74D-A632-39CD587431F9}"/>
              </a:ext>
            </a:extLst>
          </p:cNvPr>
          <p:cNvGrpSpPr>
            <a:grpSpLocks/>
          </p:cNvGrpSpPr>
          <p:nvPr/>
        </p:nvGrpSpPr>
        <p:grpSpPr bwMode="auto">
          <a:xfrm>
            <a:off x="457200" y="228600"/>
            <a:ext cx="8229600" cy="838200"/>
            <a:chOff x="288" y="144"/>
            <a:chExt cx="5184" cy="528"/>
          </a:xfrm>
        </p:grpSpPr>
        <p:sp>
          <p:nvSpPr>
            <p:cNvPr id="104452" name="AutoShape 3">
              <a:extLst>
                <a:ext uri="{FF2B5EF4-FFF2-40B4-BE49-F238E27FC236}">
                  <a16:creationId xmlns:a16="http://schemas.microsoft.com/office/drawing/2014/main" id="{FE7743A0-B32D-3A4D-98BE-FAF4ECC696EA}"/>
                </a:ext>
              </a:extLst>
            </p:cNvPr>
            <p:cNvSpPr>
              <a:spLocks noChangeArrowheads="1"/>
            </p:cNvSpPr>
            <p:nvPr/>
          </p:nvSpPr>
          <p:spPr bwMode="auto">
            <a:xfrm>
              <a:off x="288" y="144"/>
              <a:ext cx="5184" cy="528"/>
            </a:xfrm>
            <a:prstGeom prst="wedgeRectCallout">
              <a:avLst>
                <a:gd name="adj1" fmla="val -43750"/>
                <a:gd name="adj2" fmla="val 71782"/>
              </a:avLst>
            </a:prstGeom>
            <a:solidFill>
              <a:schemeClr val="bg1"/>
            </a:solidFill>
            <a:ln w="9525">
              <a:solidFill>
                <a:schemeClr val="tx1"/>
              </a:solidFill>
              <a:miter lim="800000"/>
              <a:headEnd/>
              <a:tailEnd/>
            </a:ln>
          </p:spPr>
          <p:txBody>
            <a:bodyPr/>
            <a:lstStyle/>
            <a:p>
              <a:pPr algn="ctr" eaLnBrk="1" hangingPunct="1">
                <a:defRPr/>
              </a:pPr>
              <a:endParaRPr lang="en-US" sz="1800" b="1">
                <a:solidFill>
                  <a:srgbClr val="000000"/>
                </a:solidFill>
                <a:latin typeface="Arial" charset="0"/>
                <a:ea typeface="+mn-ea"/>
              </a:endParaRPr>
            </a:p>
          </p:txBody>
        </p:sp>
        <p:sp>
          <p:nvSpPr>
            <p:cNvPr id="183300" name="WordArt 4">
              <a:extLst>
                <a:ext uri="{FF2B5EF4-FFF2-40B4-BE49-F238E27FC236}">
                  <a16:creationId xmlns:a16="http://schemas.microsoft.com/office/drawing/2014/main" id="{0FF452F8-039A-744D-B9F1-E6FF5351FC1B}"/>
                </a:ext>
              </a:extLst>
            </p:cNvPr>
            <p:cNvSpPr>
              <a:spLocks noChangeArrowheads="1" noChangeShapeType="1" noTextEdit="1"/>
            </p:cNvSpPr>
            <p:nvPr/>
          </p:nvSpPr>
          <p:spPr bwMode="auto">
            <a:xfrm>
              <a:off x="480" y="240"/>
              <a:ext cx="4872" cy="324"/>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Courier New" panose="02070309020205020404" pitchFamily="49" charset="0"/>
                  <a:cs typeface="Courier New" panose="02070309020205020404" pitchFamily="49" charset="0"/>
                </a:rPr>
                <a:t>The Priesthood of believers</a:t>
              </a:r>
            </a:p>
          </p:txBody>
        </p:sp>
      </p:grpSp>
      <p:pic>
        <p:nvPicPr>
          <p:cNvPr id="183298" name="Picture 5" descr="choir1">
            <a:extLst>
              <a:ext uri="{FF2B5EF4-FFF2-40B4-BE49-F238E27FC236}">
                <a16:creationId xmlns:a16="http://schemas.microsoft.com/office/drawing/2014/main" id="{3D885B9E-F635-4E49-833D-F4DC9484D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4038"/>
            <a:ext cx="6553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5345" name="Picture 5" descr="Sheep flock in Negev riverbed2, tb q010303.jpg">
            <a:extLst>
              <a:ext uri="{FF2B5EF4-FFF2-40B4-BE49-F238E27FC236}">
                <a16:creationId xmlns:a16="http://schemas.microsoft.com/office/drawing/2014/main" id="{DD5AAB05-D58B-BE4B-8C6A-A9C6BCE486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629400" cy="497205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85346" name="Text Box 123">
            <a:extLst>
              <a:ext uri="{FF2B5EF4-FFF2-40B4-BE49-F238E27FC236}">
                <a16:creationId xmlns:a16="http://schemas.microsoft.com/office/drawing/2014/main" id="{E990FB6A-5F58-1E4E-996B-BD42B1C543F3}"/>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42C33EFD-60AD-7748-BC38-0C6FC091A09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dirty="0">
                <a:solidFill>
                  <a:srgbClr val="FFFFFF"/>
                </a:solidFill>
                <a:effectLst>
                  <a:glow rad="101600">
                    <a:schemeClr val="tx2">
                      <a:alpha val="75000"/>
                    </a:schemeClr>
                  </a:glow>
                </a:effectLst>
                <a:latin typeface="Arial" charset="0"/>
              </a:rPr>
              <a:t>Flock</a:t>
            </a:r>
          </a:p>
        </p:txBody>
      </p:sp>
      <p:sp>
        <p:nvSpPr>
          <p:cNvPr id="185348" name="Text Box 29">
            <a:extLst>
              <a:ext uri="{FF2B5EF4-FFF2-40B4-BE49-F238E27FC236}">
                <a16:creationId xmlns:a16="http://schemas.microsoft.com/office/drawing/2014/main" id="{13410E1C-F7D6-A647-82E2-77A71723E4B0}"/>
              </a:ext>
            </a:extLst>
          </p:cNvPr>
          <p:cNvSpPr txBox="1">
            <a:spLocks noChangeArrowheads="1"/>
          </p:cNvSpPr>
          <p:nvPr/>
        </p:nvSpPr>
        <p:spPr bwMode="auto">
          <a:xfrm>
            <a:off x="8382000" y="71438"/>
            <a:ext cx="52705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p>
        </p:txBody>
      </p:sp>
      <p:sp>
        <p:nvSpPr>
          <p:cNvPr id="10" name="Rectangle 2">
            <a:extLst>
              <a:ext uri="{FF2B5EF4-FFF2-40B4-BE49-F238E27FC236}">
                <a16:creationId xmlns:a16="http://schemas.microsoft.com/office/drawing/2014/main" id="{1CE71C06-FBC1-A743-8F20-B7096C5913BE}"/>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Christ</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Jesus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6B87F920-C965-2045-A3E8-FAFEDF2CA1AB}"/>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Ministry of Church</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(What does the metaphor teach about </a:t>
            </a:r>
            <a:r>
              <a:rPr lang="en-US" sz="2800" kern="0" dirty="0">
                <a:solidFill>
                  <a:srgbClr val="FFFF00"/>
                </a:solidFill>
                <a:effectLst>
                  <a:glow rad="101600">
                    <a:schemeClr val="tx2">
                      <a:alpha val="75000"/>
                    </a:schemeClr>
                  </a:glow>
                </a:effectLst>
                <a:latin typeface="Arial" charset="0"/>
                <a:ea typeface="ＭＳ Ｐゴシック" charset="-128"/>
                <a:cs typeface="Arial"/>
              </a:rPr>
              <a:t>us</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0B8847B9-646D-B34D-BF15-2DC685359351}"/>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en-US" b="1" u="sng" kern="0" dirty="0">
                <a:solidFill>
                  <a:srgbClr val="FFFFFF"/>
                </a:solidFill>
                <a:effectLst>
                  <a:glow rad="101600">
                    <a:schemeClr val="tx2">
                      <a:alpha val="75000"/>
                    </a:schemeClr>
                  </a:glow>
                </a:effectLst>
                <a:latin typeface="Arial" charset="0"/>
                <a:ea typeface="ＭＳ Ｐゴシック" charset="-128"/>
                <a:cs typeface="Arial"/>
              </a:rPr>
              <a:t>Applications</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en-US" sz="2800" kern="0" dirty="0">
                <a:solidFill>
                  <a:srgbClr val="FFFFFF"/>
                </a:solidFill>
                <a:effectLst>
                  <a:glow rad="101600">
                    <a:schemeClr val="tx2">
                      <a:alpha val="75000"/>
                    </a:schemeClr>
                  </a:glow>
                </a:effectLst>
                <a:latin typeface="Arial" charset="0"/>
                <a:ea typeface="ＭＳ Ｐゴシック" charset="-128"/>
                <a:cs typeface="Arial"/>
              </a:rPr>
              <a:t>(How does grasping this metaphor help our </a:t>
            </a:r>
            <a:r>
              <a:rPr lang="en-US" sz="2800" kern="0" dirty="0">
                <a:solidFill>
                  <a:srgbClr val="FFFF00"/>
                </a:solidFill>
                <a:effectLst>
                  <a:glow rad="101600">
                    <a:schemeClr val="tx2">
                      <a:alpha val="75000"/>
                    </a:schemeClr>
                  </a:glow>
                </a:effectLst>
                <a:latin typeface="Arial" charset="0"/>
                <a:ea typeface="ＭＳ Ｐゴシック" charset="-128"/>
                <a:cs typeface="Arial"/>
              </a:rPr>
              <a:t>ministry</a:t>
            </a:r>
            <a:r>
              <a:rPr lang="en-US" sz="2800" kern="0" dirty="0">
                <a:solidFill>
                  <a:srgbClr val="FFFFFF"/>
                </a:solidFill>
                <a:effectLst>
                  <a:glow rad="101600">
                    <a:schemeClr val="tx2">
                      <a:alpha val="75000"/>
                    </a:schemeClr>
                  </a:glow>
                </a:effectLst>
                <a:latin typeface="Arial" charset="0"/>
                <a:ea typeface="ＭＳ Ｐゴシック" charset="-128"/>
                <a:cs typeface="Arial"/>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2825" name="Group 121">
            <a:extLst>
              <a:ext uri="{FF2B5EF4-FFF2-40B4-BE49-F238E27FC236}">
                <a16:creationId xmlns:a16="http://schemas.microsoft.com/office/drawing/2014/main" id="{37AD687A-896C-0549-9B72-33011BD976C5}"/>
              </a:ext>
            </a:extLst>
          </p:cNvPr>
          <p:cNvGraphicFramePr>
            <a:graphicFrameLocks noGrp="1"/>
          </p:cNvGraphicFramePr>
          <p:nvPr/>
        </p:nvGraphicFramePr>
        <p:xfrm>
          <a:off x="0" y="838200"/>
          <a:ext cx="9144000" cy="5791200"/>
        </p:xfrm>
        <a:graphic>
          <a:graphicData uri="http://schemas.openxmlformats.org/drawingml/2006/table">
            <a:tbl>
              <a:tblPr/>
              <a:tblGrid>
                <a:gridCol w="2209800">
                  <a:extLst>
                    <a:ext uri="{9D8B030D-6E8A-4147-A177-3AD203B41FA5}">
                      <a16:colId xmlns:a16="http://schemas.microsoft.com/office/drawing/2014/main" val="2911605585"/>
                    </a:ext>
                  </a:extLst>
                </a:gridCol>
                <a:gridCol w="2133600">
                  <a:extLst>
                    <a:ext uri="{9D8B030D-6E8A-4147-A177-3AD203B41FA5}">
                      <a16:colId xmlns:a16="http://schemas.microsoft.com/office/drawing/2014/main" val="1307759594"/>
                    </a:ext>
                  </a:extLst>
                </a:gridCol>
                <a:gridCol w="2212975">
                  <a:extLst>
                    <a:ext uri="{9D8B030D-6E8A-4147-A177-3AD203B41FA5}">
                      <a16:colId xmlns:a16="http://schemas.microsoft.com/office/drawing/2014/main" val="3722055995"/>
                    </a:ext>
                  </a:extLst>
                </a:gridCol>
                <a:gridCol w="2587625">
                  <a:extLst>
                    <a:ext uri="{9D8B030D-6E8A-4147-A177-3AD203B41FA5}">
                      <a16:colId xmlns:a16="http://schemas.microsoft.com/office/drawing/2014/main" val="3780331194"/>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Metaphor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&amp; Text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Applications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3220458035"/>
                  </a:ext>
                </a:extLst>
              </a:tr>
              <a:tr h="1371600">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Body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Cor. 12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Col. 1:18</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Sustains church for unity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LIFE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Depends upon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Let diversity within unity focus on Christ as the common source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092130599"/>
                  </a:ext>
                </a:extLst>
              </a:tr>
              <a:tr h="1646238">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Bride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5:25-27</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3:18-19</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2 Cor. 11:2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Depth of love Bridegroom (Christ) has for Bride (Church)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LOVE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Purifies herself to show her love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Prepare to meet Christ as a bride prepares for her wedding</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444746817"/>
                  </a:ext>
                </a:extLst>
              </a:tr>
              <a:tr h="19208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Building/Temple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Eph. 2:21-22</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2:4-6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Cor. 3:10-11</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Foundation Stone for growth who indwells each believer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PRESENCE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Grows together as all believers build on the foundation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edification, multiplication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Maintain unity so as not to dishonor Christ</a:t>
                      </a:r>
                      <a:r>
                        <a:rPr kumimoji="0" lang="fr-FR" altLang="ja-JP"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t>
                      </a:r>
                      <a:r>
                        <a:rPr kumimoji="0" lang="en-US" altLang="ja-JP"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s presence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73891001"/>
                  </a:ext>
                </a:extLst>
              </a:tr>
            </a:tbl>
          </a:graphicData>
        </a:graphic>
      </p:graphicFrame>
      <p:sp>
        <p:nvSpPr>
          <p:cNvPr id="780290" name="Rectangle 2">
            <a:extLst>
              <a:ext uri="{FF2B5EF4-FFF2-40B4-BE49-F238E27FC236}">
                <a16:creationId xmlns:a16="http://schemas.microsoft.com/office/drawing/2014/main" id="{3B545828-FFED-9649-9B01-E84217BFA529}"/>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en-US" dirty="0">
                <a:solidFill>
                  <a:srgbClr val="EAEAEA"/>
                </a:solidFill>
                <a:latin typeface="Arial" charset="0"/>
                <a:cs typeface="+mj-cs"/>
              </a:rPr>
              <a:t>Metaphors for the Church</a:t>
            </a:r>
          </a:p>
        </p:txBody>
      </p:sp>
      <p:sp>
        <p:nvSpPr>
          <p:cNvPr id="187411" name="Text Box 123">
            <a:extLst>
              <a:ext uri="{FF2B5EF4-FFF2-40B4-BE49-F238E27FC236}">
                <a16:creationId xmlns:a16="http://schemas.microsoft.com/office/drawing/2014/main" id="{909A9C55-DB17-F14A-8D1A-969B909CE4DC}"/>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11" name="Rectangle 10">
            <a:extLst>
              <a:ext uri="{FF2B5EF4-FFF2-40B4-BE49-F238E27FC236}">
                <a16:creationId xmlns:a16="http://schemas.microsoft.com/office/drawing/2014/main" id="{6ACB977F-A434-4A47-A8F1-E4815955DC49}"/>
              </a:ext>
            </a:extLst>
          </p:cNvPr>
          <p:cNvSpPr>
            <a:spLocks noChangeArrowheads="1"/>
          </p:cNvSpPr>
          <p:nvPr/>
        </p:nvSpPr>
        <p:spPr bwMode="auto">
          <a:xfrm>
            <a:off x="2209800" y="762000"/>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2" name="Rectangle 11">
            <a:extLst>
              <a:ext uri="{FF2B5EF4-FFF2-40B4-BE49-F238E27FC236}">
                <a16:creationId xmlns:a16="http://schemas.microsoft.com/office/drawing/2014/main" id="{7C5C22AE-0FD9-2242-9073-3C0B49F87ED2}"/>
              </a:ext>
            </a:extLst>
          </p:cNvPr>
          <p:cNvSpPr>
            <a:spLocks noChangeArrowheads="1"/>
          </p:cNvSpPr>
          <p:nvPr/>
        </p:nvSpPr>
        <p:spPr bwMode="auto">
          <a:xfrm>
            <a:off x="2209800" y="1828800"/>
            <a:ext cx="2209800" cy="1533525"/>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3" name="Rectangle 12">
            <a:extLst>
              <a:ext uri="{FF2B5EF4-FFF2-40B4-BE49-F238E27FC236}">
                <a16:creationId xmlns:a16="http://schemas.microsoft.com/office/drawing/2014/main" id="{80DA2390-243F-0441-B88F-D2C8CD81D628}"/>
              </a:ext>
            </a:extLst>
          </p:cNvPr>
          <p:cNvSpPr>
            <a:spLocks noChangeArrowheads="1"/>
          </p:cNvSpPr>
          <p:nvPr/>
        </p:nvSpPr>
        <p:spPr bwMode="auto">
          <a:xfrm>
            <a:off x="2209800" y="3200400"/>
            <a:ext cx="2209800" cy="16129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4" name="Rectangle 13">
            <a:extLst>
              <a:ext uri="{FF2B5EF4-FFF2-40B4-BE49-F238E27FC236}">
                <a16:creationId xmlns:a16="http://schemas.microsoft.com/office/drawing/2014/main" id="{6394B0B3-A4DD-1F41-AA1F-6CBE875F1AFC}"/>
              </a:ext>
            </a:extLst>
          </p:cNvPr>
          <p:cNvSpPr>
            <a:spLocks noChangeArrowheads="1"/>
          </p:cNvSpPr>
          <p:nvPr/>
        </p:nvSpPr>
        <p:spPr bwMode="auto">
          <a:xfrm>
            <a:off x="2286000" y="4876800"/>
            <a:ext cx="2209800" cy="2097088"/>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6" name="Rectangle 15">
            <a:extLst>
              <a:ext uri="{FF2B5EF4-FFF2-40B4-BE49-F238E27FC236}">
                <a16:creationId xmlns:a16="http://schemas.microsoft.com/office/drawing/2014/main" id="{F39E7858-7CAB-9648-99E5-DF587E04BABD}"/>
              </a:ext>
            </a:extLst>
          </p:cNvPr>
          <p:cNvSpPr>
            <a:spLocks noChangeArrowheads="1"/>
          </p:cNvSpPr>
          <p:nvPr/>
        </p:nvSpPr>
        <p:spPr bwMode="auto">
          <a:xfrm>
            <a:off x="4419600" y="762000"/>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7" name="Rectangle 16">
            <a:extLst>
              <a:ext uri="{FF2B5EF4-FFF2-40B4-BE49-F238E27FC236}">
                <a16:creationId xmlns:a16="http://schemas.microsoft.com/office/drawing/2014/main" id="{AF5C31F0-63D4-B74F-9C15-9F06DB943B68}"/>
              </a:ext>
            </a:extLst>
          </p:cNvPr>
          <p:cNvSpPr>
            <a:spLocks noChangeArrowheads="1"/>
          </p:cNvSpPr>
          <p:nvPr/>
        </p:nvSpPr>
        <p:spPr bwMode="auto">
          <a:xfrm>
            <a:off x="4419600" y="1828800"/>
            <a:ext cx="22098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8" name="Rectangle 17">
            <a:extLst>
              <a:ext uri="{FF2B5EF4-FFF2-40B4-BE49-F238E27FC236}">
                <a16:creationId xmlns:a16="http://schemas.microsoft.com/office/drawing/2014/main" id="{0B649C08-DF7D-F74F-8E39-6EB141B01099}"/>
              </a:ext>
            </a:extLst>
          </p:cNvPr>
          <p:cNvSpPr>
            <a:spLocks noChangeArrowheads="1"/>
          </p:cNvSpPr>
          <p:nvPr/>
        </p:nvSpPr>
        <p:spPr bwMode="auto">
          <a:xfrm>
            <a:off x="4419600" y="3200400"/>
            <a:ext cx="23622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9" name="Rectangle 18">
            <a:extLst>
              <a:ext uri="{FF2B5EF4-FFF2-40B4-BE49-F238E27FC236}">
                <a16:creationId xmlns:a16="http://schemas.microsoft.com/office/drawing/2014/main" id="{33455B61-CB35-D140-A227-CCE33ED5BDEE}"/>
              </a:ext>
            </a:extLst>
          </p:cNvPr>
          <p:cNvSpPr>
            <a:spLocks noChangeArrowheads="1"/>
          </p:cNvSpPr>
          <p:nvPr/>
        </p:nvSpPr>
        <p:spPr bwMode="auto">
          <a:xfrm>
            <a:off x="4419600" y="4876800"/>
            <a:ext cx="23622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1" name="Rectangle 20">
            <a:extLst>
              <a:ext uri="{FF2B5EF4-FFF2-40B4-BE49-F238E27FC236}">
                <a16:creationId xmlns:a16="http://schemas.microsoft.com/office/drawing/2014/main" id="{B510BA1D-181E-1D4C-AF3C-521B732A8BED}"/>
              </a:ext>
            </a:extLst>
          </p:cNvPr>
          <p:cNvSpPr>
            <a:spLocks noChangeArrowheads="1"/>
          </p:cNvSpPr>
          <p:nvPr/>
        </p:nvSpPr>
        <p:spPr bwMode="auto">
          <a:xfrm>
            <a:off x="6705600" y="762000"/>
            <a:ext cx="2438400" cy="8636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2" name="Rectangle 21">
            <a:extLst>
              <a:ext uri="{FF2B5EF4-FFF2-40B4-BE49-F238E27FC236}">
                <a16:creationId xmlns:a16="http://schemas.microsoft.com/office/drawing/2014/main" id="{F27F099F-D6BC-9C4E-96F2-7934DBC36C43}"/>
              </a:ext>
            </a:extLst>
          </p:cNvPr>
          <p:cNvSpPr>
            <a:spLocks noChangeArrowheads="1"/>
          </p:cNvSpPr>
          <p:nvPr/>
        </p:nvSpPr>
        <p:spPr bwMode="auto">
          <a:xfrm>
            <a:off x="6629400" y="1828800"/>
            <a:ext cx="25146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3" name="Rectangle 22">
            <a:extLst>
              <a:ext uri="{FF2B5EF4-FFF2-40B4-BE49-F238E27FC236}">
                <a16:creationId xmlns:a16="http://schemas.microsoft.com/office/drawing/2014/main" id="{318E0CE7-D10A-7747-BFEB-6C7541CFCBE7}"/>
              </a:ext>
            </a:extLst>
          </p:cNvPr>
          <p:cNvSpPr>
            <a:spLocks noChangeArrowheads="1"/>
          </p:cNvSpPr>
          <p:nvPr/>
        </p:nvSpPr>
        <p:spPr bwMode="auto">
          <a:xfrm>
            <a:off x="6629400" y="3200400"/>
            <a:ext cx="25146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4" name="Rectangle 23">
            <a:extLst>
              <a:ext uri="{FF2B5EF4-FFF2-40B4-BE49-F238E27FC236}">
                <a16:creationId xmlns:a16="http://schemas.microsoft.com/office/drawing/2014/main" id="{EE230168-DBB3-6141-8C6E-F0D6DCECA407}"/>
              </a:ext>
            </a:extLst>
          </p:cNvPr>
          <p:cNvSpPr>
            <a:spLocks noChangeArrowheads="1"/>
          </p:cNvSpPr>
          <p:nvPr/>
        </p:nvSpPr>
        <p:spPr bwMode="auto">
          <a:xfrm>
            <a:off x="6705600" y="4876800"/>
            <a:ext cx="24384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23"/>
                                        </p:tgtEl>
                                        <p:attrNameLst>
                                          <p:attrName>ppt_x</p:attrName>
                                        </p:attrNameLst>
                                      </p:cBhvr>
                                      <p:tavLst>
                                        <p:tav tm="0">
                                          <p:val>
                                            <p:strVal val="ppt_x"/>
                                          </p:val>
                                        </p:tav>
                                        <p:tav tm="100000">
                                          <p:val>
                                            <p:strVal val="ppt_x"/>
                                          </p:val>
                                        </p:tav>
                                      </p:tavLst>
                                    </p:anim>
                                    <p:anim calcmode="lin" valueType="num">
                                      <p:cBhvr additive="base">
                                        <p:cTn id="55" dur="500"/>
                                        <p:tgtEl>
                                          <p:spTgt spid="23"/>
                                        </p:tgtEl>
                                        <p:attrNameLst>
                                          <p:attrName>ppt_y</p:attrName>
                                        </p:attrNameLst>
                                      </p:cBhvr>
                                      <p:tavLst>
                                        <p:tav tm="0">
                                          <p:val>
                                            <p:strVal val="ppt_y"/>
                                          </p:val>
                                        </p:tav>
                                        <p:tav tm="100000">
                                          <p:val>
                                            <p:strVal val="1+ppt_h/2"/>
                                          </p:val>
                                        </p:tav>
                                      </p:tavLst>
                                    </p:anim>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0290" name="Rectangle 2">
            <a:extLst>
              <a:ext uri="{FF2B5EF4-FFF2-40B4-BE49-F238E27FC236}">
                <a16:creationId xmlns:a16="http://schemas.microsoft.com/office/drawing/2014/main" id="{D4004B71-A6AD-0C46-81D0-7460B81EDBC1}"/>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en-US" dirty="0">
                <a:solidFill>
                  <a:srgbClr val="EAEAEA"/>
                </a:solidFill>
                <a:latin typeface="Arial" charset="0"/>
                <a:cs typeface="+mj-cs"/>
              </a:rPr>
              <a:t>Metaphors for the Church</a:t>
            </a:r>
          </a:p>
        </p:txBody>
      </p:sp>
      <p:graphicFrame>
        <p:nvGraphicFramePr>
          <p:cNvPr id="72825" name="Group 121">
            <a:extLst>
              <a:ext uri="{FF2B5EF4-FFF2-40B4-BE49-F238E27FC236}">
                <a16:creationId xmlns:a16="http://schemas.microsoft.com/office/drawing/2014/main" id="{C5DAE94A-36A1-5E4D-B7D9-40AC9A4B3ED0}"/>
              </a:ext>
            </a:extLst>
          </p:cNvPr>
          <p:cNvGraphicFramePr>
            <a:graphicFrameLocks noGrp="1"/>
          </p:cNvGraphicFramePr>
          <p:nvPr/>
        </p:nvGraphicFramePr>
        <p:xfrm>
          <a:off x="76200" y="838200"/>
          <a:ext cx="9144000" cy="5791200"/>
        </p:xfrm>
        <a:graphic>
          <a:graphicData uri="http://schemas.openxmlformats.org/drawingml/2006/table">
            <a:tbl>
              <a:tblPr/>
              <a:tblGrid>
                <a:gridCol w="2209800">
                  <a:extLst>
                    <a:ext uri="{9D8B030D-6E8A-4147-A177-3AD203B41FA5}">
                      <a16:colId xmlns:a16="http://schemas.microsoft.com/office/drawing/2014/main" val="1989747353"/>
                    </a:ext>
                  </a:extLst>
                </a:gridCol>
                <a:gridCol w="2133600">
                  <a:extLst>
                    <a:ext uri="{9D8B030D-6E8A-4147-A177-3AD203B41FA5}">
                      <a16:colId xmlns:a16="http://schemas.microsoft.com/office/drawing/2014/main" val="3994195718"/>
                    </a:ext>
                  </a:extLst>
                </a:gridCol>
                <a:gridCol w="2212975">
                  <a:extLst>
                    <a:ext uri="{9D8B030D-6E8A-4147-A177-3AD203B41FA5}">
                      <a16:colId xmlns:a16="http://schemas.microsoft.com/office/drawing/2014/main" val="2931322764"/>
                    </a:ext>
                  </a:extLst>
                </a:gridCol>
                <a:gridCol w="2587625">
                  <a:extLst>
                    <a:ext uri="{9D8B030D-6E8A-4147-A177-3AD203B41FA5}">
                      <a16:colId xmlns:a16="http://schemas.microsoft.com/office/drawing/2014/main" val="2092716030"/>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Metaphor</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&amp; Text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Ministry of</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Church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Applications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960446385"/>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Priesthood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2:5-9</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1:4-6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5:9-10</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Rev. 20:6</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Accepts worship from every Christian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DEITY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Each believer should offer a sacrifice of praise to God as a witness to the world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Worship, multiplication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No real clergy-laity distinction exists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59799574"/>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Flock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Acts 20:28</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1 Pet. 5:4</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  John 10:11, 14</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Cares for sheep as the Good Shepherd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CARE of Christ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Focus on needs of sheep rather than ministry: </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rest, food, guidance, encouragement, healing, etc.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Edification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Remain within the flock for protection and care from the Shepherd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394131873"/>
                  </a:ext>
                </a:extLst>
              </a:tr>
            </a:tbl>
          </a:graphicData>
        </a:graphic>
      </p:graphicFrame>
      <p:sp>
        <p:nvSpPr>
          <p:cNvPr id="188431" name="Text Box 123">
            <a:extLst>
              <a:ext uri="{FF2B5EF4-FFF2-40B4-BE49-F238E27FC236}">
                <a16:creationId xmlns:a16="http://schemas.microsoft.com/office/drawing/2014/main" id="{32D354FD-8588-AC41-A976-B6162BE0C2CE}"/>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30" name="Rectangle 29">
            <a:extLst>
              <a:ext uri="{FF2B5EF4-FFF2-40B4-BE49-F238E27FC236}">
                <a16:creationId xmlns:a16="http://schemas.microsoft.com/office/drawing/2014/main" id="{D69625A2-28E4-B847-9E7F-F7E3F890C31C}"/>
              </a:ext>
            </a:extLst>
          </p:cNvPr>
          <p:cNvSpPr>
            <a:spLocks noChangeArrowheads="1"/>
          </p:cNvSpPr>
          <p:nvPr/>
        </p:nvSpPr>
        <p:spPr bwMode="auto">
          <a:xfrm>
            <a:off x="2209800" y="7620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1" name="Rectangle 30">
            <a:extLst>
              <a:ext uri="{FF2B5EF4-FFF2-40B4-BE49-F238E27FC236}">
                <a16:creationId xmlns:a16="http://schemas.microsoft.com/office/drawing/2014/main" id="{27B6A3D3-01AB-984A-8D5A-2CCDD871305F}"/>
              </a:ext>
            </a:extLst>
          </p:cNvPr>
          <p:cNvSpPr>
            <a:spLocks noChangeArrowheads="1"/>
          </p:cNvSpPr>
          <p:nvPr/>
        </p:nvSpPr>
        <p:spPr bwMode="auto">
          <a:xfrm>
            <a:off x="2209800" y="18288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2" name="Rectangle 31">
            <a:extLst>
              <a:ext uri="{FF2B5EF4-FFF2-40B4-BE49-F238E27FC236}">
                <a16:creationId xmlns:a16="http://schemas.microsoft.com/office/drawing/2014/main" id="{DD3B5413-6985-DA46-948C-F227C9D2EBC1}"/>
              </a:ext>
            </a:extLst>
          </p:cNvPr>
          <p:cNvSpPr>
            <a:spLocks noChangeArrowheads="1"/>
          </p:cNvSpPr>
          <p:nvPr/>
        </p:nvSpPr>
        <p:spPr bwMode="auto">
          <a:xfrm>
            <a:off x="2286000" y="4191000"/>
            <a:ext cx="2209800" cy="2581275"/>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4" name="Rectangle 33">
            <a:extLst>
              <a:ext uri="{FF2B5EF4-FFF2-40B4-BE49-F238E27FC236}">
                <a16:creationId xmlns:a16="http://schemas.microsoft.com/office/drawing/2014/main" id="{0C9690EB-17A3-BF4E-B212-155C8B226F86}"/>
              </a:ext>
            </a:extLst>
          </p:cNvPr>
          <p:cNvSpPr>
            <a:spLocks noChangeArrowheads="1"/>
          </p:cNvSpPr>
          <p:nvPr/>
        </p:nvSpPr>
        <p:spPr bwMode="auto">
          <a:xfrm>
            <a:off x="4419600" y="7620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5" name="Rectangle 34">
            <a:extLst>
              <a:ext uri="{FF2B5EF4-FFF2-40B4-BE49-F238E27FC236}">
                <a16:creationId xmlns:a16="http://schemas.microsoft.com/office/drawing/2014/main" id="{40D80B9F-C6C2-5345-9F0B-39A72F704DE4}"/>
              </a:ext>
            </a:extLst>
          </p:cNvPr>
          <p:cNvSpPr>
            <a:spLocks noChangeArrowheads="1"/>
          </p:cNvSpPr>
          <p:nvPr/>
        </p:nvSpPr>
        <p:spPr bwMode="auto">
          <a:xfrm>
            <a:off x="4419600" y="18288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6" name="Rectangle 35">
            <a:extLst>
              <a:ext uri="{FF2B5EF4-FFF2-40B4-BE49-F238E27FC236}">
                <a16:creationId xmlns:a16="http://schemas.microsoft.com/office/drawing/2014/main" id="{D872EEDB-1C6B-6447-8EB0-5712A7AA9781}"/>
              </a:ext>
            </a:extLst>
          </p:cNvPr>
          <p:cNvSpPr>
            <a:spLocks noChangeArrowheads="1"/>
          </p:cNvSpPr>
          <p:nvPr/>
        </p:nvSpPr>
        <p:spPr bwMode="auto">
          <a:xfrm>
            <a:off x="4495800" y="4191000"/>
            <a:ext cx="23622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8" name="Rectangle 37">
            <a:extLst>
              <a:ext uri="{FF2B5EF4-FFF2-40B4-BE49-F238E27FC236}">
                <a16:creationId xmlns:a16="http://schemas.microsoft.com/office/drawing/2014/main" id="{EFC1B3F8-7744-FE40-B143-E2B52F452D88}"/>
              </a:ext>
            </a:extLst>
          </p:cNvPr>
          <p:cNvSpPr>
            <a:spLocks noChangeArrowheads="1"/>
          </p:cNvSpPr>
          <p:nvPr/>
        </p:nvSpPr>
        <p:spPr bwMode="auto">
          <a:xfrm>
            <a:off x="6705600" y="762000"/>
            <a:ext cx="2438400" cy="8636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9" name="Rectangle 38">
            <a:extLst>
              <a:ext uri="{FF2B5EF4-FFF2-40B4-BE49-F238E27FC236}">
                <a16:creationId xmlns:a16="http://schemas.microsoft.com/office/drawing/2014/main" id="{20D5CD4C-DCF5-7244-AD37-D89AF62D7BF9}"/>
              </a:ext>
            </a:extLst>
          </p:cNvPr>
          <p:cNvSpPr>
            <a:spLocks noChangeArrowheads="1"/>
          </p:cNvSpPr>
          <p:nvPr/>
        </p:nvSpPr>
        <p:spPr bwMode="auto">
          <a:xfrm>
            <a:off x="6705600" y="1828800"/>
            <a:ext cx="2590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40" name="Rectangle 39">
            <a:extLst>
              <a:ext uri="{FF2B5EF4-FFF2-40B4-BE49-F238E27FC236}">
                <a16:creationId xmlns:a16="http://schemas.microsoft.com/office/drawing/2014/main" id="{C49D35BE-8673-244F-82F5-FA168F3B5FDE}"/>
              </a:ext>
            </a:extLst>
          </p:cNvPr>
          <p:cNvSpPr>
            <a:spLocks noChangeArrowheads="1"/>
          </p:cNvSpPr>
          <p:nvPr/>
        </p:nvSpPr>
        <p:spPr bwMode="auto">
          <a:xfrm>
            <a:off x="6705600" y="4191000"/>
            <a:ext cx="25908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38"/>
                                        </p:tgtEl>
                                        <p:attrNameLst>
                                          <p:attrName>ppt_x</p:attrName>
                                        </p:attrNameLst>
                                      </p:cBhvr>
                                      <p:tavLst>
                                        <p:tav tm="0">
                                          <p:val>
                                            <p:strVal val="ppt_x"/>
                                          </p:val>
                                        </p:tav>
                                        <p:tav tm="100000">
                                          <p:val>
                                            <p:strVal val="ppt_x"/>
                                          </p:val>
                                        </p:tav>
                                      </p:tavLst>
                                    </p:anim>
                                    <p:anim calcmode="lin" valueType="num">
                                      <p:cBhvr additive="base">
                                        <p:cTn id="31" dur="500"/>
                                        <p:tgtEl>
                                          <p:spTgt spid="38"/>
                                        </p:tgtEl>
                                        <p:attrNameLst>
                                          <p:attrName>ppt_y</p:attrName>
                                        </p:attrNameLst>
                                      </p:cBhvr>
                                      <p:tavLst>
                                        <p:tav tm="0">
                                          <p:val>
                                            <p:strVal val="ppt_y"/>
                                          </p:val>
                                        </p:tav>
                                        <p:tav tm="100000">
                                          <p:val>
                                            <p:strVal val="1+ppt_h/2"/>
                                          </p:val>
                                        </p:tav>
                                      </p:tavLst>
                                    </p:anim>
                                    <p:set>
                                      <p:cBhvr>
                                        <p:cTn id="32" dur="1" fill="hold">
                                          <p:stCondLst>
                                            <p:cond delay="499"/>
                                          </p:stCondLst>
                                        </p:cTn>
                                        <p:tgtEl>
                                          <p:spTgt spid="3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39"/>
                                        </p:tgtEl>
                                        <p:attrNameLst>
                                          <p:attrName>ppt_x</p:attrName>
                                        </p:attrNameLst>
                                      </p:cBhvr>
                                      <p:tavLst>
                                        <p:tav tm="0">
                                          <p:val>
                                            <p:strVal val="ppt_x"/>
                                          </p:val>
                                        </p:tav>
                                        <p:tav tm="100000">
                                          <p:val>
                                            <p:strVal val="ppt_x"/>
                                          </p:val>
                                        </p:tav>
                                      </p:tavLst>
                                    </p:anim>
                                    <p:anim calcmode="lin" valueType="num">
                                      <p:cBhvr additive="base">
                                        <p:cTn id="37" dur="500"/>
                                        <p:tgtEl>
                                          <p:spTgt spid="39"/>
                                        </p:tgtEl>
                                        <p:attrNameLst>
                                          <p:attrName>ppt_y</p:attrName>
                                        </p:attrNameLst>
                                      </p:cBhvr>
                                      <p:tavLst>
                                        <p:tav tm="0">
                                          <p:val>
                                            <p:strVal val="ppt_y"/>
                                          </p:val>
                                        </p:tav>
                                        <p:tav tm="100000">
                                          <p:val>
                                            <p:strVal val="1+ppt_h/2"/>
                                          </p:val>
                                        </p:tav>
                                      </p:tavLst>
                                    </p:anim>
                                    <p:set>
                                      <p:cBhvr>
                                        <p:cTn id="38" dur="1" fill="hold">
                                          <p:stCondLst>
                                            <p:cond delay="499"/>
                                          </p:stCondLst>
                                        </p:cTn>
                                        <p:tgtEl>
                                          <p:spTgt spid="3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2"/>
                                        </p:tgtEl>
                                        <p:attrNameLst>
                                          <p:attrName>ppt_x</p:attrName>
                                        </p:attrNameLst>
                                      </p:cBhvr>
                                      <p:tavLst>
                                        <p:tav tm="0">
                                          <p:val>
                                            <p:strVal val="ppt_x"/>
                                          </p:val>
                                        </p:tav>
                                        <p:tav tm="100000">
                                          <p:val>
                                            <p:strVal val="ppt_x"/>
                                          </p:val>
                                        </p:tav>
                                      </p:tavLst>
                                    </p:anim>
                                    <p:anim calcmode="lin" valueType="num">
                                      <p:cBhvr additive="base">
                                        <p:cTn id="43" dur="500"/>
                                        <p:tgtEl>
                                          <p:spTgt spid="32"/>
                                        </p:tgtEl>
                                        <p:attrNameLst>
                                          <p:attrName>ppt_y</p:attrName>
                                        </p:attrNameLst>
                                      </p:cBhvr>
                                      <p:tavLst>
                                        <p:tav tm="0">
                                          <p:val>
                                            <p:strVal val="ppt_y"/>
                                          </p:val>
                                        </p:tav>
                                        <p:tav tm="100000">
                                          <p:val>
                                            <p:strVal val="1+ppt_h/2"/>
                                          </p:val>
                                        </p:tav>
                                      </p:tavLst>
                                    </p:anim>
                                    <p:set>
                                      <p:cBhvr>
                                        <p:cTn id="44" dur="1" fill="hold">
                                          <p:stCondLst>
                                            <p:cond delay="499"/>
                                          </p:stCondLst>
                                        </p:cTn>
                                        <p:tgtEl>
                                          <p:spTgt spid="3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6"/>
                                        </p:tgtEl>
                                        <p:attrNameLst>
                                          <p:attrName>ppt_x</p:attrName>
                                        </p:attrNameLst>
                                      </p:cBhvr>
                                      <p:tavLst>
                                        <p:tav tm="0">
                                          <p:val>
                                            <p:strVal val="ppt_x"/>
                                          </p:val>
                                        </p:tav>
                                        <p:tav tm="100000">
                                          <p:val>
                                            <p:strVal val="ppt_x"/>
                                          </p:val>
                                        </p:tav>
                                      </p:tavLst>
                                    </p:anim>
                                    <p:anim calcmode="lin" valueType="num">
                                      <p:cBhvr additive="base">
                                        <p:cTn id="49" dur="500"/>
                                        <p:tgtEl>
                                          <p:spTgt spid="36"/>
                                        </p:tgtEl>
                                        <p:attrNameLst>
                                          <p:attrName>ppt_y</p:attrName>
                                        </p:attrNameLst>
                                      </p:cBhvr>
                                      <p:tavLst>
                                        <p:tav tm="0">
                                          <p:val>
                                            <p:strVal val="ppt_y"/>
                                          </p:val>
                                        </p:tav>
                                        <p:tav tm="100000">
                                          <p:val>
                                            <p:strVal val="1+ppt_h/2"/>
                                          </p:val>
                                        </p:tav>
                                      </p:tavLst>
                                    </p:anim>
                                    <p:set>
                                      <p:cBhvr>
                                        <p:cTn id="50" dur="1" fill="hold">
                                          <p:stCondLst>
                                            <p:cond delay="499"/>
                                          </p:stCondLst>
                                        </p:cTn>
                                        <p:tgtEl>
                                          <p:spTgt spid="36"/>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40"/>
                                        </p:tgtEl>
                                        <p:attrNameLst>
                                          <p:attrName>ppt_x</p:attrName>
                                        </p:attrNameLst>
                                      </p:cBhvr>
                                      <p:tavLst>
                                        <p:tav tm="0">
                                          <p:val>
                                            <p:strVal val="ppt_x"/>
                                          </p:val>
                                        </p:tav>
                                        <p:tav tm="100000">
                                          <p:val>
                                            <p:strVal val="ppt_x"/>
                                          </p:val>
                                        </p:tav>
                                      </p:tavLst>
                                    </p:anim>
                                    <p:anim calcmode="lin" valueType="num">
                                      <p:cBhvr additive="base">
                                        <p:cTn id="55" dur="500"/>
                                        <p:tgtEl>
                                          <p:spTgt spid="40"/>
                                        </p:tgtEl>
                                        <p:attrNameLst>
                                          <p:attrName>ppt_y</p:attrName>
                                        </p:attrNameLst>
                                      </p:cBhvr>
                                      <p:tavLst>
                                        <p:tav tm="0">
                                          <p:val>
                                            <p:strVal val="ppt_y"/>
                                          </p:val>
                                        </p:tav>
                                        <p:tav tm="100000">
                                          <p:val>
                                            <p:strVal val="1+ppt_h/2"/>
                                          </p:val>
                                        </p:tav>
                                      </p:tavLst>
                                    </p:anim>
                                    <p:set>
                                      <p:cBhvr>
                                        <p:cTn id="5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animBg="1"/>
      <p:bldP spid="35" grpId="0" animBg="1"/>
      <p:bldP spid="36" grpId="0" animBg="1"/>
      <p:bldP spid="38" grpId="0" animBg="1"/>
      <p:bldP spid="39"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B627BDB5-C3B1-3748-9D97-EB72BD058C30}"/>
              </a:ext>
            </a:extLst>
          </p:cNvPr>
          <p:cNvSpPr>
            <a:spLocks noChangeArrowheads="1"/>
          </p:cNvSpPr>
          <p:nvPr/>
        </p:nvSpPr>
        <p:spPr bwMode="auto">
          <a:xfrm>
            <a:off x="838200" y="685800"/>
            <a:ext cx="457200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4" name="Text Box 4">
            <a:extLst>
              <a:ext uri="{FF2B5EF4-FFF2-40B4-BE49-F238E27FC236}">
                <a16:creationId xmlns:a16="http://schemas.microsoft.com/office/drawing/2014/main" id="{27FC0A43-2F14-E349-AF0D-DA4F8EF2F3E8}"/>
              </a:ext>
            </a:extLst>
          </p:cNvPr>
          <p:cNvSpPr txBox="1">
            <a:spLocks noChangeArrowheads="1"/>
          </p:cNvSpPr>
          <p:nvPr/>
        </p:nvSpPr>
        <p:spPr bwMode="auto">
          <a:xfrm>
            <a:off x="1828800" y="1447800"/>
            <a:ext cx="1649413"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WORSHIP</a:t>
            </a:r>
            <a:br>
              <a:rPr lang="en-US" b="1" dirty="0">
                <a:solidFill>
                  <a:srgbClr val="FFFF66"/>
                </a:solidFill>
                <a:latin typeface="Arial" pitchFamily="-105" charset="0"/>
                <a:ea typeface="ＭＳ Ｐゴシック" pitchFamily="-105" charset="-128"/>
                <a:cs typeface="ＭＳ Ｐゴシック" pitchFamily="-105" charset="-128"/>
              </a:rPr>
            </a:br>
            <a:r>
              <a:rPr lang="en-US" b="1" dirty="0">
                <a:solidFill>
                  <a:srgbClr val="FFFF66"/>
                </a:solidFill>
                <a:latin typeface="Arial" pitchFamily="-105" charset="0"/>
                <a:ea typeface="ＭＳ Ｐゴシック" pitchFamily="-105" charset="-128"/>
                <a:cs typeface="ＭＳ Ｐゴシック" pitchFamily="-105" charset="-128"/>
              </a:rPr>
              <a:t>To Christ</a:t>
            </a:r>
          </a:p>
        </p:txBody>
      </p:sp>
      <p:sp>
        <p:nvSpPr>
          <p:cNvPr id="640005" name="Text Box 5">
            <a:extLst>
              <a:ext uri="{FF2B5EF4-FFF2-40B4-BE49-F238E27FC236}">
                <a16:creationId xmlns:a16="http://schemas.microsoft.com/office/drawing/2014/main" id="{A5329357-EB05-E047-9710-3137C8EAC93D}"/>
              </a:ext>
            </a:extLst>
          </p:cNvPr>
          <p:cNvSpPr txBox="1">
            <a:spLocks noChangeArrowheads="1"/>
          </p:cNvSpPr>
          <p:nvPr/>
        </p:nvSpPr>
        <p:spPr bwMode="auto">
          <a:xfrm>
            <a:off x="3797300" y="1447800"/>
            <a:ext cx="1568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Body</a:t>
            </a:r>
          </a:p>
        </p:txBody>
      </p:sp>
      <p:sp>
        <p:nvSpPr>
          <p:cNvPr id="640006" name="Oval 6">
            <a:extLst>
              <a:ext uri="{FF2B5EF4-FFF2-40B4-BE49-F238E27FC236}">
                <a16:creationId xmlns:a16="http://schemas.microsoft.com/office/drawing/2014/main" id="{596F9C97-68D3-E441-9448-9AD7B2A587FC}"/>
              </a:ext>
            </a:extLst>
          </p:cNvPr>
          <p:cNvSpPr>
            <a:spLocks noChangeArrowheads="1"/>
          </p:cNvSpPr>
          <p:nvPr/>
        </p:nvSpPr>
        <p:spPr bwMode="auto">
          <a:xfrm>
            <a:off x="3581400" y="762000"/>
            <a:ext cx="457200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7" name="Text Box 7">
            <a:extLst>
              <a:ext uri="{FF2B5EF4-FFF2-40B4-BE49-F238E27FC236}">
                <a16:creationId xmlns:a16="http://schemas.microsoft.com/office/drawing/2014/main" id="{F3B84EB6-6698-CD4C-8CD4-C277BEE956A9}"/>
              </a:ext>
            </a:extLst>
          </p:cNvPr>
          <p:cNvSpPr txBox="1">
            <a:spLocks noChangeArrowheads="1"/>
          </p:cNvSpPr>
          <p:nvPr/>
        </p:nvSpPr>
        <p:spPr bwMode="auto">
          <a:xfrm>
            <a:off x="4953000" y="1447800"/>
            <a:ext cx="31242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8" name="Text Box 8">
            <a:extLst>
              <a:ext uri="{FF2B5EF4-FFF2-40B4-BE49-F238E27FC236}">
                <a16:creationId xmlns:a16="http://schemas.microsoft.com/office/drawing/2014/main" id="{35FD6648-7027-7B4D-A0CF-7D7CE4DF27BC}"/>
              </a:ext>
            </a:extLst>
          </p:cNvPr>
          <p:cNvSpPr txBox="1">
            <a:spLocks noChangeArrowheads="1"/>
          </p:cNvSpPr>
          <p:nvPr/>
        </p:nvSpPr>
        <p:spPr bwMode="auto">
          <a:xfrm>
            <a:off x="3924300" y="18288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Bride</a:t>
            </a:r>
          </a:p>
        </p:txBody>
      </p:sp>
      <p:sp>
        <p:nvSpPr>
          <p:cNvPr id="640009" name="Oval 9">
            <a:extLst>
              <a:ext uri="{FF2B5EF4-FFF2-40B4-BE49-F238E27FC236}">
                <a16:creationId xmlns:a16="http://schemas.microsoft.com/office/drawing/2014/main" id="{EA926E4D-8E93-5C45-9519-F61CAA57E8FC}"/>
              </a:ext>
            </a:extLst>
          </p:cNvPr>
          <p:cNvSpPr>
            <a:spLocks noChangeArrowheads="1"/>
          </p:cNvSpPr>
          <p:nvPr/>
        </p:nvSpPr>
        <p:spPr bwMode="auto">
          <a:xfrm>
            <a:off x="2362200" y="2286000"/>
            <a:ext cx="457200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10" name="Text Box 10">
            <a:extLst>
              <a:ext uri="{FF2B5EF4-FFF2-40B4-BE49-F238E27FC236}">
                <a16:creationId xmlns:a16="http://schemas.microsoft.com/office/drawing/2014/main" id="{1B90037D-F6B8-1B47-9171-65D665B3DA8A}"/>
              </a:ext>
            </a:extLst>
          </p:cNvPr>
          <p:cNvSpPr txBox="1">
            <a:spLocks noChangeArrowheads="1"/>
          </p:cNvSpPr>
          <p:nvPr/>
        </p:nvSpPr>
        <p:spPr bwMode="auto">
          <a:xfrm>
            <a:off x="3276600" y="5410200"/>
            <a:ext cx="273843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00FFFF"/>
                </a:solidFill>
                <a:latin typeface="Arial" pitchFamily="-105" charset="0"/>
                <a:ea typeface="ＭＳ Ｐゴシック" pitchFamily="-105" charset="-128"/>
                <a:cs typeface="ＭＳ Ｐゴシック" pitchFamily="-105" charset="-128"/>
              </a:rPr>
              <a:t>MULTIPLICATION</a:t>
            </a:r>
            <a:br>
              <a:rPr lang="en-US" b="1" dirty="0">
                <a:solidFill>
                  <a:srgbClr val="00FFFF"/>
                </a:solidFill>
                <a:latin typeface="Arial" pitchFamily="-105" charset="0"/>
                <a:ea typeface="ＭＳ Ｐゴシック" pitchFamily="-105" charset="-128"/>
                <a:cs typeface="ＭＳ Ｐゴシック" pitchFamily="-105" charset="-128"/>
              </a:rPr>
            </a:br>
            <a:r>
              <a:rPr lang="en-US" b="1" dirty="0">
                <a:solidFill>
                  <a:srgbClr val="00FFFF"/>
                </a:solidFill>
                <a:latin typeface="Arial" pitchFamily="-105" charset="0"/>
                <a:ea typeface="ＭＳ Ｐゴシック" pitchFamily="-105" charset="-128"/>
                <a:cs typeface="ＭＳ Ｐゴシック" pitchFamily="-105" charset="-128"/>
              </a:rPr>
              <a:t>To Unbelievers</a:t>
            </a:r>
          </a:p>
        </p:txBody>
      </p:sp>
      <p:sp>
        <p:nvSpPr>
          <p:cNvPr id="640011" name="Text Box 11">
            <a:extLst>
              <a:ext uri="{FF2B5EF4-FFF2-40B4-BE49-F238E27FC236}">
                <a16:creationId xmlns:a16="http://schemas.microsoft.com/office/drawing/2014/main" id="{0FA07F6B-FA62-BD4C-9B0C-A9D1C55763B5}"/>
              </a:ext>
            </a:extLst>
          </p:cNvPr>
          <p:cNvSpPr txBox="1">
            <a:spLocks noChangeArrowheads="1"/>
          </p:cNvSpPr>
          <p:nvPr/>
        </p:nvSpPr>
        <p:spPr bwMode="auto">
          <a:xfrm>
            <a:off x="3829050" y="2743200"/>
            <a:ext cx="16573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00FFFF"/>
                </a:solidFill>
                <a:latin typeface="Arial" pitchFamily="-105" charset="0"/>
                <a:ea typeface="ＭＳ Ｐゴシック" pitchFamily="-105" charset="-128"/>
                <a:cs typeface="ＭＳ Ｐゴシック" pitchFamily="-105" charset="-128"/>
              </a:rPr>
              <a:t>Building</a:t>
            </a:r>
          </a:p>
        </p:txBody>
      </p:sp>
      <p:sp>
        <p:nvSpPr>
          <p:cNvPr id="640012" name="Text Box 12">
            <a:extLst>
              <a:ext uri="{FF2B5EF4-FFF2-40B4-BE49-F238E27FC236}">
                <a16:creationId xmlns:a16="http://schemas.microsoft.com/office/drawing/2014/main" id="{BA8C3162-C102-D44D-86A7-09B6A5928AFD}"/>
              </a:ext>
            </a:extLst>
          </p:cNvPr>
          <p:cNvSpPr txBox="1">
            <a:spLocks noChangeArrowheads="1"/>
          </p:cNvSpPr>
          <p:nvPr/>
        </p:nvSpPr>
        <p:spPr bwMode="auto">
          <a:xfrm>
            <a:off x="2057400" y="4338638"/>
            <a:ext cx="236220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Priesthood</a:t>
            </a:r>
          </a:p>
        </p:txBody>
      </p:sp>
      <p:sp>
        <p:nvSpPr>
          <p:cNvPr id="640002" name="Rectangle 2">
            <a:extLst>
              <a:ext uri="{FF2B5EF4-FFF2-40B4-BE49-F238E27FC236}">
                <a16:creationId xmlns:a16="http://schemas.microsoft.com/office/drawing/2014/main" id="{86A7B90B-321C-F146-AEFA-F39FF1794E3D}"/>
              </a:ext>
            </a:extLst>
          </p:cNvPr>
          <p:cNvSpPr>
            <a:spLocks noGrp="1" noChangeArrowheads="1"/>
          </p:cNvSpPr>
          <p:nvPr>
            <p:ph type="title" idx="4294967295"/>
          </p:nvPr>
        </p:nvSpPr>
        <p:spPr>
          <a:xfrm>
            <a:off x="152400" y="0"/>
            <a:ext cx="8915400" cy="7620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Purposes for the Church</a:t>
            </a:r>
          </a:p>
        </p:txBody>
      </p:sp>
      <p:sp>
        <p:nvSpPr>
          <p:cNvPr id="14" name="Text Box 8">
            <a:extLst>
              <a:ext uri="{FF2B5EF4-FFF2-40B4-BE49-F238E27FC236}">
                <a16:creationId xmlns:a16="http://schemas.microsoft.com/office/drawing/2014/main" id="{0BCA1247-134E-8A4D-A32F-E6AB2411A147}"/>
              </a:ext>
            </a:extLst>
          </p:cNvPr>
          <p:cNvSpPr txBox="1">
            <a:spLocks noChangeArrowheads="1"/>
          </p:cNvSpPr>
          <p:nvPr/>
        </p:nvSpPr>
        <p:spPr bwMode="auto">
          <a:xfrm>
            <a:off x="6248400" y="26670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Flock</a:t>
            </a:r>
          </a:p>
        </p:txBody>
      </p:sp>
      <p:sp>
        <p:nvSpPr>
          <p:cNvPr id="189454" name="Text Box 14">
            <a:extLst>
              <a:ext uri="{FF2B5EF4-FFF2-40B4-BE49-F238E27FC236}">
                <a16:creationId xmlns:a16="http://schemas.microsoft.com/office/drawing/2014/main" id="{0AD4CBB8-E5A6-F046-A5A2-CD3123D25A7A}"/>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14</a:t>
            </a:r>
            <a:endParaRPr lang="en-US" altLang="en-US" b="1">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7"/>
                                        </p:tgtEl>
                                        <p:attrNameLst>
                                          <p:attrName>style.visibility</p:attrName>
                                        </p:attrNameLst>
                                      </p:cBhvr>
                                      <p:to>
                                        <p:strVal val="visible"/>
                                      </p:to>
                                    </p:set>
                                    <p:anim calcmode="lin" valueType="num">
                                      <p:cBhvr>
                                        <p:cTn id="20" dur="1000" fill="hold"/>
                                        <p:tgtEl>
                                          <p:spTgt spid="640007"/>
                                        </p:tgtEl>
                                        <p:attrNameLst>
                                          <p:attrName>ppt_w</p:attrName>
                                        </p:attrNameLst>
                                      </p:cBhvr>
                                      <p:tavLst>
                                        <p:tav tm="0">
                                          <p:val>
                                            <p:strVal val="#ppt_w+.3"/>
                                          </p:val>
                                        </p:tav>
                                        <p:tav tm="100000">
                                          <p:val>
                                            <p:strVal val="#ppt_w"/>
                                          </p:val>
                                        </p:tav>
                                      </p:tavLst>
                                    </p:anim>
                                    <p:anim calcmode="lin" valueType="num">
                                      <p:cBhvr>
                                        <p:cTn id="21" dur="1000" fill="hold"/>
                                        <p:tgtEl>
                                          <p:spTgt spid="640007"/>
                                        </p:tgtEl>
                                        <p:attrNameLst>
                                          <p:attrName>ppt_h</p:attrName>
                                        </p:attrNameLst>
                                      </p:cBhvr>
                                      <p:tavLst>
                                        <p:tav tm="0">
                                          <p:val>
                                            <p:strVal val="#ppt_h"/>
                                          </p:val>
                                        </p:tav>
                                        <p:tav tm="100000">
                                          <p:val>
                                            <p:strVal val="#ppt_h"/>
                                          </p:val>
                                        </p:tav>
                                      </p:tavLst>
                                    </p:anim>
                                    <p:animEffect transition="in" filter="fade">
                                      <p:cBhvr>
                                        <p:cTn id="22" dur="1000"/>
                                        <p:tgtEl>
                                          <p:spTgt spid="640007"/>
                                        </p:tgtEl>
                                      </p:cBhvr>
                                    </p:animEffect>
                                  </p:childTnLst>
                                </p:cTn>
                              </p:par>
                            </p:childTnLst>
                          </p:cTn>
                        </p:par>
                        <p:par>
                          <p:cTn id="23" fill="hold" nodeType="afterGroup">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640006"/>
                                        </p:tgtEl>
                                        <p:attrNameLst>
                                          <p:attrName>style.visibility</p:attrName>
                                        </p:attrNameLst>
                                      </p:cBhvr>
                                      <p:to>
                                        <p:strVal val="visible"/>
                                      </p:to>
                                    </p:set>
                                    <p:anim calcmode="lin" valueType="num">
                                      <p:cBhvr>
                                        <p:cTn id="26" dur="1000" fill="hold"/>
                                        <p:tgtEl>
                                          <p:spTgt spid="640006"/>
                                        </p:tgtEl>
                                        <p:attrNameLst>
                                          <p:attrName>ppt_w</p:attrName>
                                        </p:attrNameLst>
                                      </p:cBhvr>
                                      <p:tavLst>
                                        <p:tav tm="0">
                                          <p:val>
                                            <p:strVal val="#ppt_w+.3"/>
                                          </p:val>
                                        </p:tav>
                                        <p:tav tm="100000">
                                          <p:val>
                                            <p:strVal val="#ppt_w"/>
                                          </p:val>
                                        </p:tav>
                                      </p:tavLst>
                                    </p:anim>
                                    <p:anim calcmode="lin" valueType="num">
                                      <p:cBhvr>
                                        <p:cTn id="27" dur="1000" fill="hold"/>
                                        <p:tgtEl>
                                          <p:spTgt spid="640006"/>
                                        </p:tgtEl>
                                        <p:attrNameLst>
                                          <p:attrName>ppt_h</p:attrName>
                                        </p:attrNameLst>
                                      </p:cBhvr>
                                      <p:tavLst>
                                        <p:tav tm="0">
                                          <p:val>
                                            <p:strVal val="#ppt_h"/>
                                          </p:val>
                                        </p:tav>
                                        <p:tav tm="100000">
                                          <p:val>
                                            <p:strVal val="#ppt_h"/>
                                          </p:val>
                                        </p:tav>
                                      </p:tavLst>
                                    </p:anim>
                                    <p:animEffect transition="in" filter="fade">
                                      <p:cBhvr>
                                        <p:cTn id="28" dur="1000"/>
                                        <p:tgtEl>
                                          <p:spTgt spid="6400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640010"/>
                                        </p:tgtEl>
                                        <p:attrNameLst>
                                          <p:attrName>style.visibility</p:attrName>
                                        </p:attrNameLst>
                                      </p:cBhvr>
                                      <p:to>
                                        <p:strVal val="visible"/>
                                      </p:to>
                                    </p:set>
                                    <p:anim calcmode="lin" valueType="num">
                                      <p:cBhvr>
                                        <p:cTn id="33" dur="1000" fill="hold"/>
                                        <p:tgtEl>
                                          <p:spTgt spid="640010"/>
                                        </p:tgtEl>
                                        <p:attrNameLst>
                                          <p:attrName>ppt_w</p:attrName>
                                        </p:attrNameLst>
                                      </p:cBhvr>
                                      <p:tavLst>
                                        <p:tav tm="0">
                                          <p:val>
                                            <p:strVal val="#ppt_w+.3"/>
                                          </p:val>
                                        </p:tav>
                                        <p:tav tm="100000">
                                          <p:val>
                                            <p:strVal val="#ppt_w"/>
                                          </p:val>
                                        </p:tav>
                                      </p:tavLst>
                                    </p:anim>
                                    <p:anim calcmode="lin" valueType="num">
                                      <p:cBhvr>
                                        <p:cTn id="34" dur="1000" fill="hold"/>
                                        <p:tgtEl>
                                          <p:spTgt spid="640010"/>
                                        </p:tgtEl>
                                        <p:attrNameLst>
                                          <p:attrName>ppt_h</p:attrName>
                                        </p:attrNameLst>
                                      </p:cBhvr>
                                      <p:tavLst>
                                        <p:tav tm="0">
                                          <p:val>
                                            <p:strVal val="#ppt_h"/>
                                          </p:val>
                                        </p:tav>
                                        <p:tav tm="100000">
                                          <p:val>
                                            <p:strVal val="#ppt_h"/>
                                          </p:val>
                                        </p:tav>
                                      </p:tavLst>
                                    </p:anim>
                                    <p:animEffect transition="in" filter="fade">
                                      <p:cBhvr>
                                        <p:cTn id="35" dur="1000"/>
                                        <p:tgtEl>
                                          <p:spTgt spid="640010"/>
                                        </p:tgtEl>
                                      </p:cBhvr>
                                    </p:animEffect>
                                  </p:childTnLst>
                                </p:cTn>
                              </p:par>
                            </p:childTnLst>
                          </p:cTn>
                        </p:par>
                        <p:par>
                          <p:cTn id="36" fill="hold" nodeType="afterGroup">
                            <p:stCondLst>
                              <p:cond delay="1000"/>
                            </p:stCondLst>
                            <p:childTnLst>
                              <p:par>
                                <p:cTn id="37" presetID="50" presetClass="entr" presetSubtype="0" decel="100000" fill="hold" grpId="0" nodeType="afterEffect">
                                  <p:stCondLst>
                                    <p:cond delay="0"/>
                                  </p:stCondLst>
                                  <p:childTnLst>
                                    <p:set>
                                      <p:cBhvr>
                                        <p:cTn id="38" dur="1" fill="hold">
                                          <p:stCondLst>
                                            <p:cond delay="0"/>
                                          </p:stCondLst>
                                        </p:cTn>
                                        <p:tgtEl>
                                          <p:spTgt spid="640009"/>
                                        </p:tgtEl>
                                        <p:attrNameLst>
                                          <p:attrName>style.visibility</p:attrName>
                                        </p:attrNameLst>
                                      </p:cBhvr>
                                      <p:to>
                                        <p:strVal val="visible"/>
                                      </p:to>
                                    </p:set>
                                    <p:anim calcmode="lin" valueType="num">
                                      <p:cBhvr>
                                        <p:cTn id="39" dur="1000" fill="hold"/>
                                        <p:tgtEl>
                                          <p:spTgt spid="640009"/>
                                        </p:tgtEl>
                                        <p:attrNameLst>
                                          <p:attrName>ppt_w</p:attrName>
                                        </p:attrNameLst>
                                      </p:cBhvr>
                                      <p:tavLst>
                                        <p:tav tm="0">
                                          <p:val>
                                            <p:strVal val="#ppt_w+.3"/>
                                          </p:val>
                                        </p:tav>
                                        <p:tav tm="100000">
                                          <p:val>
                                            <p:strVal val="#ppt_w"/>
                                          </p:val>
                                        </p:tav>
                                      </p:tavLst>
                                    </p:anim>
                                    <p:anim calcmode="lin" valueType="num">
                                      <p:cBhvr>
                                        <p:cTn id="40" dur="1000" fill="hold"/>
                                        <p:tgtEl>
                                          <p:spTgt spid="640009"/>
                                        </p:tgtEl>
                                        <p:attrNameLst>
                                          <p:attrName>ppt_h</p:attrName>
                                        </p:attrNameLst>
                                      </p:cBhvr>
                                      <p:tavLst>
                                        <p:tav tm="0">
                                          <p:val>
                                            <p:strVal val="#ppt_h"/>
                                          </p:val>
                                        </p:tav>
                                        <p:tav tm="100000">
                                          <p:val>
                                            <p:strVal val="#ppt_h"/>
                                          </p:val>
                                        </p:tav>
                                      </p:tavLst>
                                    </p:anim>
                                    <p:animEffect transition="in" filter="fade">
                                      <p:cBhvr>
                                        <p:cTn id="41" dur="1000"/>
                                        <p:tgtEl>
                                          <p:spTgt spid="6400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640005"/>
                                        </p:tgtEl>
                                        <p:attrNameLst>
                                          <p:attrName>style.visibility</p:attrName>
                                        </p:attrNameLst>
                                      </p:cBhvr>
                                      <p:to>
                                        <p:strVal val="visible"/>
                                      </p:to>
                                    </p:set>
                                    <p:anim calcmode="lin" valueType="num">
                                      <p:cBhvr>
                                        <p:cTn id="46" dur="1000" fill="hold"/>
                                        <p:tgtEl>
                                          <p:spTgt spid="640005"/>
                                        </p:tgtEl>
                                        <p:attrNameLst>
                                          <p:attrName>ppt_w</p:attrName>
                                        </p:attrNameLst>
                                      </p:cBhvr>
                                      <p:tavLst>
                                        <p:tav tm="0">
                                          <p:val>
                                            <p:strVal val="#ppt_w+.3"/>
                                          </p:val>
                                        </p:tav>
                                        <p:tav tm="100000">
                                          <p:val>
                                            <p:strVal val="#ppt_w"/>
                                          </p:val>
                                        </p:tav>
                                      </p:tavLst>
                                    </p:anim>
                                    <p:anim calcmode="lin" valueType="num">
                                      <p:cBhvr>
                                        <p:cTn id="47" dur="1000" fill="hold"/>
                                        <p:tgtEl>
                                          <p:spTgt spid="640005"/>
                                        </p:tgtEl>
                                        <p:attrNameLst>
                                          <p:attrName>ppt_h</p:attrName>
                                        </p:attrNameLst>
                                      </p:cBhvr>
                                      <p:tavLst>
                                        <p:tav tm="0">
                                          <p:val>
                                            <p:strVal val="#ppt_h"/>
                                          </p:val>
                                        </p:tav>
                                        <p:tav tm="100000">
                                          <p:val>
                                            <p:strVal val="#ppt_h"/>
                                          </p:val>
                                        </p:tav>
                                      </p:tavLst>
                                    </p:anim>
                                    <p:animEffect transition="in" filter="fade">
                                      <p:cBhvr>
                                        <p:cTn id="48" dur="1000"/>
                                        <p:tgtEl>
                                          <p:spTgt spid="64000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640008"/>
                                        </p:tgtEl>
                                        <p:attrNameLst>
                                          <p:attrName>style.visibility</p:attrName>
                                        </p:attrNameLst>
                                      </p:cBhvr>
                                      <p:to>
                                        <p:strVal val="visible"/>
                                      </p:to>
                                    </p:set>
                                    <p:anim calcmode="lin" valueType="num">
                                      <p:cBhvr>
                                        <p:cTn id="53" dur="1000" fill="hold"/>
                                        <p:tgtEl>
                                          <p:spTgt spid="640008"/>
                                        </p:tgtEl>
                                        <p:attrNameLst>
                                          <p:attrName>ppt_w</p:attrName>
                                        </p:attrNameLst>
                                      </p:cBhvr>
                                      <p:tavLst>
                                        <p:tav tm="0">
                                          <p:val>
                                            <p:strVal val="#ppt_w+.3"/>
                                          </p:val>
                                        </p:tav>
                                        <p:tav tm="100000">
                                          <p:val>
                                            <p:strVal val="#ppt_w"/>
                                          </p:val>
                                        </p:tav>
                                      </p:tavLst>
                                    </p:anim>
                                    <p:anim calcmode="lin" valueType="num">
                                      <p:cBhvr>
                                        <p:cTn id="54" dur="1000" fill="hold"/>
                                        <p:tgtEl>
                                          <p:spTgt spid="640008"/>
                                        </p:tgtEl>
                                        <p:attrNameLst>
                                          <p:attrName>ppt_h</p:attrName>
                                        </p:attrNameLst>
                                      </p:cBhvr>
                                      <p:tavLst>
                                        <p:tav tm="0">
                                          <p:val>
                                            <p:strVal val="#ppt_h"/>
                                          </p:val>
                                        </p:tav>
                                        <p:tav tm="100000">
                                          <p:val>
                                            <p:strVal val="#ppt_h"/>
                                          </p:val>
                                        </p:tav>
                                      </p:tavLst>
                                    </p:anim>
                                    <p:animEffect transition="in" filter="fade">
                                      <p:cBhvr>
                                        <p:cTn id="55" dur="1000"/>
                                        <p:tgtEl>
                                          <p:spTgt spid="6400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640012"/>
                                        </p:tgtEl>
                                        <p:attrNameLst>
                                          <p:attrName>style.visibility</p:attrName>
                                        </p:attrNameLst>
                                      </p:cBhvr>
                                      <p:to>
                                        <p:strVal val="visible"/>
                                      </p:to>
                                    </p:set>
                                    <p:anim calcmode="lin" valueType="num">
                                      <p:cBhvr>
                                        <p:cTn id="67" dur="1000" fill="hold"/>
                                        <p:tgtEl>
                                          <p:spTgt spid="640012"/>
                                        </p:tgtEl>
                                        <p:attrNameLst>
                                          <p:attrName>ppt_w</p:attrName>
                                        </p:attrNameLst>
                                      </p:cBhvr>
                                      <p:tavLst>
                                        <p:tav tm="0">
                                          <p:val>
                                            <p:strVal val="#ppt_w+.3"/>
                                          </p:val>
                                        </p:tav>
                                        <p:tav tm="100000">
                                          <p:val>
                                            <p:strVal val="#ppt_w"/>
                                          </p:val>
                                        </p:tav>
                                      </p:tavLst>
                                    </p:anim>
                                    <p:anim calcmode="lin" valueType="num">
                                      <p:cBhvr>
                                        <p:cTn id="68" dur="1000" fill="hold"/>
                                        <p:tgtEl>
                                          <p:spTgt spid="640012"/>
                                        </p:tgtEl>
                                        <p:attrNameLst>
                                          <p:attrName>ppt_h</p:attrName>
                                        </p:attrNameLst>
                                      </p:cBhvr>
                                      <p:tavLst>
                                        <p:tav tm="0">
                                          <p:val>
                                            <p:strVal val="#ppt_h"/>
                                          </p:val>
                                        </p:tav>
                                        <p:tav tm="100000">
                                          <p:val>
                                            <p:strVal val="#ppt_h"/>
                                          </p:val>
                                        </p:tav>
                                      </p:tavLst>
                                    </p:anim>
                                    <p:animEffect transition="in" filter="fade">
                                      <p:cBhvr>
                                        <p:cTn id="69" dur="1000"/>
                                        <p:tgtEl>
                                          <p:spTgt spid="6400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strVal val="#ppt_w+.3"/>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Effect transition="in" filter="fade">
                                      <p:cBhvr>
                                        <p:cTn id="7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7DEF-9F41-794D-B7CA-F4960F17BC86}"/>
              </a:ext>
            </a:extLst>
          </p:cNvPr>
          <p:cNvSpPr>
            <a:spLocks noGrp="1"/>
          </p:cNvSpPr>
          <p:nvPr>
            <p:ph type="ctrTitle"/>
          </p:nvPr>
        </p:nvSpPr>
        <p:spPr>
          <a:xfrm>
            <a:off x="0" y="0"/>
            <a:ext cx="9144000" cy="1143000"/>
          </a:xfrm>
        </p:spPr>
        <p:txBody>
          <a:bodyPr/>
          <a:lstStyle/>
          <a:p>
            <a:pPr algn="r"/>
            <a:r>
              <a:rPr lang="en-US" altLang="en-US" b="1">
                <a:effectLst>
                  <a:outerShdw blurRad="38100" dist="38100" dir="2700000" algn="tl">
                    <a:srgbClr val="808080"/>
                  </a:outerShdw>
                </a:effectLst>
              </a:rPr>
              <a:t>Denominations</a:t>
            </a:r>
          </a:p>
        </p:txBody>
      </p:sp>
      <p:sp>
        <p:nvSpPr>
          <p:cNvPr id="4" name="Subtitle 2">
            <a:extLst>
              <a:ext uri="{FF2B5EF4-FFF2-40B4-BE49-F238E27FC236}">
                <a16:creationId xmlns:a16="http://schemas.microsoft.com/office/drawing/2014/main" id="{C6F5D3B3-F561-FA4C-B376-5BC71518636D}"/>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808080"/>
                  </a:outerShdw>
                </a:effectLst>
              </a:rPr>
              <a:t>This tree of church history depicts the relationships between the various branches of the Christian Church</a:t>
            </a:r>
          </a:p>
        </p:txBody>
      </p:sp>
      <p:pic>
        <p:nvPicPr>
          <p:cNvPr id="125955" name="Picture 4" descr="tree_of_church_history.jpg">
            <a:extLst>
              <a:ext uri="{FF2B5EF4-FFF2-40B4-BE49-F238E27FC236}">
                <a16:creationId xmlns:a16="http://schemas.microsoft.com/office/drawing/2014/main" id="{603A0455-12C1-BE42-B1EA-1C0CF5A533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6338"/>
            <a:ext cx="9144000" cy="131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26F9C6A9-9D4A-384F-9746-F7CF58AF1867}"/>
              </a:ext>
            </a:extLst>
          </p:cNvPr>
          <p:cNvSpPr>
            <a:spLocks noGrp="1"/>
          </p:cNvSpPr>
          <p:nvPr>
            <p:ph type="ctrTitle"/>
          </p:nvPr>
        </p:nvSpPr>
        <p:spPr>
          <a:xfrm>
            <a:off x="0" y="914400"/>
            <a:ext cx="9144000" cy="2209800"/>
          </a:xfrm>
        </p:spPr>
        <p:txBody>
          <a:bodyPr/>
          <a:lstStyle/>
          <a:p>
            <a:r>
              <a:rPr lang="en-US" altLang="en-US" sz="6600" b="1"/>
              <a:t>Other Metaphors for the Church...</a:t>
            </a:r>
          </a:p>
        </p:txBody>
      </p:sp>
      <p:pic>
        <p:nvPicPr>
          <p:cNvPr id="191491" name="Picture 4" descr="Church of All Nations at night, tb092802.jpg">
            <a:extLst>
              <a:ext uri="{FF2B5EF4-FFF2-40B4-BE49-F238E27FC236}">
                <a16:creationId xmlns:a16="http://schemas.microsoft.com/office/drawing/2014/main" id="{67889543-9233-5540-B6C7-4FE3CF1D66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Subtitle 2">
            <a:extLst>
              <a:ext uri="{FF2B5EF4-FFF2-40B4-BE49-F238E27FC236}">
                <a16:creationId xmlns:a16="http://schemas.microsoft.com/office/drawing/2014/main" id="{C83E21B7-CFC0-9348-ABF3-4B8A30399B4B}"/>
              </a:ext>
            </a:extLst>
          </p:cNvPr>
          <p:cNvSpPr txBox="1">
            <a:spLocks/>
          </p:cNvSpPr>
          <p:nvPr/>
        </p:nvSpPr>
        <p:spPr bwMode="auto">
          <a:xfrm>
            <a:off x="4038600" y="5562600"/>
            <a:ext cx="510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b="1">
                <a:solidFill>
                  <a:srgbClr val="FFFFFF"/>
                </a:solidFill>
              </a:rPr>
              <a:t>The Church of All Nations</a:t>
            </a:r>
            <a:br>
              <a:rPr lang="en-US" altLang="en-US" b="1">
                <a:solidFill>
                  <a:srgbClr val="FFFFFF"/>
                </a:solidFill>
              </a:rPr>
            </a:br>
            <a:r>
              <a:rPr lang="en-US" altLang="en-US" b="1">
                <a:solidFill>
                  <a:srgbClr val="FFFFFF"/>
                </a:solidFill>
              </a:rPr>
              <a:t>(nighttime in Jerusalem)</a:t>
            </a:r>
          </a:p>
        </p:txBody>
      </p:sp>
      <p:sp>
        <p:nvSpPr>
          <p:cNvPr id="191493" name="Text Box 14">
            <a:extLst>
              <a:ext uri="{FF2B5EF4-FFF2-40B4-BE49-F238E27FC236}">
                <a16:creationId xmlns:a16="http://schemas.microsoft.com/office/drawing/2014/main" id="{D986BEEB-2C39-CE45-B19E-4FDCDE27E925}"/>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AE899DF0-090C-034F-A187-AE0D2F6A9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D7F54CD-FBDB-6140-8140-9B133987A10E}"/>
              </a:ext>
            </a:extLst>
          </p:cNvPr>
          <p:cNvSpPr>
            <a:spLocks noGrp="1" noChangeArrowheads="1"/>
          </p:cNvSpPr>
          <p:nvPr>
            <p:ph type="ctrTitle"/>
          </p:nvPr>
        </p:nvSpPr>
        <p:spPr>
          <a:xfrm>
            <a:off x="685800" y="1506538"/>
            <a:ext cx="7772400" cy="3616325"/>
          </a:xfrm>
        </p:spPr>
        <p:txBody>
          <a:bodyPr/>
          <a:lstStyle/>
          <a:p>
            <a:pPr eaLnBrk="1" hangingPunct="1"/>
            <a:r>
              <a:rPr lang="zh-CN" altLang="en-US"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约翰福音</a:t>
            </a:r>
            <a:r>
              <a:rPr lang="en-US" altLang="zh-CN"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a:t>
            </a:r>
            <a:r>
              <a:rPr lang="zh-CN" altLang="en-US"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章中的枝子比喻</a:t>
            </a:r>
            <a:r>
              <a:rPr lang="en-US" altLang="zh-CN"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t>
            </a:r>
            <a:br>
              <a:rPr lang="zh-CN" altLang="en-US"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b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73B8D8A8-E7E5-FB46-9716-EE72B1504E00}"/>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文本框 2">
            <a:extLst>
              <a:ext uri="{FF2B5EF4-FFF2-40B4-BE49-F238E27FC236}">
                <a16:creationId xmlns:a16="http://schemas.microsoft.com/office/drawing/2014/main" id="{C1152499-7984-A242-2E0E-7CFDD76989FC}"/>
              </a:ext>
            </a:extLst>
          </p:cNvPr>
          <p:cNvSpPr txBox="1"/>
          <p:nvPr/>
        </p:nvSpPr>
        <p:spPr>
          <a:xfrm>
            <a:off x="2195736" y="753597"/>
            <a:ext cx="457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葡萄园中的最后话语</a:t>
            </a:r>
            <a:r>
              <a:rPr kumimoji="0" lang="en-US" altLang="zh-CN"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a:t>
            </a:r>
            <a:endParaRPr kumimoji="0" lang="zh-CN" altLang="en-US" sz="2800" b="0"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endParaRPr>
          </a:p>
        </p:txBody>
      </p:sp>
    </p:spTree>
    <p:extLst>
      <p:ext uri="{BB962C8B-B14F-4D97-AF65-F5344CB8AC3E}">
        <p14:creationId xmlns:p14="http://schemas.microsoft.com/office/powerpoint/2010/main" val="961357655"/>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a:extLst>
              <a:ext uri="{FF2B5EF4-FFF2-40B4-BE49-F238E27FC236}">
                <a16:creationId xmlns:a16="http://schemas.microsoft.com/office/drawing/2014/main" id="{3AE48BA7-F306-EE45-8BE2-6115A66512C9}"/>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I am the Vine… (15:1)</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pic>
        <p:nvPicPr>
          <p:cNvPr id="194562" name="Picture 5" descr="john15_1">
            <a:extLst>
              <a:ext uri="{FF2B5EF4-FFF2-40B4-BE49-F238E27FC236}">
                <a16:creationId xmlns:a16="http://schemas.microsoft.com/office/drawing/2014/main" id="{6FA563C8-8DF4-1B4E-B93F-D9D3CDB85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14">
            <a:extLst>
              <a:ext uri="{FF2B5EF4-FFF2-40B4-BE49-F238E27FC236}">
                <a16:creationId xmlns:a16="http://schemas.microsoft.com/office/drawing/2014/main" id="{29F49BA5-41D8-D04C-A738-868F50038D13}"/>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文本框 3">
            <a:extLst>
              <a:ext uri="{FF2B5EF4-FFF2-40B4-BE49-F238E27FC236}">
                <a16:creationId xmlns:a16="http://schemas.microsoft.com/office/drawing/2014/main" id="{122A7CB2-CAE8-EBA8-3EEE-D18D34F581FA}"/>
              </a:ext>
            </a:extLst>
          </p:cNvPr>
          <p:cNvSpPr txBox="1"/>
          <p:nvPr/>
        </p:nvSpPr>
        <p:spPr>
          <a:xfrm>
            <a:off x="2195736" y="1177693"/>
            <a:ext cx="457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我是葡萄树</a:t>
            </a:r>
            <a:r>
              <a:rPr kumimoji="0" lang="en-US" altLang="zh-CN"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a:t>
            </a:r>
            <a:endParaRPr kumimoji="0" lang="zh-CN" altLang="en-US" sz="2800" b="0"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endParaRPr>
          </a:p>
        </p:txBody>
      </p:sp>
    </p:spTree>
    <p:extLst>
      <p:ext uri="{BB962C8B-B14F-4D97-AF65-F5344CB8AC3E}">
        <p14:creationId xmlns:p14="http://schemas.microsoft.com/office/powerpoint/2010/main" val="324235737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C5DE8480-22EC-ED4F-BDC5-192937702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8F28E809-A5E9-A245-9DA9-8E759321918C}"/>
              </a:ext>
            </a:extLst>
          </p:cNvPr>
          <p:cNvSpPr>
            <a:spLocks noGrp="1" noChangeArrowheads="1"/>
          </p:cNvSpPr>
          <p:nvPr>
            <p:ph type="ctrTitle"/>
          </p:nvPr>
        </p:nvSpPr>
        <p:spPr>
          <a:xfrm>
            <a:off x="0" y="1535401"/>
            <a:ext cx="9144000" cy="1447800"/>
          </a:xfrm>
          <a:effectLst>
            <a:outerShdw blurRad="63500" dist="35921" dir="2700000" algn="ctr" rotWithShape="0">
              <a:srgbClr val="000000">
                <a:alpha val="74997"/>
              </a:srgbClr>
            </a:outerShdw>
          </a:effectLst>
        </p:spPr>
        <p:txBody>
          <a:bodyPr/>
          <a:lstStyle/>
          <a:p>
            <a:pPr eaLnBrk="1" hangingPunct="1"/>
            <a:r>
              <a:rPr lang="zh-CN" altLang="en-US"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什么是「果子」？</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0E11675B-3FA0-9346-A906-C7508AA91FEC}"/>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文本框 1">
            <a:extLst>
              <a:ext uri="{FF2B5EF4-FFF2-40B4-BE49-F238E27FC236}">
                <a16:creationId xmlns:a16="http://schemas.microsoft.com/office/drawing/2014/main" id="{3D59D701-34C0-0637-4BC4-029F137B9E8A}"/>
              </a:ext>
            </a:extLst>
          </p:cNvPr>
          <p:cNvSpPr txBox="1"/>
          <p:nvPr/>
        </p:nvSpPr>
        <p:spPr>
          <a:xfrm>
            <a:off x="2286000" y="558800"/>
            <a:ext cx="457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a:t>
            </a:r>
            <a:r>
              <a:rPr kumimoji="0" lang="en-US" altLang="zh-CN"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a:t>
            </a:r>
            <a:r>
              <a:rPr kumimoji="0" lang="zh-CN" altLang="en-US"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使你们多结果子」</a:t>
            </a:r>
          </a:p>
        </p:txBody>
      </p:sp>
    </p:spTree>
    <p:extLst>
      <p:ext uri="{BB962C8B-B14F-4D97-AF65-F5344CB8AC3E}">
        <p14:creationId xmlns:p14="http://schemas.microsoft.com/office/powerpoint/2010/main" val="3397378175"/>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BA47C0BF-2281-7042-8500-0753657A3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D84E6A07-FA16-2E4C-8E56-5251F545955D}"/>
              </a:ext>
            </a:extLst>
          </p:cNvPr>
          <p:cNvSpPr>
            <a:spLocks noGrp="1" noChangeArrowheads="1"/>
          </p:cNvSpPr>
          <p:nvPr>
            <p:ph type="ctrTitle"/>
          </p:nvPr>
        </p:nvSpPr>
        <p:spPr>
          <a:xfrm>
            <a:off x="685800" y="1524000"/>
            <a:ext cx="7772400" cy="2590800"/>
          </a:xfrm>
          <a:effectLst>
            <a:outerShdw blurRad="63500" dist="35921" dir="2700000" algn="ctr" rotWithShape="0">
              <a:srgbClr val="000000">
                <a:alpha val="74997"/>
              </a:srgbClr>
            </a:outerShdw>
          </a:effectLst>
        </p:spPr>
        <p:txBody>
          <a:bodyPr/>
          <a:lstStyle/>
          <a:p>
            <a:pPr eaLnBrk="1" hangingPunct="1"/>
            <a:r>
              <a:rPr lang="zh-CN" altLang="en-US"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修剪的比喻并不容易理解</a:t>
            </a:r>
            <a:r>
              <a:rPr lang="en-US" altLang="zh-CN"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t>
            </a:r>
            <a:br>
              <a:rPr lang="en-US" altLang="zh-CN"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b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A3D8B0AA-CBF5-094C-B974-41086C8A5F50}"/>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文本框 1">
            <a:extLst>
              <a:ext uri="{FF2B5EF4-FFF2-40B4-BE49-F238E27FC236}">
                <a16:creationId xmlns:a16="http://schemas.microsoft.com/office/drawing/2014/main" id="{A8FCCEBF-5D97-6CF5-9696-6CB8BC86E874}"/>
              </a:ext>
            </a:extLst>
          </p:cNvPr>
          <p:cNvSpPr txBox="1"/>
          <p:nvPr/>
        </p:nvSpPr>
        <p:spPr>
          <a:xfrm>
            <a:off x="1619672" y="4602946"/>
            <a:ext cx="64807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a:t>
            </a:r>
            <a:r>
              <a:rPr kumimoji="0" lang="en-US" altLang="zh-CN"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a:t>
            </a:r>
            <a:r>
              <a:rPr kumimoji="0" lang="zh-CN" altLang="en-US" sz="2800" b="1" i="0" u="none" strike="noStrike" kern="1200" cap="none" spc="0" normalizeH="0" baseline="0" noProof="0" dirty="0">
                <a:ln>
                  <a:noFill/>
                </a:ln>
                <a:solidFill>
                  <a:srgbClr val="FFFFFF"/>
                </a:solidFill>
                <a:effectLst>
                  <a:glow rad="139700">
                    <a:srgbClr val="2D2DB9">
                      <a:satMod val="175000"/>
                      <a:alpha val="40000"/>
                    </a:srgbClr>
                  </a:glow>
                </a:effectLst>
                <a:uLnTx/>
                <a:uFillTx/>
                <a:latin typeface=".AppleSystemUIFont"/>
                <a:ea typeface="+mn-ea"/>
                <a:cs typeface="+mn-cs"/>
              </a:rPr>
              <a:t>他修剪那些结果子的枝子，使它们结果更多。」</a:t>
            </a:r>
          </a:p>
        </p:txBody>
      </p:sp>
    </p:spTree>
    <p:extLst>
      <p:ext uri="{BB962C8B-B14F-4D97-AF65-F5344CB8AC3E}">
        <p14:creationId xmlns:p14="http://schemas.microsoft.com/office/powerpoint/2010/main" val="1544120304"/>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240316EA-11AD-2345-942C-BBD1554002FE}"/>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A86F7CEF-D0F2-BC45-8BCE-BB69A9E02951}"/>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zh-CN"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约翰福音 </a:t>
            </a:r>
            <a:r>
              <a:rPr lang="en-US" altLang="zh-CN"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15:2</a:t>
            </a:r>
            <a:endParaRPr lang="en-US"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endParaRPr>
          </a:p>
        </p:txBody>
      </p:sp>
      <p:sp>
        <p:nvSpPr>
          <p:cNvPr id="163843" name="Rectangle 3">
            <a:extLst>
              <a:ext uri="{FF2B5EF4-FFF2-40B4-BE49-F238E27FC236}">
                <a16:creationId xmlns:a16="http://schemas.microsoft.com/office/drawing/2014/main" id="{E7330FBD-3179-F94C-8ED2-A590A1ACD3B3}"/>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zh-CN" altLang="en-US" sz="3600" dirty="0">
                <a:solidFill>
                  <a:schemeClr val="bg1"/>
                </a:solidFill>
                <a:effectLst>
                  <a:outerShdw blurRad="38100" dist="38100" dir="2700000" algn="tl">
                    <a:srgbClr val="808080"/>
                  </a:outerShdw>
                </a:effectLst>
                <a:latin typeface="Arial" charset="0"/>
                <a:ea typeface="ＭＳ Ｐゴシック" charset="0"/>
              </a:rPr>
              <a:t>「凡属我不结果子的枝子，他就剪去；</a:t>
            </a:r>
          </a:p>
        </p:txBody>
      </p:sp>
      <p:sp>
        <p:nvSpPr>
          <p:cNvPr id="163845" name="Rectangle 5">
            <a:extLst>
              <a:ext uri="{FF2B5EF4-FFF2-40B4-BE49-F238E27FC236}">
                <a16:creationId xmlns:a16="http://schemas.microsoft.com/office/drawing/2014/main" id="{832B503B-0ED3-6E40-82B5-F194811F4EF3}"/>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凡结果子的，他就修理干净，使枝子结果子更多。」</a:t>
            </a:r>
          </a:p>
        </p:txBody>
      </p:sp>
      <p:sp>
        <p:nvSpPr>
          <p:cNvPr id="200709" name="Text Box 14">
            <a:extLst>
              <a:ext uri="{FF2B5EF4-FFF2-40B4-BE49-F238E27FC236}">
                <a16:creationId xmlns:a16="http://schemas.microsoft.com/office/drawing/2014/main" id="{982A0911-14B9-F244-8A81-97796EBEDAB1}"/>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3021629"/>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eaLnBrk="1" hangingPunct="1"/>
            <a:r>
              <a:rPr lang="zh-CN"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但第</a:t>
            </a:r>
            <a:r>
              <a:rPr lang="en-US" altLang="zh-CN"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6</a:t>
            </a:r>
            <a:r>
              <a:rPr lang="zh-CN"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节中被丢弃并</a:t>
            </a:r>
            <a:r>
              <a:rPr lang="zh-CN" altLang="en-US" sz="540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焚烧</a:t>
            </a:r>
            <a:r>
              <a:rPr lang="zh-CN"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的枝子指的是什么？</a:t>
            </a:r>
            <a:endParaRPr lang="en-US"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6442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1F7AE5A5-35B6-324D-94CB-B3FCE815EAB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674D8B91-27A7-7143-B201-B82A5F408D22}"/>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zh-CN"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深入探讨约翰福音</a:t>
            </a:r>
            <a:r>
              <a:rPr lang="en-US" altLang="zh-CN"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13B4E831-AF77-5849-AA52-F5141899E139}"/>
              </a:ext>
            </a:extLst>
          </p:cNvPr>
          <p:cNvGraphicFramePr>
            <a:graphicFrameLocks noGrp="1"/>
          </p:cNvGraphicFramePr>
          <p:nvPr/>
        </p:nvGraphicFramePr>
        <p:xfrm>
          <a:off x="685800" y="76200"/>
          <a:ext cx="8382000" cy="6057901"/>
        </p:xfrm>
        <a:graphic>
          <a:graphicData uri="http://schemas.openxmlformats.org/drawingml/2006/table">
            <a:tbl>
              <a:tblPr/>
              <a:tblGrid>
                <a:gridCol w="1581944">
                  <a:extLst>
                    <a:ext uri="{9D8B030D-6E8A-4147-A177-3AD203B41FA5}">
                      <a16:colId xmlns:a16="http://schemas.microsoft.com/office/drawing/2014/main" val="3239319287"/>
                    </a:ext>
                  </a:extLst>
                </a:gridCol>
                <a:gridCol w="1770856">
                  <a:extLst>
                    <a:ext uri="{9D8B030D-6E8A-4147-A177-3AD203B41FA5}">
                      <a16:colId xmlns:a16="http://schemas.microsoft.com/office/drawing/2014/main" val="537154549"/>
                    </a:ext>
                  </a:extLst>
                </a:gridCol>
                <a:gridCol w="1752600">
                  <a:extLst>
                    <a:ext uri="{9D8B030D-6E8A-4147-A177-3AD203B41FA5}">
                      <a16:colId xmlns:a16="http://schemas.microsoft.com/office/drawing/2014/main" val="579957252"/>
                    </a:ext>
                  </a:extLst>
                </a:gridCol>
                <a:gridCol w="1517104">
                  <a:extLst>
                    <a:ext uri="{9D8B030D-6E8A-4147-A177-3AD203B41FA5}">
                      <a16:colId xmlns:a16="http://schemas.microsoft.com/office/drawing/2014/main" val="3587482596"/>
                    </a:ext>
                  </a:extLst>
                </a:gridCol>
                <a:gridCol w="1759496">
                  <a:extLst>
                    <a:ext uri="{9D8B030D-6E8A-4147-A177-3AD203B41FA5}">
                      <a16:colId xmlns:a16="http://schemas.microsoft.com/office/drawing/2014/main" val="179186261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议题</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亚米纽派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加尔文派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参与者派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德里克森派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2866566880"/>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ja-JP"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父</a:t>
                      </a: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(2a)</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“剪掉”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失去救恩</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“剪掉”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管教</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“举起”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关怀</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“举起”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关怀</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6300033"/>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ja-JP"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不结果子的枝子</a:t>
                      </a: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(2b)</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不再相信的基督徒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从未相信过的非信徒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不再相信的基督徒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不再相信的基督徒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0674565"/>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ja-JP"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在我里面</a:t>
                      </a: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(2c)</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修饰名词：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在我里面的枝子</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修饰动词：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不结果子的</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修饰名词：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在我里面的枝子</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修饰名词：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在我里面的枝子</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9269891"/>
                  </a:ext>
                </a:extLst>
              </a:tr>
            </a:tbl>
          </a:graphicData>
        </a:graphic>
      </p:graphicFrame>
    </p:spTree>
    <p:extLst>
      <p:ext uri="{BB962C8B-B14F-4D97-AF65-F5344CB8AC3E}">
        <p14:creationId xmlns:p14="http://schemas.microsoft.com/office/powerpoint/2010/main" val="1278761359"/>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56A9028-462D-6647-91A9-142E78F3ABE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916F1EE-333F-F140-AE1D-A07F4DF6E170}"/>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zh-CN"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深入探讨约翰福音</a:t>
            </a:r>
            <a:r>
              <a:rPr lang="en-US" altLang="zh-CN"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F17E68C3-6C9D-D34D-8EE0-F2B5CDC888B2}"/>
              </a:ext>
            </a:extLst>
          </p:cNvPr>
          <p:cNvGraphicFramePr>
            <a:graphicFrameLocks noGrp="1"/>
          </p:cNvGraphicFramePr>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551458">
                  <a:extLst>
                    <a:ext uri="{9D8B030D-6E8A-4147-A177-3AD203B41FA5}">
                      <a16:colId xmlns:a16="http://schemas.microsoft.com/office/drawing/2014/main" val="20003"/>
                    </a:ext>
                  </a:extLst>
                </a:gridCol>
                <a:gridCol w="1831504">
                  <a:extLst>
                    <a:ext uri="{9D8B030D-6E8A-4147-A177-3AD203B41FA5}">
                      <a16:colId xmlns:a16="http://schemas.microsoft.com/office/drawing/2014/main" val="20004"/>
                    </a:ext>
                  </a:extLst>
                </a:gridCol>
              </a:tblGrid>
              <a:tr h="484427">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议题</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亚米纽派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加尔文派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参与者派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德里克森派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“父修剪” </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sz="2300" b="1" i="0" u="none" strike="noStrike" cap="none" normalizeH="0" baseline="0" dirty="0">
                          <a:ln>
                            <a:noFill/>
                          </a:ln>
                          <a:solidFill>
                            <a:srgbClr val="FFFFFF"/>
                          </a:solidFill>
                          <a:effectLst/>
                          <a:latin typeface="Arial" charset="0"/>
                          <a:ea typeface="ＭＳ Ｐゴシック" charset="0"/>
                          <a:cs typeface="Times" charset="0"/>
                        </a:rPr>
                        <a:t>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节提到的过去信徒的审判形成对比</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sz="2300" b="1" i="0" u="none" strike="noStrike" cap="none" normalizeH="0" baseline="0" dirty="0">
                          <a:ln>
                            <a:noFill/>
                          </a:ln>
                          <a:solidFill>
                            <a:srgbClr val="FFFFFF"/>
                          </a:solidFill>
                          <a:effectLst/>
                          <a:latin typeface="Arial" charset="0"/>
                          <a:ea typeface="ＭＳ Ｐゴシック" charset="0"/>
                          <a:cs typeface="Times" charset="0"/>
                        </a:rPr>
                        <a:t>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节提到的表面信徒的审判形成对比</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sz="2300" b="1" i="0" u="none" strike="noStrike" cap="none" normalizeH="0" baseline="0" dirty="0">
                          <a:ln>
                            <a:noFill/>
                          </a:ln>
                          <a:solidFill>
                            <a:srgbClr val="FFFFFF"/>
                          </a:solidFill>
                          <a:effectLst/>
                          <a:latin typeface="Arial" charset="0"/>
                          <a:ea typeface="ＭＳ Ｐゴシック" charset="0"/>
                          <a:cs typeface="Times" charset="0"/>
                        </a:rPr>
                        <a:t>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节提到的慈爱关怀含义一致</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节提到的慈爱关怀含义一致</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“你们已经干净了” </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err="1">
                          <a:ln>
                            <a:noFill/>
                          </a:ln>
                          <a:solidFill>
                            <a:srgbClr val="FFFFFF"/>
                          </a:solidFill>
                          <a:effectLst/>
                          <a:latin typeface="Arial" charset="0"/>
                          <a:ea typeface="ＭＳ Ｐゴシック" charset="0"/>
                          <a:cs typeface="Times" charset="0"/>
                        </a:rPr>
                        <a:t>得救</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仅指门徒的得救？</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err="1">
                          <a:ln>
                            <a:noFill/>
                          </a:ln>
                          <a:solidFill>
                            <a:srgbClr val="FFFFFF"/>
                          </a:solidFill>
                          <a:effectLst/>
                          <a:latin typeface="Arial" charset="0"/>
                          <a:ea typeface="ＭＳ Ｐゴシック" charset="0"/>
                          <a:cs typeface="Times" charset="0"/>
                        </a:rPr>
                        <a:t>得救</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300" b="1" i="0" u="none" strike="noStrike" cap="none" normalizeH="0" baseline="0" dirty="0" err="1">
                          <a:ln>
                            <a:noFill/>
                          </a:ln>
                          <a:solidFill>
                            <a:srgbClr val="FFFFFF"/>
                          </a:solidFill>
                          <a:effectLst/>
                          <a:latin typeface="Arial" charset="0"/>
                          <a:ea typeface="ＭＳ Ｐゴシック" charset="0"/>
                          <a:cs typeface="Times" charset="0"/>
                        </a:rPr>
                        <a:t>得救</a:t>
                      </a:r>
                      <a:endParaRPr kumimoji="0" lang="en-US" altLang="zh-CN"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“丢弃并焚烧” </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(6)</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因失去救恩而接受审判</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因未曾获得救恩而接受审判</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1" u="none" strike="noStrike" cap="none" normalizeH="0" baseline="0" dirty="0">
                          <a:ln>
                            <a:noFill/>
                          </a:ln>
                          <a:solidFill>
                            <a:srgbClr val="FFFFFF"/>
                          </a:solidFill>
                          <a:effectLst/>
                          <a:latin typeface="Arial" charset="0"/>
                          <a:ea typeface="ＭＳ Ｐゴシック" charset="0"/>
                          <a:cs typeface="Times" charset="0"/>
                        </a:rPr>
                        <a:t>因死亡和失去赏赐而接受管教</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1" u="none" strike="noStrike" cap="none" normalizeH="0" baseline="0" dirty="0">
                          <a:ln>
                            <a:noFill/>
                          </a:ln>
                          <a:solidFill>
                            <a:srgbClr val="FFFFFF"/>
                          </a:solidFill>
                          <a:effectLst/>
                          <a:latin typeface="Arial" charset="0"/>
                          <a:ea typeface="ＭＳ Ｐゴシック" charset="0"/>
                          <a:cs typeface="Times" charset="0"/>
                        </a:rPr>
                        <a:t>为了带来果实丰收而给予慈爱关怀</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98810247"/>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zh-CN"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建议的约翰福音</a:t>
            </a:r>
            <a:r>
              <a:rPr lang="en-US" altLang="zh-CN"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a:t>
            </a:r>
            <a:r>
              <a:rPr lang="zh-CN"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章讲道</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zh-CN"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主题：如何在基督里达到最高效？</a:t>
            </a: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a:t>
            </a: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依靠基督（</a:t>
            </a: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15:1-11</a:t>
            </a: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812800" marR="0" lvl="0" indent="-812800" algn="l" defTabSz="914400" rtl="0" eaLnBrk="1" fontAlgn="base" latinLnBrk="0" hangingPunct="1">
              <a:lnSpc>
                <a:spcPct val="100000"/>
              </a:lnSpc>
              <a:spcBef>
                <a:spcPct val="0"/>
              </a:spcBef>
              <a:spcAft>
                <a:spcPct val="0"/>
              </a:spcAft>
              <a:buClrTx/>
              <a:buSzTx/>
              <a:buFont typeface="Arial" panose="020B0604020202020204" pitchFamily="34" charset="0"/>
              <a:buAutoNum type="romanUcPeriod"/>
              <a:tabLst/>
              <a:defRPr/>
            </a:pP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爱其他信徒（</a:t>
            </a: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15:12-17</a:t>
            </a: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812800" marR="0" lvl="0" indent="-812800" algn="l" defTabSz="914400" rtl="0" eaLnBrk="1" fontAlgn="base" latinLnBrk="0" hangingPunct="1">
              <a:lnSpc>
                <a:spcPct val="100000"/>
              </a:lnSpc>
              <a:spcBef>
                <a:spcPct val="0"/>
              </a:spcBef>
              <a:spcAft>
                <a:spcPct val="0"/>
              </a:spcAft>
              <a:buClrTx/>
              <a:buSzTx/>
              <a:buFont typeface="Arial" panose="020B0604020202020204" pitchFamily="34" charset="0"/>
              <a:buAutoNum type="romanUcPeriod"/>
              <a:tabLst/>
              <a:defRPr/>
            </a:pP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接受来自世界的仇恨（</a:t>
            </a: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15:18–16:4</a:t>
            </a: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812800" marR="0" lvl="0" indent="-812800" algn="l" defTabSz="914400" rtl="0" eaLnBrk="1" fontAlgn="base" latinLnBrk="0" hangingPunct="1">
              <a:lnSpc>
                <a:spcPct val="100000"/>
              </a:lnSpc>
              <a:spcBef>
                <a:spcPct val="0"/>
              </a:spcBef>
              <a:spcAft>
                <a:spcPct val="0"/>
              </a:spcAft>
              <a:buClrTx/>
              <a:buSzTx/>
              <a:buFont typeface="Arial" panose="020B0604020202020204" pitchFamily="34" charset="0"/>
              <a:buAutoNum type="romanUcPeriod"/>
              <a:tabLst/>
              <a:defRPr/>
            </a:pPr>
            <a:endPar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114615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D2A23E-44D2-F443-8279-E8271107396E}"/>
              </a:ext>
            </a:extLst>
          </p:cNvPr>
          <p:cNvGrpSpPr/>
          <p:nvPr/>
        </p:nvGrpSpPr>
        <p:grpSpPr>
          <a:xfrm>
            <a:off x="-1936369" y="0"/>
            <a:ext cx="12561993" cy="8368533"/>
            <a:chOff x="-1936369" y="0"/>
            <a:chExt cx="12561993" cy="8368533"/>
          </a:xfrm>
        </p:grpSpPr>
        <p:sp>
          <p:nvSpPr>
            <p:cNvPr id="16" name="Triangle 15">
              <a:extLst>
                <a:ext uri="{FF2B5EF4-FFF2-40B4-BE49-F238E27FC236}">
                  <a16:creationId xmlns:a16="http://schemas.microsoft.com/office/drawing/2014/main" id="{761F52A4-05B8-7B4E-AED4-D23ED02BCE22}"/>
                </a:ext>
              </a:extLst>
            </p:cNvPr>
            <p:cNvSpPr/>
            <p:nvPr/>
          </p:nvSpPr>
          <p:spPr bwMode="auto">
            <a:xfrm rot="10800000">
              <a:off x="2438763" y="5681848"/>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pic>
          <p:nvPicPr>
            <p:cNvPr id="126978" name="Picture 4" descr="church+attendance+by+denomination.jpg">
              <a:extLst>
                <a:ext uri="{FF2B5EF4-FFF2-40B4-BE49-F238E27FC236}">
                  <a16:creationId xmlns:a16="http://schemas.microsoft.com/office/drawing/2014/main" id="{B7A85B16-643E-5B44-BD5E-E335FBE21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2">
              <a:extLst>
                <a:ext uri="{FF2B5EF4-FFF2-40B4-BE49-F238E27FC236}">
                  <a16:creationId xmlns:a16="http://schemas.microsoft.com/office/drawing/2014/main" id="{299E1A03-3311-824A-8718-414616A255A5}"/>
                </a:ext>
              </a:extLst>
            </p:cNvPr>
            <p:cNvSpPr/>
            <p:nvPr/>
          </p:nvSpPr>
          <p:spPr bwMode="auto">
            <a:xfrm>
              <a:off x="4034539" y="3686624"/>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3" name="Triangle 12">
              <a:extLst>
                <a:ext uri="{FF2B5EF4-FFF2-40B4-BE49-F238E27FC236}">
                  <a16:creationId xmlns:a16="http://schemas.microsoft.com/office/drawing/2014/main" id="{20A87DBE-CF46-0D45-B8A2-886AE69E8EE4}"/>
                </a:ext>
              </a:extLst>
            </p:cNvPr>
            <p:cNvSpPr/>
            <p:nvPr/>
          </p:nvSpPr>
          <p:spPr bwMode="auto">
            <a:xfrm>
              <a:off x="-1764704" y="3342380"/>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4" name="Triangle 13">
              <a:extLst>
                <a:ext uri="{FF2B5EF4-FFF2-40B4-BE49-F238E27FC236}">
                  <a16:creationId xmlns:a16="http://schemas.microsoft.com/office/drawing/2014/main" id="{A8AFE4E3-7256-4041-BADC-CF0CC9077DEF}"/>
                </a:ext>
              </a:extLst>
            </p:cNvPr>
            <p:cNvSpPr/>
            <p:nvPr/>
          </p:nvSpPr>
          <p:spPr bwMode="auto">
            <a:xfrm rot="10800000">
              <a:off x="-1936369" y="882321"/>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5" name="Triangle 14">
              <a:extLst>
                <a:ext uri="{FF2B5EF4-FFF2-40B4-BE49-F238E27FC236}">
                  <a16:creationId xmlns:a16="http://schemas.microsoft.com/office/drawing/2014/main" id="{B4F37038-82CE-EB44-AAEB-BCDF11DED676}"/>
                </a:ext>
              </a:extLst>
            </p:cNvPr>
            <p:cNvSpPr/>
            <p:nvPr/>
          </p:nvSpPr>
          <p:spPr bwMode="auto">
            <a:xfrm rot="10800000">
              <a:off x="4711857" y="1043686"/>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7" name="Triangle 16">
              <a:extLst>
                <a:ext uri="{FF2B5EF4-FFF2-40B4-BE49-F238E27FC236}">
                  <a16:creationId xmlns:a16="http://schemas.microsoft.com/office/drawing/2014/main" id="{10F7BDFA-6E5B-EF44-B007-D5D2D6923E84}"/>
                </a:ext>
              </a:extLst>
            </p:cNvPr>
            <p:cNvSpPr/>
            <p:nvPr/>
          </p:nvSpPr>
          <p:spPr bwMode="auto">
            <a:xfrm rot="10133098">
              <a:off x="2718462" y="5434422"/>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sp>
          <p:nvSpPr>
            <p:cNvPr id="18" name="Triangle 17">
              <a:extLst>
                <a:ext uri="{FF2B5EF4-FFF2-40B4-BE49-F238E27FC236}">
                  <a16:creationId xmlns:a16="http://schemas.microsoft.com/office/drawing/2014/main" id="{61677738-272C-9E4E-B805-DB5490E0A171}"/>
                </a:ext>
              </a:extLst>
            </p:cNvPr>
            <p:cNvSpPr/>
            <p:nvPr/>
          </p:nvSpPr>
          <p:spPr bwMode="auto">
            <a:xfrm rot="5018813">
              <a:off x="5400618" y="1043937"/>
              <a:ext cx="5705611" cy="4744400"/>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Arial"/>
                <a:ea typeface="ＭＳ Ｐゴシック"/>
                <a:cs typeface="+mj-cs"/>
              </a:endParaRPr>
            </a:p>
          </p:txBody>
        </p:sp>
      </p:grpSp>
      <p:sp>
        <p:nvSpPr>
          <p:cNvPr id="2" name="Title 1">
            <a:extLst>
              <a:ext uri="{FF2B5EF4-FFF2-40B4-BE49-F238E27FC236}">
                <a16:creationId xmlns:a16="http://schemas.microsoft.com/office/drawing/2014/main" id="{AA551502-27FB-FC43-A6C3-E1362B285B5D}"/>
              </a:ext>
            </a:extLst>
          </p:cNvPr>
          <p:cNvSpPr>
            <a:spLocks noGrp="1"/>
          </p:cNvSpPr>
          <p:nvPr>
            <p:ph type="ctrTitle"/>
          </p:nvPr>
        </p:nvSpPr>
        <p:spPr>
          <a:xfrm>
            <a:off x="0" y="0"/>
            <a:ext cx="9144000" cy="764704"/>
          </a:xfr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b="1" dirty="0"/>
              <a:t>2005 USA Church Attendance</a:t>
            </a:r>
          </a:p>
        </p:txBody>
      </p:sp>
      <p:sp>
        <p:nvSpPr>
          <p:cNvPr id="4" name="Title 1">
            <a:extLst>
              <a:ext uri="{FF2B5EF4-FFF2-40B4-BE49-F238E27FC236}">
                <a16:creationId xmlns:a16="http://schemas.microsoft.com/office/drawing/2014/main" id="{12B95D49-34D2-224E-82F0-4959B33B56CA}"/>
              </a:ext>
            </a:extLst>
          </p:cNvPr>
          <p:cNvSpPr txBox="1">
            <a:spLocks/>
          </p:cNvSpPr>
          <p:nvPr/>
        </p:nvSpPr>
        <p:spPr bwMode="auto">
          <a:xfrm>
            <a:off x="3727206" y="5555467"/>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Pentecostal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7%</a:t>
            </a:r>
          </a:p>
        </p:txBody>
      </p:sp>
      <p:sp>
        <p:nvSpPr>
          <p:cNvPr id="6" name="Title 1">
            <a:extLst>
              <a:ext uri="{FF2B5EF4-FFF2-40B4-BE49-F238E27FC236}">
                <a16:creationId xmlns:a16="http://schemas.microsoft.com/office/drawing/2014/main" id="{CB2F6846-CCBE-EA4E-ADD3-E353FD3A0F8A}"/>
              </a:ext>
            </a:extLst>
          </p:cNvPr>
          <p:cNvSpPr txBox="1">
            <a:spLocks/>
          </p:cNvSpPr>
          <p:nvPr/>
        </p:nvSpPr>
        <p:spPr bwMode="auto">
          <a:xfrm>
            <a:off x="2426262" y="5685095"/>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Christian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5%</a:t>
            </a:r>
          </a:p>
        </p:txBody>
      </p:sp>
      <p:sp>
        <p:nvSpPr>
          <p:cNvPr id="7" name="Title 1">
            <a:extLst>
              <a:ext uri="{FF2B5EF4-FFF2-40B4-BE49-F238E27FC236}">
                <a16:creationId xmlns:a16="http://schemas.microsoft.com/office/drawing/2014/main" id="{479FB894-E9BF-D34E-8C69-8CB6597B0CB1}"/>
              </a:ext>
            </a:extLst>
          </p:cNvPr>
          <p:cNvSpPr txBox="1">
            <a:spLocks/>
          </p:cNvSpPr>
          <p:nvPr/>
        </p:nvSpPr>
        <p:spPr bwMode="auto">
          <a:xfrm>
            <a:off x="4554843" y="5029966"/>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Reformed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4%</a:t>
            </a:r>
          </a:p>
        </p:txBody>
      </p:sp>
      <p:sp>
        <p:nvSpPr>
          <p:cNvPr id="8" name="Title 1">
            <a:extLst>
              <a:ext uri="{FF2B5EF4-FFF2-40B4-BE49-F238E27FC236}">
                <a16:creationId xmlns:a16="http://schemas.microsoft.com/office/drawing/2014/main" id="{645FFC3E-919A-2F44-9FA6-E0666C864900}"/>
              </a:ext>
            </a:extLst>
          </p:cNvPr>
          <p:cNvSpPr txBox="1">
            <a:spLocks/>
          </p:cNvSpPr>
          <p:nvPr/>
        </p:nvSpPr>
        <p:spPr bwMode="auto">
          <a:xfrm>
            <a:off x="5022718" y="440129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Lutheran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5%</a:t>
            </a:r>
          </a:p>
        </p:txBody>
      </p:sp>
      <p:sp>
        <p:nvSpPr>
          <p:cNvPr id="9" name="Title 1">
            <a:extLst>
              <a:ext uri="{FF2B5EF4-FFF2-40B4-BE49-F238E27FC236}">
                <a16:creationId xmlns:a16="http://schemas.microsoft.com/office/drawing/2014/main" id="{B6348402-B7AE-7644-8517-D2C7073196D4}"/>
              </a:ext>
            </a:extLst>
          </p:cNvPr>
          <p:cNvSpPr txBox="1">
            <a:spLocks/>
          </p:cNvSpPr>
          <p:nvPr/>
        </p:nvSpPr>
        <p:spPr bwMode="auto">
          <a:xfrm>
            <a:off x="5455685" y="342390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Methodist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10%</a:t>
            </a:r>
          </a:p>
        </p:txBody>
      </p:sp>
      <p:sp>
        <p:nvSpPr>
          <p:cNvPr id="10" name="Title 1">
            <a:extLst>
              <a:ext uri="{FF2B5EF4-FFF2-40B4-BE49-F238E27FC236}">
                <a16:creationId xmlns:a16="http://schemas.microsoft.com/office/drawing/2014/main" id="{929640BA-62A3-754F-84CE-6E2A1C81F4FE}"/>
              </a:ext>
            </a:extLst>
          </p:cNvPr>
          <p:cNvSpPr txBox="1">
            <a:spLocks/>
          </p:cNvSpPr>
          <p:nvPr/>
        </p:nvSpPr>
        <p:spPr bwMode="auto">
          <a:xfrm>
            <a:off x="4571514" y="1358933"/>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Baptist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22%</a:t>
            </a:r>
          </a:p>
        </p:txBody>
      </p:sp>
      <p:sp>
        <p:nvSpPr>
          <p:cNvPr id="11" name="Title 1">
            <a:extLst>
              <a:ext uri="{FF2B5EF4-FFF2-40B4-BE49-F238E27FC236}">
                <a16:creationId xmlns:a16="http://schemas.microsoft.com/office/drawing/2014/main" id="{88B9477A-7D6E-B746-9EEF-10B4D39CD5DC}"/>
              </a:ext>
            </a:extLst>
          </p:cNvPr>
          <p:cNvSpPr txBox="1">
            <a:spLocks/>
          </p:cNvSpPr>
          <p:nvPr/>
        </p:nvSpPr>
        <p:spPr bwMode="auto">
          <a:xfrm>
            <a:off x="1063100" y="909141"/>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Other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17%</a:t>
            </a:r>
          </a:p>
        </p:txBody>
      </p:sp>
      <p:sp>
        <p:nvSpPr>
          <p:cNvPr id="12" name="Title 1">
            <a:extLst>
              <a:ext uri="{FF2B5EF4-FFF2-40B4-BE49-F238E27FC236}">
                <a16:creationId xmlns:a16="http://schemas.microsoft.com/office/drawing/2014/main" id="{7A3E77A0-BB20-3D49-A10C-0B0CAEAA5BBA}"/>
              </a:ext>
            </a:extLst>
          </p:cNvPr>
          <p:cNvSpPr txBox="1">
            <a:spLocks/>
          </p:cNvSpPr>
          <p:nvPr/>
        </p:nvSpPr>
        <p:spPr bwMode="auto">
          <a:xfrm>
            <a:off x="-88173" y="4295322"/>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Catholic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ＭＳ Ｐゴシック"/>
              </a:rPr>
              <a:t>30%</a:t>
            </a:r>
          </a:p>
        </p:txBody>
      </p:sp>
      <p:sp>
        <p:nvSpPr>
          <p:cNvPr id="20" name="Title 1">
            <a:extLst>
              <a:ext uri="{FF2B5EF4-FFF2-40B4-BE49-F238E27FC236}">
                <a16:creationId xmlns:a16="http://schemas.microsoft.com/office/drawing/2014/main" id="{79B48258-9879-4645-8157-BAE3D0CAAD2C}"/>
              </a:ext>
            </a:extLst>
          </p:cNvPr>
          <p:cNvSpPr txBox="1">
            <a:spLocks/>
          </p:cNvSpPr>
          <p:nvPr/>
        </p:nvSpPr>
        <p:spPr bwMode="auto">
          <a:xfrm>
            <a:off x="22787" y="6273316"/>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THE AMERICAN CHURCH RESEARCH PROJECT</a:t>
            </a:r>
          </a:p>
        </p:txBody>
      </p:sp>
      <p:sp>
        <p:nvSpPr>
          <p:cNvPr id="21" name="Title 1">
            <a:extLst>
              <a:ext uri="{FF2B5EF4-FFF2-40B4-BE49-F238E27FC236}">
                <a16:creationId xmlns:a16="http://schemas.microsoft.com/office/drawing/2014/main" id="{44FADA16-BCBF-1E45-9322-93CBD86BEB2A}"/>
              </a:ext>
            </a:extLst>
          </p:cNvPr>
          <p:cNvSpPr txBox="1">
            <a:spLocks/>
          </p:cNvSpPr>
          <p:nvPr/>
        </p:nvSpPr>
        <p:spPr bwMode="auto">
          <a:xfrm>
            <a:off x="5618376" y="6299802"/>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 2005 David T. Olson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http://</a:t>
            </a:r>
            <a:r>
              <a:rPr kumimoji="0" lang="en-US" altLang="en-US" sz="1400" b="1" i="0" u="none" strike="noStrike" kern="0" cap="none" spc="0" normalizeH="0" baseline="0" noProof="0" dirty="0" err="1">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rPr>
              <a:t>www.theamericanchurch.org</a:t>
            </a:r>
            <a:endParaRPr kumimoji="0" lang="en-US" altLang="en-US" sz="1400" b="1" i="0" u="none" strike="noStrike" kern="0" cap="none" spc="0" normalizeH="0" baseline="0" noProof="0" dirty="0">
              <a:ln>
                <a:noFill/>
              </a:ln>
              <a:solidFill>
                <a:srgbClr val="651130"/>
              </a:solidFill>
              <a:effectLst/>
              <a:uLnTx/>
              <a:uFillTx/>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714655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99B53719-0DD9-C747-8E59-50DDA8939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4F4E649F-6A42-B747-B66A-E9236B24F125}"/>
              </a:ext>
            </a:extLst>
          </p:cNvPr>
          <p:cNvSpPr>
            <a:spLocks noGrp="1" noChangeArrowheads="1"/>
          </p:cNvSpPr>
          <p:nvPr>
            <p:ph type="ctrTitle"/>
          </p:nvPr>
        </p:nvSpPr>
        <p:spPr>
          <a:xfrm>
            <a:off x="685800" y="2286000"/>
            <a:ext cx="8134672" cy="1143000"/>
          </a:xfrm>
          <a:effectLst>
            <a:outerShdw blurRad="63500" dist="35921" dir="2700000" algn="ctr" rotWithShape="0">
              <a:srgbClr val="000000">
                <a:alpha val="74997"/>
              </a:srgbClr>
            </a:outerShdw>
          </a:effectLst>
        </p:spPr>
        <p:txBody>
          <a:bodyPr/>
          <a:lstStyle/>
          <a:p>
            <a:pPr eaLnBrk="1" hangingPunct="1"/>
            <a:r>
              <a:rPr lang="zh-CN" altLang="en-US"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什么是你“永存的果子”？</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5BEC236C-8933-394D-8CF2-76BE2EB81563}"/>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9613435"/>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12</a:t>
            </a:r>
            <a:endParaRPr lang="en-US">
              <a:cs typeface="Helvetica" charset="0"/>
            </a:endParaRPr>
          </a:p>
        </p:txBody>
      </p:sp>
      <p:pic>
        <p:nvPicPr>
          <p:cNvPr id="21506" name="Picture 2" descr="pd_darkness_071029_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6243638" y="2354263"/>
            <a:ext cx="2497137" cy="931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900">
                <a:solidFill>
                  <a:srgbClr val="FFFFFF"/>
                </a:solidFill>
                <a:latin typeface="宋体" charset="0"/>
                <a:ea typeface="宋体" charset="0"/>
                <a:cs typeface="宋体" charset="0"/>
                <a:sym typeface="宋体" charset="0"/>
              </a:rPr>
              <a:t>把我们迁到祂爱子的国里，</a:t>
            </a:r>
            <a:endParaRPr lang="en-US">
              <a:cs typeface="Helvetica" charset="0"/>
            </a:endParaRPr>
          </a:p>
        </p:txBody>
      </p:sp>
      <p:sp>
        <p:nvSpPr>
          <p:cNvPr id="21509" name="AutoShape 5"/>
          <p:cNvSpPr>
            <a:spLocks/>
          </p:cNvSpPr>
          <p:nvPr/>
        </p:nvSpPr>
        <p:spPr bwMode="auto">
          <a:xfrm>
            <a:off x="5967413" y="4479925"/>
            <a:ext cx="2857500" cy="184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600">
                <a:solidFill>
                  <a:srgbClr val="FFFFFF"/>
                </a:solidFill>
                <a:latin typeface="宋体" charset="0"/>
                <a:ea typeface="宋体" charset="0"/>
                <a:cs typeface="宋体" charset="0"/>
                <a:sym typeface="宋体" charset="0"/>
              </a:rPr>
              <a:t>我们在爱子里得蒙救赎，罪过得以赦免。</a:t>
            </a:r>
            <a:endParaRPr lang="en-US" sz="2600" b="1">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en-US" sz="2600">
                <a:solidFill>
                  <a:srgbClr val="FFFFFF"/>
                </a:solidFill>
                <a:latin typeface="宋体" charset="0"/>
                <a:ea typeface="宋体" charset="0"/>
                <a:cs typeface="宋体" charset="0"/>
                <a:sym typeface="宋体" charset="0"/>
              </a:rPr>
              <a:t>(</a:t>
            </a:r>
            <a:r>
              <a:rPr lang="ja-JP" altLang="en-US" sz="1800">
                <a:solidFill>
                  <a:srgbClr val="FFFFFF"/>
                </a:solidFill>
                <a:latin typeface="SimHei" charset="0"/>
                <a:cs typeface="SimHei" charset="0"/>
                <a:sym typeface="SimHei" charset="0"/>
              </a:rPr>
              <a:t>歌罗西书</a:t>
            </a:r>
            <a:r>
              <a:rPr lang="en-US" sz="1800">
                <a:solidFill>
                  <a:srgbClr val="FFFFFF"/>
                </a:solidFill>
                <a:latin typeface="SimHei" charset="0"/>
                <a:cs typeface="SimHei" charset="0"/>
                <a:sym typeface="SimHei" charset="0"/>
              </a:rPr>
              <a:t>1:13-14)</a:t>
            </a:r>
            <a:endParaRPr lang="en-US">
              <a:cs typeface="Helvetica" charset="0"/>
            </a:endParaRPr>
          </a:p>
        </p:txBody>
      </p:sp>
      <p:sp>
        <p:nvSpPr>
          <p:cNvPr id="21510" name="AutoShape 6"/>
          <p:cNvSpPr>
            <a:spLocks/>
          </p:cNvSpPr>
          <p:nvPr/>
        </p:nvSpPr>
        <p:spPr bwMode="auto">
          <a:xfrm>
            <a:off x="493713" y="1878013"/>
            <a:ext cx="2133600" cy="1260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a:defRPr/>
            </a:pPr>
            <a:r>
              <a:rPr lang="ja-JP" altLang="en-US" sz="2800">
                <a:solidFill>
                  <a:srgbClr val="FFFFFF"/>
                </a:solidFill>
                <a:latin typeface="宋体" charset="0"/>
                <a:ea typeface="宋体" charset="0"/>
                <a:cs typeface="宋体" charset="0"/>
                <a:sym typeface="宋体" charset="0"/>
              </a:rPr>
              <a:t>祂救了我们脱离黑暗的权势，</a:t>
            </a:r>
            <a:endParaRPr lang="en-US">
              <a:cs typeface="Helvetica" charset="0"/>
            </a:endParaRPr>
          </a:p>
        </p:txBody>
      </p:sp>
      <p:sp>
        <p:nvSpPr>
          <p:cNvPr id="2" name="Title 1"/>
          <p:cNvSpPr>
            <a:spLocks noGrp="1"/>
          </p:cNvSpPr>
          <p:nvPr>
            <p:ph type="title"/>
          </p:nvPr>
        </p:nvSpPr>
        <p:spPr>
          <a:xfrm>
            <a:off x="0" y="260350"/>
            <a:ext cx="9144000" cy="1323975"/>
          </a:xfrm>
        </p:spPr>
        <p:txBody>
          <a:bodyPr/>
          <a:lstStyle/>
          <a:p>
            <a:pPr>
              <a:defRPr/>
            </a:pPr>
            <a:r>
              <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Church as a Kingdom</a:t>
            </a:r>
            <a:endParaRPr lang="en-US" sz="4400" dirty="0"/>
          </a:p>
        </p:txBody>
      </p:sp>
    </p:spTree>
    <p:extLst>
      <p:ext uri="{BB962C8B-B14F-4D97-AF65-F5344CB8AC3E}">
        <p14:creationId xmlns:p14="http://schemas.microsoft.com/office/powerpoint/2010/main" val="812087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F335FF5-2503-6647-8794-7E2D7E739A04}"/>
              </a:ext>
            </a:extLst>
          </p:cNvPr>
          <p:cNvSpPr>
            <a:spLocks noGrp="1" noRot="1" noChangeArrowheads="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The Church as a Household/Family (Eph. 2:19)</a:t>
            </a:r>
          </a:p>
        </p:txBody>
      </p:sp>
      <p:pic>
        <p:nvPicPr>
          <p:cNvPr id="214018" name="Picture 4" descr="HOushold0001">
            <a:extLst>
              <a:ext uri="{FF2B5EF4-FFF2-40B4-BE49-F238E27FC236}">
                <a16:creationId xmlns:a16="http://schemas.microsoft.com/office/drawing/2014/main" id="{0B5A4714-D012-AE46-9EC1-7832F2624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0"/>
          <a:stretch>
            <a:fillRect/>
          </a:stretch>
        </p:blipFill>
        <p:spPr bwMode="auto">
          <a:xfrm>
            <a:off x="304800" y="1731963"/>
            <a:ext cx="84582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a:extLst>
              <a:ext uri="{FF2B5EF4-FFF2-40B4-BE49-F238E27FC236}">
                <a16:creationId xmlns:a16="http://schemas.microsoft.com/office/drawing/2014/main" id="{A66EFB2E-C3A6-494E-8E18-168D1F5B2B4E}"/>
              </a:ext>
            </a:extLst>
          </p:cNvPr>
          <p:cNvSpPr txBox="1">
            <a:spLocks noChangeArrowheads="1"/>
          </p:cNvSpPr>
          <p:nvPr/>
        </p:nvSpPr>
        <p:spPr bwMode="auto">
          <a:xfrm>
            <a:off x="8534400" y="76200"/>
            <a:ext cx="527050"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a:ea typeface="ＭＳ Ｐゴシック" charset="-128"/>
                <a:cs typeface="Arial"/>
              </a:rPr>
              <a:t>15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5" name="Rectangle 4">
            <a:extLst>
              <a:ext uri="{FF2B5EF4-FFF2-40B4-BE49-F238E27FC236}">
                <a16:creationId xmlns:a16="http://schemas.microsoft.com/office/drawing/2014/main" id="{E12E5FB6-26A0-2E45-B655-341FA92328D8}"/>
              </a:ext>
            </a:extLst>
          </p:cNvPr>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00000"/>
              </a:solidFill>
              <a:latin typeface="Times New Roman" panose="02020603050405020304" pitchFamily="18" charset="0"/>
            </a:endParaRPr>
          </a:p>
        </p:txBody>
      </p:sp>
      <p:pic>
        <p:nvPicPr>
          <p:cNvPr id="216066" name="Picture 3" descr="animation_01.gif">
            <a:extLst>
              <a:ext uri="{FF2B5EF4-FFF2-40B4-BE49-F238E27FC236}">
                <a16:creationId xmlns:a16="http://schemas.microsoft.com/office/drawing/2014/main" id="{EE341708-B704-294E-834D-8FF7171CF1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9388"/>
            <a:ext cx="5408613"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2">
            <a:extLst>
              <a:ext uri="{FF2B5EF4-FFF2-40B4-BE49-F238E27FC236}">
                <a16:creationId xmlns:a16="http://schemas.microsoft.com/office/drawing/2014/main" id="{887AB33A-99A6-BE45-9700-EFAB61E4474A}"/>
              </a:ext>
            </a:extLst>
          </p:cNvPr>
          <p:cNvSpPr>
            <a:spLocks noGrp="1" noChangeArrowheads="1"/>
          </p:cNvSpPr>
          <p:nvPr>
            <p:ph type="title" idx="4294967295"/>
          </p:nvPr>
        </p:nvSpPr>
        <p:spPr>
          <a:xfrm>
            <a:off x="76200" y="-76200"/>
            <a:ext cx="3657600" cy="838200"/>
          </a:xfrm>
        </p:spPr>
        <p:txBody>
          <a:bodyPr/>
          <a:lstStyle/>
          <a:p>
            <a:r>
              <a:rPr lang="en-US" altLang="en-US" sz="4800">
                <a:effectLst>
                  <a:outerShdw blurRad="38100" dist="38100" dir="2700000" algn="tl">
                    <a:srgbClr val="000000"/>
                  </a:outerShdw>
                </a:effectLst>
                <a:latin typeface="Arial" panose="020B0604020202020204" pitchFamily="34" charset="0"/>
                <a:ea typeface="ＭＳ Ｐゴシック" panose="020B0600070205080204" pitchFamily="34" charset="-128"/>
              </a:rPr>
              <a:t>Summary</a:t>
            </a:r>
          </a:p>
        </p:txBody>
      </p:sp>
      <p:sp>
        <p:nvSpPr>
          <p:cNvPr id="216068" name="TextBox 6">
            <a:extLst>
              <a:ext uri="{FF2B5EF4-FFF2-40B4-BE49-F238E27FC236}">
                <a16:creationId xmlns:a16="http://schemas.microsoft.com/office/drawing/2014/main" id="{C0484BE0-6605-8340-9F9B-659312ACDA70}"/>
              </a:ext>
            </a:extLst>
          </p:cNvPr>
          <p:cNvSpPr txBox="1">
            <a:spLocks noChangeArrowheads="1"/>
          </p:cNvSpPr>
          <p:nvPr/>
        </p:nvSpPr>
        <p:spPr bwMode="auto">
          <a:xfrm>
            <a:off x="76200" y="762000"/>
            <a:ext cx="3657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ja-JP" b="1"/>
              <a:t>"Every biblical metaphor of the church, without exception, emphasizes its </a:t>
            </a:r>
            <a:r>
              <a:rPr lang="en-US" altLang="ja-JP" b="1">
                <a:solidFill>
                  <a:srgbClr val="0000FF"/>
                </a:solidFill>
              </a:rPr>
              <a:t>unity</a:t>
            </a:r>
            <a:r>
              <a:rPr lang="en-US" altLang="ja-JP" b="1"/>
              <a:t>.  The church is </a:t>
            </a:r>
            <a:r>
              <a:rPr lang="en-US" altLang="ja-JP" b="1">
                <a:solidFill>
                  <a:srgbClr val="0000FF"/>
                </a:solidFill>
              </a:rPr>
              <a:t>one </a:t>
            </a:r>
            <a:r>
              <a:rPr lang="en-US" altLang="ja-JP" b="1"/>
              <a:t>bride with </a:t>
            </a:r>
            <a:r>
              <a:rPr lang="en-US" altLang="ja-JP" b="1">
                <a:solidFill>
                  <a:srgbClr val="0000FF"/>
                </a:solidFill>
              </a:rPr>
              <a:t>one </a:t>
            </a:r>
            <a:r>
              <a:rPr lang="en-US" altLang="ja-JP" b="1"/>
              <a:t>husband; </a:t>
            </a:r>
            <a:r>
              <a:rPr lang="en-US" altLang="ja-JP" b="1">
                <a:solidFill>
                  <a:srgbClr val="0000FF"/>
                </a:solidFill>
              </a:rPr>
              <a:t>one </a:t>
            </a:r>
            <a:r>
              <a:rPr lang="en-US" altLang="ja-JP" b="1"/>
              <a:t>flock with </a:t>
            </a:r>
            <a:r>
              <a:rPr lang="en-US" altLang="ja-JP" b="1">
                <a:solidFill>
                  <a:srgbClr val="0000FF"/>
                </a:solidFill>
              </a:rPr>
              <a:t>one </a:t>
            </a:r>
            <a:r>
              <a:rPr lang="en-US" altLang="ja-JP" b="1"/>
              <a:t>shepherd; </a:t>
            </a:r>
            <a:r>
              <a:rPr lang="en-US" altLang="ja-JP" b="1">
                <a:solidFill>
                  <a:srgbClr val="0000FF"/>
                </a:solidFill>
              </a:rPr>
              <a:t>one </a:t>
            </a:r>
            <a:r>
              <a:rPr lang="en-US" altLang="ja-JP" b="1"/>
              <a:t>set of branches on </a:t>
            </a:r>
            <a:r>
              <a:rPr lang="en-US" altLang="ja-JP" b="1">
                <a:solidFill>
                  <a:srgbClr val="0000FF"/>
                </a:solidFill>
              </a:rPr>
              <a:t>one </a:t>
            </a:r>
            <a:r>
              <a:rPr lang="en-US" altLang="ja-JP" b="1"/>
              <a:t>vine; </a:t>
            </a:r>
            <a:r>
              <a:rPr lang="en-US" altLang="ja-JP" b="1">
                <a:solidFill>
                  <a:srgbClr val="0000FF"/>
                </a:solidFill>
              </a:rPr>
              <a:t>one </a:t>
            </a:r>
            <a:r>
              <a:rPr lang="en-US" altLang="ja-JP" b="1"/>
              <a:t>kingdom with </a:t>
            </a:r>
            <a:r>
              <a:rPr lang="en-US" altLang="ja-JP" b="1">
                <a:solidFill>
                  <a:srgbClr val="0000FF"/>
                </a:solidFill>
              </a:rPr>
              <a:t>one </a:t>
            </a:r>
            <a:r>
              <a:rPr lang="en-US" altLang="ja-JP" b="1"/>
              <a:t>king; </a:t>
            </a:r>
            <a:r>
              <a:rPr lang="en-US" altLang="ja-JP" b="1">
                <a:solidFill>
                  <a:srgbClr val="0000FF"/>
                </a:solidFill>
              </a:rPr>
              <a:t>one </a:t>
            </a:r>
            <a:r>
              <a:rPr lang="en-US" altLang="ja-JP" b="1"/>
              <a:t>family with </a:t>
            </a:r>
            <a:r>
              <a:rPr lang="en-US" altLang="ja-JP" b="1">
                <a:solidFill>
                  <a:srgbClr val="0000FF"/>
                </a:solidFill>
              </a:rPr>
              <a:t>one </a:t>
            </a:r>
            <a:r>
              <a:rPr lang="en-US" altLang="ja-JP" b="1"/>
              <a:t>father; </a:t>
            </a:r>
            <a:r>
              <a:rPr lang="en-US" altLang="ja-JP" b="1">
                <a:solidFill>
                  <a:srgbClr val="0000FF"/>
                </a:solidFill>
              </a:rPr>
              <a:t>one </a:t>
            </a:r>
            <a:r>
              <a:rPr lang="en-US" altLang="ja-JP" b="1"/>
              <a:t>building with </a:t>
            </a:r>
            <a:r>
              <a:rPr lang="en-US" altLang="ja-JP" b="1">
                <a:solidFill>
                  <a:srgbClr val="0000FF"/>
                </a:solidFill>
              </a:rPr>
              <a:t>one </a:t>
            </a:r>
            <a:r>
              <a:rPr lang="en-US" altLang="ja-JP" b="1"/>
              <a:t>foundation; </a:t>
            </a:r>
            <a:r>
              <a:rPr lang="en-US" altLang="ja-JP" b="1">
                <a:solidFill>
                  <a:srgbClr val="0000FF"/>
                </a:solidFill>
              </a:rPr>
              <a:t>one </a:t>
            </a:r>
            <a:r>
              <a:rPr lang="en-US" altLang="ja-JP" b="1"/>
              <a:t>body with </a:t>
            </a:r>
            <a:r>
              <a:rPr lang="en-US" altLang="ja-JP" b="1">
                <a:solidFill>
                  <a:srgbClr val="0000FF"/>
                </a:solidFill>
              </a:rPr>
              <a:t>one </a:t>
            </a:r>
            <a:r>
              <a:rPr lang="en-US" altLang="ja-JP" b="1"/>
              <a:t>head, Jesus Christ."</a:t>
            </a:r>
            <a:endParaRPr lang="en-US" altLang="en-US" b="1">
              <a:solidFill>
                <a:srgbClr val="000000"/>
              </a:solidFill>
            </a:endParaRPr>
          </a:p>
        </p:txBody>
      </p:sp>
      <p:sp>
        <p:nvSpPr>
          <p:cNvPr id="216069" name="TextBox 6">
            <a:extLst>
              <a:ext uri="{FF2B5EF4-FFF2-40B4-BE49-F238E27FC236}">
                <a16:creationId xmlns:a16="http://schemas.microsoft.com/office/drawing/2014/main" id="{59A0D06F-5B13-5D4B-8E5A-7109A73B4CA9}"/>
              </a:ext>
            </a:extLst>
          </p:cNvPr>
          <p:cNvSpPr txBox="1">
            <a:spLocks noChangeArrowheads="1"/>
          </p:cNvSpPr>
          <p:nvPr/>
        </p:nvSpPr>
        <p:spPr bwMode="auto">
          <a:xfrm>
            <a:off x="3505200" y="6073775"/>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b="1"/>
              <a:t>John MacArthur, </a:t>
            </a:r>
            <a:r>
              <a:rPr lang="en-US" altLang="en-US" sz="1800" b="1" i="1"/>
              <a:t>The Church: The Body of Christ </a:t>
            </a:r>
            <a:r>
              <a:rPr lang="en-US" altLang="en-US" sz="1800" b="1"/>
              <a:t>(Grand Rapids: Zondervan, 1973), 19. </a:t>
            </a:r>
            <a:endParaRPr lang="en-US" altLang="en-US" sz="1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6" presetClass="entr" presetSubtype="0" fill="hold" grpId="0" nodeType="withEffect">
                                  <p:stCondLst>
                                    <p:cond delay="0"/>
                                  </p:stCondLst>
                                  <p:childTnLst>
                                    <p:set>
                                      <p:cBhvr>
                                        <p:cTn id="6" dur="1" fill="hold">
                                          <p:stCondLst>
                                            <p:cond delay="0"/>
                                          </p:stCondLst>
                                        </p:cTn>
                                        <p:tgtEl>
                                          <p:spTgt spid="254978"/>
                                        </p:tgtEl>
                                        <p:attrNameLst>
                                          <p:attrName>style.visibility</p:attrName>
                                        </p:attrNameLst>
                                      </p:cBhvr>
                                      <p:to>
                                        <p:strVal val="visible"/>
                                      </p:to>
                                    </p:set>
                                    <p:anim by="(-#ppt_w*2)" calcmode="lin" valueType="num">
                                      <p:cBhvr rctx="PPT">
                                        <p:cTn id="7" dur="500" autoRev="1" fill="hold">
                                          <p:stCondLst>
                                            <p:cond delay="0"/>
                                          </p:stCondLst>
                                        </p:cTn>
                                        <p:tgtEl>
                                          <p:spTgt spid="254978"/>
                                        </p:tgtEl>
                                        <p:attrNameLst>
                                          <p:attrName>ppt_w</p:attrName>
                                        </p:attrNameLst>
                                      </p:cBhvr>
                                    </p:anim>
                                    <p:anim by="(#ppt_w*0.50)" calcmode="lin" valueType="num">
                                      <p:cBhvr>
                                        <p:cTn id="8" dur="500" decel="50000" autoRev="1" fill="hold">
                                          <p:stCondLst>
                                            <p:cond delay="0"/>
                                          </p:stCondLst>
                                        </p:cTn>
                                        <p:tgtEl>
                                          <p:spTgt spid="254978"/>
                                        </p:tgtEl>
                                        <p:attrNameLst>
                                          <p:attrName>ppt_x</p:attrName>
                                        </p:attrNameLst>
                                      </p:cBhvr>
                                    </p:anim>
                                    <p:anim from="(-#ppt_h/2)" to="(#ppt_y)" calcmode="lin" valueType="num">
                                      <p:cBhvr>
                                        <p:cTn id="9" dur="1000" fill="hold">
                                          <p:stCondLst>
                                            <p:cond delay="0"/>
                                          </p:stCondLst>
                                        </p:cTn>
                                        <p:tgtEl>
                                          <p:spTgt spid="254978"/>
                                        </p:tgtEl>
                                        <p:attrNameLst>
                                          <p:attrName>ppt_y</p:attrName>
                                        </p:attrNameLst>
                                      </p:cBhvr>
                                    </p:anim>
                                    <p:animRot by="21600000">
                                      <p:cBhvr>
                                        <p:cTn id="10" dur="1000" fill="hold">
                                          <p:stCondLst>
                                            <p:cond delay="0"/>
                                          </p:stCondLst>
                                        </p:cTn>
                                        <p:tgtEl>
                                          <p:spTgt spid="2549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5A7D9AD7-EDD9-FD4C-8DAD-C2705D9B6245}"/>
              </a:ext>
            </a:extLst>
          </p:cNvPr>
          <p:cNvSpPr>
            <a:spLocks noChangeArrowheads="1"/>
          </p:cNvSpPr>
          <p:nvPr/>
        </p:nvSpPr>
        <p:spPr bwMode="auto">
          <a:xfrm>
            <a:off x="0" y="914400"/>
            <a:ext cx="4572000" cy="4419600"/>
          </a:xfrm>
          <a:prstGeom prst="ellipse">
            <a:avLst/>
          </a:prstGeom>
          <a:solidFill>
            <a:srgbClr val="660066"/>
          </a:solidFill>
          <a:ln w="57150">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4" name="Text Box 4">
            <a:extLst>
              <a:ext uri="{FF2B5EF4-FFF2-40B4-BE49-F238E27FC236}">
                <a16:creationId xmlns:a16="http://schemas.microsoft.com/office/drawing/2014/main" id="{8078B972-C514-4E4B-B984-4B741979D470}"/>
              </a:ext>
            </a:extLst>
          </p:cNvPr>
          <p:cNvSpPr txBox="1">
            <a:spLocks noChangeArrowheads="1"/>
          </p:cNvSpPr>
          <p:nvPr/>
        </p:nvSpPr>
        <p:spPr bwMode="auto">
          <a:xfrm>
            <a:off x="1143000" y="1524000"/>
            <a:ext cx="22098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WORSHIP</a:t>
            </a:r>
            <a:br>
              <a:rPr lang="en-US" b="1" dirty="0">
                <a:solidFill>
                  <a:srgbClr val="FFFF66"/>
                </a:solidFill>
                <a:latin typeface="Arial" pitchFamily="-105" charset="0"/>
                <a:ea typeface="ＭＳ Ｐゴシック" pitchFamily="-105" charset="-128"/>
                <a:cs typeface="ＭＳ Ｐゴシック" pitchFamily="-105" charset="-128"/>
              </a:rPr>
            </a:br>
            <a:r>
              <a:rPr lang="en-US" b="1" dirty="0">
                <a:solidFill>
                  <a:srgbClr val="FFFF66"/>
                </a:solidFill>
                <a:latin typeface="Arial" pitchFamily="-105" charset="0"/>
                <a:ea typeface="ＭＳ Ｐゴシック" pitchFamily="-105" charset="-128"/>
                <a:cs typeface="ＭＳ Ｐゴシック" pitchFamily="-105" charset="-128"/>
              </a:rPr>
              <a:t>To Christ</a:t>
            </a:r>
          </a:p>
        </p:txBody>
      </p:sp>
      <p:sp>
        <p:nvSpPr>
          <p:cNvPr id="640006" name="Oval 6">
            <a:extLst>
              <a:ext uri="{FF2B5EF4-FFF2-40B4-BE49-F238E27FC236}">
                <a16:creationId xmlns:a16="http://schemas.microsoft.com/office/drawing/2014/main" id="{D2B010D8-912C-5A44-BD33-B610342AB42C}"/>
              </a:ext>
            </a:extLst>
          </p:cNvPr>
          <p:cNvSpPr>
            <a:spLocks noChangeArrowheads="1"/>
          </p:cNvSpPr>
          <p:nvPr/>
        </p:nvSpPr>
        <p:spPr bwMode="auto">
          <a:xfrm>
            <a:off x="4495800" y="990600"/>
            <a:ext cx="4572000" cy="4419600"/>
          </a:xfrm>
          <a:prstGeom prst="ellipse">
            <a:avLst/>
          </a:prstGeom>
          <a:solidFill>
            <a:srgbClr val="191966"/>
          </a:solidFill>
          <a:ln w="57150">
            <a:solidFill>
              <a:srgbClr val="C9C4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07" name="Text Box 7">
            <a:extLst>
              <a:ext uri="{FF2B5EF4-FFF2-40B4-BE49-F238E27FC236}">
                <a16:creationId xmlns:a16="http://schemas.microsoft.com/office/drawing/2014/main" id="{BB80F09C-990B-9547-9F0C-8E75AE375DF1}"/>
              </a:ext>
            </a:extLst>
          </p:cNvPr>
          <p:cNvSpPr txBox="1">
            <a:spLocks noChangeArrowheads="1"/>
          </p:cNvSpPr>
          <p:nvPr/>
        </p:nvSpPr>
        <p:spPr bwMode="auto">
          <a:xfrm>
            <a:off x="5334000" y="1524000"/>
            <a:ext cx="312420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9" name="Oval 9">
            <a:extLst>
              <a:ext uri="{FF2B5EF4-FFF2-40B4-BE49-F238E27FC236}">
                <a16:creationId xmlns:a16="http://schemas.microsoft.com/office/drawing/2014/main" id="{76A1434E-6EFF-5340-8BAF-AA824968350E}"/>
              </a:ext>
            </a:extLst>
          </p:cNvPr>
          <p:cNvSpPr>
            <a:spLocks noChangeArrowheads="1"/>
          </p:cNvSpPr>
          <p:nvPr/>
        </p:nvSpPr>
        <p:spPr bwMode="auto">
          <a:xfrm>
            <a:off x="2362200" y="2514600"/>
            <a:ext cx="4572000" cy="4419600"/>
          </a:xfrm>
          <a:prstGeom prst="ellipse">
            <a:avLst/>
          </a:prstGeom>
          <a:solidFill>
            <a:srgbClr val="1D3A00"/>
          </a:solidFill>
          <a:ln w="57150">
            <a:solidFill>
              <a:srgbClr val="00FF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endParaRPr>
          </a:p>
        </p:txBody>
      </p:sp>
      <p:sp>
        <p:nvSpPr>
          <p:cNvPr id="640010" name="Text Box 10">
            <a:extLst>
              <a:ext uri="{FF2B5EF4-FFF2-40B4-BE49-F238E27FC236}">
                <a16:creationId xmlns:a16="http://schemas.microsoft.com/office/drawing/2014/main" id="{3D377E36-C2CF-054E-A303-636A09CC49FF}"/>
              </a:ext>
            </a:extLst>
          </p:cNvPr>
          <p:cNvSpPr txBox="1">
            <a:spLocks noChangeArrowheads="1"/>
          </p:cNvSpPr>
          <p:nvPr/>
        </p:nvSpPr>
        <p:spPr bwMode="auto">
          <a:xfrm>
            <a:off x="3352800" y="3276600"/>
            <a:ext cx="273843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b="1" dirty="0">
                <a:solidFill>
                  <a:srgbClr val="FFFFFF"/>
                </a:solidFill>
                <a:latin typeface="Arial" pitchFamily="-105" charset="0"/>
                <a:ea typeface="ＭＳ Ｐゴシック" pitchFamily="-105" charset="-128"/>
                <a:cs typeface="ＭＳ Ｐゴシック" pitchFamily="-105" charset="-128"/>
              </a:rPr>
              <a:t>MULTIPLICATION</a:t>
            </a:r>
            <a:br>
              <a:rPr lang="en-US" b="1" dirty="0">
                <a:solidFill>
                  <a:srgbClr val="FFFFFF"/>
                </a:solidFill>
                <a:latin typeface="Arial" pitchFamily="-105" charset="0"/>
                <a:ea typeface="ＭＳ Ｐゴシック" pitchFamily="-105" charset="-128"/>
                <a:cs typeface="ＭＳ Ｐゴシック" pitchFamily="-105" charset="-128"/>
              </a:rPr>
            </a:br>
            <a:r>
              <a:rPr lang="en-US" b="1" dirty="0">
                <a:solidFill>
                  <a:srgbClr val="FFFFFF"/>
                </a:solidFill>
                <a:latin typeface="Arial" pitchFamily="-105" charset="0"/>
                <a:ea typeface="ＭＳ Ｐゴシック" pitchFamily="-105" charset="-128"/>
                <a:cs typeface="ＭＳ Ｐゴシック" pitchFamily="-105" charset="-128"/>
              </a:rPr>
              <a:t>To Unbelievers</a:t>
            </a:r>
          </a:p>
        </p:txBody>
      </p:sp>
      <p:sp>
        <p:nvSpPr>
          <p:cNvPr id="640011" name="Text Box 11">
            <a:extLst>
              <a:ext uri="{FF2B5EF4-FFF2-40B4-BE49-F238E27FC236}">
                <a16:creationId xmlns:a16="http://schemas.microsoft.com/office/drawing/2014/main" id="{31DA3B57-95D1-B94F-B506-8F938DEC69BD}"/>
              </a:ext>
            </a:extLst>
          </p:cNvPr>
          <p:cNvSpPr txBox="1">
            <a:spLocks noChangeArrowheads="1"/>
          </p:cNvSpPr>
          <p:nvPr/>
        </p:nvSpPr>
        <p:spPr bwMode="auto">
          <a:xfrm>
            <a:off x="3581400" y="4648200"/>
            <a:ext cx="2286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FF"/>
                </a:solidFill>
                <a:latin typeface="Arial" pitchFamily="-105" charset="0"/>
                <a:ea typeface="ＭＳ Ｐゴシック" pitchFamily="-105" charset="-128"/>
                <a:cs typeface="ＭＳ Ｐゴシック" pitchFamily="-105" charset="-128"/>
              </a:rPr>
              <a:t>How well is your church growing numerically?</a:t>
            </a:r>
          </a:p>
        </p:txBody>
      </p:sp>
      <p:sp>
        <p:nvSpPr>
          <p:cNvPr id="640002" name="Rectangle 2">
            <a:extLst>
              <a:ext uri="{FF2B5EF4-FFF2-40B4-BE49-F238E27FC236}">
                <a16:creationId xmlns:a16="http://schemas.microsoft.com/office/drawing/2014/main" id="{4B52A932-B41C-3F4A-87A7-9424AF3EFC42}"/>
              </a:ext>
            </a:extLst>
          </p:cNvPr>
          <p:cNvSpPr>
            <a:spLocks noGrp="1" noChangeArrowheads="1"/>
          </p:cNvSpPr>
          <p:nvPr>
            <p:ph type="title" idx="4294967295"/>
          </p:nvPr>
        </p:nvSpPr>
        <p:spPr>
          <a:xfrm>
            <a:off x="152400" y="228600"/>
            <a:ext cx="8915400" cy="762000"/>
          </a:xfrm>
          <a:effectLst>
            <a:outerShdw blurRad="38100" dist="38099" dir="2700000" algn="ctr" rotWithShape="0">
              <a:srgbClr val="000000">
                <a:alpha val="99962"/>
              </a:srgbClr>
            </a:outerShdw>
          </a:effectLst>
        </p:spPr>
        <p:txBody>
          <a:bodyPr/>
          <a:lstStyle/>
          <a:p>
            <a:pPr>
              <a:defRPr/>
            </a:pPr>
            <a:r>
              <a:rPr lang="en-US" sz="3200">
                <a:solidFill>
                  <a:srgbClr val="FFFFFF"/>
                </a:solidFill>
                <a:latin typeface="Arial" charset="0"/>
                <a:ea typeface="ＭＳ Ｐゴシック" charset="0"/>
                <a:cs typeface="ＭＳ Ｐゴシック" charset="0"/>
              </a:rPr>
              <a:t>How is Your Church in the Three Purposes?</a:t>
            </a:r>
          </a:p>
        </p:txBody>
      </p:sp>
      <p:sp>
        <p:nvSpPr>
          <p:cNvPr id="14" name="Text Box 8">
            <a:extLst>
              <a:ext uri="{FF2B5EF4-FFF2-40B4-BE49-F238E27FC236}">
                <a16:creationId xmlns:a16="http://schemas.microsoft.com/office/drawing/2014/main" id="{F31710CC-75DF-3047-B564-0926A78C2E4B}"/>
              </a:ext>
            </a:extLst>
          </p:cNvPr>
          <p:cNvSpPr txBox="1">
            <a:spLocks noChangeArrowheads="1"/>
          </p:cNvSpPr>
          <p:nvPr/>
        </p:nvSpPr>
        <p:spPr bwMode="auto">
          <a:xfrm>
            <a:off x="6629400" y="2590800"/>
            <a:ext cx="2286000" cy="15700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C9C4FF"/>
                </a:solidFill>
                <a:latin typeface="Arial" pitchFamily="-105" charset="0"/>
                <a:ea typeface="ＭＳ Ｐゴシック" pitchFamily="-105" charset="-128"/>
                <a:cs typeface="ＭＳ Ｐゴシック" pitchFamily="-105" charset="-128"/>
              </a:rPr>
              <a:t>How well are the believers ministering to one another?</a:t>
            </a:r>
          </a:p>
        </p:txBody>
      </p:sp>
      <p:sp>
        <p:nvSpPr>
          <p:cNvPr id="218123" name="Text Box 14">
            <a:extLst>
              <a:ext uri="{FF2B5EF4-FFF2-40B4-BE49-F238E27FC236}">
                <a16:creationId xmlns:a16="http://schemas.microsoft.com/office/drawing/2014/main" id="{1FD694BE-B063-CE4C-8E4A-9DF98D4DC0FD}"/>
              </a:ext>
            </a:extLst>
          </p:cNvPr>
          <p:cNvSpPr txBox="1">
            <a:spLocks noChangeArrowheads="1"/>
          </p:cNvSpPr>
          <p:nvPr/>
        </p:nvSpPr>
        <p:spPr bwMode="auto">
          <a:xfrm>
            <a:off x="8534400" y="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FFFFFF"/>
                </a:solidFill>
                <a:cs typeface="Arial" panose="020B0604020202020204" pitchFamily="34" charset="0"/>
              </a:rPr>
              <a:t>15</a:t>
            </a:r>
            <a:endParaRPr lang="en-US" altLang="en-US" b="1">
              <a:solidFill>
                <a:srgbClr val="FFFF66"/>
              </a:solidFill>
              <a:cs typeface="Arial" panose="020B0604020202020204" pitchFamily="34" charset="0"/>
            </a:endParaRPr>
          </a:p>
        </p:txBody>
      </p:sp>
      <p:sp>
        <p:nvSpPr>
          <p:cNvPr id="640005" name="Text Box 5">
            <a:extLst>
              <a:ext uri="{FF2B5EF4-FFF2-40B4-BE49-F238E27FC236}">
                <a16:creationId xmlns:a16="http://schemas.microsoft.com/office/drawing/2014/main" id="{79CA0CB9-371F-6544-9B70-128E780DCF73}"/>
              </a:ext>
            </a:extLst>
          </p:cNvPr>
          <p:cNvSpPr txBox="1">
            <a:spLocks noChangeArrowheads="1"/>
          </p:cNvSpPr>
          <p:nvPr/>
        </p:nvSpPr>
        <p:spPr bwMode="auto">
          <a:xfrm>
            <a:off x="0" y="2590800"/>
            <a:ext cx="2709863" cy="19383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FFFF66"/>
                </a:solidFill>
                <a:latin typeface="Arial" pitchFamily="-105" charset="0"/>
                <a:ea typeface="ＭＳ Ｐゴシック" pitchFamily="-105" charset="-128"/>
                <a:cs typeface="ＭＳ Ｐゴシック" pitchFamily="-105" charset="-128"/>
              </a:rPr>
              <a:t>Is your church body giving God his worth or just attending services?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5"/>
                                        </p:tgtEl>
                                        <p:attrNameLst>
                                          <p:attrName>style.visibility</p:attrName>
                                        </p:attrNameLst>
                                      </p:cBhvr>
                                      <p:to>
                                        <p:strVal val="visible"/>
                                      </p:to>
                                    </p:set>
                                    <p:anim calcmode="lin" valueType="num">
                                      <p:cBhvr>
                                        <p:cTn id="20" dur="1000" fill="hold"/>
                                        <p:tgtEl>
                                          <p:spTgt spid="640005"/>
                                        </p:tgtEl>
                                        <p:attrNameLst>
                                          <p:attrName>ppt_w</p:attrName>
                                        </p:attrNameLst>
                                      </p:cBhvr>
                                      <p:tavLst>
                                        <p:tav tm="0">
                                          <p:val>
                                            <p:strVal val="#ppt_w+.3"/>
                                          </p:val>
                                        </p:tav>
                                        <p:tav tm="100000">
                                          <p:val>
                                            <p:strVal val="#ppt_w"/>
                                          </p:val>
                                        </p:tav>
                                      </p:tavLst>
                                    </p:anim>
                                    <p:anim calcmode="lin" valueType="num">
                                      <p:cBhvr>
                                        <p:cTn id="21" dur="1000" fill="hold"/>
                                        <p:tgtEl>
                                          <p:spTgt spid="640005"/>
                                        </p:tgtEl>
                                        <p:attrNameLst>
                                          <p:attrName>ppt_h</p:attrName>
                                        </p:attrNameLst>
                                      </p:cBhvr>
                                      <p:tavLst>
                                        <p:tav tm="0">
                                          <p:val>
                                            <p:strVal val="#ppt_h"/>
                                          </p:val>
                                        </p:tav>
                                        <p:tav tm="100000">
                                          <p:val>
                                            <p:strVal val="#ppt_h"/>
                                          </p:val>
                                        </p:tav>
                                      </p:tavLst>
                                    </p:anim>
                                    <p:animEffect transition="in" filter="fade">
                                      <p:cBhvr>
                                        <p:cTn id="22" dur="1000"/>
                                        <p:tgtEl>
                                          <p:spTgt spid="6400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640007"/>
                                        </p:tgtEl>
                                        <p:attrNameLst>
                                          <p:attrName>style.visibility</p:attrName>
                                        </p:attrNameLst>
                                      </p:cBhvr>
                                      <p:to>
                                        <p:strVal val="visible"/>
                                      </p:to>
                                    </p:set>
                                    <p:anim calcmode="lin" valueType="num">
                                      <p:cBhvr>
                                        <p:cTn id="27" dur="1000" fill="hold"/>
                                        <p:tgtEl>
                                          <p:spTgt spid="640007"/>
                                        </p:tgtEl>
                                        <p:attrNameLst>
                                          <p:attrName>ppt_w</p:attrName>
                                        </p:attrNameLst>
                                      </p:cBhvr>
                                      <p:tavLst>
                                        <p:tav tm="0">
                                          <p:val>
                                            <p:strVal val="#ppt_w+.3"/>
                                          </p:val>
                                        </p:tav>
                                        <p:tav tm="100000">
                                          <p:val>
                                            <p:strVal val="#ppt_w"/>
                                          </p:val>
                                        </p:tav>
                                      </p:tavLst>
                                    </p:anim>
                                    <p:anim calcmode="lin" valueType="num">
                                      <p:cBhvr>
                                        <p:cTn id="28" dur="1000" fill="hold"/>
                                        <p:tgtEl>
                                          <p:spTgt spid="640007"/>
                                        </p:tgtEl>
                                        <p:attrNameLst>
                                          <p:attrName>ppt_h</p:attrName>
                                        </p:attrNameLst>
                                      </p:cBhvr>
                                      <p:tavLst>
                                        <p:tav tm="0">
                                          <p:val>
                                            <p:strVal val="#ppt_h"/>
                                          </p:val>
                                        </p:tav>
                                        <p:tav tm="100000">
                                          <p:val>
                                            <p:strVal val="#ppt_h"/>
                                          </p:val>
                                        </p:tav>
                                      </p:tavLst>
                                    </p:anim>
                                    <p:animEffect transition="in" filter="fade">
                                      <p:cBhvr>
                                        <p:cTn id="29" dur="1000"/>
                                        <p:tgtEl>
                                          <p:spTgt spid="640007"/>
                                        </p:tgtEl>
                                      </p:cBhvr>
                                    </p:animEffect>
                                  </p:childTnLst>
                                </p:cTn>
                              </p:par>
                            </p:childTnLst>
                          </p:cTn>
                        </p:par>
                        <p:par>
                          <p:cTn id="30" fill="hold" nodeType="afterGroup">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640006"/>
                                        </p:tgtEl>
                                        <p:attrNameLst>
                                          <p:attrName>style.visibility</p:attrName>
                                        </p:attrNameLst>
                                      </p:cBhvr>
                                      <p:to>
                                        <p:strVal val="visible"/>
                                      </p:to>
                                    </p:set>
                                    <p:anim calcmode="lin" valueType="num">
                                      <p:cBhvr>
                                        <p:cTn id="33" dur="1000" fill="hold"/>
                                        <p:tgtEl>
                                          <p:spTgt spid="640006"/>
                                        </p:tgtEl>
                                        <p:attrNameLst>
                                          <p:attrName>ppt_w</p:attrName>
                                        </p:attrNameLst>
                                      </p:cBhvr>
                                      <p:tavLst>
                                        <p:tav tm="0">
                                          <p:val>
                                            <p:strVal val="#ppt_w+.3"/>
                                          </p:val>
                                        </p:tav>
                                        <p:tav tm="100000">
                                          <p:val>
                                            <p:strVal val="#ppt_w"/>
                                          </p:val>
                                        </p:tav>
                                      </p:tavLst>
                                    </p:anim>
                                    <p:anim calcmode="lin" valueType="num">
                                      <p:cBhvr>
                                        <p:cTn id="34" dur="1000" fill="hold"/>
                                        <p:tgtEl>
                                          <p:spTgt spid="640006"/>
                                        </p:tgtEl>
                                        <p:attrNameLst>
                                          <p:attrName>ppt_h</p:attrName>
                                        </p:attrNameLst>
                                      </p:cBhvr>
                                      <p:tavLst>
                                        <p:tav tm="0">
                                          <p:val>
                                            <p:strVal val="#ppt_h"/>
                                          </p:val>
                                        </p:tav>
                                        <p:tav tm="100000">
                                          <p:val>
                                            <p:strVal val="#ppt_h"/>
                                          </p:val>
                                        </p:tav>
                                      </p:tavLst>
                                    </p:anim>
                                    <p:animEffect transition="in" filter="fade">
                                      <p:cBhvr>
                                        <p:cTn id="35" dur="1000"/>
                                        <p:tgtEl>
                                          <p:spTgt spid="64000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3"/>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640010"/>
                                        </p:tgtEl>
                                        <p:attrNameLst>
                                          <p:attrName>style.visibility</p:attrName>
                                        </p:attrNameLst>
                                      </p:cBhvr>
                                      <p:to>
                                        <p:strVal val="visible"/>
                                      </p:to>
                                    </p:set>
                                    <p:anim calcmode="lin" valueType="num">
                                      <p:cBhvr>
                                        <p:cTn id="47" dur="1000" fill="hold"/>
                                        <p:tgtEl>
                                          <p:spTgt spid="640010"/>
                                        </p:tgtEl>
                                        <p:attrNameLst>
                                          <p:attrName>ppt_w</p:attrName>
                                        </p:attrNameLst>
                                      </p:cBhvr>
                                      <p:tavLst>
                                        <p:tav tm="0">
                                          <p:val>
                                            <p:strVal val="#ppt_w+.3"/>
                                          </p:val>
                                        </p:tav>
                                        <p:tav tm="100000">
                                          <p:val>
                                            <p:strVal val="#ppt_w"/>
                                          </p:val>
                                        </p:tav>
                                      </p:tavLst>
                                    </p:anim>
                                    <p:anim calcmode="lin" valueType="num">
                                      <p:cBhvr>
                                        <p:cTn id="48" dur="1000" fill="hold"/>
                                        <p:tgtEl>
                                          <p:spTgt spid="640010"/>
                                        </p:tgtEl>
                                        <p:attrNameLst>
                                          <p:attrName>ppt_h</p:attrName>
                                        </p:attrNameLst>
                                      </p:cBhvr>
                                      <p:tavLst>
                                        <p:tav tm="0">
                                          <p:val>
                                            <p:strVal val="#ppt_h"/>
                                          </p:val>
                                        </p:tav>
                                        <p:tav tm="100000">
                                          <p:val>
                                            <p:strVal val="#ppt_h"/>
                                          </p:val>
                                        </p:tav>
                                      </p:tavLst>
                                    </p:anim>
                                    <p:animEffect transition="in" filter="fade">
                                      <p:cBhvr>
                                        <p:cTn id="49" dur="1000"/>
                                        <p:tgtEl>
                                          <p:spTgt spid="640010"/>
                                        </p:tgtEl>
                                      </p:cBhvr>
                                    </p:animEffect>
                                  </p:childTnLst>
                                </p:cTn>
                              </p:par>
                            </p:childTnLst>
                          </p:cTn>
                        </p:par>
                        <p:par>
                          <p:cTn id="50" fill="hold" nodeType="afterGroup">
                            <p:stCondLst>
                              <p:cond delay="1000"/>
                            </p:stCondLst>
                            <p:childTnLst>
                              <p:par>
                                <p:cTn id="51" presetID="50" presetClass="entr" presetSubtype="0" decel="100000" fill="hold" grpId="0" nodeType="afterEffect">
                                  <p:stCondLst>
                                    <p:cond delay="0"/>
                                  </p:stCondLst>
                                  <p:childTnLst>
                                    <p:set>
                                      <p:cBhvr>
                                        <p:cTn id="52" dur="1" fill="hold">
                                          <p:stCondLst>
                                            <p:cond delay="0"/>
                                          </p:stCondLst>
                                        </p:cTn>
                                        <p:tgtEl>
                                          <p:spTgt spid="640009"/>
                                        </p:tgtEl>
                                        <p:attrNameLst>
                                          <p:attrName>style.visibility</p:attrName>
                                        </p:attrNameLst>
                                      </p:cBhvr>
                                      <p:to>
                                        <p:strVal val="visible"/>
                                      </p:to>
                                    </p:set>
                                    <p:anim calcmode="lin" valueType="num">
                                      <p:cBhvr>
                                        <p:cTn id="53" dur="1000" fill="hold"/>
                                        <p:tgtEl>
                                          <p:spTgt spid="640009"/>
                                        </p:tgtEl>
                                        <p:attrNameLst>
                                          <p:attrName>ppt_w</p:attrName>
                                        </p:attrNameLst>
                                      </p:cBhvr>
                                      <p:tavLst>
                                        <p:tav tm="0">
                                          <p:val>
                                            <p:strVal val="#ppt_w+.3"/>
                                          </p:val>
                                        </p:tav>
                                        <p:tav tm="100000">
                                          <p:val>
                                            <p:strVal val="#ppt_w"/>
                                          </p:val>
                                        </p:tav>
                                      </p:tavLst>
                                    </p:anim>
                                    <p:anim calcmode="lin" valueType="num">
                                      <p:cBhvr>
                                        <p:cTn id="54" dur="1000" fill="hold"/>
                                        <p:tgtEl>
                                          <p:spTgt spid="640009"/>
                                        </p:tgtEl>
                                        <p:attrNameLst>
                                          <p:attrName>ppt_h</p:attrName>
                                        </p:attrNameLst>
                                      </p:cBhvr>
                                      <p:tavLst>
                                        <p:tav tm="0">
                                          <p:val>
                                            <p:strVal val="#ppt_h"/>
                                          </p:val>
                                        </p:tav>
                                        <p:tav tm="100000">
                                          <p:val>
                                            <p:strVal val="#ppt_h"/>
                                          </p:val>
                                        </p:tav>
                                      </p:tavLst>
                                    </p:anim>
                                    <p:animEffect transition="in" filter="fade">
                                      <p:cBhvr>
                                        <p:cTn id="55" dur="1000"/>
                                        <p:tgtEl>
                                          <p:spTgt spid="64000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6" grpId="0" animBg="1"/>
      <p:bldP spid="640007" grpId="0"/>
      <p:bldP spid="640009" grpId="0" animBg="1"/>
      <p:bldP spid="640010" grpId="0"/>
      <p:bldP spid="640011" grpId="0"/>
      <p:bldP spid="14" grpId="0"/>
      <p:bldP spid="640005"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2BA05293-23E6-F14C-984C-8CD9D55F3DF9}"/>
              </a:ext>
            </a:extLst>
          </p:cNvPr>
          <p:cNvGraphicFramePr>
            <a:graphicFrameLocks noGrp="1"/>
          </p:cNvGraphicFramePr>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What to do</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How to do it</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Absolutes</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a:solidFill>
                            <a:srgbClr val="FFFFFF"/>
                          </a:solidFill>
                          <a:effectLst>
                            <a:outerShdw blurRad="38100" dist="38100" dir="2700000" algn="tl">
                              <a:srgbClr val="000000">
                                <a:alpha val="43137"/>
                              </a:srgbClr>
                            </a:outerShdw>
                          </a:effectLst>
                          <a:latin typeface="Arial"/>
                          <a:ea typeface="Times"/>
                          <a:cs typeface="Arial"/>
                        </a:rPr>
                        <a:t>Non-absolutes</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Directives</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Methods</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Unchanging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Changing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Principles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Pattern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0162" name="Rectangle 1050">
            <a:extLst>
              <a:ext uri="{FF2B5EF4-FFF2-40B4-BE49-F238E27FC236}">
                <a16:creationId xmlns:a16="http://schemas.microsoft.com/office/drawing/2014/main" id="{FA1D51B1-1A8F-C34C-B948-957284D52B89}"/>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0163" name="Rectangle 1053">
            <a:extLst>
              <a:ext uri="{FF2B5EF4-FFF2-40B4-BE49-F238E27FC236}">
                <a16:creationId xmlns:a16="http://schemas.microsoft.com/office/drawing/2014/main" id="{7939362F-8492-124E-A1E4-9E50DB19F8DC}"/>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0164" name="Picture 5" descr="body_of_Christ2.jpg">
            <a:extLst>
              <a:ext uri="{FF2B5EF4-FFF2-40B4-BE49-F238E27FC236}">
                <a16:creationId xmlns:a16="http://schemas.microsoft.com/office/drawing/2014/main" id="{7B758C4E-2EB7-9842-AB32-427C620617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BF9ABA8C-6A20-7F4B-92F5-BC399B276961}"/>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4A08DC4B-DED3-1341-8FF6-445C5CD136AC}"/>
              </a:ext>
            </a:extLst>
          </p:cNvPr>
          <p:cNvGraphicFramePr>
            <a:graphicFrameLocks noGrp="1"/>
          </p:cNvGraphicFramePr>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Organism</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Organization</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Truth</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Tradition</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Learning</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Doing</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Instruction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Implementation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Vision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Process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2210" name="Rectangle 1050">
            <a:extLst>
              <a:ext uri="{FF2B5EF4-FFF2-40B4-BE49-F238E27FC236}">
                <a16:creationId xmlns:a16="http://schemas.microsoft.com/office/drawing/2014/main" id="{19F4B63E-90E2-B14F-97C9-FD6C7A451BEC}"/>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2211" name="Rectangle 1053">
            <a:extLst>
              <a:ext uri="{FF2B5EF4-FFF2-40B4-BE49-F238E27FC236}">
                <a16:creationId xmlns:a16="http://schemas.microsoft.com/office/drawing/2014/main" id="{77B4C768-7F51-D34E-B0A0-D6CD8B6B789C}"/>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2212" name="Picture 5" descr="body_of_Christ2.jpg">
            <a:extLst>
              <a:ext uri="{FF2B5EF4-FFF2-40B4-BE49-F238E27FC236}">
                <a16:creationId xmlns:a16="http://schemas.microsoft.com/office/drawing/2014/main" id="{96D818B5-B49C-D047-9510-EE96BFCD2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E75CE06A-E93B-9A42-9B33-20724DABC9A2}"/>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1750D6A2-D7CB-E146-9B11-90D84D5387C7}"/>
              </a:ext>
            </a:extLst>
          </p:cNvPr>
          <p:cNvGraphicFramePr>
            <a:graphicFrameLocks noGrp="1"/>
          </p:cNvGraphicFramePr>
          <p:nvPr/>
        </p:nvGraphicFramePr>
        <p:xfrm>
          <a:off x="0" y="1854200"/>
          <a:ext cx="9144000" cy="4985069"/>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Function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Form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Message</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Method</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Studied first</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Enacted Later</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Supra-cultural</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en-US" sz="3600" b="1" dirty="0">
                          <a:solidFill>
                            <a:srgbClr val="FFFFFF"/>
                          </a:solidFill>
                          <a:effectLst>
                            <a:outerShdw blurRad="38100" dist="38100" dir="2700000" algn="tl">
                              <a:srgbClr val="000000">
                                <a:alpha val="43137"/>
                              </a:srgbClr>
                            </a:outerShdw>
                          </a:effectLst>
                          <a:latin typeface="Arial"/>
                          <a:ea typeface="Times"/>
                          <a:cs typeface="Arial"/>
                        </a:rPr>
                        <a:t>Cultural</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Command Given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Command Obeyed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Meet together</a:t>
                      </a:r>
                      <a:b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b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(Heb. 10:24-25)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Home groups, cells, services, etc.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4258" name="Rectangle 1050">
            <a:extLst>
              <a:ext uri="{FF2B5EF4-FFF2-40B4-BE49-F238E27FC236}">
                <a16:creationId xmlns:a16="http://schemas.microsoft.com/office/drawing/2014/main" id="{6D8D5B5F-1672-B34E-B8EB-E38E9693CFB9}"/>
              </a:ext>
            </a:extLst>
          </p:cNvPr>
          <p:cNvSpPr>
            <a:spLocks noChangeArrowheads="1"/>
          </p:cNvSpPr>
          <p:nvPr/>
        </p:nvSpPr>
        <p:spPr bwMode="auto">
          <a:xfrm>
            <a:off x="85026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16</a:t>
            </a:r>
          </a:p>
        </p:txBody>
      </p:sp>
      <p:sp>
        <p:nvSpPr>
          <p:cNvPr id="224259" name="Rectangle 1053">
            <a:extLst>
              <a:ext uri="{FF2B5EF4-FFF2-40B4-BE49-F238E27FC236}">
                <a16:creationId xmlns:a16="http://schemas.microsoft.com/office/drawing/2014/main" id="{2604F96A-87FF-574D-BF91-E1F44308FF68}"/>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224260" name="Picture 5" descr="body_of_Christ2.jpg">
            <a:extLst>
              <a:ext uri="{FF2B5EF4-FFF2-40B4-BE49-F238E27FC236}">
                <a16:creationId xmlns:a16="http://schemas.microsoft.com/office/drawing/2014/main" id="{A5064BAB-0F30-9B41-AF01-A1F86A8CE4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B8A4D4C0-45BF-0544-AD5C-B617C3CD13DE}"/>
              </a:ext>
            </a:extLst>
          </p:cNvPr>
          <p:cNvSpPr>
            <a:spLocks noGrp="1"/>
          </p:cNvSpPr>
          <p:nvPr>
            <p:ph type="title" idx="4294967295"/>
          </p:nvPr>
        </p:nvSpPr>
        <p:spPr>
          <a:xfrm>
            <a:off x="1295400" y="457200"/>
            <a:ext cx="7162800" cy="1295400"/>
          </a:xfrm>
        </p:spPr>
        <p:txBody>
          <a:bodyPr/>
          <a:lstStyle/>
          <a:p>
            <a:pPr eaLnBrk="1" hangingPunct="1">
              <a:defRPr/>
            </a:pPr>
            <a:r>
              <a:rPr lang="en-US" sz="4800" b="1">
                <a:effectLst>
                  <a:outerShdw blurRad="38100" dist="38100" dir="2700000" algn="tl">
                    <a:srgbClr val="808080"/>
                  </a:outerShdw>
                </a:effectLst>
              </a:rPr>
              <a:t>Function versus Form</a:t>
            </a:r>
            <a:endParaRPr lang="en-US" sz="5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5" name="Picture 3" descr="church 002.jpg">
            <a:extLst>
              <a:ext uri="{FF2B5EF4-FFF2-40B4-BE49-F238E27FC236}">
                <a16:creationId xmlns:a16="http://schemas.microsoft.com/office/drawing/2014/main" id="{6CD0C778-EC93-D74B-AE0C-86885234A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2">
            <a:extLst>
              <a:ext uri="{FF2B5EF4-FFF2-40B4-BE49-F238E27FC236}">
                <a16:creationId xmlns:a16="http://schemas.microsoft.com/office/drawing/2014/main" id="{50FED6FB-0420-3A44-B067-D2E8E6FDAAB5}"/>
              </a:ext>
            </a:extLst>
          </p:cNvPr>
          <p:cNvSpPr>
            <a:spLocks noGrp="1" noChangeArrowheads="1"/>
          </p:cNvSpPr>
          <p:nvPr>
            <p:ph type="ctrTitle"/>
          </p:nvPr>
        </p:nvSpPr>
        <p:spPr>
          <a:xfrm>
            <a:off x="457200" y="609600"/>
            <a:ext cx="8153400" cy="19050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ctr" eaLnBrk="1" hangingPunct="1">
              <a:defRPr/>
            </a:pPr>
            <a:r>
              <a:rPr lang="en-US" sz="5400" b="1" dirty="0">
                <a:effectLst>
                  <a:glow rad="152400">
                    <a:schemeClr val="bg1">
                      <a:alpha val="75000"/>
                    </a:schemeClr>
                  </a:glow>
                </a:effectLst>
              </a:rPr>
              <a:t>Now let</a:t>
            </a:r>
            <a:r>
              <a:rPr lang="fr-FR" sz="5400" b="1" dirty="0">
                <a:effectLst>
                  <a:glow rad="152400">
                    <a:schemeClr val="bg1">
                      <a:alpha val="75000"/>
                    </a:schemeClr>
                  </a:glow>
                </a:effectLst>
              </a:rPr>
              <a:t>'</a:t>
            </a:r>
            <a:r>
              <a:rPr lang="en-US" sz="5400" b="1" dirty="0">
                <a:effectLst>
                  <a:glow rad="152400">
                    <a:schemeClr val="bg1">
                      <a:alpha val="75000"/>
                    </a:schemeClr>
                  </a:glow>
                </a:effectLst>
              </a:rPr>
              <a:t>s evaluate some church practices...</a:t>
            </a:r>
            <a:endParaRPr lang="en-US" sz="4800" dirty="0">
              <a:solidFill>
                <a:schemeClr val="bg1"/>
              </a:solidFill>
              <a:effectLst>
                <a:glow rad="152400">
                  <a:schemeClr val="bg1">
                    <a:alpha val="75000"/>
                  </a:schemeClr>
                </a:glow>
              </a:effectLst>
            </a:endParaRPr>
          </a:p>
        </p:txBody>
      </p:sp>
      <p:sp>
        <p:nvSpPr>
          <p:cNvPr id="3" name="Text Box 29">
            <a:extLst>
              <a:ext uri="{FF2B5EF4-FFF2-40B4-BE49-F238E27FC236}">
                <a16:creationId xmlns:a16="http://schemas.microsoft.com/office/drawing/2014/main" id="{C800ACEB-1F01-9D40-8F61-83959220EA2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5" name="TextBox 4">
            <a:extLst>
              <a:ext uri="{FF2B5EF4-FFF2-40B4-BE49-F238E27FC236}">
                <a16:creationId xmlns:a16="http://schemas.microsoft.com/office/drawing/2014/main" id="{66506F4A-CD9B-3A45-844B-B4F9C5CECA7E}"/>
              </a:ext>
            </a:extLst>
          </p:cNvPr>
          <p:cNvSpPr txBox="1"/>
          <p:nvPr/>
        </p:nvSpPr>
        <p:spPr>
          <a:xfrm>
            <a:off x="762000" y="5791200"/>
            <a:ext cx="8153400" cy="830263"/>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effectLst>
                  <a:outerShdw blurRad="38100" dist="38100" dir="2700000" algn="tl">
                    <a:srgbClr val="808080"/>
                  </a:outerShdw>
                </a:effectLst>
              </a:rPr>
              <a:t>The following is adapted from the </a:t>
            </a:r>
            <a:r>
              <a:rPr lang="en-US" altLang="en-US" b="1" i="1">
                <a:effectLst>
                  <a:outerShdw blurRad="38100" dist="38100" dir="2700000" algn="tl">
                    <a:srgbClr val="808080"/>
                  </a:outerShdw>
                </a:effectLst>
              </a:rPr>
              <a:t>Church Dynamics Course Guide</a:t>
            </a:r>
            <a:r>
              <a:rPr lang="en-US" altLang="en-US" b="1">
                <a:effectLst>
                  <a:outerShdw blurRad="38100" dist="38100" dir="2700000" algn="tl">
                    <a:srgbClr val="808080"/>
                  </a:outerShdw>
                </a:effectLst>
              </a:rPr>
              <a:t> (BEE World:  Colorado Springs), 55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3" name="Picture 4" descr="churchwindows.jpg">
            <a:extLst>
              <a:ext uri="{FF2B5EF4-FFF2-40B4-BE49-F238E27FC236}">
                <a16:creationId xmlns:a16="http://schemas.microsoft.com/office/drawing/2014/main" id="{88FA637B-DCE9-8E4C-A5DF-C130B57C0DCB}"/>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279737F-BA5E-8E4B-B383-53C4BED64FA9}"/>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EF886F85-06BF-1D40-9D8E-5722DCADEB82}"/>
              </a:ext>
            </a:extLst>
          </p:cNvPr>
          <p:cNvSpPr txBox="1">
            <a:spLocks/>
          </p:cNvSpPr>
          <p:nvPr/>
        </p:nvSpPr>
        <p:spPr bwMode="auto">
          <a:xfrm>
            <a:off x="304800" y="1447800"/>
            <a:ext cx="88392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with white bread and red wine</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on Sunday</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 in a church building</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Celebrating the Lord</a:t>
            </a:r>
            <a:r>
              <a:rPr lang="fr-FR" altLang="ja-JP" sz="3200" b="1">
                <a:solidFill>
                  <a:srgbClr val="FFFFFF"/>
                </a:solidFill>
                <a:effectLst>
                  <a:outerShdw blurRad="38100" dist="38100" dir="2700000" algn="tl">
                    <a:srgbClr val="808080"/>
                  </a:outerShdw>
                </a:effectLst>
              </a:rPr>
              <a:t>'</a:t>
            </a:r>
            <a:r>
              <a:rPr lang="en-US" altLang="ja-JP" sz="3200" b="1">
                <a:solidFill>
                  <a:srgbClr val="FFFFFF"/>
                </a:solidFill>
                <a:effectLst>
                  <a:outerShdw blurRad="38100" dist="38100" dir="2700000" algn="tl">
                    <a:srgbClr val="808080"/>
                  </a:outerShdw>
                </a:effectLst>
              </a:rPr>
              <a:t>s Supper</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Having a Sunday school</a:t>
            </a:r>
          </a:p>
          <a:p>
            <a:pPr>
              <a:spcBef>
                <a:spcPct val="20000"/>
              </a:spcBef>
              <a:buFont typeface="Arial" panose="020B0604020202020204" pitchFamily="34" charset="0"/>
              <a:buAutoNum type="alphaLcParenR"/>
            </a:pPr>
            <a:r>
              <a:rPr lang="en-US" altLang="en-US" sz="3200" b="1">
                <a:solidFill>
                  <a:srgbClr val="FFFFFF"/>
                </a:solidFill>
                <a:effectLst>
                  <a:outerShdw blurRad="38100" dist="38100" dir="2700000" algn="tl">
                    <a:srgbClr val="808080"/>
                  </a:outerShdw>
                </a:effectLst>
              </a:rPr>
              <a:t>The pastor wearing a tie at church</a:t>
            </a:r>
          </a:p>
        </p:txBody>
      </p:sp>
      <p:sp>
        <p:nvSpPr>
          <p:cNvPr id="5" name="Text Box 29">
            <a:extLst>
              <a:ext uri="{FF2B5EF4-FFF2-40B4-BE49-F238E27FC236}">
                <a16:creationId xmlns:a16="http://schemas.microsoft.com/office/drawing/2014/main" id="{680F2F64-5769-764C-811F-C5D7DF4B12BF}"/>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6" name="Rectangle 5">
            <a:extLst>
              <a:ext uri="{FF2B5EF4-FFF2-40B4-BE49-F238E27FC236}">
                <a16:creationId xmlns:a16="http://schemas.microsoft.com/office/drawing/2014/main" id="{21246787-9414-E044-8E57-77BF511D7C56}"/>
              </a:ext>
            </a:extLst>
          </p:cNvPr>
          <p:cNvSpPr/>
          <p:nvPr/>
        </p:nvSpPr>
        <p:spPr>
          <a:xfrm>
            <a:off x="914400" y="7620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8" name="Rectangle 7">
            <a:extLst>
              <a:ext uri="{FF2B5EF4-FFF2-40B4-BE49-F238E27FC236}">
                <a16:creationId xmlns:a16="http://schemas.microsoft.com/office/drawing/2014/main" id="{5DDE3B04-021A-4D43-8A2B-081FEDEF8CAC}"/>
              </a:ext>
            </a:extLst>
          </p:cNvPr>
          <p:cNvSpPr/>
          <p:nvPr/>
        </p:nvSpPr>
        <p:spPr>
          <a:xfrm>
            <a:off x="5623234" y="762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9" name="Rectangle 8">
            <a:extLst>
              <a:ext uri="{FF2B5EF4-FFF2-40B4-BE49-F238E27FC236}">
                <a16:creationId xmlns:a16="http://schemas.microsoft.com/office/drawing/2014/main" id="{8708EE28-B7E1-CA4C-AEB9-68C113CB1592}"/>
              </a:ext>
            </a:extLst>
          </p:cNvPr>
          <p:cNvSpPr/>
          <p:nvPr/>
        </p:nvSpPr>
        <p:spPr>
          <a:xfrm>
            <a:off x="-76200" y="4031159"/>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0" name="Rectangle 9">
            <a:extLst>
              <a:ext uri="{FF2B5EF4-FFF2-40B4-BE49-F238E27FC236}">
                <a16:creationId xmlns:a16="http://schemas.microsoft.com/office/drawing/2014/main" id="{DFFA615E-AFEC-0944-9CA1-498D445535C7}"/>
              </a:ext>
            </a:extLst>
          </p:cNvPr>
          <p:cNvSpPr/>
          <p:nvPr/>
        </p:nvSpPr>
        <p:spPr>
          <a:xfrm>
            <a:off x="-76200" y="1371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1" name="Rectangle 10">
            <a:extLst>
              <a:ext uri="{FF2B5EF4-FFF2-40B4-BE49-F238E27FC236}">
                <a16:creationId xmlns:a16="http://schemas.microsoft.com/office/drawing/2014/main" id="{A3A5A5A1-BDE4-0D4A-A68E-65C490C01043}"/>
              </a:ext>
            </a:extLst>
          </p:cNvPr>
          <p:cNvSpPr/>
          <p:nvPr/>
        </p:nvSpPr>
        <p:spPr>
          <a:xfrm>
            <a:off x="-76200" y="24384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2" name="Rectangle 11">
            <a:extLst>
              <a:ext uri="{FF2B5EF4-FFF2-40B4-BE49-F238E27FC236}">
                <a16:creationId xmlns:a16="http://schemas.microsoft.com/office/drawing/2014/main" id="{F011703E-8BF0-6648-89BE-E784EBC0EDE1}"/>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3" name="Rectangle 12">
            <a:extLst>
              <a:ext uri="{FF2B5EF4-FFF2-40B4-BE49-F238E27FC236}">
                <a16:creationId xmlns:a16="http://schemas.microsoft.com/office/drawing/2014/main" id="{A9CF3BBA-208E-1641-B25B-CEB2E267D844}"/>
              </a:ext>
            </a:extLst>
          </p:cNvPr>
          <p:cNvSpPr/>
          <p:nvPr/>
        </p:nvSpPr>
        <p:spPr>
          <a:xfrm>
            <a:off x="-76200" y="4640759"/>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4" name="Rectangle 13">
            <a:extLst>
              <a:ext uri="{FF2B5EF4-FFF2-40B4-BE49-F238E27FC236}">
                <a16:creationId xmlns:a16="http://schemas.microsoft.com/office/drawing/2014/main" id="{F21F4110-6258-4E4F-89EF-F397FA13A3F8}"/>
              </a:ext>
            </a:extLst>
          </p:cNvPr>
          <p:cNvSpPr/>
          <p:nvPr/>
        </p:nvSpPr>
        <p:spPr>
          <a:xfrm>
            <a:off x="-76200" y="5334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2D3BC375-DC36-B846-B378-CD1D5F121C79}"/>
              </a:ext>
            </a:extLst>
          </p:cNvPr>
          <p:cNvSpPr>
            <a:spLocks noGrp="1" noChangeArrowheads="1"/>
          </p:cNvSpPr>
          <p:nvPr>
            <p:ph type="title"/>
          </p:nvPr>
        </p:nvSpPr>
        <p:spPr>
          <a:xfrm>
            <a:off x="152400" y="3200400"/>
            <a:ext cx="8915400" cy="1143000"/>
          </a:xfrm>
        </p:spPr>
        <p:txBody>
          <a:bodyPr/>
          <a:lstStyle/>
          <a:p>
            <a:pPr eaLnBrk="1" hangingPunct="1"/>
            <a:r>
              <a:rPr lang="en-US" altLang="en-US">
                <a:solidFill>
                  <a:schemeClr val="bg1"/>
                </a:solidFill>
                <a:latin typeface="Copperplate Gothic Light" panose="020E0507020206020404" pitchFamily="34" charset="77"/>
                <a:ea typeface="ＭＳ Ｐゴシック" panose="020B0600070205080204" pitchFamily="34" charset="-128"/>
              </a:rPr>
              <a:t>What is </a:t>
            </a:r>
            <a:r>
              <a:rPr lang="en-US" altLang="en-US">
                <a:solidFill>
                  <a:srgbClr val="FFFF00"/>
                </a:solidFill>
                <a:latin typeface="Copperplate Gothic Light" panose="020E0507020206020404" pitchFamily="34" charset="77"/>
                <a:ea typeface="ＭＳ Ｐゴシック" panose="020B0600070205080204" pitchFamily="34" charset="-128"/>
              </a:rPr>
              <a:t>Your </a:t>
            </a:r>
            <a:r>
              <a:rPr lang="en-US" altLang="en-US">
                <a:solidFill>
                  <a:schemeClr val="bg1"/>
                </a:solidFill>
                <a:latin typeface="Copperplate Gothic Light" panose="020E0507020206020404" pitchFamily="34" charset="77"/>
                <a:ea typeface="ＭＳ Ｐゴシック" panose="020B0600070205080204" pitchFamily="34" charset="-128"/>
              </a:rPr>
              <a:t>Own Definition of the Local Church?</a:t>
            </a:r>
          </a:p>
        </p:txBody>
      </p:sp>
      <p:sp>
        <p:nvSpPr>
          <p:cNvPr id="3" name="Text Box 29">
            <a:extLst>
              <a:ext uri="{FF2B5EF4-FFF2-40B4-BE49-F238E27FC236}">
                <a16:creationId xmlns:a16="http://schemas.microsoft.com/office/drawing/2014/main" id="{6F297845-C247-3446-88A2-F8F9274F2149}"/>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9377" name="Picture 4" descr="churchwindows.jpg">
            <a:extLst>
              <a:ext uri="{FF2B5EF4-FFF2-40B4-BE49-F238E27FC236}">
                <a16:creationId xmlns:a16="http://schemas.microsoft.com/office/drawing/2014/main" id="{5105CB3E-9EDD-B842-B299-B22877BF569F}"/>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831170-37BB-3545-879C-3756DBF63002}"/>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E37E3A87-23E6-D248-BDC9-C4EB12C1601B}"/>
              </a:ext>
            </a:extLst>
          </p:cNvPr>
          <p:cNvSpPr txBox="1">
            <a:spLocks/>
          </p:cNvSpPr>
          <p:nvPr/>
        </p:nvSpPr>
        <p:spPr bwMode="auto">
          <a:xfrm>
            <a:off x="304800" y="1447800"/>
            <a:ext cx="86106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The pastor receiving a full salary from the congregation</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Having a choir during worship services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Guitar accompaniment in worship services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Handing out gospel tracts to unbelievers</a:t>
            </a:r>
          </a:p>
          <a:p>
            <a:pPr>
              <a:spcBef>
                <a:spcPct val="20000"/>
              </a:spcBef>
              <a:buFont typeface="Arial" panose="020B0604020202020204" pitchFamily="34" charset="0"/>
              <a:buAutoNum type="alphaLcParenR" startAt="7"/>
            </a:pPr>
            <a:r>
              <a:rPr lang="en-US" altLang="en-US" sz="3200" b="1">
                <a:solidFill>
                  <a:srgbClr val="FFFFFF"/>
                </a:solidFill>
                <a:effectLst>
                  <a:outerShdw blurRad="38100" dist="38100" dir="2700000" algn="tl">
                    <a:srgbClr val="808080"/>
                  </a:outerShdw>
                </a:effectLst>
              </a:rPr>
              <a:t>Caring for the sick and discouraged among the church membership </a:t>
            </a:r>
          </a:p>
        </p:txBody>
      </p:sp>
      <p:sp>
        <p:nvSpPr>
          <p:cNvPr id="5" name="Text Box 29">
            <a:extLst>
              <a:ext uri="{FF2B5EF4-FFF2-40B4-BE49-F238E27FC236}">
                <a16:creationId xmlns:a16="http://schemas.microsoft.com/office/drawing/2014/main" id="{D3BBD0B2-DAE1-F541-B5EE-854F9C2385A0}"/>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6" name="Rectangle 5">
            <a:extLst>
              <a:ext uri="{FF2B5EF4-FFF2-40B4-BE49-F238E27FC236}">
                <a16:creationId xmlns:a16="http://schemas.microsoft.com/office/drawing/2014/main" id="{FF0FB3A6-9096-F34D-AF46-52B250DAA2C4}"/>
              </a:ext>
            </a:extLst>
          </p:cNvPr>
          <p:cNvSpPr/>
          <p:nvPr/>
        </p:nvSpPr>
        <p:spPr>
          <a:xfrm>
            <a:off x="-76200" y="47244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7" name="Rectangle 6">
            <a:extLst>
              <a:ext uri="{FF2B5EF4-FFF2-40B4-BE49-F238E27FC236}">
                <a16:creationId xmlns:a16="http://schemas.microsoft.com/office/drawing/2014/main" id="{8C80CD73-64E0-224B-8CFA-D2BD56162AB7}"/>
              </a:ext>
            </a:extLst>
          </p:cNvPr>
          <p:cNvSpPr/>
          <p:nvPr/>
        </p:nvSpPr>
        <p:spPr>
          <a:xfrm>
            <a:off x="-76200" y="1371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8" name="Rectangle 7">
            <a:extLst>
              <a:ext uri="{FF2B5EF4-FFF2-40B4-BE49-F238E27FC236}">
                <a16:creationId xmlns:a16="http://schemas.microsoft.com/office/drawing/2014/main" id="{A710E48C-C716-874F-B0FD-5BE896827C20}"/>
              </a:ext>
            </a:extLst>
          </p:cNvPr>
          <p:cNvSpPr/>
          <p:nvPr/>
        </p:nvSpPr>
        <p:spPr>
          <a:xfrm>
            <a:off x="-76200" y="24384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9" name="Rectangle 8">
            <a:extLst>
              <a:ext uri="{FF2B5EF4-FFF2-40B4-BE49-F238E27FC236}">
                <a16:creationId xmlns:a16="http://schemas.microsoft.com/office/drawing/2014/main" id="{33BE16EA-71C0-D444-8C84-BE66AEA6C4D5}"/>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0" name="Rectangle 9">
            <a:extLst>
              <a:ext uri="{FF2B5EF4-FFF2-40B4-BE49-F238E27FC236}">
                <a16:creationId xmlns:a16="http://schemas.microsoft.com/office/drawing/2014/main" id="{C13776A3-1266-2B40-8239-EAFCE868F25A}"/>
              </a:ext>
            </a:extLst>
          </p:cNvPr>
          <p:cNvSpPr/>
          <p:nvPr/>
        </p:nvSpPr>
        <p:spPr>
          <a:xfrm>
            <a:off x="-76200" y="41148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1" name="Picture 4" descr="churchwindows.jpg">
            <a:extLst>
              <a:ext uri="{FF2B5EF4-FFF2-40B4-BE49-F238E27FC236}">
                <a16:creationId xmlns:a16="http://schemas.microsoft.com/office/drawing/2014/main" id="{66B21E23-F871-2E4C-8BD8-CDD25F0F23B3}"/>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0885A2-D3DA-C341-AF12-5FD3EBEB7CFF}"/>
              </a:ext>
            </a:extLst>
          </p:cNvPr>
          <p:cNvSpPr>
            <a:spLocks noGrp="1"/>
          </p:cNvSpPr>
          <p:nvPr>
            <p:ph type="ctrTitle"/>
          </p:nvPr>
        </p:nvSpPr>
        <p:spPr>
          <a:xfrm>
            <a:off x="0" y="0"/>
            <a:ext cx="9144000" cy="1143000"/>
          </a:xfrm>
        </p:spPr>
        <p:txBody>
          <a:bodyPr/>
          <a:lstStyle/>
          <a:p>
            <a:r>
              <a:rPr lang="en-US" altLang="en-US" b="1">
                <a:effectLst>
                  <a:outerShdw blurRad="38100" dist="38100" dir="2700000" algn="tl">
                    <a:srgbClr val="808080"/>
                  </a:outerShdw>
                </a:effectLst>
              </a:rPr>
              <a:t>Supra Cultural or Cultural?</a:t>
            </a:r>
          </a:p>
        </p:txBody>
      </p:sp>
      <p:sp>
        <p:nvSpPr>
          <p:cNvPr id="4" name="Subtitle 2">
            <a:extLst>
              <a:ext uri="{FF2B5EF4-FFF2-40B4-BE49-F238E27FC236}">
                <a16:creationId xmlns:a16="http://schemas.microsoft.com/office/drawing/2014/main" id="{21C7A69F-16D8-904C-AA91-673902AE464B}"/>
              </a:ext>
            </a:extLst>
          </p:cNvPr>
          <p:cNvSpPr txBox="1">
            <a:spLocks/>
          </p:cNvSpPr>
          <p:nvPr/>
        </p:nvSpPr>
        <p:spPr bwMode="auto">
          <a:xfrm>
            <a:off x="304800" y="1447800"/>
            <a:ext cx="88392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Calling the main preacher </a:t>
            </a:r>
            <a:r>
              <a:rPr lang="en-US" altLang="ja-JP" sz="3200" b="1">
                <a:solidFill>
                  <a:srgbClr val="FFFFFF"/>
                </a:solidFill>
                <a:effectLst>
                  <a:outerShdw blurRad="38100" dist="38100" dir="2700000" algn="tl">
                    <a:srgbClr val="808080"/>
                  </a:outerShdw>
                </a:effectLst>
              </a:rPr>
              <a:t>"Rev." or pastor</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Meeting regularly in small groups for prayer and Bible study</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Instructing believers to regularly memorize verses of Scripture</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Main church worship services on Sunday</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Church leadership by a group of elders</a:t>
            </a:r>
          </a:p>
          <a:p>
            <a:pPr>
              <a:spcBef>
                <a:spcPct val="20000"/>
              </a:spcBef>
              <a:buFont typeface="Arial" panose="020B0604020202020204" pitchFamily="34" charset="0"/>
              <a:buAutoNum type="alphaLcParenR" startAt="12"/>
            </a:pPr>
            <a:r>
              <a:rPr lang="en-US" altLang="en-US" sz="3200" b="1">
                <a:solidFill>
                  <a:srgbClr val="FFFFFF"/>
                </a:solidFill>
                <a:effectLst>
                  <a:outerShdw blurRad="38100" dist="38100" dir="2700000" algn="tl">
                    <a:srgbClr val="808080"/>
                  </a:outerShdw>
                </a:effectLst>
              </a:rPr>
              <a:t>Head coverings for women during worship</a:t>
            </a:r>
          </a:p>
        </p:txBody>
      </p:sp>
      <p:sp>
        <p:nvSpPr>
          <p:cNvPr id="5" name="Text Box 29">
            <a:extLst>
              <a:ext uri="{FF2B5EF4-FFF2-40B4-BE49-F238E27FC236}">
                <a16:creationId xmlns:a16="http://schemas.microsoft.com/office/drawing/2014/main" id="{1589A682-7C22-644F-9DAE-8E1E45C8FC6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17</a:t>
            </a:r>
          </a:p>
        </p:txBody>
      </p:sp>
      <p:sp>
        <p:nvSpPr>
          <p:cNvPr id="9" name="Rectangle 8">
            <a:extLst>
              <a:ext uri="{FF2B5EF4-FFF2-40B4-BE49-F238E27FC236}">
                <a16:creationId xmlns:a16="http://schemas.microsoft.com/office/drawing/2014/main" id="{C0D8C954-D505-C14E-8A38-B80C4AEFFA1E}"/>
              </a:ext>
            </a:extLst>
          </p:cNvPr>
          <p:cNvSpPr/>
          <p:nvPr/>
        </p:nvSpPr>
        <p:spPr>
          <a:xfrm>
            <a:off x="-76200" y="31242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0" name="Rectangle 9">
            <a:extLst>
              <a:ext uri="{FF2B5EF4-FFF2-40B4-BE49-F238E27FC236}">
                <a16:creationId xmlns:a16="http://schemas.microsoft.com/office/drawing/2014/main" id="{99F8EF4E-BAD5-0B40-974B-E465DAEA7687}"/>
              </a:ext>
            </a:extLst>
          </p:cNvPr>
          <p:cNvSpPr/>
          <p:nvPr/>
        </p:nvSpPr>
        <p:spPr>
          <a:xfrm>
            <a:off x="-76200" y="40386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1" name="Rectangle 10">
            <a:extLst>
              <a:ext uri="{FF2B5EF4-FFF2-40B4-BE49-F238E27FC236}">
                <a16:creationId xmlns:a16="http://schemas.microsoft.com/office/drawing/2014/main" id="{C9077289-D179-494C-9C28-A516102F96FC}"/>
              </a:ext>
            </a:extLst>
          </p:cNvPr>
          <p:cNvSpPr/>
          <p:nvPr/>
        </p:nvSpPr>
        <p:spPr>
          <a:xfrm>
            <a:off x="-76200" y="5334000"/>
            <a:ext cx="592154"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
        <p:nvSpPr>
          <p:cNvPr id="12" name="Rectangle 11">
            <a:extLst>
              <a:ext uri="{FF2B5EF4-FFF2-40B4-BE49-F238E27FC236}">
                <a16:creationId xmlns:a16="http://schemas.microsoft.com/office/drawing/2014/main" id="{E5D1FCC7-6330-4E49-8781-D4A35481ABF0}"/>
              </a:ext>
            </a:extLst>
          </p:cNvPr>
          <p:cNvSpPr/>
          <p:nvPr/>
        </p:nvSpPr>
        <p:spPr>
          <a:xfrm>
            <a:off x="-76200" y="19812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3" name="Rectangle 12">
            <a:extLst>
              <a:ext uri="{FF2B5EF4-FFF2-40B4-BE49-F238E27FC236}">
                <a16:creationId xmlns:a16="http://schemas.microsoft.com/office/drawing/2014/main" id="{08BB4274-07A2-DB47-9155-9BB004BAA4BF}"/>
              </a:ext>
            </a:extLst>
          </p:cNvPr>
          <p:cNvSpPr/>
          <p:nvPr/>
        </p:nvSpPr>
        <p:spPr>
          <a:xfrm>
            <a:off x="-76200" y="4724400"/>
            <a:ext cx="561021" cy="769441"/>
          </a:xfrm>
          <a:prstGeom prst="rect">
            <a:avLst/>
          </a:prstGeom>
          <a:noFill/>
        </p:spPr>
        <p:txBody>
          <a:bodyPr wrap="none">
            <a:spAutoFit/>
          </a:bodyPr>
          <a:lstStyle/>
          <a:p>
            <a:pPr algn="ctr">
              <a:defRPr/>
            </a:pPr>
            <a:r>
              <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latin typeface="Arial" charset="0"/>
                <a:ea typeface="ＭＳ Ｐゴシック" charset="-128"/>
              </a:rPr>
              <a:t>S</a:t>
            </a:r>
          </a:p>
        </p:txBody>
      </p:sp>
      <p:sp>
        <p:nvSpPr>
          <p:cNvPr id="14" name="Rectangle 13">
            <a:extLst>
              <a:ext uri="{FF2B5EF4-FFF2-40B4-BE49-F238E27FC236}">
                <a16:creationId xmlns:a16="http://schemas.microsoft.com/office/drawing/2014/main" id="{13029D10-ECBF-EF4B-B71D-9B1F0A9A37ED}"/>
              </a:ext>
            </a:extLst>
          </p:cNvPr>
          <p:cNvSpPr/>
          <p:nvPr/>
        </p:nvSpPr>
        <p:spPr>
          <a:xfrm>
            <a:off x="-143677" y="1371600"/>
            <a:ext cx="677077" cy="769441"/>
          </a:xfrm>
          <a:prstGeom prst="rect">
            <a:avLst/>
          </a:prstGeom>
          <a:noFill/>
        </p:spPr>
        <p:txBody>
          <a:bodyPr>
            <a:spAutoFit/>
          </a:bodyPr>
          <a:lstStyle/>
          <a:p>
            <a:pPr algn="ctr">
              <a:defRPr/>
            </a:pPr>
            <a:r>
              <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Arial" charset="0"/>
                <a:ea typeface="ＭＳ Ｐゴシック" charset="-128"/>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7E46FFDD-51D1-C04E-BA67-A4C6CDB2F402}"/>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1427" name="Picture 4" descr="map_2.jpg">
            <a:extLst>
              <a:ext uri="{FF2B5EF4-FFF2-40B4-BE49-F238E27FC236}">
                <a16:creationId xmlns:a16="http://schemas.microsoft.com/office/drawing/2014/main" id="{0E5AE34F-DA85-D44C-8872-61018DD7B1D8}"/>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9AE6DA1-A2C7-F943-A1F9-D635A5CEB2CB}"/>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6F070767-9B62-3D48-AB5F-57AEA265985B}"/>
              </a:ext>
            </a:extLst>
          </p:cNvPr>
          <p:cNvSpPr txBox="1">
            <a:spLocks/>
          </p:cNvSpPr>
          <p:nvPr/>
        </p:nvSpPr>
        <p:spPr bwMode="auto">
          <a:xfrm>
            <a:off x="4114800" y="1676400"/>
            <a:ext cx="4876800" cy="49530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effectLst>
                  <a:outerShdw blurRad="38100" dist="38100" dir="2700000" algn="tl">
                    <a:srgbClr val="C0C0C0"/>
                  </a:outerShdw>
                </a:effectLst>
              </a:rPr>
              <a:t>How can we truly have an indigenous church—relevant both to the Bible as well as to the culture?  What are some helpful principles to apply to a certain practice?</a:t>
            </a:r>
          </a:p>
        </p:txBody>
      </p:sp>
      <p:sp>
        <p:nvSpPr>
          <p:cNvPr id="7" name="TextBox 6">
            <a:extLst>
              <a:ext uri="{FF2B5EF4-FFF2-40B4-BE49-F238E27FC236}">
                <a16:creationId xmlns:a16="http://schemas.microsoft.com/office/drawing/2014/main" id="{9E07BD31-6196-0D49-AC05-7CEB77BEC319}"/>
              </a:ext>
            </a:extLst>
          </p:cNvPr>
          <p:cNvSpPr txBox="1"/>
          <p:nvPr/>
        </p:nvSpPr>
        <p:spPr>
          <a:xfrm>
            <a:off x="762000" y="5951538"/>
            <a:ext cx="8153400" cy="830262"/>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effectLst>
                  <a:outerShdw blurRad="38100" dist="38100" dir="2700000" algn="tl">
                    <a:srgbClr val="C0C0C0"/>
                  </a:outerShdw>
                </a:effectLst>
              </a:rPr>
              <a:t>The following is adapted from the </a:t>
            </a:r>
            <a:r>
              <a:rPr lang="en-US" altLang="en-US" b="1" i="1">
                <a:effectLst>
                  <a:outerShdw blurRad="38100" dist="38100" dir="2700000" algn="tl">
                    <a:srgbClr val="C0C0C0"/>
                  </a:outerShdw>
                </a:effectLst>
              </a:rPr>
              <a:t>Church Dynamics Course Guide</a:t>
            </a:r>
            <a:r>
              <a:rPr lang="en-US" altLang="en-US" b="1">
                <a:effectLst>
                  <a:outerShdw blurRad="38100" dist="38100" dir="2700000" algn="tl">
                    <a:srgbClr val="C0C0C0"/>
                  </a:outerShdw>
                </a:effectLst>
              </a:rPr>
              <a:t> (BEE World:  Colorado Springs), 63-65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540E498C-0613-9943-9382-EAF088F19447}"/>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2451" name="Picture 4" descr="map_2.jpg">
            <a:extLst>
              <a:ext uri="{FF2B5EF4-FFF2-40B4-BE49-F238E27FC236}">
                <a16:creationId xmlns:a16="http://schemas.microsoft.com/office/drawing/2014/main" id="{FBAEF15F-A794-B447-A10D-51E8DAF93DED}"/>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C99421C-B1E9-A848-9A84-ECD54BECD7FE}"/>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CC3D5358-67D3-EF4D-B176-883AFF368BA8}"/>
              </a:ext>
            </a:extLst>
          </p:cNvPr>
          <p:cNvSpPr txBox="1">
            <a:spLocks/>
          </p:cNvSpPr>
          <p:nvPr/>
        </p:nvSpPr>
        <p:spPr bwMode="auto">
          <a:xfrm>
            <a:off x="4038600" y="1676400"/>
            <a:ext cx="50292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a)	Clarify in your own mind whether the Bible commands or prohibits a certain practice (see the examples immediately above).  If so, then you must obey Scripture over culture.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32A3A903-C71F-C946-B9BC-17179B2D3F05}"/>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18</a:t>
            </a:r>
          </a:p>
        </p:txBody>
      </p:sp>
      <p:pic>
        <p:nvPicPr>
          <p:cNvPr id="233475" name="Picture 4" descr="map_2.jpg">
            <a:extLst>
              <a:ext uri="{FF2B5EF4-FFF2-40B4-BE49-F238E27FC236}">
                <a16:creationId xmlns:a16="http://schemas.microsoft.com/office/drawing/2014/main" id="{FFF89DE2-C547-9845-9ED5-BD5E33D98719}"/>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EE001F-917E-8540-963F-DA16A10E0BFA}"/>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
        <p:nvSpPr>
          <p:cNvPr id="4" name="Subtitle 2">
            <a:extLst>
              <a:ext uri="{FF2B5EF4-FFF2-40B4-BE49-F238E27FC236}">
                <a16:creationId xmlns:a16="http://schemas.microsoft.com/office/drawing/2014/main" id="{C8D733B5-A47B-1F4F-843B-557E2CFEA75A}"/>
              </a:ext>
            </a:extLst>
          </p:cNvPr>
          <p:cNvSpPr txBox="1">
            <a:spLocks/>
          </p:cNvSpPr>
          <p:nvPr/>
        </p:nvSpPr>
        <p:spPr bwMode="auto">
          <a:xfrm>
            <a:off x="4038600" y="1676400"/>
            <a:ext cx="50292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b)	Even if Scripture allows a practice, it may not be best suited to your own particular culture, so evaluate the culture in which your church ministers.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C57B1C46-E07D-CC41-85D5-C822D4951E13}"/>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4499" name="Picture 4" descr="map_2.jpg">
            <a:extLst>
              <a:ext uri="{FF2B5EF4-FFF2-40B4-BE49-F238E27FC236}">
                <a16:creationId xmlns:a16="http://schemas.microsoft.com/office/drawing/2014/main" id="{96459DCC-3BAD-F643-9B51-C7D1E9E07BCB}"/>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9B44BB90-6F8B-5C4C-B65D-58FA9EB78E4D}"/>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200" b="1" dirty="0">
                <a:solidFill>
                  <a:srgbClr val="000000"/>
                </a:solidFill>
                <a:effectLst>
                  <a:outerShdw blurRad="38100" dist="38100" dir="2700000" algn="tl">
                    <a:srgbClr val="DDDDDD"/>
                  </a:outerShdw>
                </a:effectLst>
              </a:rPr>
              <a:t>c)	Ask not </a:t>
            </a:r>
            <a:r>
              <a:rPr lang="en-US" altLang="ja-JP" sz="3200" b="1" dirty="0">
                <a:solidFill>
                  <a:srgbClr val="000000"/>
                </a:solidFill>
                <a:effectLst>
                  <a:outerShdw blurRad="38100" dist="38100" dir="2700000" algn="tl">
                    <a:srgbClr val="DDDDDD"/>
                  </a:outerShdw>
                </a:effectLst>
              </a:rPr>
              <a:t>"</a:t>
            </a:r>
            <a:r>
              <a:rPr lang="en-US" altLang="ja-JP" sz="3200" b="1" i="1" dirty="0">
                <a:solidFill>
                  <a:srgbClr val="FF0000"/>
                </a:solidFill>
                <a:effectLst>
                  <a:outerShdw blurRad="38100" dist="38100" dir="2700000" algn="tl">
                    <a:srgbClr val="DDDDDD"/>
                  </a:outerShdw>
                </a:effectLst>
              </a:rPr>
              <a:t>what </a:t>
            </a:r>
            <a:r>
              <a:rPr lang="en-US" altLang="ja-JP" sz="3200" b="1" dirty="0">
                <a:solidFill>
                  <a:srgbClr val="000000"/>
                </a:solidFill>
                <a:effectLst>
                  <a:outerShdw blurRad="38100" dist="38100" dir="2700000" algn="tl">
                    <a:srgbClr val="DDDDDD"/>
                  </a:outerShdw>
                </a:effectLst>
              </a:rPr>
              <a:t>do I do" but "</a:t>
            </a:r>
            <a:r>
              <a:rPr lang="en-US" altLang="ja-JP" sz="3200" b="1" i="1" dirty="0">
                <a:solidFill>
                  <a:srgbClr val="FF0000"/>
                </a:solidFill>
                <a:effectLst>
                  <a:outerShdw blurRad="38100" dist="38100" dir="2700000" algn="tl">
                    <a:srgbClr val="DDDDDD"/>
                  </a:outerShdw>
                </a:effectLst>
              </a:rPr>
              <a:t>why </a:t>
            </a:r>
            <a:r>
              <a:rPr lang="en-US" altLang="ja-JP" sz="3200" b="1" dirty="0">
                <a:solidFill>
                  <a:srgbClr val="000000"/>
                </a:solidFill>
                <a:effectLst>
                  <a:outerShdw blurRad="38100" dist="38100" dir="2700000" algn="tl">
                    <a:srgbClr val="DDDDDD"/>
                  </a:outerShdw>
                </a:effectLst>
              </a:rPr>
              <a:t>do I practice this method, custom, or tradition?"  Knowing the reason will help you to see if you are following a biblical command or simply carrying on a tradition for its own sake.</a:t>
            </a:r>
            <a:endParaRPr lang="en-US" sz="3200" b="1" dirty="0">
              <a:solidFill>
                <a:srgbClr val="000000"/>
              </a:solidFill>
              <a:effectLst>
                <a:outerShdw blurRad="38100" dist="38100" dir="2700000" algn="tl">
                  <a:srgbClr val="DDDDDD"/>
                </a:outerShdw>
              </a:effectLst>
            </a:endParaRPr>
          </a:p>
        </p:txBody>
      </p:sp>
      <p:sp>
        <p:nvSpPr>
          <p:cNvPr id="2" name="Title 1">
            <a:extLst>
              <a:ext uri="{FF2B5EF4-FFF2-40B4-BE49-F238E27FC236}">
                <a16:creationId xmlns:a16="http://schemas.microsoft.com/office/drawing/2014/main" id="{83DE1103-2A2A-9D41-B734-286EDF15BF9B}"/>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A30407EA-E4CF-7244-91A6-E37E98B9521B}"/>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5523" name="Picture 4" descr="map_2.jpg">
            <a:extLst>
              <a:ext uri="{FF2B5EF4-FFF2-40B4-BE49-F238E27FC236}">
                <a16:creationId xmlns:a16="http://schemas.microsoft.com/office/drawing/2014/main" id="{1D621F38-C169-9945-BD48-ECCCFEF86BCF}"/>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F11DE301-0A71-BB49-BEB4-645423819C6B}"/>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Tx/>
              <a:buAutoNum type="alphaLcParenR" startAt="4"/>
            </a:pPr>
            <a:r>
              <a:rPr lang="en-US" altLang="en-US" sz="3200" b="1">
                <a:solidFill>
                  <a:srgbClr val="000000"/>
                </a:solidFill>
                <a:effectLst>
                  <a:outerShdw blurRad="38100" dist="38100" dir="2700000" algn="tl">
                    <a:srgbClr val="C0C0C0"/>
                  </a:outerShdw>
                </a:effectLst>
              </a:rPr>
              <a:t>Be willing to change—even </a:t>
            </a:r>
            <a:r>
              <a:rPr lang="en-US" altLang="en-US" sz="3200" b="1">
                <a:solidFill>
                  <a:srgbClr val="FF0000"/>
                </a:solidFill>
                <a:effectLst>
                  <a:outerShdw blurRad="38100" dist="38100" dir="2700000" algn="tl">
                    <a:srgbClr val="C0C0C0"/>
                  </a:outerShdw>
                </a:effectLst>
              </a:rPr>
              <a:t>eager </a:t>
            </a:r>
            <a:r>
              <a:rPr lang="en-US" altLang="en-US" sz="3200" b="1">
                <a:solidFill>
                  <a:srgbClr val="000000"/>
                </a:solidFill>
                <a:effectLst>
                  <a:outerShdw blurRad="38100" dist="38100" dir="2700000" algn="tl">
                    <a:srgbClr val="C0C0C0"/>
                  </a:outerShdw>
                </a:effectLst>
              </a:rPr>
              <a:t>to change!  Are you flexible to change </a:t>
            </a:r>
            <a:r>
              <a:rPr lang="en-US" altLang="en-US" sz="3200" b="1">
                <a:solidFill>
                  <a:srgbClr val="FF0000"/>
                </a:solidFill>
                <a:effectLst>
                  <a:outerShdw blurRad="38100" dist="38100" dir="2700000" algn="tl">
                    <a:srgbClr val="C0C0C0"/>
                  </a:outerShdw>
                </a:effectLst>
              </a:rPr>
              <a:t>anything </a:t>
            </a:r>
            <a:r>
              <a:rPr lang="en-US" altLang="en-US" sz="3200" b="1">
                <a:solidFill>
                  <a:srgbClr val="000000"/>
                </a:solidFill>
                <a:effectLst>
                  <a:outerShdw blurRad="38100" dist="38100" dir="2700000" algn="tl">
                    <a:srgbClr val="C0C0C0"/>
                  </a:outerShdw>
                </a:effectLst>
              </a:rPr>
              <a:t>that is not biblically mandated?</a:t>
            </a:r>
          </a:p>
          <a:p>
            <a:pPr>
              <a:spcBef>
                <a:spcPct val="20000"/>
              </a:spcBef>
              <a:buFontTx/>
              <a:buAutoNum type="alphaLcParenR" startAt="4"/>
            </a:pPr>
            <a:r>
              <a:rPr lang="en-US" altLang="en-US" sz="3200" b="1">
                <a:solidFill>
                  <a:srgbClr val="000000"/>
                </a:solidFill>
                <a:effectLst>
                  <a:outerShdw blurRad="38100" dist="38100" dir="2700000" algn="tl">
                    <a:srgbClr val="C0C0C0"/>
                  </a:outerShdw>
                </a:effectLst>
              </a:rPr>
              <a:t>Discuss with your leaders the need for change until they agree that it is God</a:t>
            </a:r>
            <a:r>
              <a:rPr lang="fr-FR" altLang="ja-JP" sz="3200" b="1">
                <a:solidFill>
                  <a:srgbClr val="000000"/>
                </a:solidFill>
                <a:effectLst>
                  <a:outerShdw blurRad="38100" dist="38100" dir="2700000" algn="tl">
                    <a:srgbClr val="C0C0C0"/>
                  </a:outerShdw>
                </a:effectLst>
              </a:rPr>
              <a:t>'</a:t>
            </a:r>
            <a:r>
              <a:rPr lang="en-US" altLang="ja-JP" sz="3200" b="1">
                <a:solidFill>
                  <a:srgbClr val="000000"/>
                </a:solidFill>
                <a:effectLst>
                  <a:outerShdw blurRad="38100" dist="38100" dir="2700000" algn="tl">
                    <a:srgbClr val="C0C0C0"/>
                  </a:outerShdw>
                </a:effectLst>
              </a:rPr>
              <a:t>s timing.</a:t>
            </a:r>
            <a:endParaRPr lang="en-US" altLang="en-US" sz="3200" b="1">
              <a:solidFill>
                <a:srgbClr val="000000"/>
              </a:solidFill>
              <a:effectLst>
                <a:outerShdw blurRad="38100" dist="38100" dir="2700000" algn="tl">
                  <a:srgbClr val="C0C0C0"/>
                </a:outerShdw>
              </a:effectLst>
            </a:endParaRPr>
          </a:p>
        </p:txBody>
      </p:sp>
      <p:sp>
        <p:nvSpPr>
          <p:cNvPr id="2" name="Title 1">
            <a:extLst>
              <a:ext uri="{FF2B5EF4-FFF2-40B4-BE49-F238E27FC236}">
                <a16:creationId xmlns:a16="http://schemas.microsoft.com/office/drawing/2014/main" id="{7EAFDD1C-41DF-FF4F-A727-475761D040FF}"/>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B840B680-2F39-604F-8EB8-7B641C8AA4D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6547" name="Picture 4" descr="map_2.jpg">
            <a:extLst>
              <a:ext uri="{FF2B5EF4-FFF2-40B4-BE49-F238E27FC236}">
                <a16:creationId xmlns:a16="http://schemas.microsoft.com/office/drawing/2014/main" id="{121F3BEB-78BE-9044-8746-76BB22F54338}"/>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CEB807D4-E7BC-E940-95FD-C5B89E82D31B}"/>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f)	Teach the people within the church the biblical and cultural rationale for the necessary change, noting that the entire church leadership agrees.</a:t>
            </a:r>
          </a:p>
        </p:txBody>
      </p:sp>
      <p:sp>
        <p:nvSpPr>
          <p:cNvPr id="2" name="Title 1">
            <a:extLst>
              <a:ext uri="{FF2B5EF4-FFF2-40B4-BE49-F238E27FC236}">
                <a16:creationId xmlns:a16="http://schemas.microsoft.com/office/drawing/2014/main" id="{FCAC0A06-076E-2440-99FE-0152D1D4BA2D}"/>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6638DC8D-7D82-7B40-82F3-72B507A33FAE}"/>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pic>
        <p:nvPicPr>
          <p:cNvPr id="237571" name="Picture 4" descr="map_2.jpg">
            <a:extLst>
              <a:ext uri="{FF2B5EF4-FFF2-40B4-BE49-F238E27FC236}">
                <a16:creationId xmlns:a16="http://schemas.microsoft.com/office/drawing/2014/main" id="{E3967D76-ED5D-B14E-9CE7-79368F07BA43}"/>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814CAC18-F484-B145-84F7-95293436441B}"/>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sz="3200" b="1">
                <a:solidFill>
                  <a:srgbClr val="000000"/>
                </a:solidFill>
                <a:effectLst>
                  <a:outerShdw blurRad="38100" dist="38100" dir="2700000" algn="tl">
                    <a:srgbClr val="C0C0C0"/>
                  </a:outerShdw>
                </a:effectLst>
              </a:rPr>
              <a:t>g)	Prayerfully implement the needed change while simultaneously getting feedback from the people.</a:t>
            </a:r>
          </a:p>
        </p:txBody>
      </p:sp>
      <p:sp>
        <p:nvSpPr>
          <p:cNvPr id="2" name="Title 1">
            <a:extLst>
              <a:ext uri="{FF2B5EF4-FFF2-40B4-BE49-F238E27FC236}">
                <a16:creationId xmlns:a16="http://schemas.microsoft.com/office/drawing/2014/main" id="{0265A978-32A1-F847-9D23-FAA3D107A343}"/>
              </a:ext>
            </a:extLst>
          </p:cNvPr>
          <p:cNvSpPr>
            <a:spLocks noGrp="1"/>
          </p:cNvSpPr>
          <p:nvPr>
            <p:ph type="ctrTitle"/>
          </p:nvPr>
        </p:nvSpPr>
        <p:spPr>
          <a:xfrm>
            <a:off x="0" y="0"/>
            <a:ext cx="9144000" cy="1143000"/>
          </a:xfrm>
        </p:spPr>
        <p:txBody>
          <a:bodyPr/>
          <a:lstStyle/>
          <a:p>
            <a:pPr>
              <a:defRPr/>
            </a:pPr>
            <a:r>
              <a:rPr lang="en-US" sz="5400" b="1">
                <a:solidFill>
                  <a:schemeClr val="tx1"/>
                </a:solidFill>
                <a:effectLst>
                  <a:outerShdw blurRad="38100" dist="38100" dir="2700000" algn="tl">
                    <a:srgbClr val="DDDDDD"/>
                  </a:outerShdw>
                </a:effectLst>
              </a:rPr>
              <a:t>Steps to Relevance </a:t>
            </a:r>
            <a:br>
              <a:rPr lang="en-US" b="1">
                <a:solidFill>
                  <a:schemeClr val="tx1"/>
                </a:solidFill>
                <a:effectLst>
                  <a:outerShdw blurRad="38100" dist="38100" dir="2700000" algn="tl">
                    <a:srgbClr val="DDDDDD"/>
                  </a:outerShdw>
                </a:effectLst>
              </a:rPr>
            </a:br>
            <a:r>
              <a:rPr lang="en-US" sz="3200" b="1">
                <a:solidFill>
                  <a:schemeClr val="tx1"/>
                </a:solidFill>
                <a:effectLst>
                  <a:outerShdw blurRad="38100" dist="38100" dir="2700000" algn="tl">
                    <a:srgbClr val="DDDDDD"/>
                  </a:outerShdw>
                </a:effectLst>
              </a:rPr>
              <a:t>(Applying the Right Form for the Function)</a:t>
            </a:r>
            <a:endParaRPr lang="en-US" b="1">
              <a:solidFill>
                <a:schemeClr val="tx1"/>
              </a:solidFill>
              <a:effectLst>
                <a:outerShdw blurRad="38100" dist="38100" dir="2700000" algn="tl">
                  <a:srgbClr val="DDDDDD"/>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3" name="Picture 5" descr="needothers2.jpg">
            <a:extLst>
              <a:ext uri="{FF2B5EF4-FFF2-40B4-BE49-F238E27FC236}">
                <a16:creationId xmlns:a16="http://schemas.microsoft.com/office/drawing/2014/main" id="{6CD6CF43-988C-1349-A5E0-A6F8C4E44243}"/>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4" name="Rectangle 2">
            <a:extLst>
              <a:ext uri="{FF2B5EF4-FFF2-40B4-BE49-F238E27FC236}">
                <a16:creationId xmlns:a16="http://schemas.microsoft.com/office/drawing/2014/main" id="{82E45EF6-945E-784D-A170-5CF26AA26B4A}"/>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4" name="Rectangle 3">
            <a:extLst>
              <a:ext uri="{FF2B5EF4-FFF2-40B4-BE49-F238E27FC236}">
                <a16:creationId xmlns:a16="http://schemas.microsoft.com/office/drawing/2014/main" id="{F1A60577-6795-C54A-886F-498309DD48FA}"/>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a:pPr>
            <a:r>
              <a:rPr lang="en-US" altLang="en-US" sz="2800" b="1"/>
              <a:t>What are the various activities of my regular church ministry?</a:t>
            </a:r>
          </a:p>
          <a:p>
            <a:pPr>
              <a:buFont typeface="Arial" panose="020B0604020202020204" pitchFamily="34" charset="0"/>
              <a:buAutoNum type="arabicPeriod"/>
            </a:pPr>
            <a:endParaRPr lang="en-US" altLang="en-US" sz="2800" b="1"/>
          </a:p>
          <a:p>
            <a:pPr>
              <a:buFont typeface="Arial" panose="020B0604020202020204" pitchFamily="34" charset="0"/>
              <a:buAutoNum type="arabicPeriod"/>
            </a:pPr>
            <a:r>
              <a:rPr lang="en-US" altLang="en-US" sz="2800" b="1"/>
              <a:t>Which of these activities should never be changed because they are biblical?</a:t>
            </a:r>
          </a:p>
          <a:p>
            <a:pPr>
              <a:buFont typeface="Arial" panose="020B0604020202020204" pitchFamily="34" charset="0"/>
              <a:buAutoNum type="arabicPeriod"/>
            </a:pPr>
            <a:endParaRPr lang="en-US" altLang="en-US" sz="2800" b="1"/>
          </a:p>
          <a:p>
            <a:pPr>
              <a:buFont typeface="Arial" panose="020B0604020202020204" pitchFamily="34" charset="0"/>
              <a:buAutoNum type="arabicPeriod"/>
            </a:pPr>
            <a:r>
              <a:rPr lang="en-US" altLang="en-US" sz="2800" b="1"/>
              <a:t>Which timeless biblical principles are not being implemented in my ministry? </a:t>
            </a:r>
          </a:p>
          <a:p>
            <a:pPr>
              <a:buFont typeface="Arial" panose="020B0604020202020204" pitchFamily="34" charset="0"/>
              <a:buAutoNum type="arabicPeriod"/>
            </a:pPr>
            <a:endParaRPr lang="en-US" altLang="en-US" sz="2800" b="1">
              <a:solidFill>
                <a:srgbClr val="000000"/>
              </a:solidFill>
              <a:latin typeface="Arial Unicode MS" panose="020B0604020202020204" pitchFamily="34" charset="-128"/>
            </a:endParaRPr>
          </a:p>
        </p:txBody>
      </p:sp>
      <p:sp>
        <p:nvSpPr>
          <p:cNvPr id="5" name="Text Box 29">
            <a:extLst>
              <a:ext uri="{FF2B5EF4-FFF2-40B4-BE49-F238E27FC236}">
                <a16:creationId xmlns:a16="http://schemas.microsoft.com/office/drawing/2014/main" id="{90174FAB-E604-9945-8B29-50B50953A9D4}"/>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1028" descr="nebula-bullets">
            <a:extLst>
              <a:ext uri="{FF2B5EF4-FFF2-40B4-BE49-F238E27FC236}">
                <a16:creationId xmlns:a16="http://schemas.microsoft.com/office/drawing/2014/main" id="{A4D2A278-D8AB-1746-86B5-2ECEEEB30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22" name="Rectangle 1026">
            <a:extLst>
              <a:ext uri="{FF2B5EF4-FFF2-40B4-BE49-F238E27FC236}">
                <a16:creationId xmlns:a16="http://schemas.microsoft.com/office/drawing/2014/main" id="{57BF61CC-8C13-B64D-A879-517EE358E20B}"/>
              </a:ext>
            </a:extLst>
          </p:cNvPr>
          <p:cNvSpPr>
            <a:spLocks noGrp="1" noChangeArrowheads="1"/>
          </p:cNvSpPr>
          <p:nvPr>
            <p:ph type="title"/>
          </p:nvPr>
        </p:nvSpPr>
        <p:spPr>
          <a:xfrm>
            <a:off x="457200" y="990600"/>
            <a:ext cx="7620000" cy="838200"/>
          </a:xfrm>
          <a:effectLst>
            <a:outerShdw blurRad="63500" dist="35921" dir="2700000" algn="ctr" rotWithShape="0">
              <a:schemeClr val="tx2">
                <a:alpha val="74997"/>
              </a:schemeClr>
            </a:outerShdw>
          </a:effectLst>
        </p:spPr>
        <p:txBody>
          <a:bodyPr/>
          <a:lstStyle/>
          <a:p>
            <a:pPr algn="l" eaLnBrk="1" hangingPunct="1"/>
            <a:r>
              <a:rPr lang="en-US" altLang="en-US" b="1">
                <a:solidFill>
                  <a:schemeClr val="bg1"/>
                </a:solidFill>
                <a:ea typeface="ＭＳ Ｐゴシック" panose="020B0600070205080204" pitchFamily="34" charset="-128"/>
              </a:rPr>
              <a:t>A Biblical Definition</a:t>
            </a:r>
            <a:endParaRPr lang="en-US" altLang="en-US">
              <a:solidFill>
                <a:schemeClr val="bg1"/>
              </a:solidFill>
              <a:ea typeface="ＭＳ Ｐゴシック" panose="020B0600070205080204" pitchFamily="34" charset="-128"/>
            </a:endParaRPr>
          </a:p>
        </p:txBody>
      </p:sp>
      <p:sp>
        <p:nvSpPr>
          <p:cNvPr id="1515523" name="Rectangle 1027">
            <a:extLst>
              <a:ext uri="{FF2B5EF4-FFF2-40B4-BE49-F238E27FC236}">
                <a16:creationId xmlns:a16="http://schemas.microsoft.com/office/drawing/2014/main" id="{EA4A0588-3327-C744-BC2F-B8302B6DE263}"/>
              </a:ext>
            </a:extLst>
          </p:cNvPr>
          <p:cNvSpPr>
            <a:spLocks noGrp="1" noChangeArrowheads="1"/>
          </p:cNvSpPr>
          <p:nvPr>
            <p:ph type="body" idx="1"/>
          </p:nvPr>
        </p:nvSpPr>
        <p:spPr>
          <a:xfrm>
            <a:off x="914400" y="2209800"/>
            <a:ext cx="8229600" cy="3840163"/>
          </a:xfrm>
          <a:effectLst>
            <a:outerShdw blurRad="63500" dist="35921" dir="2700000" algn="ctr" rotWithShape="0">
              <a:schemeClr val="tx2">
                <a:alpha val="74997"/>
              </a:schemeClr>
            </a:outerShdw>
          </a:effectLst>
        </p:spPr>
        <p:txBody>
          <a:bodyPr/>
          <a:lstStyle/>
          <a:p>
            <a:r>
              <a:rPr lang="en-US" altLang="ja-JP" sz="4000">
                <a:solidFill>
                  <a:srgbClr val="FFFFFF"/>
                </a:solidFill>
                <a:ea typeface="ＭＳ Ｐゴシック" panose="020B0600070205080204" pitchFamily="34" charset="-128"/>
              </a:rPr>
              <a:t>"The church is the living community of people in Christ Jesus, organized to fulfill corporately a threefold purpose: </a:t>
            </a:r>
            <a:br>
              <a:rPr lang="en-US" altLang="ja-JP" sz="4000">
                <a:solidFill>
                  <a:srgbClr val="FFFFFF"/>
                </a:solidFill>
                <a:ea typeface="ＭＳ Ｐゴシック" panose="020B0600070205080204" pitchFamily="34" charset="-128"/>
              </a:rPr>
            </a:br>
            <a:r>
              <a:rPr lang="en-US" altLang="ja-JP" sz="4000">
                <a:solidFill>
                  <a:srgbClr val="FFFFFF"/>
                </a:solidFill>
                <a:ea typeface="ＭＳ Ｐゴシック" panose="020B0600070205080204" pitchFamily="34" charset="-128"/>
              </a:rPr>
              <a:t>worship, edification, and multiplication"</a:t>
            </a:r>
            <a:endParaRPr lang="en-US" altLang="en-US" sz="4000">
              <a:solidFill>
                <a:srgbClr val="FFFFFF"/>
              </a:solidFill>
              <a:ea typeface="ＭＳ Ｐゴシック" panose="020B0600070205080204" pitchFamily="34" charset="-128"/>
            </a:endParaRPr>
          </a:p>
        </p:txBody>
      </p:sp>
      <p:sp>
        <p:nvSpPr>
          <p:cNvPr id="5" name="Rectangle 1027">
            <a:extLst>
              <a:ext uri="{FF2B5EF4-FFF2-40B4-BE49-F238E27FC236}">
                <a16:creationId xmlns:a16="http://schemas.microsoft.com/office/drawing/2014/main" id="{F7629C7D-E5AE-5D47-99A6-21AF4EE9F9EA}"/>
              </a:ext>
            </a:extLst>
          </p:cNvPr>
          <p:cNvSpPr txBox="1">
            <a:spLocks noChangeArrowheads="1"/>
          </p:cNvSpPr>
          <p:nvPr/>
        </p:nvSpPr>
        <p:spPr bwMode="auto">
          <a:xfrm>
            <a:off x="838200" y="6096000"/>
            <a:ext cx="8305800" cy="762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defRPr/>
            </a:pPr>
            <a:r>
              <a:rPr lang="en-US" sz="3200" i="1" dirty="0">
                <a:solidFill>
                  <a:srgbClr val="FFFFFF"/>
                </a:solidFill>
                <a:latin typeface="Arial" charset="0"/>
                <a:ea typeface="ＭＳ Ｐゴシック" charset="-128"/>
                <a:cs typeface="ＭＳ Ｐゴシック" charset="-128"/>
              </a:rPr>
              <a:t>Church Dynamics</a:t>
            </a:r>
            <a:r>
              <a:rPr lang="en-US" sz="3200" dirty="0">
                <a:solidFill>
                  <a:srgbClr val="FFFFFF"/>
                </a:solidFill>
                <a:latin typeface="Arial" charset="0"/>
                <a:ea typeface="ＭＳ Ｐゴシック" charset="-128"/>
                <a:cs typeface="ＭＳ Ｐゴシック" charset="-128"/>
              </a:rPr>
              <a:t> (BEE World Course)</a:t>
            </a:r>
            <a:r>
              <a:rPr lang="en-US" sz="3200" i="1" dirty="0">
                <a:solidFill>
                  <a:srgbClr val="FFFFFF"/>
                </a:solidFill>
                <a:latin typeface="Arial" charset="0"/>
                <a:ea typeface="ＭＳ Ｐゴシック" charset="-128"/>
                <a:cs typeface="ＭＳ Ｐゴシック" charset="-128"/>
              </a:rPr>
              <a:t>, </a:t>
            </a:r>
            <a:r>
              <a:rPr lang="en-US" sz="3200" dirty="0">
                <a:solidFill>
                  <a:srgbClr val="FFFFFF"/>
                </a:solidFill>
                <a:latin typeface="Arial" charset="0"/>
                <a:ea typeface="ＭＳ Ｐゴシック" charset="-128"/>
                <a:cs typeface="ＭＳ Ｐゴシック" charset="-128"/>
              </a:rPr>
              <a:t>40.</a:t>
            </a:r>
            <a:endParaRPr lang="en-US" sz="3200" kern="0" dirty="0">
              <a:solidFill>
                <a:srgbClr val="FFFFFF"/>
              </a:solidFill>
              <a:latin typeface="+mn-lt"/>
              <a:ea typeface="ＭＳ Ｐゴシック" charset="-128"/>
              <a:cs typeface="ＭＳ Ｐゴシック" charset="-128"/>
            </a:endParaRPr>
          </a:p>
        </p:txBody>
      </p:sp>
      <p:sp>
        <p:nvSpPr>
          <p:cNvPr id="6" name="Text Box 29">
            <a:extLst>
              <a:ext uri="{FF2B5EF4-FFF2-40B4-BE49-F238E27FC236}">
                <a16:creationId xmlns:a16="http://schemas.microsoft.com/office/drawing/2014/main" id="{4DEB1720-6E51-3542-A091-104E63D56DB2}"/>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charset="0"/>
                <a:ea typeface="ＭＳ Ｐゴシック" charset="0"/>
                <a:cs typeface="Arial" charset="0"/>
              </a:rPr>
              <a:t>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0641" name="Picture 5" descr="needothers2.jpg">
            <a:extLst>
              <a:ext uri="{FF2B5EF4-FFF2-40B4-BE49-F238E27FC236}">
                <a16:creationId xmlns:a16="http://schemas.microsoft.com/office/drawing/2014/main" id="{AC1EEE06-4BFD-1841-AF50-0D9F920FA403}"/>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2">
            <a:extLst>
              <a:ext uri="{FF2B5EF4-FFF2-40B4-BE49-F238E27FC236}">
                <a16:creationId xmlns:a16="http://schemas.microsoft.com/office/drawing/2014/main" id="{D96675D6-41D1-B344-ACC0-3B0DF0B95AB1}"/>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4" name="Rectangle 3">
            <a:extLst>
              <a:ext uri="{FF2B5EF4-FFF2-40B4-BE49-F238E27FC236}">
                <a16:creationId xmlns:a16="http://schemas.microsoft.com/office/drawing/2014/main" id="{49E508DA-E5A2-964D-B229-EC9BBDDC032A}"/>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startAt="4"/>
            </a:pPr>
            <a:r>
              <a:rPr lang="en-US" altLang="en-US" sz="2800" b="1"/>
              <a:t>What can I learn from history that would benefit my ministry today?</a:t>
            </a:r>
          </a:p>
          <a:p>
            <a:pPr>
              <a:buFont typeface="Arial" panose="020B0604020202020204" pitchFamily="34" charset="0"/>
              <a:buAutoNum type="arabicPeriod" startAt="4"/>
            </a:pPr>
            <a:endParaRPr lang="en-US" altLang="en-US" sz="2800" b="1"/>
          </a:p>
          <a:p>
            <a:pPr>
              <a:buFont typeface="Arial" panose="020B0604020202020204" pitchFamily="34" charset="0"/>
              <a:buAutoNum type="arabicPeriod" startAt="4"/>
            </a:pPr>
            <a:r>
              <a:rPr lang="en-US" altLang="en-US" sz="2800" b="1"/>
              <a:t>What practice am I treating as if it is supra cultural even though it is cultural?  What long-term effect can this have on my ministry?</a:t>
            </a:r>
          </a:p>
        </p:txBody>
      </p:sp>
      <p:sp>
        <p:nvSpPr>
          <p:cNvPr id="5" name="Text Box 29">
            <a:extLst>
              <a:ext uri="{FF2B5EF4-FFF2-40B4-BE49-F238E27FC236}">
                <a16:creationId xmlns:a16="http://schemas.microsoft.com/office/drawing/2014/main" id="{58CED256-8A72-FC4F-B3C9-11FD7613D6FA}"/>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5" descr="needothers2.jpg">
            <a:extLst>
              <a:ext uri="{FF2B5EF4-FFF2-40B4-BE49-F238E27FC236}">
                <a16:creationId xmlns:a16="http://schemas.microsoft.com/office/drawing/2014/main" id="{A49ABA57-0A8B-8D40-9C5C-5D01FB99F4DF}"/>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a:extLst>
              <a:ext uri="{FF2B5EF4-FFF2-40B4-BE49-F238E27FC236}">
                <a16:creationId xmlns:a16="http://schemas.microsoft.com/office/drawing/2014/main" id="{47F2B076-22BA-B74B-A653-AE693A823295}"/>
              </a:ext>
            </a:extLst>
          </p:cNvPr>
          <p:cNvSpPr>
            <a:spLocks noGrp="1" noChangeArrowheads="1"/>
          </p:cNvSpPr>
          <p:nvPr>
            <p:ph type="ctrTitle" idx="4294967295"/>
          </p:nvPr>
        </p:nvSpPr>
        <p:spPr>
          <a:xfrm>
            <a:off x="0" y="228600"/>
            <a:ext cx="2819400" cy="4419600"/>
          </a:xfrm>
        </p:spPr>
        <p:txBody>
          <a:bodyPr/>
          <a:lstStyle/>
          <a:p>
            <a:pPr eaLnBrk="1" hangingPunct="1"/>
            <a:r>
              <a:rPr lang="en-US" altLang="en-US">
                <a:solidFill>
                  <a:srgbClr val="DAEDEF"/>
                </a:solidFill>
                <a:latin typeface="Arial Unicode MS" panose="020B0604020202020204" pitchFamily="34" charset="-128"/>
              </a:rPr>
              <a:t>Evaluating Function &amp; Form</a:t>
            </a:r>
          </a:p>
        </p:txBody>
      </p:sp>
      <p:sp>
        <p:nvSpPr>
          <p:cNvPr id="242691" name="Rectangle 3">
            <a:extLst>
              <a:ext uri="{FF2B5EF4-FFF2-40B4-BE49-F238E27FC236}">
                <a16:creationId xmlns:a16="http://schemas.microsoft.com/office/drawing/2014/main" id="{A4BC80D6-3F8F-4546-8271-03F6529232BC}"/>
              </a:ext>
            </a:extLst>
          </p:cNvPr>
          <p:cNvSpPr txBox="1">
            <a:spLocks noChangeArrowheads="1"/>
          </p:cNvSpPr>
          <p:nvPr/>
        </p:nvSpPr>
        <p:spPr bwMode="auto">
          <a:xfrm>
            <a:off x="4114800" y="533400"/>
            <a:ext cx="4953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AutoNum type="arabicPeriod" startAt="6"/>
            </a:pPr>
            <a:r>
              <a:rPr lang="en-US" altLang="en-US" sz="2800" b="1"/>
              <a:t>What is the single most important task that I must carry out to accomplish my God-given ministry?  What is second?</a:t>
            </a:r>
          </a:p>
        </p:txBody>
      </p:sp>
      <p:sp>
        <p:nvSpPr>
          <p:cNvPr id="5" name="Text Box 29">
            <a:extLst>
              <a:ext uri="{FF2B5EF4-FFF2-40B4-BE49-F238E27FC236}">
                <a16:creationId xmlns:a16="http://schemas.microsoft.com/office/drawing/2014/main" id="{5F249A09-A744-7B47-8B84-8B6007DF4A6D}"/>
              </a:ext>
            </a:extLst>
          </p:cNvPr>
          <p:cNvSpPr txBox="1">
            <a:spLocks noChangeArrowheads="1"/>
          </p:cNvSpPr>
          <p:nvPr/>
        </p:nvSpPr>
        <p:spPr bwMode="auto">
          <a:xfrm>
            <a:off x="83820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charset="0"/>
                <a:ea typeface="ＭＳ Ｐゴシック" charset="0"/>
                <a:cs typeface="Arial" charset="0"/>
              </a:rPr>
              <a:t>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9873" name="Picture 5"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9874" name="Picture 1028" descr="GI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83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2" name="Rectangle 1026"/>
          <p:cNvSpPr>
            <a:spLocks noGrp="1" noChangeArrowheads="1"/>
          </p:cNvSpPr>
          <p:nvPr>
            <p:ph type="ctrTitle"/>
          </p:nvPr>
        </p:nvSpPr>
        <p:spPr>
          <a:xfrm>
            <a:off x="323528" y="-9684"/>
            <a:ext cx="8534400" cy="2687960"/>
          </a:xfrm>
          <a:solidFill>
            <a:srgbClr val="000000"/>
          </a:solidFill>
          <a:effectLst>
            <a:outerShdw blurRad="63500" dist="35921" dir="2700000" algn="ctr" rotWithShape="0">
              <a:srgbClr val="000000">
                <a:alpha val="99962"/>
              </a:srgbClr>
            </a:outerShdw>
          </a:effectLst>
        </p:spPr>
        <p:txBody>
          <a:bodyPr/>
          <a:lstStyle/>
          <a:p>
            <a:r>
              <a:rPr lang="zh-CN" altLang="en-US" dirty="0"/>
              <a:t>问题</a:t>
            </a:r>
            <a:r>
              <a:rPr lang="en-US" altLang="zh-CN" dirty="0"/>
              <a:t>: </a:t>
            </a:r>
            <a:r>
              <a:rPr lang="zh-CN" altLang="en-US" dirty="0"/>
              <a:t>以色列与教会：</a:t>
            </a:r>
            <a:br>
              <a:rPr lang="en-US" altLang="zh-CN" dirty="0"/>
            </a:br>
            <a:r>
              <a:rPr lang="zh-CN" altLang="en-US" dirty="0">
                <a:solidFill>
                  <a:srgbClr val="FFFF00"/>
                </a:solidFill>
              </a:rPr>
              <a:t>无连续</a:t>
            </a:r>
            <a:r>
              <a:rPr lang="en-US" altLang="zh-CN" dirty="0">
                <a:solidFill>
                  <a:srgbClr val="FFFF00"/>
                </a:solidFill>
              </a:rPr>
              <a:t> </a:t>
            </a:r>
            <a:r>
              <a:rPr lang="zh-CN" altLang="en-US" dirty="0">
                <a:solidFill>
                  <a:srgbClr val="FFFF00"/>
                </a:solidFill>
              </a:rPr>
              <a:t>或是</a:t>
            </a:r>
            <a:r>
              <a:rPr lang="en-US" altLang="zh-CN" dirty="0">
                <a:solidFill>
                  <a:srgbClr val="FFFF00"/>
                </a:solidFill>
              </a:rPr>
              <a:t> </a:t>
            </a:r>
            <a:r>
              <a:rPr lang="zh-CN" altLang="en-US" dirty="0">
                <a:solidFill>
                  <a:srgbClr val="FFFF00"/>
                </a:solidFill>
              </a:rPr>
              <a:t>连续</a:t>
            </a:r>
            <a:r>
              <a:rPr lang="en-US" altLang="zh-CN" dirty="0">
                <a:solidFill>
                  <a:srgbClr val="FFFF00"/>
                </a:solidFill>
              </a:rPr>
              <a:t> ?</a:t>
            </a:r>
            <a:br>
              <a:rPr lang="en-US" altLang="zh-CN" dirty="0">
                <a:solidFill>
                  <a:srgbClr val="FFFF00"/>
                </a:solidFill>
              </a:rPr>
            </a:br>
            <a:r>
              <a:rPr lang="zh-CN" altLang="en-US" dirty="0">
                <a:solidFill>
                  <a:srgbClr val="FFFF00"/>
                </a:solidFill>
                <a:latin typeface="Tahoma" charset="0"/>
                <a:ea typeface="ＭＳ Ｐゴシック" charset="0"/>
                <a:cs typeface="ＭＳ Ｐゴシック" charset="0"/>
              </a:rPr>
              <a:t>回答</a:t>
            </a:r>
            <a:r>
              <a:rPr lang="en-US" altLang="zh-CN" dirty="0">
                <a:solidFill>
                  <a:srgbClr val="FFFF00"/>
                </a:solidFill>
                <a:latin typeface="Tahoma" charset="0"/>
                <a:ea typeface="ＭＳ Ｐゴシック" charset="0"/>
                <a:cs typeface="ＭＳ Ｐゴシック" charset="0"/>
              </a:rPr>
              <a:t>: </a:t>
            </a:r>
            <a:r>
              <a:rPr lang="zh-CN" altLang="en-US" dirty="0">
                <a:solidFill>
                  <a:srgbClr val="FFFF00"/>
                </a:solidFill>
                <a:latin typeface="Tahoma" charset="0"/>
                <a:ea typeface="ＭＳ Ｐゴシック" charset="0"/>
                <a:cs typeface="ＭＳ Ｐゴシック" charset="0"/>
              </a:rPr>
              <a:t>两者皆是</a:t>
            </a:r>
            <a:r>
              <a:rPr lang="en-US" altLang="zh-CN" dirty="0">
                <a:solidFill>
                  <a:srgbClr val="FFFF00"/>
                </a:solidFill>
                <a:latin typeface="Tahoma" charset="0"/>
                <a:ea typeface="ＭＳ Ｐゴシック" charset="0"/>
                <a:cs typeface="ＭＳ Ｐゴシック" charset="0"/>
              </a:rPr>
              <a:t>!</a:t>
            </a:r>
            <a:br>
              <a:rPr lang="en-US" altLang="zh-CN" dirty="0">
                <a:solidFill>
                  <a:srgbClr val="FFFF00"/>
                </a:solidFill>
                <a:latin typeface="Tahoma" charset="0"/>
                <a:ea typeface="ＭＳ Ｐゴシック" charset="0"/>
                <a:cs typeface="ＭＳ Ｐゴシック" charset="0"/>
              </a:rPr>
            </a:br>
            <a:r>
              <a:rPr lang="en-US" altLang="zh-CN" dirty="0">
                <a:latin typeface="Tahoma" charset="0"/>
                <a:ea typeface="ＭＳ Ｐゴシック" charset="0"/>
                <a:cs typeface="ＭＳ Ｐゴシック" charset="0"/>
              </a:rPr>
              <a:t>(</a:t>
            </a:r>
            <a:r>
              <a:rPr lang="zh-CN" altLang="en-US" dirty="0">
                <a:latin typeface="Tahoma" charset="0"/>
                <a:ea typeface="ＭＳ Ｐゴシック" charset="0"/>
                <a:cs typeface="ＭＳ Ｐゴシック" charset="0"/>
              </a:rPr>
              <a:t>参阅</a:t>
            </a:r>
            <a:r>
              <a:rPr lang="en-US" altLang="zh-CN" dirty="0">
                <a:latin typeface="Tahoma" charset="0"/>
                <a:ea typeface="ＭＳ Ｐゴシック" charset="0"/>
                <a:cs typeface="ＭＳ Ｐゴシック" charset="0"/>
              </a:rPr>
              <a:t> </a:t>
            </a:r>
            <a:r>
              <a:rPr lang="zh-CN" altLang="en-US" dirty="0">
                <a:latin typeface="Tahoma" charset="0"/>
                <a:ea typeface="ＭＳ Ｐゴシック" charset="0"/>
                <a:cs typeface="ＭＳ Ｐゴシック" charset="0"/>
              </a:rPr>
              <a:t>新约导论 </a:t>
            </a:r>
            <a:r>
              <a:rPr lang="en-US" altLang="zh-CN" dirty="0">
                <a:latin typeface="Tahoma" charset="0"/>
                <a:ea typeface="ＭＳ Ｐゴシック" charset="0"/>
                <a:cs typeface="ＭＳ Ｐゴシック" charset="0"/>
              </a:rPr>
              <a:t>155r-155s</a:t>
            </a:r>
            <a:r>
              <a:rPr lang="zh-CN" altLang="en-US" dirty="0">
                <a:latin typeface="Tahoma" charset="0"/>
                <a:ea typeface="ＭＳ Ｐゴシック" charset="0"/>
                <a:cs typeface="ＭＳ Ｐゴシック" charset="0"/>
              </a:rPr>
              <a:t>页</a:t>
            </a:r>
            <a:r>
              <a:rPr lang="en-US" altLang="zh-CN" dirty="0">
                <a:latin typeface="Tahoma" charset="0"/>
                <a:ea typeface="ＭＳ Ｐゴシック" charset="0"/>
                <a:cs typeface="ＭＳ Ｐゴシック" charset="0"/>
              </a:rPr>
              <a:t>)</a:t>
            </a:r>
            <a:endParaRPr lang="en-US" altLang="zh-CN" dirty="0"/>
          </a:p>
        </p:txBody>
      </p:sp>
      <p:sp>
        <p:nvSpPr>
          <p:cNvPr id="5" name="Rectangle 1027"/>
          <p:cNvSpPr txBox="1">
            <a:spLocks noChangeArrowheads="1"/>
          </p:cNvSpPr>
          <p:nvPr/>
        </p:nvSpPr>
        <p:spPr bwMode="auto">
          <a:xfrm>
            <a:off x="0" y="4572000"/>
            <a:ext cx="9144000" cy="1752600"/>
          </a:xfrm>
          <a:prstGeom prst="rect">
            <a:avLst/>
          </a:prstGeom>
          <a:noFill/>
          <a:ln>
            <a:noFill/>
          </a:ln>
          <a:effectLst>
            <a:outerShdw dist="35921" dir="2700000" algn="ctr" rotWithShape="0">
              <a:srgbClr val="808080">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 typeface="Wingdings" charset="0"/>
              <a:buNone/>
              <a:tabLst/>
              <a:defRPr/>
            </a:pPr>
            <a:endParaRPr kumimoji="0" lang="en-US" altLang="zh-CN" sz="4400" b="0" i="1" u="none" strike="noStrike" kern="1200" cap="none" spc="0" normalizeH="0" baseline="0" noProof="0" dirty="0">
              <a:ln>
                <a:noFill/>
              </a:ln>
              <a:solidFill>
                <a:srgbClr val="FFFFFF"/>
              </a:solidFill>
              <a:effectLst/>
              <a:uLnTx/>
              <a:uFillTx/>
              <a:latin typeface="Tahoma" charset="0"/>
              <a:ea typeface="ＭＳ Ｐゴシック" charset="0"/>
              <a:cs typeface="ＭＳ Ｐゴシック" charset="0"/>
            </a:endParaRPr>
          </a:p>
        </p:txBody>
      </p:sp>
    </p:spTree>
    <p:extLst>
      <p:ext uri="{BB962C8B-B14F-4D97-AF65-F5344CB8AC3E}">
        <p14:creationId xmlns:p14="http://schemas.microsoft.com/office/powerpoint/2010/main" val="2195065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1E952351-29A8-B64F-80F2-67B27F46BBB9}"/>
              </a:ext>
            </a:extLst>
          </p:cNvPr>
          <p:cNvSpPr>
            <a:spLocks noGrp="1" noChangeArrowheads="1"/>
          </p:cNvSpPr>
          <p:nvPr>
            <p:ph type="ctrTitle" idx="4294967295"/>
          </p:nvPr>
        </p:nvSpPr>
        <p:spPr>
          <a:xfrm>
            <a:off x="685800" y="152400"/>
            <a:ext cx="7772400" cy="1066800"/>
          </a:xfrm>
        </p:spPr>
        <p:txBody>
          <a:bodyPr/>
          <a:lstStyle/>
          <a:p>
            <a:pPr eaLnBrk="1" hangingPunct="1"/>
            <a:r>
              <a:rPr lang="en-US" altLang="en-US" sz="3600" b="1">
                <a:solidFill>
                  <a:srgbClr val="FFFFFF"/>
                </a:solidFill>
              </a:rPr>
              <a:t>But why is Distinguishing </a:t>
            </a:r>
            <a:br>
              <a:rPr lang="en-US" altLang="en-US" sz="3600" b="1">
                <a:solidFill>
                  <a:srgbClr val="FFFFFF"/>
                </a:solidFill>
              </a:rPr>
            </a:br>
            <a:r>
              <a:rPr lang="en-US" altLang="en-US" sz="3600" b="1">
                <a:solidFill>
                  <a:srgbClr val="FFFFFF"/>
                </a:solidFill>
              </a:rPr>
              <a:t>Israel &amp; the Church Significant?</a:t>
            </a:r>
          </a:p>
        </p:txBody>
      </p:sp>
      <p:sp>
        <p:nvSpPr>
          <p:cNvPr id="3" name="Text Box 29">
            <a:extLst>
              <a:ext uri="{FF2B5EF4-FFF2-40B4-BE49-F238E27FC236}">
                <a16:creationId xmlns:a16="http://schemas.microsoft.com/office/drawing/2014/main" id="{57E24A21-276C-914A-B1CC-5C311429E056}"/>
              </a:ext>
            </a:extLst>
          </p:cNvPr>
          <p:cNvSpPr txBox="1">
            <a:spLocks noChangeArrowheads="1"/>
          </p:cNvSpPr>
          <p:nvPr/>
        </p:nvSpPr>
        <p:spPr bwMode="auto">
          <a:xfrm>
            <a:off x="8534400" y="71438"/>
            <a:ext cx="52705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bg1"/>
                </a:solidFill>
                <a:effectLst>
                  <a:outerShdw blurRad="38100" dist="38100" dir="2700000" algn="tl">
                    <a:srgbClr val="808080"/>
                  </a:outerShdw>
                </a:effectLst>
                <a:cs typeface="Arial" panose="020B0604020202020204" pitchFamily="34" charset="0"/>
              </a:rPr>
              <a:t>22</a:t>
            </a:r>
          </a:p>
        </p:txBody>
      </p:sp>
      <p:grpSp>
        <p:nvGrpSpPr>
          <p:cNvPr id="2" name="Group 7">
            <a:extLst>
              <a:ext uri="{FF2B5EF4-FFF2-40B4-BE49-F238E27FC236}">
                <a16:creationId xmlns:a16="http://schemas.microsoft.com/office/drawing/2014/main" id="{A46F3CB2-DABB-7A45-A335-B0E0DCBD528C}"/>
              </a:ext>
            </a:extLst>
          </p:cNvPr>
          <p:cNvGrpSpPr>
            <a:grpSpLocks/>
          </p:cNvGrpSpPr>
          <p:nvPr/>
        </p:nvGrpSpPr>
        <p:grpSpPr bwMode="auto">
          <a:xfrm>
            <a:off x="304800" y="2133600"/>
            <a:ext cx="4195763" cy="3979863"/>
            <a:chOff x="304800" y="2133600"/>
            <a:chExt cx="4195810" cy="3979863"/>
          </a:xfrm>
        </p:grpSpPr>
        <p:pic>
          <p:nvPicPr>
            <p:cNvPr id="245767" name="Picture 28" descr="10 commandments.jpg">
              <a:extLst>
                <a:ext uri="{FF2B5EF4-FFF2-40B4-BE49-F238E27FC236}">
                  <a16:creationId xmlns:a16="http://schemas.microsoft.com/office/drawing/2014/main" id="{855C5F03-F9F7-DA49-8C6C-105BC0BDBE78}"/>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04800" y="2133600"/>
              <a:ext cx="419581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15C6D19F-99B6-BC45-B9CB-66BE05429338}"/>
                </a:ext>
              </a:extLst>
            </p:cNvPr>
            <p:cNvSpPr txBox="1">
              <a:spLocks noChangeArrowheads="1"/>
            </p:cNvSpPr>
            <p:nvPr/>
          </p:nvSpPr>
          <p:spPr bwMode="auto">
            <a:xfrm>
              <a:off x="381001" y="2743200"/>
              <a:ext cx="3962444" cy="2743200"/>
            </a:xfrm>
            <a:prstGeom prst="rect">
              <a:avLst/>
            </a:prstGeom>
            <a:noFill/>
            <a:ln w="9525">
              <a:noFill/>
              <a:miter lim="800000"/>
              <a:headEnd/>
              <a:tailEnd/>
            </a:ln>
          </p:spPr>
          <p:txBody>
            <a:bodyPr anchor="ctr"/>
            <a:lstStyle/>
            <a:p>
              <a:pPr algn="ctr" eaLnBrk="1" hangingPunct="1">
                <a:defRPr/>
              </a:pPr>
              <a:r>
                <a:rPr lang="en-US" sz="4400" b="1" kern="0" dirty="0">
                  <a:latin typeface="Arial" charset="0"/>
                  <a:ea typeface="+mj-ea"/>
                  <a:cs typeface="+mj-cs"/>
                </a:rPr>
                <a:t>Does the Mosaic Law apply today?</a:t>
              </a:r>
            </a:p>
          </p:txBody>
        </p:sp>
      </p:grpSp>
      <p:grpSp>
        <p:nvGrpSpPr>
          <p:cNvPr id="4" name="Group 8">
            <a:extLst>
              <a:ext uri="{FF2B5EF4-FFF2-40B4-BE49-F238E27FC236}">
                <a16:creationId xmlns:a16="http://schemas.microsoft.com/office/drawing/2014/main" id="{CEB49805-C205-054B-8AD9-AC2CC1F0C2CD}"/>
              </a:ext>
            </a:extLst>
          </p:cNvPr>
          <p:cNvGrpSpPr>
            <a:grpSpLocks/>
          </p:cNvGrpSpPr>
          <p:nvPr/>
        </p:nvGrpSpPr>
        <p:grpSpPr bwMode="auto">
          <a:xfrm>
            <a:off x="4724400" y="2133600"/>
            <a:ext cx="4191000" cy="3987800"/>
            <a:chOff x="4724400" y="2133600"/>
            <a:chExt cx="4191000" cy="3988117"/>
          </a:xfrm>
        </p:grpSpPr>
        <p:pic>
          <p:nvPicPr>
            <p:cNvPr id="245765" name="Picture 5" descr="Bible Acts.jpg">
              <a:extLst>
                <a:ext uri="{FF2B5EF4-FFF2-40B4-BE49-F238E27FC236}">
                  <a16:creationId xmlns:a16="http://schemas.microsoft.com/office/drawing/2014/main" id="{735E2598-A3E4-3644-A867-8ACD4456AA59}"/>
                </a:ext>
              </a:extLst>
            </p:cNvPr>
            <p:cNvPicPr>
              <a:picLocks noChangeAspect="1"/>
            </p:cNvPicPr>
            <p:nvPr/>
          </p:nvPicPr>
          <p:blipFill>
            <a:blip r:embed="rId4">
              <a:extLst>
                <a:ext uri="{28A0092B-C50C-407E-A947-70E740481C1C}">
                  <a14:useLocalDpi xmlns:a14="http://schemas.microsoft.com/office/drawing/2010/main" val="0"/>
                </a:ext>
              </a:extLst>
            </a:blip>
            <a:srcRect l="11392" r="18987"/>
            <a:stretch>
              <a:fillRect/>
            </a:stretch>
          </p:blipFill>
          <p:spPr bwMode="auto">
            <a:xfrm>
              <a:off x="4724400" y="2133600"/>
              <a:ext cx="4191000" cy="398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D3309FA8-CE6B-9C4C-AAB3-733E9D3DF881}"/>
                </a:ext>
              </a:extLst>
            </p:cNvPr>
            <p:cNvSpPr txBox="1">
              <a:spLocks noChangeArrowheads="1"/>
            </p:cNvSpPr>
            <p:nvPr/>
          </p:nvSpPr>
          <p:spPr bwMode="auto">
            <a:xfrm>
              <a:off x="4800600" y="2743248"/>
              <a:ext cx="3962400" cy="2743418"/>
            </a:xfrm>
            <a:prstGeom prst="rect">
              <a:avLst/>
            </a:prstGeom>
            <a:noFill/>
            <a:ln w="9525">
              <a:noFill/>
              <a:miter lim="800000"/>
              <a:headEnd/>
              <a:tailEnd/>
            </a:ln>
          </p:spPr>
          <p:txBody>
            <a:bodyPr anchor="ctr"/>
            <a:lstStyle/>
            <a:p>
              <a:pPr algn="ctr" eaLnBrk="1" hangingPunct="1">
                <a:defRPr/>
              </a:pPr>
              <a:r>
                <a:rPr lang="en-US" sz="4400" b="1" kern="0" dirty="0">
                  <a:latin typeface="Arial" charset="0"/>
                  <a:ea typeface="+mj-ea"/>
                  <a:cs typeface="+mj-cs"/>
                </a:rPr>
                <a:t>Should we spiritualize Scripture?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7666"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7" name="Title 5"/>
          <p:cNvSpPr>
            <a:spLocks noGrp="1"/>
          </p:cNvSpPr>
          <p:nvPr>
            <p:ph type="title" idx="4294967295"/>
          </p:nvPr>
        </p:nvSpPr>
        <p:spPr>
          <a:xfrm>
            <a:off x="0" y="0"/>
            <a:ext cx="9144000" cy="914400"/>
          </a:xfrm>
        </p:spPr>
        <p:txBody>
          <a:bodyPr/>
          <a:lstStyle/>
          <a:p>
            <a:pPr eaLnBrk="1" hangingPunct="1"/>
            <a:r>
              <a:rPr lang="zh-CN" altLang="en-US" b="1">
                <a:solidFill>
                  <a:srgbClr val="FFFFFF"/>
                </a:solidFill>
                <a:latin typeface="Calibri" charset="0"/>
                <a:ea typeface="宋体" charset="0"/>
                <a:cs typeface="宋体" charset="0"/>
              </a:rPr>
              <a:t>两种约的对照</a:t>
            </a:r>
            <a:endParaRPr lang="en-US" altLang="zh-CN" b="1">
              <a:solidFill>
                <a:srgbClr val="FFFFFF"/>
              </a:solidFill>
              <a:latin typeface="Calibri" charset="0"/>
              <a:ea typeface="MS PGothic" charset="0"/>
              <a:cs typeface="MS PGothic" charset="0"/>
            </a:endParaRP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MS PGothic"/>
                <a:cs typeface="+mn-cs"/>
              </a:rPr>
              <a:t>116</a:t>
            </a:r>
          </a:p>
        </p:txBody>
      </p:sp>
      <p:graphicFrame>
        <p:nvGraphicFramePr>
          <p:cNvPr id="369687" name="Group 23"/>
          <p:cNvGraphicFramePr>
            <a:graphicFrameLocks noGrp="1"/>
          </p:cNvGraphicFramePr>
          <p:nvPr/>
        </p:nvGraphicFramePr>
        <p:xfrm>
          <a:off x="76200" y="990600"/>
          <a:ext cx="8991600" cy="4997503"/>
        </p:xfrm>
        <a:graphic>
          <a:graphicData uri="http://schemas.openxmlformats.org/drawingml/2006/table">
            <a:tbl>
              <a:tblPr/>
              <a:tblGrid>
                <a:gridCol w="1752600">
                  <a:extLst>
                    <a:ext uri="{9D8B030D-6E8A-4147-A177-3AD203B41FA5}">
                      <a16:colId xmlns:a16="http://schemas.microsoft.com/office/drawing/2014/main" val="20000"/>
                    </a:ext>
                  </a:extLst>
                </a:gridCol>
                <a:gridCol w="3679825">
                  <a:extLst>
                    <a:ext uri="{9D8B030D-6E8A-4147-A177-3AD203B41FA5}">
                      <a16:colId xmlns:a16="http://schemas.microsoft.com/office/drawing/2014/main" val="20001"/>
                    </a:ext>
                  </a:extLst>
                </a:gridCol>
                <a:gridCol w="3559175">
                  <a:extLst>
                    <a:ext uri="{9D8B030D-6E8A-4147-A177-3AD203B41FA5}">
                      <a16:colId xmlns:a16="http://schemas.microsoft.com/office/drawing/2014/main" val="20002"/>
                    </a:ext>
                  </a:extLst>
                </a:gridCol>
              </a:tblGrid>
              <a:tr h="63804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0" marB="4571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接受者</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1" u="none" strike="noStrike" cap="none" normalizeH="0" baseline="0">
                          <a:ln>
                            <a:noFill/>
                          </a:ln>
                          <a:solidFill>
                            <a:srgbClr val="FFFFFF"/>
                          </a:solidFill>
                          <a:effectLst/>
                          <a:latin typeface="Calibri" charset="0"/>
                          <a:ea typeface="宋体" charset="0"/>
                          <a:cs typeface="宋体" charset="0"/>
                        </a:rPr>
                        <a:t>(</a:t>
                      </a:r>
                      <a:r>
                        <a:rPr kumimoji="0" lang="zh-CN" altLang="en-US" sz="2400" b="1" i="1" u="none" strike="noStrike" cap="none" normalizeH="0" baseline="0">
                          <a:ln>
                            <a:noFill/>
                          </a:ln>
                          <a:solidFill>
                            <a:srgbClr val="FFFFFF"/>
                          </a:solidFill>
                          <a:effectLst/>
                          <a:latin typeface="Calibri" charset="0"/>
                          <a:ea typeface="宋体" charset="0"/>
                          <a:cs typeface="宋体" charset="0"/>
                        </a:rPr>
                        <a:t>日期与</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地点</a:t>
                      </a:r>
                      <a:r>
                        <a:rPr kumimoji="0" lang="en-US" altLang="ja-JP" sz="2400" b="1" i="1"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公元前</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2060</a:t>
                      </a:r>
                      <a:r>
                        <a:rPr kumimoji="0" lang="zh-CN" altLang="en-US" sz="2400" b="1" i="0" u="none" strike="noStrike" cap="none" normalizeH="0" baseline="0">
                          <a:ln>
                            <a:noFill/>
                          </a:ln>
                          <a:solidFill>
                            <a:schemeClr val="bg1"/>
                          </a:solidFill>
                          <a:effectLst/>
                          <a:latin typeface="Calibri" charset="0"/>
                          <a:ea typeface="宋体" charset="0"/>
                          <a:cs typeface="宋体" charset="0"/>
                        </a:rPr>
                        <a:t>年迦勒底吾珥，亚</a:t>
                      </a:r>
                      <a:r>
                        <a:rPr kumimoji="0" lang="zh-CN" altLang="en-US" sz="2400" b="1" i="0" u="none" strike="noStrike" cap="none" normalizeH="0" baseline="0">
                          <a:ln>
                            <a:noFill/>
                          </a:ln>
                          <a:solidFill>
                            <a:srgbClr val="FFFFFF"/>
                          </a:solidFill>
                          <a:effectLst/>
                          <a:latin typeface="Calibri" charset="0"/>
                          <a:ea typeface="宋体" charset="0"/>
                          <a:cs typeface="宋体" charset="0"/>
                        </a:rPr>
                        <a:t>伯拉罕为众国的中保</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公元前</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1445 </a:t>
                      </a:r>
                      <a:r>
                        <a:rPr kumimoji="0" lang="zh-CN" altLang="en-US" sz="2400" b="1" i="0" u="none" strike="noStrike" cap="none" normalizeH="0" baseline="0">
                          <a:ln>
                            <a:noFill/>
                          </a:ln>
                          <a:solidFill>
                            <a:srgbClr val="FFFFFF"/>
                          </a:solidFill>
                          <a:effectLst/>
                          <a:latin typeface="Calibri" charset="0"/>
                          <a:ea typeface="宋体" charset="0"/>
                          <a:cs typeface="宋体" charset="0"/>
                        </a:rPr>
                        <a:t>年于西乃山 ，摩西为以色列人的中保</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经文</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创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15</a:t>
                      </a:r>
                      <a:r>
                        <a:rPr kumimoji="0" lang="zh-CN" altLang="en-US" sz="2400" b="1" i="0" u="none" strike="noStrike" cap="none" normalizeH="0" baseline="0">
                          <a:ln>
                            <a:noFill/>
                          </a:ln>
                          <a:solidFill>
                            <a:srgbClr val="FFFFFF"/>
                          </a:solidFill>
                          <a:effectLst/>
                          <a:latin typeface="Calibri" charset="0"/>
                          <a:ea typeface="宋体" charset="0"/>
                          <a:cs typeface="宋体" charset="0"/>
                        </a:rPr>
                        <a:t>章正式为约</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出</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20-31</a:t>
                      </a:r>
                      <a:r>
                        <a:rPr kumimoji="0" lang="zh-CN" altLang="en-US" sz="2400" b="1" i="0" u="none" strike="noStrike" cap="none" normalizeH="0" baseline="0">
                          <a:ln>
                            <a:noFill/>
                          </a:ln>
                          <a:solidFill>
                            <a:srgbClr val="FFFFFF"/>
                          </a:solidFill>
                          <a:effectLst/>
                          <a:latin typeface="Calibri" charset="0"/>
                          <a:ea typeface="宋体" charset="0"/>
                          <a:cs typeface="宋体" charset="0"/>
                        </a:rPr>
                        <a:t>章是约的核心</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神与</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一个人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为将来的国</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立约</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一个国立约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范围</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普世性</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万族都要因你得福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惟有以色列人领受律法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4:8; </a:t>
                      </a:r>
                      <a:r>
                        <a:rPr kumimoji="0" lang="zh-CN" altLang="en-US" sz="2400" b="1" i="0" u="none" strike="noStrike" cap="none" normalizeH="0" baseline="0">
                          <a:ln>
                            <a:noFill/>
                          </a:ln>
                          <a:solidFill>
                            <a:srgbClr val="FFFFFF"/>
                          </a:solidFill>
                          <a:effectLst/>
                          <a:latin typeface="Calibri" charset="0"/>
                          <a:ea typeface="宋体" charset="0"/>
                          <a:cs typeface="宋体" charset="0"/>
                        </a:rPr>
                        <a:t>诗</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147:20)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5861612"/>
      </p:ext>
    </p:extLst>
  </p:cSld>
  <p:clrMapOvr>
    <a:masterClrMapping/>
  </p:clrMapOvr>
  <p:transition spd="slow">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9714"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9715"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MS PGothic"/>
                <a:cs typeface="+mn-cs"/>
              </a:rPr>
              <a:t>116</a:t>
            </a:r>
          </a:p>
        </p:txBody>
      </p:sp>
      <p:graphicFrame>
        <p:nvGraphicFramePr>
          <p:cNvPr id="371734" name="Group 22"/>
          <p:cNvGraphicFramePr>
            <a:graphicFrameLocks noGrp="1"/>
          </p:cNvGraphicFramePr>
          <p:nvPr/>
        </p:nvGraphicFramePr>
        <p:xfrm>
          <a:off x="76200" y="990600"/>
          <a:ext cx="8991600" cy="4954588"/>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5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chemeClr val="bg1"/>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97279">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应许</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土地</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后裔 和祝福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没有说明履行时间</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遵行得福，背道受咒诅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未</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 </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26; </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申</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28)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条件</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无条件</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我必</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有条件</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你们若</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我就</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参与</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亚伯拉罕沉睡</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创</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15:17)</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以色列同意守约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出</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19:8)</a:t>
                      </a:r>
                      <a:endParaRPr kumimoji="0" lang="en-US" altLang="zh-CN"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比喻</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父亲对子</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神的特许</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君主 </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强国</a:t>
                      </a:r>
                      <a:r>
                        <a:rPr kumimoji="0" lang="zh-CN" altLang="en-US" sz="2400" b="1" i="0" u="none" strike="noStrike" cap="none" normalizeH="0" baseline="0">
                          <a:ln>
                            <a:noFill/>
                          </a:ln>
                          <a:solidFill>
                            <a:schemeClr val="bg1"/>
                          </a:solidFill>
                          <a:effectLst/>
                          <a:latin typeface="Calibri" charset="0"/>
                          <a:ea typeface="宋体" charset="0"/>
                          <a:cs typeface="宋体" charset="0"/>
                        </a:rPr>
                        <a:t>国王</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对附庸 </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附庸国</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74223266"/>
      </p:ext>
    </p:extLst>
  </p:cSld>
  <p:clrMapOvr>
    <a:masterClrMapping/>
  </p:clrMapOvr>
  <p:transition spd="slow">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62"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63"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MS PGothic"/>
                <a:cs typeface="+mn-cs"/>
              </a:rPr>
              <a:t>116</a:t>
            </a:r>
          </a:p>
        </p:txBody>
      </p:sp>
      <p:graphicFrame>
        <p:nvGraphicFramePr>
          <p:cNvPr id="373784" name="Group 24"/>
          <p:cNvGraphicFramePr>
            <a:graphicFrameLocks noGrp="1"/>
          </p:cNvGraphicFramePr>
          <p:nvPr/>
        </p:nvGraphicFramePr>
        <p:xfrm>
          <a:off x="76200" y="990600"/>
          <a:ext cx="8991600" cy="5564210"/>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853431">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endParaRPr kumimoji="0" lang="en-US" altLang="ja-JP" sz="2800" b="0" i="0" u="sng"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800" b="0" i="0" u="sng"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形式</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口传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无文字记录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记录在石板和摩西五经上</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25">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重心</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赐福胜于惩戒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zh-CN" altLang="en-US" sz="2400" b="1" i="0" u="none" strike="noStrike" cap="none" normalizeH="0" baseline="0">
                          <a:ln>
                            <a:noFill/>
                          </a:ln>
                          <a:solidFill>
                            <a:srgbClr val="FFFFFF"/>
                          </a:solidFill>
                          <a:effectLst/>
                          <a:latin typeface="Calibri" charset="0"/>
                          <a:ea typeface="宋体" charset="0"/>
                          <a:cs typeface="宋体" charset="0"/>
                        </a:rPr>
                        <a:t>的“五福”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审判胜于赐福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endParaRPr kumimoji="0" lang="en-US" altLang="ja-JP" sz="2400" b="1" i="0" u="none"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对照 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28:1-14 </a:t>
                      </a:r>
                      <a:r>
                        <a:rPr kumimoji="0" lang="zh-CN" altLang="en-US" sz="2400" b="1" i="0" u="none" strike="noStrike" cap="none" normalizeH="0" baseline="0">
                          <a:ln>
                            <a:noFill/>
                          </a:ln>
                          <a:solidFill>
                            <a:srgbClr val="FFFFFF"/>
                          </a:solidFill>
                          <a:effectLst/>
                          <a:latin typeface="Calibri" charset="0"/>
                          <a:ea typeface="宋体" charset="0"/>
                          <a:cs typeface="宋体" charset="0"/>
                        </a:rPr>
                        <a:t>与</a:t>
                      </a:r>
                      <a:r>
                        <a:rPr kumimoji="0" lang="zh-CN"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28:15-68)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基督论</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耶稣是终极的大卫后裔</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12:3</a:t>
                      </a:r>
                      <a:r>
                        <a:rPr kumimoji="0" lang="zh-CN" altLang="en-US" sz="2400" b="1" i="0" u="none" strike="noStrike" cap="none" normalizeH="0" baseline="0">
                          <a:ln>
                            <a:noFill/>
                          </a:ln>
                          <a:solidFill>
                            <a:srgbClr val="FFFFFF"/>
                          </a:solidFill>
                          <a:effectLst/>
                          <a:latin typeface="Calibri" charset="0"/>
                          <a:ea typeface="宋体" charset="0"/>
                          <a:cs typeface="宋体"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耶稣为大祭司</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来</a:t>
                      </a:r>
                      <a:r>
                        <a:rPr kumimoji="0" lang="ja-JP"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8–10)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记号</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行割礼</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17:11)</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守安息日</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出</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31:13, 17)</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11282036"/>
      </p:ext>
    </p:extLst>
  </p:cSld>
  <p:clrMapOvr>
    <a:masterClrMapping/>
  </p:clrMapOvr>
  <p:transition spd="slow">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09" name="Picture 3" descr="Heston Moses.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zh-CN" altLang="en-US" sz="7200" b="1">
                <a:latin typeface="Arial Narrow" charset="0"/>
                <a:ea typeface="SimSun" charset="0"/>
                <a:cs typeface="SimSun" charset="0"/>
              </a:rPr>
              <a:t>摩西之约</a:t>
            </a:r>
            <a:br>
              <a:rPr kumimoji="1" lang="zh-CN" altLang="en-US" sz="7200" b="1">
                <a:latin typeface="Arial Narrow" charset="0"/>
                <a:ea typeface="SimSun" charset="0"/>
                <a:cs typeface="SimSun" charset="0"/>
              </a:rPr>
            </a:br>
            <a:r>
              <a:rPr kumimoji="1" lang="zh-CN" altLang="en-US" sz="7200" b="1">
                <a:latin typeface="Arial Narrow" charset="0"/>
                <a:ea typeface="SimSun" charset="0"/>
                <a:cs typeface="SimSun" charset="0"/>
              </a:rPr>
              <a:t>的核心就是</a:t>
            </a:r>
            <a:r>
              <a:rPr kumimoji="1" lang="zh-CN" altLang="en-US" sz="8000">
                <a:solidFill>
                  <a:srgbClr val="FFFF00"/>
                </a:solidFill>
                <a:effectLst>
                  <a:outerShdw blurRad="38100" dist="38100" dir="2700000" algn="tl">
                    <a:srgbClr val="FFFFFF"/>
                  </a:outerShdw>
                </a:effectLst>
                <a:latin typeface="Arial Narrow" charset="0"/>
                <a:ea typeface="ＭＳ Ｐゴシック" charset="0"/>
                <a:cs typeface="ＭＳ Ｐゴシック" charset="0"/>
              </a:rPr>
              <a:t>十 诫</a:t>
            </a:r>
            <a:endParaRPr kumimoji="1" lang="en-US" altLang="zh-CN" sz="8000">
              <a:solidFill>
                <a:srgbClr val="FFFF00"/>
              </a:solidFill>
              <a:effectLst>
                <a:outerShdw blurRad="38100" dist="38100" dir="2700000" algn="tl">
                  <a:srgbClr val="FFFFFF"/>
                </a:outerShdw>
              </a:effectLst>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3675023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6200">
                <a:solidFill>
                  <a:schemeClr val="tx1"/>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律</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法 </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(TORAH)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DFCA"/>
                </a:solidFill>
                <a:effectLst/>
                <a:uLnTx/>
                <a:uFillTx/>
                <a:latin typeface="Comic Sans MS" charset="0"/>
                <a:ea typeface="宋体" charset="0"/>
                <a:cs typeface="宋体" charset="0"/>
              </a:rPr>
              <a:t>敬虔教育的三个方面</a:t>
            </a:r>
            <a:r>
              <a:rPr kumimoji="0" lang="en-US" altLang="zh-CN" sz="3000" b="1" i="0" u="none" strike="noStrike" kern="1200" cap="none" spc="0" normalizeH="0" baseline="0" noProof="0">
                <a:ln>
                  <a:noFill/>
                </a:ln>
                <a:solidFill>
                  <a:srgbClr val="00DFCA"/>
                </a:solidFill>
                <a:effectLst/>
                <a:uLnTx/>
                <a:uFillTx/>
                <a:latin typeface="Comic Sans MS"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道</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德</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十</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诫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现今法律系统的根基</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民事</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人</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民如何在新的社会结构中</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      彼此相处</a:t>
            </a: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Times" charset="0"/>
                <a:ea typeface="宋体" charset="0"/>
                <a:cs typeface="宋体" charset="0"/>
              </a:rPr>
              <a:t>礼</a:t>
            </a:r>
            <a:r>
              <a:rPr kumimoji="0" lang="zh-CN" altLang="en-US" sz="3000" b="1" i="0" u="none" strike="noStrike" kern="1200" cap="none" spc="0" normalizeH="0" baseline="0" noProof="0">
                <a:ln>
                  <a:noFill/>
                </a:ln>
                <a:solidFill>
                  <a:srgbClr val="FAFD00"/>
                </a:solidFill>
                <a:effectLst/>
                <a:uLnTx/>
                <a:uFillTx/>
                <a:latin typeface="Times" charset="0"/>
                <a:ea typeface="宋体" charset="0"/>
                <a:cs typeface="宋体" charset="0"/>
              </a:rPr>
              <a:t>仪：</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人民</a:t>
            </a:r>
            <a:r>
              <a:rPr kumimoji="0" lang="en-US" altLang="zh-CN" sz="3000" b="1" i="0" u="none" strike="noStrike" kern="1200" cap="none" spc="0" normalizeH="0" baseline="0" noProof="0">
                <a:ln>
                  <a:noFill/>
                </a:ln>
                <a:solidFill>
                  <a:srgbClr val="FFFFFF"/>
                </a:solidFill>
                <a:effectLst/>
                <a:uLnTx/>
                <a:uFillTx/>
                <a:latin typeface="Times" charset="0"/>
                <a:ea typeface="宋体" charset="0"/>
                <a:cs typeface="宋体" charset="0"/>
              </a:rPr>
              <a:t>如</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何在新的社会结构中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出 25-31 </a:t>
            </a:r>
            <a:r>
              <a:rPr kumimoji="0" lang="zh-CN" altLang="en-US" sz="1400" b="1" i="0" u="none" strike="noStrike" kern="1200" cap="none" spc="0" normalizeH="0" baseline="0" noProof="0">
                <a:ln>
                  <a:noFill/>
                </a:ln>
                <a:solidFill>
                  <a:srgbClr val="FFFFFF"/>
                </a:solidFill>
                <a:effectLst/>
                <a:uLnTx/>
                <a:uFillTx/>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AFD00"/>
                </a:solidFill>
                <a:effectLst/>
                <a:uLnTx/>
                <a:uFillTx/>
                <a:latin typeface="Times" charset="0"/>
                <a:ea typeface="宋体" charset="0"/>
                <a:cs typeface="宋体" charset="0"/>
              </a:rPr>
              <a:t>十戒是否是道德律？</a:t>
            </a:r>
            <a:endParaRPr kumimoji="0" lang="en-US" altLang="ja-JP" sz="6600" b="1" i="0" u="none" strike="noStrike" kern="1200" cap="none" spc="0" normalizeH="0" baseline="0" noProof="0" dirty="0">
              <a:ln>
                <a:noFill/>
              </a:ln>
              <a:solidFill>
                <a:srgbClr val="FAFD00"/>
              </a:solidFill>
              <a:effectLst/>
              <a:uLnTx/>
              <a:uFillTx/>
              <a:latin typeface="Times" charset="0"/>
              <a:ea typeface="MS PGothic" charset="0"/>
            </a:endParaRPr>
          </a:p>
        </p:txBody>
      </p:sp>
    </p:spTree>
    <p:extLst>
      <p:ext uri="{BB962C8B-B14F-4D97-AF65-F5344CB8AC3E}">
        <p14:creationId xmlns:p14="http://schemas.microsoft.com/office/powerpoint/2010/main" val="14468600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EFDE9"/>
        </a:solidFill>
        <a:effectLst/>
      </p:bgPr>
    </p:bg>
    <p:spTree>
      <p:nvGrpSpPr>
        <p:cNvPr id="1" name=""/>
        <p:cNvGrpSpPr/>
        <p:nvPr/>
      </p:nvGrpSpPr>
      <p:grpSpPr>
        <a:xfrm>
          <a:off x="0" y="0"/>
          <a:ext cx="0" cy="0"/>
          <a:chOff x="0" y="0"/>
          <a:chExt cx="0" cy="0"/>
        </a:xfrm>
      </p:grpSpPr>
      <p:sp>
        <p:nvSpPr>
          <p:cNvPr id="483329" name="Text Box 4"/>
          <p:cNvSpPr txBox="1">
            <a:spLocks noChangeArrowheads="1"/>
          </p:cNvSpPr>
          <p:nvPr/>
        </p:nvSpPr>
        <p:spPr bwMode="auto">
          <a:xfrm>
            <a:off x="8366125" y="0"/>
            <a:ext cx="69215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charset="0"/>
                <a:ea typeface="MS PGothic" charset="0"/>
              </a:rPr>
              <a:t>113a</a:t>
            </a:r>
          </a:p>
        </p:txBody>
      </p:sp>
      <p:grpSp>
        <p:nvGrpSpPr>
          <p:cNvPr id="483330" name="Group 54"/>
          <p:cNvGrpSpPr>
            <a:grpSpLocks/>
          </p:cNvGrpSpPr>
          <p:nvPr/>
        </p:nvGrpSpPr>
        <p:grpSpPr bwMode="auto">
          <a:xfrm>
            <a:off x="0" y="457200"/>
            <a:ext cx="9144000" cy="6400800"/>
            <a:chOff x="0" y="288"/>
            <a:chExt cx="5760" cy="2742"/>
          </a:xfrm>
        </p:grpSpPr>
        <p:grpSp>
          <p:nvGrpSpPr>
            <p:cNvPr id="483332" name="Group 7"/>
            <p:cNvGrpSpPr>
              <a:grpSpLocks/>
            </p:cNvGrpSpPr>
            <p:nvPr/>
          </p:nvGrpSpPr>
          <p:grpSpPr bwMode="auto">
            <a:xfrm>
              <a:off x="0" y="288"/>
              <a:ext cx="336" cy="434"/>
              <a:chOff x="0" y="0"/>
              <a:chExt cx="240" cy="470"/>
            </a:xfrm>
          </p:grpSpPr>
          <p:sp>
            <p:nvSpPr>
              <p:cNvPr id="483366"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rPr>
                  <a:t>#</a:t>
                </a:r>
              </a:p>
            </p:txBody>
          </p:sp>
          <p:sp>
            <p:nvSpPr>
              <p:cNvPr id="483367"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3" name="Group 10"/>
            <p:cNvGrpSpPr>
              <a:grpSpLocks/>
            </p:cNvGrpSpPr>
            <p:nvPr/>
          </p:nvGrpSpPr>
          <p:grpSpPr bwMode="auto">
            <a:xfrm>
              <a:off x="336" y="288"/>
              <a:ext cx="2611" cy="434"/>
              <a:chOff x="240" y="0"/>
              <a:chExt cx="1864" cy="470"/>
            </a:xfrm>
          </p:grpSpPr>
          <p:sp>
            <p:nvSpPr>
              <p:cNvPr id="483364"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宋体" charset="0"/>
                    <a:cs typeface="宋体" charset="0"/>
                  </a:rPr>
                  <a:t>旧约的十诫</a:t>
                </a:r>
                <a:endPar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endParaRPr>
              </a:p>
            </p:txBody>
          </p:sp>
          <p:sp>
            <p:nvSpPr>
              <p:cNvPr id="483365"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4" name="Group 13"/>
            <p:cNvGrpSpPr>
              <a:grpSpLocks/>
            </p:cNvGrpSpPr>
            <p:nvPr/>
          </p:nvGrpSpPr>
          <p:grpSpPr bwMode="auto">
            <a:xfrm>
              <a:off x="2947" y="288"/>
              <a:ext cx="2813" cy="434"/>
              <a:chOff x="2104" y="0"/>
              <a:chExt cx="2008" cy="470"/>
            </a:xfrm>
          </p:grpSpPr>
          <p:sp>
            <p:nvSpPr>
              <p:cNvPr id="483362"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FFFFF"/>
                    </a:solidFill>
                    <a:effectLst/>
                    <a:uLnTx/>
                    <a:uFillTx/>
                    <a:latin typeface="Arial Narrow" charset="0"/>
                    <a:ea typeface="宋体" charset="0"/>
                    <a:cs typeface="宋体" charset="0"/>
                  </a:rPr>
                  <a:t>新约的重复</a:t>
                </a:r>
                <a:endParaRPr kumimoji="0" lang="en-US" altLang="zh-CN" sz="2800" b="1" i="0" u="none" strike="noStrike" kern="1200" cap="none" spc="0" normalizeH="0" baseline="0" noProof="0">
                  <a:ln>
                    <a:noFill/>
                  </a:ln>
                  <a:solidFill>
                    <a:srgbClr val="FFFFFF"/>
                  </a:solidFill>
                  <a:effectLst/>
                  <a:uLnTx/>
                  <a:uFillTx/>
                  <a:latin typeface="Arial Narrow" charset="0"/>
                  <a:ea typeface="宋体" charset="0"/>
                  <a:cs typeface="宋体" charset="0"/>
                </a:endParaRPr>
              </a:p>
            </p:txBody>
          </p:sp>
          <p:sp>
            <p:nvSpPr>
              <p:cNvPr id="483363"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5" name="Group 16"/>
            <p:cNvGrpSpPr>
              <a:grpSpLocks/>
            </p:cNvGrpSpPr>
            <p:nvPr/>
          </p:nvGrpSpPr>
          <p:grpSpPr bwMode="auto">
            <a:xfrm>
              <a:off x="0" y="722"/>
              <a:ext cx="336" cy="710"/>
              <a:chOff x="0" y="470"/>
              <a:chExt cx="240" cy="768"/>
            </a:xfrm>
          </p:grpSpPr>
          <p:sp>
            <p:nvSpPr>
              <p:cNvPr id="483360"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1</a:t>
                </a:r>
              </a:p>
            </p:txBody>
          </p:sp>
          <p:sp>
            <p:nvSpPr>
              <p:cNvPr id="483361"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6" name="Group 19"/>
            <p:cNvGrpSpPr>
              <a:grpSpLocks/>
            </p:cNvGrpSpPr>
            <p:nvPr/>
          </p:nvGrpSpPr>
          <p:grpSpPr bwMode="auto">
            <a:xfrm>
              <a:off x="336" y="722"/>
              <a:ext cx="2611" cy="710"/>
              <a:chOff x="240" y="470"/>
              <a:chExt cx="1864" cy="768"/>
            </a:xfrm>
          </p:grpSpPr>
          <p:sp>
            <p:nvSpPr>
              <p:cNvPr id="483358"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神吩咐这一切的话说：“我是耶和华你的神</a:t>
                </a:r>
                <a:r>
                  <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曾将你从埃及地为奴之家领出来</a:t>
                </a:r>
                <a:r>
                  <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 除了我以外，你不可有别的神。</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20:1-3).</a:t>
                </a:r>
              </a:p>
            </p:txBody>
          </p:sp>
          <p:sp>
            <p:nvSpPr>
              <p:cNvPr id="483359"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7" name="Group 22"/>
            <p:cNvGrpSpPr>
              <a:grpSpLocks/>
            </p:cNvGrpSpPr>
            <p:nvPr/>
          </p:nvGrpSpPr>
          <p:grpSpPr bwMode="auto">
            <a:xfrm>
              <a:off x="2947" y="722"/>
              <a:ext cx="2813" cy="710"/>
              <a:chOff x="2104" y="470"/>
              <a:chExt cx="2008" cy="768"/>
            </a:xfrm>
          </p:grpSpPr>
          <p:sp>
            <p:nvSpPr>
              <p:cNvPr id="483356"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诸君，为甚么做这事呢</a:t>
                </a:r>
                <a:r>
                  <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Calibri" charset="0"/>
                    <a:ea typeface="宋体" charset="0"/>
                    <a:cs typeface="宋体" charset="0"/>
                  </a:rPr>
                  <a:t>我们也是人，性情和你们一样！我们传福音给你们是叫你们离弃这些虚妄，归向那创造天、地、海和其中万物的永生神。 </a:t>
                </a:r>
                <a:endParaRPr kumimoji="0" lang="en-US" altLang="zh-CN" sz="2000" b="1" i="0" u="none" strike="noStrike" kern="1200" cap="none" spc="0" normalizeH="0" baseline="0" noProof="0">
                  <a:ln>
                    <a:noFill/>
                  </a:ln>
                  <a:solidFill>
                    <a:srgbClr val="000000"/>
                  </a:solidFill>
                  <a:effectLst/>
                  <a:uLnTx/>
                  <a:uFillTx/>
                  <a:latin typeface="Calibri"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徒</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14:15;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提到至少</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50</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次</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p>
            </p:txBody>
          </p:sp>
          <p:sp>
            <p:nvSpPr>
              <p:cNvPr id="483357"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8" name="Group 25"/>
            <p:cNvGrpSpPr>
              <a:grpSpLocks/>
            </p:cNvGrpSpPr>
            <p:nvPr/>
          </p:nvGrpSpPr>
          <p:grpSpPr bwMode="auto">
            <a:xfrm>
              <a:off x="0" y="1432"/>
              <a:ext cx="336" cy="976"/>
              <a:chOff x="0" y="1238"/>
              <a:chExt cx="240" cy="1056"/>
            </a:xfrm>
          </p:grpSpPr>
          <p:sp>
            <p:nvSpPr>
              <p:cNvPr id="483354"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2</a:t>
                </a:r>
              </a:p>
            </p:txBody>
          </p:sp>
          <p:sp>
            <p:nvSpPr>
              <p:cNvPr id="483355"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39" name="Group 28"/>
            <p:cNvGrpSpPr>
              <a:grpSpLocks/>
            </p:cNvGrpSpPr>
            <p:nvPr/>
          </p:nvGrpSpPr>
          <p:grpSpPr bwMode="auto">
            <a:xfrm>
              <a:off x="336" y="1432"/>
              <a:ext cx="2611" cy="976"/>
              <a:chOff x="240" y="1238"/>
              <a:chExt cx="1864" cy="1056"/>
            </a:xfrm>
          </p:grpSpPr>
          <p:sp>
            <p:nvSpPr>
              <p:cNvPr id="483352"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不可为自己雕刻偶像</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也不可作什么形象仿佛上天</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下底和地底下</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水中的百物</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因为我</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是忌邪的神</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我必追讨他的罪</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自父及子</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爱我</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守我诫命 </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我必向他们发慈爱</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直到千代</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20:4-6).</a:t>
                </a:r>
              </a:p>
            </p:txBody>
          </p:sp>
          <p:sp>
            <p:nvSpPr>
              <p:cNvPr id="483353"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0" name="Group 31"/>
            <p:cNvGrpSpPr>
              <a:grpSpLocks/>
            </p:cNvGrpSpPr>
            <p:nvPr/>
          </p:nvGrpSpPr>
          <p:grpSpPr bwMode="auto">
            <a:xfrm>
              <a:off x="2947" y="1432"/>
              <a:ext cx="2813" cy="976"/>
              <a:chOff x="2104" y="1238"/>
              <a:chExt cx="2008" cy="1056"/>
            </a:xfrm>
          </p:grpSpPr>
          <p:sp>
            <p:nvSpPr>
              <p:cNvPr id="483350"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小子们哪</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你们要自首</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远避偶像</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约一</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5:21;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参  帖前</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1:9;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启</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2:14, 20; 9:20;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在新约提了</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12</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次</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图表来源：</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Lewis Sperry Chafer,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系统神学</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4:209-10</a:t>
                </a:r>
              </a:p>
            </p:txBody>
          </p:sp>
          <p:sp>
            <p:nvSpPr>
              <p:cNvPr id="483351"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1" name="Group 34"/>
            <p:cNvGrpSpPr>
              <a:grpSpLocks/>
            </p:cNvGrpSpPr>
            <p:nvPr/>
          </p:nvGrpSpPr>
          <p:grpSpPr bwMode="auto">
            <a:xfrm>
              <a:off x="0" y="2408"/>
              <a:ext cx="336" cy="622"/>
              <a:chOff x="0" y="2294"/>
              <a:chExt cx="240" cy="672"/>
            </a:xfrm>
          </p:grpSpPr>
          <p:sp>
            <p:nvSpPr>
              <p:cNvPr id="483348"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3</a:t>
                </a:r>
              </a:p>
            </p:txBody>
          </p:sp>
          <p:sp>
            <p:nvSpPr>
              <p:cNvPr id="483349"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2" name="Group 37"/>
            <p:cNvGrpSpPr>
              <a:grpSpLocks/>
            </p:cNvGrpSpPr>
            <p:nvPr/>
          </p:nvGrpSpPr>
          <p:grpSpPr bwMode="auto">
            <a:xfrm>
              <a:off x="336" y="2408"/>
              <a:ext cx="2611" cy="622"/>
              <a:chOff x="240" y="2294"/>
              <a:chExt cx="1864" cy="672"/>
            </a:xfrm>
          </p:grpSpPr>
          <p:sp>
            <p:nvSpPr>
              <p:cNvPr id="483346"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不可妄称耶和华你神的名</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因为妄称耶和华名的</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耶和华必不以他为无罪</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20:7).</a:t>
                </a:r>
              </a:p>
            </p:txBody>
          </p:sp>
          <p:sp>
            <p:nvSpPr>
              <p:cNvPr id="483347"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3343" name="Group 40"/>
            <p:cNvGrpSpPr>
              <a:grpSpLocks/>
            </p:cNvGrpSpPr>
            <p:nvPr/>
          </p:nvGrpSpPr>
          <p:grpSpPr bwMode="auto">
            <a:xfrm>
              <a:off x="2947" y="2408"/>
              <a:ext cx="2813" cy="622"/>
              <a:chOff x="2104" y="2294"/>
              <a:chExt cx="2008" cy="672"/>
            </a:xfrm>
          </p:grpSpPr>
          <p:sp>
            <p:nvSpPr>
              <p:cNvPr id="483344"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我的弟兄们，最要紧的是不可起誓。不可指著天起誓，也不可指著地起誓，无论何誓都不可起。你们说话，是就说是，不是就说不是，免得你们落在审判之下</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雅</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5:12; </a:t>
                </a:r>
                <a:r>
                  <a:rPr kumimoji="0" lang="zh-CN" altLang="en-US" sz="2000" b="1" i="0" u="none" strike="noStrike" kern="1200" cap="none" spc="0" normalizeH="0" baseline="0" noProof="0">
                    <a:ln>
                      <a:noFill/>
                    </a:ln>
                    <a:solidFill>
                      <a:srgbClr val="000000"/>
                    </a:solidFill>
                    <a:effectLst/>
                    <a:uLnTx/>
                    <a:uFillTx/>
                    <a:latin typeface="Arial Narrow" charset="0"/>
                    <a:ea typeface="宋体" charset="0"/>
                    <a:cs typeface="宋体" charset="0"/>
                  </a:rPr>
                  <a:t>四次</a:t>
                </a: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a:t>
                </a:r>
              </a:p>
            </p:txBody>
          </p:sp>
          <p:sp>
            <p:nvSpPr>
              <p:cNvPr id="483345"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sp>
        <p:nvSpPr>
          <p:cNvPr id="483331" name="Rectangle 2"/>
          <p:cNvSpPr>
            <a:spLocks noGrp="1" noChangeArrowheads="1"/>
          </p:cNvSpPr>
          <p:nvPr>
            <p:ph type="title" idx="4294967295"/>
          </p:nvPr>
        </p:nvSpPr>
        <p:spPr>
          <a:xfrm>
            <a:off x="0" y="76200"/>
            <a:ext cx="8077200" cy="457200"/>
          </a:xfrm>
        </p:spPr>
        <p:txBody>
          <a:bodyPr/>
          <a:lstStyle/>
          <a:p>
            <a:pPr eaLnBrk="1" hangingPunct="1"/>
            <a:r>
              <a:rPr lang="zh-CN" altLang="en-US" sz="4000" b="1">
                <a:solidFill>
                  <a:schemeClr val="accent2"/>
                </a:solidFill>
                <a:latin typeface="Arial Black" charset="0"/>
                <a:ea typeface="宋体" charset="0"/>
                <a:cs typeface="宋体" charset="0"/>
              </a:rPr>
              <a:t>十诫</a:t>
            </a:r>
          </a:p>
        </p:txBody>
      </p:sp>
    </p:spTree>
    <p:extLst>
      <p:ext uri="{BB962C8B-B14F-4D97-AF65-F5344CB8AC3E}">
        <p14:creationId xmlns:p14="http://schemas.microsoft.com/office/powerpoint/2010/main" val="77408630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34146" name="Picture 4" descr="god_loves church attendance.jpg">
            <a:extLst>
              <a:ext uri="{FF2B5EF4-FFF2-40B4-BE49-F238E27FC236}">
                <a16:creationId xmlns:a16="http://schemas.microsoft.com/office/drawing/2014/main" id="{D809D679-D508-C242-B057-28C9D57690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18A503C-8C28-8442-8F87-3600578657A9}"/>
              </a:ext>
            </a:extLst>
          </p:cNvPr>
          <p:cNvSpPr>
            <a:spLocks noGrp="1"/>
          </p:cNvSpPr>
          <p:nvPr>
            <p:ph type="ctrTitle"/>
          </p:nvPr>
        </p:nvSpPr>
        <p:spPr>
          <a:xfrm>
            <a:off x="6300788" y="0"/>
            <a:ext cx="2663825" cy="6742113"/>
          </a:xfrm>
        </p:spPr>
        <p:txBody>
          <a:bodyPr/>
          <a:lstStyle/>
          <a:p>
            <a:r>
              <a:rPr lang="en-US" altLang="en-US" b="1">
                <a:solidFill>
                  <a:srgbClr val="000000"/>
                </a:solidFill>
                <a:effectLst>
                  <a:outerShdw blurRad="38100" dist="38100" dir="2700000" algn="tl">
                    <a:srgbClr val="C0C0C0"/>
                  </a:outerShdw>
                </a:effectLst>
              </a:rPr>
              <a:t>Is the building the "house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EFDE9"/>
        </a:solidFill>
        <a:effectLst/>
      </p:bgPr>
    </p:bg>
    <p:spTree>
      <p:nvGrpSpPr>
        <p:cNvPr id="1" name=""/>
        <p:cNvGrpSpPr/>
        <p:nvPr/>
      </p:nvGrpSpPr>
      <p:grpSpPr>
        <a:xfrm>
          <a:off x="0" y="0"/>
          <a:ext cx="0" cy="0"/>
          <a:chOff x="0" y="0"/>
          <a:chExt cx="0" cy="0"/>
        </a:xfrm>
      </p:grpSpPr>
      <p:sp>
        <p:nvSpPr>
          <p:cNvPr id="485377" name="Text Box 3"/>
          <p:cNvSpPr txBox="1">
            <a:spLocks noChangeArrowheads="1"/>
          </p:cNvSpPr>
          <p:nvPr/>
        </p:nvSpPr>
        <p:spPr bwMode="auto">
          <a:xfrm>
            <a:off x="8289925" y="0"/>
            <a:ext cx="69215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charset="0"/>
                <a:ea typeface="MS PGothic" charset="0"/>
              </a:rPr>
              <a:t>113a</a:t>
            </a:r>
          </a:p>
        </p:txBody>
      </p:sp>
      <p:grpSp>
        <p:nvGrpSpPr>
          <p:cNvPr id="485378" name="Group 126"/>
          <p:cNvGrpSpPr>
            <a:grpSpLocks/>
          </p:cNvGrpSpPr>
          <p:nvPr/>
        </p:nvGrpSpPr>
        <p:grpSpPr bwMode="auto">
          <a:xfrm>
            <a:off x="-21869" y="476672"/>
            <a:ext cx="9144000" cy="6461125"/>
            <a:chOff x="0" y="250"/>
            <a:chExt cx="5760" cy="3039"/>
          </a:xfrm>
        </p:grpSpPr>
        <p:grpSp>
          <p:nvGrpSpPr>
            <p:cNvPr id="485381" name="Group 72"/>
            <p:cNvGrpSpPr>
              <a:grpSpLocks/>
            </p:cNvGrpSpPr>
            <p:nvPr/>
          </p:nvGrpSpPr>
          <p:grpSpPr bwMode="auto">
            <a:xfrm>
              <a:off x="0" y="250"/>
              <a:ext cx="336" cy="384"/>
              <a:chOff x="0" y="0"/>
              <a:chExt cx="240" cy="470"/>
            </a:xfrm>
          </p:grpSpPr>
          <p:sp>
            <p:nvSpPr>
              <p:cNvPr id="485417" name="Rectangle 50"/>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Narrow" charset="0"/>
                    <a:ea typeface="MS PGothic" charset="0"/>
                    <a:cs typeface="Times New Roman" charset="0"/>
                  </a:rPr>
                  <a:t>#</a:t>
                </a:r>
              </a:p>
            </p:txBody>
          </p:sp>
          <p:sp>
            <p:nvSpPr>
              <p:cNvPr id="485418"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2" name="Group 74"/>
            <p:cNvGrpSpPr>
              <a:grpSpLocks/>
            </p:cNvGrpSpPr>
            <p:nvPr/>
          </p:nvGrpSpPr>
          <p:grpSpPr bwMode="auto">
            <a:xfrm>
              <a:off x="336" y="250"/>
              <a:ext cx="2611" cy="384"/>
              <a:chOff x="240" y="0"/>
              <a:chExt cx="1864" cy="470"/>
            </a:xfrm>
          </p:grpSpPr>
          <p:sp>
            <p:nvSpPr>
              <p:cNvPr id="485415" name="Rectangle 5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Arial Narrow" charset="0"/>
                    <a:ea typeface="宋体" charset="0"/>
                    <a:cs typeface="宋体" charset="0"/>
                  </a:rPr>
                  <a:t>旧约的十戒</a:t>
                </a:r>
                <a:endParaRPr kumimoji="0" lang="en-US" altLang="zh-CN" sz="1800" b="1" i="0" u="none" strike="noStrike" kern="1200" cap="none" spc="0" normalizeH="0" baseline="0" noProof="0">
                  <a:ln>
                    <a:noFill/>
                  </a:ln>
                  <a:solidFill>
                    <a:srgbClr val="FFFFFF"/>
                  </a:solidFill>
                  <a:effectLst/>
                  <a:uLnTx/>
                  <a:uFillTx/>
                  <a:latin typeface="Arial Narrow" charset="0"/>
                  <a:ea typeface="宋体" charset="0"/>
                  <a:cs typeface="宋体" charset="0"/>
                </a:endParaRPr>
              </a:p>
            </p:txBody>
          </p:sp>
          <p:sp>
            <p:nvSpPr>
              <p:cNvPr id="485416"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3" name="Group 76"/>
            <p:cNvGrpSpPr>
              <a:grpSpLocks/>
            </p:cNvGrpSpPr>
            <p:nvPr/>
          </p:nvGrpSpPr>
          <p:grpSpPr bwMode="auto">
            <a:xfrm>
              <a:off x="2947" y="250"/>
              <a:ext cx="2813" cy="384"/>
              <a:chOff x="2104" y="0"/>
              <a:chExt cx="2008" cy="470"/>
            </a:xfrm>
          </p:grpSpPr>
          <p:sp>
            <p:nvSpPr>
              <p:cNvPr id="485413" name="Rectangle 52"/>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FFFFFF"/>
                    </a:solidFill>
                    <a:effectLst/>
                    <a:uLnTx/>
                    <a:uFillTx/>
                    <a:latin typeface="Arial Narrow" charset="0"/>
                    <a:ea typeface="宋体" charset="0"/>
                    <a:cs typeface="宋体" charset="0"/>
                  </a:rPr>
                  <a:t>新约的重复</a:t>
                </a:r>
                <a:endParaRPr kumimoji="0" lang="zh-CN" altLang="en-US" sz="1800" b="1" i="0" u="none" strike="noStrike" kern="1200" cap="none" spc="0" normalizeH="0" baseline="0" noProof="0">
                  <a:ln>
                    <a:noFill/>
                  </a:ln>
                  <a:solidFill>
                    <a:srgbClr val="FFFFFF"/>
                  </a:solidFill>
                  <a:effectLst/>
                  <a:uLnTx/>
                  <a:uFillTx/>
                  <a:latin typeface="Arial Narrow" charset="0"/>
                  <a:ea typeface="MS PGothic" charset="0"/>
                  <a:cs typeface="Times New Roman" charset="0"/>
                </a:endParaRPr>
              </a:p>
            </p:txBody>
          </p:sp>
          <p:sp>
            <p:nvSpPr>
              <p:cNvPr id="485414"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4" name="Group 125"/>
            <p:cNvGrpSpPr>
              <a:grpSpLocks/>
            </p:cNvGrpSpPr>
            <p:nvPr/>
          </p:nvGrpSpPr>
          <p:grpSpPr bwMode="auto">
            <a:xfrm>
              <a:off x="0" y="1877"/>
              <a:ext cx="5760" cy="1412"/>
              <a:chOff x="0" y="634"/>
              <a:chExt cx="5760" cy="1412"/>
            </a:xfrm>
          </p:grpSpPr>
          <p:grpSp>
            <p:nvGrpSpPr>
              <p:cNvPr id="485395" name="Group 78"/>
              <p:cNvGrpSpPr>
                <a:grpSpLocks/>
              </p:cNvGrpSpPr>
              <p:nvPr/>
            </p:nvGrpSpPr>
            <p:grpSpPr bwMode="auto">
              <a:xfrm>
                <a:off x="0" y="634"/>
                <a:ext cx="336" cy="784"/>
                <a:chOff x="0" y="470"/>
                <a:chExt cx="240" cy="960"/>
              </a:xfrm>
            </p:grpSpPr>
            <p:sp>
              <p:nvSpPr>
                <p:cNvPr id="485411"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5</a:t>
                  </a:r>
                </a:p>
              </p:txBody>
            </p:sp>
            <p:sp>
              <p:nvSpPr>
                <p:cNvPr id="485412"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6" name="Group 80"/>
              <p:cNvGrpSpPr>
                <a:grpSpLocks/>
              </p:cNvGrpSpPr>
              <p:nvPr/>
            </p:nvGrpSpPr>
            <p:grpSpPr bwMode="auto">
              <a:xfrm>
                <a:off x="336" y="634"/>
                <a:ext cx="2611" cy="784"/>
                <a:chOff x="240" y="470"/>
                <a:chExt cx="1864" cy="960"/>
              </a:xfrm>
            </p:grpSpPr>
            <p:sp>
              <p:nvSpPr>
                <p:cNvPr id="485409"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当孝敬父母，使你的日子在耶和华你　神所赐你的地上得以长久</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 </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20:12).</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10"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7" name="Group 82"/>
              <p:cNvGrpSpPr>
                <a:grpSpLocks/>
              </p:cNvGrpSpPr>
              <p:nvPr/>
            </p:nvGrpSpPr>
            <p:grpSpPr bwMode="auto">
              <a:xfrm>
                <a:off x="2947" y="634"/>
                <a:ext cx="2813" cy="784"/>
                <a:chOff x="2104" y="470"/>
                <a:chExt cx="2008" cy="960"/>
              </a:xfrm>
            </p:grpSpPr>
            <p:sp>
              <p:nvSpPr>
                <p:cNvPr id="485407"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你们作儿女的，要在主里听从父母，这是理所当然的。要孝敬父母，使你得福，在世长寿。这是第一条带应许的诫命。</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r>
                    <a:rPr kumimoji="0" lang="ja-JP" altLang="en-US" sz="1800" b="1" i="0" u="none" strike="noStrike" kern="1200" cap="none" spc="0" normalizeH="0" baseline="0" noProof="0">
                      <a:ln>
                        <a:noFill/>
                      </a:ln>
                      <a:solidFill>
                        <a:srgbClr val="000000"/>
                      </a:solidFill>
                      <a:effectLst/>
                      <a:uLnTx/>
                      <a:uFillTx/>
                      <a:latin typeface="Calibri" charset="0"/>
                      <a:ea typeface="MS PGothic" charset="0"/>
                    </a:rPr>
                    <a:t>弗</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6:1-3;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太</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15:4-6; 19:19;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可</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7:10; 10:19; </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出现六次</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08"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8" name="Group 84"/>
              <p:cNvGrpSpPr>
                <a:grpSpLocks/>
              </p:cNvGrpSpPr>
              <p:nvPr/>
            </p:nvGrpSpPr>
            <p:grpSpPr bwMode="auto">
              <a:xfrm>
                <a:off x="0" y="1418"/>
                <a:ext cx="336" cy="628"/>
                <a:chOff x="0" y="1430"/>
                <a:chExt cx="240" cy="768"/>
              </a:xfrm>
            </p:grpSpPr>
            <p:sp>
              <p:nvSpPr>
                <p:cNvPr id="485405"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6</a:t>
                  </a:r>
                </a:p>
              </p:txBody>
            </p:sp>
            <p:sp>
              <p:nvSpPr>
                <p:cNvPr id="485406"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99" name="Group 86"/>
              <p:cNvGrpSpPr>
                <a:grpSpLocks/>
              </p:cNvGrpSpPr>
              <p:nvPr/>
            </p:nvGrpSpPr>
            <p:grpSpPr bwMode="auto">
              <a:xfrm>
                <a:off x="336" y="1418"/>
                <a:ext cx="2611" cy="628"/>
                <a:chOff x="240" y="1430"/>
                <a:chExt cx="1864" cy="768"/>
              </a:xfrm>
            </p:grpSpPr>
            <p:sp>
              <p:nvSpPr>
                <p:cNvPr id="485403"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r>
                    <a:rPr kumimoji="0" lang="ja-JP" altLang="en-US" sz="1800" b="1" i="0" u="none" strike="noStrike" kern="1200" cap="none" spc="0" normalizeH="0" baseline="0" noProof="0">
                      <a:ln>
                        <a:noFill/>
                      </a:ln>
                      <a:solidFill>
                        <a:srgbClr val="000000"/>
                      </a:solidFill>
                      <a:effectLst/>
                      <a:uLnTx/>
                      <a:uFillTx/>
                      <a:latin typeface="Calibri" charset="0"/>
                      <a:ea typeface="MS PGothic" charset="0"/>
                    </a:rPr>
                    <a:t>不可</a:t>
                  </a:r>
                  <a:r>
                    <a:rPr kumimoji="0" lang="ja-JP" altLang="en-US" sz="1800" b="1" i="0" u="none" strike="noStrike" kern="1200" cap="none" spc="0" normalizeH="0" baseline="0" noProof="0">
                      <a:ln>
                        <a:noFill/>
                      </a:ln>
                      <a:solidFill>
                        <a:srgbClr val="000000"/>
                      </a:solidFill>
                      <a:effectLst/>
                      <a:uLnTx/>
                      <a:uFillTx/>
                      <a:latin typeface="Calibri" charset="0"/>
                      <a:ea typeface="华文细黑" charset="0"/>
                      <a:cs typeface="华文细黑" charset="0"/>
                    </a:rPr>
                    <a:t>杀</a:t>
                  </a:r>
                  <a:r>
                    <a:rPr kumimoji="0" lang="ja-JP" altLang="en-US" sz="1800" b="1" i="0" u="none" strike="noStrike" kern="1200" cap="none" spc="0" normalizeH="0" baseline="0" noProof="0">
                      <a:ln>
                        <a:noFill/>
                      </a:ln>
                      <a:solidFill>
                        <a:srgbClr val="000000"/>
                      </a:solidFill>
                      <a:effectLst/>
                      <a:uLnTx/>
                      <a:uFillTx/>
                      <a:latin typeface="Calibri" charset="0"/>
                      <a:ea typeface="MS PGothic" charset="0"/>
                    </a:rPr>
                    <a:t>人。</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20:13).</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04"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400" name="Group 88"/>
              <p:cNvGrpSpPr>
                <a:grpSpLocks/>
              </p:cNvGrpSpPr>
              <p:nvPr/>
            </p:nvGrpSpPr>
            <p:grpSpPr bwMode="auto">
              <a:xfrm>
                <a:off x="2947" y="1418"/>
                <a:ext cx="2813" cy="628"/>
                <a:chOff x="2104" y="1430"/>
                <a:chExt cx="2008" cy="768"/>
              </a:xfrm>
            </p:grpSpPr>
            <p:sp>
              <p:nvSpPr>
                <p:cNvPr id="485401"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凡恨他弟兄的，就是杀人的；你们晓得凡杀人的，没有永生存在他里面。 </a:t>
                  </a: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约一</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3:15; </a:t>
                  </a: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参</a:t>
                  </a:r>
                  <a:r>
                    <a:rPr kumimoji="0" lang="ja-JP"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太</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19:18;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可</a:t>
                  </a:r>
                  <a:endPar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10:19;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路</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18:20;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罗</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13:9;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雅</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 2:11; </a:t>
                  </a:r>
                  <a:r>
                    <a:rPr kumimoji="0" lang="zh-CN" altLang="en-US"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出现六次</a:t>
                  </a:r>
                  <a:r>
                    <a:rPr kumimoji="0" lang="en-US" altLang="ja-JP" sz="1800" b="1" i="0" u="none" strike="noStrike" kern="1200" cap="none" spc="0" normalizeH="0" baseline="0" noProof="0">
                      <a:ln>
                        <a:noFill/>
                      </a:ln>
                      <a:solidFill>
                        <a:srgbClr val="000000"/>
                      </a:solidFill>
                      <a:effectLst/>
                      <a:uLnTx/>
                      <a:uFillTx/>
                      <a:latin typeface="Arial Narrow" charset="0"/>
                      <a:ea typeface="MS PGothic" charset="0"/>
                      <a:cs typeface="Times New Roman" charset="0"/>
                    </a:rPr>
                    <a:t>).</a:t>
                  </a:r>
                  <a:endParaRPr kumimoji="0" lang="en-US" altLang="zh-CN" sz="1800" b="1" i="0" u="none" strike="noStrike" kern="1200" cap="none" spc="0" normalizeH="0" baseline="0" noProof="0">
                    <a:ln>
                      <a:noFill/>
                    </a:ln>
                    <a:solidFill>
                      <a:srgbClr val="000000"/>
                    </a:solidFill>
                    <a:effectLst/>
                    <a:uLnTx/>
                    <a:uFillTx/>
                    <a:latin typeface="Arial Narrow" charset="0"/>
                    <a:ea typeface="MS PGothic" charset="0"/>
                    <a:cs typeface="Times New Roman" charset="0"/>
                  </a:endParaRPr>
                </a:p>
              </p:txBody>
            </p:sp>
            <p:sp>
              <p:nvSpPr>
                <p:cNvPr id="485402"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grpSp>
          <p:nvGrpSpPr>
            <p:cNvPr id="485385" name="Group 115"/>
            <p:cNvGrpSpPr>
              <a:grpSpLocks/>
            </p:cNvGrpSpPr>
            <p:nvPr/>
          </p:nvGrpSpPr>
          <p:grpSpPr bwMode="auto">
            <a:xfrm>
              <a:off x="0" y="633"/>
              <a:ext cx="5760" cy="1242"/>
              <a:chOff x="0" y="3030"/>
              <a:chExt cx="5760" cy="1242"/>
            </a:xfrm>
          </p:grpSpPr>
          <p:grpSp>
            <p:nvGrpSpPr>
              <p:cNvPr id="485386" name="Group 116"/>
              <p:cNvGrpSpPr>
                <a:grpSpLocks/>
              </p:cNvGrpSpPr>
              <p:nvPr/>
            </p:nvGrpSpPr>
            <p:grpSpPr bwMode="auto">
              <a:xfrm>
                <a:off x="0" y="3030"/>
                <a:ext cx="336" cy="1242"/>
                <a:chOff x="0" y="2966"/>
                <a:chExt cx="240" cy="1344"/>
              </a:xfrm>
            </p:grpSpPr>
            <p:sp>
              <p:nvSpPr>
                <p:cNvPr id="485393"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4</a:t>
                  </a:r>
                </a:p>
              </p:txBody>
            </p:sp>
            <p:sp>
              <p:nvSpPr>
                <p:cNvPr id="485394" name="Rectangle 118"/>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7" name="Group 119"/>
              <p:cNvGrpSpPr>
                <a:grpSpLocks/>
              </p:cNvGrpSpPr>
              <p:nvPr/>
            </p:nvGrpSpPr>
            <p:grpSpPr bwMode="auto">
              <a:xfrm>
                <a:off x="336" y="3030"/>
                <a:ext cx="2611" cy="1242"/>
                <a:chOff x="240" y="2966"/>
                <a:chExt cx="1864" cy="1344"/>
              </a:xfrm>
            </p:grpSpPr>
            <p:sp>
              <p:nvSpPr>
                <p:cNvPr id="485391" name="Rectangle 120"/>
                <p:cNvSpPr>
                  <a:spLocks noChangeArrowheads="1"/>
                </p:cNvSpPr>
                <p:nvPr/>
              </p:nvSpPr>
              <p:spPr bwMode="auto">
                <a:xfrm>
                  <a:off x="257" y="2968"/>
                  <a:ext cx="1815" cy="1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当记念安息日，守为圣日。六日要劳碌做你一切的工，但第七日是向耶和华你神当守的安息日。这一日你和你的儿女、仆婢、牲畜，并你城里寄居的客旅，无论何工都不可做</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因为六日之内，耶和华造天、地、海和其中的万物，第七日便安息，所以耶和华赐福与安息日，定为圣日。</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出</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20:8-11).</a:t>
                  </a:r>
                </a:p>
              </p:txBody>
            </p:sp>
            <p:sp>
              <p:nvSpPr>
                <p:cNvPr id="485392"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nvGrpSpPr>
              <p:cNvPr id="485388" name="Group 122"/>
              <p:cNvGrpSpPr>
                <a:grpSpLocks/>
              </p:cNvGrpSpPr>
              <p:nvPr/>
            </p:nvGrpSpPr>
            <p:grpSpPr bwMode="auto">
              <a:xfrm>
                <a:off x="2947" y="3030"/>
                <a:ext cx="2813" cy="1242"/>
                <a:chOff x="2104" y="2966"/>
                <a:chExt cx="2008" cy="1344"/>
              </a:xfrm>
            </p:grpSpPr>
            <p:sp>
              <p:nvSpPr>
                <p:cNvPr id="485389" name="Rectangle 123"/>
                <p:cNvSpPr>
                  <a:spLocks noChangeArrowheads="1"/>
                </p:cNvSpPr>
                <p:nvPr/>
              </p:nvSpPr>
              <p:spPr bwMode="auto">
                <a:xfrm>
                  <a:off x="2136" y="2966"/>
                  <a:ext cx="1944"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新约没有记载这个需要</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可是</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一处 经文明确禁止这个需求</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所以不拘在饮食上</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zh-CN" altLang="en-US" sz="1800" b="1" i="0" u="none" strike="noStrike" kern="1200" cap="none" spc="0" normalizeH="0" baseline="0" noProof="0">
                      <a:ln>
                        <a:noFill/>
                      </a:ln>
                      <a:solidFill>
                        <a:srgbClr val="000000"/>
                      </a:solidFill>
                      <a:effectLst/>
                      <a:uLnTx/>
                      <a:uFillTx/>
                      <a:latin typeface="Calibri" charset="0"/>
                      <a:ea typeface="宋体" charset="0"/>
                      <a:cs typeface="宋体" charset="0"/>
                    </a:rPr>
                    <a:t>或节期、月朔、安息日，都不可让人论断你们。 这些原是后事的影儿，那形体却是基督</a:t>
                  </a:r>
                  <a:r>
                    <a:rPr kumimoji="0" lang="en-US" altLang="zh-CN" sz="1800" b="1" i="0" u="none" strike="noStrike" kern="1200" cap="none" spc="0" normalizeH="0" baseline="0" noProof="0">
                      <a:ln>
                        <a:noFill/>
                      </a:ln>
                      <a:solidFill>
                        <a:srgbClr val="000000"/>
                      </a:solidFill>
                      <a:effectLst/>
                      <a:uLnTx/>
                      <a:uFillTx/>
                      <a:latin typeface="Calibri" charset="0"/>
                      <a:ea typeface="宋体" charset="0"/>
                      <a:cs typeface="宋体" charset="0"/>
                    </a:rPr>
                    <a:t>.</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a:t>
                  </a:r>
                  <a:r>
                    <a:rPr kumimoji="0" lang="zh-CN" altLang="en-US" sz="1800" b="1" i="0" u="none" strike="noStrike" kern="1200" cap="none" spc="0" normalizeH="0" baseline="0" noProof="0">
                      <a:ln>
                        <a:noFill/>
                      </a:ln>
                      <a:solidFill>
                        <a:srgbClr val="000000"/>
                      </a:solidFill>
                      <a:effectLst/>
                      <a:uLnTx/>
                      <a:uFillTx/>
                      <a:latin typeface="Arial Narrow" charset="0"/>
                      <a:ea typeface="宋体" charset="0"/>
                      <a:cs typeface="宋体" charset="0"/>
                    </a:rPr>
                    <a:t>西</a:t>
                  </a:r>
                  <a:r>
                    <a:rPr kumimoji="0" lang="en-US" altLang="zh-CN" sz="1800" b="1" i="0" u="none" strike="noStrike" kern="1200" cap="none" spc="0" normalizeH="0" baseline="0" noProof="0">
                      <a:ln>
                        <a:noFill/>
                      </a:ln>
                      <a:solidFill>
                        <a:srgbClr val="000000"/>
                      </a:solidFill>
                      <a:effectLst/>
                      <a:uLnTx/>
                      <a:uFillTx/>
                      <a:latin typeface="Arial Narrow" charset="0"/>
                      <a:ea typeface="宋体" charset="0"/>
                      <a:cs typeface="宋体" charset="0"/>
                    </a:rPr>
                    <a:t> 2:16-17; 0x).</a:t>
                  </a:r>
                </a:p>
              </p:txBody>
            </p:sp>
            <p:sp>
              <p:nvSpPr>
                <p:cNvPr id="485390"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grpSp>
        </p:grpSp>
      </p:grpSp>
      <p:sp>
        <p:nvSpPr>
          <p:cNvPr id="56484" name="Oval 164"/>
          <p:cNvSpPr>
            <a:spLocks noChangeArrowheads="1"/>
          </p:cNvSpPr>
          <p:nvPr/>
        </p:nvSpPr>
        <p:spPr bwMode="auto">
          <a:xfrm>
            <a:off x="4572000" y="1628775"/>
            <a:ext cx="4572000" cy="504825"/>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charset="0"/>
              <a:ea typeface="MS PGothic" charset="0"/>
            </a:endParaRPr>
          </a:p>
        </p:txBody>
      </p:sp>
      <p:sp>
        <p:nvSpPr>
          <p:cNvPr id="56486" name="Rectangle 166"/>
          <p:cNvSpPr>
            <a:spLocks noGrp="1" noChangeArrowheads="1"/>
          </p:cNvSpPr>
          <p:nvPr>
            <p:ph type="title" idx="4294967295"/>
          </p:nvPr>
        </p:nvSpPr>
        <p:spPr>
          <a:xfrm>
            <a:off x="-228600" y="0"/>
            <a:ext cx="8458200" cy="533400"/>
          </a:xfrm>
        </p:spPr>
        <p:txBody>
          <a:bodyPr>
            <a:normAutofit fontScale="90000"/>
          </a:bodyPr>
          <a:lstStyle/>
          <a:p>
            <a:pPr eaLnBrk="1" hangingPunct="1">
              <a:defRPr/>
            </a:pPr>
            <a:r>
              <a:rPr lang="zh-CN" altLang="en-US" sz="3200" b="1">
                <a:solidFill>
                  <a:schemeClr val="accent2"/>
                </a:solidFill>
                <a:latin typeface="Arial Black" charset="0"/>
                <a:ea typeface="宋体" charset="0"/>
                <a:cs typeface="宋体" charset="0"/>
              </a:rPr>
              <a:t>十诫</a:t>
            </a:r>
          </a:p>
        </p:txBody>
      </p:sp>
      <p:sp>
        <p:nvSpPr>
          <p:cNvPr id="2" name="TextBox 1"/>
          <p:cNvSpPr txBox="1"/>
          <p:nvPr/>
        </p:nvSpPr>
        <p:spPr>
          <a:xfrm>
            <a:off x="8585200" y="897467"/>
            <a:ext cx="18466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3133922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2321" name="Rectangle 5"/>
          <p:cNvSpPr>
            <a:spLocks noChangeArrowheads="1"/>
          </p:cNvSpPr>
          <p:nvPr/>
        </p:nvSpPr>
        <p:spPr bwMode="auto">
          <a:xfrm>
            <a:off x="71120" y="396875"/>
            <a:ext cx="391160"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1F7E9"/>
                </a:solidFill>
                <a:effectLst/>
                <a:uLnTx/>
                <a:uFillTx/>
                <a:latin typeface="Arial Narrow" charset="0"/>
                <a:ea typeface="Times New Roman" charset="0"/>
                <a:cs typeface="Times New Roman" charset="0"/>
              </a:rPr>
              <a:t>#</a:t>
            </a:r>
          </a:p>
        </p:txBody>
      </p:sp>
      <p:sp>
        <p:nvSpPr>
          <p:cNvPr id="822322" name="Rectangle 6"/>
          <p:cNvSpPr>
            <a:spLocks noChangeArrowheads="1"/>
          </p:cNvSpPr>
          <p:nvPr/>
        </p:nvSpPr>
        <p:spPr bwMode="auto">
          <a:xfrm>
            <a:off x="0" y="396875"/>
            <a:ext cx="533400"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9" name="Rectangle 8"/>
          <p:cNvSpPr>
            <a:spLocks noChangeArrowheads="1"/>
          </p:cNvSpPr>
          <p:nvPr/>
        </p:nvSpPr>
        <p:spPr bwMode="auto">
          <a:xfrm>
            <a:off x="604558" y="396875"/>
            <a:ext cx="4002647"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Times New Roman"/>
                <a:ea typeface="SimSun" charset="0"/>
                <a:cs typeface="+mn-cs"/>
              </a:rPr>
              <a:t>旧 约 的</a:t>
            </a:r>
            <a:r>
              <a:rPr kumimoji="0" lang="en-US" altLang="zh-CN" sz="2800" b="1" i="0" u="none" strike="noStrike" kern="1200" cap="none" spc="0" normalizeH="0" baseline="0" noProof="0" dirty="0">
                <a:ln>
                  <a:noFill/>
                </a:ln>
                <a:solidFill>
                  <a:srgbClr val="F1F7E9"/>
                </a:solidFill>
                <a:effectLst/>
                <a:uLnTx/>
                <a:uFillTx/>
                <a:latin typeface="Times New Roman"/>
                <a:ea typeface="SimSun" charset="0"/>
                <a:cs typeface="+mn-cs"/>
              </a:rPr>
              <a:t> </a:t>
            </a:r>
            <a:r>
              <a:rPr kumimoji="0" lang="zh-CN" altLang="en-US" sz="2800" b="1" i="0" u="none" strike="noStrike" kern="1200" cap="none" spc="0" normalizeH="0" baseline="0" noProof="0" dirty="0">
                <a:ln>
                  <a:noFill/>
                </a:ln>
                <a:solidFill>
                  <a:srgbClr val="F1F7E9"/>
                </a:solidFill>
                <a:effectLst/>
                <a:uLnTx/>
                <a:uFillTx/>
                <a:latin typeface="Times New Roman"/>
                <a:ea typeface="SimSun" charset="0"/>
                <a:cs typeface="+mn-cs"/>
              </a:rPr>
              <a:t>命 令</a:t>
            </a:r>
            <a:endParaRPr kumimoji="0" lang="en-US" altLang="zh-CN" sz="2800" b="1" i="0" u="none" strike="noStrike" kern="1200" cap="none" spc="0" normalizeH="0" baseline="0" noProof="0" dirty="0">
              <a:ln>
                <a:noFill/>
              </a:ln>
              <a:solidFill>
                <a:srgbClr val="F1F7E9"/>
              </a:solidFill>
              <a:effectLst/>
              <a:uLnTx/>
              <a:uFillTx/>
              <a:latin typeface="Times New Roman"/>
              <a:ea typeface="SimSun" charset="0"/>
              <a:cs typeface="+mn-cs"/>
            </a:endParaRPr>
          </a:p>
        </p:txBody>
      </p:sp>
      <p:sp>
        <p:nvSpPr>
          <p:cNvPr id="822320" name="Rectangle 9"/>
          <p:cNvSpPr>
            <a:spLocks noChangeArrowheads="1"/>
          </p:cNvSpPr>
          <p:nvPr/>
        </p:nvSpPr>
        <p:spPr bwMode="auto">
          <a:xfrm>
            <a:off x="533400" y="396875"/>
            <a:ext cx="4144963"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7" name="Rectangle 11"/>
          <p:cNvSpPr>
            <a:spLocks noChangeArrowheads="1"/>
          </p:cNvSpPr>
          <p:nvPr/>
        </p:nvSpPr>
        <p:spPr bwMode="auto">
          <a:xfrm>
            <a:off x="4749529" y="396875"/>
            <a:ext cx="4323307"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Arial Narrow" charset="0"/>
                <a:ea typeface="SimSun" charset="0"/>
                <a:cs typeface="+mn-cs"/>
              </a:rPr>
              <a:t>新 约 的 重 复</a:t>
            </a:r>
            <a:endParaRPr kumimoji="0" lang="en-US" altLang="zh-CN" sz="2800" b="1" i="0" u="none" strike="noStrike" kern="1200" cap="none" spc="0" normalizeH="0" baseline="0" noProof="0" dirty="0">
              <a:ln>
                <a:noFill/>
              </a:ln>
              <a:solidFill>
                <a:srgbClr val="F1F7E9"/>
              </a:solidFill>
              <a:effectLst/>
              <a:uLnTx/>
              <a:uFillTx/>
              <a:latin typeface="Arial Narrow" charset="0"/>
              <a:ea typeface="SimSun" charset="0"/>
              <a:cs typeface="+mn-cs"/>
            </a:endParaRPr>
          </a:p>
        </p:txBody>
      </p:sp>
      <p:sp>
        <p:nvSpPr>
          <p:cNvPr id="822318" name="Rectangle 12"/>
          <p:cNvSpPr>
            <a:spLocks noChangeArrowheads="1"/>
          </p:cNvSpPr>
          <p:nvPr/>
        </p:nvSpPr>
        <p:spPr bwMode="auto">
          <a:xfrm>
            <a:off x="4678363" y="396875"/>
            <a:ext cx="4465638"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5" name="Rectangle 14"/>
          <p:cNvSpPr>
            <a:spLocks noChangeArrowheads="1"/>
          </p:cNvSpPr>
          <p:nvPr/>
        </p:nvSpPr>
        <p:spPr bwMode="auto">
          <a:xfrm>
            <a:off x="71120" y="1328230"/>
            <a:ext cx="391160" cy="1335024"/>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7</a:t>
            </a:r>
          </a:p>
        </p:txBody>
      </p:sp>
      <p:sp>
        <p:nvSpPr>
          <p:cNvPr id="822316" name="Rectangle 15"/>
          <p:cNvSpPr>
            <a:spLocks noChangeArrowheads="1"/>
          </p:cNvSpPr>
          <p:nvPr/>
        </p:nvSpPr>
        <p:spPr bwMode="auto">
          <a:xfrm>
            <a:off x="0" y="1328230"/>
            <a:ext cx="533400"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4" name="Rectangle 18"/>
          <p:cNvSpPr>
            <a:spLocks noChangeArrowheads="1"/>
          </p:cNvSpPr>
          <p:nvPr/>
        </p:nvSpPr>
        <p:spPr bwMode="auto">
          <a:xfrm>
            <a:off x="533400" y="1328230"/>
            <a:ext cx="4144963"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12" name="Rectangle 21"/>
          <p:cNvSpPr>
            <a:spLocks noChangeArrowheads="1"/>
          </p:cNvSpPr>
          <p:nvPr/>
        </p:nvSpPr>
        <p:spPr bwMode="auto">
          <a:xfrm>
            <a:off x="4678363" y="1328230"/>
            <a:ext cx="4465638"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9" name="Rectangle 23"/>
          <p:cNvSpPr>
            <a:spLocks noChangeArrowheads="1"/>
          </p:cNvSpPr>
          <p:nvPr/>
        </p:nvSpPr>
        <p:spPr bwMode="auto">
          <a:xfrm>
            <a:off x="71120" y="2663254"/>
            <a:ext cx="391160" cy="1524699"/>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8</a:t>
            </a:r>
          </a:p>
        </p:txBody>
      </p:sp>
      <p:sp>
        <p:nvSpPr>
          <p:cNvPr id="822310" name="Rectangle 24"/>
          <p:cNvSpPr>
            <a:spLocks noChangeArrowheads="1"/>
          </p:cNvSpPr>
          <p:nvPr/>
        </p:nvSpPr>
        <p:spPr bwMode="auto">
          <a:xfrm>
            <a:off x="0" y="2663254"/>
            <a:ext cx="533400"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8" name="Rectangle 27"/>
          <p:cNvSpPr>
            <a:spLocks noChangeArrowheads="1"/>
          </p:cNvSpPr>
          <p:nvPr/>
        </p:nvSpPr>
        <p:spPr bwMode="auto">
          <a:xfrm>
            <a:off x="533400" y="2663254"/>
            <a:ext cx="4144963"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6" name="Rectangle 30"/>
          <p:cNvSpPr>
            <a:spLocks noChangeArrowheads="1"/>
          </p:cNvSpPr>
          <p:nvPr/>
        </p:nvSpPr>
        <p:spPr bwMode="auto">
          <a:xfrm>
            <a:off x="4678363" y="2663254"/>
            <a:ext cx="4465638"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3" name="Rectangle 32"/>
          <p:cNvSpPr>
            <a:spLocks noChangeArrowheads="1"/>
          </p:cNvSpPr>
          <p:nvPr/>
        </p:nvSpPr>
        <p:spPr bwMode="auto">
          <a:xfrm>
            <a:off x="71120" y="4187953"/>
            <a:ext cx="391160" cy="114534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9</a:t>
            </a:r>
          </a:p>
        </p:txBody>
      </p:sp>
      <p:sp>
        <p:nvSpPr>
          <p:cNvPr id="822304" name="Rectangle 33"/>
          <p:cNvSpPr>
            <a:spLocks noChangeArrowheads="1"/>
          </p:cNvSpPr>
          <p:nvPr/>
        </p:nvSpPr>
        <p:spPr bwMode="auto">
          <a:xfrm>
            <a:off x="0" y="4187953"/>
            <a:ext cx="533400"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2" name="Rectangle 36"/>
          <p:cNvSpPr>
            <a:spLocks noChangeArrowheads="1"/>
          </p:cNvSpPr>
          <p:nvPr/>
        </p:nvSpPr>
        <p:spPr bwMode="auto">
          <a:xfrm>
            <a:off x="533400" y="4187953"/>
            <a:ext cx="4144963"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300" name="Rectangle 39"/>
          <p:cNvSpPr>
            <a:spLocks noChangeArrowheads="1"/>
          </p:cNvSpPr>
          <p:nvPr/>
        </p:nvSpPr>
        <p:spPr bwMode="auto">
          <a:xfrm>
            <a:off x="4678363" y="4187953"/>
            <a:ext cx="4465638"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297" name="Rectangle 41"/>
          <p:cNvSpPr>
            <a:spLocks noChangeArrowheads="1"/>
          </p:cNvSpPr>
          <p:nvPr/>
        </p:nvSpPr>
        <p:spPr bwMode="auto">
          <a:xfrm>
            <a:off x="71120" y="5333301"/>
            <a:ext cx="391160" cy="1524699"/>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3300"/>
                </a:solidFill>
                <a:effectLst/>
                <a:uLnTx/>
                <a:uFillTx/>
                <a:latin typeface="Arial Narrow" charset="0"/>
                <a:ea typeface="Times New Roman" charset="0"/>
                <a:cs typeface="Times New Roman" charset="0"/>
              </a:rPr>
              <a:t>10</a:t>
            </a:r>
          </a:p>
        </p:txBody>
      </p:sp>
      <p:sp>
        <p:nvSpPr>
          <p:cNvPr id="822298" name="Rectangle 42"/>
          <p:cNvSpPr>
            <a:spLocks noChangeArrowheads="1"/>
          </p:cNvSpPr>
          <p:nvPr/>
        </p:nvSpPr>
        <p:spPr bwMode="auto">
          <a:xfrm>
            <a:off x="0" y="5333301"/>
            <a:ext cx="533400"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296" name="Rectangle 45"/>
          <p:cNvSpPr>
            <a:spLocks noChangeArrowheads="1"/>
          </p:cNvSpPr>
          <p:nvPr/>
        </p:nvSpPr>
        <p:spPr bwMode="auto">
          <a:xfrm>
            <a:off x="533400" y="5333301"/>
            <a:ext cx="4144963"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822294" name="Rectangle 48"/>
          <p:cNvSpPr>
            <a:spLocks noChangeArrowheads="1"/>
          </p:cNvSpPr>
          <p:nvPr/>
        </p:nvSpPr>
        <p:spPr bwMode="auto">
          <a:xfrm>
            <a:off x="4678363" y="5333301"/>
            <a:ext cx="4465638"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a:ea typeface="ＭＳ Ｐゴシック" charset="-128"/>
              <a:cs typeface="ＭＳ Ｐゴシック" charset="-128"/>
            </a:endParaRPr>
          </a:p>
        </p:txBody>
      </p:sp>
      <p:sp>
        <p:nvSpPr>
          <p:cNvPr id="1086513" name="Rectangle 49"/>
          <p:cNvSpPr>
            <a:spLocks noGrp="1" noChangeArrowheads="1"/>
          </p:cNvSpPr>
          <p:nvPr>
            <p:ph type="title"/>
          </p:nvPr>
        </p:nvSpPr>
        <p:spPr>
          <a:xfrm>
            <a:off x="0" y="0"/>
            <a:ext cx="8229600" cy="457200"/>
          </a:xfrm>
        </p:spPr>
        <p:txBody>
          <a:bodyPr/>
          <a:lstStyle/>
          <a:p>
            <a:pPr>
              <a:defRPr/>
            </a:pPr>
            <a:r>
              <a:rPr kumimoji="0" lang="zh-CN" altLang="en-US" sz="4000" b="1" dirty="0">
                <a:solidFill>
                  <a:schemeClr val="accent2"/>
                </a:solidFill>
                <a:effectLst>
                  <a:outerShdw blurRad="38100" dist="38100" dir="2700000" algn="tl">
                    <a:srgbClr val="FFFFFF"/>
                  </a:outerShdw>
                </a:effectLst>
                <a:latin typeface="Arial Black" charset="0"/>
                <a:ea typeface="SimSun" charset="0"/>
                <a:cs typeface="SimSun" charset="0"/>
              </a:rPr>
              <a:t>十诫 </a:t>
            </a:r>
            <a:endParaRPr kumimoji="0" lang="en-US" sz="4000" b="1" dirty="0">
              <a:solidFill>
                <a:schemeClr val="accent2"/>
              </a:solidFill>
              <a:latin typeface="Arial Black" charset="0"/>
              <a:ea typeface="SimSun" pitchFamily="2" charset="-122"/>
              <a:cs typeface="SimSun" pitchFamily="2" charset="-122"/>
            </a:endParaRPr>
          </a:p>
        </p:txBody>
      </p:sp>
      <p:sp>
        <p:nvSpPr>
          <p:cNvPr id="822276" name="Text Box 50"/>
          <p:cNvSpPr txBox="1">
            <a:spLocks noChangeArrowheads="1"/>
          </p:cNvSpPr>
          <p:nvPr/>
        </p:nvSpPr>
        <p:spPr bwMode="auto">
          <a:xfrm>
            <a:off x="8366125" y="0"/>
            <a:ext cx="777875" cy="45720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00"/>
                </a:solidFill>
                <a:effectLst/>
                <a:uLnTx/>
                <a:uFillTx/>
                <a:latin typeface="Arial" charset="0"/>
                <a:ea typeface="ＭＳ Ｐゴシック" charset="-128"/>
                <a:cs typeface="ＭＳ Ｐゴシック" charset="-128"/>
              </a:rPr>
              <a:t>155</a:t>
            </a:r>
            <a:r>
              <a:rPr kumimoji="0" lang="en-US" sz="2400" b="1" i="1" u="none" strike="noStrike" kern="1200" cap="none" spc="0" normalizeH="0" baseline="0" noProof="0">
                <a:ln>
                  <a:noFill/>
                </a:ln>
                <a:solidFill>
                  <a:srgbClr val="003300"/>
                </a:solidFill>
                <a:effectLst/>
                <a:uLnTx/>
                <a:uFillTx/>
                <a:latin typeface="Arial" charset="0"/>
                <a:ea typeface="ＭＳ Ｐゴシック" charset="-128"/>
                <a:cs typeface="ＭＳ Ｐゴシック" charset="-128"/>
              </a:rPr>
              <a:t>l</a:t>
            </a:r>
            <a:endParaRPr kumimoji="0" lang="en-US" sz="2400" b="1" i="0" u="none" strike="noStrike" kern="1200" cap="none" spc="0" normalizeH="0" baseline="0" noProof="0">
              <a:ln>
                <a:noFill/>
              </a:ln>
              <a:solidFill>
                <a:srgbClr val="003300"/>
              </a:solidFill>
              <a:effectLst/>
              <a:uLnTx/>
              <a:uFillTx/>
              <a:latin typeface="Arial" charset="0"/>
              <a:ea typeface="ＭＳ Ｐゴシック" charset="-128"/>
              <a:cs typeface="ＭＳ Ｐゴシック" charset="-128"/>
            </a:endParaRPr>
          </a:p>
        </p:txBody>
      </p:sp>
      <p:sp>
        <p:nvSpPr>
          <p:cNvPr id="51" name="Rectangle 65"/>
          <p:cNvSpPr>
            <a:spLocks noChangeArrowheads="1"/>
          </p:cNvSpPr>
          <p:nvPr/>
        </p:nvSpPr>
        <p:spPr bwMode="auto">
          <a:xfrm>
            <a:off x="568046" y="1328230"/>
            <a:ext cx="4002647" cy="1335024"/>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224828"/>
                </a:solidFill>
                <a:effectLst/>
                <a:uLnTx/>
                <a:uFillTx/>
                <a:latin typeface="Times New Roman"/>
                <a:ea typeface="SimSun" charset="0"/>
                <a:cs typeface="+mn-cs"/>
              </a:rPr>
              <a:t>“不可奸淫。” </a:t>
            </a:r>
            <a:r>
              <a:rPr kumimoji="0" lang="en-US" altLang="zh-CN" sz="1800" b="1" i="0" u="none" strike="noStrike" kern="1200" cap="none" spc="0" normalizeH="0" baseline="0" noProof="0" dirty="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dirty="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dirty="0">
                <a:ln>
                  <a:noFill/>
                </a:ln>
                <a:solidFill>
                  <a:srgbClr val="224828"/>
                </a:solidFill>
                <a:effectLst/>
                <a:uLnTx/>
                <a:uFillTx/>
                <a:latin typeface="Arial Narrow" charset="0"/>
                <a:ea typeface="SimSun" charset="0"/>
                <a:cs typeface="Times New Roman" charset="0"/>
              </a:rPr>
              <a:t>:14)</a:t>
            </a:r>
          </a:p>
        </p:txBody>
      </p:sp>
      <p:sp>
        <p:nvSpPr>
          <p:cNvPr id="52" name="Rectangle 68"/>
          <p:cNvSpPr>
            <a:spLocks noChangeArrowheads="1"/>
          </p:cNvSpPr>
          <p:nvPr/>
        </p:nvSpPr>
        <p:spPr bwMode="auto">
          <a:xfrm>
            <a:off x="4713017" y="1328230"/>
            <a:ext cx="4323307" cy="1335024"/>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Times New Roman" charset="0"/>
              </a:rPr>
              <a:t>婚姻，人人都当尊重，床也不可污秽；因为苟合行淫的人，神必要审判。”</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224828"/>
                </a:solidFill>
                <a:effectLst/>
                <a:uLnTx/>
                <a:uFillTx/>
                <a:latin typeface="Times New Roman"/>
                <a:ea typeface="SimSun" charset="0"/>
                <a:cs typeface="Times New Roman" charset="0"/>
              </a:rPr>
              <a:t> </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希十三</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:4;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参可十</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十二次</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53" name="Rectangle 74"/>
          <p:cNvSpPr>
            <a:spLocks noChangeArrowheads="1"/>
          </p:cNvSpPr>
          <p:nvPr/>
        </p:nvSpPr>
        <p:spPr bwMode="auto">
          <a:xfrm>
            <a:off x="568046" y="2662358"/>
            <a:ext cx="4002647" cy="1525595"/>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mn-cs"/>
              </a:rPr>
              <a:t>“不可偷盗。” </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:15)</a:t>
            </a:r>
          </a:p>
        </p:txBody>
      </p:sp>
      <p:sp>
        <p:nvSpPr>
          <p:cNvPr id="54" name="Rectangle 77"/>
          <p:cNvSpPr>
            <a:spLocks noChangeArrowheads="1"/>
          </p:cNvSpPr>
          <p:nvPr/>
        </p:nvSpPr>
        <p:spPr bwMode="auto">
          <a:xfrm>
            <a:off x="4713017" y="2660822"/>
            <a:ext cx="4323307" cy="1523159"/>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Times New Roman" charset="0"/>
              </a:rPr>
              <a:t>从前偷窃的，不要再偷；总要劳力，亲手做正经事，就可有馀分给那缺少的人。</a:t>
            </a:r>
            <a:r>
              <a:rPr kumimoji="0" lang="zh-CN" altLang="en-US" sz="1800" b="0" i="0" u="none" strike="noStrike" kern="1200" cap="none" spc="0" normalizeH="0" baseline="0" noProof="0">
                <a:ln>
                  <a:noFill/>
                </a:ln>
                <a:solidFill>
                  <a:srgbClr val="224828"/>
                </a:solidFill>
                <a:effectLst/>
                <a:uLnTx/>
                <a:uFillTx/>
                <a:latin typeface="Times New Roman"/>
                <a:ea typeface="SimSun" charset="0"/>
                <a:cs typeface="Times New Roman" charset="0"/>
              </a:rPr>
              <a:t>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endPar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弗四</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:28;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参太廿七</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:64;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可十</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路十八</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:20;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罗十三</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多二</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:10;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六次</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55" name="Rectangle 83"/>
          <p:cNvSpPr>
            <a:spLocks noChangeArrowheads="1"/>
          </p:cNvSpPr>
          <p:nvPr/>
        </p:nvSpPr>
        <p:spPr bwMode="auto">
          <a:xfrm>
            <a:off x="568046" y="4187953"/>
            <a:ext cx="4002647" cy="114534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mn-cs"/>
              </a:rPr>
              <a:t>“不可作假见证陷害人。” </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:16)</a:t>
            </a:r>
          </a:p>
        </p:txBody>
      </p:sp>
      <p:sp>
        <p:nvSpPr>
          <p:cNvPr id="56" name="Rectangle 86"/>
          <p:cNvSpPr>
            <a:spLocks noChangeArrowheads="1"/>
          </p:cNvSpPr>
          <p:nvPr/>
        </p:nvSpPr>
        <p:spPr bwMode="auto">
          <a:xfrm>
            <a:off x="4713017" y="4187953"/>
            <a:ext cx="4323307" cy="114534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Times New Roman" charset="0"/>
              </a:rPr>
              <a:t>不要彼此说谎；因你们已经脱去旧人和旧人的行为，</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endPar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西三</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:9;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参弗四</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:25; </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四次</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57" name="Rectangle 92"/>
          <p:cNvSpPr>
            <a:spLocks noChangeArrowheads="1"/>
          </p:cNvSpPr>
          <p:nvPr/>
        </p:nvSpPr>
        <p:spPr bwMode="auto">
          <a:xfrm>
            <a:off x="568046" y="5257917"/>
            <a:ext cx="4002647" cy="1296345"/>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224828"/>
                </a:solidFill>
                <a:effectLst/>
                <a:uLnTx/>
                <a:uFillTx/>
                <a:latin typeface="Times New Roman"/>
                <a:ea typeface="SimSun" charset="0"/>
                <a:cs typeface="+mn-cs"/>
              </a:rPr>
              <a:t>“不可贪恋人的房屋；也不可貪恋人的妻子、仆婢、牲畜，並他一切所有的。”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出廿</a:t>
            </a:r>
            <a:r>
              <a:rPr kumimoji="0" lang="en-US" altLang="zh-CN" sz="1800" b="1" i="0" u="none" strike="noStrike" kern="1200" cap="none" spc="0" normalizeH="0" baseline="0" noProof="0">
                <a:ln>
                  <a:noFill/>
                </a:ln>
                <a:solidFill>
                  <a:srgbClr val="224828"/>
                </a:solidFill>
                <a:effectLst/>
                <a:uLnTx/>
                <a:uFillTx/>
                <a:latin typeface="Arial Narrow" charset="0"/>
                <a:ea typeface="SimSun" charset="0"/>
                <a:cs typeface="Times New Roman" charset="0"/>
              </a:rPr>
              <a:t>:17).</a:t>
            </a:r>
          </a:p>
        </p:txBody>
      </p:sp>
      <p:sp>
        <p:nvSpPr>
          <p:cNvPr id="58" name="Rectangle 95"/>
          <p:cNvSpPr>
            <a:spLocks noChangeArrowheads="1"/>
          </p:cNvSpPr>
          <p:nvPr/>
        </p:nvSpPr>
        <p:spPr bwMode="auto">
          <a:xfrm>
            <a:off x="4713017" y="5257917"/>
            <a:ext cx="4323307" cy="1296345"/>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zh-CN" altLang="en-US" sz="1600" b="1" i="0" u="none" strike="noStrike" kern="1200" cap="none" spc="0" normalizeH="0" baseline="0" noProof="0">
                <a:ln>
                  <a:noFill/>
                </a:ln>
                <a:solidFill>
                  <a:srgbClr val="224828"/>
                </a:solidFill>
                <a:effectLst/>
                <a:uLnTx/>
                <a:uFillTx/>
                <a:latin typeface="Times New Roman"/>
                <a:ea typeface="SimSun" charset="0"/>
                <a:cs typeface="Times New Roman" charset="0"/>
              </a:rPr>
              <a:t>於是对众人说：你们要谨慎自守，免去一切的贪心，因为人的生命不在乎家道丰富。</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 </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路十二</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:15;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罗七</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:7;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十三</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:9;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弗五</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:3;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雅四</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:2;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彼后二</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:3, 14; </a:t>
            </a:r>
            <a:r>
              <a:rPr kumimoji="0" lang="zh-CN" altLang="en-US"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九次</a:t>
            </a:r>
            <a:r>
              <a:rPr kumimoji="0" lang="en-US" altLang="zh-CN" sz="1600" b="1" i="0" u="none" strike="noStrike" kern="1200" cap="none" spc="0" normalizeH="0" baseline="0" noProof="0">
                <a:ln>
                  <a:noFill/>
                </a:ln>
                <a:solidFill>
                  <a:srgbClr val="224828"/>
                </a:solidFill>
                <a:effectLst/>
                <a:uLnTx/>
                <a:uFillTx/>
                <a:latin typeface="Arial Narrow" charset="0"/>
                <a:ea typeface="SimSun" charset="0"/>
                <a:cs typeface="Times New Roman" charset="0"/>
              </a:rPr>
              <a:t>).</a:t>
            </a:r>
          </a:p>
        </p:txBody>
      </p:sp>
      <p:sp>
        <p:nvSpPr>
          <p:cNvPr id="1086515" name="AutoShape 51"/>
          <p:cNvSpPr>
            <a:spLocks noChangeArrowheads="1"/>
          </p:cNvSpPr>
          <p:nvPr/>
        </p:nvSpPr>
        <p:spPr bwMode="auto">
          <a:xfrm>
            <a:off x="0" y="1340768"/>
            <a:ext cx="9906000" cy="3581400"/>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律法</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十诫</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已经完成它的工作， 藉着“不可贪心”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显明人的罪（罗七：</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7</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），信徒因着与基督联合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就向该律法死（七：</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4</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a:t>
            </a:r>
            <a:r>
              <a:rPr kumimoji="0" lang="en-US" altLang="zh-CN" sz="2400" b="1" i="0" u="none" strike="noStrike" kern="1200" cap="none" spc="0" normalizeH="0" baseline="0" noProof="0" dirty="0">
                <a:ln>
                  <a:noFill/>
                </a:ln>
                <a:solidFill>
                  <a:srgbClr val="FFFFFF"/>
                </a:solidFill>
                <a:effectLst/>
                <a:uLnTx/>
                <a:uFillTx/>
                <a:latin typeface="Times New Roman"/>
                <a:ea typeface="SimSun" charset="0"/>
                <a:cs typeface="+mn-cs"/>
              </a:rPr>
              <a:t>6</a:t>
            </a: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）。既然十诫是一个整体，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a:ea typeface="SimSun" charset="0"/>
                <a:cs typeface="+mn-cs"/>
              </a:rPr>
              <a:t>基督徒也当在其他的九条诫命上死。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endParaRPr>
          </a:p>
        </p:txBody>
      </p:sp>
    </p:spTree>
    <p:extLst>
      <p:ext uri="{BB962C8B-B14F-4D97-AF65-F5344CB8AC3E}">
        <p14:creationId xmlns:p14="http://schemas.microsoft.com/office/powerpoint/2010/main" val="1279502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6515"/>
                                        </p:tgtEl>
                                        <p:attrNameLst>
                                          <p:attrName>style.visibility</p:attrName>
                                        </p:attrNameLst>
                                      </p:cBhvr>
                                      <p:to>
                                        <p:strVal val="visible"/>
                                      </p:to>
                                    </p:set>
                                    <p:animEffect transition="in" filter="dissolve">
                                      <p:cBhvr>
                                        <p:cTn id="7" dur="500"/>
                                        <p:tgtEl>
                                          <p:spTgt spid="108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15"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89" name="Picture 28" descr="10 commandments.jpg"/>
          <p:cNvPicPr>
            <a:picLocks noChangeAspect="1"/>
          </p:cNvPicPr>
          <p:nvPr/>
        </p:nvPicPr>
        <p:blipFill>
          <a:blip r:embed="rId2" cstate="screen">
            <a:lum bright="24000"/>
            <a:extLst>
              <a:ext uri="{28A0092B-C50C-407E-A947-70E740481C1C}">
                <a14:useLocalDpi xmlns:a14="http://schemas.microsoft.com/office/drawing/2010/main" val="0"/>
              </a:ext>
            </a:extLst>
          </a:blip>
          <a:srcRect/>
          <a:stretch>
            <a:fillRect/>
          </a:stretch>
        </p:blipFill>
        <p:spPr bwMode="auto">
          <a:xfrm>
            <a:off x="-9525" y="0"/>
            <a:ext cx="7248525"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6691" name="Subtitle 2"/>
          <p:cNvSpPr>
            <a:spLocks noGrp="1"/>
          </p:cNvSpPr>
          <p:nvPr>
            <p:ph type="subTitle" idx="1"/>
          </p:nvPr>
        </p:nvSpPr>
        <p:spPr>
          <a:xfrm>
            <a:off x="2124075" y="908050"/>
            <a:ext cx="6858000" cy="1219200"/>
          </a:xfrm>
          <a:solidFill>
            <a:srgbClr val="000000"/>
          </a:solidFill>
        </p:spPr>
        <p:txBody>
          <a:bodyPr/>
          <a:lstStyle/>
          <a:p>
            <a:pPr>
              <a:buFont typeface="Wingdings" charset="0"/>
              <a:buNone/>
            </a:pPr>
            <a:r>
              <a:rPr lang="zh-CN" altLang="en-US" b="1">
                <a:solidFill>
                  <a:srgbClr val="FFFFFF"/>
                </a:solidFill>
                <a:latin typeface="Arial" charset="0"/>
                <a:ea typeface="ＭＳ Ｐゴシック" charset="0"/>
                <a:cs typeface="ＭＳ Ｐゴシック" charset="0"/>
              </a:rPr>
              <a:t>在哪些方面</a:t>
            </a:r>
            <a:r>
              <a:rPr lang="en-US" altLang="zh-CN" b="1">
                <a:solidFill>
                  <a:srgbClr val="FFFFFF"/>
                </a:solidFill>
                <a:latin typeface="Arial" charset="0"/>
                <a:ea typeface="ＭＳ Ｐゴシック" charset="0"/>
                <a:cs typeface="ＭＳ Ｐゴシック" charset="0"/>
              </a:rPr>
              <a:t>,</a:t>
            </a:r>
            <a:r>
              <a:rPr lang="zh-CN" altLang="en-US" b="1">
                <a:solidFill>
                  <a:srgbClr val="FFFFFF"/>
                </a:solidFill>
                <a:latin typeface="Arial" charset="0"/>
                <a:ea typeface="ＭＳ Ｐゴシック" charset="0"/>
                <a:cs typeface="ＭＳ Ｐゴシック" charset="0"/>
              </a:rPr>
              <a:t>今日信徒仍然试图按照摩西的律法生活</a:t>
            </a:r>
            <a:r>
              <a:rPr lang="en-US" altLang="zh-CN" b="1">
                <a:solidFill>
                  <a:srgbClr val="FFFFFF"/>
                </a:solidFill>
                <a:latin typeface="Arial" charset="0"/>
                <a:ea typeface="ＭＳ Ｐゴシック" charset="0"/>
                <a:cs typeface="ＭＳ Ｐゴシック" charset="0"/>
              </a:rPr>
              <a:t>?</a:t>
            </a:r>
          </a:p>
        </p:txBody>
      </p:sp>
      <p:sp>
        <p:nvSpPr>
          <p:cNvPr id="626690" name="Title 1"/>
          <p:cNvSpPr>
            <a:spLocks noGrp="1"/>
          </p:cNvSpPr>
          <p:nvPr>
            <p:ph type="ctrTitle"/>
          </p:nvPr>
        </p:nvSpPr>
        <p:spPr>
          <a:xfrm>
            <a:off x="304800" y="152400"/>
            <a:ext cx="7772400" cy="838200"/>
          </a:xfrm>
        </p:spPr>
        <p:txBody>
          <a:bodyPr/>
          <a:lstStyle/>
          <a:p>
            <a:pPr algn="l"/>
            <a:r>
              <a:rPr lang="zh-TW" altLang="en-US" i="1">
                <a:latin typeface="Arial" charset="0"/>
                <a:ea typeface="ＭＳ Ｐゴシック" charset="0"/>
                <a:cs typeface="ＭＳ Ｐゴシック" charset="0"/>
              </a:rPr>
              <a:t>小组讨论</a:t>
            </a:r>
            <a:r>
              <a:rPr lang="en-US" altLang="zh-TW" i="1">
                <a:latin typeface="Arial" charset="0"/>
                <a:ea typeface="ＭＳ Ｐゴシック" charset="0"/>
                <a:cs typeface="ＭＳ Ｐゴシック" charset="0"/>
              </a:rPr>
              <a:t>…</a:t>
            </a:r>
            <a:endParaRPr lang="en-US" altLang="zh-CN" i="1">
              <a:latin typeface="Arial" charset="0"/>
              <a:ea typeface="ＭＳ Ｐゴシック" charset="0"/>
              <a:cs typeface="ＭＳ Ｐゴシック" charset="0"/>
            </a:endParaRPr>
          </a:p>
        </p:txBody>
      </p:sp>
      <p:sp>
        <p:nvSpPr>
          <p:cNvPr id="5" name="Subtitle 2"/>
          <p:cNvSpPr txBox="1">
            <a:spLocks/>
          </p:cNvSpPr>
          <p:nvPr/>
        </p:nvSpPr>
        <p:spPr bwMode="auto">
          <a:xfrm>
            <a:off x="1600200" y="2667000"/>
            <a:ext cx="7543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4638" indent="-2746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守安息日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食物的律法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十一奉献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不向基督徒收取利息 </a:t>
            </a:r>
            <a:endParaRPr kumimoji="0"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zh-CN" altLang="en-US" sz="3600" b="1" i="1" u="none" strike="noStrike" kern="1200" cap="none" spc="0" normalizeH="0" baseline="0" noProof="0">
                <a:ln>
                  <a:noFill/>
                </a:ln>
                <a:solidFill>
                  <a:srgbClr val="000000"/>
                </a:solidFill>
                <a:effectLst/>
                <a:uLnTx/>
                <a:uFillTx/>
                <a:latin typeface="Arial" charset="0"/>
                <a:ea typeface="SimSun" charset="0"/>
                <a:cs typeface="Arial" charset="0"/>
              </a:rPr>
              <a:t>割礼</a:t>
            </a:r>
            <a:endParaRPr kumimoji="1" lang="en-US" altLang="zh-CN" sz="3600" b="1" i="1" u="none" strike="noStrike" kern="1200" cap="none" spc="0" normalizeH="0" baseline="0" noProof="0">
              <a:ln>
                <a:noFill/>
              </a:ln>
              <a:solidFill>
                <a:srgbClr val="000000"/>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1546580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Title 1"/>
          <p:cNvSpPr>
            <a:spLocks noGrp="1"/>
          </p:cNvSpPr>
          <p:nvPr>
            <p:ph type="ctrTitle"/>
          </p:nvPr>
        </p:nvSpPr>
        <p:spPr>
          <a:xfrm>
            <a:off x="5105400" y="0"/>
            <a:ext cx="4038600" cy="1600200"/>
          </a:xfrm>
          <a:solidFill>
            <a:srgbClr val="313131"/>
          </a:solidFill>
        </p:spPr>
        <p:txBody>
          <a:bodyPr/>
          <a:lstStyle/>
          <a:p>
            <a:pPr algn="ctr"/>
            <a:r>
              <a:rPr lang="zh-CN" altLang="en-US" sz="4000" dirty="0">
                <a:solidFill>
                  <a:srgbClr val="FFFFFF"/>
                </a:solidFill>
                <a:latin typeface="Arial" charset="0"/>
                <a:ea typeface="ＭＳ Ｐゴシック" charset="0"/>
                <a:cs typeface="ＭＳ Ｐゴシック" charset="0"/>
              </a:rPr>
              <a:t>我们在加利利酒店遇上安息日</a:t>
            </a:r>
            <a:r>
              <a:rPr lang="en-US" altLang="zh-CN" sz="4000" dirty="0">
                <a:solidFill>
                  <a:srgbClr val="FFFFFF"/>
                </a:solidFill>
                <a:latin typeface="Arial" charset="0"/>
                <a:ea typeface="ＭＳ Ｐゴシック" charset="0"/>
                <a:cs typeface="ＭＳ Ｐゴシック" charset="0"/>
              </a:rPr>
              <a:t> </a:t>
            </a:r>
          </a:p>
        </p:txBody>
      </p:sp>
      <p:pic>
        <p:nvPicPr>
          <p:cNvPr id="627714" name="Picture 3" descr="10 Sabbath Elev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1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Subtitle 2"/>
          <p:cNvSpPr txBox="1">
            <a:spLocks/>
          </p:cNvSpPr>
          <p:nvPr/>
        </p:nvSpPr>
        <p:spPr bwMode="auto">
          <a:xfrm>
            <a:off x="5410200" y="1600200"/>
            <a:ext cx="35052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charset="0"/>
              <a:buNone/>
              <a:tabLst/>
              <a:defRPr/>
            </a:pPr>
            <a:r>
              <a:rPr kumimoji="1" lang="zh-CN" altLang="en-US" sz="3600" b="0" i="0" u="none" strike="noStrike" kern="1200" cap="none" spc="0" normalizeH="0" baseline="0" noProof="0">
                <a:ln>
                  <a:noFill/>
                </a:ln>
                <a:solidFill>
                  <a:prstClr val="white"/>
                </a:solidFill>
                <a:effectLst/>
                <a:uLnTx/>
                <a:uFillTx/>
                <a:latin typeface="Times New Roman" charset="0"/>
                <a:ea typeface="SimSun" charset="0"/>
              </a:rPr>
              <a:t>我们在安息日到达入住的酒店，因电梯停止载客，我们不得不自行提着行李爬上两层的楼梯以此庆祝我们的休息日。</a:t>
            </a:r>
            <a:endParaRPr kumimoji="1" lang="en-US" altLang="zh-CN" sz="3600" b="0" i="0" u="none" strike="noStrike" kern="1200" cap="none" spc="0" normalizeH="0" baseline="0" noProof="0">
              <a:ln>
                <a:noFill/>
              </a:ln>
              <a:solidFill>
                <a:prstClr val="white"/>
              </a:solidFill>
              <a:effectLst/>
              <a:uLnTx/>
              <a:uFillTx/>
              <a:latin typeface="Times New Roman" charset="0"/>
              <a:ea typeface="SimSun" charset="0"/>
            </a:endParaRPr>
          </a:p>
        </p:txBody>
      </p:sp>
    </p:spTree>
    <p:extLst>
      <p:ext uri="{BB962C8B-B14F-4D97-AF65-F5344CB8AC3E}">
        <p14:creationId xmlns:p14="http://schemas.microsoft.com/office/powerpoint/2010/main" val="39820477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866" name="Rectangle 2"/>
          <p:cNvSpPr>
            <a:spLocks noGrp="1" noChangeArrowheads="1"/>
          </p:cNvSpPr>
          <p:nvPr>
            <p:ph type="title" idx="4294967295"/>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endParaRPr lang="en-US" altLang="zh-CN" sz="4000" b="1">
              <a:solidFill>
                <a:schemeClr val="bg1"/>
              </a:solidFill>
              <a:latin typeface="Copperplate Gothic Light" charset="0"/>
              <a:ea typeface="SimSun" charset="0"/>
              <a:cs typeface="SimSun" charset="0"/>
            </a:endParaRPr>
          </a:p>
        </p:txBody>
      </p:sp>
      <p:sp>
        <p:nvSpPr>
          <p:cNvPr id="67686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145</a:t>
            </a:r>
          </a:p>
        </p:txBody>
      </p:sp>
      <p:graphicFrame>
        <p:nvGraphicFramePr>
          <p:cNvPr id="43319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endPar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证实</a:t>
                      </a:r>
                      <a:endPar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序言</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定罪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1:18–</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称义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成圣</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拣选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更新</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宣教</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15:14–</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犯罪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33680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25"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zh-CN" altLang="en-US" sz="3200" b="1">
                <a:solidFill>
                  <a:schemeClr val="tx1"/>
                </a:solidFill>
                <a:latin typeface="Arial" charset="0"/>
                <a:ea typeface="Osaka" charset="0"/>
                <a:cs typeface="Arial" charset="0"/>
              </a:rPr>
              <a:t>“以色列”始终是指雅各的肉身后裔</a:t>
            </a:r>
            <a:r>
              <a:rPr lang="en-US" altLang="zh-CN" sz="3200" b="1">
                <a:solidFill>
                  <a:schemeClr val="tx1"/>
                </a:solidFill>
                <a:latin typeface="Arial" charset="0"/>
                <a:ea typeface="Osaka" charset="0"/>
                <a:cs typeface="Arial" charset="0"/>
              </a:rPr>
              <a:t>  (9:1-5)</a:t>
            </a:r>
            <a:endParaRPr lang="en-US" altLang="zh-CN">
              <a:solidFill>
                <a:schemeClr val="tx1"/>
              </a:solidFill>
              <a:latin typeface="Arial" charset="0"/>
              <a:ea typeface="Osaka" charset="0"/>
              <a:cs typeface="Arial" charset="0"/>
            </a:endParaRPr>
          </a:p>
        </p:txBody>
      </p:sp>
      <p:sp>
        <p:nvSpPr>
          <p:cNvPr id="677891" name="Text Box 4"/>
          <p:cNvSpPr txBox="1">
            <a:spLocks noChangeArrowheads="1"/>
          </p:cNvSpPr>
          <p:nvPr/>
        </p:nvSpPr>
        <p:spPr bwMode="auto">
          <a:xfrm>
            <a:off x="8229600" y="76200"/>
            <a:ext cx="869950" cy="46196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155v</a:t>
            </a:r>
          </a:p>
        </p:txBody>
      </p:sp>
      <p:sp>
        <p:nvSpPr>
          <p:cNvPr id="27" name="Text Box 4"/>
          <p:cNvSpPr txBox="1">
            <a:spLocks noChangeArrowheads="1"/>
          </p:cNvSpPr>
          <p:nvPr/>
        </p:nvSpPr>
        <p:spPr bwMode="auto">
          <a:xfrm>
            <a:off x="3657600" y="304800"/>
            <a:ext cx="3200400" cy="1373188"/>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5738" indent="-1857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Osaka" charset="0"/>
              </a:rPr>
              <a:t>“因为从以色列生的不都是以色列人” </a:t>
            </a:r>
            <a:r>
              <a:rPr kumimoji="0" lang="en-US" altLang="zh-CN" sz="2800" b="1" i="0" u="none" strike="noStrike" kern="1200" cap="none" spc="0" normalizeH="0" baseline="0" noProof="0">
                <a:ln>
                  <a:noFill/>
                </a:ln>
                <a:solidFill>
                  <a:srgbClr val="000000"/>
                </a:solidFill>
                <a:effectLst/>
                <a:uLnTx/>
                <a:uFillTx/>
                <a:latin typeface="Arial" charset="0"/>
                <a:ea typeface="Arial" charset="0"/>
                <a:cs typeface="Arial" charset="0"/>
              </a:rPr>
              <a:t>(9:6)</a:t>
            </a:r>
          </a:p>
        </p:txBody>
      </p:sp>
      <p:sp>
        <p:nvSpPr>
          <p:cNvPr id="28" name="Text Box 4"/>
          <p:cNvSpPr txBox="1">
            <a:spLocks noChangeArrowheads="1"/>
          </p:cNvSpPr>
          <p:nvPr/>
        </p:nvSpPr>
        <p:spPr bwMode="auto">
          <a:xfrm>
            <a:off x="5105400" y="2828925"/>
            <a:ext cx="4038600" cy="94615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Osaka" charset="0"/>
              </a:rPr>
              <a:t>≠ “以色列”指信主的外邦人</a:t>
            </a:r>
            <a:r>
              <a:rPr kumimoji="0" lang="en-US" altLang="zh-CN" sz="2800" b="1" i="0" u="none" strike="noStrike" kern="1200" cap="none" spc="0" normalizeH="0" baseline="0" noProof="0">
                <a:ln>
                  <a:noFill/>
                </a:ln>
                <a:solidFill>
                  <a:srgbClr val="000000"/>
                </a:solidFill>
                <a:effectLst/>
                <a:uLnTx/>
                <a:uFillTx/>
                <a:latin typeface="Arial" charset="0"/>
                <a:ea typeface="Arial" charset="0"/>
                <a:cs typeface="Arial" charset="0"/>
              </a:rPr>
              <a:t>?!?!</a:t>
            </a:r>
          </a:p>
        </p:txBody>
      </p:sp>
      <p:sp>
        <p:nvSpPr>
          <p:cNvPr id="29" name="Text Box 4"/>
          <p:cNvSpPr txBox="1">
            <a:spLocks noChangeArrowheads="1"/>
          </p:cNvSpPr>
          <p:nvPr/>
        </p:nvSpPr>
        <p:spPr bwMode="auto">
          <a:xfrm>
            <a:off x="5105400" y="4733925"/>
            <a:ext cx="4038600" cy="519113"/>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Arial" charset="0"/>
              </a:rPr>
              <a:t>= </a:t>
            </a: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Osaka" charset="0"/>
              </a:rPr>
              <a:t>不是所有犹太人相信</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Arial" charset="0"/>
              </a:rPr>
              <a:t> </a:t>
            </a:r>
          </a:p>
        </p:txBody>
      </p:sp>
    </p:spTree>
    <p:extLst>
      <p:ext uri="{BB962C8B-B14F-4D97-AF65-F5344CB8AC3E}">
        <p14:creationId xmlns:p14="http://schemas.microsoft.com/office/powerpoint/2010/main" val="2848512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charset="0"/>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charset="0"/>
              <a:ea typeface="SimSun" charset="0"/>
            </a:endParaRPr>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155q</a:t>
            </a:r>
            <a:endParaRPr kumimoji="0" lang="en-US" altLang="zh-CN" sz="2400" b="1" i="0" u="none" strike="noStrike" kern="1200" cap="none" spc="0" normalizeH="0" baseline="0" noProof="0">
              <a:ln>
                <a:noFill/>
              </a:ln>
              <a:solidFill>
                <a:prstClr val="white"/>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2208548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76200"/>
            <a:ext cx="7772400" cy="685800"/>
          </a:xfrm>
        </p:spPr>
        <p:txBody>
          <a:bodyPr/>
          <a:lstStyle/>
          <a:p>
            <a:pPr eaLnBrk="1" hangingPunct="1"/>
            <a:r>
              <a:rPr lang="zh-CN" altLang="en-US" sz="3600">
                <a:solidFill>
                  <a:schemeClr val="bg1"/>
                </a:solidFill>
                <a:latin typeface="Arial" charset="0"/>
                <a:ea typeface="ＭＳ Ｐゴシック" charset="0"/>
                <a:cs typeface="ＭＳ Ｐゴシック" charset="0"/>
              </a:rPr>
              <a:t>总结罗马书</a:t>
            </a:r>
            <a:r>
              <a:rPr lang="en-US" altLang="zh-CN" sz="3600">
                <a:solidFill>
                  <a:schemeClr val="bg1"/>
                </a:solidFill>
                <a:latin typeface="Arial" charset="0"/>
                <a:ea typeface="ＭＳ Ｐゴシック" charset="0"/>
                <a:cs typeface="ＭＳ Ｐゴシック" charset="0"/>
              </a:rPr>
              <a:t>9-11</a:t>
            </a:r>
            <a:r>
              <a:rPr lang="zh-CN" altLang="en-US" sz="3600">
                <a:solidFill>
                  <a:schemeClr val="bg1"/>
                </a:solidFill>
                <a:latin typeface="Arial" charset="0"/>
                <a:ea typeface="ＭＳ Ｐゴシック" charset="0"/>
                <a:cs typeface="ＭＳ Ｐゴシック" charset="0"/>
              </a:rPr>
              <a:t>章</a:t>
            </a:r>
            <a:endParaRPr lang="en-US" altLang="zh-CN" sz="3600">
              <a:solidFill>
                <a:schemeClr val="bg1"/>
              </a:solidFill>
              <a:latin typeface="Arial" charset="0"/>
              <a:ea typeface="ＭＳ Ｐゴシック" charset="0"/>
              <a:cs typeface="ＭＳ Ｐゴシック" charset="0"/>
            </a:endParaRPr>
          </a:p>
        </p:txBody>
      </p:sp>
      <p:sp>
        <p:nvSpPr>
          <p:cNvPr id="698371"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154d</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Arial" charset="0"/>
            </a:endParaRPr>
          </a:p>
        </p:txBody>
      </p:sp>
      <p:graphicFrame>
        <p:nvGraphicFramePr>
          <p:cNvPr id="676929" name="Group 65"/>
          <p:cNvGraphicFramePr>
            <a:graphicFrameLocks noGrp="1"/>
          </p:cNvGraphicFramePr>
          <p:nvPr/>
        </p:nvGraphicFramePr>
        <p:xfrm>
          <a:off x="0" y="909638"/>
          <a:ext cx="9144000" cy="568801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9:1-29</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9:30–10:21</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11:1-36</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以色列的过去</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以色列的现在</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以色列的将来</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神拣选以色列</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以色列拒绝神</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神只将部分且暂时拒绝以色列</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以色列的失败并非因为神是不信实</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以色列的失败是因为他们拒绝弥赛亚</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以色列的失败将不是大范围的也非最终的</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犹太余民被神所存留</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但是这犹太余民现在仍抗拒他</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这部分余民将增长成为全民信主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外邦人在基督里亦成为神的选民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外邦人现在因信基督而得蒙拯救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外邦人不应蒙受了犹太人所拒绝的福而骄傲</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神圣结果</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人的责任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神的怜悯</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03981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人的不信并不能摧毁神的应许因为应许是建立在神主权性的拣选的原则之上</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神的拣选，虽有主权性的恩典为要成就他的话语，并不抹杀人对不信的责任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至终，神的拣选将是合宜的当基督再来时犹太人全家蒙拯救</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123643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grpSp>
        <p:nvGrpSpPr>
          <p:cNvPr id="722946" name="Group 2"/>
          <p:cNvGrpSpPr>
            <a:grpSpLocks/>
          </p:cNvGrpSpPr>
          <p:nvPr/>
        </p:nvGrpSpPr>
        <p:grpSpPr bwMode="auto">
          <a:xfrm>
            <a:off x="914400" y="116632"/>
            <a:ext cx="7848600" cy="6489700"/>
            <a:chOff x="528" y="96"/>
            <a:chExt cx="4944" cy="4088"/>
          </a:xfrm>
          <a:solidFill>
            <a:schemeClr val="tx1"/>
          </a:solidFill>
        </p:grpSpPr>
        <p:pic>
          <p:nvPicPr>
            <p:cNvPr id="722966" name="Picture 3"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28" y="230"/>
              <a:ext cx="4094" cy="39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722967" name="Group 4"/>
            <p:cNvGrpSpPr>
              <a:grpSpLocks/>
            </p:cNvGrpSpPr>
            <p:nvPr/>
          </p:nvGrpSpPr>
          <p:grpSpPr bwMode="auto">
            <a:xfrm>
              <a:off x="2016" y="96"/>
              <a:ext cx="3456" cy="2496"/>
              <a:chOff x="2304" y="288"/>
              <a:chExt cx="3456" cy="2496"/>
            </a:xfrm>
            <a:grpFill/>
          </p:grpSpPr>
          <p:sp>
            <p:nvSpPr>
              <p:cNvPr id="722968" name="Rectangle 5"/>
              <p:cNvSpPr>
                <a:spLocks noChangeArrowheads="1"/>
              </p:cNvSpPr>
              <p:nvPr/>
            </p:nvSpPr>
            <p:spPr bwMode="auto">
              <a:xfrm>
                <a:off x="2400" y="288"/>
                <a:ext cx="2496" cy="158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sp>
            <p:nvSpPr>
              <p:cNvPr id="722969" name="Rectangle 6"/>
              <p:cNvSpPr>
                <a:spLocks noChangeArrowheads="1"/>
              </p:cNvSpPr>
              <p:nvPr/>
            </p:nvSpPr>
            <p:spPr bwMode="auto">
              <a:xfrm>
                <a:off x="2304" y="1824"/>
                <a:ext cx="2496" cy="96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sp>
            <p:nvSpPr>
              <p:cNvPr id="722970" name="Rectangle 7"/>
              <p:cNvSpPr>
                <a:spLocks noChangeArrowheads="1"/>
              </p:cNvSpPr>
              <p:nvPr/>
            </p:nvSpPr>
            <p:spPr bwMode="auto">
              <a:xfrm>
                <a:off x="2544" y="1200"/>
                <a:ext cx="3216" cy="33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grpSp>
      </p:grpSp>
      <p:sp>
        <p:nvSpPr>
          <p:cNvPr id="722948" name="Rectangle 9"/>
          <p:cNvSpPr>
            <a:spLocks noGrp="1" noChangeArrowheads="1"/>
          </p:cNvSpPr>
          <p:nvPr>
            <p:ph type="ctrTitle"/>
          </p:nvPr>
        </p:nvSpPr>
        <p:spPr>
          <a:xfrm>
            <a:off x="4267200" y="5410200"/>
            <a:ext cx="4876800" cy="1447800"/>
          </a:xfrm>
          <a:solidFill>
            <a:schemeClr val="tx1"/>
          </a:solidFill>
        </p:spPr>
        <p:txBody>
          <a:bodyPr anchor="ctr"/>
          <a:lstStyle/>
          <a:p>
            <a:r>
              <a:rPr lang="zh-CN" altLang="en-US" b="1" dirty="0">
                <a:solidFill>
                  <a:srgbClr val="000090"/>
                </a:solidFill>
                <a:latin typeface="Arial" charset="0"/>
                <a:ea typeface="SimSun" charset="0"/>
                <a:cs typeface="SimSun" charset="0"/>
              </a:rPr>
              <a:t>外邦人的移植</a:t>
            </a:r>
            <a:endParaRPr lang="en-US" altLang="zh-CN" dirty="0">
              <a:solidFill>
                <a:srgbClr val="000090"/>
              </a:solidFill>
              <a:latin typeface="Arial" charset="0"/>
              <a:ea typeface="SimSun" charset="0"/>
              <a:cs typeface="SimSun" charset="0"/>
            </a:endParaRPr>
          </a:p>
        </p:txBody>
      </p:sp>
      <p:sp>
        <p:nvSpPr>
          <p:cNvPr id="347142" name="Text Box 10"/>
          <p:cNvSpPr txBox="1">
            <a:spLocks noChangeArrowheads="1"/>
          </p:cNvSpPr>
          <p:nvPr/>
        </p:nvSpPr>
        <p:spPr bwMode="auto">
          <a:xfrm>
            <a:off x="8229600" y="76200"/>
            <a:ext cx="879475" cy="457200"/>
          </a:xfrm>
          <a:prstGeom prst="rect">
            <a:avLst/>
          </a:prstGeom>
          <a:solidFill>
            <a:schemeClr val="tx1"/>
          </a:solid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t>155q</a:t>
            </a:r>
          </a:p>
        </p:txBody>
      </p:sp>
      <p:sp>
        <p:nvSpPr>
          <p:cNvPr id="928779" name="Text Box 11"/>
          <p:cNvSpPr txBox="1">
            <a:spLocks noChangeArrowheads="1"/>
          </p:cNvSpPr>
          <p:nvPr/>
        </p:nvSpPr>
        <p:spPr bwMode="auto">
          <a:xfrm>
            <a:off x="3505200" y="3544045"/>
            <a:ext cx="3810000" cy="519112"/>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树根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:16-18)</a:t>
            </a:r>
          </a:p>
        </p:txBody>
      </p:sp>
      <p:sp>
        <p:nvSpPr>
          <p:cNvPr id="928780" name="Text Box 12"/>
          <p:cNvSpPr txBox="1">
            <a:spLocks noChangeArrowheads="1"/>
          </p:cNvSpPr>
          <p:nvPr/>
        </p:nvSpPr>
        <p:spPr bwMode="auto">
          <a:xfrm>
            <a:off x="3505200" y="305668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树脂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:17b)</a:t>
            </a:r>
          </a:p>
        </p:txBody>
      </p:sp>
      <p:sp>
        <p:nvSpPr>
          <p:cNvPr id="928781" name="Text Box 13"/>
          <p:cNvSpPr txBox="1">
            <a:spLocks noChangeArrowheads="1"/>
          </p:cNvSpPr>
          <p:nvPr/>
        </p:nvSpPr>
        <p:spPr bwMode="auto">
          <a:xfrm>
            <a:off x="3505200" y="1293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枝子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:17-21)</a:t>
            </a:r>
          </a:p>
        </p:txBody>
      </p:sp>
      <p:sp>
        <p:nvSpPr>
          <p:cNvPr id="928782" name="Text Box 14"/>
          <p:cNvSpPr txBox="1">
            <a:spLocks noChangeArrowheads="1"/>
          </p:cNvSpPr>
          <p:nvPr/>
        </p:nvSpPr>
        <p:spPr bwMode="auto">
          <a:xfrm>
            <a:off x="3962400" y="8913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剩余</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移植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相信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:23-24)</a:t>
            </a:r>
          </a:p>
        </p:txBody>
      </p:sp>
      <p:sp>
        <p:nvSpPr>
          <p:cNvPr id="928783" name="Text Box 15"/>
          <p:cNvSpPr txBox="1">
            <a:spLocks noChangeArrowheads="1"/>
          </p:cNvSpPr>
          <p:nvPr/>
        </p:nvSpPr>
        <p:spPr bwMode="auto">
          <a:xfrm>
            <a:off x="3810000" y="5103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a.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天然</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以色列族 </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九</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:4-5)</a:t>
            </a:r>
          </a:p>
        </p:txBody>
      </p:sp>
      <p:sp>
        <p:nvSpPr>
          <p:cNvPr id="928784" name="Text Box 16"/>
          <p:cNvSpPr txBox="1">
            <a:spLocks noChangeArrowheads="1"/>
          </p:cNvSpPr>
          <p:nvPr/>
        </p:nvSpPr>
        <p:spPr bwMode="auto">
          <a:xfrm>
            <a:off x="3962400" y="11961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被剪断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不信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:19-21)</a:t>
            </a:r>
          </a:p>
        </p:txBody>
      </p:sp>
      <p:pic>
        <p:nvPicPr>
          <p:cNvPr id="928785" name="Picture 17"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0800" y="2872532"/>
            <a:ext cx="1143000" cy="1524000"/>
          </a:xfrm>
          <a:prstGeom prst="rect">
            <a:avLst/>
          </a:prstGeom>
          <a:solidFill>
            <a:schemeClr val="tx1"/>
          </a:solidFill>
          <a:ln>
            <a:noFill/>
          </a:ln>
        </p:spPr>
      </p:pic>
      <p:sp>
        <p:nvSpPr>
          <p:cNvPr id="928786" name="AutoShape 18"/>
          <p:cNvSpPr>
            <a:spLocks noChangeArrowheads="1"/>
          </p:cNvSpPr>
          <p:nvPr/>
        </p:nvSpPr>
        <p:spPr bwMode="auto">
          <a:xfrm rot="-1178176">
            <a:off x="4191000" y="4472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sp>
        <p:nvSpPr>
          <p:cNvPr id="928788" name="Text Box 20"/>
          <p:cNvSpPr txBox="1">
            <a:spLocks noChangeArrowheads="1"/>
          </p:cNvSpPr>
          <p:nvPr/>
        </p:nvSpPr>
        <p:spPr bwMode="auto">
          <a:xfrm>
            <a:off x="3505200" y="25677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树干 </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2800" b="1" i="1"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2800" b="1" i="1" u="none" strike="noStrike" kern="1200" cap="none" spc="0" normalizeH="0" baseline="0" noProof="0">
                <a:ln>
                  <a:noFill/>
                </a:ln>
                <a:solidFill>
                  <a:prstClr val="black"/>
                </a:solidFill>
                <a:effectLst/>
                <a:uLnTx/>
                <a:uFillTx/>
                <a:latin typeface="Times New Roman" charset="0"/>
                <a:ea typeface="Osaka" charset="0"/>
                <a:cs typeface="Osaka" charset="0"/>
              </a:rPr>
              <a:t>:24)</a:t>
            </a:r>
          </a:p>
        </p:txBody>
      </p:sp>
      <p:sp>
        <p:nvSpPr>
          <p:cNvPr id="928789" name="Text Box 21"/>
          <p:cNvSpPr txBox="1">
            <a:spLocks noChangeArrowheads="1"/>
          </p:cNvSpPr>
          <p:nvPr/>
        </p:nvSpPr>
        <p:spPr bwMode="auto">
          <a:xfrm>
            <a:off x="3810000" y="15771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b.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野生的</a:t>
            </a:r>
            <a:r>
              <a:rPr kumimoji="0" lang="en-US" altLang="zh-CN" sz="24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2400" b="1" i="0" u="none" strike="noStrike" kern="1200" cap="none" spc="0" normalizeH="0" baseline="0" noProof="0">
                <a:ln>
                  <a:noFill/>
                </a:ln>
                <a:solidFill>
                  <a:prstClr val="black"/>
                </a:solidFill>
                <a:effectLst/>
                <a:uLnTx/>
                <a:uFillTx/>
                <a:latin typeface="Times New Roman" charset="0"/>
                <a:ea typeface="Osaka" charset="0"/>
                <a:cs typeface="Osaka" charset="0"/>
              </a:rPr>
              <a:t>所有的外邦人</a:t>
            </a:r>
          </a:p>
        </p:txBody>
      </p:sp>
      <p:sp>
        <p:nvSpPr>
          <p:cNvPr id="928790" name="Text Box 22"/>
          <p:cNvSpPr txBox="1">
            <a:spLocks noChangeArrowheads="1"/>
          </p:cNvSpPr>
          <p:nvPr/>
        </p:nvSpPr>
        <p:spPr bwMode="auto">
          <a:xfrm>
            <a:off x="3962400" y="22629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被剪除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不信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:21b)</a:t>
            </a:r>
          </a:p>
        </p:txBody>
      </p:sp>
      <p:sp>
        <p:nvSpPr>
          <p:cNvPr id="928791" name="Text Box 23"/>
          <p:cNvSpPr txBox="1">
            <a:spLocks noChangeArrowheads="1"/>
          </p:cNvSpPr>
          <p:nvPr/>
        </p:nvSpPr>
        <p:spPr bwMode="auto">
          <a:xfrm>
            <a:off x="3962400" y="19581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移植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 </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相信 </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a:t>
            </a:r>
            <a:r>
              <a:rPr kumimoji="0" lang="zh-CN" altLang="en-US" sz="1800" b="1" i="0" u="none" strike="noStrike" kern="1200" cap="none" spc="0" normalizeH="0" baseline="0" noProof="0">
                <a:ln>
                  <a:noFill/>
                </a:ln>
                <a:solidFill>
                  <a:prstClr val="black"/>
                </a:solidFill>
                <a:effectLst/>
                <a:uLnTx/>
                <a:uFillTx/>
                <a:latin typeface="Times New Roman" charset="0"/>
                <a:ea typeface="Osaka" charset="0"/>
                <a:cs typeface="Osaka" charset="0"/>
              </a:rPr>
              <a:t>十一</a:t>
            </a:r>
            <a:r>
              <a:rPr kumimoji="0" lang="en-US" altLang="zh-CN" sz="1800" b="1" i="0" u="none" strike="noStrike" kern="1200" cap="none" spc="0" normalizeH="0" baseline="0" noProof="0">
                <a:ln>
                  <a:noFill/>
                </a:ln>
                <a:solidFill>
                  <a:prstClr val="black"/>
                </a:solidFill>
                <a:effectLst/>
                <a:uLnTx/>
                <a:uFillTx/>
                <a:latin typeface="Times New Roman" charset="0"/>
                <a:ea typeface="Osaka" charset="0"/>
                <a:cs typeface="Osaka" charset="0"/>
              </a:rPr>
              <a:t>:17b, 22)</a:t>
            </a:r>
          </a:p>
        </p:txBody>
      </p:sp>
      <p:sp>
        <p:nvSpPr>
          <p:cNvPr id="722965" name="Text Box 26"/>
          <p:cNvSpPr txBox="1">
            <a:spLocks noChangeArrowheads="1"/>
          </p:cNvSpPr>
          <p:nvPr/>
        </p:nvSpPr>
        <p:spPr bwMode="auto">
          <a:xfrm>
            <a:off x="533400" y="3907582"/>
            <a:ext cx="3124200" cy="33655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BatangChe" charset="0"/>
                <a:ea typeface="BatangChe" charset="0"/>
                <a:cs typeface="Osaka" charset="0"/>
              </a:rPr>
              <a:t>栽种的橄榄树（与亚伯拉罕的约）</a:t>
            </a:r>
          </a:p>
        </p:txBody>
      </p:sp>
      <p:sp>
        <p:nvSpPr>
          <p:cNvPr id="30" name="Text Box 14"/>
          <p:cNvSpPr txBox="1">
            <a:spLocks noChangeArrowheads="1"/>
          </p:cNvSpPr>
          <p:nvPr/>
        </p:nvSpPr>
        <p:spPr bwMode="auto">
          <a:xfrm>
            <a:off x="611560" y="6093296"/>
            <a:ext cx="2952328" cy="584776"/>
          </a:xfrm>
          <a:prstGeom prst="rect">
            <a:avLst/>
          </a:prstGeom>
          <a:solidFill>
            <a:srgbClr val="FFFFFF"/>
          </a:solidFill>
          <a:ln w="9525">
            <a:noFill/>
            <a:miter lim="800000"/>
            <a:headEnd/>
            <a:tailEnd/>
          </a:ln>
        </p:spPr>
        <p:txBody>
          <a:bodyPr wrap="squar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928776" name="Rectangle 8"/>
          <p:cNvSpPr>
            <a:spLocks noChangeArrowheads="1"/>
          </p:cNvSpPr>
          <p:nvPr/>
        </p:nvSpPr>
        <p:spPr bwMode="auto">
          <a:xfrm>
            <a:off x="33536" y="4293096"/>
            <a:ext cx="3962400" cy="2362200"/>
          </a:xfrm>
          <a:prstGeom prst="rect">
            <a:avLst/>
          </a:prstGeom>
          <a:solidFill>
            <a:schemeClr val="tx1"/>
          </a:solidFill>
          <a:ln>
            <a:noFill/>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Times New Roman" charset="0"/>
              <a:ea typeface="Osaka" charset="0"/>
              <a:cs typeface="Osaka" charset="0"/>
            </a:endParaRPr>
          </a:p>
        </p:txBody>
      </p:sp>
      <p:cxnSp>
        <p:nvCxnSpPr>
          <p:cNvPr id="39" name="Straight Connector 38"/>
          <p:cNvCxnSpPr/>
          <p:nvPr/>
        </p:nvCxnSpPr>
        <p:spPr bwMode="auto">
          <a:xfrm>
            <a:off x="3131840" y="1052736"/>
            <a:ext cx="86409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2843808" y="3284984"/>
            <a:ext cx="64807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1" name="Straight Connector 40"/>
          <p:cNvCxnSpPr/>
          <p:nvPr/>
        </p:nvCxnSpPr>
        <p:spPr bwMode="auto">
          <a:xfrm>
            <a:off x="2843808" y="3717032"/>
            <a:ext cx="661392" cy="171153"/>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2" name="Right Triangle 41"/>
          <p:cNvSpPr/>
          <p:nvPr/>
        </p:nvSpPr>
        <p:spPr bwMode="auto">
          <a:xfrm rot="16200000">
            <a:off x="2879812" y="2024845"/>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11" charset="0"/>
              <a:ea typeface="SimSun" charset="0"/>
            </a:endParaRPr>
          </a:p>
        </p:txBody>
      </p:sp>
      <p:cxnSp>
        <p:nvCxnSpPr>
          <p:cNvPr id="43" name="Straight Connector 42"/>
          <p:cNvCxnSpPr/>
          <p:nvPr/>
        </p:nvCxnSpPr>
        <p:spPr bwMode="auto">
          <a:xfrm flipV="1">
            <a:off x="3131840" y="1268760"/>
            <a:ext cx="792088" cy="1224137"/>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4" name="Right Triangle 43"/>
          <p:cNvSpPr/>
          <p:nvPr/>
        </p:nvSpPr>
        <p:spPr bwMode="auto">
          <a:xfrm rot="10800000" flipV="1">
            <a:off x="2576614" y="2348880"/>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itchFamily="-111" charset="0"/>
              <a:ea typeface="SimSun" charset="0"/>
            </a:endParaRPr>
          </a:p>
        </p:txBody>
      </p:sp>
      <p:cxnSp>
        <p:nvCxnSpPr>
          <p:cNvPr id="45" name="Straight Connector 44"/>
          <p:cNvCxnSpPr/>
          <p:nvPr/>
        </p:nvCxnSpPr>
        <p:spPr bwMode="auto">
          <a:xfrm flipV="1">
            <a:off x="2555776" y="2708920"/>
            <a:ext cx="936104" cy="14401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flipV="1">
            <a:off x="2699792" y="2132856"/>
            <a:ext cx="1368152" cy="504056"/>
          </a:xfrm>
          <a:prstGeom prst="line">
            <a:avLst/>
          </a:prstGeom>
          <a:solidFill>
            <a:schemeClr val="accent1"/>
          </a:solidFill>
          <a:ln w="76200" cap="flat" cmpd="sng" algn="ctr">
            <a:solidFill>
              <a:schemeClr val="bg1"/>
            </a:solidFill>
            <a:prstDash val="solid"/>
            <a:round/>
            <a:headEnd type="none" w="med" len="med"/>
            <a:tailEnd type="none" w="med" len="med"/>
          </a:ln>
          <a:effectLst/>
        </p:spPr>
      </p:cxnSp>
      <p:pic>
        <p:nvPicPr>
          <p:cNvPr id="722958" name="Picture 19"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64904" y="1340768"/>
            <a:ext cx="1143000" cy="1524000"/>
          </a:xfrm>
          <a:prstGeom prst="rect">
            <a:avLst/>
          </a:prstGeom>
          <a:solidFill>
            <a:schemeClr val="tx1"/>
          </a:solidFill>
          <a:ln>
            <a:noFill/>
          </a:ln>
        </p:spPr>
      </p:pic>
      <p:sp>
        <p:nvSpPr>
          <p:cNvPr id="928792" name="AutoShape 24"/>
          <p:cNvSpPr>
            <a:spLocks noChangeArrowheads="1"/>
          </p:cNvSpPr>
          <p:nvPr/>
        </p:nvSpPr>
        <p:spPr bwMode="auto">
          <a:xfrm rot="-9368578">
            <a:off x="3657600" y="2186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charset="0"/>
              <a:ea typeface="ＭＳ Ｐゴシック" charset="0"/>
              <a:cs typeface="Osaka" charset="0"/>
            </a:endParaRPr>
          </a:p>
        </p:txBody>
      </p:sp>
    </p:spTree>
    <p:extLst>
      <p:ext uri="{BB962C8B-B14F-4D97-AF65-F5344CB8AC3E}">
        <p14:creationId xmlns:p14="http://schemas.microsoft.com/office/powerpoint/2010/main" val="3968404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8779"/>
                                        </p:tgtEl>
                                        <p:attrNameLst>
                                          <p:attrName>style.visibility</p:attrName>
                                        </p:attrNameLst>
                                      </p:cBhvr>
                                      <p:to>
                                        <p:strVal val="visible"/>
                                      </p:to>
                                    </p:set>
                                    <p:animEffect transition="in" filter="dissolve">
                                      <p:cBhvr>
                                        <p:cTn id="7" dur="500"/>
                                        <p:tgtEl>
                                          <p:spTgt spid="928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8780"/>
                                        </p:tgtEl>
                                        <p:attrNameLst>
                                          <p:attrName>style.visibility</p:attrName>
                                        </p:attrNameLst>
                                      </p:cBhvr>
                                      <p:to>
                                        <p:strVal val="visible"/>
                                      </p:to>
                                    </p:set>
                                    <p:animEffect transition="in" filter="dissolve">
                                      <p:cBhvr>
                                        <p:cTn id="12" dur="500"/>
                                        <p:tgtEl>
                                          <p:spTgt spid="9287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8788"/>
                                        </p:tgtEl>
                                        <p:attrNameLst>
                                          <p:attrName>style.visibility</p:attrName>
                                        </p:attrNameLst>
                                      </p:cBhvr>
                                      <p:to>
                                        <p:strVal val="visible"/>
                                      </p:to>
                                    </p:set>
                                    <p:animEffect transition="in" filter="dissolve">
                                      <p:cBhvr>
                                        <p:cTn id="17" dur="500"/>
                                        <p:tgtEl>
                                          <p:spTgt spid="9287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8781"/>
                                        </p:tgtEl>
                                        <p:attrNameLst>
                                          <p:attrName>style.visibility</p:attrName>
                                        </p:attrNameLst>
                                      </p:cBhvr>
                                      <p:to>
                                        <p:strVal val="visible"/>
                                      </p:to>
                                    </p:set>
                                    <p:animEffect transition="in" filter="dissolve">
                                      <p:cBhvr>
                                        <p:cTn id="22" dur="500"/>
                                        <p:tgtEl>
                                          <p:spTgt spid="9287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8783"/>
                                        </p:tgtEl>
                                        <p:attrNameLst>
                                          <p:attrName>style.visibility</p:attrName>
                                        </p:attrNameLst>
                                      </p:cBhvr>
                                      <p:to>
                                        <p:strVal val="visible"/>
                                      </p:to>
                                    </p:set>
                                    <p:animEffect transition="in" filter="dissolve">
                                      <p:cBhvr>
                                        <p:cTn id="27" dur="500"/>
                                        <p:tgtEl>
                                          <p:spTgt spid="9287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8782"/>
                                        </p:tgtEl>
                                        <p:attrNameLst>
                                          <p:attrName>style.visibility</p:attrName>
                                        </p:attrNameLst>
                                      </p:cBhvr>
                                      <p:to>
                                        <p:strVal val="visible"/>
                                      </p:to>
                                    </p:set>
                                    <p:animEffect transition="in" filter="dissolve">
                                      <p:cBhvr>
                                        <p:cTn id="32" dur="500"/>
                                        <p:tgtEl>
                                          <p:spTgt spid="9287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8784"/>
                                        </p:tgtEl>
                                        <p:attrNameLst>
                                          <p:attrName>style.visibility</p:attrName>
                                        </p:attrNameLst>
                                      </p:cBhvr>
                                      <p:to>
                                        <p:strVal val="visible"/>
                                      </p:to>
                                    </p:set>
                                    <p:animEffect transition="in" filter="dissolve">
                                      <p:cBhvr>
                                        <p:cTn id="37" dur="500"/>
                                        <p:tgtEl>
                                          <p:spTgt spid="9287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8789"/>
                                        </p:tgtEl>
                                        <p:attrNameLst>
                                          <p:attrName>style.visibility</p:attrName>
                                        </p:attrNameLst>
                                      </p:cBhvr>
                                      <p:to>
                                        <p:strVal val="visible"/>
                                      </p:to>
                                    </p:set>
                                    <p:animEffect transition="in" filter="dissolve">
                                      <p:cBhvr>
                                        <p:cTn id="42" dur="500"/>
                                        <p:tgtEl>
                                          <p:spTgt spid="9287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8791"/>
                                        </p:tgtEl>
                                        <p:attrNameLst>
                                          <p:attrName>style.visibility</p:attrName>
                                        </p:attrNameLst>
                                      </p:cBhvr>
                                      <p:to>
                                        <p:strVal val="visible"/>
                                      </p:to>
                                    </p:set>
                                    <p:animEffect transition="in" filter="dissolve">
                                      <p:cBhvr>
                                        <p:cTn id="47" dur="500"/>
                                        <p:tgtEl>
                                          <p:spTgt spid="9287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928776"/>
                                        </p:tgtEl>
                                      </p:cBhvr>
                                    </p:animEffect>
                                    <p:set>
                                      <p:cBhvr>
                                        <p:cTn id="52" dur="1" fill="hold">
                                          <p:stCondLst>
                                            <p:cond delay="499"/>
                                          </p:stCondLst>
                                        </p:cTn>
                                        <p:tgtEl>
                                          <p:spTgt spid="92877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28786"/>
                                        </p:tgtEl>
                                        <p:attrNameLst>
                                          <p:attrName>style.visibility</p:attrName>
                                        </p:attrNameLst>
                                      </p:cBhvr>
                                      <p:to>
                                        <p:strVal val="visible"/>
                                      </p:to>
                                    </p:set>
                                    <p:animEffect transition="in" filter="wipe(left)">
                                      <p:cBhvr>
                                        <p:cTn id="57" dur="500"/>
                                        <p:tgtEl>
                                          <p:spTgt spid="928786"/>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499"/>
                                          </p:stCondLst>
                                        </p:cTn>
                                        <p:tgtEl>
                                          <p:spTgt spid="9287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928786"/>
                                        </p:tgtEl>
                                      </p:cBhvr>
                                    </p:animEffect>
                                    <p:set>
                                      <p:cBhvr>
                                        <p:cTn id="65" dur="1" fill="hold">
                                          <p:stCondLst>
                                            <p:cond delay="499"/>
                                          </p:stCondLst>
                                        </p:cTn>
                                        <p:tgtEl>
                                          <p:spTgt spid="928786"/>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928785"/>
                                        </p:tgtEl>
                                      </p:cBhvr>
                                    </p:animEffect>
                                    <p:set>
                                      <p:cBhvr>
                                        <p:cTn id="68" dur="1" fill="hold">
                                          <p:stCondLst>
                                            <p:cond delay="499"/>
                                          </p:stCondLst>
                                        </p:cTn>
                                        <p:tgtEl>
                                          <p:spTgt spid="928785"/>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928792"/>
                                        </p:tgtEl>
                                        <p:attrNameLst>
                                          <p:attrName>style.visibility</p:attrName>
                                        </p:attrNameLst>
                                      </p:cBhvr>
                                      <p:to>
                                        <p:strVal val="visible"/>
                                      </p:to>
                                    </p:set>
                                    <p:animEffect transition="in" filter="wipe(right)">
                                      <p:cBhvr>
                                        <p:cTn id="72" dur="500"/>
                                        <p:tgtEl>
                                          <p:spTgt spid="928792"/>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722958"/>
                                        </p:tgtEl>
                                        <p:attrNameLst>
                                          <p:attrName>style.visibility</p:attrName>
                                        </p:attrNameLst>
                                      </p:cBhvr>
                                      <p:to>
                                        <p:strVal val="visible"/>
                                      </p:to>
                                    </p:set>
                                    <p:animEffect transition="in" filter="blinds(horizontal)">
                                      <p:cBhvr>
                                        <p:cTn id="76" dur="500"/>
                                        <p:tgtEl>
                                          <p:spTgt spid="72295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928792"/>
                                        </p:tgtEl>
                                      </p:cBhvr>
                                    </p:animEffect>
                                    <p:set>
                                      <p:cBhvr>
                                        <p:cTn id="81" dur="1" fill="hold">
                                          <p:stCondLst>
                                            <p:cond delay="499"/>
                                          </p:stCondLst>
                                        </p:cTn>
                                        <p:tgtEl>
                                          <p:spTgt spid="92879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928790"/>
                                        </p:tgtEl>
                                        <p:attrNameLst>
                                          <p:attrName>style.visibility</p:attrName>
                                        </p:attrNameLst>
                                      </p:cBhvr>
                                      <p:to>
                                        <p:strVal val="visible"/>
                                      </p:to>
                                    </p:set>
                                    <p:animEffect transition="in" filter="dissolve">
                                      <p:cBhvr>
                                        <p:cTn id="86" dur="500"/>
                                        <p:tgtEl>
                                          <p:spTgt spid="92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9" grpId="0" animBg="1" autoUpdateAnimBg="0"/>
      <p:bldP spid="928780" grpId="0" animBg="1" autoUpdateAnimBg="0"/>
      <p:bldP spid="928781" grpId="0" animBg="1" autoUpdateAnimBg="0"/>
      <p:bldP spid="928782" grpId="0" animBg="1" autoUpdateAnimBg="0"/>
      <p:bldP spid="928783" grpId="0" animBg="1" autoUpdateAnimBg="0"/>
      <p:bldP spid="928784" grpId="0" animBg="1" autoUpdateAnimBg="0"/>
      <p:bldP spid="928786" grpId="0" animBg="1" autoUpdateAnimBg="0"/>
      <p:bldP spid="928786" grpId="1" animBg="1" autoUpdateAnimBg="0"/>
      <p:bldP spid="928788" grpId="0" animBg="1" autoUpdateAnimBg="0"/>
      <p:bldP spid="928789" grpId="0" animBg="1" autoUpdateAnimBg="0"/>
      <p:bldP spid="928790" grpId="0" animBg="1" autoUpdateAnimBg="0"/>
      <p:bldP spid="928791" grpId="0" animBg="1" autoUpdateAnimBg="0"/>
      <p:bldP spid="928776" grpId="0" animBg="1" autoUpdateAnimBg="0"/>
      <p:bldP spid="928792" grpId="0" animBg="1" autoUpdateAnimBg="0"/>
      <p:bldP spid="928792" grpId="1"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肉身</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属灵</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部分履行</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没有土地的承诺</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必须遵守</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已得自由</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亚伯拉罕到永恒</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圣灵降临到被提</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155r</a:t>
            </a:r>
            <a:endParaRPr kumimoji="0" lang="en-US" sz="2400" b="1" i="1"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种子</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帕勒斯坦</a:t>
            </a:r>
            <a:endParaRPr kumimoji="0" lang="en-US" altLang="zh-TW"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之约</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律法</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为期</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Tree>
    <p:extLst>
      <p:ext uri="{BB962C8B-B14F-4D97-AF65-F5344CB8AC3E}">
        <p14:creationId xmlns:p14="http://schemas.microsoft.com/office/powerpoint/2010/main" val="30082595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ctrTitle" idx="4294967295"/>
          </p:nvPr>
        </p:nvSpPr>
        <p:spPr>
          <a:xfrm>
            <a:off x="2743200" y="152400"/>
            <a:ext cx="3429000" cy="685800"/>
          </a:xfrm>
        </p:spPr>
        <p:txBody>
          <a:bodyPr/>
          <a:lstStyle/>
          <a:p>
            <a:pPr eaLnBrk="1" hangingPunct="1"/>
            <a:r>
              <a:rPr lang="en-US" sz="3600">
                <a:solidFill>
                  <a:schemeClr val="bg1"/>
                </a:solidFill>
              </a:rPr>
              <a:t>ATHENS</a:t>
            </a:r>
            <a:endParaRPr lang="en-US" sz="4000">
              <a:solidFill>
                <a:schemeClr val="bg1"/>
              </a:solidFill>
            </a:endParaRPr>
          </a:p>
        </p:txBody>
      </p:sp>
      <p:pic>
        <p:nvPicPr>
          <p:cNvPr id="8" name="Picture 7" descr="athensagora.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54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eece_athen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05400" y="3313149"/>
            <a:ext cx="40386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cropolis-Asklepieion-artist-reconstruction.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76600" y="0"/>
            <a:ext cx="5867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Down Arrow 9"/>
          <p:cNvSpPr>
            <a:spLocks noChangeArrowheads="1"/>
          </p:cNvSpPr>
          <p:nvPr/>
        </p:nvSpPr>
        <p:spPr bwMode="auto">
          <a:xfrm rot="-2178425">
            <a:off x="1233488" y="1841500"/>
            <a:ext cx="6704012" cy="1474788"/>
          </a:xfrm>
          <a:prstGeom prst="curvedDownArrow">
            <a:avLst>
              <a:gd name="adj1" fmla="val 25002"/>
              <a:gd name="adj2" fmla="val 50003"/>
              <a:gd name="adj3" fmla="val 41069"/>
            </a:avLst>
          </a:prstGeom>
          <a:solidFill>
            <a:schemeClr val="accent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 name="Rectangle 3"/>
          <p:cNvSpPr txBox="1">
            <a:spLocks noChangeArrowheads="1"/>
          </p:cNvSpPr>
          <p:nvPr/>
        </p:nvSpPr>
        <p:spPr bwMode="auto">
          <a:xfrm>
            <a:off x="0" y="1447800"/>
            <a:ext cx="3505200" cy="1066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t>Ecclesia</a:t>
            </a:r>
            <a:b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被呼招</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p:cNvSpPr txBox="1">
            <a:spLocks noChangeArrowheads="1"/>
          </p:cNvSpPr>
          <p:nvPr/>
        </p:nvSpPr>
        <p:spPr bwMode="auto">
          <a:xfrm>
            <a:off x="0" y="3352801"/>
            <a:ext cx="3505200" cy="1524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Arial"/>
                <a:ea typeface="ＭＳ Ｐゴシック" charset="0"/>
                <a:cs typeface="Arial"/>
              </a:rPr>
              <a:t>Idiotes</a:t>
            </a:r>
            <a:b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随己意行事</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1" name="Rectangle 3"/>
          <p:cNvSpPr txBox="1">
            <a:spLocks noChangeArrowheads="1"/>
          </p:cNvSpPr>
          <p:nvPr/>
        </p:nvSpPr>
        <p:spPr bwMode="auto">
          <a:xfrm>
            <a:off x="0" y="5334000"/>
            <a:ext cx="3886200" cy="1524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9" tIns="45635" rIns="91269" bIns="45635"/>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Arial"/>
                <a:ea typeface="ＭＳ Ｐゴシック" charset="0"/>
                <a:cs typeface="Arial"/>
              </a:rPr>
              <a:t>Kurioikos</a:t>
            </a:r>
            <a:br>
              <a:rPr kumimoji="0" lang="en-US" sz="2800" b="1" i="1"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神的家</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教会</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000000"/>
                </a:solidFill>
                <a:effectLst/>
                <a:uLnTx/>
                <a:uFillTx/>
                <a:latin typeface="Arial"/>
                <a:ea typeface="ＭＳ Ｐゴシック" charset="0"/>
                <a:cs typeface="Arial"/>
              </a:rPr>
              <a:t>拉丁文</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3746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5"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788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584776"/>
          </a:xfrm>
          <a:prstGeom prst="rect">
            <a:avLst/>
          </a:prstGeom>
          <a:noFill/>
          <a:ln w="9525">
            <a:noFill/>
            <a:miter lim="800000"/>
            <a:headEnd/>
            <a:tailEnd/>
          </a:ln>
          <a:effectLst>
            <a:glow rad="127000">
              <a:schemeClr val="tx1"/>
            </a:glo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富有经验的</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已得自由</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透过献祭</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相信基督</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有一位</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本身就是</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分别出来直到第</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70</a:t>
            </a:r>
            <a:r>
              <a:rPr kumimoji="0" lang="en-US" sz="3200" b="0" i="0" u="none" strike="noStrike" kern="1200" cap="none" spc="0" normalizeH="0" baseline="3000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th</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周</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107721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在</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69</a:t>
            </a:r>
            <a:r>
              <a:rPr kumimoji="0" lang="en-US" sz="3200" b="0" i="0" u="none" strike="noStrike" kern="1200" cap="none" spc="0" normalizeH="0" baseline="3000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th</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与</a:t>
            </a:r>
            <a:r>
              <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70</a:t>
            </a:r>
            <a:r>
              <a:rPr kumimoji="0" lang="en-US" sz="3200" b="0" i="0" u="none" strike="noStrike" kern="1200" cap="none" spc="0" normalizeH="0" baseline="3000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th</a:t>
            </a: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周</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之间，是个迷</a:t>
            </a:r>
            <a:endParaRPr kumimoji="0" lang="en-US" sz="36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155r</a:t>
            </a:r>
          </a:p>
        </p:txBody>
      </p:sp>
      <p:sp>
        <p:nvSpPr>
          <p:cNvPr id="2298896" name="Text Box 16"/>
          <p:cNvSpPr txBox="1">
            <a:spLocks noChangeArrowheads="1"/>
          </p:cNvSpPr>
          <p:nvPr/>
        </p:nvSpPr>
        <p:spPr bwMode="auto">
          <a:xfrm>
            <a:off x="0" y="1279525"/>
            <a:ext cx="2438400" cy="70788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0"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a:glow rad="127000">
              <a:schemeClr val="tx1"/>
            </a:glo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愤怒</a:t>
            </a:r>
            <a:endParaRPr kumimoji="0" lang="en-US" sz="36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信心</a:t>
            </a:r>
            <a:endParaRPr kumimoji="0" lang="en-US" sz="3200" b="0"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776"/>
          </a:xfrm>
          <a:prstGeom prst="rect">
            <a:avLst/>
          </a:prstGeom>
          <a:noFill/>
          <a:ln w="9525">
            <a:noFill/>
            <a:miter lim="800000"/>
            <a:headEnd/>
            <a:tailEnd/>
          </a:ln>
          <a:effectLst>
            <a:glow rad="127000">
              <a:schemeClr val="tx1"/>
            </a:glo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祭司职份</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活动</a:t>
            </a:r>
            <a:endParaRPr kumimoji="0" 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Tree>
    <p:extLst>
      <p:ext uri="{BB962C8B-B14F-4D97-AF65-F5344CB8AC3E}">
        <p14:creationId xmlns:p14="http://schemas.microsoft.com/office/powerpoint/2010/main" val="33471086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255454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伦理</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a:t>
            </a:r>
            <a:b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b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亚伯拉罕的后裔或行割礼成为犹太人的外邦人</a:t>
            </a:r>
            <a:endParaRPr kumimoji="0" lang="en-US" sz="3600" b="1" i="1"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304698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非</a:t>
            </a: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伦理</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并 不 分 犹 太 人 、 希 利 尼 人</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a:t>
            </a:r>
            <a:b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b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a:t>
            </a: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加</a:t>
            </a:r>
            <a:r>
              <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 3:28)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犹太人</a:t>
            </a:r>
            <a:r>
              <a:rPr kumimoji="0" lang="zh-CN"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以及不需要行割礼的外邦人</a:t>
            </a:r>
            <a:endParaRPr kumimoji="0" lang="en-US" sz="3200" b="1" i="1"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rPr>
              <a:t>条件</a:t>
            </a:r>
            <a:endParaRPr kumimoji="0" lang="en-US" sz="3600" b="1" i="1" u="none" strike="noStrike" kern="1200" cap="none" spc="0" normalizeH="0" baseline="0" noProof="0" dirty="0">
              <a:ln>
                <a:noFill/>
              </a:ln>
              <a:solidFill>
                <a:prstClr val="white"/>
              </a:solidFill>
              <a:effectLst>
                <a:glow rad="190500">
                  <a:prstClr val="black"/>
                </a:glow>
              </a:effectLst>
              <a:uLnTx/>
              <a:uFillTx/>
              <a:latin typeface="华文细黑"/>
              <a:ea typeface="华文细黑"/>
              <a:cs typeface="华文细黑"/>
            </a:endParaRPr>
          </a:p>
        </p:txBody>
      </p:sp>
      <p:sp>
        <p:nvSpPr>
          <p:cNvPr id="11"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155r</a:t>
            </a:r>
          </a:p>
        </p:txBody>
      </p:sp>
    </p:spTree>
    <p:extLst>
      <p:ext uri="{BB962C8B-B14F-4D97-AF65-F5344CB8AC3E}">
        <p14:creationId xmlns:p14="http://schemas.microsoft.com/office/powerpoint/2010/main" val="23679510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4" descr="Church of All Nations, dome with US seal, tb n033100.jpg"/>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起源</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领养</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3048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圣殿</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属灵的殿</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应许</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部分成就</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摩西的律法</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基督的律法</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rPr>
              <a:t>155s</a:t>
            </a:r>
            <a:endPar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亚伯拉罕</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大卫的约</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新约</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律法</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Tree>
    <p:extLst>
      <p:ext uri="{BB962C8B-B14F-4D97-AF65-F5344CB8AC3E}">
        <p14:creationId xmlns:p14="http://schemas.microsoft.com/office/powerpoint/2010/main" val="8749695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7" name="Picture 4" descr="Church of All Nations, dome with US seal, tb n033100.jpg"/>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rgbClr val="000000"/>
                </a:solidFill>
                <a:latin typeface="华文细黑"/>
                <a:ea typeface="华文细黑"/>
                <a:cs typeface="华文细黑"/>
              </a:rPr>
              <a:t>连续性</a:t>
            </a:r>
            <a:endParaRPr lang="en-US" dirty="0">
              <a:solidFill>
                <a:srgbClr val="000000"/>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得救本乎恩</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得救本乎恩</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牺牲的羔羊</a:t>
            </a:r>
            <a:endParaRPr kumimoji="0" lang="en-US" sz="36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牺牲的羔羊</a:t>
            </a:r>
            <a:endParaRPr kumimoji="0" lang="en-US" sz="32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3048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在领袖身上</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内住所有</a:t>
            </a:r>
            <a:endParaRPr kumimoji="0" lang="en-US" sz="36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展示神的话语</a:t>
            </a:r>
            <a:endParaRPr kumimoji="0" lang="en-US" sz="36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也设立教会</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rPr>
              <a:t>155s</a:t>
            </a:r>
            <a:endPar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救恩</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救恩的</a:t>
            </a:r>
            <a:r>
              <a:rPr kumimoji="0" lang="zh-CN" altLang="en-US" sz="3200" b="0"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rPr>
              <a:t>依据</a:t>
            </a:r>
            <a:endParaRPr kumimoji="0" lang="en-US" sz="3200" b="1" i="0" u="none" strike="noStrike" kern="1200" cap="none" spc="0" normalizeH="0" baseline="0" noProof="0" dirty="0">
              <a:ln>
                <a:noFill/>
              </a:ln>
              <a:solidFill>
                <a:prstClr val="white"/>
              </a:solidFill>
              <a:effectLst>
                <a:glow rad="190500">
                  <a:prstClr val="black"/>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圣灵</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rPr>
              <a:t>先知</a:t>
            </a:r>
            <a:endParaRPr kumimoji="0" lang="en-US" sz="3200" b="1" i="0" u="none" strike="noStrike" kern="1200" cap="none" spc="0" normalizeH="0" baseline="0" noProof="0" dirty="0">
              <a:ln>
                <a:noFill/>
              </a:ln>
              <a:solidFill>
                <a:prstClr val="white"/>
              </a:solidFill>
              <a:effectLst>
                <a:glow rad="190500">
                  <a:prstClr val="black">
                    <a:alpha val="75000"/>
                  </a:prstClr>
                </a:glow>
                <a:outerShdw blurRad="38100" dist="38100" dir="2700000" algn="tl">
                  <a:srgbClr val="000000">
                    <a:alpha val="43137"/>
                  </a:srgbClr>
                </a:outerShdw>
              </a:effectLst>
              <a:uLnTx/>
              <a:uFillTx/>
              <a:latin typeface="华文细黑"/>
              <a:ea typeface="华文细黑"/>
              <a:cs typeface="华文细黑"/>
            </a:endParaRPr>
          </a:p>
        </p:txBody>
      </p:sp>
    </p:spTree>
    <p:extLst>
      <p:ext uri="{BB962C8B-B14F-4D97-AF65-F5344CB8AC3E}">
        <p14:creationId xmlns:p14="http://schemas.microsoft.com/office/powerpoint/2010/main" val="15296802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Church of All Nations, dome with US seal, tb n033100.jpg"/>
          <p:cNvPicPr>
            <a:picLocks noChangeAspect="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以色列</a:t>
            </a:r>
            <a:endParaRPr kumimoji="0" 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教会</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138499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上帝的恩典拣选了</a:t>
            </a:r>
            <a:r>
              <a:rPr kumimoji="0" lang="zh-CN" altLang="en-US" sz="2800" b="1" i="0" u="none"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以色列</a:t>
            </a:r>
            <a:endParaRPr kumimoji="0" lang="en-US" sz="2800" b="1" i="0" u="none"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2322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上帝的恩典拣选所有</a:t>
            </a:r>
            <a:endParaRPr kumimoji="0" lang="en-US" sz="28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Wingdings"/>
                <a:ea typeface="Wingdings"/>
                <a:cs typeface="Wingdings"/>
                <a:sym typeface="Wingdings"/>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管教</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Wingdings"/>
                <a:ea typeface="Wingdings"/>
                <a:cs typeface="Wingdings"/>
                <a:sym typeface="Wingdings"/>
              </a:rPr>
              <a:t></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 </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管教</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长老</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长老</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3" name="Text Box 13"/>
          <p:cNvSpPr txBox="1">
            <a:spLocks noChangeArrowheads="1"/>
          </p:cNvSpPr>
          <p:nvPr/>
        </p:nvSpPr>
        <p:spPr bwMode="auto">
          <a:xfrm>
            <a:off x="2590800" y="5257800"/>
            <a:ext cx="3493368" cy="156966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光</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国度</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圣洁的国民</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p>
        </p:txBody>
      </p:sp>
      <p:sp>
        <p:nvSpPr>
          <p:cNvPr id="2298894" name="Text Box 14"/>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光</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国度</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b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b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圣洁的国民</a:t>
            </a:r>
            <a:r>
              <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rPr>
              <a:t>”</a:t>
            </a: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rPr>
              <a:t>155s</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1" u="sng" strike="noStrike" kern="1200" cap="none" spc="0" normalizeH="0" baseline="0" noProof="0" dirty="0">
                <a:ln>
                  <a:noFill/>
                </a:ln>
                <a:solidFill>
                  <a:srgbClr val="FFFFFF"/>
                </a:solidFill>
                <a:effectLst>
                  <a:glow rad="1016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课题</a:t>
            </a:r>
            <a:endParaRPr kumimoji="0" lang="en-US" sz="3200" b="1" i="1" u="sng"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拣选</a:t>
            </a:r>
            <a:endParaRPr kumimoji="0" lang="en-US" sz="36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不顺服</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领袖</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rPr>
              <a:t>见证</a:t>
            </a:r>
            <a:endParaRPr kumimoji="0" lang="en-US" sz="3200" b="1" i="0" u="none" strike="noStrike" kern="1200" cap="none" spc="0" normalizeH="0" baseline="0" noProof="0" dirty="0">
              <a:ln>
                <a:noFill/>
              </a:ln>
              <a:solidFill>
                <a:srgbClr val="FFFFFF"/>
              </a:solidFill>
              <a:effectLst>
                <a:glow rad="177800">
                  <a:srgbClr val="DADADA">
                    <a:lumMod val="10000"/>
                    <a:alpha val="75000"/>
                  </a:srgbClr>
                </a:glow>
                <a:outerShdw blurRad="38100" dist="38100" dir="2700000" algn="tl">
                  <a:srgbClr val="000000">
                    <a:alpha val="43137"/>
                  </a:srgbClr>
                </a:outerShdw>
              </a:effectLst>
              <a:uLnTx/>
              <a:uFillTx/>
              <a:latin typeface="华文细黑"/>
              <a:ea typeface="华文细黑"/>
              <a:cs typeface="华文细黑"/>
            </a:endParaRPr>
          </a:p>
        </p:txBody>
      </p:sp>
    </p:spTree>
    <p:extLst>
      <p:ext uri="{BB962C8B-B14F-4D97-AF65-F5344CB8AC3E}">
        <p14:creationId xmlns:p14="http://schemas.microsoft.com/office/powerpoint/2010/main" val="28450693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38"/>
        <p:cNvGrpSpPr/>
        <p:nvPr/>
      </p:nvGrpSpPr>
      <p:grpSpPr>
        <a:xfrm>
          <a:off x="0" y="0"/>
          <a:ext cx="0" cy="0"/>
          <a:chOff x="0" y="0"/>
          <a:chExt cx="0" cy="0"/>
        </a:xfrm>
      </p:grpSpPr>
      <p:sp>
        <p:nvSpPr>
          <p:cNvPr id="1639" name="Shape 1639"/>
          <p:cNvSpPr txBox="1"/>
          <p:nvPr/>
        </p:nvSpPr>
        <p:spPr>
          <a:xfrm>
            <a:off x="1295400" y="1828800"/>
            <a:ext cx="64007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tl val="0"/>
              </a:rPr>
              <a:t>IN BRIEF</a:t>
            </a:r>
          </a:p>
        </p:txBody>
      </p:sp>
      <p:pic>
        <p:nvPicPr>
          <p:cNvPr id="1640" name="Shape 1640"/>
          <p:cNvPicPr preferRelativeResize="0"/>
          <p:nvPr/>
        </p:nvPicPr>
        <p:blipFill rotWithShape="1">
          <a:blip r:embed="rId4">
            <a:alphaModFix/>
          </a:blip>
          <a:srcRect/>
          <a:stretch/>
        </p:blipFill>
        <p:spPr>
          <a:xfrm>
            <a:off x="1905000" y="0"/>
            <a:ext cx="5181600" cy="6883400"/>
          </a:xfrm>
          <a:prstGeom prst="rect">
            <a:avLst/>
          </a:prstGeom>
          <a:noFill/>
          <a:ln>
            <a:noFill/>
          </a:ln>
        </p:spPr>
      </p:pic>
      <p:sp>
        <p:nvSpPr>
          <p:cNvPr id="1641" name="Shape 1641"/>
          <p:cNvSpPr txBox="1">
            <a:spLocks noGrp="1"/>
          </p:cNvSpPr>
          <p:nvPr>
            <p:ph type="ctrTitle"/>
          </p:nvPr>
        </p:nvSpPr>
        <p:spPr>
          <a:xfrm>
            <a:off x="571500" y="71436"/>
            <a:ext cx="7772400" cy="99536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en-US" b="1" dirty="0" err="1">
                <a:solidFill>
                  <a:schemeClr val="lt1"/>
                </a:solidFill>
                <a:latin typeface="Kaiti SC" panose="02010600040101010101" pitchFamily="2" charset="-122"/>
                <a:ea typeface="Kaiti SC" panose="02010600040101010101" pitchFamily="2" charset="-122"/>
                <a:cs typeface="Arial"/>
                <a:sym typeface="Arial"/>
              </a:rPr>
              <a:t>新的约</a:t>
            </a:r>
            <a:r>
              <a:rPr lang="en-US" sz="4200" b="1" i="0" u="none" strike="noStrike" cap="none" baseline="0" dirty="0">
                <a:solidFill>
                  <a:schemeClr val="lt1"/>
                </a:solidFill>
                <a:latin typeface="Arial"/>
                <a:ea typeface="Arial"/>
                <a:cs typeface="Arial"/>
                <a:sym typeface="Arial"/>
              </a:rPr>
              <a:t> </a:t>
            </a:r>
          </a:p>
        </p:txBody>
      </p:sp>
    </p:spTree>
    <p:extLst>
      <p:ext uri="{BB962C8B-B14F-4D97-AF65-F5344CB8AC3E}">
        <p14:creationId xmlns:p14="http://schemas.microsoft.com/office/powerpoint/2010/main" val="1917989280"/>
      </p:ext>
    </p:extLst>
  </p:cSld>
  <p:clrMapOvr>
    <a:overrideClrMapping bg1="lt1" tx1="dk1" bg2="lt2" tx2="dk2" accent1="accent1" accent2="accent2" accent3="accent3" accent4="accent4" accent5="accent5" accent6="accent6" hlink="hlink" folHlink="folHlink"/>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D6C6075A-57F1-0D4D-B2A7-5228E9B61397}"/>
              </a:ext>
            </a:extLst>
          </p:cNvPr>
          <p:cNvSpPr>
            <a:spLocks noGrp="1" noChangeArrowheads="1"/>
          </p:cNvSpPr>
          <p:nvPr>
            <p:ph type="title"/>
          </p:nvPr>
        </p:nvSpPr>
        <p:spPr>
          <a:xfrm>
            <a:off x="301625" y="76200"/>
            <a:ext cx="8534400" cy="758825"/>
          </a:xfrm>
        </p:spPr>
        <p:txBody>
          <a:bodyPr/>
          <a:lstStyle/>
          <a:p>
            <a:r>
              <a:rPr lang="en-US" altLang="en-US" sz="4400" b="1">
                <a:solidFill>
                  <a:schemeClr val="tx1"/>
                </a:solidFill>
                <a:latin typeface="Arial" panose="020B0604020202020204" pitchFamily="34" charset="0"/>
                <a:ea typeface="ＭＳ Ｐゴシック" panose="020B0600070205080204" pitchFamily="34" charset="-128"/>
                <a:cs typeface="Arial" panose="020B0604020202020204" pitchFamily="34" charset="0"/>
              </a:rPr>
              <a:t>The New Covenant</a:t>
            </a:r>
          </a:p>
        </p:txBody>
      </p:sp>
      <p:pic>
        <p:nvPicPr>
          <p:cNvPr id="288770" name="Picture 2" descr="New_covenant">
            <a:extLst>
              <a:ext uri="{FF2B5EF4-FFF2-40B4-BE49-F238E27FC236}">
                <a16:creationId xmlns:a16="http://schemas.microsoft.com/office/drawing/2014/main" id="{C3D08015-CA9E-3046-8DFF-CC17FA8E3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1600200"/>
            <a:ext cx="1701800" cy="24384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8771" name="TextBox 4">
            <a:extLst>
              <a:ext uri="{FF2B5EF4-FFF2-40B4-BE49-F238E27FC236}">
                <a16:creationId xmlns:a16="http://schemas.microsoft.com/office/drawing/2014/main" id="{942A5357-D247-064D-962C-F80F5837455F}"/>
              </a:ext>
            </a:extLst>
          </p:cNvPr>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660066"/>
                </a:solidFill>
              </a:rPr>
              <a:t>Jeremiah 31:31-34</a:t>
            </a:r>
          </a:p>
        </p:txBody>
      </p:sp>
      <p:sp>
        <p:nvSpPr>
          <p:cNvPr id="288772" name="Rectangle 3">
            <a:extLst>
              <a:ext uri="{FF2B5EF4-FFF2-40B4-BE49-F238E27FC236}">
                <a16:creationId xmlns:a16="http://schemas.microsoft.com/office/drawing/2014/main" id="{12448FAE-0C96-E041-AE7C-598A4AD0E7A0}"/>
              </a:ext>
            </a:extLst>
          </p:cNvPr>
          <p:cNvSpPr txBox="1">
            <a:spLocks noChangeArrowheads="1"/>
          </p:cNvSpPr>
          <p:nvPr/>
        </p:nvSpPr>
        <p:spPr bwMode="auto">
          <a:xfrm>
            <a:off x="228600" y="1447800"/>
            <a:ext cx="6629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D16349"/>
              </a:buClr>
              <a:buSzPct val="85000"/>
            </a:pPr>
            <a:r>
              <a:rPr lang="en-US" altLang="en-US" b="1" u="sng">
                <a:solidFill>
                  <a:srgbClr val="000000"/>
                </a:solidFill>
              </a:rPr>
              <a:t>My Definition</a:t>
            </a:r>
            <a:r>
              <a:rPr lang="en-US" altLang="en-US" b="1">
                <a:solidFill>
                  <a:srgbClr val="000000"/>
                </a:solidFill>
              </a:rPr>
              <a:t>: God</a:t>
            </a:r>
            <a:r>
              <a:rPr lang="fr-FR" altLang="ja-JP" b="1">
                <a:solidFill>
                  <a:srgbClr val="000000"/>
                </a:solidFill>
              </a:rPr>
              <a:t>'</a:t>
            </a:r>
            <a:r>
              <a:rPr lang="en-US" altLang="ja-JP" b="1">
                <a:solidFill>
                  <a:srgbClr val="000000"/>
                </a:solidFill>
              </a:rPr>
              <a:t>s unconditional amplification of the blessing promise in the Abrahamic Covenant in which Israel and Judah will experience national and spiritual redemption but in which the church also experiences partial present blessings.</a:t>
            </a:r>
          </a:p>
          <a:p>
            <a:pPr eaLnBrk="1" hangingPunct="1">
              <a:spcBef>
                <a:spcPct val="20000"/>
              </a:spcBef>
              <a:buClr>
                <a:srgbClr val="D16349"/>
              </a:buClr>
              <a:buSzPct val="85000"/>
            </a:pPr>
            <a:endParaRPr lang="en-US" altLang="en-US" b="1">
              <a:solidFill>
                <a:srgbClr val="000000"/>
              </a:solidFill>
            </a:endParaRPr>
          </a:p>
          <a:p>
            <a:pPr eaLnBrk="1" hangingPunct="1">
              <a:spcBef>
                <a:spcPct val="20000"/>
              </a:spcBef>
              <a:buClr>
                <a:srgbClr val="D16349"/>
              </a:buClr>
              <a:buSzPct val="85000"/>
            </a:pPr>
            <a:r>
              <a:rPr lang="en-US" altLang="en-US" b="1" u="sng">
                <a:solidFill>
                  <a:srgbClr val="000000"/>
                </a:solidFill>
              </a:rPr>
              <a:t>Alternate (Amillennial) Definition</a:t>
            </a:r>
            <a:r>
              <a:rPr lang="en-US" altLang="en-US" b="1">
                <a:solidFill>
                  <a:srgbClr val="000000"/>
                </a:solidFill>
              </a:rPr>
              <a:t>: The blessing of the Spirit in the present age given to each believer as the </a:t>
            </a:r>
            <a:r>
              <a:rPr lang="en-US" altLang="ja-JP" b="1">
                <a:solidFill>
                  <a:srgbClr val="000000"/>
                </a:solidFill>
              </a:rPr>
              <a:t>"seed of Abraham" (Gal. 3:7, 16, 29; 4:31) since God has rejected national Israel and replaced it with the church.</a:t>
            </a:r>
            <a:endParaRPr lang="en-US" altLang="en-US" b="1">
              <a:solidFill>
                <a:srgbClr val="000000"/>
              </a:solidFill>
            </a:endParaRPr>
          </a:p>
        </p:txBody>
      </p:sp>
      <p:sp>
        <p:nvSpPr>
          <p:cNvPr id="288773" name="Text Box 6">
            <a:extLst>
              <a:ext uri="{FF2B5EF4-FFF2-40B4-BE49-F238E27FC236}">
                <a16:creationId xmlns:a16="http://schemas.microsoft.com/office/drawing/2014/main" id="{BF6F5BD8-478A-9B4E-8E9B-D674B18F7799}"/>
              </a:ext>
            </a:extLst>
          </p:cNvPr>
          <p:cNvSpPr txBox="1">
            <a:spLocks noChangeArrowheads="1"/>
          </p:cNvSpPr>
          <p:nvPr/>
        </p:nvSpPr>
        <p:spPr bwMode="auto">
          <a:xfrm>
            <a:off x="8286750" y="14287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000000"/>
                </a:solidFill>
              </a:rPr>
              <a:t>30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6"/>
        <p:cNvGrpSpPr/>
        <p:nvPr/>
      </p:nvGrpSpPr>
      <p:grpSpPr>
        <a:xfrm>
          <a:off x="0" y="0"/>
          <a:ext cx="0" cy="0"/>
          <a:chOff x="0" y="0"/>
          <a:chExt cx="0" cy="0"/>
        </a:xfrm>
      </p:grpSpPr>
      <p:sp>
        <p:nvSpPr>
          <p:cNvPr id="1647" name="Shape 1647"/>
          <p:cNvSpPr txBox="1"/>
          <p:nvPr/>
        </p:nvSpPr>
        <p:spPr>
          <a:xfrm>
            <a:off x="1662112" y="781991"/>
            <a:ext cx="6248399" cy="708024"/>
          </a:xfrm>
          <a:prstGeom prst="rect">
            <a:avLst/>
          </a:prstGeom>
          <a:solidFill>
            <a:srgbClr val="000000"/>
          </a:solidFill>
          <a:ln w="1905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亚伯拉罕</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之约</a:t>
            </a:r>
            <a:b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br>
            <a:r>
              <a:rPr kumimoji="0" lang="en-US" sz="2400" b="1" i="0" u="none" strike="noStrike" kern="0" cap="none" spc="0" normalizeH="0" baseline="0" noProof="0" dirty="0" err="1">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创</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Arial"/>
                <a:sym typeface="Arial"/>
                <a:rtl val="0"/>
              </a:rPr>
              <a:t> 12:1-3</a:t>
            </a:r>
          </a:p>
        </p:txBody>
      </p:sp>
      <p:grpSp>
        <p:nvGrpSpPr>
          <p:cNvPr id="1648" name="Shape 1648"/>
          <p:cNvGrpSpPr/>
          <p:nvPr/>
        </p:nvGrpSpPr>
        <p:grpSpPr>
          <a:xfrm>
            <a:off x="1524000" y="1196752"/>
            <a:ext cx="6262686" cy="3287930"/>
            <a:chOff x="1066800" y="2392607"/>
            <a:chExt cx="6477000" cy="3398592"/>
          </a:xfrm>
        </p:grpSpPr>
        <p:sp>
          <p:nvSpPr>
            <p:cNvPr id="1649" name="Shape 1649"/>
            <p:cNvSpPr/>
            <p:nvPr/>
          </p:nvSpPr>
          <p:spPr>
            <a:xfrm>
              <a:off x="60198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650" name="Shape 1650"/>
            <p:cNvSpPr/>
            <p:nvPr/>
          </p:nvSpPr>
          <p:spPr>
            <a:xfrm>
              <a:off x="35052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651" name="Shape 1651"/>
            <p:cNvSpPr/>
            <p:nvPr/>
          </p:nvSpPr>
          <p:spPr>
            <a:xfrm>
              <a:off x="10668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
          <p:nvSpPr>
            <p:cNvPr id="1652" name="Shape 1652"/>
            <p:cNvSpPr txBox="1"/>
            <p:nvPr/>
          </p:nvSpPr>
          <p:spPr>
            <a:xfrm rot="16200000" flipH="1">
              <a:off x="1060449" y="3543502"/>
              <a:ext cx="1598611" cy="6365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36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土地</a:t>
              </a:r>
              <a:endParaRPr kumimoji="0" lang="en-US" sz="36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653" name="Shape 1653"/>
            <p:cNvSpPr txBox="1"/>
            <p:nvPr/>
          </p:nvSpPr>
          <p:spPr>
            <a:xfrm rot="16200000">
              <a:off x="3439410" y="3403176"/>
              <a:ext cx="1600199" cy="6365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36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后裔</a:t>
              </a:r>
              <a:endParaRPr kumimoji="0" lang="en-US" sz="36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
          <p:nvSpPr>
            <p:cNvPr id="1654" name="Shape 1654"/>
            <p:cNvSpPr txBox="1"/>
            <p:nvPr/>
          </p:nvSpPr>
          <p:spPr>
            <a:xfrm rot="16200000">
              <a:off x="5580659" y="3265219"/>
              <a:ext cx="2381809" cy="6365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0508"/>
                </a:buClr>
                <a:buSzPct val="25000"/>
                <a:buFont typeface="Arial"/>
                <a:buNone/>
                <a:tabLst/>
                <a:defRPr/>
              </a:pPr>
              <a:r>
                <a:rPr kumimoji="0" lang="en-US" sz="2800" b="1" i="0" u="none" strike="noStrike" kern="0" cap="none" spc="0" normalizeH="0" baseline="0" noProof="0" dirty="0">
                  <a:ln>
                    <a:noFill/>
                  </a:ln>
                  <a:solidFill>
                    <a:srgbClr val="FF0508"/>
                  </a:solidFill>
                  <a:effectLst/>
                  <a:uLnTx/>
                  <a:uFillTx/>
                  <a:latin typeface="Arial"/>
                  <a:ea typeface="Arial"/>
                  <a:cs typeface="Arial"/>
                  <a:sym typeface="Arial"/>
                  <a:rtl val="0"/>
                </a:rPr>
                <a:t>   </a:t>
              </a:r>
              <a:r>
                <a:rPr kumimoji="0" lang="en-US" sz="36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祝福</a:t>
              </a:r>
              <a:endParaRPr kumimoji="0" lang="en-US" sz="36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grpSp>
      <p:sp>
        <p:nvSpPr>
          <p:cNvPr id="1655" name="Shape 1655"/>
          <p:cNvSpPr txBox="1"/>
          <p:nvPr/>
        </p:nvSpPr>
        <p:spPr>
          <a:xfrm>
            <a:off x="214312"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土地</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之约</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申</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30:1-10</a:t>
            </a:r>
          </a:p>
        </p:txBody>
      </p:sp>
      <p:sp>
        <p:nvSpPr>
          <p:cNvPr id="1656" name="Shape 1656"/>
          <p:cNvSpPr txBox="1"/>
          <p:nvPr/>
        </p:nvSpPr>
        <p:spPr>
          <a:xfrm>
            <a:off x="3167061"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大卫</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之约</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撒下</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7:12-16</a:t>
            </a:r>
          </a:p>
        </p:txBody>
      </p:sp>
      <p:sp>
        <p:nvSpPr>
          <p:cNvPr id="1657" name="Shape 1657"/>
          <p:cNvSpPr txBox="1"/>
          <p:nvPr/>
        </p:nvSpPr>
        <p:spPr>
          <a:xfrm>
            <a:off x="6119812"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之约</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1658" name="Shape 1658"/>
          <p:cNvSpPr txBox="1"/>
          <p:nvPr/>
        </p:nvSpPr>
        <p:spPr>
          <a:xfrm>
            <a:off x="8429625" y="0"/>
            <a:ext cx="698500" cy="461961"/>
          </a:xfrm>
          <a:prstGeom prst="rect">
            <a:avLst/>
          </a:prstGeom>
          <a:solidFill>
            <a:srgbClr val="FFFFFF"/>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476</a:t>
            </a:r>
          </a:p>
        </p:txBody>
      </p:sp>
      <p:sp>
        <p:nvSpPr>
          <p:cNvPr id="1659" name="Shape 1659"/>
          <p:cNvSpPr txBox="1">
            <a:spLocks noGrp="1"/>
          </p:cNvSpPr>
          <p:nvPr>
            <p:ph type="title"/>
          </p:nvPr>
        </p:nvSpPr>
        <p:spPr>
          <a:xfrm>
            <a:off x="609600" y="76200"/>
            <a:ext cx="8534399" cy="758825"/>
          </a:xfrm>
          <a:prstGeom prst="rect">
            <a:avLst/>
          </a:prstGeom>
          <a:noFill/>
          <a:ln>
            <a:noFill/>
          </a:ln>
        </p:spPr>
        <p:txBody>
          <a:bodyPr lIns="91425" tIns="45700" rIns="91425" bIns="45700" anchor="b" anchorCtr="0">
            <a:noAutofit/>
          </a:bodyPr>
          <a:lstStyle/>
          <a:p>
            <a:pPr lvl="0">
              <a:buClr>
                <a:schemeClr val="dk1"/>
              </a:buClr>
              <a:buSzPct val="25000"/>
            </a:pPr>
            <a:r>
              <a:rPr lang="en-US" sz="3200" b="1" dirty="0" err="1">
                <a:solidFill>
                  <a:schemeClr val="dk1"/>
                </a:solidFill>
                <a:latin typeface="Kaiti SC" panose="02010600040101010101" pitchFamily="2" charset="-122"/>
                <a:ea typeface="Kaiti SC" panose="02010600040101010101" pitchFamily="2" charset="-122"/>
                <a:cs typeface="Arial"/>
                <a:sym typeface="Arial"/>
              </a:rPr>
              <a:t>四个在圣经里无条件的约</a:t>
            </a:r>
            <a:endParaRPr lang="en-US" sz="3200" b="1" dirty="0">
              <a:solidFill>
                <a:schemeClr val="dk1"/>
              </a:solidFill>
              <a:latin typeface="Kaiti SC" panose="02010600040101010101" pitchFamily="2" charset="-122"/>
              <a:ea typeface="Kaiti SC" panose="02010600040101010101" pitchFamily="2" charset="-122"/>
              <a:cs typeface="Arial"/>
              <a:sym typeface="Arial"/>
            </a:endParaRPr>
          </a:p>
        </p:txBody>
      </p:sp>
      <p:sp>
        <p:nvSpPr>
          <p:cNvPr id="1660" name="Shape 1660"/>
          <p:cNvSpPr txBox="1"/>
          <p:nvPr/>
        </p:nvSpPr>
        <p:spPr>
          <a:xfrm>
            <a:off x="457200" y="5582941"/>
            <a:ext cx="8458200" cy="101441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新的约是神无条件扩大在亚伯拉罕</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之</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约</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中所承诺</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的祝福</a:t>
            </a:r>
            <a:r>
              <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让</a:t>
            </a:r>
            <a:endParaRPr kumimoji="0" lang="en-US" altLang="zh-CN"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犹大和以色利</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经历</a:t>
            </a:r>
            <a:r>
              <a:rPr kumimoji="0" lang="en-US" sz="24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全国性和属灵性的救赎</a:t>
            </a:r>
            <a:r>
              <a:rPr kumimoji="0" lang="zh-CN" alt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endParaRPr kumimoji="0" lang="en-US" sz="24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endParaRPr>
          </a:p>
        </p:txBody>
      </p:sp>
    </p:spTree>
    <p:extLst>
      <p:ext uri="{BB962C8B-B14F-4D97-AF65-F5344CB8AC3E}">
        <p14:creationId xmlns:p14="http://schemas.microsoft.com/office/powerpoint/2010/main" val="670412781"/>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149895"/>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新</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的</a:t>
            </a:r>
            <a:r>
              <a:rPr lang="en-US" sz="4400" b="1" dirty="0" err="1">
                <a:solidFill>
                  <a:schemeClr val="dk1"/>
                </a:solidFill>
                <a:latin typeface="Kaiti SC" panose="02010600040101010101" pitchFamily="2" charset="-122"/>
                <a:ea typeface="Kaiti SC" panose="02010600040101010101" pitchFamily="2" charset="-122"/>
                <a:cs typeface="Arial"/>
                <a:sym typeface="Arial"/>
              </a:rPr>
              <a:t>约</a:t>
            </a:r>
            <a:r>
              <a:rPr lang="en-US" altLang="zh-CN" sz="3600" b="1" dirty="0" err="1">
                <a:solidFill>
                  <a:schemeClr val="dk1"/>
                </a:solidFill>
                <a:latin typeface="Kaiti SC" panose="02010600040101010101" pitchFamily="2" charset="-122"/>
                <a:ea typeface="Kaiti SC" panose="02010600040101010101" pitchFamily="2" charset="-122"/>
                <a:cs typeface="Arial"/>
                <a:sym typeface="Arial"/>
              </a:rPr>
              <a:t>CUSPSS</a:t>
            </a:r>
            <a:endParaRPr lang="en-US" sz="36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141662" y="836712"/>
            <a:ext cx="2854324"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8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28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6" name="Shape 1669"/>
          <p:cNvSpPr txBox="1"/>
          <p:nvPr/>
        </p:nvSpPr>
        <p:spPr>
          <a:xfrm>
            <a:off x="166686" y="1438275"/>
            <a:ext cx="5056189" cy="526732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31</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耶和华说：“日子将到，我要</a:t>
            </a:r>
            <a:r>
              <a:rPr kumimoji="0" 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与以色列家和犹大家</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另立新约</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32</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不像我拉着他们祖宗的手，领他们出埃及地的时候，与他们所立的约。我虽作他们的丈夫，他们却背了我的约。”这是耶和华说的。</a:t>
            </a:r>
          </a:p>
          <a:p>
            <a:pPr marL="0" marR="0" lvl="0" indent="0" algn="l" defTabSz="914400" rtl="0" eaLnBrk="1" fontAlgn="auto" latinLnBrk="0" hangingPunct="1">
              <a:lnSpc>
                <a:spcPct val="100000"/>
              </a:lnSpc>
              <a:spcBef>
                <a:spcPts val="0"/>
              </a:spcBef>
              <a:spcAft>
                <a:spcPts val="0"/>
              </a:spcAft>
              <a:buClr>
                <a:srgbClr val="000000"/>
              </a:buClr>
              <a:buSzPct val="25000"/>
              <a:buFontTx/>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33</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耶和华说：“那些日子以后，我与以色列家所立的约乃是这样：</a:t>
            </a:r>
          </a:p>
        </p:txBody>
      </p:sp>
    </p:spTree>
    <p:extLst>
      <p:ext uri="{BB962C8B-B14F-4D97-AF65-F5344CB8AC3E}">
        <p14:creationId xmlns:p14="http://schemas.microsoft.com/office/powerpoint/2010/main" val="507014304"/>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149895"/>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dirty="0" err="1">
                <a:solidFill>
                  <a:schemeClr val="dk1"/>
                </a:solidFill>
                <a:latin typeface="Kaiti SC" panose="02010600040101010101" pitchFamily="2" charset="-122"/>
                <a:ea typeface="Kaiti SC" panose="02010600040101010101" pitchFamily="2" charset="-122"/>
                <a:cs typeface="Arial"/>
                <a:sym typeface="Arial"/>
              </a:rPr>
              <a:t>新</a:t>
            </a:r>
            <a:r>
              <a:rPr lang="zh-CN" altLang="en-US" sz="4400" b="1" dirty="0">
                <a:solidFill>
                  <a:schemeClr val="dk1"/>
                </a:solidFill>
                <a:latin typeface="Kaiti SC" panose="02010600040101010101" pitchFamily="2" charset="-122"/>
                <a:ea typeface="Kaiti SC" panose="02010600040101010101" pitchFamily="2" charset="-122"/>
                <a:cs typeface="Arial"/>
                <a:sym typeface="Arial"/>
              </a:rPr>
              <a:t>的</a:t>
            </a:r>
            <a:r>
              <a:rPr lang="en-US" sz="4400" b="1" dirty="0" err="1">
                <a:solidFill>
                  <a:schemeClr val="dk1"/>
                </a:solidFill>
                <a:latin typeface="Kaiti SC" panose="02010600040101010101" pitchFamily="2" charset="-122"/>
                <a:ea typeface="Kaiti SC" panose="02010600040101010101" pitchFamily="2" charset="-122"/>
                <a:cs typeface="Arial"/>
                <a:sym typeface="Arial"/>
              </a:rPr>
              <a:t>约</a:t>
            </a:r>
            <a:endParaRPr lang="en-US" sz="4400" b="1" dirty="0">
              <a:solidFill>
                <a:schemeClr val="dk1"/>
              </a:solidFill>
              <a:latin typeface="Kaiti SC" panose="02010600040101010101" pitchFamily="2" charset="-122"/>
              <a:ea typeface="Kaiti SC" panose="02010600040101010101" pitchFamily="2" charset="-122"/>
              <a:cs typeface="Arial"/>
              <a:sym typeface="Arial"/>
            </a:endParaRP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059832" y="747565"/>
            <a:ext cx="2952328"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60066"/>
              </a:buClr>
              <a:buSzPct val="25000"/>
              <a:buFont typeface="Arial"/>
              <a:buNone/>
              <a:tabLst/>
              <a:defRPr/>
            </a:pPr>
            <a:r>
              <a:rPr kumimoji="0" lang="en-US" sz="2800" b="1" i="0" u="none" strike="noStrike" kern="0" cap="none" spc="0" normalizeH="0" baseline="0" noProof="0" dirty="0" err="1">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耶利米书</a:t>
            </a:r>
            <a:r>
              <a:rPr kumimoji="0" lang="en-US" sz="2800" b="1" i="0" u="none" strike="noStrike" kern="0" cap="none" spc="0" normalizeH="0" baseline="0" noProof="0" dirty="0">
                <a:ln>
                  <a:noFill/>
                </a:ln>
                <a:solidFill>
                  <a:srgbClr val="660066"/>
                </a:solidFill>
                <a:effectLst/>
                <a:uLnTx/>
                <a:uFillTx/>
                <a:latin typeface="Kaiti SC" panose="02010600040101010101" pitchFamily="2" charset="-122"/>
                <a:ea typeface="Kaiti SC" panose="02010600040101010101" pitchFamily="2" charset="-122"/>
                <a:cs typeface="Arial"/>
                <a:sym typeface="Arial"/>
                <a:rtl val="0"/>
              </a:rPr>
              <a:t> 31:31-34</a:t>
            </a:r>
          </a:p>
        </p:txBody>
      </p:sp>
      <p:sp>
        <p:nvSpPr>
          <p:cNvPr id="6" name="Shape 1669"/>
          <p:cNvSpPr txBox="1"/>
          <p:nvPr/>
        </p:nvSpPr>
        <p:spPr>
          <a:xfrm>
            <a:off x="119061" y="1690068"/>
            <a:ext cx="5291136" cy="526732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a:t>
            </a:r>
            <a:r>
              <a:rPr kumimoji="0" lang="en-US" altLang="zh-CN"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3</a:t>
            </a:r>
            <a:r>
              <a:rPr kumimoji="0" lang="zh-CN" alt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下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我要将我的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律法放在他们里面</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，写在他们心上。</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我要作他们的</a:t>
            </a:r>
            <a:r>
              <a:rPr kumimoji="0" lang="zh-CN" alt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神</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，他们要作我的子民</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3</a:t>
            </a:r>
            <a:r>
              <a:rPr kumimoji="0" lang="en-US" altLang="zh-CN" sz="2800" b="1" i="0" u="none" strike="noStrike" kern="0" cap="none" spc="0" normalizeH="0" baseline="3000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4</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他们各人不再教导自己的邻舍和自己的弟兄说：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你该认识耶和华</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altLang="zh-CN"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因为他们从最小的到至大的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都必认识我</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。我要</a:t>
            </a:r>
            <a:r>
              <a:rPr kumimoji="0" lang="en-US" sz="2800" b="1" i="0" u="none" strike="noStrike" kern="0" cap="none" spc="0" normalizeH="0" baseline="0" noProof="0" dirty="0" err="1">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赦免</a:t>
            </a:r>
            <a:r>
              <a:rPr kumimoji="0" lang="en-US" sz="2800" b="1" i="0" u="none" strike="noStrike" kern="0" cap="none" spc="0" normalizeH="0" baseline="0" noProof="0" dirty="0">
                <a:ln>
                  <a:noFill/>
                </a:ln>
                <a:solidFill>
                  <a:srgbClr val="0000FF"/>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他们的罪孽，不再记念他们的罪恶</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r>
              <a:rPr kumimoji="0" lang="zh-CN" alt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 </a:t>
            </a:r>
            <a:r>
              <a:rPr kumimoji="0" lang="en-US" sz="28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这是耶和华说的</a:t>
            </a:r>
            <a:r>
              <a:rPr kumimoji="0" lang="en-US" sz="2800" b="1" i="0" u="none" strike="noStrike" kern="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US" sz="3200" b="1" i="0" u="none" strike="noStrike" kern="0" cap="none" spc="0" normalizeH="0" baseline="0" noProof="0" dirty="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1485669375"/>
      </p:ext>
    </p:extLst>
  </p:cSld>
  <p:clrMapOvr>
    <a:masterClrMapping/>
  </p:clrMapOvr>
  <p:transition spd="slow">
    <p:cut/>
  </p:transition>
</p:sld>
</file>

<file path=ppt/theme/_rels/them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0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MS PGothic"/>
        <a:cs typeface="MS PGothic"/>
      </a:majorFont>
      <a:minorFont>
        <a:latin typeface="Calibri"/>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_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2004:Templates:Presentations:Designs:Finance</Template>
  <TotalTime>9325</TotalTime>
  <Words>8140</Words>
  <Application>Microsoft Macintosh PowerPoint</Application>
  <PresentationFormat>On-screen Show (4:3)</PresentationFormat>
  <Paragraphs>1234</Paragraphs>
  <Slides>113</Slides>
  <Notes>82</Notes>
  <HiddenSlides>42</HiddenSlides>
  <MMClips>0</MMClips>
  <ScaleCrop>false</ScaleCrop>
  <HeadingPairs>
    <vt:vector size="8" baseType="variant">
      <vt:variant>
        <vt:lpstr>Fonts Used</vt:lpstr>
      </vt:variant>
      <vt:variant>
        <vt:i4>41</vt:i4>
      </vt:variant>
      <vt:variant>
        <vt:lpstr>Theme</vt:lpstr>
      </vt:variant>
      <vt:variant>
        <vt:i4>47</vt:i4>
      </vt:variant>
      <vt:variant>
        <vt:lpstr>Embedded OLE Servers</vt:lpstr>
      </vt:variant>
      <vt:variant>
        <vt:i4>1</vt:i4>
      </vt:variant>
      <vt:variant>
        <vt:lpstr>Slide Titles</vt:lpstr>
      </vt:variant>
      <vt:variant>
        <vt:i4>113</vt:i4>
      </vt:variant>
    </vt:vector>
  </HeadingPairs>
  <TitlesOfParts>
    <vt:vector size="202" baseType="lpstr">
      <vt:lpstr>.AppleSystemUIFont</vt:lpstr>
      <vt:lpstr>0</vt:lpstr>
      <vt:lpstr>Arial Unicode MS</vt:lpstr>
      <vt:lpstr>Balthazar</vt:lpstr>
      <vt:lpstr>BatangChe</vt:lpstr>
      <vt:lpstr>body</vt:lpstr>
      <vt:lpstr>Chicago</vt:lpstr>
      <vt:lpstr>Kaiti SC</vt:lpstr>
      <vt:lpstr>Kosher-Normal</vt:lpstr>
      <vt:lpstr>ＭＳ Ｐゴシック</vt:lpstr>
      <vt:lpstr>Nadianne</vt:lpstr>
      <vt:lpstr>Noto Sans Symbol</vt:lpstr>
      <vt:lpstr>NSimSun</vt:lpstr>
      <vt:lpstr>Rial</vt:lpstr>
      <vt:lpstr>Scholar</vt:lpstr>
      <vt:lpstr>SimHei</vt:lpstr>
      <vt:lpstr>宋体</vt:lpstr>
      <vt:lpstr>华文细黑</vt:lpstr>
      <vt:lpstr>Times</vt:lpstr>
      <vt:lpstr>Times New Roman Bold</vt:lpstr>
      <vt:lpstr>Arial</vt:lpstr>
      <vt:lpstr>Arial Black</vt:lpstr>
      <vt:lpstr>Arial Narrow</vt:lpstr>
      <vt:lpstr>Braggadocio</vt:lpstr>
      <vt:lpstr>Calibri</vt:lpstr>
      <vt:lpstr>Century Gothic</vt:lpstr>
      <vt:lpstr>Comic Sans MS</vt:lpstr>
      <vt:lpstr>Constantia</vt:lpstr>
      <vt:lpstr>Copperplate Gothic Light</vt:lpstr>
      <vt:lpstr>Courier New</vt:lpstr>
      <vt:lpstr>Franklin Gothic Medium</vt:lpstr>
      <vt:lpstr>Garamond</vt:lpstr>
      <vt:lpstr>Georgia</vt:lpstr>
      <vt:lpstr>Helvetica</vt:lpstr>
      <vt:lpstr>Impact</vt:lpstr>
      <vt:lpstr>Monotype Sorts</vt:lpstr>
      <vt:lpstr>Tahoma</vt:lpstr>
      <vt:lpstr>Times New Roman</vt:lpstr>
      <vt:lpstr>Trebuchet MS</vt:lpstr>
      <vt:lpstr>Wingdings</vt:lpstr>
      <vt:lpstr>Wingdings 2</vt:lpstr>
      <vt:lpstr>Blank Presentation</vt:lpstr>
      <vt:lpstr>Crumple</vt:lpstr>
      <vt:lpstr>Default Design</vt:lpstr>
      <vt:lpstr>1_Blank Presentation</vt:lpstr>
      <vt:lpstr>Selling a Product or Service</vt:lpstr>
      <vt:lpstr>3_Default Design</vt:lpstr>
      <vt:lpstr>6_Blank Presentation</vt:lpstr>
      <vt:lpstr>4_Default Design</vt:lpstr>
      <vt:lpstr>TECH</vt:lpstr>
      <vt:lpstr>6_Default Design</vt:lpstr>
      <vt:lpstr>1_Crumple</vt:lpstr>
      <vt:lpstr>7_Default Design</vt:lpstr>
      <vt:lpstr>1_Euro Soccer</vt:lpstr>
      <vt:lpstr>7_Blank Presentation</vt:lpstr>
      <vt:lpstr>Generic</vt:lpstr>
      <vt:lpstr>Stream</vt:lpstr>
      <vt:lpstr>9_Blank Presentation</vt:lpstr>
      <vt:lpstr>8_Blank Presentation</vt:lpstr>
      <vt:lpstr>10_Blank Presentation</vt:lpstr>
      <vt:lpstr>11_Blank Presentation</vt:lpstr>
      <vt:lpstr>8_Default Design</vt:lpstr>
      <vt:lpstr>Notebook</vt:lpstr>
      <vt:lpstr>Civic</vt:lpstr>
      <vt:lpstr>Orbit</vt:lpstr>
      <vt:lpstr>1_Earth</vt:lpstr>
      <vt:lpstr>19_Default Design</vt:lpstr>
      <vt:lpstr>1_ZESTY</vt:lpstr>
      <vt:lpstr>20_Default Design</vt:lpstr>
      <vt:lpstr>1_TECH</vt:lpstr>
      <vt:lpstr>Paper</vt:lpstr>
      <vt:lpstr>1_Default Design</vt:lpstr>
      <vt:lpstr>1_Paper</vt:lpstr>
      <vt:lpstr>2_Blank Presentation</vt:lpstr>
      <vt:lpstr>Gleam</vt:lpstr>
      <vt:lpstr>1_blstripc.ppt - Blue Stripes</vt:lpstr>
      <vt:lpstr>17_Blank Presentation</vt:lpstr>
      <vt:lpstr>3_untitled 3</vt:lpstr>
      <vt:lpstr>Office Theme</vt:lpstr>
      <vt:lpstr>3_Slit</vt:lpstr>
      <vt:lpstr>1_Notebook</vt:lpstr>
      <vt:lpstr>12_Blank Presentation</vt:lpstr>
      <vt:lpstr>5_Civic</vt:lpstr>
      <vt:lpstr>2_Civic</vt:lpstr>
      <vt:lpstr>1_Whirlpool</vt:lpstr>
      <vt:lpstr>1_Topo</vt:lpstr>
      <vt:lpstr>1_MEADOW</vt:lpstr>
      <vt:lpstr>2_Paper</vt:lpstr>
      <vt:lpstr>Microsoft ClipArt Gallery</vt:lpstr>
      <vt:lpstr>The Nature of the Church</vt:lpstr>
      <vt:lpstr>Different Views on the Nature of the Church</vt:lpstr>
      <vt:lpstr>Denominations</vt:lpstr>
      <vt:lpstr>Denominations</vt:lpstr>
      <vt:lpstr>2005 USA Church Attendance</vt:lpstr>
      <vt:lpstr>What is Your Own Definition of the Local Church?</vt:lpstr>
      <vt:lpstr>A Biblical Definition</vt:lpstr>
      <vt:lpstr>Is the building the "house of God"?</vt:lpstr>
      <vt:lpstr>ATHENS</vt:lpstr>
      <vt:lpstr>Five Church Metaphors</vt:lpstr>
      <vt:lpstr>Body</vt:lpstr>
      <vt:lpstr>A. 在教会里，每个人都有不同恩赐。(12:14)</vt:lpstr>
      <vt:lpstr>II. 我们需要运用恩赐，使教会能够运作(12:14-20)</vt:lpstr>
      <vt:lpstr>B. 拥有比较不起眼的恩赐的信徒，不因该认为自己不重要。 (12:15-16).</vt:lpstr>
      <vt:lpstr>信徒不因该对其他的比较不起眼的肢体说,  “我不需要你！”(12:21)</vt:lpstr>
      <vt:lpstr>C. 在教会的多样性，使他更有效率  (12:17-20).</vt:lpstr>
      <vt:lpstr>III. 因当谦卑地使用属灵恩赐(12:21-26).</vt:lpstr>
      <vt:lpstr>看似卑微的恩赐，更不能少 (12:22)</vt:lpstr>
      <vt:lpstr>看似不体面的恩赐，更要尊荣他 (12:23a)</vt:lpstr>
      <vt:lpstr>恩赐看似不 俊 美 的 ， 越 发 得 着 俊 美(12:23b)</vt:lpstr>
      <vt:lpstr>拥有出众的恩赐的信徒， 我们无须特别肯定他(12:24a)</vt:lpstr>
      <vt:lpstr>神会加倍尊荣那些默默在幕后服侍的肢体(12:24b).</vt:lpstr>
      <vt:lpstr>神看重每一个肢体，我们也要彼此相顾(12:25-26).</vt:lpstr>
      <vt:lpstr>IV. 教会需要不同恩赐的配搭，使得教会多元化。 (12:27-31).</vt:lpstr>
      <vt:lpstr>B. 不同的阶层，有不同的恩赐，说明信徒各有不同恩赐。 (12:28-30).</vt:lpstr>
      <vt:lpstr>C. 渴慕恩赐的目的是要来 造就教会(12:31).</vt:lpstr>
      <vt:lpstr>Bride</vt:lpstr>
      <vt:lpstr>Susan &amp; Rick, 1982</vt:lpstr>
      <vt:lpstr>Marriage:  30 December 1983</vt:lpstr>
      <vt:lpstr>Temple</vt:lpstr>
      <vt:lpstr>神的家庭 (弗 2:19-22)</vt:lpstr>
      <vt:lpstr>Priesthood</vt:lpstr>
      <vt:lpstr>PowerPoint Presentation</vt:lpstr>
      <vt:lpstr>PowerPoint Presentation</vt:lpstr>
      <vt:lpstr>PowerPoint Presentation</vt:lpstr>
      <vt:lpstr>Flock</vt:lpstr>
      <vt:lpstr>Metaphors for the Church</vt:lpstr>
      <vt:lpstr>Metaphors for the Church</vt:lpstr>
      <vt:lpstr>Three Purposes for the Church</vt:lpstr>
      <vt:lpstr>Other Metaphors for the Church...</vt:lpstr>
      <vt:lpstr>约翰福音15章中的枝子比喻… </vt:lpstr>
      <vt:lpstr>I am the Vine… (15:1)</vt:lpstr>
      <vt:lpstr>什么是「果子」？</vt:lpstr>
      <vt:lpstr>修剪的比喻并不容易理解…… </vt:lpstr>
      <vt:lpstr>约翰福音 15:2</vt:lpstr>
      <vt:lpstr>但第6节中被丢弃并焚烧的枝子指的是什么？</vt:lpstr>
      <vt:lpstr>深入探讨约翰福音15:1-6</vt:lpstr>
      <vt:lpstr>深入探讨约翰福音15:1-6</vt:lpstr>
      <vt:lpstr>建议的约翰福音15章讲道</vt:lpstr>
      <vt:lpstr>什么是你“永存的果子”？</vt:lpstr>
      <vt:lpstr>The Church as a Kingdom</vt:lpstr>
      <vt:lpstr>The Church as a Household/Family (Eph. 2:19)</vt:lpstr>
      <vt:lpstr>Summary</vt:lpstr>
      <vt:lpstr>How is Your Church in the Three Purposes?</vt:lpstr>
      <vt:lpstr>Function versus Form</vt:lpstr>
      <vt:lpstr>Function versus Form</vt:lpstr>
      <vt:lpstr>Function versus Form</vt:lpstr>
      <vt:lpstr>Now let's evaluate some church practices...</vt:lpstr>
      <vt:lpstr>Supra Cultural or Cultural?</vt:lpstr>
      <vt:lpstr>Supra Cultural or Cultural?</vt:lpstr>
      <vt:lpstr>Supra Cultural or Cultural?</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Steps to Relevance  (Applying the Right Form for the Function)</vt:lpstr>
      <vt:lpstr>Evaluating Function &amp; Form</vt:lpstr>
      <vt:lpstr>Evaluating Function &amp; Form</vt:lpstr>
      <vt:lpstr>Evaluating Function &amp; Form</vt:lpstr>
      <vt:lpstr>问题: 以色列与教会： 无连续 或是 连续 ? 回答: 两者皆是! (参阅 新约导论 155r-155s页)</vt:lpstr>
      <vt:lpstr>But why is Distinguishing  Israel &amp; the Church Significant?</vt:lpstr>
      <vt:lpstr>两种约的对照</vt:lpstr>
      <vt:lpstr>两种约的对照</vt:lpstr>
      <vt:lpstr>两种约的对照</vt:lpstr>
      <vt:lpstr>摩西之约 的核心就是十 诫</vt:lpstr>
      <vt:lpstr>PowerPoint Presentation</vt:lpstr>
      <vt:lpstr>十诫</vt:lpstr>
      <vt:lpstr>十诫</vt:lpstr>
      <vt:lpstr>十诫 </vt:lpstr>
      <vt:lpstr>小组讨论…</vt:lpstr>
      <vt:lpstr>我们在加利利酒店遇上安息日 </vt:lpstr>
      <vt:lpstr>罗马书里的义</vt:lpstr>
      <vt:lpstr>“以色列”始终是指雅各的肉身后裔  (9:1-5)</vt:lpstr>
      <vt:lpstr>以色列民族有未来吗?</vt:lpstr>
      <vt:lpstr>总结罗马书9-11章</vt:lpstr>
      <vt:lpstr>外邦人的移植</vt:lpstr>
      <vt:lpstr>不连续性</vt:lpstr>
      <vt:lpstr>不连续性</vt:lpstr>
      <vt:lpstr>不连续性</vt:lpstr>
      <vt:lpstr>连续性</vt:lpstr>
      <vt:lpstr>连续性</vt:lpstr>
      <vt:lpstr>连续性</vt:lpstr>
      <vt:lpstr>新的约 </vt:lpstr>
      <vt:lpstr>The New Covenant</vt:lpstr>
      <vt:lpstr>四个在圣经里无条件的约</vt:lpstr>
      <vt:lpstr>新的约CUSPSS</vt:lpstr>
      <vt:lpstr>新的约</vt:lpstr>
      <vt:lpstr>规  定</vt:lpstr>
      <vt:lpstr>无条件的性质</vt:lpstr>
      <vt:lpstr>对履行时间的不同见解</vt:lpstr>
      <vt:lpstr>国度与契约时间表 </vt:lpstr>
      <vt:lpstr>“新”代替 “旧"</vt:lpstr>
      <vt:lpstr>圣约的象徵</vt:lpstr>
      <vt:lpstr>旧约和新约的差异(哥林多后书 3–4 )</vt:lpstr>
      <vt:lpstr>如何协调?</vt:lpstr>
      <vt:lpstr>新约成就的看法</vt:lpstr>
      <vt:lpstr>新约成就的看法</vt:lpstr>
      <vt:lpstr>新约成就的看法  = 这是我的看法 </vt:lpstr>
      <vt:lpstr>“这 杯 是 用 我 血 所 立 的 新 约” (路加福音 22:20）</vt:lpstr>
      <vt:lpstr>Black</vt:lpstr>
      <vt:lpstr>教会论链接地址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186</cp:revision>
  <dcterms:created xsi:type="dcterms:W3CDTF">2009-09-10T13:59:07Z</dcterms:created>
  <dcterms:modified xsi:type="dcterms:W3CDTF">2026-03-23T18:18:42Z</dcterms:modified>
</cp:coreProperties>
</file>