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2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3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14.xml" ContentType="application/vnd.openxmlformats-officedocument.them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5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theme/theme21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2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3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theme/theme24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5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26.xml" ContentType="application/vnd.openxmlformats-officedocument.theme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7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8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9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30.xml" ContentType="application/vnd.openxmlformats-officedocument.theme+xml"/>
  <Override PartName="/ppt/slideLayouts/slideLayout312.xml" ContentType="application/vnd.openxmlformats-officedocument.presentationml.slideLayout+xml"/>
  <Override PartName="/ppt/theme/theme31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32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33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34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761" r:id="rId2"/>
    <p:sldMasterId id="2147483800" r:id="rId3"/>
    <p:sldMasterId id="2147483860" r:id="rId4"/>
    <p:sldMasterId id="2147484332" r:id="rId5"/>
    <p:sldMasterId id="2147484765" r:id="rId6"/>
    <p:sldMasterId id="2147484778" r:id="rId7"/>
    <p:sldMasterId id="2147484791" r:id="rId8"/>
    <p:sldMasterId id="2147484804" r:id="rId9"/>
    <p:sldMasterId id="2147484816" r:id="rId10"/>
    <p:sldMasterId id="2147484828" r:id="rId11"/>
    <p:sldMasterId id="2147484840" r:id="rId12"/>
    <p:sldMasterId id="2147484852" r:id="rId13"/>
    <p:sldMasterId id="2147484864" r:id="rId14"/>
    <p:sldMasterId id="2147484876" r:id="rId15"/>
    <p:sldMasterId id="2147484888" r:id="rId16"/>
    <p:sldMasterId id="2147484900" r:id="rId17"/>
    <p:sldMasterId id="2147484912" r:id="rId18"/>
    <p:sldMasterId id="2147484924" r:id="rId19"/>
    <p:sldMasterId id="2147484936" r:id="rId20"/>
    <p:sldMasterId id="2147484948" r:id="rId21"/>
    <p:sldMasterId id="2147484950" r:id="rId22"/>
    <p:sldMasterId id="2147484963" r:id="rId23"/>
    <p:sldMasterId id="2147484975" r:id="rId24"/>
    <p:sldMasterId id="2147484987" r:id="rId25"/>
    <p:sldMasterId id="2147484999" r:id="rId26"/>
    <p:sldMasterId id="2147485011" r:id="rId27"/>
    <p:sldMasterId id="2147485015" r:id="rId28"/>
    <p:sldMasterId id="2147485018" r:id="rId29"/>
    <p:sldMasterId id="2147485030" r:id="rId30"/>
    <p:sldMasterId id="2147485042" r:id="rId31"/>
    <p:sldMasterId id="2147485044" r:id="rId32"/>
    <p:sldMasterId id="2147485056" r:id="rId33"/>
    <p:sldMasterId id="2147485070" r:id="rId34"/>
    <p:sldMasterId id="2147485084" r:id="rId35"/>
  </p:sldMasterIdLst>
  <p:notesMasterIdLst>
    <p:notesMasterId r:id="rId150"/>
  </p:notesMasterIdLst>
  <p:sldIdLst>
    <p:sldId id="340" r:id="rId36"/>
    <p:sldId id="258" r:id="rId37"/>
    <p:sldId id="259" r:id="rId38"/>
    <p:sldId id="1984" r:id="rId39"/>
    <p:sldId id="388" r:id="rId40"/>
    <p:sldId id="267" r:id="rId41"/>
    <p:sldId id="425" r:id="rId42"/>
    <p:sldId id="427" r:id="rId43"/>
    <p:sldId id="266" r:id="rId44"/>
    <p:sldId id="428" r:id="rId45"/>
    <p:sldId id="334" r:id="rId46"/>
    <p:sldId id="270" r:id="rId47"/>
    <p:sldId id="736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354" r:id="rId57"/>
    <p:sldId id="1985" r:id="rId58"/>
    <p:sldId id="356" r:id="rId59"/>
    <p:sldId id="901" r:id="rId60"/>
    <p:sldId id="322" r:id="rId61"/>
    <p:sldId id="303" r:id="rId62"/>
    <p:sldId id="304" r:id="rId63"/>
    <p:sldId id="305" r:id="rId64"/>
    <p:sldId id="306" r:id="rId65"/>
    <p:sldId id="307" r:id="rId66"/>
    <p:sldId id="308" r:id="rId67"/>
    <p:sldId id="309" r:id="rId68"/>
    <p:sldId id="310" r:id="rId69"/>
    <p:sldId id="311" r:id="rId70"/>
    <p:sldId id="312" r:id="rId71"/>
    <p:sldId id="313" r:id="rId72"/>
    <p:sldId id="314" r:id="rId73"/>
    <p:sldId id="315" r:id="rId74"/>
    <p:sldId id="316" r:id="rId75"/>
    <p:sldId id="317" r:id="rId76"/>
    <p:sldId id="318" r:id="rId77"/>
    <p:sldId id="319" r:id="rId78"/>
    <p:sldId id="320" r:id="rId79"/>
    <p:sldId id="321" r:id="rId80"/>
    <p:sldId id="1986" r:id="rId81"/>
    <p:sldId id="323" r:id="rId82"/>
    <p:sldId id="324" r:id="rId83"/>
    <p:sldId id="325" r:id="rId84"/>
    <p:sldId id="326" r:id="rId85"/>
    <p:sldId id="327" r:id="rId86"/>
    <p:sldId id="328" r:id="rId87"/>
    <p:sldId id="329" r:id="rId88"/>
    <p:sldId id="330" r:id="rId89"/>
    <p:sldId id="331" r:id="rId90"/>
    <p:sldId id="332" r:id="rId91"/>
    <p:sldId id="333" r:id="rId92"/>
    <p:sldId id="1987" r:id="rId93"/>
    <p:sldId id="335" r:id="rId94"/>
    <p:sldId id="336" r:id="rId95"/>
    <p:sldId id="337" r:id="rId96"/>
    <p:sldId id="338" r:id="rId97"/>
    <p:sldId id="339" r:id="rId98"/>
    <p:sldId id="1988" r:id="rId99"/>
    <p:sldId id="341" r:id="rId100"/>
    <p:sldId id="342" r:id="rId101"/>
    <p:sldId id="343" r:id="rId102"/>
    <p:sldId id="344" r:id="rId103"/>
    <p:sldId id="345" r:id="rId104"/>
    <p:sldId id="346" r:id="rId105"/>
    <p:sldId id="347" r:id="rId106"/>
    <p:sldId id="348" r:id="rId107"/>
    <p:sldId id="349" r:id="rId108"/>
    <p:sldId id="350" r:id="rId109"/>
    <p:sldId id="351" r:id="rId110"/>
    <p:sldId id="352" r:id="rId111"/>
    <p:sldId id="353" r:id="rId112"/>
    <p:sldId id="1989" r:id="rId113"/>
    <p:sldId id="1990" r:id="rId114"/>
    <p:sldId id="1991" r:id="rId115"/>
    <p:sldId id="357" r:id="rId116"/>
    <p:sldId id="358" r:id="rId117"/>
    <p:sldId id="359" r:id="rId118"/>
    <p:sldId id="360" r:id="rId119"/>
    <p:sldId id="361" r:id="rId120"/>
    <p:sldId id="362" r:id="rId121"/>
    <p:sldId id="1992" r:id="rId122"/>
    <p:sldId id="364" r:id="rId123"/>
    <p:sldId id="365" r:id="rId124"/>
    <p:sldId id="366" r:id="rId125"/>
    <p:sldId id="367" r:id="rId126"/>
    <p:sldId id="368" r:id="rId127"/>
    <p:sldId id="369" r:id="rId128"/>
    <p:sldId id="370" r:id="rId129"/>
    <p:sldId id="371" r:id="rId130"/>
    <p:sldId id="372" r:id="rId131"/>
    <p:sldId id="593" r:id="rId132"/>
    <p:sldId id="594" r:id="rId133"/>
    <p:sldId id="380" r:id="rId134"/>
    <p:sldId id="600" r:id="rId135"/>
    <p:sldId id="601" r:id="rId136"/>
    <p:sldId id="602" r:id="rId137"/>
    <p:sldId id="603" r:id="rId138"/>
    <p:sldId id="604" r:id="rId139"/>
    <p:sldId id="605" r:id="rId140"/>
    <p:sldId id="606" r:id="rId141"/>
    <p:sldId id="607" r:id="rId142"/>
    <p:sldId id="609" r:id="rId143"/>
    <p:sldId id="419" r:id="rId144"/>
    <p:sldId id="420" r:id="rId145"/>
    <p:sldId id="421" r:id="rId146"/>
    <p:sldId id="422" r:id="rId147"/>
    <p:sldId id="355" r:id="rId148"/>
    <p:sldId id="378" r:id="rId1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8"/>
    <p:restoredTop sz="94647"/>
  </p:normalViewPr>
  <p:slideViewPr>
    <p:cSldViewPr>
      <p:cViewPr varScale="1">
        <p:scale>
          <a:sx n="91" d="100"/>
          <a:sy n="91" d="100"/>
        </p:scale>
        <p:origin x="200" y="1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7.xml"/><Relationship Id="rId63" Type="http://schemas.openxmlformats.org/officeDocument/2006/relationships/slide" Target="slides/slide28.xml"/><Relationship Id="rId84" Type="http://schemas.openxmlformats.org/officeDocument/2006/relationships/slide" Target="slides/slide49.xml"/><Relationship Id="rId138" Type="http://schemas.openxmlformats.org/officeDocument/2006/relationships/slide" Target="slides/slide103.xml"/><Relationship Id="rId107" Type="http://schemas.openxmlformats.org/officeDocument/2006/relationships/slide" Target="slides/slide72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" Target="slides/slide18.xml"/><Relationship Id="rId74" Type="http://schemas.openxmlformats.org/officeDocument/2006/relationships/slide" Target="slides/slide39.xml"/><Relationship Id="rId128" Type="http://schemas.openxmlformats.org/officeDocument/2006/relationships/slide" Target="slides/slide93.xml"/><Relationship Id="rId149" Type="http://schemas.openxmlformats.org/officeDocument/2006/relationships/slide" Target="slides/slide114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60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113" Type="http://schemas.openxmlformats.org/officeDocument/2006/relationships/slide" Target="slides/slide78.xml"/><Relationship Id="rId118" Type="http://schemas.openxmlformats.org/officeDocument/2006/relationships/slide" Target="slides/slide83.xml"/><Relationship Id="rId134" Type="http://schemas.openxmlformats.org/officeDocument/2006/relationships/slide" Target="slides/slide99.xml"/><Relationship Id="rId139" Type="http://schemas.openxmlformats.org/officeDocument/2006/relationships/slide" Target="slides/slide104.xml"/><Relationship Id="rId80" Type="http://schemas.openxmlformats.org/officeDocument/2006/relationships/slide" Target="slides/slide45.xml"/><Relationship Id="rId85" Type="http://schemas.openxmlformats.org/officeDocument/2006/relationships/slide" Target="slides/slide50.xml"/><Relationship Id="rId150" Type="http://schemas.openxmlformats.org/officeDocument/2006/relationships/notesMaster" Target="notesMasters/notesMaster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3.xml"/><Relationship Id="rId59" Type="http://schemas.openxmlformats.org/officeDocument/2006/relationships/slide" Target="slides/slide24.xml"/><Relationship Id="rId103" Type="http://schemas.openxmlformats.org/officeDocument/2006/relationships/slide" Target="slides/slide68.xml"/><Relationship Id="rId108" Type="http://schemas.openxmlformats.org/officeDocument/2006/relationships/slide" Target="slides/slide73.xml"/><Relationship Id="rId124" Type="http://schemas.openxmlformats.org/officeDocument/2006/relationships/slide" Target="slides/slide89.xml"/><Relationship Id="rId129" Type="http://schemas.openxmlformats.org/officeDocument/2006/relationships/slide" Target="slides/slide94.xml"/><Relationship Id="rId54" Type="http://schemas.openxmlformats.org/officeDocument/2006/relationships/slide" Target="slides/slide19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91" Type="http://schemas.openxmlformats.org/officeDocument/2006/relationships/slide" Target="slides/slide56.xml"/><Relationship Id="rId96" Type="http://schemas.openxmlformats.org/officeDocument/2006/relationships/slide" Target="slides/slide61.xml"/><Relationship Id="rId140" Type="http://schemas.openxmlformats.org/officeDocument/2006/relationships/slide" Target="slides/slide105.xml"/><Relationship Id="rId145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14.xml"/><Relationship Id="rId114" Type="http://schemas.openxmlformats.org/officeDocument/2006/relationships/slide" Target="slides/slide79.xml"/><Relationship Id="rId119" Type="http://schemas.openxmlformats.org/officeDocument/2006/relationships/slide" Target="slides/slide84.xml"/><Relationship Id="rId44" Type="http://schemas.openxmlformats.org/officeDocument/2006/relationships/slide" Target="slides/slide9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81" Type="http://schemas.openxmlformats.org/officeDocument/2006/relationships/slide" Target="slides/slide46.xml"/><Relationship Id="rId86" Type="http://schemas.openxmlformats.org/officeDocument/2006/relationships/slide" Target="slides/slide51.xml"/><Relationship Id="rId130" Type="http://schemas.openxmlformats.org/officeDocument/2006/relationships/slide" Target="slides/slide95.xml"/><Relationship Id="rId135" Type="http://schemas.openxmlformats.org/officeDocument/2006/relationships/slide" Target="slides/slide100.xml"/><Relationship Id="rId151" Type="http://schemas.openxmlformats.org/officeDocument/2006/relationships/presProps" Target="presProps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4.xml"/><Relationship Id="rId109" Type="http://schemas.openxmlformats.org/officeDocument/2006/relationships/slide" Target="slides/slide74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76" Type="http://schemas.openxmlformats.org/officeDocument/2006/relationships/slide" Target="slides/slide41.xml"/><Relationship Id="rId97" Type="http://schemas.openxmlformats.org/officeDocument/2006/relationships/slide" Target="slides/slide62.xml"/><Relationship Id="rId104" Type="http://schemas.openxmlformats.org/officeDocument/2006/relationships/slide" Target="slides/slide69.xml"/><Relationship Id="rId120" Type="http://schemas.openxmlformats.org/officeDocument/2006/relationships/slide" Target="slides/slide85.xml"/><Relationship Id="rId125" Type="http://schemas.openxmlformats.org/officeDocument/2006/relationships/slide" Target="slides/slide90.xml"/><Relationship Id="rId141" Type="http://schemas.openxmlformats.org/officeDocument/2006/relationships/slide" Target="slides/slide106.xml"/><Relationship Id="rId146" Type="http://schemas.openxmlformats.org/officeDocument/2006/relationships/slide" Target="slides/slide11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6.xml"/><Relationship Id="rId92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66" Type="http://schemas.openxmlformats.org/officeDocument/2006/relationships/slide" Target="slides/slide31.xml"/><Relationship Id="rId87" Type="http://schemas.openxmlformats.org/officeDocument/2006/relationships/slide" Target="slides/slide52.xml"/><Relationship Id="rId110" Type="http://schemas.openxmlformats.org/officeDocument/2006/relationships/slide" Target="slides/slide75.xml"/><Relationship Id="rId115" Type="http://schemas.openxmlformats.org/officeDocument/2006/relationships/slide" Target="slides/slide80.xml"/><Relationship Id="rId131" Type="http://schemas.openxmlformats.org/officeDocument/2006/relationships/slide" Target="slides/slide96.xml"/><Relationship Id="rId136" Type="http://schemas.openxmlformats.org/officeDocument/2006/relationships/slide" Target="slides/slide101.xml"/><Relationship Id="rId61" Type="http://schemas.openxmlformats.org/officeDocument/2006/relationships/slide" Target="slides/slide26.xml"/><Relationship Id="rId82" Type="http://schemas.openxmlformats.org/officeDocument/2006/relationships/slide" Target="slides/slide47.xml"/><Relationship Id="rId152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21.xml"/><Relationship Id="rId77" Type="http://schemas.openxmlformats.org/officeDocument/2006/relationships/slide" Target="slides/slide42.xml"/><Relationship Id="rId100" Type="http://schemas.openxmlformats.org/officeDocument/2006/relationships/slide" Target="slides/slide65.xml"/><Relationship Id="rId105" Type="http://schemas.openxmlformats.org/officeDocument/2006/relationships/slide" Target="slides/slide70.xml"/><Relationship Id="rId126" Type="http://schemas.openxmlformats.org/officeDocument/2006/relationships/slide" Target="slides/slide91.xml"/><Relationship Id="rId147" Type="http://schemas.openxmlformats.org/officeDocument/2006/relationships/slide" Target="slides/slide11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93" Type="http://schemas.openxmlformats.org/officeDocument/2006/relationships/slide" Target="slides/slide58.xml"/><Relationship Id="rId98" Type="http://schemas.openxmlformats.org/officeDocument/2006/relationships/slide" Target="slides/slide63.xml"/><Relationship Id="rId121" Type="http://schemas.openxmlformats.org/officeDocument/2006/relationships/slide" Target="slides/slide86.xml"/><Relationship Id="rId142" Type="http://schemas.openxmlformats.org/officeDocument/2006/relationships/slide" Target="slides/slide107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11.xml"/><Relationship Id="rId67" Type="http://schemas.openxmlformats.org/officeDocument/2006/relationships/slide" Target="slides/slide32.xml"/><Relationship Id="rId116" Type="http://schemas.openxmlformats.org/officeDocument/2006/relationships/slide" Target="slides/slide81.xml"/><Relationship Id="rId137" Type="http://schemas.openxmlformats.org/officeDocument/2006/relationships/slide" Target="slides/slide102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6.xml"/><Relationship Id="rId62" Type="http://schemas.openxmlformats.org/officeDocument/2006/relationships/slide" Target="slides/slide27.xml"/><Relationship Id="rId83" Type="http://schemas.openxmlformats.org/officeDocument/2006/relationships/slide" Target="slides/slide48.xml"/><Relationship Id="rId88" Type="http://schemas.openxmlformats.org/officeDocument/2006/relationships/slide" Target="slides/slide53.xml"/><Relationship Id="rId111" Type="http://schemas.openxmlformats.org/officeDocument/2006/relationships/slide" Target="slides/slide76.xml"/><Relationship Id="rId132" Type="http://schemas.openxmlformats.org/officeDocument/2006/relationships/slide" Target="slides/slide97.xml"/><Relationship Id="rId153" Type="http://schemas.openxmlformats.org/officeDocument/2006/relationships/theme" Target="theme/theme1.xml"/><Relationship Id="rId15" Type="http://schemas.openxmlformats.org/officeDocument/2006/relationships/slideMaster" Target="slideMasters/slideMaster15.xml"/><Relationship Id="rId36" Type="http://schemas.openxmlformats.org/officeDocument/2006/relationships/slide" Target="slides/slide1.xml"/><Relationship Id="rId57" Type="http://schemas.openxmlformats.org/officeDocument/2006/relationships/slide" Target="slides/slide22.xml"/><Relationship Id="rId106" Type="http://schemas.openxmlformats.org/officeDocument/2006/relationships/slide" Target="slides/slide71.xml"/><Relationship Id="rId127" Type="http://schemas.openxmlformats.org/officeDocument/2006/relationships/slide" Target="slides/slide9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17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94" Type="http://schemas.openxmlformats.org/officeDocument/2006/relationships/slide" Target="slides/slide59.xml"/><Relationship Id="rId99" Type="http://schemas.openxmlformats.org/officeDocument/2006/relationships/slide" Target="slides/slide64.xml"/><Relationship Id="rId101" Type="http://schemas.openxmlformats.org/officeDocument/2006/relationships/slide" Target="slides/slide66.xml"/><Relationship Id="rId122" Type="http://schemas.openxmlformats.org/officeDocument/2006/relationships/slide" Target="slides/slide87.xml"/><Relationship Id="rId143" Type="http://schemas.openxmlformats.org/officeDocument/2006/relationships/slide" Target="slides/slide108.xml"/><Relationship Id="rId148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" Target="slides/slide12.xml"/><Relationship Id="rId68" Type="http://schemas.openxmlformats.org/officeDocument/2006/relationships/slide" Target="slides/slide33.xml"/><Relationship Id="rId89" Type="http://schemas.openxmlformats.org/officeDocument/2006/relationships/slide" Target="slides/slide54.xml"/><Relationship Id="rId112" Type="http://schemas.openxmlformats.org/officeDocument/2006/relationships/slide" Target="slides/slide77.xml"/><Relationship Id="rId133" Type="http://schemas.openxmlformats.org/officeDocument/2006/relationships/slide" Target="slides/slide98.xml"/><Relationship Id="rId15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37" Type="http://schemas.openxmlformats.org/officeDocument/2006/relationships/slide" Target="slides/slide2.xml"/><Relationship Id="rId58" Type="http://schemas.openxmlformats.org/officeDocument/2006/relationships/slide" Target="slides/slide23.xml"/><Relationship Id="rId79" Type="http://schemas.openxmlformats.org/officeDocument/2006/relationships/slide" Target="slides/slide44.xml"/><Relationship Id="rId102" Type="http://schemas.openxmlformats.org/officeDocument/2006/relationships/slide" Target="slides/slide67.xml"/><Relationship Id="rId123" Type="http://schemas.openxmlformats.org/officeDocument/2006/relationships/slide" Target="slides/slide88.xml"/><Relationship Id="rId144" Type="http://schemas.openxmlformats.org/officeDocument/2006/relationships/slide" Target="slides/slide109.xml"/><Relationship Id="rId90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3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08AC3A7-BB63-FA4D-9740-A8FD2C17C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73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068F27C-EA15-6446-A17B-E41831FC7F6C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245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>
            <a:extLst>
              <a:ext uri="{FF2B5EF4-FFF2-40B4-BE49-F238E27FC236}">
                <a16:creationId xmlns:a16="http://schemas.microsoft.com/office/drawing/2014/main" id="{0AF853BB-3683-B047-8E62-59FFD364F3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C44750-AE8C-DA41-B178-F4D947F69BB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6418" name="Rectangle 2">
            <a:extLst>
              <a:ext uri="{FF2B5EF4-FFF2-40B4-BE49-F238E27FC236}">
                <a16:creationId xmlns:a16="http://schemas.microsoft.com/office/drawing/2014/main" id="{0765E6CC-2CBB-4142-AA57-D7EBDE0C0EC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9" name="Rectangle 3">
            <a:extLst>
              <a:ext uri="{FF2B5EF4-FFF2-40B4-BE49-F238E27FC236}">
                <a16:creationId xmlns:a16="http://schemas.microsoft.com/office/drawing/2014/main" id="{60C55F9E-C31E-1146-BB72-652A901FD1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>
                <a:ea typeface="宋体" panose="02010600030101010101" pitchFamily="2" charset="-122"/>
              </a:rPr>
              <a:t>我们</a:t>
            </a:r>
            <a:r>
              <a:rPr lang="en-US" altLang="zh-CN">
                <a:ea typeface="宋体" panose="02010600030101010101" pitchFamily="2" charset="-122"/>
              </a:rPr>
              <a:t>2015</a:t>
            </a:r>
            <a:r>
              <a:rPr lang="zh-CN" altLang="en-US">
                <a:ea typeface="宋体" panose="02010600030101010101" pitchFamily="2" charset="-122"/>
              </a:rPr>
              <a:t>年</a:t>
            </a:r>
            <a:r>
              <a:rPr lang="en-US" altLang="zh-CN">
                <a:ea typeface="宋体" panose="02010600030101010101" pitchFamily="2" charset="-122"/>
              </a:rPr>
              <a:t>3</a:t>
            </a:r>
            <a:r>
              <a:rPr lang="zh-CN" altLang="en-US">
                <a:ea typeface="宋体" panose="02010600030101010101" pitchFamily="2" charset="-122"/>
              </a:rPr>
              <a:t>月的源自世界上</a:t>
            </a:r>
            <a:r>
              <a:rPr lang="en-US" altLang="zh-CN">
                <a:ea typeface="宋体" panose="02010600030101010101" pitchFamily="2" charset="-122"/>
              </a:rPr>
              <a:t>12</a:t>
            </a:r>
            <a:r>
              <a:rPr lang="zh-CN" altLang="en-US">
                <a:ea typeface="宋体" panose="02010600030101010101" pitchFamily="2" charset="-122"/>
              </a:rPr>
              <a:t>个不同的国家。</a:t>
            </a:r>
            <a:br>
              <a:rPr lang="zh-CN" altLang="en-US">
                <a:ea typeface="宋体" panose="02010600030101010101" pitchFamily="2" charset="-122"/>
              </a:rPr>
            </a:b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514310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09EA1B0-B411-4A4B-9F37-6CC570478CA9}" type="slidenum">
              <a:rPr lang="en-US" sz="1200"/>
              <a:pPr/>
              <a:t>106</a:t>
            </a:fld>
            <a:endParaRPr lang="en-US" sz="1200"/>
          </a:p>
        </p:txBody>
      </p:sp>
      <p:sp>
        <p:nvSpPr>
          <p:cNvPr id="449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5FA1E83-633D-834E-AE84-F5717647A188}" type="slidenum">
              <a:rPr lang="en-US" sz="1200"/>
              <a:pPr/>
              <a:t>107</a:t>
            </a:fld>
            <a:endParaRPr lang="en-US" sz="1200"/>
          </a:p>
        </p:txBody>
      </p:sp>
      <p:sp>
        <p:nvSpPr>
          <p:cNvPr id="451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E0BC90-491C-EB49-8805-D2BAB49122C6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108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6C920F-4923-B143-832A-94EBB297F1C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85362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375617-9E0B-E34D-8C69-196A9287EC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46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89893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BD9A3-B2CC-A446-AE71-038E57CAB7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4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37561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49C4345-623D-E345-BFAE-1F368D5F0F80}" type="slidenum">
              <a:rPr lang="en-US" sz="1200"/>
              <a:pPr/>
              <a:t>113</a:t>
            </a:fld>
            <a:endParaRPr lang="en-US" sz="1200"/>
          </a:p>
        </p:txBody>
      </p:sp>
      <p:sp>
        <p:nvSpPr>
          <p:cNvPr id="4628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3" name="Rectangle 7">
            <a:extLst>
              <a:ext uri="{FF2B5EF4-FFF2-40B4-BE49-F238E27FC236}">
                <a16:creationId xmlns:a16="http://schemas.microsoft.com/office/drawing/2014/main" id="{26FE7370-B5A9-3946-A60A-612C27CF6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0FC543-A90A-A349-A313-8B0C98A0EA7C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 eaLnBrk="1" hangingPunct="1"/>
              <a:t>114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5314" name="Rectangle 2">
            <a:extLst>
              <a:ext uri="{FF2B5EF4-FFF2-40B4-BE49-F238E27FC236}">
                <a16:creationId xmlns:a16="http://schemas.microsoft.com/office/drawing/2014/main" id="{826FCD93-E63D-E243-A04F-1FF8EF31A56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5315" name="Rectangle 3">
            <a:extLst>
              <a:ext uri="{FF2B5EF4-FFF2-40B4-BE49-F238E27FC236}">
                <a16:creationId xmlns:a16="http://schemas.microsoft.com/office/drawing/2014/main" id="{A501DDF5-3CDF-4C46-A2E0-A5C6A0942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CH Church (Ecclesiology)</a:t>
            </a:r>
          </a:p>
        </p:txBody>
      </p:sp>
    </p:spTree>
    <p:extLst>
      <p:ext uri="{BB962C8B-B14F-4D97-AF65-F5344CB8AC3E}">
        <p14:creationId xmlns:p14="http://schemas.microsoft.com/office/powerpoint/2010/main" val="1297908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Slide Image Placeholder 1">
            <a:extLst>
              <a:ext uri="{FF2B5EF4-FFF2-40B4-BE49-F238E27FC236}">
                <a16:creationId xmlns:a16="http://schemas.microsoft.com/office/drawing/2014/main" id="{1397A1F5-91DB-0A42-8C42-31B7934355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8466" name="Notes Placeholder 2">
            <a:extLst>
              <a:ext uri="{FF2B5EF4-FFF2-40B4-BE49-F238E27FC236}">
                <a16:creationId xmlns:a16="http://schemas.microsoft.com/office/drawing/2014/main" id="{F1E1CBB7-8D31-F04D-AEC6-67885D2455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We also helped start Crossroads International Church in 2006 where I serve as the pastor-teacher.</a:t>
            </a:r>
          </a:p>
        </p:txBody>
      </p:sp>
      <p:sp>
        <p:nvSpPr>
          <p:cNvPr id="318467" name="Slide Number Placeholder 3">
            <a:extLst>
              <a:ext uri="{FF2B5EF4-FFF2-40B4-BE49-F238E27FC236}">
                <a16:creationId xmlns:a16="http://schemas.microsoft.com/office/drawing/2014/main" id="{1BAC57AE-5C5F-4A4F-A481-0F54D170FF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C575A3-8B01-0E4B-80EB-53D5508DDF1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047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Slide Image Placeholder 1">
            <a:extLst>
              <a:ext uri="{FF2B5EF4-FFF2-40B4-BE49-F238E27FC236}">
                <a16:creationId xmlns:a16="http://schemas.microsoft.com/office/drawing/2014/main" id="{8FF1ECF1-31C7-7E4D-8A3F-E9930EA40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0514" name="Notes Placeholder 2">
            <a:extLst>
              <a:ext uri="{FF2B5EF4-FFF2-40B4-BE49-F238E27FC236}">
                <a16:creationId xmlns:a16="http://schemas.microsoft.com/office/drawing/2014/main" id="{041DAD5C-A26B-6C4C-BE76-BF1B5337A4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RICK: Yes, we helped start Crossroads International Church in 2006 and I serve as the pastor-teacher.</a:t>
            </a:r>
          </a:p>
        </p:txBody>
      </p:sp>
      <p:sp>
        <p:nvSpPr>
          <p:cNvPr id="320515" name="Slide Number Placeholder 3">
            <a:extLst>
              <a:ext uri="{FF2B5EF4-FFF2-40B4-BE49-F238E27FC236}">
                <a16:creationId xmlns:a16="http://schemas.microsoft.com/office/drawing/2014/main" id="{FF4011AE-AB70-7D42-90D2-DA4EDF92A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0817D2-EA9E-E742-ABA4-93634D6CCD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917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Slide Image Placeholder 1">
            <a:extLst>
              <a:ext uri="{FF2B5EF4-FFF2-40B4-BE49-F238E27FC236}">
                <a16:creationId xmlns:a16="http://schemas.microsoft.com/office/drawing/2014/main" id="{59B1A366-6DF2-5940-BBF8-43E2FC68A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2562" name="Notes Placeholder 2">
            <a:extLst>
              <a:ext uri="{FF2B5EF4-FFF2-40B4-BE49-F238E27FC236}">
                <a16:creationId xmlns:a16="http://schemas.microsoft.com/office/drawing/2014/main" id="{7FA35AE2-1B65-6841-AD48-A726691A75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One special joy is mentoring my students who serve with us at church and led ministries to youth, children, home groups, and the worship team.</a:t>
            </a:r>
          </a:p>
        </p:txBody>
      </p:sp>
      <p:sp>
        <p:nvSpPr>
          <p:cNvPr id="322563" name="Slide Number Placeholder 3">
            <a:extLst>
              <a:ext uri="{FF2B5EF4-FFF2-40B4-BE49-F238E27FC236}">
                <a16:creationId xmlns:a16="http://schemas.microsoft.com/office/drawing/2014/main" id="{E2CA8BBD-3F07-0540-9B28-409949DCA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FF4D9E-81BD-224F-AAC1-C93BC85C23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258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Slide Image Placeholder 1">
            <a:extLst>
              <a:ext uri="{FF2B5EF4-FFF2-40B4-BE49-F238E27FC236}">
                <a16:creationId xmlns:a16="http://schemas.microsoft.com/office/drawing/2014/main" id="{193EEF50-ADE6-764B-881A-1466BE926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4610" name="Notes Placeholder 2">
            <a:extLst>
              <a:ext uri="{FF2B5EF4-FFF2-40B4-BE49-F238E27FC236}">
                <a16:creationId xmlns:a16="http://schemas.microsoft.com/office/drawing/2014/main" id="{593AAD79-D763-664E-BBC6-B8751957C5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 also lead the woman</a:t>
            </a:r>
            <a:r>
              <a:rPr lang="uk-UA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Precept Bible study at our church</a:t>
            </a:r>
          </a:p>
        </p:txBody>
      </p:sp>
      <p:sp>
        <p:nvSpPr>
          <p:cNvPr id="324611" name="Slide Number Placeholder 3">
            <a:extLst>
              <a:ext uri="{FF2B5EF4-FFF2-40B4-BE49-F238E27FC236}">
                <a16:creationId xmlns:a16="http://schemas.microsoft.com/office/drawing/2014/main" id="{FB8E0C6E-5783-2741-AC25-F8CA6D938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9CD60D-7F62-8A4E-AE73-BDAD1A83A70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148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Rectangle 7">
            <a:extLst>
              <a:ext uri="{FF2B5EF4-FFF2-40B4-BE49-F238E27FC236}">
                <a16:creationId xmlns:a16="http://schemas.microsoft.com/office/drawing/2014/main" id="{A6E35415-8CE2-9C45-B8AE-3ADFF51D4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455D69-0D4F-314D-BD80-831CE756631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7682" name="Rectangle 2">
            <a:extLst>
              <a:ext uri="{FF2B5EF4-FFF2-40B4-BE49-F238E27FC236}">
                <a16:creationId xmlns:a16="http://schemas.microsoft.com/office/drawing/2014/main" id="{569FAD60-C400-8646-8DC9-24FC6872649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Rectangle 3">
            <a:extLst>
              <a:ext uri="{FF2B5EF4-FFF2-40B4-BE49-F238E27FC236}">
                <a16:creationId xmlns:a16="http://schemas.microsoft.com/office/drawing/2014/main" id="{546B7C2C-7E81-A64D-8F2C-BB74B01B23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INTERVIEWER: And Susan, what ministries has the Lord granted you?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SUSAN: I have been teaching the wives of leaders at SBC.  These 5 women come from 5 different nations!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SUSAN: I also lead the woman</a:t>
            </a:r>
            <a:r>
              <a:rPr lang="fr-F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 Bible study at our church</a:t>
            </a:r>
          </a:p>
        </p:txBody>
      </p:sp>
    </p:spTree>
    <p:extLst>
      <p:ext uri="{BB962C8B-B14F-4D97-AF65-F5344CB8AC3E}">
        <p14:creationId xmlns:p14="http://schemas.microsoft.com/office/powerpoint/2010/main" val="1529397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Rectangle 7">
            <a:extLst>
              <a:ext uri="{FF2B5EF4-FFF2-40B4-BE49-F238E27FC236}">
                <a16:creationId xmlns:a16="http://schemas.microsoft.com/office/drawing/2014/main" id="{BFD95699-22DF-304C-84A8-39E749D49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FF3E6A-7505-5F41-B920-C46A943305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29730" name="Rectangle 2">
            <a:extLst>
              <a:ext uri="{FF2B5EF4-FFF2-40B4-BE49-F238E27FC236}">
                <a16:creationId xmlns:a16="http://schemas.microsoft.com/office/drawing/2014/main" id="{3F478A65-2216-E040-947A-C2FBFC06F3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1" name="Rectangle 3">
            <a:extLst>
              <a:ext uri="{FF2B5EF4-FFF2-40B4-BE49-F238E27FC236}">
                <a16:creationId xmlns:a16="http://schemas.microsoft.com/office/drawing/2014/main" id="{E77BAFB8-3FE2-0048-B9F7-CA0018502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I</a:t>
            </a:r>
            <a:r>
              <a:rPr lang="fr-FR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'</a:t>
            </a: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m also the director of the doctoral program at SBC that trains about 80 seminary professors and pastors throughout Asia in English and Chinese.  Generallly each year about 5 of them received their Doctor of Ministry degree.</a:t>
            </a:r>
          </a:p>
        </p:txBody>
      </p:sp>
    </p:spTree>
    <p:extLst>
      <p:ext uri="{BB962C8B-B14F-4D97-AF65-F5344CB8AC3E}">
        <p14:creationId xmlns:p14="http://schemas.microsoft.com/office/powerpoint/2010/main" val="714951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Rectangle 7">
            <a:extLst>
              <a:ext uri="{FF2B5EF4-FFF2-40B4-BE49-F238E27FC236}">
                <a16:creationId xmlns:a16="http://schemas.microsoft.com/office/drawing/2014/main" id="{B279311B-8AB1-7245-88CF-0C162431BA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7CF41D-7FDE-A14A-801F-27DD88A4F2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7186" name="Rectangle 2">
            <a:extLst>
              <a:ext uri="{FF2B5EF4-FFF2-40B4-BE49-F238E27FC236}">
                <a16:creationId xmlns:a16="http://schemas.microsoft.com/office/drawing/2014/main" id="{2F9D9190-C02C-9543-AB6F-69C601FE67F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166B9E4F-101B-5B44-AE7C-7FBA6231B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84815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1">
            <a:extLst>
              <a:ext uri="{FF2B5EF4-FFF2-40B4-BE49-F238E27FC236}">
                <a16:creationId xmlns:a16="http://schemas.microsoft.com/office/drawing/2014/main" id="{1AC5E4DA-4E05-2A45-B669-E532C7D1537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9234" name="Rectangle 2">
            <a:extLst>
              <a:ext uri="{FF2B5EF4-FFF2-40B4-BE49-F238E27FC236}">
                <a16:creationId xmlns:a16="http://schemas.microsoft.com/office/drawing/2014/main" id="{ABC1095D-B39C-1341-BD0E-BC419BD4A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rPr>
              <a:t>I've served as a seminary professor with 30 other faculty at Singapore's largest training school: Singapore Bible College</a:t>
            </a:r>
          </a:p>
        </p:txBody>
      </p:sp>
    </p:spTree>
    <p:extLst>
      <p:ext uri="{BB962C8B-B14F-4D97-AF65-F5344CB8AC3E}">
        <p14:creationId xmlns:p14="http://schemas.microsoft.com/office/powerpoint/2010/main" val="2842161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Rectangle 1">
            <a:extLst>
              <a:ext uri="{FF2B5EF4-FFF2-40B4-BE49-F238E27FC236}">
                <a16:creationId xmlns:a16="http://schemas.microsoft.com/office/drawing/2014/main" id="{145E554E-B702-F045-870C-9C4A23C6E8D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282" name="Rectangle 2">
            <a:extLst>
              <a:ext uri="{FF2B5EF4-FFF2-40B4-BE49-F238E27FC236}">
                <a16:creationId xmlns:a16="http://schemas.microsoft.com/office/drawing/2014/main" id="{AC954327-F61E-014F-ABC7-DFFAD6DFC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rPr>
              <a:t>I get to teach these leaders every book of the Bible in survey courses, plus backgrounds to both the OT and NT, three areas of theology, and how to preach.</a:t>
            </a:r>
          </a:p>
        </p:txBody>
      </p:sp>
    </p:spTree>
    <p:extLst>
      <p:ext uri="{BB962C8B-B14F-4D97-AF65-F5344CB8AC3E}">
        <p14:creationId xmlns:p14="http://schemas.microsoft.com/office/powerpoint/2010/main" val="4067632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Rectangle 7">
            <a:extLst>
              <a:ext uri="{FF2B5EF4-FFF2-40B4-BE49-F238E27FC236}">
                <a16:creationId xmlns:a16="http://schemas.microsoft.com/office/drawing/2014/main" id="{B74A484A-5E78-9E43-BDD5-2E9944959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1B556A-E343-F044-914C-BE88C8DED47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00034" name="Rectangle 2">
            <a:extLst>
              <a:ext uri="{FF2B5EF4-FFF2-40B4-BE49-F238E27FC236}">
                <a16:creationId xmlns:a16="http://schemas.microsoft.com/office/drawing/2014/main" id="{CD35D00D-46ED-254A-B3A3-967369EBAB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B0B34A16-C2AD-324D-8AA4-9EFF50561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7773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245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dirty="0">
                <a:cs typeface="ＭＳ Ｐゴシック" charset="0"/>
              </a:rPr>
              <a:t>From 1997-2018 God has seen fit to grant me the privilege to train pastors in 12 other countries on 65 trips.  I have taught Homiletics in 8 of these countries.</a:t>
            </a:r>
          </a:p>
        </p:txBody>
      </p:sp>
    </p:spTree>
    <p:extLst>
      <p:ext uri="{BB962C8B-B14F-4D97-AF65-F5344CB8AC3E}">
        <p14:creationId xmlns:p14="http://schemas.microsoft.com/office/powerpoint/2010/main" val="526266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7" name="Rectangle 7">
            <a:extLst>
              <a:ext uri="{FF2B5EF4-FFF2-40B4-BE49-F238E27FC236}">
                <a16:creationId xmlns:a16="http://schemas.microsoft.com/office/drawing/2014/main" id="{FA9BE1F1-CB12-974A-A7B3-FA135DFB5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4BBE5-425C-6449-8A61-82B75618E76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2738" name="Rectangle 2">
            <a:extLst>
              <a:ext uri="{FF2B5EF4-FFF2-40B4-BE49-F238E27FC236}">
                <a16:creationId xmlns:a16="http://schemas.microsoft.com/office/drawing/2014/main" id="{3CEE01BE-C977-8A49-9D63-E9ECD1AC7C5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Rectangle 3">
            <a:extLst>
              <a:ext uri="{FF2B5EF4-FFF2-40B4-BE49-F238E27FC236}">
                <a16:creationId xmlns:a16="http://schemas.microsoft.com/office/drawing/2014/main" id="{5218B047-1381-CC49-8D79-9C7D7093F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598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5" name="Rectangle 7">
            <a:extLst>
              <a:ext uri="{FF2B5EF4-FFF2-40B4-BE49-F238E27FC236}">
                <a16:creationId xmlns:a16="http://schemas.microsoft.com/office/drawing/2014/main" id="{D4C1825C-B820-9645-87B9-0F1F9DAC7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3B28B7-186B-3348-9139-5112D722B0B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4786" name="Rectangle 2">
            <a:extLst>
              <a:ext uri="{FF2B5EF4-FFF2-40B4-BE49-F238E27FC236}">
                <a16:creationId xmlns:a16="http://schemas.microsoft.com/office/drawing/2014/main" id="{3F7172F0-372D-F649-AE9D-B9F7B2D10EC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>
            <a:extLst>
              <a:ext uri="{FF2B5EF4-FFF2-40B4-BE49-F238E27FC236}">
                <a16:creationId xmlns:a16="http://schemas.microsoft.com/office/drawing/2014/main" id="{C82072BC-1776-1441-A18C-A3CD0D1345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7284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Rectangle 7">
            <a:extLst>
              <a:ext uri="{FF2B5EF4-FFF2-40B4-BE49-F238E27FC236}">
                <a16:creationId xmlns:a16="http://schemas.microsoft.com/office/drawing/2014/main" id="{F1B3D316-6B99-2947-8A6F-9BE779927B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5920DD-6AF5-D045-ACB7-676193D743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6834" name="Rectangle 2">
            <a:extLst>
              <a:ext uri="{FF2B5EF4-FFF2-40B4-BE49-F238E27FC236}">
                <a16:creationId xmlns:a16="http://schemas.microsoft.com/office/drawing/2014/main" id="{F9252E62-B7C2-2144-A5E3-F3EE5C7C3B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6835" name="Rectangle 3">
            <a:extLst>
              <a:ext uri="{FF2B5EF4-FFF2-40B4-BE49-F238E27FC236}">
                <a16:creationId xmlns:a16="http://schemas.microsoft.com/office/drawing/2014/main" id="{AD2D8D9B-3E7D-974A-9C38-CD712A131C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7134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1" name="Rectangle 7">
            <a:extLst>
              <a:ext uri="{FF2B5EF4-FFF2-40B4-BE49-F238E27FC236}">
                <a16:creationId xmlns:a16="http://schemas.microsoft.com/office/drawing/2014/main" id="{8775D1B5-2AB5-BC44-B451-3B58AA1A3C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625E89-9185-DA43-AB11-5425C3C03F7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78882" name="Rectangle 2">
            <a:extLst>
              <a:ext uri="{FF2B5EF4-FFF2-40B4-BE49-F238E27FC236}">
                <a16:creationId xmlns:a16="http://schemas.microsoft.com/office/drawing/2014/main" id="{792E74FA-6080-EB46-93B5-BE328D90EB1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883" name="Rectangle 3">
            <a:extLst>
              <a:ext uri="{FF2B5EF4-FFF2-40B4-BE49-F238E27FC236}">
                <a16:creationId xmlns:a16="http://schemas.microsoft.com/office/drawing/2014/main" id="{ED527692-9C44-0444-9D9E-D6F56985B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4636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29" name="Rectangle 7">
            <a:extLst>
              <a:ext uri="{FF2B5EF4-FFF2-40B4-BE49-F238E27FC236}">
                <a16:creationId xmlns:a16="http://schemas.microsoft.com/office/drawing/2014/main" id="{1451EA93-8086-4742-B01B-92F23770C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1118C3-B6EC-9746-8DAC-C7F4024C80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0930" name="Rectangle 2">
            <a:extLst>
              <a:ext uri="{FF2B5EF4-FFF2-40B4-BE49-F238E27FC236}">
                <a16:creationId xmlns:a16="http://schemas.microsoft.com/office/drawing/2014/main" id="{B57A6CCE-3466-B14B-8D2A-CE0C8A36B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0931" name="Rectangle 3">
            <a:extLst>
              <a:ext uri="{FF2B5EF4-FFF2-40B4-BE49-F238E27FC236}">
                <a16:creationId xmlns:a16="http://schemas.microsoft.com/office/drawing/2014/main" id="{0598F4E0-4415-B449-B25B-9C62B7A5A5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5130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7" name="Rectangle 7">
            <a:extLst>
              <a:ext uri="{FF2B5EF4-FFF2-40B4-BE49-F238E27FC236}">
                <a16:creationId xmlns:a16="http://schemas.microsoft.com/office/drawing/2014/main" id="{94B909F1-00E6-E843-B075-523B64F815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39EA6E-5AD6-784E-A81A-6D513A31936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2978" name="Rectangle 2">
            <a:extLst>
              <a:ext uri="{FF2B5EF4-FFF2-40B4-BE49-F238E27FC236}">
                <a16:creationId xmlns:a16="http://schemas.microsoft.com/office/drawing/2014/main" id="{CA9B6938-21EA-994A-A4E3-8E7B41DF3A3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2979" name="Rectangle 3">
            <a:extLst>
              <a:ext uri="{FF2B5EF4-FFF2-40B4-BE49-F238E27FC236}">
                <a16:creationId xmlns:a16="http://schemas.microsoft.com/office/drawing/2014/main" id="{33F12278-9F38-9C4D-A7CB-D694B4DBF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Japanese title slide</a:t>
            </a:r>
          </a:p>
        </p:txBody>
      </p:sp>
    </p:spTree>
    <p:extLst>
      <p:ext uri="{BB962C8B-B14F-4D97-AF65-F5344CB8AC3E}">
        <p14:creationId xmlns:p14="http://schemas.microsoft.com/office/powerpoint/2010/main" val="13913552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5" name="Rectangle 7">
            <a:extLst>
              <a:ext uri="{FF2B5EF4-FFF2-40B4-BE49-F238E27FC236}">
                <a16:creationId xmlns:a16="http://schemas.microsoft.com/office/drawing/2014/main" id="{0BCA8F05-CEC6-824A-9776-98EFD32E8A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D1AC3-7409-AF41-A0B3-CCBDA2844AB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5026" name="Rectangle 2">
            <a:extLst>
              <a:ext uri="{FF2B5EF4-FFF2-40B4-BE49-F238E27FC236}">
                <a16:creationId xmlns:a16="http://schemas.microsoft.com/office/drawing/2014/main" id="{AA877272-D0B8-4140-98AD-E6C2C5BCA4E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5027" name="Rectangle 3">
            <a:extLst>
              <a:ext uri="{FF2B5EF4-FFF2-40B4-BE49-F238E27FC236}">
                <a16:creationId xmlns:a16="http://schemas.microsoft.com/office/drawing/2014/main" id="{0398084E-699B-884F-9F51-79F12731BF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3619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3" name="Rectangle 7">
            <a:extLst>
              <a:ext uri="{FF2B5EF4-FFF2-40B4-BE49-F238E27FC236}">
                <a16:creationId xmlns:a16="http://schemas.microsoft.com/office/drawing/2014/main" id="{D0D73DE7-E293-3545-940C-7FAA768E53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477543-CD95-A34E-B57A-7971A8DDD69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7074" name="Rectangle 2">
            <a:extLst>
              <a:ext uri="{FF2B5EF4-FFF2-40B4-BE49-F238E27FC236}">
                <a16:creationId xmlns:a16="http://schemas.microsoft.com/office/drawing/2014/main" id="{14A581B1-F91F-4043-9099-F72EAE8182C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7075" name="Rectangle 3">
            <a:extLst>
              <a:ext uri="{FF2B5EF4-FFF2-40B4-BE49-F238E27FC236}">
                <a16:creationId xmlns:a16="http://schemas.microsoft.com/office/drawing/2014/main" id="{7DFA39F7-88B7-4D45-854B-93F4AD1D5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37726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1" name="Rectangle 7">
            <a:extLst>
              <a:ext uri="{FF2B5EF4-FFF2-40B4-BE49-F238E27FC236}">
                <a16:creationId xmlns:a16="http://schemas.microsoft.com/office/drawing/2014/main" id="{DD8E2D02-5CD8-9247-87C4-B712E70973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CFC568-B3F1-6747-813A-4A3121245AF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89122" name="Rectangle 2">
            <a:extLst>
              <a:ext uri="{FF2B5EF4-FFF2-40B4-BE49-F238E27FC236}">
                <a16:creationId xmlns:a16="http://schemas.microsoft.com/office/drawing/2014/main" id="{CBAD8B00-F05E-C847-A10A-32804A448CF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23" name="Rectangle 3">
            <a:extLst>
              <a:ext uri="{FF2B5EF4-FFF2-40B4-BE49-F238E27FC236}">
                <a16:creationId xmlns:a16="http://schemas.microsoft.com/office/drawing/2014/main" id="{550D55DE-6655-6446-996D-FF381D4DB1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750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lvl="3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347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69" name="Rectangle 7">
            <a:extLst>
              <a:ext uri="{FF2B5EF4-FFF2-40B4-BE49-F238E27FC236}">
                <a16:creationId xmlns:a16="http://schemas.microsoft.com/office/drawing/2014/main" id="{B9B29A5D-8D96-DD4C-A39A-EA92B4CA5E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2E4803-ED0C-664C-B216-F2674ABA361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1170" name="Rectangle 2">
            <a:extLst>
              <a:ext uri="{FF2B5EF4-FFF2-40B4-BE49-F238E27FC236}">
                <a16:creationId xmlns:a16="http://schemas.microsoft.com/office/drawing/2014/main" id="{BB1082B2-DB09-4940-8555-B1EE483D07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1171" name="Rectangle 3">
            <a:extLst>
              <a:ext uri="{FF2B5EF4-FFF2-40B4-BE49-F238E27FC236}">
                <a16:creationId xmlns:a16="http://schemas.microsoft.com/office/drawing/2014/main" id="{135437A3-ACE6-4449-974D-61E2267F94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06163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7" name="Rectangle 7">
            <a:extLst>
              <a:ext uri="{FF2B5EF4-FFF2-40B4-BE49-F238E27FC236}">
                <a16:creationId xmlns:a16="http://schemas.microsoft.com/office/drawing/2014/main" id="{2BA55786-686E-A04B-813C-63579293E8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2F497C-EA7F-A745-87A8-9E408C9CDC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3218" name="Rectangle 2">
            <a:extLst>
              <a:ext uri="{FF2B5EF4-FFF2-40B4-BE49-F238E27FC236}">
                <a16:creationId xmlns:a16="http://schemas.microsoft.com/office/drawing/2014/main" id="{528825C9-D036-7543-A454-CF09F003D98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3219" name="Rectangle 3">
            <a:extLst>
              <a:ext uri="{FF2B5EF4-FFF2-40B4-BE49-F238E27FC236}">
                <a16:creationId xmlns:a16="http://schemas.microsoft.com/office/drawing/2014/main" id="{75DB6871-76F0-9844-8D93-39B4E0B01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89838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Rectangle 7">
            <a:extLst>
              <a:ext uri="{FF2B5EF4-FFF2-40B4-BE49-F238E27FC236}">
                <a16:creationId xmlns:a16="http://schemas.microsoft.com/office/drawing/2014/main" id="{A05258CD-940B-6F44-87E8-7E80FA0A8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DEE9F1-8897-2642-8117-F9D1D2F4E96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5266" name="Rectangle 2">
            <a:extLst>
              <a:ext uri="{FF2B5EF4-FFF2-40B4-BE49-F238E27FC236}">
                <a16:creationId xmlns:a16="http://schemas.microsoft.com/office/drawing/2014/main" id="{1CC349A5-0A6E-3840-9EF4-4BD4C7CEFF4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5267" name="Rectangle 3">
            <a:extLst>
              <a:ext uri="{FF2B5EF4-FFF2-40B4-BE49-F238E27FC236}">
                <a16:creationId xmlns:a16="http://schemas.microsoft.com/office/drawing/2014/main" id="{4C59FB14-AF8C-8243-B1E5-73BC94D1E7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42212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3" name="Rectangle 7">
            <a:extLst>
              <a:ext uri="{FF2B5EF4-FFF2-40B4-BE49-F238E27FC236}">
                <a16:creationId xmlns:a16="http://schemas.microsoft.com/office/drawing/2014/main" id="{2D83D725-68B8-904E-9199-FE3DCE905E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A2DA4-D8D9-0E46-9C66-CC68D2F5477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7314" name="Rectangle 2">
            <a:extLst>
              <a:ext uri="{FF2B5EF4-FFF2-40B4-BE49-F238E27FC236}">
                <a16:creationId xmlns:a16="http://schemas.microsoft.com/office/drawing/2014/main" id="{8D41B46F-2AC6-E341-A35E-7A763905832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7315" name="Rectangle 3">
            <a:extLst>
              <a:ext uri="{FF2B5EF4-FFF2-40B4-BE49-F238E27FC236}">
                <a16:creationId xmlns:a16="http://schemas.microsoft.com/office/drawing/2014/main" id="{732F3425-5C94-4A46-93EC-371E3FBA8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12477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Rectangle 7">
            <a:extLst>
              <a:ext uri="{FF2B5EF4-FFF2-40B4-BE49-F238E27FC236}">
                <a16:creationId xmlns:a16="http://schemas.microsoft.com/office/drawing/2014/main" id="{E52336EE-8F70-A94C-8A8B-CC2B8BEAD6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E8-E5A6-E643-B193-420B2026E6B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9362" name="Rectangle 2">
            <a:extLst>
              <a:ext uri="{FF2B5EF4-FFF2-40B4-BE49-F238E27FC236}">
                <a16:creationId xmlns:a16="http://schemas.microsoft.com/office/drawing/2014/main" id="{36248EC2-EC7D-6B4A-8D34-0C31296C292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63" name="Rectangle 3">
            <a:extLst>
              <a:ext uri="{FF2B5EF4-FFF2-40B4-BE49-F238E27FC236}">
                <a16:creationId xmlns:a16="http://schemas.microsoft.com/office/drawing/2014/main" id="{A4E77E51-2607-4642-A0C2-2C658D2899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6165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Rectangle 7">
            <a:extLst>
              <a:ext uri="{FF2B5EF4-FFF2-40B4-BE49-F238E27FC236}">
                <a16:creationId xmlns:a16="http://schemas.microsoft.com/office/drawing/2014/main" id="{70460CBC-F34A-D246-B5DC-C0C5376F90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4445CC-5816-DF43-9779-8E41733BE25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1410" name="Rectangle 2">
            <a:extLst>
              <a:ext uri="{FF2B5EF4-FFF2-40B4-BE49-F238E27FC236}">
                <a16:creationId xmlns:a16="http://schemas.microsoft.com/office/drawing/2014/main" id="{9B67D054-72C8-7C49-9601-F66647DF93A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1411" name="Rectangle 3">
            <a:extLst>
              <a:ext uri="{FF2B5EF4-FFF2-40B4-BE49-F238E27FC236}">
                <a16:creationId xmlns:a16="http://schemas.microsoft.com/office/drawing/2014/main" id="{EE3B85E2-1D4E-CB4C-B249-3A3241643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PLEASE PUT THE TITLE AND SUBTITLES INTO YOUR NATIONAL LANGUAGE AND LEAVE THE WEBSITE UNCHANGED</a:t>
            </a:r>
          </a:p>
        </p:txBody>
      </p:sp>
    </p:spTree>
    <p:extLst>
      <p:ext uri="{BB962C8B-B14F-4D97-AF65-F5344CB8AC3E}">
        <p14:creationId xmlns:p14="http://schemas.microsoft.com/office/powerpoint/2010/main" val="2520112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Rectangle 7">
            <a:extLst>
              <a:ext uri="{FF2B5EF4-FFF2-40B4-BE49-F238E27FC236}">
                <a16:creationId xmlns:a16="http://schemas.microsoft.com/office/drawing/2014/main" id="{74A81739-0A0F-0B48-B9C1-FE31F41599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D5C0F3-184F-2C45-A8F8-B572043ED52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3458" name="Rectangle 2">
            <a:extLst>
              <a:ext uri="{FF2B5EF4-FFF2-40B4-BE49-F238E27FC236}">
                <a16:creationId xmlns:a16="http://schemas.microsoft.com/office/drawing/2014/main" id="{0FC16EA1-9B55-3145-A336-F38B97BD967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3459" name="Rectangle 3">
            <a:extLst>
              <a:ext uri="{FF2B5EF4-FFF2-40B4-BE49-F238E27FC236}">
                <a16:creationId xmlns:a16="http://schemas.microsoft.com/office/drawing/2014/main" id="{399E3EBF-12CF-534B-AEFF-CBD46CF704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85729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Rectangle 7">
            <a:extLst>
              <a:ext uri="{FF2B5EF4-FFF2-40B4-BE49-F238E27FC236}">
                <a16:creationId xmlns:a16="http://schemas.microsoft.com/office/drawing/2014/main" id="{114150C7-D794-954F-9A20-D886992C55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D0F688-78C8-5942-B71C-40E630954C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5506" name="Rectangle 2">
            <a:extLst>
              <a:ext uri="{FF2B5EF4-FFF2-40B4-BE49-F238E27FC236}">
                <a16:creationId xmlns:a16="http://schemas.microsoft.com/office/drawing/2014/main" id="{2EB88AA6-D327-8145-8D8C-68FBC73401D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5507" name="Rectangle 3">
            <a:extLst>
              <a:ext uri="{FF2B5EF4-FFF2-40B4-BE49-F238E27FC236}">
                <a16:creationId xmlns:a16="http://schemas.microsoft.com/office/drawing/2014/main" id="{B2084041-CE9A-0D4D-AE71-3B5A193E47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57765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Rectangle 7">
            <a:extLst>
              <a:ext uri="{FF2B5EF4-FFF2-40B4-BE49-F238E27FC236}">
                <a16:creationId xmlns:a16="http://schemas.microsoft.com/office/drawing/2014/main" id="{64A95B98-FD95-0F4E-9F51-368E9B596C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2120A4-FE56-3A49-988A-0B5085B5E33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7554" name="Rectangle 2">
            <a:extLst>
              <a:ext uri="{FF2B5EF4-FFF2-40B4-BE49-F238E27FC236}">
                <a16:creationId xmlns:a16="http://schemas.microsoft.com/office/drawing/2014/main" id="{FD883CA9-BCC6-2E44-B938-1C4870FE01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7555" name="Rectangle 3">
            <a:extLst>
              <a:ext uri="{FF2B5EF4-FFF2-40B4-BE49-F238E27FC236}">
                <a16:creationId xmlns:a16="http://schemas.microsoft.com/office/drawing/2014/main" id="{CB78401A-7AAB-7F43-8899-0B2FE875C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76494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Rectangle 7">
            <a:extLst>
              <a:ext uri="{FF2B5EF4-FFF2-40B4-BE49-F238E27FC236}">
                <a16:creationId xmlns:a16="http://schemas.microsoft.com/office/drawing/2014/main" id="{C030D40F-E2A9-B744-96FD-A589F2B48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25F4A6-985E-9C47-B77F-0C600CD2CC0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02" name="Rectangle 2">
            <a:extLst>
              <a:ext uri="{FF2B5EF4-FFF2-40B4-BE49-F238E27FC236}">
                <a16:creationId xmlns:a16="http://schemas.microsoft.com/office/drawing/2014/main" id="{57A76688-063B-7347-8D12-28C038557CA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03" name="Rectangle 3">
            <a:extLst>
              <a:ext uri="{FF2B5EF4-FFF2-40B4-BE49-F238E27FC236}">
                <a16:creationId xmlns:a16="http://schemas.microsoft.com/office/drawing/2014/main" id="{5D75F3A5-3D7A-FE44-AFBB-CD3B18B88B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8638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Rectangle 7">
            <a:extLst>
              <a:ext uri="{FF2B5EF4-FFF2-40B4-BE49-F238E27FC236}">
                <a16:creationId xmlns:a16="http://schemas.microsoft.com/office/drawing/2014/main" id="{60153CD6-9163-9248-A858-616FCF36D7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EA4744-5B40-2345-9174-E824E36205C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11298" name="Rectangle 2">
            <a:extLst>
              <a:ext uri="{FF2B5EF4-FFF2-40B4-BE49-F238E27FC236}">
                <a16:creationId xmlns:a16="http://schemas.microsoft.com/office/drawing/2014/main" id="{ADA608CC-F0A2-3F49-9304-6039FB44B7E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9" name="Rectangle 3">
            <a:extLst>
              <a:ext uri="{FF2B5EF4-FFF2-40B4-BE49-F238E27FC236}">
                <a16:creationId xmlns:a16="http://schemas.microsoft.com/office/drawing/2014/main" id="{16E95029-BA07-0947-8B1E-EA0ABA171C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2620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49" name="Rectangle 7">
            <a:extLst>
              <a:ext uri="{FF2B5EF4-FFF2-40B4-BE49-F238E27FC236}">
                <a16:creationId xmlns:a16="http://schemas.microsoft.com/office/drawing/2014/main" id="{4B3E5615-349C-7B41-9A10-2EABB04FB2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C7CB06-BB9A-B849-BC60-ADAF1A7CE3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1650" name="Rectangle 2">
            <a:extLst>
              <a:ext uri="{FF2B5EF4-FFF2-40B4-BE49-F238E27FC236}">
                <a16:creationId xmlns:a16="http://schemas.microsoft.com/office/drawing/2014/main" id="{76004E93-A077-8C41-A260-7F5D655C60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1651" name="Rectangle 3">
            <a:extLst>
              <a:ext uri="{FF2B5EF4-FFF2-40B4-BE49-F238E27FC236}">
                <a16:creationId xmlns:a16="http://schemas.microsoft.com/office/drawing/2014/main" id="{0BF90F56-02CB-7B43-B2F3-C39AE7D5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70102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7" name="Rectangle 7">
            <a:extLst>
              <a:ext uri="{FF2B5EF4-FFF2-40B4-BE49-F238E27FC236}">
                <a16:creationId xmlns:a16="http://schemas.microsoft.com/office/drawing/2014/main" id="{9C5CED8A-62D2-BA45-9260-270C64F364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F48050-E365-B844-83B2-3421F6C7ED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3698" name="Rectangle 2">
            <a:extLst>
              <a:ext uri="{FF2B5EF4-FFF2-40B4-BE49-F238E27FC236}">
                <a16:creationId xmlns:a16="http://schemas.microsoft.com/office/drawing/2014/main" id="{50E195E6-D97F-6143-A987-73D4D1B5F99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3699" name="Rectangle 3">
            <a:extLst>
              <a:ext uri="{FF2B5EF4-FFF2-40B4-BE49-F238E27FC236}">
                <a16:creationId xmlns:a16="http://schemas.microsoft.com/office/drawing/2014/main" id="{F918A838-9870-D84B-B4D6-9F8438253E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6388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5" name="Rectangle 7">
            <a:extLst>
              <a:ext uri="{FF2B5EF4-FFF2-40B4-BE49-F238E27FC236}">
                <a16:creationId xmlns:a16="http://schemas.microsoft.com/office/drawing/2014/main" id="{EE72DA3F-E827-8643-B625-60735A6670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356F9C-DE29-084D-AC90-6A2FD7AE4EE8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5746" name="Rectangle 2">
            <a:extLst>
              <a:ext uri="{FF2B5EF4-FFF2-40B4-BE49-F238E27FC236}">
                <a16:creationId xmlns:a16="http://schemas.microsoft.com/office/drawing/2014/main" id="{CC64BA2D-5B91-D74A-A145-210ACFA334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5747" name="Rectangle 3">
            <a:extLst>
              <a:ext uri="{FF2B5EF4-FFF2-40B4-BE49-F238E27FC236}">
                <a16:creationId xmlns:a16="http://schemas.microsoft.com/office/drawing/2014/main" id="{116BABE2-9917-4646-AAE1-86DB1902F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90362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3" name="Rectangle 7">
            <a:extLst>
              <a:ext uri="{FF2B5EF4-FFF2-40B4-BE49-F238E27FC236}">
                <a16:creationId xmlns:a16="http://schemas.microsoft.com/office/drawing/2014/main" id="{3726896F-8407-F647-8745-D77844455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887E46-FF8B-7745-AEC5-DFCF2719FC2F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7794" name="Rectangle 2">
            <a:extLst>
              <a:ext uri="{FF2B5EF4-FFF2-40B4-BE49-F238E27FC236}">
                <a16:creationId xmlns:a16="http://schemas.microsoft.com/office/drawing/2014/main" id="{AF3A1F5F-C130-8C41-91B2-8EAF6A5429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7795" name="Rectangle 3">
            <a:extLst>
              <a:ext uri="{FF2B5EF4-FFF2-40B4-BE49-F238E27FC236}">
                <a16:creationId xmlns:a16="http://schemas.microsoft.com/office/drawing/2014/main" id="{DAE4277C-9A3A-7648-85C8-573ACA36D9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92997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Rectangle 7">
            <a:extLst>
              <a:ext uri="{FF2B5EF4-FFF2-40B4-BE49-F238E27FC236}">
                <a16:creationId xmlns:a16="http://schemas.microsoft.com/office/drawing/2014/main" id="{4F5943E8-704B-7D46-9D55-BA0AB7171F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D51C51-F045-8E45-A8E3-672F560073F9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42" name="Rectangle 2">
            <a:extLst>
              <a:ext uri="{FF2B5EF4-FFF2-40B4-BE49-F238E27FC236}">
                <a16:creationId xmlns:a16="http://schemas.microsoft.com/office/drawing/2014/main" id="{15ED738A-8E4E-6B4C-8F71-A7C70BAC66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419843" name="Rectangle 3">
            <a:extLst>
              <a:ext uri="{FF2B5EF4-FFF2-40B4-BE49-F238E27FC236}">
                <a16:creationId xmlns:a16="http://schemas.microsoft.com/office/drawing/2014/main" id="{1BBB28C6-3ED8-4146-8DAD-AE3BDF9B6A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429033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89" name="Rectangle 7">
            <a:extLst>
              <a:ext uri="{FF2B5EF4-FFF2-40B4-BE49-F238E27FC236}">
                <a16:creationId xmlns:a16="http://schemas.microsoft.com/office/drawing/2014/main" id="{8F9C7D14-9C3A-5B4F-8227-F1CEAAC363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1AB33E-1661-8A41-B035-3E14579A213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1890" name="Rectangle 2">
            <a:extLst>
              <a:ext uri="{FF2B5EF4-FFF2-40B4-BE49-F238E27FC236}">
                <a16:creationId xmlns:a16="http://schemas.microsoft.com/office/drawing/2014/main" id="{CE84CC5D-FE8A-F044-AC74-0DE17C55E1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1891" name="Rectangle 3">
            <a:extLst>
              <a:ext uri="{FF2B5EF4-FFF2-40B4-BE49-F238E27FC236}">
                <a16:creationId xmlns:a16="http://schemas.microsoft.com/office/drawing/2014/main" id="{7A499A50-6AE2-C24A-83A3-C69C2B10A75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1460442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7" name="Rectangle 7">
            <a:extLst>
              <a:ext uri="{FF2B5EF4-FFF2-40B4-BE49-F238E27FC236}">
                <a16:creationId xmlns:a16="http://schemas.microsoft.com/office/drawing/2014/main" id="{31915082-9E4F-6142-9EE8-3051E9FFA3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87D2A8-0119-2148-9DA8-F529C2798A0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3938" name="Rectangle 2">
            <a:extLst>
              <a:ext uri="{FF2B5EF4-FFF2-40B4-BE49-F238E27FC236}">
                <a16:creationId xmlns:a16="http://schemas.microsoft.com/office/drawing/2014/main" id="{88BEA6B6-599B-5546-B2F1-43EDFF985E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23939" name="Rectangle 3">
            <a:extLst>
              <a:ext uri="{FF2B5EF4-FFF2-40B4-BE49-F238E27FC236}">
                <a16:creationId xmlns:a16="http://schemas.microsoft.com/office/drawing/2014/main" id="{4FB4BB91-07A2-9747-B3AC-D6A7D5B57A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85548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5" name="Rectangle 7">
            <a:extLst>
              <a:ext uri="{FF2B5EF4-FFF2-40B4-BE49-F238E27FC236}">
                <a16:creationId xmlns:a16="http://schemas.microsoft.com/office/drawing/2014/main" id="{EAEA96C3-A3A0-DE4F-AD5E-E93B0473A9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3E63E5-C3F5-CB49-B5A1-E1AEB352276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5986" name="Rectangle 2">
            <a:extLst>
              <a:ext uri="{FF2B5EF4-FFF2-40B4-BE49-F238E27FC236}">
                <a16:creationId xmlns:a16="http://schemas.microsoft.com/office/drawing/2014/main" id="{33A67823-2633-594B-B22E-FDB4E82E27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5987" name="Rectangle 3">
            <a:extLst>
              <a:ext uri="{FF2B5EF4-FFF2-40B4-BE49-F238E27FC236}">
                <a16:creationId xmlns:a16="http://schemas.microsoft.com/office/drawing/2014/main" id="{8E32FEAE-AF44-7741-B595-8AD3E92425B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2641099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3" name="Rectangle 7">
            <a:extLst>
              <a:ext uri="{FF2B5EF4-FFF2-40B4-BE49-F238E27FC236}">
                <a16:creationId xmlns:a16="http://schemas.microsoft.com/office/drawing/2014/main" id="{908F198C-3D7A-1F40-B070-2B02FBE8D3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1F46E6-367A-A54D-BF16-721F99F707B5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28034" name="Rectangle 2">
            <a:extLst>
              <a:ext uri="{FF2B5EF4-FFF2-40B4-BE49-F238E27FC236}">
                <a16:creationId xmlns:a16="http://schemas.microsoft.com/office/drawing/2014/main" id="{DC2CA91E-BBDD-BE46-A78F-CC89D1279F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8035" name="Rectangle 3">
            <a:extLst>
              <a:ext uri="{FF2B5EF4-FFF2-40B4-BE49-F238E27FC236}">
                <a16:creationId xmlns:a16="http://schemas.microsoft.com/office/drawing/2014/main" id="{9D6FE833-CB29-8B4A-A6B0-DA3705CD945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956838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1" name="Rectangle 7">
            <a:extLst>
              <a:ext uri="{FF2B5EF4-FFF2-40B4-BE49-F238E27FC236}">
                <a16:creationId xmlns:a16="http://schemas.microsoft.com/office/drawing/2014/main" id="{286BFCFA-4F1E-1D4E-847E-83B32F4E4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1518DD-DF27-6243-8F7C-1333738F1B3C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082" name="Rectangle 2">
            <a:extLst>
              <a:ext uri="{FF2B5EF4-FFF2-40B4-BE49-F238E27FC236}">
                <a16:creationId xmlns:a16="http://schemas.microsoft.com/office/drawing/2014/main" id="{AC37473E-1D49-FF44-BDAA-C090D3BE5F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0083" name="Rectangle 3">
            <a:extLst>
              <a:ext uri="{FF2B5EF4-FFF2-40B4-BE49-F238E27FC236}">
                <a16:creationId xmlns:a16="http://schemas.microsoft.com/office/drawing/2014/main" id="{D9FAC905-29FC-3545-BCC3-601B705B2B4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47517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Kurt and his wife Cara are in Seattle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8998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Rectangle 7">
            <a:extLst>
              <a:ext uri="{FF2B5EF4-FFF2-40B4-BE49-F238E27FC236}">
                <a16:creationId xmlns:a16="http://schemas.microsoft.com/office/drawing/2014/main" id="{45D0B29C-4E00-A547-AD3F-9823CF5EC3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000921-F471-C848-8D91-11BC04D20A2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2130" name="Rectangle 2">
            <a:extLst>
              <a:ext uri="{FF2B5EF4-FFF2-40B4-BE49-F238E27FC236}">
                <a16:creationId xmlns:a16="http://schemas.microsoft.com/office/drawing/2014/main" id="{9FB0145E-BC70-DD45-9F88-AAC5AF720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2131" name="Rectangle 3">
            <a:extLst>
              <a:ext uri="{FF2B5EF4-FFF2-40B4-BE49-F238E27FC236}">
                <a16:creationId xmlns:a16="http://schemas.microsoft.com/office/drawing/2014/main" id="{CC6867F5-DF1D-5049-8335-479A6B124E7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794289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7" name="Rectangle 7">
            <a:extLst>
              <a:ext uri="{FF2B5EF4-FFF2-40B4-BE49-F238E27FC236}">
                <a16:creationId xmlns:a16="http://schemas.microsoft.com/office/drawing/2014/main" id="{84741A68-86A5-7B40-92B7-B57E1732E0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0B85CB-6BDE-2D45-A38C-B80CF0DEB5AA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4178" name="Rectangle 2">
            <a:extLst>
              <a:ext uri="{FF2B5EF4-FFF2-40B4-BE49-F238E27FC236}">
                <a16:creationId xmlns:a16="http://schemas.microsoft.com/office/drawing/2014/main" id="{42689FE4-D748-E040-B2A1-146F1CC41F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4179" name="Rectangle 3">
            <a:extLst>
              <a:ext uri="{FF2B5EF4-FFF2-40B4-BE49-F238E27FC236}">
                <a16:creationId xmlns:a16="http://schemas.microsoft.com/office/drawing/2014/main" id="{B3F5DD8A-974A-9641-A197-434F83D6183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3337398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5" name="Rectangle 7">
            <a:extLst>
              <a:ext uri="{FF2B5EF4-FFF2-40B4-BE49-F238E27FC236}">
                <a16:creationId xmlns:a16="http://schemas.microsoft.com/office/drawing/2014/main" id="{6EB7BC06-9DE4-BB45-BDCA-CB555911C7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356BA6-EE64-5646-BED8-848AD9059499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6226" name="Rectangle 2">
            <a:extLst>
              <a:ext uri="{FF2B5EF4-FFF2-40B4-BE49-F238E27FC236}">
                <a16:creationId xmlns:a16="http://schemas.microsoft.com/office/drawing/2014/main" id="{3CA8E516-B0DC-5540-ADDE-A86157D1AD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6227" name="Rectangle 3">
            <a:extLst>
              <a:ext uri="{FF2B5EF4-FFF2-40B4-BE49-F238E27FC236}">
                <a16:creationId xmlns:a16="http://schemas.microsoft.com/office/drawing/2014/main" id="{1AB85D18-9BF9-B34E-8F73-F3168B1DDFF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7717019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Rectangle 7">
            <a:extLst>
              <a:ext uri="{FF2B5EF4-FFF2-40B4-BE49-F238E27FC236}">
                <a16:creationId xmlns:a16="http://schemas.microsoft.com/office/drawing/2014/main" id="{E9E67B4A-A078-D847-BF86-FD5DEABCFB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8253F0-BBDE-A749-9549-1E3A77A66F79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8274" name="Rectangle 2">
            <a:extLst>
              <a:ext uri="{FF2B5EF4-FFF2-40B4-BE49-F238E27FC236}">
                <a16:creationId xmlns:a16="http://schemas.microsoft.com/office/drawing/2014/main" id="{7BB7AEBD-E54C-804E-BCDA-F6D197045E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8275" name="Rectangle 3">
            <a:extLst>
              <a:ext uri="{FF2B5EF4-FFF2-40B4-BE49-F238E27FC236}">
                <a16:creationId xmlns:a16="http://schemas.microsoft.com/office/drawing/2014/main" id="{8E506D5E-CFC8-4644-9E1B-2483D86FE7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935664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Rectangle 7">
            <a:extLst>
              <a:ext uri="{FF2B5EF4-FFF2-40B4-BE49-F238E27FC236}">
                <a16:creationId xmlns:a16="http://schemas.microsoft.com/office/drawing/2014/main" id="{CA74B509-24FF-1A46-B681-3240B34AAF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FA7E71-1E7A-D145-BFA8-DD5720007C9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0322" name="Rectangle 2">
            <a:extLst>
              <a:ext uri="{FF2B5EF4-FFF2-40B4-BE49-F238E27FC236}">
                <a16:creationId xmlns:a16="http://schemas.microsoft.com/office/drawing/2014/main" id="{07866FA2-BDA8-AC4D-8195-EE1199BD93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0323" name="Rectangle 3">
            <a:extLst>
              <a:ext uri="{FF2B5EF4-FFF2-40B4-BE49-F238E27FC236}">
                <a16:creationId xmlns:a16="http://schemas.microsoft.com/office/drawing/2014/main" id="{D1ED1215-7A34-E147-81A1-E18837F675A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8732389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Rectangle 7">
            <a:extLst>
              <a:ext uri="{FF2B5EF4-FFF2-40B4-BE49-F238E27FC236}">
                <a16:creationId xmlns:a16="http://schemas.microsoft.com/office/drawing/2014/main" id="{CCE13E71-8D36-2B41-B27B-1D7EA23262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3DAC15-B4D9-B242-AD0C-5EFDF41C9A3B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2370" name="Rectangle 2">
            <a:extLst>
              <a:ext uri="{FF2B5EF4-FFF2-40B4-BE49-F238E27FC236}">
                <a16:creationId xmlns:a16="http://schemas.microsoft.com/office/drawing/2014/main" id="{1389ECEB-168D-C041-B830-486C6777C4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2371" name="Rectangle 3">
            <a:extLst>
              <a:ext uri="{FF2B5EF4-FFF2-40B4-BE49-F238E27FC236}">
                <a16:creationId xmlns:a16="http://schemas.microsoft.com/office/drawing/2014/main" id="{526FCF28-459B-BD44-B838-4E92D2D6033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688851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Rectangle 7">
            <a:extLst>
              <a:ext uri="{FF2B5EF4-FFF2-40B4-BE49-F238E27FC236}">
                <a16:creationId xmlns:a16="http://schemas.microsoft.com/office/drawing/2014/main" id="{272F825D-A311-B54C-8E6C-A8D72DDF0F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855B48-B088-E14A-879B-031EAB72466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ABBC914D-9045-BE4A-825D-232B398E81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sz="24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4419" name="Rectangle 3">
            <a:extLst>
              <a:ext uri="{FF2B5EF4-FFF2-40B4-BE49-F238E27FC236}">
                <a16:creationId xmlns:a16="http://schemas.microsoft.com/office/drawing/2014/main" id="{550B18CC-3C34-9641-9FE0-7D98DFD1D1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1110969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Rectangle 2">
            <a:extLst>
              <a:ext uri="{FF2B5EF4-FFF2-40B4-BE49-F238E27FC236}">
                <a16:creationId xmlns:a16="http://schemas.microsoft.com/office/drawing/2014/main" id="{9990FCB9-DFB1-404B-97DE-47E4D9B3EF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6466" name="Rectangle 3">
            <a:extLst>
              <a:ext uri="{FF2B5EF4-FFF2-40B4-BE49-F238E27FC236}">
                <a16:creationId xmlns:a16="http://schemas.microsoft.com/office/drawing/2014/main" id="{F058C994-C8E5-3546-B949-203171D23A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051656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2">
            <a:extLst>
              <a:ext uri="{FF2B5EF4-FFF2-40B4-BE49-F238E27FC236}">
                <a16:creationId xmlns:a16="http://schemas.microsoft.com/office/drawing/2014/main" id="{0216D5FB-0291-2346-84DF-1E7F2C1CB4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To review the entire sequence so far…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Beginning with the single number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7....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leading to…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 	C  7  S  J...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which becomes...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C  4  3  S  J.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These numbers and letters are then used to develop a mental list of TEN WORDS that will form a dependable mental outline of the entirety of Scripture.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48514" name="Rectangle 3">
            <a:extLst>
              <a:ext uri="{FF2B5EF4-FFF2-40B4-BE49-F238E27FC236}">
                <a16:creationId xmlns:a16="http://schemas.microsoft.com/office/drawing/2014/main" id="{B0043AC4-496D-8F4F-93E2-69ED21ECF4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4151302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Rectangle 2">
            <a:extLst>
              <a:ext uri="{FF2B5EF4-FFF2-40B4-BE49-F238E27FC236}">
                <a16:creationId xmlns:a16="http://schemas.microsoft.com/office/drawing/2014/main" id="{A23BC231-59EA-E04E-B94D-AF5FB1EE22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Now, based on C  4  3  S  J, we enlarge that idea into five key words or phrases. They will become the foundation of your mental Bible File. Here they are…say them aloud…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C =	CREATION 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4 =  	4  PEOPLE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3 =  	3  SOCIETIES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S =  	SILENCE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J = 	JESUS.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And that</a:t>
            </a:r>
            <a:r>
              <a:rPr lang="fr-FR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an organizational plan for the entire Bible! Those five words and phrases create an abbreviated outline map of the entire Bible</a:t>
            </a:r>
            <a:r>
              <a:rPr lang="fr-FR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ja-JP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basic design.</a:t>
            </a: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0562" name="Rectangle 3">
            <a:extLst>
              <a:ext uri="{FF2B5EF4-FFF2-40B4-BE49-F238E27FC236}">
                <a16:creationId xmlns:a16="http://schemas.microsoft.com/office/drawing/2014/main" id="{469B948F-A16E-0B41-BD08-D600CAED93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764426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Stephen and his wife Katie in Boise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972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2">
            <a:extLst>
              <a:ext uri="{FF2B5EF4-FFF2-40B4-BE49-F238E27FC236}">
                <a16:creationId xmlns:a16="http://schemas.microsoft.com/office/drawing/2014/main" id="{4D503B99-EF27-354A-97D6-76AC569BB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we add the 3 SOCIETIES group to the others, and we have: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CREATION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ABRAHAM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JOSEPH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MOSES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JOSHUA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ANARCHY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ROYALTY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	CAPTIVITY</a:t>
            </a:r>
          </a:p>
          <a:p>
            <a:pPr eaLnBrk="1" hangingPunct="1">
              <a:spcBef>
                <a:spcPct val="0"/>
              </a:spcBef>
            </a:pP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52610" name="Rectangle 3">
            <a:extLst>
              <a:ext uri="{FF2B5EF4-FFF2-40B4-BE49-F238E27FC236}">
                <a16:creationId xmlns:a16="http://schemas.microsoft.com/office/drawing/2014/main" id="{77A34BC9-997E-754C-A00D-2EC84ECA4F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63189536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Rectangle 2">
            <a:extLst>
              <a:ext uri="{FF2B5EF4-FFF2-40B4-BE49-F238E27FC236}">
                <a16:creationId xmlns:a16="http://schemas.microsoft.com/office/drawing/2014/main" id="{60512A74-5CCA-5244-B201-8A4EA6EDB0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4658" name="Rectangle 3">
            <a:extLst>
              <a:ext uri="{FF2B5EF4-FFF2-40B4-BE49-F238E27FC236}">
                <a16:creationId xmlns:a16="http://schemas.microsoft.com/office/drawing/2014/main" id="{E3BEF4AB-1856-114B-9306-BB744711F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it</a:t>
            </a:r>
            <a:r>
              <a:rPr lang="fr-FR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time mentally to apply those ten words as labels to ten mental folders in your new Bible File –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	right up there in your  head. That mental picture might look something like this.   And there they are...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//// 	CREATION//// 	ABRAHAM//// 	JOSEPH//// 	MOSES//// 	JOSHUA//// 	ANARCHY//// 	ROYALTY//// 	CAPTIVITY//// 	SILENCE…and…//// 	JESUS.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Now it</a:t>
            </a:r>
            <a:r>
              <a:rPr lang="fr-FR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'</a:t>
            </a: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s organized in a neat and orderly package in your mind  --- ready for recall and use as you need it. Now just a few more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b="1">
                <a:solidFill>
                  <a:srgbClr val="000000"/>
                </a:solidFill>
                <a:latin typeface="Times" pitchFamily="2" charset="0"/>
                <a:ea typeface="ＭＳ Ｐゴシック" panose="020B0600070205080204" pitchFamily="34" charset="-128"/>
              </a:rPr>
              <a:t>examples to drive home the point...</a:t>
            </a:r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180217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5" name="Rectangle 7">
            <a:extLst>
              <a:ext uri="{FF2B5EF4-FFF2-40B4-BE49-F238E27FC236}">
                <a16:creationId xmlns:a16="http://schemas.microsoft.com/office/drawing/2014/main" id="{E8BE037E-55D1-8945-B5F2-842F2CA969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3F2493-8E9D-304E-B58C-7E8EAA9F78B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6706" name="Rectangle 2">
            <a:extLst>
              <a:ext uri="{FF2B5EF4-FFF2-40B4-BE49-F238E27FC236}">
                <a16:creationId xmlns:a16="http://schemas.microsoft.com/office/drawing/2014/main" id="{425BB36C-CC87-E744-BEC1-8B6C696129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6707" name="Rectangle 3">
            <a:extLst>
              <a:ext uri="{FF2B5EF4-FFF2-40B4-BE49-F238E27FC236}">
                <a16:creationId xmlns:a16="http://schemas.microsoft.com/office/drawing/2014/main" id="{6888FA9C-F1DF-5A41-AA89-E5FAFD63597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6082688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Rectangle 7">
            <a:extLst>
              <a:ext uri="{FF2B5EF4-FFF2-40B4-BE49-F238E27FC236}">
                <a16:creationId xmlns:a16="http://schemas.microsoft.com/office/drawing/2014/main" id="{BD1C56CA-1C7D-8849-8E13-71446932B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EFE039-885C-6744-89E9-C7BF8A396A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8754" name="Rectangle 2">
            <a:extLst>
              <a:ext uri="{FF2B5EF4-FFF2-40B4-BE49-F238E27FC236}">
                <a16:creationId xmlns:a16="http://schemas.microsoft.com/office/drawing/2014/main" id="{38403D7F-9375-7E40-AA63-6BA37021F6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8755" name="Rectangle 3">
            <a:extLst>
              <a:ext uri="{FF2B5EF4-FFF2-40B4-BE49-F238E27FC236}">
                <a16:creationId xmlns:a16="http://schemas.microsoft.com/office/drawing/2014/main" id="{96AA2282-E69E-CA48-86B4-75AD9B22483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673892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1" name="Rectangle 7">
            <a:extLst>
              <a:ext uri="{FF2B5EF4-FFF2-40B4-BE49-F238E27FC236}">
                <a16:creationId xmlns:a16="http://schemas.microsoft.com/office/drawing/2014/main" id="{CB3DBB35-6385-1C47-8EED-2C470475E8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62EA6-11EF-AA47-AD40-7420101846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0802" name="Rectangle 2">
            <a:extLst>
              <a:ext uri="{FF2B5EF4-FFF2-40B4-BE49-F238E27FC236}">
                <a16:creationId xmlns:a16="http://schemas.microsoft.com/office/drawing/2014/main" id="{7404AB52-80A4-1B4B-B42F-FAAA1540B65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C75019A8-B079-1941-9607-7F08193FD0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74978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49" name="Rectangle 7">
            <a:extLst>
              <a:ext uri="{FF2B5EF4-FFF2-40B4-BE49-F238E27FC236}">
                <a16:creationId xmlns:a16="http://schemas.microsoft.com/office/drawing/2014/main" id="{174AD9CF-52A2-A54F-A017-DDD3562CC8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F1BA17-B650-1147-9D05-130B52F4EDA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2850" name="Rectangle 2">
            <a:extLst>
              <a:ext uri="{FF2B5EF4-FFF2-40B4-BE49-F238E27FC236}">
                <a16:creationId xmlns:a16="http://schemas.microsoft.com/office/drawing/2014/main" id="{5D9F9BDF-7B0E-3B40-8104-7180C2CF5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2851" name="Rectangle 3">
            <a:extLst>
              <a:ext uri="{FF2B5EF4-FFF2-40B4-BE49-F238E27FC236}">
                <a16:creationId xmlns:a16="http://schemas.microsoft.com/office/drawing/2014/main" id="{70C7531C-F9BA-714C-A760-25A3E5DDF03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40159289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Rectangle 7">
            <a:extLst>
              <a:ext uri="{FF2B5EF4-FFF2-40B4-BE49-F238E27FC236}">
                <a16:creationId xmlns:a16="http://schemas.microsoft.com/office/drawing/2014/main" id="{D32A4998-71E3-614D-8030-6EB84CAC19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065F56-EF1D-0947-8871-BB87D4BBEF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4898" name="Rectangle 2">
            <a:extLst>
              <a:ext uri="{FF2B5EF4-FFF2-40B4-BE49-F238E27FC236}">
                <a16:creationId xmlns:a16="http://schemas.microsoft.com/office/drawing/2014/main" id="{164A9371-B5D5-F145-B7A0-AB35D2FCC6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4899" name="Rectangle 3">
            <a:extLst>
              <a:ext uri="{FF2B5EF4-FFF2-40B4-BE49-F238E27FC236}">
                <a16:creationId xmlns:a16="http://schemas.microsoft.com/office/drawing/2014/main" id="{C80F4552-38B6-9C46-8A41-32FCE2E20E3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4542440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Rectangle 7">
            <a:extLst>
              <a:ext uri="{FF2B5EF4-FFF2-40B4-BE49-F238E27FC236}">
                <a16:creationId xmlns:a16="http://schemas.microsoft.com/office/drawing/2014/main" id="{372A6ADF-CBAF-DC4D-B2B9-1FA1A3B7AE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730200-224D-3844-92BC-73F1E93401D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6946" name="Rectangle 2">
            <a:extLst>
              <a:ext uri="{FF2B5EF4-FFF2-40B4-BE49-F238E27FC236}">
                <a16:creationId xmlns:a16="http://schemas.microsoft.com/office/drawing/2014/main" id="{0BE4D3D8-364E-3045-8D55-6F788328A9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6947" name="Rectangle 3">
            <a:extLst>
              <a:ext uri="{FF2B5EF4-FFF2-40B4-BE49-F238E27FC236}">
                <a16:creationId xmlns:a16="http://schemas.microsoft.com/office/drawing/2014/main" id="{50840150-C84E-E645-93D4-0E16E5DC19C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57062788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3" name="Rectangle 7">
            <a:extLst>
              <a:ext uri="{FF2B5EF4-FFF2-40B4-BE49-F238E27FC236}">
                <a16:creationId xmlns:a16="http://schemas.microsoft.com/office/drawing/2014/main" id="{42E67269-232C-2142-A76F-189D3120FA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61F950-B8E8-0F43-97A0-5C67909683D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8994" name="Rectangle 2">
            <a:extLst>
              <a:ext uri="{FF2B5EF4-FFF2-40B4-BE49-F238E27FC236}">
                <a16:creationId xmlns:a16="http://schemas.microsoft.com/office/drawing/2014/main" id="{FEA065C5-151B-5F4D-8BEB-4004CFCFFA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8995" name="Rectangle 3">
            <a:extLst>
              <a:ext uri="{FF2B5EF4-FFF2-40B4-BE49-F238E27FC236}">
                <a16:creationId xmlns:a16="http://schemas.microsoft.com/office/drawing/2014/main" id="{5BE61CC2-465F-204A-AD41-913E65D8FFE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27028018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1" name="Rectangle 7">
            <a:extLst>
              <a:ext uri="{FF2B5EF4-FFF2-40B4-BE49-F238E27FC236}">
                <a16:creationId xmlns:a16="http://schemas.microsoft.com/office/drawing/2014/main" id="{93DB0170-9D74-4043-BFAA-D1E8799431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102AC7-F99F-3B46-9621-D5D78780B7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1042" name="Rectangle 2">
            <a:extLst>
              <a:ext uri="{FF2B5EF4-FFF2-40B4-BE49-F238E27FC236}">
                <a16:creationId xmlns:a16="http://schemas.microsoft.com/office/drawing/2014/main" id="{0ADE4054-0173-364D-A958-83ECB35A2C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43" name="Rectangle 3">
            <a:extLst>
              <a:ext uri="{FF2B5EF4-FFF2-40B4-BE49-F238E27FC236}">
                <a16:creationId xmlns:a16="http://schemas.microsoft.com/office/drawing/2014/main" id="{48C89914-5B68-5E4C-9388-1E460FEEC71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273756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John just</a:t>
            </a:r>
            <a:r>
              <a:rPr lang="en-US" baseline="0"/>
              <a:t> graduated from Biola and works for ESRI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36A1F5-0BBE-9B48-9300-27AAD80C80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3978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89" name="Rectangle 2">
            <a:extLst>
              <a:ext uri="{FF2B5EF4-FFF2-40B4-BE49-F238E27FC236}">
                <a16:creationId xmlns:a16="http://schemas.microsoft.com/office/drawing/2014/main" id="{98A9B088-0B9B-884E-9694-526E027416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Alat pengingat yang lainnya adalah … 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Ini ikan apa?  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Benar, ikan “KAKAP”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Kita lihat disini ada 2 huruf K, kita mau buang 1 huruf K-nya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Huruf A juga ada 2, kita buang lagi huruf A yang double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Sekarang yang tersisa adalah A-K-P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////	Ikan KAKAP-nya tidak dibutuhkan lagi, kita kembali ke laut saja..</a:t>
            </a:r>
          </a:p>
          <a:p>
            <a:pPr eaLnBrk="1" hangingPunct="1">
              <a:spcBef>
                <a:spcPct val="0"/>
              </a:spcBef>
            </a:pPr>
            <a:r>
              <a:rPr lang="fi-FI" altLang="en-US" b="1">
                <a:ea typeface="ＭＳ Ｐゴシック" panose="020B0600070205080204" pitchFamily="34" charset="-128"/>
              </a:rPr>
              <a:t>Sisa tiga huruf ini A-K-P, huruf-huruf ini akan membantu anda mengingatkan huruf pertama pada tiga 3 MACAM KOMUNITAS.</a:t>
            </a:r>
            <a:endParaRPr lang="en-US" altLang="en-US" b="1">
              <a:ea typeface="ＭＳ Ｐゴシック" panose="020B0600070205080204" pitchFamily="34" charset="-128"/>
            </a:endParaRPr>
          </a:p>
        </p:txBody>
      </p:sp>
      <p:sp>
        <p:nvSpPr>
          <p:cNvPr id="473090" name="Rectangle 3">
            <a:extLst>
              <a:ext uri="{FF2B5EF4-FFF2-40B4-BE49-F238E27FC236}">
                <a16:creationId xmlns:a16="http://schemas.microsoft.com/office/drawing/2014/main" id="{57B205CB-E379-5247-8B88-0B8679CF98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306700916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Rectangle 7">
            <a:extLst>
              <a:ext uri="{FF2B5EF4-FFF2-40B4-BE49-F238E27FC236}">
                <a16:creationId xmlns:a16="http://schemas.microsoft.com/office/drawing/2014/main" id="{16E36908-9B66-694F-90B0-AC016D522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BE098-64B9-FD4B-8D5F-6949346BD30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5138" name="Rectangle 2">
            <a:extLst>
              <a:ext uri="{FF2B5EF4-FFF2-40B4-BE49-F238E27FC236}">
                <a16:creationId xmlns:a16="http://schemas.microsoft.com/office/drawing/2014/main" id="{A3F76032-337F-664D-AC71-FFA1562932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5139" name="Rectangle 3">
            <a:extLst>
              <a:ext uri="{FF2B5EF4-FFF2-40B4-BE49-F238E27FC236}">
                <a16:creationId xmlns:a16="http://schemas.microsoft.com/office/drawing/2014/main" id="{05121EEB-FB31-8144-953D-716A0A572D6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noFill/>
          <a:ln cap="flat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0213103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Rectangle 7">
            <a:extLst>
              <a:ext uri="{FF2B5EF4-FFF2-40B4-BE49-F238E27FC236}">
                <a16:creationId xmlns:a16="http://schemas.microsoft.com/office/drawing/2014/main" id="{B279311B-8AB1-7245-88CF-0C162431BA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7CF41D-7FDE-A14A-801F-27DD88A4F2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7186" name="Rectangle 2">
            <a:extLst>
              <a:ext uri="{FF2B5EF4-FFF2-40B4-BE49-F238E27FC236}">
                <a16:creationId xmlns:a16="http://schemas.microsoft.com/office/drawing/2014/main" id="{2F9D9190-C02C-9543-AB6F-69C601FE67F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7187" name="Rectangle 3">
            <a:extLst>
              <a:ext uri="{FF2B5EF4-FFF2-40B4-BE49-F238E27FC236}">
                <a16:creationId xmlns:a16="http://schemas.microsoft.com/office/drawing/2014/main" id="{166B9E4F-101B-5B44-AE7C-7FBA6231B1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22507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1">
            <a:extLst>
              <a:ext uri="{FF2B5EF4-FFF2-40B4-BE49-F238E27FC236}">
                <a16:creationId xmlns:a16="http://schemas.microsoft.com/office/drawing/2014/main" id="{1AC5E4DA-4E05-2A45-B669-E532C7D1537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9234" name="Rectangle 2">
            <a:extLst>
              <a:ext uri="{FF2B5EF4-FFF2-40B4-BE49-F238E27FC236}">
                <a16:creationId xmlns:a16="http://schemas.microsoft.com/office/drawing/2014/main" id="{ABC1095D-B39C-1341-BD0E-BC419BD4A6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rPr>
              <a:t>I've served as a seminary professor with 30 other faculty at Singapore's largest training school: Singapore Bible College</a:t>
            </a:r>
          </a:p>
        </p:txBody>
      </p:sp>
    </p:spTree>
    <p:extLst>
      <p:ext uri="{BB962C8B-B14F-4D97-AF65-F5344CB8AC3E}">
        <p14:creationId xmlns:p14="http://schemas.microsoft.com/office/powerpoint/2010/main" val="17398379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Rectangle 1">
            <a:extLst>
              <a:ext uri="{FF2B5EF4-FFF2-40B4-BE49-F238E27FC236}">
                <a16:creationId xmlns:a16="http://schemas.microsoft.com/office/drawing/2014/main" id="{145E554E-B702-F045-870C-9C4A23C6E8D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282" name="Rectangle 2">
            <a:extLst>
              <a:ext uri="{FF2B5EF4-FFF2-40B4-BE49-F238E27FC236}">
                <a16:creationId xmlns:a16="http://schemas.microsoft.com/office/drawing/2014/main" id="{AC954327-F61E-014F-ABC7-DFFAD6DFCD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9688" eaLnBrk="1" hangingPunct="1">
              <a:spcBef>
                <a:spcPct val="0"/>
              </a:spcBef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sym typeface="Times New Roman" panose="02020603050405020304" pitchFamily="18" charset="0"/>
              </a:rPr>
              <a:t>I get to teach these leaders every book of the Bible in survey courses, plus backgrounds to both the OT and NT, three areas of theology, and how to preach.</a:t>
            </a:r>
          </a:p>
        </p:txBody>
      </p:sp>
    </p:spTree>
    <p:extLst>
      <p:ext uri="{BB962C8B-B14F-4D97-AF65-F5344CB8AC3E}">
        <p14:creationId xmlns:p14="http://schemas.microsoft.com/office/powerpoint/2010/main" val="8514665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29" name="Rectangle 7">
            <a:extLst>
              <a:ext uri="{FF2B5EF4-FFF2-40B4-BE49-F238E27FC236}">
                <a16:creationId xmlns:a16="http://schemas.microsoft.com/office/drawing/2014/main" id="{19290F80-784C-6745-B7E4-F5A97ADC14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76276D-21D5-4046-87B1-963FBB3369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3330" name="Rectangle 2">
            <a:extLst>
              <a:ext uri="{FF2B5EF4-FFF2-40B4-BE49-F238E27FC236}">
                <a16:creationId xmlns:a16="http://schemas.microsoft.com/office/drawing/2014/main" id="{B92FA6B2-6405-B844-90D1-7553AACB113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3331" name="Rectangle 3">
            <a:extLst>
              <a:ext uri="{FF2B5EF4-FFF2-40B4-BE49-F238E27FC236}">
                <a16:creationId xmlns:a16="http://schemas.microsoft.com/office/drawing/2014/main" id="{6B47E175-4A49-3640-BCCE-AB91C6F085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8130603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7">
            <a:extLst>
              <a:ext uri="{FF2B5EF4-FFF2-40B4-BE49-F238E27FC236}">
                <a16:creationId xmlns:a16="http://schemas.microsoft.com/office/drawing/2014/main" id="{A2D66769-900A-684A-8899-34ADA51D33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3F58C3-7B2C-214C-A77D-8802B11EAF0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5379" name="Text Box 2">
            <a:extLst>
              <a:ext uri="{FF2B5EF4-FFF2-40B4-BE49-F238E27FC236}">
                <a16:creationId xmlns:a16="http://schemas.microsoft.com/office/drawing/2014/main" id="{DCF8EC95-99C6-AB40-9E36-4FDDBA350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5380" name="Text Box 3">
            <a:extLst>
              <a:ext uri="{FF2B5EF4-FFF2-40B4-BE49-F238E27FC236}">
                <a16:creationId xmlns:a16="http://schemas.microsoft.com/office/drawing/2014/main" id="{2E6857D5-0E51-6F41-875B-3762D22AA81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84437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5" name="Rectangle 7">
            <a:extLst>
              <a:ext uri="{FF2B5EF4-FFF2-40B4-BE49-F238E27FC236}">
                <a16:creationId xmlns:a16="http://schemas.microsoft.com/office/drawing/2014/main" id="{07459D67-A69D-2B4A-860F-CCC4BF8D8B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929BEB-7607-5D41-8473-39D1B03530E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7426" name="Rectangle 2">
            <a:extLst>
              <a:ext uri="{FF2B5EF4-FFF2-40B4-BE49-F238E27FC236}">
                <a16:creationId xmlns:a16="http://schemas.microsoft.com/office/drawing/2014/main" id="{1009AF31-CF6F-5144-A5E6-B4B4EFF799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7427" name="Rectangle 3">
            <a:extLst>
              <a:ext uri="{FF2B5EF4-FFF2-40B4-BE49-F238E27FC236}">
                <a16:creationId xmlns:a16="http://schemas.microsoft.com/office/drawing/2014/main" id="{260D3F52-192B-6445-B8A6-477A2A0CFB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044563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Rectangle 7">
            <a:extLst>
              <a:ext uri="{FF2B5EF4-FFF2-40B4-BE49-F238E27FC236}">
                <a16:creationId xmlns:a16="http://schemas.microsoft.com/office/drawing/2014/main" id="{1F4E7F66-275E-EC40-87E6-8CF68E370B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2CC424-924C-C94C-B36D-0BEF3ADFFA9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9474" name="Rectangle 2">
            <a:extLst>
              <a:ext uri="{FF2B5EF4-FFF2-40B4-BE49-F238E27FC236}">
                <a16:creationId xmlns:a16="http://schemas.microsoft.com/office/drawing/2014/main" id="{084CE569-F4C5-0F4D-9F10-25ABF001A1A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9475" name="Rectangle 3">
            <a:extLst>
              <a:ext uri="{FF2B5EF4-FFF2-40B4-BE49-F238E27FC236}">
                <a16:creationId xmlns:a16="http://schemas.microsoft.com/office/drawing/2014/main" id="{F41FE5E8-B0BA-874A-A77B-A33895FD3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679202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Rectangle 7">
            <a:extLst>
              <a:ext uri="{FF2B5EF4-FFF2-40B4-BE49-F238E27FC236}">
                <a16:creationId xmlns:a16="http://schemas.microsoft.com/office/drawing/2014/main" id="{1266141A-11BB-7E4E-BC62-414CF21798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FC8B9C-E7EC-0F47-840E-9CB04C592B1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1523" name="Text Box 2">
            <a:extLst>
              <a:ext uri="{FF2B5EF4-FFF2-40B4-BE49-F238E27FC236}">
                <a16:creationId xmlns:a16="http://schemas.microsoft.com/office/drawing/2014/main" id="{A0B0DE5F-0B77-E448-9F37-C1590D43B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300" y="674688"/>
            <a:ext cx="4597400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1524" name="Text Box 3">
            <a:extLst>
              <a:ext uri="{FF2B5EF4-FFF2-40B4-BE49-F238E27FC236}">
                <a16:creationId xmlns:a16="http://schemas.microsoft.com/office/drawing/2014/main" id="{F6A09496-2EFD-CF46-B081-06CB7C189B8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7088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9D292B-22B0-764D-B8DC-21E3F62898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With nearly 500 students</a:t>
            </a:r>
          </a:p>
        </p:txBody>
      </p:sp>
    </p:spTree>
    <p:extLst>
      <p:ext uri="{BB962C8B-B14F-4D97-AF65-F5344CB8AC3E}">
        <p14:creationId xmlns:p14="http://schemas.microsoft.com/office/powerpoint/2010/main" val="78482755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Rectangle 7">
            <a:extLst>
              <a:ext uri="{FF2B5EF4-FFF2-40B4-BE49-F238E27FC236}">
                <a16:creationId xmlns:a16="http://schemas.microsoft.com/office/drawing/2014/main" id="{4E57643D-95AA-C54D-8124-38B7FEEAD5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EB4AC5-DB01-8844-BFFE-C4B2D136368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3570" name="Rectangle 2">
            <a:extLst>
              <a:ext uri="{FF2B5EF4-FFF2-40B4-BE49-F238E27FC236}">
                <a16:creationId xmlns:a16="http://schemas.microsoft.com/office/drawing/2014/main" id="{2FD86976-71FB-F243-9A79-7D730FD1E1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0300" y="674688"/>
            <a:ext cx="4597400" cy="34480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3571" name="Rectangle 3">
            <a:extLst>
              <a:ext uri="{FF2B5EF4-FFF2-40B4-BE49-F238E27FC236}">
                <a16:creationId xmlns:a16="http://schemas.microsoft.com/office/drawing/2014/main" id="{B2B99A43-A5AF-964B-B07C-6BA4BB0962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6575"/>
            <a:ext cx="5029200" cy="4122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798050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17" name="Rectangle 7">
            <a:extLst>
              <a:ext uri="{FF2B5EF4-FFF2-40B4-BE49-F238E27FC236}">
                <a16:creationId xmlns:a16="http://schemas.microsoft.com/office/drawing/2014/main" id="{6CB4B190-525F-1D4C-AC8B-CF4D50929B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DA219D-81C6-F343-933D-BF82FB2A90F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5618" name="Rectangle 2">
            <a:extLst>
              <a:ext uri="{FF2B5EF4-FFF2-40B4-BE49-F238E27FC236}">
                <a16:creationId xmlns:a16="http://schemas.microsoft.com/office/drawing/2014/main" id="{F2E08603-E83F-944D-9841-97C54A4D00F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5619" name="Rectangle 3">
            <a:extLst>
              <a:ext uri="{FF2B5EF4-FFF2-40B4-BE49-F238E27FC236}">
                <a16:creationId xmlns:a16="http://schemas.microsoft.com/office/drawing/2014/main" id="{6BE58017-14F7-544E-853A-D10090DF2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explanation for free!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The Bible…Basically link address</a:t>
            </a:r>
          </a:p>
        </p:txBody>
      </p:sp>
    </p:spTree>
    <p:extLst>
      <p:ext uri="{BB962C8B-B14F-4D97-AF65-F5344CB8AC3E}">
        <p14:creationId xmlns:p14="http://schemas.microsoft.com/office/powerpoint/2010/main" val="312289885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5" name="Rectangle 7">
            <a:extLst>
              <a:ext uri="{FF2B5EF4-FFF2-40B4-BE49-F238E27FC236}">
                <a16:creationId xmlns:a16="http://schemas.microsoft.com/office/drawing/2014/main" id="{CFDA6CED-C069-1846-8128-2C3D277EE0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474559-EFB7-3945-9081-E9271BE9746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7666" name="Rectangle 2">
            <a:extLst>
              <a:ext uri="{FF2B5EF4-FFF2-40B4-BE49-F238E27FC236}">
                <a16:creationId xmlns:a16="http://schemas.microsoft.com/office/drawing/2014/main" id="{D64BC36F-B5C0-5B40-A583-F46AF750262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7667" name="Rectangle 3">
            <a:extLst>
              <a:ext uri="{FF2B5EF4-FFF2-40B4-BE49-F238E27FC236}">
                <a16:creationId xmlns:a16="http://schemas.microsoft.com/office/drawing/2014/main" id="{4CD969AC-5407-014B-BA93-3CBC80A3B5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  <p:extLst>
      <p:ext uri="{BB962C8B-B14F-4D97-AF65-F5344CB8AC3E}">
        <p14:creationId xmlns:p14="http://schemas.microsoft.com/office/powerpoint/2010/main" val="196468914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3" name="Rectangle 7">
            <a:extLst>
              <a:ext uri="{FF2B5EF4-FFF2-40B4-BE49-F238E27FC236}">
                <a16:creationId xmlns:a16="http://schemas.microsoft.com/office/drawing/2014/main" id="{F7A8FD1A-5B3C-184A-881D-AC751EB81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9F0638-50C1-474E-8FCA-2F1E24DF3EC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9714" name="Rectangle 2">
            <a:extLst>
              <a:ext uri="{FF2B5EF4-FFF2-40B4-BE49-F238E27FC236}">
                <a16:creationId xmlns:a16="http://schemas.microsoft.com/office/drawing/2014/main" id="{987672D0-03C9-F048-92C6-0042FC1F4D3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9715" name="Rectangle 3">
            <a:extLst>
              <a:ext uri="{FF2B5EF4-FFF2-40B4-BE49-F238E27FC236}">
                <a16:creationId xmlns:a16="http://schemas.microsoft.com/office/drawing/2014/main" id="{D630B1C9-5C7E-914A-8031-2ADCE4CEC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  <p:extLst>
      <p:ext uri="{BB962C8B-B14F-4D97-AF65-F5344CB8AC3E}">
        <p14:creationId xmlns:p14="http://schemas.microsoft.com/office/powerpoint/2010/main" val="22062281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1" name="Rectangle 7">
            <a:extLst>
              <a:ext uri="{FF2B5EF4-FFF2-40B4-BE49-F238E27FC236}">
                <a16:creationId xmlns:a16="http://schemas.microsoft.com/office/drawing/2014/main" id="{9061EECA-2B32-E343-8F2D-A3C782ECD1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6A9DA1-61FF-AC46-ABAE-125B97431B9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1762" name="Rectangle 2">
            <a:extLst>
              <a:ext uri="{FF2B5EF4-FFF2-40B4-BE49-F238E27FC236}">
                <a16:creationId xmlns:a16="http://schemas.microsoft.com/office/drawing/2014/main" id="{9934B52A-77B3-2D47-B7E6-6E2EBFB9E28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63" name="Rectangle 3">
            <a:extLst>
              <a:ext uri="{FF2B5EF4-FFF2-40B4-BE49-F238E27FC236}">
                <a16:creationId xmlns:a16="http://schemas.microsoft.com/office/drawing/2014/main" id="{F575E96E-6443-2241-8E38-6567FC3E7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  <p:extLst>
      <p:ext uri="{BB962C8B-B14F-4D97-AF65-F5344CB8AC3E}">
        <p14:creationId xmlns:p14="http://schemas.microsoft.com/office/powerpoint/2010/main" val="365447467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09" name="Rectangle 7">
            <a:extLst>
              <a:ext uri="{FF2B5EF4-FFF2-40B4-BE49-F238E27FC236}">
                <a16:creationId xmlns:a16="http://schemas.microsoft.com/office/drawing/2014/main" id="{18C3EA94-8610-8F49-898E-A5DEBCCA6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15027-EB79-B14C-BFED-9462F7016F1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3810" name="Rectangle 2">
            <a:extLst>
              <a:ext uri="{FF2B5EF4-FFF2-40B4-BE49-F238E27FC236}">
                <a16:creationId xmlns:a16="http://schemas.microsoft.com/office/drawing/2014/main" id="{87651955-AD08-354F-82B8-DE5E628B0B6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3811" name="Rectangle 3">
            <a:extLst>
              <a:ext uri="{FF2B5EF4-FFF2-40B4-BE49-F238E27FC236}">
                <a16:creationId xmlns:a16="http://schemas.microsoft.com/office/drawing/2014/main" id="{2887CBCE-9B9A-4A4D-8884-5C9B6B53E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  <p:extLst>
      <p:ext uri="{BB962C8B-B14F-4D97-AF65-F5344CB8AC3E}">
        <p14:creationId xmlns:p14="http://schemas.microsoft.com/office/powerpoint/2010/main" val="128648384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Rectangle 7">
            <a:extLst>
              <a:ext uri="{FF2B5EF4-FFF2-40B4-BE49-F238E27FC236}">
                <a16:creationId xmlns:a16="http://schemas.microsoft.com/office/drawing/2014/main" id="{57C64F7D-3CB5-5342-9BBB-20A2760D42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0C6D34-41BC-FD4E-9944-B75A6E4B429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5858" name="Rectangle 2">
            <a:extLst>
              <a:ext uri="{FF2B5EF4-FFF2-40B4-BE49-F238E27FC236}">
                <a16:creationId xmlns:a16="http://schemas.microsoft.com/office/drawing/2014/main" id="{22FE2FAF-0E2D-194B-87AD-FF79E0614C0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5859" name="Rectangle 3">
            <a:extLst>
              <a:ext uri="{FF2B5EF4-FFF2-40B4-BE49-F238E27FC236}">
                <a16:creationId xmlns:a16="http://schemas.microsoft.com/office/drawing/2014/main" id="{786998E1-BA66-B34F-98FD-147F44C4D4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  <p:extLst>
      <p:ext uri="{BB962C8B-B14F-4D97-AF65-F5344CB8AC3E}">
        <p14:creationId xmlns:p14="http://schemas.microsoft.com/office/powerpoint/2010/main" val="374814708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Rectangle 7">
            <a:extLst>
              <a:ext uri="{FF2B5EF4-FFF2-40B4-BE49-F238E27FC236}">
                <a16:creationId xmlns:a16="http://schemas.microsoft.com/office/drawing/2014/main" id="{F33DD5A2-716F-E748-9BE2-7E320950AC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483783-A6D4-6B45-AAFC-1EB74937682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7906" name="Rectangle 2">
            <a:extLst>
              <a:ext uri="{FF2B5EF4-FFF2-40B4-BE49-F238E27FC236}">
                <a16:creationId xmlns:a16="http://schemas.microsoft.com/office/drawing/2014/main" id="{C1A477EC-38F7-544F-9C22-26FEE675F14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7907" name="Rectangle 3">
            <a:extLst>
              <a:ext uri="{FF2B5EF4-FFF2-40B4-BE49-F238E27FC236}">
                <a16:creationId xmlns:a16="http://schemas.microsoft.com/office/drawing/2014/main" id="{60B554B5-78F6-5A45-97CA-8F707CEC03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  <p:extLst>
      <p:ext uri="{BB962C8B-B14F-4D97-AF65-F5344CB8AC3E}">
        <p14:creationId xmlns:p14="http://schemas.microsoft.com/office/powerpoint/2010/main" val="3461885853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Rectangle 7">
            <a:extLst>
              <a:ext uri="{FF2B5EF4-FFF2-40B4-BE49-F238E27FC236}">
                <a16:creationId xmlns:a16="http://schemas.microsoft.com/office/drawing/2014/main" id="{AB55DA74-6E7E-6B40-B58B-3B162A7E7A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811DD6-8914-4141-A714-51539BFFCFB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09954" name="Rectangle 2">
            <a:extLst>
              <a:ext uri="{FF2B5EF4-FFF2-40B4-BE49-F238E27FC236}">
                <a16:creationId xmlns:a16="http://schemas.microsoft.com/office/drawing/2014/main" id="{4DFF95B8-361B-A54A-893C-3756D976088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9955" name="Rectangle 3">
            <a:extLst>
              <a:ext uri="{FF2B5EF4-FFF2-40B4-BE49-F238E27FC236}">
                <a16:creationId xmlns:a16="http://schemas.microsoft.com/office/drawing/2014/main" id="{2C8765F4-D774-A342-AB78-A90A3A417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  <p:extLst>
      <p:ext uri="{BB962C8B-B14F-4D97-AF65-F5344CB8AC3E}">
        <p14:creationId xmlns:p14="http://schemas.microsoft.com/office/powerpoint/2010/main" val="384932575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Rectangle 7">
            <a:extLst>
              <a:ext uri="{FF2B5EF4-FFF2-40B4-BE49-F238E27FC236}">
                <a16:creationId xmlns:a16="http://schemas.microsoft.com/office/drawing/2014/main" id="{B5AF0782-526F-854F-80F9-B42A7679AA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978F37-536F-644A-8A84-8D75A04CB97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2002" name="Rectangle 2">
            <a:extLst>
              <a:ext uri="{FF2B5EF4-FFF2-40B4-BE49-F238E27FC236}">
                <a16:creationId xmlns:a16="http://schemas.microsoft.com/office/drawing/2014/main" id="{21090C7C-9EFB-D041-8DBB-33497DAF729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03" name="Rectangle 3">
            <a:extLst>
              <a:ext uri="{FF2B5EF4-FFF2-40B4-BE49-F238E27FC236}">
                <a16:creationId xmlns:a16="http://schemas.microsoft.com/office/drawing/2014/main" id="{371155A4-68B8-1C4B-9BFD-7A196FE68C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  <p:extLst>
      <p:ext uri="{BB962C8B-B14F-4D97-AF65-F5344CB8AC3E}">
        <p14:creationId xmlns:p14="http://schemas.microsoft.com/office/powerpoint/2010/main" val="4189796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B0E3E-4C19-1E4E-BB60-77CA9253717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6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6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kumimoji="1" lang="en-US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Repentance will bring restoration in a church: God wants our church to really trust him</a:t>
            </a:r>
            <a:r>
              <a:rPr kumimoji="1" lang="en-SG" sz="1200" kern="1200" dirty="0">
                <a:solidFill>
                  <a:schemeClr val="tx1"/>
                </a:solidFill>
                <a:effectLst/>
                <a:latin typeface="Arial"/>
                <a:ea typeface="ＭＳ Ｐゴシック" pitchFamily="-112" charset="-128"/>
                <a:cs typeface="Arial"/>
              </a:rPr>
              <a:t>.</a:t>
            </a:r>
          </a:p>
          <a:p>
            <a:pPr eaLnBrk="1" hangingPunct="1"/>
            <a:r>
              <a:rPr lang="en-SG" dirty="0">
                <a:latin typeface="Arial"/>
                <a:ea typeface="ＭＳ Ｐゴシック" charset="0"/>
                <a:cs typeface="Arial"/>
              </a:rPr>
              <a:t>We still don’t see our need for him as we don’t see our need to pray.</a:t>
            </a:r>
          </a:p>
          <a:p>
            <a:pPr eaLnBrk="1" hangingPunct="1"/>
            <a:r>
              <a:rPr lang="en-SG" dirty="0">
                <a:latin typeface="Arial"/>
                <a:ea typeface="ＭＳ Ｐゴシック" charset="0"/>
                <a:cs typeface="Arial"/>
              </a:rPr>
              <a:t>We also need to be involved in his work: missions, teaching, accountability groups, finances, etc. </a:t>
            </a:r>
          </a:p>
          <a:p>
            <a:pPr eaLnBrk="1" hangingPunct="1"/>
            <a:endParaRPr lang="en-SG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SG" dirty="0">
                <a:latin typeface="Arial"/>
                <a:ea typeface="ＭＳ Ｐゴシック" charset="0"/>
                <a:cs typeface="Arial"/>
              </a:rPr>
              <a:t>_______________</a:t>
            </a:r>
          </a:p>
          <a:p>
            <a:pPr eaLnBrk="1" hangingPunct="1"/>
            <a:endParaRPr lang="en-SG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SG" dirty="0">
                <a:latin typeface="Arial"/>
                <a:ea typeface="ＭＳ Ｐゴシック" charset="0"/>
                <a:cs typeface="Arial"/>
              </a:rPr>
              <a:t>OS-29-Joel-128</a:t>
            </a:r>
          </a:p>
          <a:p>
            <a:pPr eaLnBrk="1" hangingPunct="1"/>
            <a:r>
              <a:rPr lang="en-SG" dirty="0">
                <a:latin typeface="Arial"/>
                <a:ea typeface="ＭＳ Ｐゴシック" charset="0"/>
                <a:cs typeface="Arial"/>
              </a:rPr>
              <a:t>NS-13-1 Thess-111</a:t>
            </a:r>
          </a:p>
          <a:p>
            <a:pPr eaLnBrk="1" hangingPunct="1"/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93305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49" name="Rectangle 7">
            <a:extLst>
              <a:ext uri="{FF2B5EF4-FFF2-40B4-BE49-F238E27FC236}">
                <a16:creationId xmlns:a16="http://schemas.microsoft.com/office/drawing/2014/main" id="{56474CAD-C31C-AF4C-980F-852FAC5803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85CB92-A13A-6445-9157-2D5EE99A61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14050" name="Rectangle 2">
            <a:extLst>
              <a:ext uri="{FF2B5EF4-FFF2-40B4-BE49-F238E27FC236}">
                <a16:creationId xmlns:a16="http://schemas.microsoft.com/office/drawing/2014/main" id="{AD9DCCAC-7D27-534A-A8D3-BE932BD6F1E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4051" name="Rectangle 3">
            <a:extLst>
              <a:ext uri="{FF2B5EF4-FFF2-40B4-BE49-F238E27FC236}">
                <a16:creationId xmlns:a16="http://schemas.microsoft.com/office/drawing/2014/main" id="{A492AE88-D7EE-E14E-A649-03F0F7C2BD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>
                <a:latin typeface="Times New Roman" panose="02020603050405020304" pitchFamily="18" charset="0"/>
                <a:ea typeface="ＭＳ Ｐゴシック" panose="020B0600070205080204" pitchFamily="34" charset="-128"/>
              </a:rPr>
              <a:t>This has resulted in Bible teaching and study materials—mostly PowerPoint—in 42 languages!  All a teacher needs to do is to click on a file and it downloads for free to teach any book of the Bible and many other subjects.</a:t>
            </a:r>
          </a:p>
        </p:txBody>
      </p:sp>
    </p:spTree>
    <p:extLst>
      <p:ext uri="{BB962C8B-B14F-4D97-AF65-F5344CB8AC3E}">
        <p14:creationId xmlns:p14="http://schemas.microsoft.com/office/powerpoint/2010/main" val="273890475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D2B0C5-9AA8-0F4B-BDC9-312342C281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112288" tIns="56144" rIns="112288" bIns="56144"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92725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41407C-23B6-2E43-8AD5-6833F6BFDC9E}" type="slidenum">
              <a:rPr lang="en-US" sz="1200"/>
              <a:pPr/>
              <a:t>100</a:t>
            </a:fld>
            <a:endParaRPr lang="en-US" sz="1200"/>
          </a:p>
        </p:txBody>
      </p:sp>
      <p:sp>
        <p:nvSpPr>
          <p:cNvPr id="437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31E5B08-51D7-6240-B971-7C1A7BBC1E6E}" type="slidenum">
              <a:rPr lang="en-US" sz="1200"/>
              <a:pPr/>
              <a:t>101</a:t>
            </a:fld>
            <a:endParaRPr lang="en-US" sz="1200"/>
          </a:p>
        </p:txBody>
      </p:sp>
      <p:sp>
        <p:nvSpPr>
          <p:cNvPr id="439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4CBA48-6C16-C64C-9EEB-FB13E7418A0A}" type="slidenum">
              <a:rPr lang="en-US" sz="1200"/>
              <a:pPr/>
              <a:t>102</a:t>
            </a:fld>
            <a:endParaRPr lang="en-US" sz="1200"/>
          </a:p>
        </p:txBody>
      </p:sp>
      <p:sp>
        <p:nvSpPr>
          <p:cNvPr id="441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E9E4FD-B3E4-1148-A323-959A9B175404}" type="slidenum">
              <a:rPr lang="en-US" sz="1200"/>
              <a:pPr/>
              <a:t>103</a:t>
            </a:fld>
            <a:endParaRPr lang="en-US" sz="1200"/>
          </a:p>
        </p:txBody>
      </p:sp>
      <p:sp>
        <p:nvSpPr>
          <p:cNvPr id="443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212B43-4CC8-F848-9548-A7FE53092C0A}" type="slidenum">
              <a:rPr lang="en-US" sz="1200"/>
              <a:pPr/>
              <a:t>104</a:t>
            </a:fld>
            <a:endParaRPr lang="en-US" sz="1200"/>
          </a:p>
        </p:txBody>
      </p:sp>
      <p:sp>
        <p:nvSpPr>
          <p:cNvPr id="445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1497CC-9E90-9F4A-B62D-84DAE6797F91}" type="slidenum">
              <a:rPr lang="en-US" sz="1200"/>
              <a:pPr/>
              <a:t>105</a:t>
            </a:fld>
            <a:endParaRPr lang="en-US" sz="1200"/>
          </a:p>
        </p:txBody>
      </p:sp>
      <p:sp>
        <p:nvSpPr>
          <p:cNvPr id="447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z="24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380DA-2050-BF42-983A-32703431E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925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37352-E97E-5C45-A118-1B78AD8DF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792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75E7E3-09C3-EB44-B440-98D205B33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5E2D497-1572-8B4B-8358-928F8247D4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A7D181-8589-864A-ACED-7116756512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52F1E6F-2771-AA40-BE43-B1A9F42FBC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0713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EDB7671-7726-A14A-AE89-FE43375F7B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D6D28B-ED8F-094A-AC61-CE11D985D7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D5A677-EBB4-F04F-8DC1-C1E5E6FD0B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7C2B6E1-D212-7A46-8A37-1011EDCD51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7973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83CC46C-240F-7845-9304-9F69409448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81642C0-C30C-604D-B0B6-FF1A3C01E1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148DE9C-0FD9-8D4A-924F-BF81D5B926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B688DEA-6050-1C41-A00F-3483C2A8F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38844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44C5EA-BF95-884F-B761-9C7F7C0284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5A31B-D0DB-1746-AEBE-068C0BFD6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7DB90C-A7AA-C449-9DB8-5D80DF67E8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76F8EBE-8952-6B49-A1E4-F755A9EEF1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0188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9FFDF-54F7-C64D-9B71-ECB4C08E5E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7546E-EC56-D34F-B83B-8169FEA9FD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94F43-ECC9-674E-A169-3F64A2AC6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565D49D-275B-E748-BBB0-776BB33026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4842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B8D1403-56CC-9748-9530-1C6039CFF5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5FE5CB-41DF-604B-8C78-3A31EF1F38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A93131-2D1B-BB47-B5C2-FAEDF54F9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1542F48-ACED-5D49-8E0C-052D3F97E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512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5B3E48-6107-4B4A-8E5E-426EE2B52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876E6C-A303-4D44-9767-D6AB325816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06D922-9692-DA43-9F79-AE795DFBC5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EBBF7CF-9FED-0E4D-A44C-5A3DA7A62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6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>
                  <a:spcBef>
                    <a:spcPct val="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>
                  <a:spcBef>
                    <a:spcPct val="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6273B50-3254-6C41-9A1B-C5F34824E7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96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1D9B4B16-FEC8-A94B-8336-D16060447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6333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0ACE0451-1E07-314C-8FB3-897FA06FC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30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D8CB2-DBD5-8C49-9493-983A6CA90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472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3133183-51AC-204E-B6F0-A8907F00D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784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77A0A76E-FC05-7345-B299-8F71F3086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2992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8383DEE5-BC9D-1C43-8350-B9C8C3293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242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C5F974E-73A0-F048-B98F-2AA881860B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6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54337162-BA12-7D46-B512-7EDF3B6E7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841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FBDED647-7812-D84C-A297-34CA10ABD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4473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942A2D4-5F29-9D4D-9521-017A32F33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199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4E183593-447B-8241-9447-2CC22756F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643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9C7F6C13-89ED-2842-914C-FB4228B61BE9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C1EAB292-29AE-A940-AE28-4B66F9CBEA9B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746256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B813576C-C8E7-0948-A8CB-5C8F4E724D38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61093AAD-9DB3-6F49-96F8-7272C4E8CA90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81984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21319A68-C610-1E4F-BB77-D6CE15D2F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610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186DC813-B466-2B4A-AAFD-C14FA7E46511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30642D54-8547-FE4E-970E-AB7655C69165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589147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E0FC671-6199-F34B-8A41-E5550285CEE4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C47865E8-6394-3642-BB5A-7157F4FBA0DA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713594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73D7958-B386-7F4E-AECE-BB75B04DA460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448D0B28-A28E-6644-88B4-CE2173BD6B4B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630314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6CC379B-08B0-B446-8D05-74660E50B48F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55E66903-FBB8-B84D-975B-A1BE1C2DF228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3562407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36A5C657-5207-1E41-A478-2FC771BB204D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73341A3B-8DC8-F949-A7D7-A79D45168B3C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5146980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4C5C05D5-4F0A-2A4C-A19C-822C5EEE29EA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BDDCA381-FE94-2E43-837C-6FF631CED28A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309482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6A095FC7-7FAB-1044-8ABF-C1620246D9C6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5F0F2B93-EA1F-FD49-9C32-4EF4AF9F0251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462281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FC203D3E-4F83-154B-9FFE-B435B3FF173C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74DE73B3-4B7C-154B-918B-B63C7F5B5B65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05099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264862F6-8C92-6349-8FDE-EAFBB94F4D73}"/>
              </a:ext>
            </a:extLst>
          </p:cNvPr>
          <p:cNvSpPr txBox="1"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fld id="{C56A6A45-C82D-164C-8563-A3E48446A724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935069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5EE80E-349E-1E4E-AE7A-93DB2400CD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25062A-1B23-F343-8475-CF11301391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17F9A0-9282-584C-AD96-8D7857715F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AE793F6-E184-704D-9C02-9C319C5539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99698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288AEA7-2100-1143-BA14-28EDB9568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602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9E68A3-BCE9-AA43-BC7F-7665D157B6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1F66B5-8B5B-E541-B389-344F39E9D5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42AE8E1-C938-D741-A0CD-89DBBFEA8E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B92FC2A-4DE7-4F4B-BB4B-A2DD3F4278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72066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FE6693-C38B-184D-B6EF-1BB386F04F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44CFD9-E4B1-9F4B-9D00-E1D0612C2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C3CFD4-C02E-FE4D-A4AA-B323DC780D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045EBDE-0BBC-2F48-9260-1E219F5BD2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40216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03CA1-CB19-4042-97CC-4E8C02239D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928764-74DC-324A-BEAC-C303F453A2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E863A-93DD-2540-A729-6E80880702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BC3172F-438B-DF46-9521-4212D9067C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36063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04E9114-6223-DF4F-8FE6-5E8B0A9FD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716CA6D-D370-C841-B7DF-397FD786F6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25B393B-6BA9-7345-A494-347876957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56793C1-693F-9D4E-9097-E6D11777F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138598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93A316E-CBAD-3244-A58C-767E3DC26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8DB1631-3654-1042-9CFF-EE9C7B181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C95EC3-7475-8E47-9659-43EFD85067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27768B9-58F0-F742-9922-DF5C42D781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87137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98997F6-CD36-F247-BEF8-4B39C53B6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93DF1F4-6A1A-AE47-A85D-F74C9A4E52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F9DB482-4E5D-5241-AF74-1684916A8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EEFE457-50E1-0B48-A59A-2031A3C00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272478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6F26F-6781-B74A-989D-3F96C1E36C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7DB52-732D-4645-BC79-E7B772575A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9C035-FECD-194E-9C87-FACF5B563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7352CD8-6548-B047-9938-E4A10AF1A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012957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96B8A-A6D8-FD42-9494-6D63CAE1BF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567ED-49A4-AA4D-B5E9-65C9CB28B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033A8-B1E1-DF40-8889-B1C7DBBAC6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0197D7B-B64E-314D-A7A9-5FCF727BE0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821282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68A5D3-8174-F84E-83E7-8F0F9C8119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515962-3007-7140-8283-A9999D24E4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E22F3D-E1C5-AA4F-B656-028C6BEA2F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1E1933B-3718-E44C-B428-D0F28C7BBF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54103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1E8F1A-2D7C-3A43-905C-04999EE01D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3480F5-BA57-404E-858C-260ADABD50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A7682E-FCD4-9D46-B862-81DC07C94E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263DC05-6AA9-6C4C-93D2-18C6F87C8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76204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36BD60A-CF8C-6848-B416-8156EF296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754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B408C-7114-7841-B3BE-C1A286EAB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69067E0-7828-0246-A798-4562802F3ED5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2EEFF-ADA6-2946-A8CF-F3888E87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38F4E-2B10-8741-A5FC-881E13CD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14FD0A6-F3C0-1945-8719-9BCED713F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172581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0105B-2AE8-6841-AD26-B2ABD5EED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467E694-5C54-884B-B53D-03A5FBE23EC0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63BCF-9F74-854D-9B1C-A37CE9F3A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C91DC1-980C-0944-B162-D6FE1CCD6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D2EF7F3-5AE3-2B43-88A5-804AE9697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42728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AF006-A773-D549-8A91-C86D74E6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E60DA47-67EC-5A47-907E-79645D3B6C5B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B1F44C-E88B-CE43-A174-C9EFCEE8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26453-01D3-9342-8CAC-F1DCAA798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0C2A883-3A64-3846-8612-31133783DB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37416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92F61-00FF-6C4A-B911-39BF35567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736F356-1ADB-2C42-9BBF-F5A05EC06AF8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F0C11-D1C5-3044-BCE8-DE64D5CF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05914-C380-5B46-B615-B96A7DBD4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77E44E0-48EA-694E-9EB2-F4224C21FE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8698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0" indent="0">
              <a:buNone/>
              <a:defRPr sz="1800" b="1"/>
            </a:lvl3pPr>
            <a:lvl4pPr marL="1371316" indent="0">
              <a:buNone/>
              <a:defRPr sz="1600" b="1"/>
            </a:lvl4pPr>
            <a:lvl5pPr marL="1828421" indent="0">
              <a:buNone/>
              <a:defRPr sz="1600" b="1"/>
            </a:lvl5pPr>
            <a:lvl6pPr marL="2285526" indent="0">
              <a:buNone/>
              <a:defRPr sz="1600" b="1"/>
            </a:lvl6pPr>
            <a:lvl7pPr marL="2742630" indent="0">
              <a:buNone/>
              <a:defRPr sz="1600" b="1"/>
            </a:lvl7pPr>
            <a:lvl8pPr marL="3199736" indent="0">
              <a:buNone/>
              <a:defRPr sz="1600" b="1"/>
            </a:lvl8pPr>
            <a:lvl9pPr marL="365684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A15853-3399-5045-A27E-3D0CF65F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F5A58ED-2012-9143-BE5A-05BCF4B3E3F1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7E2D38-8FAF-194E-B507-AC9194FF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AF6D5-6F3F-004B-A8BB-34A390FF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A1F1BCE-DF42-4349-822C-5543589195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4761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104023-9B42-014A-8FBA-2312AC506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94E0304-2C54-9D4A-BD3A-7C478AD21F4C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CD828-20A1-5E48-95A4-58FCCC934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AC64F-5EB8-354F-8EB0-4E70DC44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D4A781-21EE-914D-9F10-960427185C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06637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46030-0EB6-DF4B-B3EF-702DB2AB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FB0C52F-6DC1-A641-9282-2FF9914BEFBE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CB47CA-B473-B242-A7DD-91F2B5E3E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0063B-9F3D-FB4D-BD4C-87500E1A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17875A-92B4-E143-B329-13B96D10E0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2814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912619-70F6-4D46-9043-9A4AA85AA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A25A29E-1D5D-A845-B153-9B0E5C565019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E8FDED-761C-E342-A102-C8DA7A67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D2DB8-D21A-5D49-8033-7FFF11107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44A008D-B979-ED44-8F9C-63D5CFABE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871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0" indent="0">
              <a:buNone/>
              <a:defRPr sz="2400"/>
            </a:lvl3pPr>
            <a:lvl4pPr marL="1371316" indent="0">
              <a:buNone/>
              <a:defRPr sz="2000"/>
            </a:lvl4pPr>
            <a:lvl5pPr marL="1828421" indent="0">
              <a:buNone/>
              <a:defRPr sz="2000"/>
            </a:lvl5pPr>
            <a:lvl6pPr marL="2285526" indent="0">
              <a:buNone/>
              <a:defRPr sz="2000"/>
            </a:lvl6pPr>
            <a:lvl7pPr marL="2742630" indent="0">
              <a:buNone/>
              <a:defRPr sz="2000"/>
            </a:lvl7pPr>
            <a:lvl8pPr marL="3199736" indent="0">
              <a:buNone/>
              <a:defRPr sz="2000"/>
            </a:lvl8pPr>
            <a:lvl9pPr marL="365684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0" indent="0">
              <a:buNone/>
              <a:defRPr sz="1000"/>
            </a:lvl3pPr>
            <a:lvl4pPr marL="1371316" indent="0">
              <a:buNone/>
              <a:defRPr sz="900"/>
            </a:lvl4pPr>
            <a:lvl5pPr marL="1828421" indent="0">
              <a:buNone/>
              <a:defRPr sz="900"/>
            </a:lvl5pPr>
            <a:lvl6pPr marL="2285526" indent="0">
              <a:buNone/>
              <a:defRPr sz="900"/>
            </a:lvl6pPr>
            <a:lvl7pPr marL="2742630" indent="0">
              <a:buNone/>
              <a:defRPr sz="900"/>
            </a:lvl7pPr>
            <a:lvl8pPr marL="3199736" indent="0">
              <a:buNone/>
              <a:defRPr sz="900"/>
            </a:lvl8pPr>
            <a:lvl9pPr marL="365684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4CB07-4916-8F4D-B825-05368E04B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FD39667-DD3F-024F-B133-4958C11F8CD6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016A6-E3D9-1D4C-BE6B-ACFCE3B0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0E930F-63D1-CF41-8CFA-A9C93C140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BD1EB45-EB79-0744-8BA1-E41775894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8972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0053D-D8F0-3D43-89CC-104E55A3F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076A88D-1AF0-1341-B44D-7D8BC232FBC3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319F3-A9F2-F14D-9E41-36B5F44A0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916CB-8BE4-3741-AA90-6AA658AE7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29A8044-6C16-6643-9A70-3CE576E909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274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FF27359-E772-C148-98E0-7C231E638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11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04E3A-81DE-8E45-B881-FB26C23A6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40AB867-2EE7-CA4B-B8FE-734896F71DFE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8DA9C-B401-E14B-9B0E-6CA2C521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C333F-7761-2649-AE4E-FA2F42743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CACBC9B-F5E0-784D-B5BE-86BA58E3D2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44740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E8D1459-35EF-9A40-96A5-D82267577AD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1B09AF5E-8B2D-E443-B92B-810000AA7F6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70D51E9-EA8D-734C-B6DC-C2B7F1683E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99D3FB0-349E-3944-94D0-9711C20FC7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A23F94C0-A2C3-F642-A247-D3FC69CE1FB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98 w 1722"/>
                <a:gd name="T1" fmla="*/ 33 h 66"/>
                <a:gd name="T2" fmla="*/ 159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98 w 1722"/>
                <a:gd name="T9" fmla="*/ 33 h 66"/>
                <a:gd name="T10" fmla="*/ 159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B3DA8A1-3640-B841-97DA-B15B0B6C45E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CCC28D07-AEDA-244D-AB7B-246BB3DDC17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3 w 975"/>
                <a:gd name="T1" fmla="*/ 48 h 101"/>
                <a:gd name="T2" fmla="*/ 91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3 w 975"/>
                <a:gd name="T9" fmla="*/ 48 h 101"/>
                <a:gd name="T10" fmla="*/ 91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DC4D458-9CFA-CA4C-B7D8-3BE6365C38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7 w 2141"/>
                <a:gd name="T7" fmla="*/ 0 h 198"/>
                <a:gd name="T8" fmla="*/ 20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AA4321F-D38B-2049-A1B1-860D2B0D892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2081148E-4908-8C49-8A81-D13ECFEED4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29 w 2517"/>
                <a:gd name="T1" fmla="*/ 276 h 276"/>
                <a:gd name="T2" fmla="*/ 2331 w 2517"/>
                <a:gd name="T3" fmla="*/ 204 h 276"/>
                <a:gd name="T4" fmla="*/ 2081 w 2517"/>
                <a:gd name="T5" fmla="*/ 0 h 276"/>
                <a:gd name="T6" fmla="*/ 0 w 2517"/>
                <a:gd name="T7" fmla="*/ 276 h 276"/>
                <a:gd name="T8" fmla="*/ 2029 w 2517"/>
                <a:gd name="T9" fmla="*/ 276 h 276"/>
                <a:gd name="T10" fmla="*/ 202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CF99956-9224-B046-A002-B84E8D4F48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974EB63-BF77-A64D-92F7-AB210170955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7 w 729"/>
                <a:gd name="T7" fmla="*/ 240 h 240"/>
                <a:gd name="T8" fmla="*/ 66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A1009B8E-FCB7-D94D-B8F0-5D6390828F4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A888BE2-C687-9E47-B9A5-1B329B121C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7 w 729"/>
                <a:gd name="T1" fmla="*/ 318 h 318"/>
                <a:gd name="T2" fmla="*/ 66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7 w 729"/>
                <a:gd name="T9" fmla="*/ 318 h 318"/>
                <a:gd name="T10" fmla="*/ 66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0E6991A-3C2E-D34B-861D-2D56D7849A3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42B6F325-20EF-6F4A-AB0A-1572029569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BE289A81-27CE-184C-833F-6078241126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C48AFACF-82AF-9843-A847-D1E6CEAAE9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726BD65C-4F42-A140-8805-88FE777594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5E3DBF1-2F69-4247-B771-35050ABCCAA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ED2A349-4320-BB4B-A164-F46F9D9B4E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B7C4581-2E28-FD42-AB3C-224257B2DD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27AB5CB-F7CF-664C-A8E9-F0E61C5958B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E5BEE5A5-EF04-FE4A-A5B5-FDAACD13827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9ACEAD04-FABC-6E45-9A77-2D4FAA1B78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A897C021-B548-CA4A-9711-CEC463F628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C50895C7-E856-A74F-8A42-99C9BBBD31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27B9B832-93D9-2946-BC6D-D9BC185154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18B829A2-AD63-DA4A-8D1F-A4D687E888A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F682FFD9-FC20-5D42-BE8C-CEA1EFB6FF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397E04D8-1AC2-034B-9EAB-48BA9BB423D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6976106D-5050-7F44-9491-B029E8909C3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F6BD9706-3255-9D4A-A472-B5B807BD586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0C813011-9154-354C-93BE-4E58EF188A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585CF7BB-5AD2-8B44-8FC3-883EAC50CC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55077624-28AA-C74A-B1D3-D5E78560BAF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36F0C61B-84F2-9A4E-832F-2BE5BF1500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B8FE3930-D299-5D4E-8776-9A6E6513F4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11F84218-D82B-BB40-B575-9D325186B46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7A22EB1F-5324-CB45-87B8-AEAE39223C0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C7B231B1-E07C-EA4D-87E2-C7570489674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AD1C13DF-09BD-884F-8D86-5D2D1F284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CA6763B9-7F6E-D648-AE8E-0036D86AB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2AE9D2A4-2E96-8E47-B859-7461D25239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6114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A0AC9DF4-7C3E-0F4F-917C-6F56CC7057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9B34FE69-B4CE-8C4C-93C9-0F85C92105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D644EBB-03E4-C342-A386-4F2DA1947D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1866847A-475A-FA4D-B3C8-EA1888C927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26053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58E358A-C321-8847-99BD-BCCFE8F36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37F70EE4-CED0-8644-9E21-92AD5F873C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A250191-1812-6E4F-891E-B80EE77916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63C6598-D5A2-7B4C-AC97-5C04D4F8E0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37797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40B8B862-0E5F-5C4E-A8B4-6F1D8B43C0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897A69B-0C24-D949-BF03-E3C2DD6AA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6B52A700-5C2C-4346-AFFF-2EBA386A3B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DABA5AAB-7D88-6844-9154-958B3F25D7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9612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AC7170DD-5DF2-C946-B813-AA9E84C500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83929834-3443-9243-952C-376014C267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BB8A01CB-A472-4D4C-ADCE-8012F2CB9E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B8CAA9D-D56D-7D45-AE89-80232B87F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52025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3EEF0F8F-52AF-D848-B631-B5BB34094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B5A39F8B-2E27-B144-AC7B-2D4B06C988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83C7B072-8DEF-8343-936F-310041D135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93F96949-0354-374D-BEF0-F280DCA8D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7161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D7E19D2A-3007-F643-909D-8F0315A8F0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1B5F97E9-3DA7-FF47-AD26-2D41148092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48865113-374B-A341-AB55-21C6E898A1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C42130FD-B1CF-FA44-9718-09AFF218B8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1846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3982BA33-7F77-F544-ABDD-20AAFBF7D8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125BCFFC-02ED-9844-B2A2-2A9CD72A5D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5DBD86D3-E1E5-174D-B8B8-68EF31AE6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A9C1110F-413F-2248-9B9A-F8D8591A74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6754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7F096E96-BA89-9644-A429-54BB2B8A22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D62A6F8C-47FB-F443-B2F0-D7AF97E29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7AB06D0C-F813-8B4D-A66E-05A98C5786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3AA7FC5D-4F2F-C34E-AC6A-47ECA866A2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290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7B2846DE-211B-9942-A1E8-0301544E4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5388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E99BA5D1-8C0E-5B47-8093-9539B4E517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064EDF49-B654-D34B-AF66-CFB66566A2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23DFA24D-EDEE-C946-8BCA-D2F0CCA72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E8E5F68F-E45F-5449-B499-EBDE8EC18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271573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3783E86E-4FB9-0B47-AB4B-0E365C2FA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FCEBF962-9D12-3E4A-9DB9-01F569B3C5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87ED08E1-B8CD-424A-ABC5-1C0097188D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B4FF99D5-F3DD-764F-B841-C70512B162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2528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DF5CF152-8876-534D-9930-883BD2E3D4B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6C14724-85DE-724B-BD57-4B725850652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3978E8C9-B931-C34A-94CD-42219333B1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6550FD5-A52F-764A-9677-2AB36C064CF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E0BD4E7-B0AE-6C44-BC15-7AB4A7EFC5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2 w 1722"/>
                <a:gd name="T1" fmla="*/ 33 h 66"/>
                <a:gd name="T2" fmla="*/ 160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2 w 1722"/>
                <a:gd name="T9" fmla="*/ 33 h 66"/>
                <a:gd name="T10" fmla="*/ 160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FB07071F-54F9-A040-8E92-ACAF9A7D40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57996EC-0819-A342-8499-7E618CB935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5 w 975"/>
                <a:gd name="T1" fmla="*/ 48 h 101"/>
                <a:gd name="T2" fmla="*/ 91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5 w 975"/>
                <a:gd name="T9" fmla="*/ 48 h 101"/>
                <a:gd name="T10" fmla="*/ 91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37A131EF-B1D1-3846-AC85-3894BD0291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1 w 2141"/>
                <a:gd name="T7" fmla="*/ 0 h 198"/>
                <a:gd name="T8" fmla="*/ 202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CC5B86D-3F2C-5843-97B7-AD4CD99D495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B2CCFF2A-10C0-374C-826C-AA365F18AC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3 w 2517"/>
                <a:gd name="T1" fmla="*/ 276 h 276"/>
                <a:gd name="T2" fmla="*/ 2337 w 2517"/>
                <a:gd name="T3" fmla="*/ 204 h 276"/>
                <a:gd name="T4" fmla="*/ 2085 w 2517"/>
                <a:gd name="T5" fmla="*/ 0 h 276"/>
                <a:gd name="T6" fmla="*/ 0 w 2517"/>
                <a:gd name="T7" fmla="*/ 276 h 276"/>
                <a:gd name="T8" fmla="*/ 2033 w 2517"/>
                <a:gd name="T9" fmla="*/ 276 h 276"/>
                <a:gd name="T10" fmla="*/ 203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20A7945-8EE9-B64D-8631-62E33345D75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01094FA8-AECF-9B4E-AE0C-F87FC322BB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9 w 729"/>
                <a:gd name="T7" fmla="*/ 240 h 240"/>
                <a:gd name="T8" fmla="*/ 66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B8931BB-C963-2648-89FD-D7B3DBC884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7F2F03ED-746F-3E46-AA8A-1502EC80F9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9 w 729"/>
                <a:gd name="T1" fmla="*/ 318 h 318"/>
                <a:gd name="T2" fmla="*/ 66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9 w 729"/>
                <a:gd name="T9" fmla="*/ 318 h 318"/>
                <a:gd name="T10" fmla="*/ 66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2FCC1B6-D387-5C4F-8927-AC2613244ED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6C00C9A7-67B8-8F47-8E51-0C287940C4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E543CCA-5871-DB4D-88AA-BB7A3F6D28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598E440F-9BF3-E34B-ACAA-7F6A472601B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3F0F8D3-6946-3B48-AEE4-E2AB65606A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71152504-946C-EF46-A48D-E2387D3365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C9354BC1-1BAE-AC45-A532-8C3A5D23FD9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4B32BA43-E350-C448-A98E-4078E0F6D55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BB9CBEE-92F1-F549-AB2B-3897F57CC2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827BD2D8-C76D-1544-9CEC-C5107DABC0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AA75010E-9CB5-0846-B9A0-D3DDE269892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B0A1BEC5-0A1C-4D48-B9F2-80DE0920305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21548310-5FBF-3B4C-B43C-B3879190C1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DCA810F8-E525-204E-B288-5E826DA09F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73855921-5AF7-2946-9ABC-57D2867D082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5FFC9406-48E7-3E45-9B72-D693D90C954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97B6615D-DDF9-EA45-BF15-C5774436E9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21532DB2-F226-DA4F-95C1-67B63F36855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557711BD-B31F-0C48-B58D-4B373F445D3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C3DBDD14-736E-B640-B4C8-9158B3FA8AE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1FCEAF8D-0902-364F-A70A-33F32D29B17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7B047394-727C-DB42-BCDD-619CAA118B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64C19E74-421A-754A-BA62-3B4942D83B6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41" name="Group 39">
              <a:extLst>
                <a:ext uri="{FF2B5EF4-FFF2-40B4-BE49-F238E27FC236}">
                  <a16:creationId xmlns:a16="http://schemas.microsoft.com/office/drawing/2014/main" id="{CF6E5244-0A30-6443-8ED4-B766D3C0B17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>
                <a:extLst>
                  <a:ext uri="{FF2B5EF4-FFF2-40B4-BE49-F238E27FC236}">
                    <a16:creationId xmlns:a16="http://schemas.microsoft.com/office/drawing/2014/main" id="{D6C08F41-12DB-8445-A346-EE25EAE4AF2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1B43BEBF-21D5-2A4E-B614-82801B62B20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5092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5092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 sz="36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4" name="Rectangle 44">
            <a:extLst>
              <a:ext uri="{FF2B5EF4-FFF2-40B4-BE49-F238E27FC236}">
                <a16:creationId xmlns:a16="http://schemas.microsoft.com/office/drawing/2014/main" id="{76DD8CCF-B62A-6A4C-9C54-F995181B982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>
            <a:extLst>
              <a:ext uri="{FF2B5EF4-FFF2-40B4-BE49-F238E27FC236}">
                <a16:creationId xmlns:a16="http://schemas.microsoft.com/office/drawing/2014/main" id="{437E5D2C-C1E0-6B41-918F-6A16879A3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>
            <a:extLst>
              <a:ext uri="{FF2B5EF4-FFF2-40B4-BE49-F238E27FC236}">
                <a16:creationId xmlns:a16="http://schemas.microsoft.com/office/drawing/2014/main" id="{BAC8F720-6F7F-754D-BDBC-F29FEE662F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43DE713C-3E25-9745-942D-C81F43174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6731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9FE0939F-05E9-834C-B7EA-05D467243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C692171D-64B0-C949-A86E-EAE405BA87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9AC1E44D-1117-7C47-878D-860800D40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DAE58FF1-AE87-144B-9B53-A23DF86B2D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44038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FFDED453-B3D2-274F-9D2F-FA446E6800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5A50870B-A474-0E4C-9BCF-4B72DCBA4E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7DED9DC0-BDE7-C743-8CAC-518ED63EA9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023B99DD-9823-9E40-A9B2-0B367028EE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07953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EF46715D-69BF-FF4C-A36B-783FEA3E4B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0B3A2620-BD6B-F041-AC13-28CBBCDD3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FD50370F-351A-7343-98D9-FE6058BE6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7F8F2C70-36F9-9F43-92F9-F0F532040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43529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>
            <a:extLst>
              <a:ext uri="{FF2B5EF4-FFF2-40B4-BE49-F238E27FC236}">
                <a16:creationId xmlns:a16="http://schemas.microsoft.com/office/drawing/2014/main" id="{EB174C72-DAB9-9142-84E8-405388A0F0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>
            <a:extLst>
              <a:ext uri="{FF2B5EF4-FFF2-40B4-BE49-F238E27FC236}">
                <a16:creationId xmlns:a16="http://schemas.microsoft.com/office/drawing/2014/main" id="{E9DD897D-1F35-BA44-BDC9-9EAAE489EF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>
            <a:extLst>
              <a:ext uri="{FF2B5EF4-FFF2-40B4-BE49-F238E27FC236}">
                <a16:creationId xmlns:a16="http://schemas.microsoft.com/office/drawing/2014/main" id="{DA46CE7F-481A-5944-B72C-A9DBD997A4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F7DDF642-D727-7F49-B9C7-D1C6B1B79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2786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>
            <a:extLst>
              <a:ext uri="{FF2B5EF4-FFF2-40B4-BE49-F238E27FC236}">
                <a16:creationId xmlns:a16="http://schemas.microsoft.com/office/drawing/2014/main" id="{CDEF45EE-4BD7-9B4F-AFA3-F221194FF3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>
            <a:extLst>
              <a:ext uri="{FF2B5EF4-FFF2-40B4-BE49-F238E27FC236}">
                <a16:creationId xmlns:a16="http://schemas.microsoft.com/office/drawing/2014/main" id="{146E887F-F361-DD41-8EDF-4D7E73048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>
            <a:extLst>
              <a:ext uri="{FF2B5EF4-FFF2-40B4-BE49-F238E27FC236}">
                <a16:creationId xmlns:a16="http://schemas.microsoft.com/office/drawing/2014/main" id="{F8D28748-A032-E242-80A8-64AC406B954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4C9CD5E9-21E8-EB46-AA6D-2465E08595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80152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>
            <a:extLst>
              <a:ext uri="{FF2B5EF4-FFF2-40B4-BE49-F238E27FC236}">
                <a16:creationId xmlns:a16="http://schemas.microsoft.com/office/drawing/2014/main" id="{E864D4A8-01F9-5B4D-9712-4B0C1A5F8E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>
            <a:extLst>
              <a:ext uri="{FF2B5EF4-FFF2-40B4-BE49-F238E27FC236}">
                <a16:creationId xmlns:a16="http://schemas.microsoft.com/office/drawing/2014/main" id="{6143F64D-FB71-294A-8E60-C04C86193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>
            <a:extLst>
              <a:ext uri="{FF2B5EF4-FFF2-40B4-BE49-F238E27FC236}">
                <a16:creationId xmlns:a16="http://schemas.microsoft.com/office/drawing/2014/main" id="{0EC155DD-3D38-8341-9B89-28B9645A3C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01F0566F-CF2C-234D-A29D-18E576BDC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2583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6F3D2263-4961-7849-A7D0-ED6D4FA79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316FDADC-D7B1-974B-AF45-EC87F12F07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B4097AE1-D3E7-7141-95DC-1C60290624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2D94ECAE-53F6-054E-8486-711E95A8A7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635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71CC4B8-998A-B347-88C5-80B1BD75C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2014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F653BEA1-69B8-B940-8F17-3C871DDED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>
            <a:extLst>
              <a:ext uri="{FF2B5EF4-FFF2-40B4-BE49-F238E27FC236}">
                <a16:creationId xmlns:a16="http://schemas.microsoft.com/office/drawing/2014/main" id="{D4B3FD79-BCCD-7C47-A76D-68BF25BDF3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id="{EB6BBC7E-8C58-904D-954C-648FE99C5F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0C3FB6F6-1F5D-CB43-B22A-E0EEC755A0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860264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60818BFE-0077-0146-B7DE-AB680E90DE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30FA402C-AA8C-6D4F-A180-2871092A0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6C34E024-465A-2545-A0AF-7894AB4EEA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BD152254-65FE-FB47-8B05-472685AC2A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838840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id="{8A06F154-4A15-3B47-8B02-0B4D1353CF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id="{4AECC73E-C8D4-0343-B236-29CE53F412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 b="1">
                <a:latin typeface="Arial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id="{D244B9B5-53D0-5D4C-A50B-AA05AFE02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 b="1"/>
            </a:lvl1pPr>
          </a:lstStyle>
          <a:p>
            <a:fld id="{506FDE6E-2608-254D-B93A-E694916C5B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9510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E90E49F-5B9A-F748-909F-F4DB5B3E8A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5BD120-BD4B-324C-B394-25240C8B37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AC6191-1C82-DA45-844E-BB326B9469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3553CCF-F4E6-1746-A74B-E7714B9B1F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83092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BB6D09-7617-D54B-A8D4-592EB0BBF6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1C0892B-8DD2-3A4E-8C39-53745746C0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69ACA2-D8A4-8F44-9E72-6B322A2657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7015834-6685-4C47-998F-B2BC99E21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9779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703A9A-319F-1A4C-BA62-D59DA0EFB5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27059E-2F37-3246-AE6B-4EB934DABD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DCA03E-0ADD-B444-9CA1-E27C880FE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A3B16C3-B5BC-AF43-B289-0F84A3B17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72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A9825-E255-E442-B5D9-29A4A57F7A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2EF08-7515-294F-93F1-157B01EB3A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0AAD2-DA77-4C49-908B-35C2FE86C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4BD32BE-C81D-2449-9626-48BE9366CF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68984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700B369-FEE0-EE46-90F3-35AF3F31E0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40E76E2-1C46-A648-B282-6A81809C4C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7DA1E94-EB94-AD4F-94D1-2117D807C8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F02F01E-783C-324E-9231-B6859614C5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51003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8B5B9F1-14F0-E243-AD8C-262F0366C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6C23B3-247F-074A-9627-881BB7340B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71204AA-481C-0948-B4EC-8AF02A416D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5812773-1E68-1F45-AD60-3E57BC44AE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40216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535CDAF-37BA-6B4C-AA8D-2648EDAF7D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D6D35D3-1F19-CA4B-B294-E2196FA462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C3C160-85DB-A346-B61A-260BEBC315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2EE7B37-B0FF-C64A-88B0-382E6F5BCA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977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1ED3DED-9BEF-9D4B-ADDD-87DFE5001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842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763DA1-35AC-2340-AAF6-F03C0A2B35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2B260-F746-4D4B-85FE-1F8D122B09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3D9BC-A8F7-4C49-95EA-E6F3A3F949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7C5D921-A7B5-6F44-BC15-36E59C79CC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23821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FA643-2559-CA43-AB12-A150C8B01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8CDB7-FF68-A94E-B6BA-16B1616F6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23874-F7C6-724F-B85A-4A3D418040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4D71DCA-DC1B-8A4B-9EEB-70A35F58E4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57358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5CD2E4-95AE-8040-BED6-0B7B39DAE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E78FA9-B0EE-9A43-B910-DBB3EAF023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E73129-CCFA-054B-83CA-44630D5105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0F3EA13C-4A36-694D-BFC4-7E1754A2A7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1665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D620E7-25AA-9845-BC62-F5CDADD41D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920571-3A42-664B-AB82-ED9AB4F31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90237C8-8993-9A46-8FB6-72C4F04A91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28328BA-7AF6-E247-A891-FB6010EE96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32830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752600" y="1828800"/>
            <a:ext cx="64008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627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249488" y="4191000"/>
            <a:ext cx="5408612" cy="1752600"/>
          </a:xfrm>
        </p:spPr>
        <p:txBody>
          <a:bodyPr/>
          <a:lstStyle>
            <a:lvl1pPr marL="0" indent="0" algn="ctr">
              <a:buFont typeface="Wingdings" pitchFamily="-109" charset="2"/>
              <a:buNone/>
              <a:defRPr sz="2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820796C8-04EF-1746-8B8D-93927FE3D6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A2389681-F9E9-E546-9DD2-4D4A826B76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3276600" cy="457200"/>
          </a:xfrm>
        </p:spPr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16C3C5D-5FD1-E54A-A14A-F3985F9918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248400"/>
            <a:ext cx="1905000" cy="457200"/>
          </a:xfrm>
        </p:spPr>
        <p:txBody>
          <a:bodyPr/>
          <a:lstStyle>
            <a:lvl1pPr defTabSz="457200">
              <a:defRPr/>
            </a:lvl1pPr>
          </a:lstStyle>
          <a:p>
            <a:fld id="{4697DF9F-3BAC-004C-83D2-FA8813FD378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67381172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BDFE95C0-78D1-A14A-A866-260B65CD9D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343A688-2701-A445-9C64-FD0C60E744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BD23A3D-4274-F84D-80F6-436EC926CF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59EC480-4372-F240-95B8-B266DBF94DF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5590882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4F9C77A3-5C9B-C84B-86E4-A30F81FF6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EACB2E7-D039-5C44-809F-377E6F3EA9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EECB53ED-D2E1-924F-A1A6-7312E15AFB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2C7D5E7-1DFE-5545-86C4-A82FC415E0A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46189167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667000"/>
            <a:ext cx="3429000" cy="3429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2605B4D7-B8D1-454D-A367-07834CE1B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58589297-C685-7540-8AD2-70BCEFB501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3DEC6FC6-AC58-9243-8F82-4D4DADDBA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6596F24-D329-F641-9908-99DD904781C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140634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8">
            <a:extLst>
              <a:ext uri="{FF2B5EF4-FFF2-40B4-BE49-F238E27FC236}">
                <a16:creationId xmlns:a16="http://schemas.microsoft.com/office/drawing/2014/main" id="{7A9CE404-748F-2C4B-8FCC-E8715C5176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29">
            <a:extLst>
              <a:ext uri="{FF2B5EF4-FFF2-40B4-BE49-F238E27FC236}">
                <a16:creationId xmlns:a16="http://schemas.microsoft.com/office/drawing/2014/main" id="{A4D2F203-1121-0A4A-A18A-F10CAAA8B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0">
            <a:extLst>
              <a:ext uri="{FF2B5EF4-FFF2-40B4-BE49-F238E27FC236}">
                <a16:creationId xmlns:a16="http://schemas.microsoft.com/office/drawing/2014/main" id="{9D6AF212-1E83-E642-9A42-190441B82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F286AC0-E150-CB4E-AEE3-3A77C473F6B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78813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8">
            <a:extLst>
              <a:ext uri="{FF2B5EF4-FFF2-40B4-BE49-F238E27FC236}">
                <a16:creationId xmlns:a16="http://schemas.microsoft.com/office/drawing/2014/main" id="{19C028DF-440A-C540-8AEA-2F078E572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F249584F-ACBD-ED4A-8075-E331D1273A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0E8DD9B-9015-9D46-B718-8320215A2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54E47B4-3496-1B46-8BE1-208408C40B8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6094665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1163C9B-552D-1647-83D4-F01A10F5A0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558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>
            <a:extLst>
              <a:ext uri="{FF2B5EF4-FFF2-40B4-BE49-F238E27FC236}">
                <a16:creationId xmlns:a16="http://schemas.microsoft.com/office/drawing/2014/main" id="{2560A467-2EA8-7B49-AE08-F2937A8F21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7D6B4FE-63BE-5146-89F1-C9774A70B4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7722DE04-33DB-6845-B023-A31A591645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C75ED9E-3E86-FB49-8B38-BFDFE7258D5C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1210256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C79DCB8C-FFFD-5D46-A40E-A04B6A2740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CA8C72E4-79C7-3143-BACD-47B1C12DE5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0AD7882B-91BE-D745-A17A-C6BA2147F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945C11F-8433-D348-AA16-872400447D6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97760810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8">
            <a:extLst>
              <a:ext uri="{FF2B5EF4-FFF2-40B4-BE49-F238E27FC236}">
                <a16:creationId xmlns:a16="http://schemas.microsoft.com/office/drawing/2014/main" id="{781F488E-796A-1E42-B183-71D27BF6CD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29">
            <a:extLst>
              <a:ext uri="{FF2B5EF4-FFF2-40B4-BE49-F238E27FC236}">
                <a16:creationId xmlns:a16="http://schemas.microsoft.com/office/drawing/2014/main" id="{090AF6F0-FDF8-6A48-A5F7-128C50DD1A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0">
            <a:extLst>
              <a:ext uri="{FF2B5EF4-FFF2-40B4-BE49-F238E27FC236}">
                <a16:creationId xmlns:a16="http://schemas.microsoft.com/office/drawing/2014/main" id="{694FC5AF-0D52-2845-BA45-1A6BF83C22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36BFDD0-C088-1A4C-B359-7D9232672A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383648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E6AB1887-5100-0B40-9CA6-3B0D993BEC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0BBAA217-040D-5F49-A641-AB64468672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68ADBEC2-1BB1-3A42-928B-1CE6E1F08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1AFCDE7-BF7A-574F-BC26-7F92D8B3D47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12758824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295400"/>
            <a:ext cx="17526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7800" y="1295400"/>
            <a:ext cx="5105400" cy="4800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8">
            <a:extLst>
              <a:ext uri="{FF2B5EF4-FFF2-40B4-BE49-F238E27FC236}">
                <a16:creationId xmlns:a16="http://schemas.microsoft.com/office/drawing/2014/main" id="{319A1274-05E0-4D43-AE4C-DFD4921FF2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463FCC-680B-4C4A-A4FE-AD32C015CC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8C47932-FBFB-3F4C-8846-D6DCD7A872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E69F546-DC3E-FD4A-B9AA-A9C1BDB1A88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8920212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B6451C-921E-FB44-A4FD-F6D8169AC69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35711459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57AD25-6C0F-D541-800B-7DAD21321486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29343031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7877A-9FE5-E147-8A8F-EF3C6B78BCA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19259728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15782-E97D-844B-9998-BDCE0062997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0325595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FDAD4-A45C-1946-BA86-63DC4864D42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469302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CA91-44C5-F04F-89AA-784DB0B55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145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F91058AC-9D3D-3246-B7D1-C42321B6C8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90166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B74A65-BEEC-3F48-9557-B4A57646948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44664874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9EADE3-D992-FF4B-A279-CC5BD1E7EAC1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2394534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0EDAF3-BBC0-E643-85A0-C77946E4F76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70962694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FC0B4-F149-A54D-9F6B-D4229E8B98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7283656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45C52B-B853-9D49-83A8-6A7CF41B368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8736258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962759-533F-A34C-AFC4-48E91B6B7674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3852628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5B7610-5DE0-C34E-8DE7-8126C1A2F952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38254350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0EC69D-1C0C-F64C-845C-8364C576E20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55853624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BAECF-8582-AF4E-9D55-31AA3E5B1EEE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4256637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5398-1D8F-F547-A1D1-DF838398488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807836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3161EA3-A7C2-E24E-A25F-A100C4742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982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474A37-8EB9-E443-B17C-8601416A0D4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94315620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DAA15-213E-1D44-AC58-F954AD8A4B25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1037993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E38B48-DE56-334B-8E1B-D1D03C5E643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9166163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9E88F1-485F-4B41-B6B3-16759444CFF7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206951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89A2E-2B20-0E4E-9ED2-40C1F21E371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35887993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AC65A2-19FF-584E-AA64-6B194137721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7603797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8425"/>
            <a:ext cx="2057400" cy="6759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8425"/>
            <a:ext cx="6019800" cy="6759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78534-86C8-9840-AEF8-17211A439CE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4764345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120CD230-CE3D-5C41-ABC2-99CAE6E42A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1AE2D803-94BB-0C41-A930-19BD8CCB12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7DA39D7-165F-164E-BAA0-48814967E4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A9376909-E219-F74D-BEE3-A686363F8D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415441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918346A2-F4E0-4748-9BE4-6C612D1D0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0837CD70-8559-3443-83A1-E6DA58A362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7B3F8BF-2E0B-3C46-ABAD-F8F97C337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FF40826-AF32-0B42-B07F-FB4F785AE9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711484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3686283-7F83-B741-B1BC-26EDDC48FC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71B49D5-C477-8244-B589-29BEB6A512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9DB03D8-6ACE-9E4F-B163-7B07A2A0A1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F2663025-701D-1943-BC40-7A80A4B7FB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01372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BF8A560-88E2-4B48-A723-B37B11AB4F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595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D45D0D39-2794-0F45-905A-7A711CCF1E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C310734E-CB75-234D-81CC-B0BB032140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AE3A306C-3ABA-BB44-A239-B094BAD194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CDC506C-5570-574D-BF2C-E36844C856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485278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32308066-B424-014E-805C-B426B9C77E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BEB4C1B1-9D85-284B-9D97-A91736F9AA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F9A69D3-F77F-D140-8A1A-48E7B06E1C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7D875D7-40C5-D741-9421-2D9F3E55D0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468846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:a16="http://schemas.microsoft.com/office/drawing/2014/main" id="{A490CA96-95C3-D643-A201-0D522111A8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>
            <a:extLst>
              <a:ext uri="{FF2B5EF4-FFF2-40B4-BE49-F238E27FC236}">
                <a16:creationId xmlns:a16="http://schemas.microsoft.com/office/drawing/2014/main" id="{5D0C0C73-9B09-4844-8872-3C954ED091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B5AACA7A-3BCE-1E46-9C6D-8300CA005B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A9E238F-E8C1-024D-B08D-C388D3B88E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3946873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F120C0D7-C5A0-464B-B3B1-1E152A1E0E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54E7169-78AD-D042-94D5-479B26D1D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E2A0059E-AB6C-AD41-AD60-C2D3FC1367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9F65DF6E-8BA7-A24B-B288-3D50DA5685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1592456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72768D7B-3F72-B544-9C78-D03689FC4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CAA02FBA-0B64-EA4F-BCE7-183B7C44CB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D50547E-C4AE-BB44-A5C6-0F9EED0957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DF08B7-0C31-2D43-BC93-9D092B8395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4275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85A5355-0327-6740-AE92-530E5A212B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670618B1-2E65-8D44-98CE-C064F433A3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22A5CC7-5217-F54F-BD3B-A741EE3C9D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E547B7E-9027-AB40-BB3D-BF3C9D07CF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7274654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B530918D-3E0C-A946-813A-983AE0D85A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77430181-97EE-EE45-A581-7BD858BC46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93C8EDF-4AAC-6D47-8982-2B5FE41D62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9F10368-0552-A440-9254-9F0BD539F6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98408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9F64A81-1111-774E-BA0E-E7C411EA63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88B425BA-64DD-4049-A8FC-FA19D7016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9C342F4-6AF9-A141-9829-5E647D02D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DBBF8AE6-3E5F-3F4C-96FF-B6F4878C6F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604045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80735C-3865-A946-8FB4-6A75F71996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C62F651-4E43-1948-82AD-EC28F31545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86A74A-B3DF-0D4D-B608-E32DDDE6B8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/>
            </a:lvl1pPr>
          </a:lstStyle>
          <a:p>
            <a:fld id="{C3DF72AE-A844-2848-B771-4DFA51EBF1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94649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F36D67F-DFAE-9C41-90F0-64EFE39BE7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FC1DE29-1C98-3047-A285-524A2334A4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251678-0355-A94B-AA81-941B40153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DAC9515A-02D9-8B40-986F-D8B0B40C5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59267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BD1CFC4-DB2C-A14B-AFEA-583822EE3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82150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181A1A-A939-3540-ADE1-83C40C0361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ADF25D-9C38-5D4A-9C04-FAA8C2BEEA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F47615-BA4F-6847-AADB-610BD8CD04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13EB7F32-F027-3842-B06F-80F174CD1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856987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0D4805-C063-F04A-BD07-F85593C47B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6961791-8D90-6940-881A-7F61EBCB35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A6EFDD-BD55-D742-B5C1-FFF117A2D3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0DBA5A62-B3C1-4747-A3B0-560FC72D6E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263240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5639B-978E-6842-88FD-B3D7D6BC20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394D3-3B80-6E41-B4E1-BBB5AEB0AA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AEDD7D-64F9-DA48-A885-3FC5A75186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50174E26-8534-6148-AA6E-A50AED2B1C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815020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430FB8-6A13-F949-8588-9F7CE22B49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39E9B1-093A-384A-8C58-6E98DC4650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30505F4-2992-4949-8FBC-7D1838A380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22643479-DE28-534E-BDEF-AC42CA54A1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242962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B62AE60-F138-4949-A21F-73F52E03D4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6E84D5F-CE50-734C-9DA5-A40AA18D89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FCA08D0-9B0B-3A46-A754-73AE615620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3DC0B802-2865-724D-84D1-653E5266E5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608942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0199A12-27D7-EC47-947D-AA9CB53D0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771463-AE97-D241-8E6B-5DF9FB851F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B20203C-D89C-BF42-9589-C853E7A4A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A4F9897F-5C1A-714C-B321-AA99968CEF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139517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602CE-E5CF-5F44-A06A-BE6047401D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6FC76-CD1D-554B-9BC5-1F27982EA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3A91A-7038-1749-B97F-0529FB4B15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DDCDB330-E2D8-1E4F-B068-335E106340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386960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91A81-C520-7D4D-BC7B-F9061811A0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FCF5D-7F4A-EF4A-A1ED-1A0FAF23B9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52C40-7EF9-8345-BBAF-64E56C6289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7E6D6A26-9DCB-D34C-8DFC-B9E429FB6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378373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466199-38DB-DA40-83F2-CA59DA3CE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4F3F2E-51FA-2D4B-9EDB-68BF2CA96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2ADC1F-21FD-1E4E-AE25-F461FE350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E66C0B12-FFE1-CA49-9772-54755B0BC12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515309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C77C46B-CAC0-DB4C-8A80-C9A64B46A3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3CF598-E729-B94C-84DE-41F5A3AED0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1FFF28-60EA-4548-A00A-8A7DA83184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1D635212-6CDF-2542-A427-548FDD0EF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729412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BFD7473-5A47-D244-A1E5-45CDFAD1C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9678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552D5AD-87DA-8A40-96CF-01F5BFB564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C778FAF-88DE-C84C-AC32-559ED732C7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F192EDF-1F7D-3E48-B4D7-F1941D7EC6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/>
            </a:lvl1pPr>
          </a:lstStyle>
          <a:p>
            <a:fld id="{EBDCFF70-00F9-A246-91D6-D827721AC3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532427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499F4F6-214C-6C45-90F5-A7FD3866D7B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32EAF48B-425F-194A-BD87-2941790818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F0509EE7-0238-304A-9B42-C317C84704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205B4B6D-53EF-4A48-B863-A816A0168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A4E4F71B-794F-BE42-A072-1A64D15B5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E0765C27-4206-3E41-A777-719A570F12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E1328CF-3A84-F24E-8DD7-C3CF4A39B8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63708A58-6A89-3A44-9AF2-3FA02302B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E629AF61-1A4A-1549-9BFF-95C8C0B3A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7D2FDD2-4D60-0A43-83A2-151291245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BD21FAE8-CBB1-0A4E-B322-982871B73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41CCC986-0FA0-B744-ADC4-A276A49C8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77498202-2FDB-3C42-8042-7EE1D026A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B4276241-D38B-7544-B000-3C5C040F1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AF72E780-7D55-EE49-91D3-1ABAEA5C4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C3D7B605-4683-784D-87C9-8B5E61A28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DF4A110C-23EA-8F44-9537-6239D58F7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A1EA0B20-3593-7A44-8A59-A4A598700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976457B4-4E43-3D42-822A-A2884B3D0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EB4B94FE-E8D7-214C-BC9A-0CE58DEF72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F73249DB-472C-C34A-A232-01D16F55D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0B31332D-620E-9249-AE89-240FBD41C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19DB16BE-19FB-5C48-BB07-221003CE5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6AE81115-2E14-6C49-973B-9D66CB395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71ED101B-1E65-824E-8F04-878415376A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CEBFC206-D218-E44E-AA19-15D9B097E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28">
              <a:extLst>
                <a:ext uri="{FF2B5EF4-FFF2-40B4-BE49-F238E27FC236}">
                  <a16:creationId xmlns:a16="http://schemas.microsoft.com/office/drawing/2014/main" id="{C4A1E3D2-F835-9D4A-8F94-C617421944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6" name="Rectangle 29">
                <a:extLst>
                  <a:ext uri="{FF2B5EF4-FFF2-40B4-BE49-F238E27FC236}">
                    <a16:creationId xmlns:a16="http://schemas.microsoft.com/office/drawing/2014/main" id="{97B85881-0293-574A-A99F-B5FC76111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7" name="Rectangle 30">
                <a:extLst>
                  <a:ext uri="{FF2B5EF4-FFF2-40B4-BE49-F238E27FC236}">
                    <a16:creationId xmlns:a16="http://schemas.microsoft.com/office/drawing/2014/main" id="{64E81FD7-4AC4-F443-8A62-2CE21980DE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8" name="Rectangle 31">
                <a:extLst>
                  <a:ext uri="{FF2B5EF4-FFF2-40B4-BE49-F238E27FC236}">
                    <a16:creationId xmlns:a16="http://schemas.microsoft.com/office/drawing/2014/main" id="{40810B5B-A1DE-924E-89C1-4724515FF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32" name="Rectangle 32">
            <a:extLst>
              <a:ext uri="{FF2B5EF4-FFF2-40B4-BE49-F238E27FC236}">
                <a16:creationId xmlns:a16="http://schemas.microsoft.com/office/drawing/2014/main" id="{47DA5E11-75CF-2641-B212-99EE84D25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EE4C6BB-96FF-164D-B862-D16C5E63B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Rectangle 34">
            <a:extLst>
              <a:ext uri="{FF2B5EF4-FFF2-40B4-BE49-F238E27FC236}">
                <a16:creationId xmlns:a16="http://schemas.microsoft.com/office/drawing/2014/main" id="{B906820A-0710-A14D-9F33-3335A42A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42E95F31-B628-B44E-B5A7-53E6DD8C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CCF61E90-774D-E045-921B-4A85A9C73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DRESSING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37" name="Line 37">
            <a:extLst>
              <a:ext uri="{FF2B5EF4-FFF2-40B4-BE49-F238E27FC236}">
                <a16:creationId xmlns:a16="http://schemas.microsoft.com/office/drawing/2014/main" id="{8813E427-A54B-1D48-A848-768EFA5A03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6476"/>
      </p:ext>
    </p:extLst>
  </p:cSld>
  <p:clrMapOvr>
    <a:masterClrMapping/>
  </p:clrMapOvr>
  <p:transition spd="med">
    <p:cut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1699075"/>
      </p:ext>
    </p:extLst>
  </p:cSld>
  <p:clrMapOvr>
    <a:masterClrMapping/>
  </p:clrMapOvr>
  <p:transition spd="med">
    <p:cut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623791"/>
      </p:ext>
    </p:extLst>
  </p:cSld>
  <p:clrMapOvr>
    <a:masterClrMapping/>
  </p:clrMapOvr>
  <p:transition spd="med">
    <p:cut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6025119"/>
      </p:ext>
    </p:extLst>
  </p:cSld>
  <p:clrMapOvr>
    <a:masterClrMapping/>
  </p:clrMapOvr>
  <p:transition spd="med">
    <p:cut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7990768"/>
      </p:ext>
    </p:extLst>
  </p:cSld>
  <p:clrMapOvr>
    <a:masterClrMapping/>
  </p:clrMapOvr>
  <p:transition spd="med">
    <p:cut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04811"/>
      </p:ext>
    </p:extLst>
  </p:cSld>
  <p:clrMapOvr>
    <a:masterClrMapping/>
  </p:clrMapOvr>
  <p:transition spd="med">
    <p:cut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568283"/>
      </p:ext>
    </p:extLst>
  </p:cSld>
  <p:clrMapOvr>
    <a:masterClrMapping/>
  </p:clrMapOvr>
  <p:transition spd="med">
    <p:cut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0284948"/>
      </p:ext>
    </p:extLst>
  </p:cSld>
  <p:clrMapOvr>
    <a:masterClrMapping/>
  </p:clrMapOvr>
  <p:transition spd="med">
    <p:cut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2149116"/>
      </p:ext>
    </p:extLst>
  </p:cSld>
  <p:clrMapOvr>
    <a:masterClrMapping/>
  </p:clrMapOvr>
  <p:transition spd="med">
    <p:cut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21427BD-92B1-E743-ABFC-6912AD669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8573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9044145"/>
      </p:ext>
    </p:extLst>
  </p:cSld>
  <p:clrMapOvr>
    <a:masterClrMapping/>
  </p:clrMapOvr>
  <p:transition spd="med">
    <p:cut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7736050"/>
      </p:ext>
    </p:extLst>
  </p:cSld>
  <p:clrMapOvr>
    <a:masterClrMapping/>
  </p:clrMapOvr>
  <p:transition spd="med">
    <p:cut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78383365"/>
      </p:ext>
    </p:extLst>
  </p:cSld>
  <p:clrMapOvr>
    <a:masterClrMapping/>
  </p:clrMapOvr>
  <p:transition>
    <p:wheel spokes="0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5037440"/>
      </p:ext>
    </p:extLst>
  </p:cSld>
  <p:clrMapOvr>
    <a:masterClrMapping/>
  </p:clrMapOvr>
  <p:transition>
    <p:wheel spokes="0"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987174"/>
      </p:ext>
    </p:extLst>
  </p:cSld>
  <p:clrMapOvr>
    <a:masterClrMapping/>
  </p:clrMapOvr>
  <p:transition>
    <p:wheel spokes="0"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6565965"/>
      </p:ext>
    </p:extLst>
  </p:cSld>
  <p:clrMapOvr>
    <a:masterClrMapping/>
  </p:clrMapOvr>
  <p:transition>
    <p:wheel spokes="0"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37229"/>
      </p:ext>
    </p:extLst>
  </p:cSld>
  <p:clrMapOvr>
    <a:masterClrMapping/>
  </p:clrMapOvr>
  <p:transition>
    <p:wheel spokes="0"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819277"/>
      </p:ext>
    </p:extLst>
  </p:cSld>
  <p:clrMapOvr>
    <a:masterClrMapping/>
  </p:clrMapOvr>
  <p:transition>
    <p:wheel spokes="0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464745"/>
      </p:ext>
    </p:extLst>
  </p:cSld>
  <p:clrMapOvr>
    <a:masterClrMapping/>
  </p:clrMapOvr>
  <p:transition>
    <p:wheel spokes="0"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165669"/>
      </p:ext>
    </p:extLst>
  </p:cSld>
  <p:clrMapOvr>
    <a:masterClrMapping/>
  </p:clrMapOvr>
  <p:transition>
    <p:wheel spokes="0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E278697-40D8-4143-8D2F-73BBF3ED80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0023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405361"/>
      </p:ext>
    </p:extLst>
  </p:cSld>
  <p:clrMapOvr>
    <a:masterClrMapping/>
  </p:clrMapOvr>
  <p:transition>
    <p:wheel spokes="0"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1565098"/>
      </p:ext>
    </p:extLst>
  </p:cSld>
  <p:clrMapOvr>
    <a:masterClrMapping/>
  </p:clrMapOvr>
  <p:transition>
    <p:wheel spokes="0"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6090128"/>
      </p:ext>
    </p:extLst>
  </p:cSld>
  <p:clrMapOvr>
    <a:masterClrMapping/>
  </p:clrMapOvr>
  <p:transition>
    <p:wheel spokes="0"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96094393"/>
      </p:ext>
    </p:extLst>
  </p:cSld>
  <p:clrMapOvr>
    <a:masterClrMapping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4449790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3214935"/>
      </p:ext>
    </p:extLst>
  </p:cSld>
  <p:clrMapOvr>
    <a:masterClrMapping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1040673"/>
      </p:ext>
    </p:extLst>
  </p:cSld>
  <p:clrMapOvr>
    <a:masterClrMapping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058014"/>
      </p:ext>
    </p:extLst>
  </p:cSld>
  <p:clrMapOvr>
    <a:masterClrMapping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4275321"/>
      </p:ext>
    </p:extLst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93668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80A19780-9E03-8047-98AC-0F24BBB0B8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3183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0167706"/>
      </p:ext>
    </p:extLst>
  </p:cSld>
  <p:clrMapOvr>
    <a:masterClrMapping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8069591"/>
      </p:ext>
    </p:extLst>
  </p:cSld>
  <p:clrMapOvr>
    <a:masterClrMapping/>
  </p:clrMapOvr>
  <p:transition>
    <p:fade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8376028"/>
      </p:ext>
    </p:extLst>
  </p:cSld>
  <p:clrMapOvr>
    <a:masterClrMapping/>
  </p:clrMapOvr>
  <p:transition>
    <p:fade/>
  </p:transition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6279523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3830734"/>
      </p:ext>
    </p:extLst>
  </p:cSld>
  <p:clrMapOvr>
    <a:masterClrMapping/>
  </p:clrMapOvr>
  <p:transition spd="med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840228"/>
      </p:ext>
    </p:extLst>
  </p:cSld>
  <p:clrMapOvr>
    <a:masterClrMapping/>
  </p:clrMapOvr>
  <p:transition spd="med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310665"/>
      </p:ext>
    </p:extLst>
  </p:cSld>
  <p:clrMapOvr>
    <a:masterClrMapping/>
  </p:clrMapOvr>
  <p:transition spd="med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502016"/>
      </p:ext>
    </p:extLst>
  </p:cSld>
  <p:clrMapOvr>
    <a:masterClrMapping/>
  </p:clrMapOvr>
  <p:transition spd="med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6782347"/>
      </p:ext>
    </p:extLst>
  </p:cSld>
  <p:clrMapOvr>
    <a:masterClrMapping/>
  </p:clrMapOvr>
  <p:transition spd="med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904084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2674872-F21E-974B-BBD1-09DE6B441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464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470714"/>
      </p:ext>
    </p:extLst>
  </p:cSld>
  <p:clrMapOvr>
    <a:masterClrMapping/>
  </p:clrMapOvr>
  <p:transition spd="med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4475734"/>
      </p:ext>
    </p:extLst>
  </p:cSld>
  <p:clrMapOvr>
    <a:masterClrMapping/>
  </p:clrMapOvr>
  <p:transition spd="med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4968221"/>
      </p:ext>
    </p:extLst>
  </p:cSld>
  <p:clrMapOvr>
    <a:masterClrMapping/>
  </p:clrMapOvr>
  <p:transition spd="med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116051"/>
      </p:ext>
    </p:extLst>
  </p:cSld>
  <p:clrMapOvr>
    <a:masterClrMapping/>
  </p:clrMapOvr>
  <p:transition spd="med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7904288"/>
      </p:ext>
    </p:extLst>
  </p:cSld>
  <p:clrMapOvr>
    <a:masterClrMapping/>
  </p:clrMapOvr>
  <p:transition spd="med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43160344"/>
      </p:ext>
    </p:extLst>
  </p:cSld>
  <p:clrMapOvr>
    <a:masterClrMapping/>
  </p:clrMapOvr>
  <p:transition>
    <p:wheel spokes="0"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078675"/>
      </p:ext>
    </p:extLst>
  </p:cSld>
  <p:clrMapOvr>
    <a:masterClrMapping/>
  </p:clrMapOvr>
  <p:transition>
    <p:wheel spokes="0"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0978299"/>
      </p:ext>
    </p:extLst>
  </p:cSld>
  <p:clrMapOvr>
    <a:masterClrMapping/>
  </p:clrMapOvr>
  <p:transition>
    <p:wheel spokes="0"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725DD2-7CD6-7240-AA27-6365FA1F2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B84FF7-82D1-7A4B-A9BA-D73CD5D916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10DC50-DF61-6C4E-8B4F-1CD3AC5799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662CDCC9-6C12-AD41-9529-55E63AEAE3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298633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69282B-9281-FE4C-B747-9518031ED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77AC6F-699D-5E48-A366-D7A1BAE637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26C471-2F79-484F-A7A0-DE41E94BD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Arial" panose="020B0604020202020204" pitchFamily="34" charset="0"/>
              </a:defRPr>
            </a:lvl1pPr>
          </a:lstStyle>
          <a:p>
            <a:fld id="{27F8350C-D644-924A-B11C-BC05C0CBD6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0627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1D420DE9-D96E-C34B-8FB6-FDF408C38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85963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692EEF-C628-0347-AEBF-CB5A915C4B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63EC8E-D10F-7444-A39F-8B7B0079BF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0E30D20-9F47-8740-9B39-EFD34A1A67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35ED88D3-E37B-D24C-8E62-56792CF581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5266045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5062A8-6EAC-404A-89C0-AD18B74364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313B77-EDE3-8140-AA20-D02F6C0FA5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6DD38C-37A6-DE48-AF51-0A1947D35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1F1D1DA-C501-1B42-BA36-CE3083853D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82851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B57203-82C1-2446-9EDC-2B6B91A95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4CC8135-0E66-554A-AA25-CAA19EDF49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7FB2F2-1E44-6E41-B4D8-BAD9BE5C0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0DBDB97B-B7C3-9148-8ABC-07F7F791FD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73773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E6D14C-8DCB-7A4B-8AB7-A001EFFD63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C8A86-B933-AC4C-8F99-105B00B5D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F5624-5630-EE49-8845-460A90D941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07E7C3A-89FD-6046-8A30-B96DDF2BD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573727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9F5824-5AB2-AD40-8461-719811E9F2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846ECB-163F-F445-A3AB-2EADCB0DCF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CA0A540-2D14-B347-9B3B-4C889D359F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A80609A1-2B0B-7444-94CE-40D462EA6F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25891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DF6F829-976F-7343-8DD4-B0CDE1FE78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1F58E4-26A4-1E46-AA0A-83A69770A4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D48C2F5-B158-8048-87B7-B729ACE81D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8F022961-0E8C-3A40-8C4B-A55422A3F6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455865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E540B99-FFC9-1247-A80C-319DAF28B1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3378CF5-6EAB-6940-BB1F-B1B1010EFE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7068CF-B84C-154B-B57A-D7BB28A2A2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678AD48A-1F0B-994A-B2DF-EF3B01DF66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40810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F795-AF34-0242-8B3D-7C0E9E398C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C2E56-7BDC-FE44-B9FD-0EB163C229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37B0F-546B-8744-B483-1541A16D49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3FD765F5-D16D-5344-8967-5B7CF2EFE4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30428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DCF63-D799-1E4A-8FDF-E4855DA7D7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4BCB9-C7DF-D446-90E0-7A847735F5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B6D68-65DF-E043-ABE1-D71926786E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D0E0DE2C-E05D-AD45-8FEC-6E0078C993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76389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193688-A5C6-E545-90CE-275FE57367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5A5A83-858D-9F48-B4F0-097E9F3CAE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028DA6-BFD1-A54E-B984-BD005644BA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29BEA325-C47E-8B4A-A552-83500B7CC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7583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FC090-B244-C849-AF27-7E3E326CE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11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9F7122B9-7C5E-794F-9710-1D2E16DABB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8171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9EFBD0-A07C-3D48-957A-77FA5A9EEF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F33D137-2884-7F49-8DC0-8873EF5F4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DD2534-5D5B-2443-A403-99A22D5F9C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Times New Roman" panose="02020603050405020304" pitchFamily="18" charset="0"/>
              </a:defRPr>
            </a:lvl1pPr>
          </a:lstStyle>
          <a:p>
            <a:fld id="{E6A85C69-31CC-4943-9E8C-1218B1610F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607122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78AB29-7E23-854F-AE38-21DDB69715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9119B4-0E70-4C4C-BE0A-3421159CA0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BE2EBE-8144-DD4B-AB43-1F2921A59F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7D740A7E-18F2-294A-B8E1-195EA95EE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57335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AC3C8F-C2F3-2F47-8C25-9FA040F102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F9065A-E8DE-354A-938A-493F1B726B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0EBA6-8F59-8B41-A890-3D743C126A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CC455FD-D903-DE4C-A84A-F52774F052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8818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6CB094-CCD7-3345-A20C-3D7FCDE5D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C5ED90-300D-FE43-BAB8-6A0440EFC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59C4E8-1E09-B042-9ED0-95CBD1AD10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2DCD9987-9292-1C4F-9E05-CC19EA3A7D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07788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6879F3-E0E9-DD46-9749-5E3E5972EC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633F16-E281-5446-AD84-3D00B840B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1C477-C341-6649-B41F-D847A080AE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D18B59C-8247-A440-BD97-6D8A0954CC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663441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64C52D-B411-B841-BD43-399E0C05C2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1BF89E-A34D-914B-A4EF-831B37B788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526AF10-1ADF-744F-A903-A8F372C069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AD605DE-67DF-104A-BC58-8A8DDD750E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15905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9675A78-5423-B14F-887D-34771F503B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4DFE99F-6D39-664A-994E-07F9F8FAA0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92EB83-5D0A-904A-B6CB-097C15F205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3DCCAA8E-BD87-5D4B-BF2D-812677F3A9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18370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66EDE9-3A5E-164F-9E37-40650DCA0E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17E12A7-9A1A-A44E-84A4-8EE75A3127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1D211C8-D684-A245-8086-05D71ABDFE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13F71FB-7370-D949-89CC-EEDE39D8C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18350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D6C65F-0CD7-3D45-B9D9-1955A9438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6E0F5-B083-FB40-B37D-90C7129BD9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C7850-D9A3-BB4B-9710-A85CB87ACC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57FDA312-177C-6041-A06F-37D012D64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983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5D7FE2-1672-3043-96BD-E3D524A210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68087-AC02-C744-8080-872A067D65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E458C-4906-3947-BE18-EDCF165218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6D28060A-D2B4-0C4D-91B2-B02DEDB6D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6349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70B0498-040A-704A-9E20-1562C28AB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4018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58736E-B667-264C-BB35-A9F3BE004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312FF2-D325-AC49-BDDA-4C0A5FA50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A4BAAB8-8E41-9E4A-8E4D-E60F38B82B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CF664C42-3DEB-2C42-83F5-E8391E4044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897361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0AF4AE-ADA0-E042-983E-0CD165ABDE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C59BA2-5D8A-2D40-A715-6ABA22ACD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F96C63-8051-BB42-9C37-03D478AC2F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8189D021-9F4D-1A40-BA66-4064314F5E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289293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DD10ED-D614-6043-88BE-84B6972AE0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EE0674-4B5B-7042-B0A7-362CA3EC1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21E1FB-2111-1540-AC49-7A6537348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>
                <a:latin typeface="Comic Sans MS" panose="030F0902030302020204" pitchFamily="66" charset="0"/>
              </a:defRPr>
            </a:lvl1pPr>
          </a:lstStyle>
          <a:p>
            <a:fld id="{A74396BB-7D4D-5145-8D9F-493E0FA624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645183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60363-CF78-EB4F-A861-5097FF75B4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0625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CF807-146F-1F42-A8E6-EE1E83B137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4176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AF843-4F16-3F4E-8F6A-0773612C0D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9309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6E54-8B2C-364F-862C-4A63555EA9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7309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43AF5-1B4F-B542-BEAB-4283D0CC9E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50659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47185-C3B0-124A-B235-5245CB41B0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04666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FD3160-E377-E048-AD42-65BCC66744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117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E84DA55-9932-0E40-B9B2-5ACD51914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011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92087-29F2-C744-ADB4-311CAFE339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61428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FD497-8A03-9948-AB17-B725CC7E17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27491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30405-B284-F240-942F-DFB140EAF8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3219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6E98F-FF58-1647-A0B7-B11969847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2993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8A3201D-2AB6-AE49-A975-3B4F60CAF80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2542384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8C6396E-D8C5-0543-A5FB-DE05D2161779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4957421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A357BD8-583B-AE43-B7F0-33205CCF4F1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957090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13BB173-1418-4742-BE45-792D2A47B7CA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7758721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C259480-B71F-8A4D-ADC8-0B9239E658E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512513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784F48-2016-004E-8AC9-A402ADCB27D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6178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8C4DCE0-CDAF-0047-84FB-4835CF25A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8860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19A0DE4-78E2-194F-8084-D7E9349ACF10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2233053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B39F00F-C3D3-B44D-9A4F-5BEEA77E4E64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26966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160A73A-6CAC-9D4A-854A-5F86B02F1176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5866171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AA1B017-F4C4-9D4D-9639-C1B68D9EF09D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073192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B6315BB-E2A2-0244-B2CB-C4C1EF281AB1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681012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A9B366-F5CD-384D-AF35-AFCBC52EF71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376201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fontAlgn="auto"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2FD8632-1DBA-0A46-9E16-D3019C2DB6E3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354079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0C74B82C-248F-6840-86F8-B7D849744F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80983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AFC62E7-14EA-D041-ABC6-8BC14BE5C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033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EB59F4-6472-D040-B320-C5E7225974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46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C26CAAFC-AA5F-CA47-8C3B-D694EC88E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9671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41C5484-7FA8-3A42-8C38-1C95CDE35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414885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1F1CBC1-EF81-5C45-9CDE-E79CE793C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065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725A9F2-E018-E64C-A8F6-D6EB94F69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7169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5C2391D2-3D84-D345-AF67-C885A9B00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8910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AEA7D782-9C0B-A240-90B1-2086147AA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65799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F2F43EFE-2E4E-5B42-8343-5EE60EBD7D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8771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61BD41DB-A581-E34D-82E9-4E790A9F7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7920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44C08C2-49B4-FB46-B2CE-A849D0EDD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7817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1104F9E7-5481-B041-AD2B-B2617AD62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5006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fontAlgn="auto" hangingPunct="0">
              <a:spcAft>
                <a:spcPts val="0"/>
              </a:spcAft>
              <a:defRPr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2FEEC9B-1220-F446-B618-3083225DCF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12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4B3952AA-E1FF-3E40-9990-6996FF8E1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4151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80DD9-A23B-314F-BFC4-72C649525D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7497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BDA53-B73B-5341-BA85-2FC04EB72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3104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392D6-62C7-6C4B-835A-194B306692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9603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E1AAE-EB9F-0643-9053-1F4C9745B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1146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2D0A9-2102-CB44-8CD3-AA2A189F2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4992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58597-4425-1E4C-B4BF-CE36C758B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6633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BE135-2A53-BB4B-8C9E-B455622CA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1285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6E1614-3ADD-284A-A0A7-22AE409D8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663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87FD-96D8-7E45-B7D7-CB67DA64E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6746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1DEE3E-DF19-EA4B-8141-650655CE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76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E4980-CE50-2F43-BCD7-E96049F9D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8350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1A96F-40D7-1642-9895-AEEE24496E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855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C36BB-0C65-7246-ACC9-0D8B01777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586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F0236-1F9F-DB4D-A658-D65EB0D85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24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7D448-901C-A649-B736-D629FD903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31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26A68-6A9C-EF43-8215-07C4C1E5C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0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664A2-68D9-3245-9EDC-13EAC73CB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6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70091-2E31-9B48-9831-BB51C0109B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01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CD973-9D32-0245-B4B5-FB7D070DB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38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C1C94-BDB4-D247-B922-B933B0F83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29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7EB80-A7C5-7C45-8E33-86BB9955F2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04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848EB-BD77-E64A-B917-4BCF38A68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911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517C4D-3742-6E4C-B8AB-AFF36709B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254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439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143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40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819400"/>
            <a:ext cx="6400800" cy="1752600"/>
          </a:xfrm>
          <a:ln w="9525">
            <a:headEnd/>
            <a:tailEnd/>
          </a:ln>
        </p:spPr>
        <p:txBody>
          <a:bodyPr lIns="92075" tIns="46038" rIns="92075" bIns="46038"/>
          <a:lstStyle>
            <a:lvl1pPr marL="0" indent="0" algn="ctr">
              <a:buFont typeface="Wingdings" pitchFamily="-108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C8D0794F-7DB3-5540-BC25-B7A745184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66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41820C5-3253-4749-89F7-935F0A9901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38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A7B87BD8-1B9C-7743-ACF8-8098181CD9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3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28E08-5C1D-3746-846F-3A4B0EDEE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76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63FCB442-8726-B54B-BFF0-E858976907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82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477AA27-BACC-914C-83FE-9B1014C66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23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D196DE6D-9A62-5846-AF0D-DCD6FCA2CE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22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864564D-2AB5-2345-A04E-35C48E7F55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31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3396189-E18C-5F4A-90E7-832B4A34B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35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15E3CAC-8ACA-044D-AD07-90762780B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172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00CF02A0-1B69-244F-9871-7E8FE5271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84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B2CE80A7-BF8E-694C-8E84-CD2D6656F2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57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E7F301F7-4AF8-A64A-AD7D-255FBA424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323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41475"/>
            <a:ext cx="38100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4938"/>
            <a:ext cx="3810000" cy="2151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399FD2A2-6C95-8E48-ADAA-16D4FDD34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4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90DD4-01E6-E34D-A540-E6803C9DC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244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3A5A51-6FA8-2846-A515-9888A39D44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62C1DC0-C1F5-4340-85AE-83C191DDA8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2DBF53-1254-264F-9FDB-F499060D33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AC026A90-FD6A-E54D-9EE7-D44A153A6F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7948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C41153-F54B-8547-BFCF-C68C10BA8A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9FE066-BD40-E24A-A470-A978200559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5E3A21-A02C-D649-B072-131E87AF9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2C86912A-38C1-E64D-9FA1-B1F139C8E8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328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27B533-48DE-A44D-B294-26F076271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FA8F2F-63E3-F742-B59A-EB5C4FB2E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99A01E-E3AC-1249-BEED-6C5CFDEFBE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53F64226-5E34-D740-9B14-60DD3D2065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79663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6C809-2984-084A-952C-F0DFAC8461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5C06E5-5236-DF47-8CBF-613195783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E9E9D-B4BE-5848-9F14-F83511BF5A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70584B9B-A22D-364C-83D5-581B32B1F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73727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F22ABC9-FC1F-634E-9010-9AF56B72FB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DBFE47B-E30C-E640-B845-F071D0133C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34AC0DE-58B6-3F42-A0B0-0632EB38DA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06138A61-9A3E-944D-964A-1DE0AFC0D5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1509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D15D30B-22DD-804D-8E0B-C8375882CD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D524639-83C5-0049-B525-05E289416D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616888B-D199-6F4B-AEA8-FEADC319B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7850D4A5-65BC-5741-9F86-7403B76CA3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2166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FF312E-AF0F-274B-9E1A-F882E6B68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62729DF-748D-6040-AF42-412A8A4E47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3FE30B2-04FA-474E-96F5-0B71032AD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A2259BEF-7EB1-7246-84AE-97540E820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94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98CA7-6270-C441-AC3F-35F77C12C2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DA752-E9C8-2040-9A7A-59D4C8CE61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A7DEBA-5488-8748-8980-DE1E5A4E56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55ABD043-B331-FC48-A1C3-98DE935E8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0725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8D4B6-4402-B84E-A396-5B9AB01AA9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A1954-A537-B344-819C-23A5169C82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95360-0BDA-4F48-BD62-52796F8849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E3CDD851-B6E5-8241-9D2D-027DBC59B1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680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875EC4-6CC3-4F45-B207-5828BC55E8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D6B4AD-B218-DF46-829E-39B9551ECE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0D3D8-F734-5349-9175-1EDED452AD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69B878DD-CE7E-294E-A344-46FA9024D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40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31CDA-7351-7E47-B6C3-2FE08F27A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277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1AED2A-B871-9146-A908-3B90207126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541A6E2-E534-9A4A-AB8C-7D7AD0921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EFA296-CB01-8746-BD52-1DC8C25FB4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C753B903-C341-BE40-919E-9CDE5639D7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41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52A524-9664-C446-AC16-848FE7AD03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5E63E4-1CC5-344C-9E94-B78957E321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>
                <a:latin typeface="Times New Roman" charset="0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9959D8B-ACC1-C540-937D-7F6CF847FF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defTabSz="457200">
              <a:defRPr>
                <a:latin typeface="Times New Roman" panose="02020603050405020304" pitchFamily="18" charset="0"/>
              </a:defRPr>
            </a:lvl1pPr>
          </a:lstStyle>
          <a:p>
            <a:fld id="{8DD93012-79A8-1244-BE3B-AD90093B7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0285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8D361DC-EC87-B949-946C-0E6568EEC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424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36CF214-0029-5145-B7D9-1AD3DE54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1302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EF8BAD1-C988-AF45-90DA-FEDA1C978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887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936A6B5-5683-A348-8287-BDE0B5F7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970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B32643E-F11D-2746-BFF5-8FBD58D4F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0070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DAFBB99-11F7-C74C-B5CB-A38110C4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199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A416B12-381F-574C-8C8E-19D5E222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39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6A72C84-35EC-6144-877F-DC9301F78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12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29ADE-D5CE-554D-B5A3-A7D947939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223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EC94394-CAEA-8349-8AC5-F7BF3922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1665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76C61F8-41F0-9546-B645-64E4266A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6144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49B9AA7-15FC-E94A-AAA4-8CFAF69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233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714162A-6733-EA46-80A5-F047D30D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31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0F19D-B45D-004F-9FFF-D948E11C3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569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35E5-6F3E-E84B-8D81-78B684BA1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1950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6570D-41C5-504F-A7AB-B66D9B2BC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685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13EEF-F7E5-8645-8F40-871C6A526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451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C7345-C3ED-784A-89E0-3F09D8B63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17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9C5AA-6538-1F4D-877F-12378B4AC2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8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DFF72-804A-C047-AA9D-BAE08BB63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632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D030-5215-904F-9EC3-05199928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348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1EA77-AB1B-3743-B5E0-DCAB2E3BF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933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5899D4-C76B-EE45-968D-FDA6D4EDE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0899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F1F7C3-6849-8C42-9AA7-73D1A0098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348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6234-C5F4-FC42-B855-D79B4E721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996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B09F6-1969-2D43-8296-05F1FAFCA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7035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8F20B3-7783-A549-AC7E-AABD740E36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4F5954-8777-2143-A8CB-7A8BE40F64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8DCFB2-0896-2943-B575-B44892747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E1AED583-430C-704B-8395-B44BDE40DE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28414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7C53C3-6010-5F49-880D-D06F7B945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9A3275-7F28-A540-BC00-EE536CF01C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556C0E5-5012-0D4B-8EF7-9814F1446E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42216DD7-849A-CC4A-9C4C-46791BBD3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8706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A72B9D1-8CE5-DC48-BA06-D57BCD1706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E5578E-0E26-894C-B2F7-181A2DD62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3A5EB96-EC62-2741-95D1-A198996DED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1BDD170C-E7BD-1247-81B7-1ED0BF10AA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94848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36CF37-F5FE-E847-BD22-E61F1AC565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9DBECE-2898-454C-9BFE-9178F8B485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B8B5-4C2C-8645-AAC0-6A094D2E73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fld id="{B8D64A2D-964F-C44E-91AA-582B1DC713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2121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image" Target="../media/image2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4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2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3.xml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65.xml"/><Relationship Id="rId7" Type="http://schemas.openxmlformats.org/officeDocument/2006/relationships/slideLayout" Target="../slideLayouts/slideLayout269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4.xml"/><Relationship Id="rId1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8.xml"/><Relationship Id="rId11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7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4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theme" Target="../theme/theme28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2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13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12" Type="http://schemas.openxmlformats.org/officeDocument/2006/relationships/slideLayout" Target="../slideLayouts/slideLayout348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slideLayout" Target="../slideLayouts/slideLayout347.xml"/><Relationship Id="rId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46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Relationship Id="rId14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7.xml"/><Relationship Id="rId3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356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51.xm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5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359.xm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FD90B6A-F283-5047-8E10-198D4450E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  <p:sldLayoutId id="21474845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858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6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6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67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70 w 1722"/>
                <a:gd name="T1" fmla="*/ 33 h 66"/>
                <a:gd name="T2" fmla="*/ 1570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70 w 1722"/>
                <a:gd name="T9" fmla="*/ 33 h 66"/>
                <a:gd name="T10" fmla="*/ 1570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6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9 w 4789"/>
                <a:gd name="T3" fmla="*/ 77 h 329"/>
                <a:gd name="T4" fmla="*/ 4789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69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899 w 975"/>
                <a:gd name="T1" fmla="*/ 48 h 101"/>
                <a:gd name="T2" fmla="*/ 899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899 w 975"/>
                <a:gd name="T9" fmla="*/ 48 h 101"/>
                <a:gd name="T10" fmla="*/ 899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21870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1989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1989 w 2141"/>
                <a:gd name="T7" fmla="*/ 0 h 198"/>
                <a:gd name="T8" fmla="*/ 1989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6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72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01 w 2517"/>
                <a:gd name="T1" fmla="*/ 276 h 276"/>
                <a:gd name="T2" fmla="*/ 2289 w 2517"/>
                <a:gd name="T3" fmla="*/ 204 h 276"/>
                <a:gd name="T4" fmla="*/ 2053 w 2517"/>
                <a:gd name="T5" fmla="*/ 0 h 276"/>
                <a:gd name="T6" fmla="*/ 0 w 2517"/>
                <a:gd name="T7" fmla="*/ 276 h 276"/>
                <a:gd name="T8" fmla="*/ 2001 w 2517"/>
                <a:gd name="T9" fmla="*/ 276 h 276"/>
                <a:gd name="T10" fmla="*/ 2001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6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74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53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53 w 729"/>
                <a:gd name="T7" fmla="*/ 240 h 240"/>
                <a:gd name="T8" fmla="*/ 653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7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76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53 w 729"/>
                <a:gd name="T1" fmla="*/ 318 h 318"/>
                <a:gd name="T2" fmla="*/ 653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53 w 729"/>
                <a:gd name="T9" fmla="*/ 318 h 318"/>
                <a:gd name="T10" fmla="*/ 653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7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7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7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80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7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82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7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7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8 w 2200"/>
                <a:gd name="T3" fmla="*/ 2482 h 2482"/>
                <a:gd name="T4" fmla="*/ 2200 w 2200"/>
                <a:gd name="T5" fmla="*/ 2476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8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86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8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8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89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36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8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21891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24988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8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8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24989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0" hangingPunct="0">
                <a:spcBef>
                  <a:spcPct val="0"/>
                </a:spcBef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pSp>
          <p:nvGrpSpPr>
            <p:cNvPr id="121900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>
                  <a:spcBef>
                    <a:spcPct val="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  <p:sp>
            <p:nvSpPr>
              <p:cNvPr id="24989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l" eaLnBrk="0" hangingPunct="0">
                  <a:spcBef>
                    <a:spcPct val="0"/>
                  </a:spcBef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</a:endParaRPr>
              </a:p>
            </p:txBody>
          </p:sp>
        </p:grpSp>
      </p:grpSp>
      <p:sp>
        <p:nvSpPr>
          <p:cNvPr id="24989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4990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4990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07445FE6-8F5F-B445-9B38-75D61F8283CB}" type="slidenum">
              <a:rPr lang="en-US">
                <a:ea typeface="ＭＳ Ｐゴシック" charset="0"/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4010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A2900B41-4744-0744-BB96-68BA83B135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C83C42F2-9C19-0A48-8743-9071E921EF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7171" name="Text Box 3">
            <a:extLst>
              <a:ext uri="{FF2B5EF4-FFF2-40B4-BE49-F238E27FC236}">
                <a16:creationId xmlns:a16="http://schemas.microsoft.com/office/drawing/2014/main" id="{8D667F8E-9726-BB43-A8F8-0CB70CC298B0}"/>
              </a:ext>
            </a:extLst>
          </p:cNvPr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303213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Comic Sans MS" panose="030F0902030302020204" pitchFamily="66" charset="0"/>
                <a:ea typeface="ヒラギノ角ゴ ProN W3" panose="020B0300000000000000" pitchFamily="34" charset="-128"/>
                <a:sym typeface="Comic Sans MS" panose="030F0902030302020204" pitchFamily="66" charset="0"/>
              </a:defRPr>
            </a:lvl1pPr>
          </a:lstStyle>
          <a:p>
            <a:fld id="{6EEB291E-694F-8A44-86CC-604E37BDF947}" type="slidenum">
              <a:rPr lang="zh-CN" altLang="en-US"/>
              <a:pPr/>
              <a:t>‹#›</a:t>
            </a:fld>
            <a:endParaRPr lang="en-US" altLang="zh-CN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669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E15ECA9A-0CA1-2241-8B17-101050108B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ED46014B-C7F5-F54C-8863-4940D271A5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63236" name="Rectangle 4">
            <a:extLst>
              <a:ext uri="{FF2B5EF4-FFF2-40B4-BE49-F238E27FC236}">
                <a16:creationId xmlns:a16="http://schemas.microsoft.com/office/drawing/2014/main" id="{58491F69-85FF-9A48-B568-F414CECE76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7" name="Rectangle 5">
            <a:extLst>
              <a:ext uri="{FF2B5EF4-FFF2-40B4-BE49-F238E27FC236}">
                <a16:creationId xmlns:a16="http://schemas.microsoft.com/office/drawing/2014/main" id="{D57E424F-9B9F-FC48-8732-B83118B1E6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3238" name="Rectangle 6">
            <a:extLst>
              <a:ext uri="{FF2B5EF4-FFF2-40B4-BE49-F238E27FC236}">
                <a16:creationId xmlns:a16="http://schemas.microsoft.com/office/drawing/2014/main" id="{0C236FA8-9337-C645-9859-985A3B51344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96F65F5B-6507-2246-8692-08612CA552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0538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Placeholder 1">
            <a:extLst>
              <a:ext uri="{FF2B5EF4-FFF2-40B4-BE49-F238E27FC236}">
                <a16:creationId xmlns:a16="http://schemas.microsoft.com/office/drawing/2014/main" id="{1A522933-F173-B845-82E8-69BEB714114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7827" name="Text Placeholder 2">
            <a:extLst>
              <a:ext uri="{FF2B5EF4-FFF2-40B4-BE49-F238E27FC236}">
                <a16:creationId xmlns:a16="http://schemas.microsoft.com/office/drawing/2014/main" id="{4E76F535-5B0A-714B-A362-E6364A8F5D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0" tIns="45711" rIns="91420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C77CE-DA0C-764B-908B-0E58B2E825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defTabSz="455613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47A02CD-8BEF-E84A-A897-FF0D4B1E3B1B}" type="datetimeFigureOut">
              <a:rPr lang="en-US" altLang="en-US"/>
              <a:pPr/>
              <a:t>6/6/19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5782C-2AA0-7644-AE88-83CE1E322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20" tIns="45711" rIns="91420" bIns="45711" rtlCol="0" anchor="ctr"/>
          <a:lstStyle>
            <a:lvl1pPr algn="ctr" defTabSz="457106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Arial"/>
                <a:cs typeface="Arial"/>
                <a:sym typeface="Arial"/>
                <a:rtl val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63B43-3246-3448-9362-EF38F596D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20" tIns="45711" rIns="91420" bIns="45711" numCol="1" anchor="ctr" anchorCtr="0" compatLnSpc="1">
            <a:prstTxWarp prst="textNoShape">
              <a:avLst/>
            </a:prstTxWarp>
          </a:bodyPr>
          <a:lstStyle>
            <a:lvl1pPr algn="r" defTabSz="455613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ACB67C4A-15C8-B542-9B8A-062D4E477F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050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3" r:id="rId1"/>
    <p:sldLayoutId id="2147484854" r:id="rId2"/>
    <p:sldLayoutId id="2147484855" r:id="rId3"/>
    <p:sldLayoutId id="2147484856" r:id="rId4"/>
    <p:sldLayoutId id="2147484857" r:id="rId5"/>
    <p:sldLayoutId id="2147484858" r:id="rId6"/>
    <p:sldLayoutId id="2147484859" r:id="rId7"/>
    <p:sldLayoutId id="2147484860" r:id="rId8"/>
    <p:sldLayoutId id="2147484861" r:id="rId9"/>
    <p:sldLayoutId id="2147484862" r:id="rId10"/>
    <p:sldLayoutId id="2147484863" r:id="rId11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07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9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4" indent="-228553" algn="l" defTabSz="4571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0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6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1" algn="l" defTabSz="457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114" name="Group 2">
            <a:extLst>
              <a:ext uri="{FF2B5EF4-FFF2-40B4-BE49-F238E27FC236}">
                <a16:creationId xmlns:a16="http://schemas.microsoft.com/office/drawing/2014/main" id="{C9FD3CF1-6393-C845-9F6D-7779DFF8011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>
              <a:extLst>
                <a:ext uri="{FF2B5EF4-FFF2-40B4-BE49-F238E27FC236}">
                  <a16:creationId xmlns:a16="http://schemas.microsoft.com/office/drawing/2014/main" id="{C82AF192-3AE2-5947-B25C-D17B378DA24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0" name="Freeform 4">
              <a:extLst>
                <a:ext uri="{FF2B5EF4-FFF2-40B4-BE49-F238E27FC236}">
                  <a16:creationId xmlns:a16="http://schemas.microsoft.com/office/drawing/2014/main" id="{440BE01A-D246-484C-B90D-36E78793CE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1" name="Freeform 5">
              <a:extLst>
                <a:ext uri="{FF2B5EF4-FFF2-40B4-BE49-F238E27FC236}">
                  <a16:creationId xmlns:a16="http://schemas.microsoft.com/office/drawing/2014/main" id="{711C3706-9645-BC43-83AB-A20784E0C4E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23" name="Freeform 6">
              <a:extLst>
                <a:ext uri="{FF2B5EF4-FFF2-40B4-BE49-F238E27FC236}">
                  <a16:creationId xmlns:a16="http://schemas.microsoft.com/office/drawing/2014/main" id="{764B8BA9-4B2B-044B-B300-B6157247E1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598 w 1722"/>
                <a:gd name="T1" fmla="*/ 33 h 66"/>
                <a:gd name="T2" fmla="*/ 1598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598 w 1722"/>
                <a:gd name="T9" fmla="*/ 33 h 66"/>
                <a:gd name="T10" fmla="*/ 1598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>
              <a:extLst>
                <a:ext uri="{FF2B5EF4-FFF2-40B4-BE49-F238E27FC236}">
                  <a16:creationId xmlns:a16="http://schemas.microsoft.com/office/drawing/2014/main" id="{6078B4D3-FC17-BC4C-A437-E7F38EF0C97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5" name="Freeform 8">
              <a:extLst>
                <a:ext uri="{FF2B5EF4-FFF2-40B4-BE49-F238E27FC236}">
                  <a16:creationId xmlns:a16="http://schemas.microsoft.com/office/drawing/2014/main" id="{55392479-123A-5645-B5F9-67892C218A2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3 w 975"/>
                <a:gd name="T1" fmla="*/ 48 h 101"/>
                <a:gd name="T2" fmla="*/ 913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3 w 975"/>
                <a:gd name="T9" fmla="*/ 48 h 101"/>
                <a:gd name="T10" fmla="*/ 913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126" name="Freeform 9">
              <a:extLst>
                <a:ext uri="{FF2B5EF4-FFF2-40B4-BE49-F238E27FC236}">
                  <a16:creationId xmlns:a16="http://schemas.microsoft.com/office/drawing/2014/main" id="{721C8EF3-9AB2-174D-B0D1-3299D0AAFEA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17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17 w 2141"/>
                <a:gd name="T7" fmla="*/ 0 h 198"/>
                <a:gd name="T8" fmla="*/ 2017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>
              <a:extLst>
                <a:ext uri="{FF2B5EF4-FFF2-40B4-BE49-F238E27FC236}">
                  <a16:creationId xmlns:a16="http://schemas.microsoft.com/office/drawing/2014/main" id="{7850802E-BC4E-9641-82B0-AA40EC7C43F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28" name="Freeform 11">
              <a:extLst>
                <a:ext uri="{FF2B5EF4-FFF2-40B4-BE49-F238E27FC236}">
                  <a16:creationId xmlns:a16="http://schemas.microsoft.com/office/drawing/2014/main" id="{5C4EF469-0596-6E45-A863-0B55DEE9D9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29 w 2517"/>
                <a:gd name="T1" fmla="*/ 276 h 276"/>
                <a:gd name="T2" fmla="*/ 2331 w 2517"/>
                <a:gd name="T3" fmla="*/ 204 h 276"/>
                <a:gd name="T4" fmla="*/ 2081 w 2517"/>
                <a:gd name="T5" fmla="*/ 0 h 276"/>
                <a:gd name="T6" fmla="*/ 0 w 2517"/>
                <a:gd name="T7" fmla="*/ 276 h 276"/>
                <a:gd name="T8" fmla="*/ 2029 w 2517"/>
                <a:gd name="T9" fmla="*/ 276 h 276"/>
                <a:gd name="T10" fmla="*/ 2029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>
              <a:extLst>
                <a:ext uri="{FF2B5EF4-FFF2-40B4-BE49-F238E27FC236}">
                  <a16:creationId xmlns:a16="http://schemas.microsoft.com/office/drawing/2014/main" id="{2F3169CB-C123-ED47-8E2E-B5213348F0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0" name="Freeform 13">
              <a:extLst>
                <a:ext uri="{FF2B5EF4-FFF2-40B4-BE49-F238E27FC236}">
                  <a16:creationId xmlns:a16="http://schemas.microsoft.com/office/drawing/2014/main" id="{CE381F5E-E9C9-C248-A8EA-E9190165A7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7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7 w 729"/>
                <a:gd name="T7" fmla="*/ 240 h 240"/>
                <a:gd name="T8" fmla="*/ 667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>
              <a:extLst>
                <a:ext uri="{FF2B5EF4-FFF2-40B4-BE49-F238E27FC236}">
                  <a16:creationId xmlns:a16="http://schemas.microsoft.com/office/drawing/2014/main" id="{1D30D5F6-AACD-174E-9CD9-1F63200214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2" name="Freeform 15">
              <a:extLst>
                <a:ext uri="{FF2B5EF4-FFF2-40B4-BE49-F238E27FC236}">
                  <a16:creationId xmlns:a16="http://schemas.microsoft.com/office/drawing/2014/main" id="{273EDDC7-C70B-BF43-B382-05B4FA27C0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7 w 729"/>
                <a:gd name="T1" fmla="*/ 318 h 318"/>
                <a:gd name="T2" fmla="*/ 667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7 w 729"/>
                <a:gd name="T9" fmla="*/ 318 h 318"/>
                <a:gd name="T10" fmla="*/ 667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>
              <a:extLst>
                <a:ext uri="{FF2B5EF4-FFF2-40B4-BE49-F238E27FC236}">
                  <a16:creationId xmlns:a16="http://schemas.microsoft.com/office/drawing/2014/main" id="{DA24366D-2D0B-EE48-988C-3DD1064798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3" name="Freeform 17">
              <a:extLst>
                <a:ext uri="{FF2B5EF4-FFF2-40B4-BE49-F238E27FC236}">
                  <a16:creationId xmlns:a16="http://schemas.microsoft.com/office/drawing/2014/main" id="{F55C5438-81E0-084E-B5E9-160C388E7EF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4" name="Freeform 18">
              <a:extLst>
                <a:ext uri="{FF2B5EF4-FFF2-40B4-BE49-F238E27FC236}">
                  <a16:creationId xmlns:a16="http://schemas.microsoft.com/office/drawing/2014/main" id="{8434B926-8CE9-684F-BEC3-32AE70B650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6" name="Freeform 19">
              <a:extLst>
                <a:ext uri="{FF2B5EF4-FFF2-40B4-BE49-F238E27FC236}">
                  <a16:creationId xmlns:a16="http://schemas.microsoft.com/office/drawing/2014/main" id="{0EE08B71-4393-8948-B987-EA6302A127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>
              <a:extLst>
                <a:ext uri="{FF2B5EF4-FFF2-40B4-BE49-F238E27FC236}">
                  <a16:creationId xmlns:a16="http://schemas.microsoft.com/office/drawing/2014/main" id="{4080F5BF-7534-1345-8351-828C33B0002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38" name="Freeform 21">
              <a:extLst>
                <a:ext uri="{FF2B5EF4-FFF2-40B4-BE49-F238E27FC236}">
                  <a16:creationId xmlns:a16="http://schemas.microsoft.com/office/drawing/2014/main" id="{E179515A-4010-DB4F-869C-BF78D6ACE16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>
              <a:extLst>
                <a:ext uri="{FF2B5EF4-FFF2-40B4-BE49-F238E27FC236}">
                  <a16:creationId xmlns:a16="http://schemas.microsoft.com/office/drawing/2014/main" id="{6A8AE8D1-5159-584C-8947-04F33D9948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9" name="Freeform 23">
              <a:extLst>
                <a:ext uri="{FF2B5EF4-FFF2-40B4-BE49-F238E27FC236}">
                  <a16:creationId xmlns:a16="http://schemas.microsoft.com/office/drawing/2014/main" id="{78CB92EF-2517-C14B-8682-7E6BCD2988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0" name="Freeform 24">
              <a:extLst>
                <a:ext uri="{FF2B5EF4-FFF2-40B4-BE49-F238E27FC236}">
                  <a16:creationId xmlns:a16="http://schemas.microsoft.com/office/drawing/2014/main" id="{5E7E5E14-DE0C-B342-8385-FAFA2D18E39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2" name="Freeform 25">
              <a:extLst>
                <a:ext uri="{FF2B5EF4-FFF2-40B4-BE49-F238E27FC236}">
                  <a16:creationId xmlns:a16="http://schemas.microsoft.com/office/drawing/2014/main" id="{6570EE75-AA32-C144-A430-30C1801AB8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>
              <a:extLst>
                <a:ext uri="{FF2B5EF4-FFF2-40B4-BE49-F238E27FC236}">
                  <a16:creationId xmlns:a16="http://schemas.microsoft.com/office/drawing/2014/main" id="{7C920F0B-B1DE-6040-A297-CE53BE0CB2D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3" name="Freeform 27">
              <a:extLst>
                <a:ext uri="{FF2B5EF4-FFF2-40B4-BE49-F238E27FC236}">
                  <a16:creationId xmlns:a16="http://schemas.microsoft.com/office/drawing/2014/main" id="{2923EA6B-642E-0E4D-AE01-2842690F177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5" name="Freeform 28">
              <a:extLst>
                <a:ext uri="{FF2B5EF4-FFF2-40B4-BE49-F238E27FC236}">
                  <a16:creationId xmlns:a16="http://schemas.microsoft.com/office/drawing/2014/main" id="{3B1E42DB-D86A-5244-9882-7AF54FBFF81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0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>
              <a:extLst>
                <a:ext uri="{FF2B5EF4-FFF2-40B4-BE49-F238E27FC236}">
                  <a16:creationId xmlns:a16="http://schemas.microsoft.com/office/drawing/2014/main" id="{73AC9195-C4EC-4343-BDDA-2F22D08DA8A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0147" name="Freeform 30">
              <a:extLst>
                <a:ext uri="{FF2B5EF4-FFF2-40B4-BE49-F238E27FC236}">
                  <a16:creationId xmlns:a16="http://schemas.microsoft.com/office/drawing/2014/main" id="{3E16DFE4-072F-824E-9B4C-28E8AA8A284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>
              <a:extLst>
                <a:ext uri="{FF2B5EF4-FFF2-40B4-BE49-F238E27FC236}">
                  <a16:creationId xmlns:a16="http://schemas.microsoft.com/office/drawing/2014/main" id="{C6192479-5438-BC49-A9A0-C8A8E193043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8" name="Freeform 32">
              <a:extLst>
                <a:ext uri="{FF2B5EF4-FFF2-40B4-BE49-F238E27FC236}">
                  <a16:creationId xmlns:a16="http://schemas.microsoft.com/office/drawing/2014/main" id="{6C6E72F8-0692-7F45-8520-C4C0E39F78B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9" name="Freeform 33">
              <a:extLst>
                <a:ext uri="{FF2B5EF4-FFF2-40B4-BE49-F238E27FC236}">
                  <a16:creationId xmlns:a16="http://schemas.microsoft.com/office/drawing/2014/main" id="{55939770-E2B4-5745-99CD-E95BE034C1E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0" name="Freeform 34">
              <a:extLst>
                <a:ext uri="{FF2B5EF4-FFF2-40B4-BE49-F238E27FC236}">
                  <a16:creationId xmlns:a16="http://schemas.microsoft.com/office/drawing/2014/main" id="{FE0B967C-9920-DE47-9824-A209334E10C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1" name="Freeform 35">
              <a:extLst>
                <a:ext uri="{FF2B5EF4-FFF2-40B4-BE49-F238E27FC236}">
                  <a16:creationId xmlns:a16="http://schemas.microsoft.com/office/drawing/2014/main" id="{CB9025F3-F196-EA4B-BCBC-977B9987CD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2" name="Freeform 36">
              <a:extLst>
                <a:ext uri="{FF2B5EF4-FFF2-40B4-BE49-F238E27FC236}">
                  <a16:creationId xmlns:a16="http://schemas.microsoft.com/office/drawing/2014/main" id="{37639DDB-006D-4645-9C30-C6BD693A80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3" name="Freeform 37">
              <a:extLst>
                <a:ext uri="{FF2B5EF4-FFF2-40B4-BE49-F238E27FC236}">
                  <a16:creationId xmlns:a16="http://schemas.microsoft.com/office/drawing/2014/main" id="{1F25DB8A-50E8-174D-842C-DB235A01E99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4" name="Freeform 38">
              <a:extLst>
                <a:ext uri="{FF2B5EF4-FFF2-40B4-BE49-F238E27FC236}">
                  <a16:creationId xmlns:a16="http://schemas.microsoft.com/office/drawing/2014/main" id="{B40C083A-EEDA-844A-BF31-0F0977815E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0156" name="Group 39">
              <a:extLst>
                <a:ext uri="{FF2B5EF4-FFF2-40B4-BE49-F238E27FC236}">
                  <a16:creationId xmlns:a16="http://schemas.microsoft.com/office/drawing/2014/main" id="{71B97D36-0951-D943-B6F1-5BD61A87A5D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>
                <a:extLst>
                  <a:ext uri="{FF2B5EF4-FFF2-40B4-BE49-F238E27FC236}">
                    <a16:creationId xmlns:a16="http://schemas.microsoft.com/office/drawing/2014/main" id="{0F121263-C856-6244-81A9-7BA139D1B7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897" name="Freeform 41">
                <a:extLst>
                  <a:ext uri="{FF2B5EF4-FFF2-40B4-BE49-F238E27FC236}">
                    <a16:creationId xmlns:a16="http://schemas.microsoft.com/office/drawing/2014/main" id="{19B2DAE4-A1B0-334B-AFF2-5C1C6C2FAEB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9898" name="Rectangle 42">
            <a:extLst>
              <a:ext uri="{FF2B5EF4-FFF2-40B4-BE49-F238E27FC236}">
                <a16:creationId xmlns:a16="http://schemas.microsoft.com/office/drawing/2014/main" id="{0AC7E5E6-73AE-474D-A6E4-DA1E880AD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>
            <a:extLst>
              <a:ext uri="{FF2B5EF4-FFF2-40B4-BE49-F238E27FC236}">
                <a16:creationId xmlns:a16="http://schemas.microsoft.com/office/drawing/2014/main" id="{436318A4-83DC-FC4F-B79E-92B30B107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>
            <a:extLst>
              <a:ext uri="{FF2B5EF4-FFF2-40B4-BE49-F238E27FC236}">
                <a16:creationId xmlns:a16="http://schemas.microsoft.com/office/drawing/2014/main" id="{8BF4E151-CE13-7447-A03A-52E983A02FC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>
            <a:extLst>
              <a:ext uri="{FF2B5EF4-FFF2-40B4-BE49-F238E27FC236}">
                <a16:creationId xmlns:a16="http://schemas.microsoft.com/office/drawing/2014/main" id="{4EC41122-E8A8-8845-8315-D33B5A5B99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>
            <a:extLst>
              <a:ext uri="{FF2B5EF4-FFF2-40B4-BE49-F238E27FC236}">
                <a16:creationId xmlns:a16="http://schemas.microsoft.com/office/drawing/2014/main" id="{2B98777E-D95C-0D45-B1F2-35F3C078E0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C87C6B7-C29E-2048-AEB2-57B5506662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50699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8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02" name="Group 2">
            <a:extLst>
              <a:ext uri="{FF2B5EF4-FFF2-40B4-BE49-F238E27FC236}">
                <a16:creationId xmlns:a16="http://schemas.microsoft.com/office/drawing/2014/main" id="{0C3E82EB-7ECC-6A45-AF1B-008AC99BA50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249859" name="Freeform 3">
              <a:extLst>
                <a:ext uri="{FF2B5EF4-FFF2-40B4-BE49-F238E27FC236}">
                  <a16:creationId xmlns:a16="http://schemas.microsoft.com/office/drawing/2014/main" id="{F6F0542F-376F-DF4C-BD53-3AD52C46FA4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>
                <a:gd name="T0" fmla="*/ 3193 w 5740"/>
                <a:gd name="T1" fmla="*/ 1816 h 3273"/>
                <a:gd name="T2" fmla="*/ 0 w 5740"/>
                <a:gd name="T3" fmla="*/ 0 h 3273"/>
                <a:gd name="T4" fmla="*/ 0 w 5740"/>
                <a:gd name="T5" fmla="*/ 522 h 3273"/>
                <a:gd name="T6" fmla="*/ 3037 w 5740"/>
                <a:gd name="T7" fmla="*/ 1978 h 3273"/>
                <a:gd name="T8" fmla="*/ 5740 w 5740"/>
                <a:gd name="T9" fmla="*/ 3273 h 3273"/>
                <a:gd name="T10" fmla="*/ 5740 w 5740"/>
                <a:gd name="T11" fmla="*/ 3267 h 3273"/>
                <a:gd name="T12" fmla="*/ 3193 w 5740"/>
                <a:gd name="T13" fmla="*/ 1816 h 3273"/>
                <a:gd name="T14" fmla="*/ 3193 w 5740"/>
                <a:gd name="T15" fmla="*/ 1816 h 3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0" name="Freeform 4">
              <a:extLst>
                <a:ext uri="{FF2B5EF4-FFF2-40B4-BE49-F238E27FC236}">
                  <a16:creationId xmlns:a16="http://schemas.microsoft.com/office/drawing/2014/main" id="{AE301A96-FB76-4447-89FF-8F1181DF8AD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>
                <a:gd name="T0" fmla="*/ 3163 w 5591"/>
                <a:gd name="T1" fmla="*/ 1714 h 3243"/>
                <a:gd name="T2" fmla="*/ 431 w 5591"/>
                <a:gd name="T3" fmla="*/ 0 h 3243"/>
                <a:gd name="T4" fmla="*/ 0 w 5591"/>
                <a:gd name="T5" fmla="*/ 0 h 3243"/>
                <a:gd name="T6" fmla="*/ 3086 w 5591"/>
                <a:gd name="T7" fmla="*/ 1786 h 3243"/>
                <a:gd name="T8" fmla="*/ 5591 w 5591"/>
                <a:gd name="T9" fmla="*/ 3243 h 3243"/>
                <a:gd name="T10" fmla="*/ 5591 w 5591"/>
                <a:gd name="T11" fmla="*/ 3237 h 3243"/>
                <a:gd name="T12" fmla="*/ 3163 w 5591"/>
                <a:gd name="T13" fmla="*/ 1714 h 3243"/>
                <a:gd name="T14" fmla="*/ 3163 w 5591"/>
                <a:gd name="T15" fmla="*/ 1714 h 3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61" name="Freeform 5">
              <a:extLst>
                <a:ext uri="{FF2B5EF4-FFF2-40B4-BE49-F238E27FC236}">
                  <a16:creationId xmlns:a16="http://schemas.microsoft.com/office/drawing/2014/main" id="{28AC8C36-F15F-AF4C-8B61-E75223C06C1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>
                <a:gd name="T0" fmla="*/ 0 w 4042"/>
                <a:gd name="T1" fmla="*/ 156 h 192"/>
                <a:gd name="T2" fmla="*/ 4042 w 4042"/>
                <a:gd name="T3" fmla="*/ 192 h 192"/>
                <a:gd name="T4" fmla="*/ 4042 w 4042"/>
                <a:gd name="T5" fmla="*/ 144 h 192"/>
                <a:gd name="T6" fmla="*/ 0 w 4042"/>
                <a:gd name="T7" fmla="*/ 0 h 192"/>
                <a:gd name="T8" fmla="*/ 0 w 4042"/>
                <a:gd name="T9" fmla="*/ 156 h 192"/>
                <a:gd name="T10" fmla="*/ 0 w 4042"/>
                <a:gd name="T11" fmla="*/ 15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11" name="Freeform 6">
              <a:extLst>
                <a:ext uri="{FF2B5EF4-FFF2-40B4-BE49-F238E27FC236}">
                  <a16:creationId xmlns:a16="http://schemas.microsoft.com/office/drawing/2014/main" id="{C4257DFD-D498-D345-8309-4913D363CE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02 w 1722"/>
                <a:gd name="T1" fmla="*/ 33 h 66"/>
                <a:gd name="T2" fmla="*/ 1602 w 1722"/>
                <a:gd name="T3" fmla="*/ 33 h 66"/>
                <a:gd name="T4" fmla="*/ 0 w 1722"/>
                <a:gd name="T5" fmla="*/ 0 h 66"/>
                <a:gd name="T6" fmla="*/ 0 w 1722"/>
                <a:gd name="T7" fmla="*/ 33 h 66"/>
                <a:gd name="T8" fmla="*/ 1602 w 1722"/>
                <a:gd name="T9" fmla="*/ 33 h 66"/>
                <a:gd name="T10" fmla="*/ 1602 w 1722"/>
                <a:gd name="T11" fmla="*/ 33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3" name="Freeform 7">
              <a:extLst>
                <a:ext uri="{FF2B5EF4-FFF2-40B4-BE49-F238E27FC236}">
                  <a16:creationId xmlns:a16="http://schemas.microsoft.com/office/drawing/2014/main" id="{26C38964-E7C6-F641-8736-52D16A64D8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>
                <a:gd name="T0" fmla="*/ 0 w 4789"/>
                <a:gd name="T1" fmla="*/ 329 h 329"/>
                <a:gd name="T2" fmla="*/ 4784 w 4789"/>
                <a:gd name="T3" fmla="*/ 77 h 329"/>
                <a:gd name="T4" fmla="*/ 4784 w 4789"/>
                <a:gd name="T5" fmla="*/ 0 h 329"/>
                <a:gd name="T6" fmla="*/ 0 w 4789"/>
                <a:gd name="T7" fmla="*/ 107 h 329"/>
                <a:gd name="T8" fmla="*/ 0 w 4789"/>
                <a:gd name="T9" fmla="*/ 329 h 329"/>
                <a:gd name="T10" fmla="*/ 0 w 4789"/>
                <a:gd name="T11" fmla="*/ 329 h 3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3" name="Freeform 8">
              <a:extLst>
                <a:ext uri="{FF2B5EF4-FFF2-40B4-BE49-F238E27FC236}">
                  <a16:creationId xmlns:a16="http://schemas.microsoft.com/office/drawing/2014/main" id="{845B0317-3B91-1F44-A883-0FA50FD7549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15 w 975"/>
                <a:gd name="T1" fmla="*/ 48 h 101"/>
                <a:gd name="T2" fmla="*/ 915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15 w 975"/>
                <a:gd name="T9" fmla="*/ 48 h 101"/>
                <a:gd name="T10" fmla="*/ 915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414" name="Freeform 9">
              <a:extLst>
                <a:ext uri="{FF2B5EF4-FFF2-40B4-BE49-F238E27FC236}">
                  <a16:creationId xmlns:a16="http://schemas.microsoft.com/office/drawing/2014/main" id="{17FDF9CE-E73C-1243-85F5-29595BAAF2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021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021 w 2141"/>
                <a:gd name="T7" fmla="*/ 0 h 198"/>
                <a:gd name="T8" fmla="*/ 2021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6" name="Freeform 10">
              <a:extLst>
                <a:ext uri="{FF2B5EF4-FFF2-40B4-BE49-F238E27FC236}">
                  <a16:creationId xmlns:a16="http://schemas.microsoft.com/office/drawing/2014/main" id="{80CAE435-F927-9249-9FEE-CD7739CFF8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>
                <a:gd name="T0" fmla="*/ 0 w 3623"/>
                <a:gd name="T1" fmla="*/ 348 h 348"/>
                <a:gd name="T2" fmla="*/ 311 w 3623"/>
                <a:gd name="T3" fmla="*/ 348 h 348"/>
                <a:gd name="T4" fmla="*/ 3623 w 3623"/>
                <a:gd name="T5" fmla="*/ 42 h 348"/>
                <a:gd name="T6" fmla="*/ 3623 w 3623"/>
                <a:gd name="T7" fmla="*/ 0 h 348"/>
                <a:gd name="T8" fmla="*/ 0 w 3623"/>
                <a:gd name="T9" fmla="*/ 264 h 348"/>
                <a:gd name="T10" fmla="*/ 0 w 3623"/>
                <a:gd name="T11" fmla="*/ 348 h 348"/>
                <a:gd name="T12" fmla="*/ 0 w 3623"/>
                <a:gd name="T13" fmla="*/ 34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16" name="Freeform 11">
              <a:extLst>
                <a:ext uri="{FF2B5EF4-FFF2-40B4-BE49-F238E27FC236}">
                  <a16:creationId xmlns:a16="http://schemas.microsoft.com/office/drawing/2014/main" id="{E81C3A4F-A674-9A40-A1C3-1523FD6C968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033 w 2517"/>
                <a:gd name="T1" fmla="*/ 276 h 276"/>
                <a:gd name="T2" fmla="*/ 2337 w 2517"/>
                <a:gd name="T3" fmla="*/ 204 h 276"/>
                <a:gd name="T4" fmla="*/ 2085 w 2517"/>
                <a:gd name="T5" fmla="*/ 0 h 276"/>
                <a:gd name="T6" fmla="*/ 0 w 2517"/>
                <a:gd name="T7" fmla="*/ 276 h 276"/>
                <a:gd name="T8" fmla="*/ 2033 w 2517"/>
                <a:gd name="T9" fmla="*/ 276 h 276"/>
                <a:gd name="T10" fmla="*/ 2033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68" name="Freeform 12">
              <a:extLst>
                <a:ext uri="{FF2B5EF4-FFF2-40B4-BE49-F238E27FC236}">
                  <a16:creationId xmlns:a16="http://schemas.microsoft.com/office/drawing/2014/main" id="{7F27C5A1-C0BB-6944-872A-96D816CD7D4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>
                <a:gd name="T0" fmla="*/ 1405 w 1405"/>
                <a:gd name="T1" fmla="*/ 126 h 378"/>
                <a:gd name="T2" fmla="*/ 1405 w 1405"/>
                <a:gd name="T3" fmla="*/ 0 h 378"/>
                <a:gd name="T4" fmla="*/ 0 w 1405"/>
                <a:gd name="T5" fmla="*/ 174 h 378"/>
                <a:gd name="T6" fmla="*/ 257 w 1405"/>
                <a:gd name="T7" fmla="*/ 378 h 378"/>
                <a:gd name="T8" fmla="*/ 1405 w 1405"/>
                <a:gd name="T9" fmla="*/ 126 h 378"/>
                <a:gd name="T10" fmla="*/ 1405 w 1405"/>
                <a:gd name="T11" fmla="*/ 126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18" name="Freeform 13">
              <a:extLst>
                <a:ext uri="{FF2B5EF4-FFF2-40B4-BE49-F238E27FC236}">
                  <a16:creationId xmlns:a16="http://schemas.microsoft.com/office/drawing/2014/main" id="{D7BF1256-EF60-7147-A497-E5ED9CD8F1B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669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669 w 729"/>
                <a:gd name="T7" fmla="*/ 240 h 240"/>
                <a:gd name="T8" fmla="*/ 669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0" name="Freeform 14">
              <a:extLst>
                <a:ext uri="{FF2B5EF4-FFF2-40B4-BE49-F238E27FC236}">
                  <a16:creationId xmlns:a16="http://schemas.microsoft.com/office/drawing/2014/main" id="{3CECBF09-8721-1D4E-B0B7-272A69889A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>
                <a:gd name="T0" fmla="*/ 0 w 5035"/>
                <a:gd name="T1" fmla="*/ 72 h 1672"/>
                <a:gd name="T2" fmla="*/ 5035 w 5035"/>
                <a:gd name="T3" fmla="*/ 1672 h 1672"/>
                <a:gd name="T4" fmla="*/ 5035 w 5035"/>
                <a:gd name="T5" fmla="*/ 1666 h 1672"/>
                <a:gd name="T6" fmla="*/ 0 w 5035"/>
                <a:gd name="T7" fmla="*/ 0 h 1672"/>
                <a:gd name="T8" fmla="*/ 0 w 5035"/>
                <a:gd name="T9" fmla="*/ 72 h 1672"/>
                <a:gd name="T10" fmla="*/ 0 w 5035"/>
                <a:gd name="T11" fmla="*/ 72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20" name="Freeform 15">
              <a:extLst>
                <a:ext uri="{FF2B5EF4-FFF2-40B4-BE49-F238E27FC236}">
                  <a16:creationId xmlns:a16="http://schemas.microsoft.com/office/drawing/2014/main" id="{41A52836-7B76-964A-8588-F49F50F3F07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669 w 729"/>
                <a:gd name="T1" fmla="*/ 318 h 318"/>
                <a:gd name="T2" fmla="*/ 669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669 w 729"/>
                <a:gd name="T9" fmla="*/ 318 h 318"/>
                <a:gd name="T10" fmla="*/ 669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2" name="Freeform 16">
              <a:extLst>
                <a:ext uri="{FF2B5EF4-FFF2-40B4-BE49-F238E27FC236}">
                  <a16:creationId xmlns:a16="http://schemas.microsoft.com/office/drawing/2014/main" id="{E89228AA-9D15-4949-BD40-76F04D234B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>
                <a:gd name="T0" fmla="*/ 0 w 5035"/>
                <a:gd name="T1" fmla="*/ 396 h 2188"/>
                <a:gd name="T2" fmla="*/ 5035 w 5035"/>
                <a:gd name="T3" fmla="*/ 2188 h 2188"/>
                <a:gd name="T4" fmla="*/ 5035 w 5035"/>
                <a:gd name="T5" fmla="*/ 2134 h 2188"/>
                <a:gd name="T6" fmla="*/ 0 w 5035"/>
                <a:gd name="T7" fmla="*/ 0 h 2188"/>
                <a:gd name="T8" fmla="*/ 0 w 5035"/>
                <a:gd name="T9" fmla="*/ 396 h 2188"/>
                <a:gd name="T10" fmla="*/ 0 w 5035"/>
                <a:gd name="T11" fmla="*/ 396 h 2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3" name="Freeform 17">
              <a:extLst>
                <a:ext uri="{FF2B5EF4-FFF2-40B4-BE49-F238E27FC236}">
                  <a16:creationId xmlns:a16="http://schemas.microsoft.com/office/drawing/2014/main" id="{E238CA86-A7B7-1E49-8FFF-65BB1C51E7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>
                <a:gd name="T0" fmla="*/ 0 w 3163"/>
                <a:gd name="T1" fmla="*/ 0 h 2727"/>
                <a:gd name="T2" fmla="*/ 3145 w 3163"/>
                <a:gd name="T3" fmla="*/ 2727 h 2727"/>
                <a:gd name="T4" fmla="*/ 3163 w 3163"/>
                <a:gd name="T5" fmla="*/ 2704 h 2727"/>
                <a:gd name="T6" fmla="*/ 102 w 3163"/>
                <a:gd name="T7" fmla="*/ 0 h 2727"/>
                <a:gd name="T8" fmla="*/ 0 w 3163"/>
                <a:gd name="T9" fmla="*/ 0 h 2727"/>
                <a:gd name="T10" fmla="*/ 0 w 3163"/>
                <a:gd name="T11" fmla="*/ 0 h 2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4" name="Freeform 18">
              <a:extLst>
                <a:ext uri="{FF2B5EF4-FFF2-40B4-BE49-F238E27FC236}">
                  <a16:creationId xmlns:a16="http://schemas.microsoft.com/office/drawing/2014/main" id="{6AA8BCFD-57BF-1A42-B83B-0D49C452DBA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>
                <a:gd name="T0" fmla="*/ 323 w 323"/>
                <a:gd name="T1" fmla="*/ 299 h 299"/>
                <a:gd name="T2" fmla="*/ 323 w 323"/>
                <a:gd name="T3" fmla="*/ 263 h 299"/>
                <a:gd name="T4" fmla="*/ 18 w 323"/>
                <a:gd name="T5" fmla="*/ 0 h 299"/>
                <a:gd name="T6" fmla="*/ 0 w 323"/>
                <a:gd name="T7" fmla="*/ 23 h 299"/>
                <a:gd name="T8" fmla="*/ 323 w 323"/>
                <a:gd name="T9" fmla="*/ 299 h 299"/>
                <a:gd name="T10" fmla="*/ 323 w 323"/>
                <a:gd name="T11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24" name="Freeform 19">
              <a:extLst>
                <a:ext uri="{FF2B5EF4-FFF2-40B4-BE49-F238E27FC236}">
                  <a16:creationId xmlns:a16="http://schemas.microsoft.com/office/drawing/2014/main" id="{DFDE342E-B30A-BB41-8092-8E23B049A3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6" name="Freeform 20">
              <a:extLst>
                <a:ext uri="{FF2B5EF4-FFF2-40B4-BE49-F238E27FC236}">
                  <a16:creationId xmlns:a16="http://schemas.microsoft.com/office/drawing/2014/main" id="{5F79F900-73F3-9747-959B-89045CDA4F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>
                <a:gd name="T0" fmla="*/ 0 w 3122"/>
                <a:gd name="T1" fmla="*/ 0 h 2680"/>
                <a:gd name="T2" fmla="*/ 3026 w 3122"/>
                <a:gd name="T3" fmla="*/ 2680 h 2680"/>
                <a:gd name="T4" fmla="*/ 3122 w 3122"/>
                <a:gd name="T5" fmla="*/ 2590 h 2680"/>
                <a:gd name="T6" fmla="*/ 383 w 3122"/>
                <a:gd name="T7" fmla="*/ 0 h 2680"/>
                <a:gd name="T8" fmla="*/ 0 w 3122"/>
                <a:gd name="T9" fmla="*/ 0 h 2680"/>
                <a:gd name="T10" fmla="*/ 0 w 3122"/>
                <a:gd name="T11" fmla="*/ 0 h 2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26" name="Freeform 21">
              <a:extLst>
                <a:ext uri="{FF2B5EF4-FFF2-40B4-BE49-F238E27FC236}">
                  <a16:creationId xmlns:a16="http://schemas.microsoft.com/office/drawing/2014/main" id="{2B97DF6F-C75D-B047-9FD1-40A80AB7C77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78" name="Freeform 22">
              <a:extLst>
                <a:ext uri="{FF2B5EF4-FFF2-40B4-BE49-F238E27FC236}">
                  <a16:creationId xmlns:a16="http://schemas.microsoft.com/office/drawing/2014/main" id="{2AA15FB8-8FCA-5245-8F6D-396C5DB2F1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>
                <a:gd name="T0" fmla="*/ 0 w 2517"/>
                <a:gd name="T1" fmla="*/ 0 h 2536"/>
                <a:gd name="T2" fmla="*/ 2517 w 2517"/>
                <a:gd name="T3" fmla="*/ 2536 h 2536"/>
                <a:gd name="T4" fmla="*/ 2517 w 2517"/>
                <a:gd name="T5" fmla="*/ 2536 h 2536"/>
                <a:gd name="T6" fmla="*/ 66 w 2517"/>
                <a:gd name="T7" fmla="*/ 0 h 2536"/>
                <a:gd name="T8" fmla="*/ 0 w 2517"/>
                <a:gd name="T9" fmla="*/ 0 h 2536"/>
                <a:gd name="T10" fmla="*/ 0 w 2517"/>
                <a:gd name="T11" fmla="*/ 0 h 2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79" name="Freeform 23">
              <a:extLst>
                <a:ext uri="{FF2B5EF4-FFF2-40B4-BE49-F238E27FC236}">
                  <a16:creationId xmlns:a16="http://schemas.microsoft.com/office/drawing/2014/main" id="{264F247B-3920-0348-B5EC-8BD11959B2C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>
                <a:gd name="T0" fmla="*/ 0 w 2200"/>
                <a:gd name="T1" fmla="*/ 0 h 2482"/>
                <a:gd name="T2" fmla="*/ 2186 w 2200"/>
                <a:gd name="T3" fmla="*/ 2480 h 2482"/>
                <a:gd name="T4" fmla="*/ 2198 w 2200"/>
                <a:gd name="T5" fmla="*/ 2474 h 2482"/>
                <a:gd name="T6" fmla="*/ 317 w 2200"/>
                <a:gd name="T7" fmla="*/ 0 h 2482"/>
                <a:gd name="T8" fmla="*/ 0 w 2200"/>
                <a:gd name="T9" fmla="*/ 0 h 2482"/>
                <a:gd name="T10" fmla="*/ 0 w 2200"/>
                <a:gd name="T11" fmla="*/ 0 h 24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0" name="Freeform 24">
              <a:extLst>
                <a:ext uri="{FF2B5EF4-FFF2-40B4-BE49-F238E27FC236}">
                  <a16:creationId xmlns:a16="http://schemas.microsoft.com/office/drawing/2014/main" id="{D7A1A8B9-33E7-BE4D-98A7-CEAE610A050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>
                <a:gd name="T0" fmla="*/ 84 w 84"/>
                <a:gd name="T1" fmla="*/ 96 h 96"/>
                <a:gd name="T2" fmla="*/ 84 w 84"/>
                <a:gd name="T3" fmla="*/ 90 h 96"/>
                <a:gd name="T4" fmla="*/ 12 w 84"/>
                <a:gd name="T5" fmla="*/ 0 h 96"/>
                <a:gd name="T6" fmla="*/ 0 w 84"/>
                <a:gd name="T7" fmla="*/ 6 h 96"/>
                <a:gd name="T8" fmla="*/ 84 w 84"/>
                <a:gd name="T9" fmla="*/ 96 h 96"/>
                <a:gd name="T10" fmla="*/ 84 w 84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30" name="Freeform 25">
              <a:extLst>
                <a:ext uri="{FF2B5EF4-FFF2-40B4-BE49-F238E27FC236}">
                  <a16:creationId xmlns:a16="http://schemas.microsoft.com/office/drawing/2014/main" id="{A14C817C-AF4A-D44D-AB94-A63E034D36A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2" name="Freeform 26">
              <a:extLst>
                <a:ext uri="{FF2B5EF4-FFF2-40B4-BE49-F238E27FC236}">
                  <a16:creationId xmlns:a16="http://schemas.microsoft.com/office/drawing/2014/main" id="{D545AC97-2706-B44B-85CD-24A3914491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>
                <a:gd name="T0" fmla="*/ 0 w 574"/>
                <a:gd name="T1" fmla="*/ 0 h 1043"/>
                <a:gd name="T2" fmla="*/ 497 w 574"/>
                <a:gd name="T3" fmla="*/ 1043 h 1043"/>
                <a:gd name="T4" fmla="*/ 574 w 574"/>
                <a:gd name="T5" fmla="*/ 851 h 1043"/>
                <a:gd name="T6" fmla="*/ 251 w 574"/>
                <a:gd name="T7" fmla="*/ 0 h 1043"/>
                <a:gd name="T8" fmla="*/ 0 w 574"/>
                <a:gd name="T9" fmla="*/ 0 h 1043"/>
                <a:gd name="T10" fmla="*/ 0 w 574"/>
                <a:gd name="T11" fmla="*/ 0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3" name="Freeform 27">
              <a:extLst>
                <a:ext uri="{FF2B5EF4-FFF2-40B4-BE49-F238E27FC236}">
                  <a16:creationId xmlns:a16="http://schemas.microsoft.com/office/drawing/2014/main" id="{B96E21C1-EACD-B549-A098-7D7ABBE3491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>
                <a:gd name="T0" fmla="*/ 144 w 341"/>
                <a:gd name="T1" fmla="*/ 0 h 797"/>
                <a:gd name="T2" fmla="*/ 0 w 341"/>
                <a:gd name="T3" fmla="*/ 0 h 797"/>
                <a:gd name="T4" fmla="*/ 287 w 341"/>
                <a:gd name="T5" fmla="*/ 797 h 797"/>
                <a:gd name="T6" fmla="*/ 341 w 341"/>
                <a:gd name="T7" fmla="*/ 653 h 797"/>
                <a:gd name="T8" fmla="*/ 144 w 341"/>
                <a:gd name="T9" fmla="*/ 0 h 797"/>
                <a:gd name="T10" fmla="*/ 144 w 341"/>
                <a:gd name="T11" fmla="*/ 0 h 7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33" name="Freeform 28">
              <a:extLst>
                <a:ext uri="{FF2B5EF4-FFF2-40B4-BE49-F238E27FC236}">
                  <a16:creationId xmlns:a16="http://schemas.microsoft.com/office/drawing/2014/main" id="{07AB35DD-494F-214D-AEA7-08DD4A39A94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52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5" name="Freeform 29">
              <a:extLst>
                <a:ext uri="{FF2B5EF4-FFF2-40B4-BE49-F238E27FC236}">
                  <a16:creationId xmlns:a16="http://schemas.microsoft.com/office/drawing/2014/main" id="{B5FB68A4-FF62-CD43-9CE4-C18B6064EFA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>
                <a:gd name="T0" fmla="*/ 0 w 5740"/>
                <a:gd name="T1" fmla="*/ 371 h 1864"/>
                <a:gd name="T2" fmla="*/ 5740 w 5740"/>
                <a:gd name="T3" fmla="*/ 1864 h 1864"/>
                <a:gd name="T4" fmla="*/ 5740 w 5740"/>
                <a:gd name="T5" fmla="*/ 1834 h 1864"/>
                <a:gd name="T6" fmla="*/ 0 w 5740"/>
                <a:gd name="T7" fmla="*/ 0 h 1864"/>
                <a:gd name="T8" fmla="*/ 0 w 5740"/>
                <a:gd name="T9" fmla="*/ 371 h 1864"/>
                <a:gd name="T10" fmla="*/ 0 w 5740"/>
                <a:gd name="T11" fmla="*/ 371 h 1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2435" name="Freeform 30">
              <a:extLst>
                <a:ext uri="{FF2B5EF4-FFF2-40B4-BE49-F238E27FC236}">
                  <a16:creationId xmlns:a16="http://schemas.microsoft.com/office/drawing/2014/main" id="{96F5D08D-1E79-7D4D-8188-EE633B8D17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9887" name="Freeform 31">
              <a:extLst>
                <a:ext uri="{FF2B5EF4-FFF2-40B4-BE49-F238E27FC236}">
                  <a16:creationId xmlns:a16="http://schemas.microsoft.com/office/drawing/2014/main" id="{40151A10-54CB-184E-8997-B70F444977B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>
                <a:gd name="T0" fmla="*/ 0 w 5740"/>
                <a:gd name="T1" fmla="*/ 366 h 1337"/>
                <a:gd name="T2" fmla="*/ 5740 w 5740"/>
                <a:gd name="T3" fmla="*/ 1337 h 1337"/>
                <a:gd name="T4" fmla="*/ 5740 w 5740"/>
                <a:gd name="T5" fmla="*/ 1331 h 1337"/>
                <a:gd name="T6" fmla="*/ 0 w 5740"/>
                <a:gd name="T7" fmla="*/ 0 h 1337"/>
                <a:gd name="T8" fmla="*/ 0 w 5740"/>
                <a:gd name="T9" fmla="*/ 366 h 1337"/>
                <a:gd name="T10" fmla="*/ 0 w 5740"/>
                <a:gd name="T11" fmla="*/ 366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8" name="Freeform 32">
              <a:extLst>
                <a:ext uri="{FF2B5EF4-FFF2-40B4-BE49-F238E27FC236}">
                  <a16:creationId xmlns:a16="http://schemas.microsoft.com/office/drawing/2014/main" id="{E9D2FAB5-73B2-0A4D-84BA-03A5F9850D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>
                <a:gd name="T0" fmla="*/ 0 w 5740"/>
                <a:gd name="T1" fmla="*/ 48 h 414"/>
                <a:gd name="T2" fmla="*/ 5740 w 5740"/>
                <a:gd name="T3" fmla="*/ 414 h 414"/>
                <a:gd name="T4" fmla="*/ 5740 w 5740"/>
                <a:gd name="T5" fmla="*/ 402 h 414"/>
                <a:gd name="T6" fmla="*/ 0 w 5740"/>
                <a:gd name="T7" fmla="*/ 0 h 414"/>
                <a:gd name="T8" fmla="*/ 0 w 5740"/>
                <a:gd name="T9" fmla="*/ 48 h 414"/>
                <a:gd name="T10" fmla="*/ 0 w 5740"/>
                <a:gd name="T11" fmla="*/ 48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89" name="Freeform 33">
              <a:extLst>
                <a:ext uri="{FF2B5EF4-FFF2-40B4-BE49-F238E27FC236}">
                  <a16:creationId xmlns:a16="http://schemas.microsoft.com/office/drawing/2014/main" id="{40E31D05-62CC-8041-BCBC-CACF04750ED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>
                <a:gd name="T0" fmla="*/ 0 w 4448"/>
                <a:gd name="T1" fmla="*/ 0 h 3177"/>
                <a:gd name="T2" fmla="*/ 4448 w 4448"/>
                <a:gd name="T3" fmla="*/ 3177 h 3177"/>
                <a:gd name="T4" fmla="*/ 4448 w 4448"/>
                <a:gd name="T5" fmla="*/ 3153 h 3177"/>
                <a:gd name="T6" fmla="*/ 125 w 4448"/>
                <a:gd name="T7" fmla="*/ 0 h 3177"/>
                <a:gd name="T8" fmla="*/ 0 w 4448"/>
                <a:gd name="T9" fmla="*/ 0 h 3177"/>
                <a:gd name="T10" fmla="*/ 0 w 4448"/>
                <a:gd name="T11" fmla="*/ 0 h 3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0" name="Freeform 34">
              <a:extLst>
                <a:ext uri="{FF2B5EF4-FFF2-40B4-BE49-F238E27FC236}">
                  <a16:creationId xmlns:a16="http://schemas.microsoft.com/office/drawing/2014/main" id="{693856EF-FA0E-EB4A-95CA-7732E8F085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>
                <a:gd name="T0" fmla="*/ 0 w 2428"/>
                <a:gd name="T1" fmla="*/ 0 h 2614"/>
                <a:gd name="T2" fmla="*/ 2428 w 2428"/>
                <a:gd name="T3" fmla="*/ 2614 h 2614"/>
                <a:gd name="T4" fmla="*/ 2428 w 2428"/>
                <a:gd name="T5" fmla="*/ 2608 h 2614"/>
                <a:gd name="T6" fmla="*/ 66 w 2428"/>
                <a:gd name="T7" fmla="*/ 0 h 2614"/>
                <a:gd name="T8" fmla="*/ 0 w 2428"/>
                <a:gd name="T9" fmla="*/ 0 h 2614"/>
                <a:gd name="T10" fmla="*/ 0 w 2428"/>
                <a:gd name="T11" fmla="*/ 0 h 2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1" name="Freeform 35">
              <a:extLst>
                <a:ext uri="{FF2B5EF4-FFF2-40B4-BE49-F238E27FC236}">
                  <a16:creationId xmlns:a16="http://schemas.microsoft.com/office/drawing/2014/main" id="{BE01D95C-F001-D640-95B8-875A327F74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>
                <a:gd name="T0" fmla="*/ 485 w 1800"/>
                <a:gd name="T1" fmla="*/ 0 h 2464"/>
                <a:gd name="T2" fmla="*/ 0 w 1800"/>
                <a:gd name="T3" fmla="*/ 0 h 2464"/>
                <a:gd name="T4" fmla="*/ 1800 w 1800"/>
                <a:gd name="T5" fmla="*/ 2464 h 2464"/>
                <a:gd name="T6" fmla="*/ 1800 w 1800"/>
                <a:gd name="T7" fmla="*/ 2248 h 2464"/>
                <a:gd name="T8" fmla="*/ 1794 w 1800"/>
                <a:gd name="T9" fmla="*/ 2248 h 2464"/>
                <a:gd name="T10" fmla="*/ 485 w 1800"/>
                <a:gd name="T11" fmla="*/ 0 h 2464"/>
                <a:gd name="T12" fmla="*/ 485 w 1800"/>
                <a:gd name="T13" fmla="*/ 0 h 2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2" name="Freeform 36">
              <a:extLst>
                <a:ext uri="{FF2B5EF4-FFF2-40B4-BE49-F238E27FC236}">
                  <a16:creationId xmlns:a16="http://schemas.microsoft.com/office/drawing/2014/main" id="{DB546488-96BF-7047-976B-EC35FF9E042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>
                <a:gd name="T0" fmla="*/ 0 w 1232"/>
                <a:gd name="T1" fmla="*/ 0 h 2074"/>
                <a:gd name="T2" fmla="*/ 1232 w 1232"/>
                <a:gd name="T3" fmla="*/ 2074 h 2074"/>
                <a:gd name="T4" fmla="*/ 1232 w 1232"/>
                <a:gd name="T5" fmla="*/ 2038 h 2074"/>
                <a:gd name="T6" fmla="*/ 42 w 1232"/>
                <a:gd name="T7" fmla="*/ 0 h 2074"/>
                <a:gd name="T8" fmla="*/ 0 w 1232"/>
                <a:gd name="T9" fmla="*/ 0 h 2074"/>
                <a:gd name="T10" fmla="*/ 0 w 1232"/>
                <a:gd name="T11" fmla="*/ 0 h 2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3" name="Freeform 37">
              <a:extLst>
                <a:ext uri="{FF2B5EF4-FFF2-40B4-BE49-F238E27FC236}">
                  <a16:creationId xmlns:a16="http://schemas.microsoft.com/office/drawing/2014/main" id="{9977CA41-5B5E-1042-A034-19037359369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>
                <a:gd name="T0" fmla="*/ 0 w 1058"/>
                <a:gd name="T1" fmla="*/ 0 h 1936"/>
                <a:gd name="T2" fmla="*/ 1058 w 1058"/>
                <a:gd name="T3" fmla="*/ 1936 h 1936"/>
                <a:gd name="T4" fmla="*/ 1058 w 1058"/>
                <a:gd name="T5" fmla="*/ 1930 h 1936"/>
                <a:gd name="T6" fmla="*/ 54 w 1058"/>
                <a:gd name="T7" fmla="*/ 0 h 1936"/>
                <a:gd name="T8" fmla="*/ 0 w 1058"/>
                <a:gd name="T9" fmla="*/ 0 h 1936"/>
                <a:gd name="T10" fmla="*/ 0 w 1058"/>
                <a:gd name="T11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9894" name="Freeform 38">
              <a:extLst>
                <a:ext uri="{FF2B5EF4-FFF2-40B4-BE49-F238E27FC236}">
                  <a16:creationId xmlns:a16="http://schemas.microsoft.com/office/drawing/2014/main" id="{5EB8483C-C0FF-0541-B065-4EFAB0769A8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>
                <a:gd name="T0" fmla="*/ 771 w 771"/>
                <a:gd name="T1" fmla="*/ 1433 h 1487"/>
                <a:gd name="T2" fmla="*/ 42 w 771"/>
                <a:gd name="T3" fmla="*/ 0 h 1487"/>
                <a:gd name="T4" fmla="*/ 0 w 771"/>
                <a:gd name="T5" fmla="*/ 0 h 1487"/>
                <a:gd name="T6" fmla="*/ 771 w 771"/>
                <a:gd name="T7" fmla="*/ 1487 h 1487"/>
                <a:gd name="T8" fmla="*/ 771 w 771"/>
                <a:gd name="T9" fmla="*/ 1433 h 1487"/>
                <a:gd name="T10" fmla="*/ 771 w 771"/>
                <a:gd name="T11" fmla="*/ 1433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eaLnBrk="0" hangingPunct="0">
                <a:defRPr/>
              </a:pPr>
              <a:endParaRPr lang="en-US" sz="2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02444" name="Group 39">
              <a:extLst>
                <a:ext uri="{FF2B5EF4-FFF2-40B4-BE49-F238E27FC236}">
                  <a16:creationId xmlns:a16="http://schemas.microsoft.com/office/drawing/2014/main" id="{EE2348D7-DE3A-DE4B-A0B2-14D5B347391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249896" name="Freeform 40">
                <a:extLst>
                  <a:ext uri="{FF2B5EF4-FFF2-40B4-BE49-F238E27FC236}">
                    <a16:creationId xmlns:a16="http://schemas.microsoft.com/office/drawing/2014/main" id="{B1135980-AF02-CF49-860B-7A8022EAD4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>
                  <a:gd name="T0" fmla="*/ 0 w 3659"/>
                  <a:gd name="T1" fmla="*/ 0 h 1313"/>
                  <a:gd name="T2" fmla="*/ 0 w 3659"/>
                  <a:gd name="T3" fmla="*/ 366 h 1313"/>
                  <a:gd name="T4" fmla="*/ 3635 w 3659"/>
                  <a:gd name="T5" fmla="*/ 1313 h 1313"/>
                  <a:gd name="T6" fmla="*/ 3647 w 3659"/>
                  <a:gd name="T7" fmla="*/ 1235 h 1313"/>
                  <a:gd name="T8" fmla="*/ 3659 w 3659"/>
                  <a:gd name="T9" fmla="*/ 1163 h 1313"/>
                  <a:gd name="T10" fmla="*/ 0 w 3659"/>
                  <a:gd name="T11" fmla="*/ 0 h 1313"/>
                  <a:gd name="T12" fmla="*/ 0 w 3659"/>
                  <a:gd name="T13" fmla="*/ 0 h 1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49897" name="Freeform 41">
                <a:extLst>
                  <a:ext uri="{FF2B5EF4-FFF2-40B4-BE49-F238E27FC236}">
                    <a16:creationId xmlns:a16="http://schemas.microsoft.com/office/drawing/2014/main" id="{DB54010E-84B2-6444-8CAD-387E77D0F3C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>
                  <a:gd name="T0" fmla="*/ 2105 w 2105"/>
                  <a:gd name="T1" fmla="*/ 665 h 695"/>
                  <a:gd name="T2" fmla="*/ 24 w 2105"/>
                  <a:gd name="T3" fmla="*/ 0 h 695"/>
                  <a:gd name="T4" fmla="*/ 12 w 2105"/>
                  <a:gd name="T5" fmla="*/ 72 h 695"/>
                  <a:gd name="T6" fmla="*/ 0 w 2105"/>
                  <a:gd name="T7" fmla="*/ 150 h 695"/>
                  <a:gd name="T8" fmla="*/ 2105 w 2105"/>
                  <a:gd name="T9" fmla="*/ 695 h 695"/>
                  <a:gd name="T10" fmla="*/ 2105 w 2105"/>
                  <a:gd name="T11" fmla="*/ 665 h 695"/>
                  <a:gd name="T12" fmla="*/ 2105 w 2105"/>
                  <a:gd name="T13" fmla="*/ 66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eaLnBrk="0" hangingPunct="0">
                  <a:defRPr/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49898" name="Rectangle 42">
            <a:extLst>
              <a:ext uri="{FF2B5EF4-FFF2-40B4-BE49-F238E27FC236}">
                <a16:creationId xmlns:a16="http://schemas.microsoft.com/office/drawing/2014/main" id="{8F4F23AD-A8C8-B344-8CC2-3B5BBD5D0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9899" name="Rectangle 43">
            <a:extLst>
              <a:ext uri="{FF2B5EF4-FFF2-40B4-BE49-F238E27FC236}">
                <a16:creationId xmlns:a16="http://schemas.microsoft.com/office/drawing/2014/main" id="{611AD977-5855-0D4C-B2CB-8D09EC9C89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9900" name="Rectangle 44">
            <a:extLst>
              <a:ext uri="{FF2B5EF4-FFF2-40B4-BE49-F238E27FC236}">
                <a16:creationId xmlns:a16="http://schemas.microsoft.com/office/drawing/2014/main" id="{0E049DE7-B41A-CD4E-9B0A-43B2A1C6F1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1" name="Rectangle 45">
            <a:extLst>
              <a:ext uri="{FF2B5EF4-FFF2-40B4-BE49-F238E27FC236}">
                <a16:creationId xmlns:a16="http://schemas.microsoft.com/office/drawing/2014/main" id="{CFB897FA-DE8E-8A4B-BBDA-E899C90E52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2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9902" name="Rectangle 46">
            <a:extLst>
              <a:ext uri="{FF2B5EF4-FFF2-40B4-BE49-F238E27FC236}">
                <a16:creationId xmlns:a16="http://schemas.microsoft.com/office/drawing/2014/main" id="{C1981CDC-6424-C642-A204-A6927FDFE0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914400">
              <a:defRPr sz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69C77562-76E9-CD44-B172-85E02470CA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7351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877" r:id="rId1"/>
    <p:sldLayoutId id="2147484878" r:id="rId2"/>
    <p:sldLayoutId id="2147484879" r:id="rId3"/>
    <p:sldLayoutId id="2147484880" r:id="rId4"/>
    <p:sldLayoutId id="2147484881" r:id="rId5"/>
    <p:sldLayoutId id="2147484882" r:id="rId6"/>
    <p:sldLayoutId id="2147484883" r:id="rId7"/>
    <p:sldLayoutId id="2147484884" r:id="rId8"/>
    <p:sldLayoutId id="2147484885" r:id="rId9"/>
    <p:sldLayoutId id="2147484886" r:id="rId10"/>
    <p:sldLayoutId id="2147484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523D198C-ED45-4345-9457-B7758E50F8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D8AE4573-3198-C543-A2EE-A01E33632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02436" name="Rectangle 4">
            <a:extLst>
              <a:ext uri="{FF2B5EF4-FFF2-40B4-BE49-F238E27FC236}">
                <a16:creationId xmlns:a16="http://schemas.microsoft.com/office/drawing/2014/main" id="{4ACE9B8A-B32C-994A-AEB6-662F98812B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000000"/>
                </a:solidFill>
                <a:latin typeface="Arial" pitchFamily="-105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7" name="Rectangle 5">
            <a:extLst>
              <a:ext uri="{FF2B5EF4-FFF2-40B4-BE49-F238E27FC236}">
                <a16:creationId xmlns:a16="http://schemas.microsoft.com/office/drawing/2014/main" id="{7EFE2EB7-A216-8644-94F6-2DD0F223A98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05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8" name="Rectangle 6">
            <a:extLst>
              <a:ext uri="{FF2B5EF4-FFF2-40B4-BE49-F238E27FC236}">
                <a16:creationId xmlns:a16="http://schemas.microsoft.com/office/drawing/2014/main" id="{A5A132D1-094B-D04E-B74E-A9AF96F47E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BBA4C826-5209-2B48-B2FF-94F12E3091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40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892" r:id="rId4"/>
    <p:sldLayoutId id="2147484893" r:id="rId5"/>
    <p:sldLayoutId id="2147484894" r:id="rId6"/>
    <p:sldLayoutId id="2147484895" r:id="rId7"/>
    <p:sldLayoutId id="2147484896" r:id="rId8"/>
    <p:sldLayoutId id="2147484897" r:id="rId9"/>
    <p:sldLayoutId id="2147484898" r:id="rId10"/>
    <p:sldLayoutId id="2147484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026">
            <a:extLst>
              <a:ext uri="{FF2B5EF4-FFF2-40B4-BE49-F238E27FC236}">
                <a16:creationId xmlns:a16="http://schemas.microsoft.com/office/drawing/2014/main" id="{F716B98E-F8E3-3E40-8CA5-515C961CCC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295400"/>
            <a:ext cx="541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4019" name="Rectangle 1027">
            <a:extLst>
              <a:ext uri="{FF2B5EF4-FFF2-40B4-BE49-F238E27FC236}">
                <a16:creationId xmlns:a16="http://schemas.microsoft.com/office/drawing/2014/main" id="{FC2AC39A-49B2-824F-84F8-E00F347B30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2667000"/>
            <a:ext cx="7010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1604" name="Rectangle 1028">
            <a:extLst>
              <a:ext uri="{FF2B5EF4-FFF2-40B4-BE49-F238E27FC236}">
                <a16:creationId xmlns:a16="http://schemas.microsoft.com/office/drawing/2014/main" id="{A386E189-5FEE-2642-B553-621745DFC2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5" name="Rectangle 1029">
            <a:extLst>
              <a:ext uri="{FF2B5EF4-FFF2-40B4-BE49-F238E27FC236}">
                <a16:creationId xmlns:a16="http://schemas.microsoft.com/office/drawing/2014/main" id="{C4D1C7C9-1318-4B42-BE75-3996D47EC7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06" name="Rectangle 1030">
            <a:extLst>
              <a:ext uri="{FF2B5EF4-FFF2-40B4-BE49-F238E27FC236}">
                <a16:creationId xmlns:a16="http://schemas.microsoft.com/office/drawing/2014/main" id="{593AA661-789B-9D44-B524-3031EAFB96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BC2EA6C6-E81F-AC43-A1A9-325788BFC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25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ü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ingdings" pitchFamily="-109" charset="2"/>
        <a:buChar char="ü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1945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2838" y="6245225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  <a:latin typeface="Arial" charset="0"/>
                <a:ea typeface="ヒラギノ角ゴ ProN W3" charset="0"/>
                <a:cs typeface="MS PGothic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F9A50A8-5B70-F840-9C58-4A7FE5D2DC0F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3873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7"/>
            </a:gs>
            <a:gs pos="100000">
              <a:srgbClr val="0000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8425"/>
            <a:ext cx="8229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77125" y="6421438"/>
            <a:ext cx="2841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old" charset="0"/>
                <a:ea typeface="ヒラギノ角ゴ ProN W3" charset="0"/>
                <a:cs typeface="MS PGothic" charset="0"/>
                <a:sym typeface="Arial Bold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11B259E-88EC-CB46-A7F8-086C80DABC1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341964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25" r:id="rId1"/>
    <p:sldLayoutId id="2147484926" r:id="rId2"/>
    <p:sldLayoutId id="2147484927" r:id="rId3"/>
    <p:sldLayoutId id="2147484928" r:id="rId4"/>
    <p:sldLayoutId id="2147484929" r:id="rId5"/>
    <p:sldLayoutId id="2147484930" r:id="rId6"/>
    <p:sldLayoutId id="2147484931" r:id="rId7"/>
    <p:sldLayoutId id="2147484932" r:id="rId8"/>
    <p:sldLayoutId id="2147484933" r:id="rId9"/>
    <p:sldLayoutId id="2147484934" r:id="rId10"/>
    <p:sldLayoutId id="2147484935" r:id="rId11"/>
  </p:sldLayoutIdLst>
  <p:transition/>
  <p:hf hdr="0" ftr="0" dt="0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90000"/>
        <a:buFont typeface="Arial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9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E89FEFA9-FA3E-BF4C-B1AC-9DF460991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74" r:id="rId1"/>
    <p:sldLayoutId id="2147484575" r:id="rId2"/>
    <p:sldLayoutId id="2147484576" r:id="rId3"/>
    <p:sldLayoutId id="2147484577" r:id="rId4"/>
    <p:sldLayoutId id="2147484578" r:id="rId5"/>
    <p:sldLayoutId id="2147484579" r:id="rId6"/>
    <p:sldLayoutId id="2147484580" r:id="rId7"/>
    <p:sldLayoutId id="2147484581" r:id="rId8"/>
    <p:sldLayoutId id="2147484582" r:id="rId9"/>
    <p:sldLayoutId id="2147484583" r:id="rId10"/>
    <p:sldLayoutId id="2147484584" r:id="rId11"/>
    <p:sldLayoutId id="2147484585" r:id="rId12"/>
    <p:sldLayoutId id="214748458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66" name="Group 2">
            <a:extLst>
              <a:ext uri="{FF2B5EF4-FFF2-40B4-BE49-F238E27FC236}">
                <a16:creationId xmlns:a16="http://schemas.microsoft.com/office/drawing/2014/main" id="{B3C39DAF-09DF-A74C-AB27-FBD62A38DC49}"/>
              </a:ext>
            </a:extLst>
          </p:cNvPr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>
              <a:extLst>
                <a:ext uri="{FF2B5EF4-FFF2-40B4-BE49-F238E27FC236}">
                  <a16:creationId xmlns:a16="http://schemas.microsoft.com/office/drawing/2014/main" id="{8446A3E8-B91E-7241-8647-E62EF4E8E2D0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>
              <a:extLst>
                <a:ext uri="{FF2B5EF4-FFF2-40B4-BE49-F238E27FC236}">
                  <a16:creationId xmlns:a16="http://schemas.microsoft.com/office/drawing/2014/main" id="{8F2BAA38-E92F-324D-9A29-EB1033293A5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>
              <a:extLst>
                <a:ext uri="{FF2B5EF4-FFF2-40B4-BE49-F238E27FC236}">
                  <a16:creationId xmlns:a16="http://schemas.microsoft.com/office/drawing/2014/main" id="{FC58221A-68FA-0546-9043-FC31079DA2F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>
              <a:extLst>
                <a:ext uri="{FF2B5EF4-FFF2-40B4-BE49-F238E27FC236}">
                  <a16:creationId xmlns:a16="http://schemas.microsoft.com/office/drawing/2014/main" id="{C79152E4-83BD-F547-A5D9-8975E791E785}"/>
                </a:ext>
              </a:extLst>
            </p:cNvPr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41676" name="Oval 7">
              <a:extLst>
                <a:ext uri="{FF2B5EF4-FFF2-40B4-BE49-F238E27FC236}">
                  <a16:creationId xmlns:a16="http://schemas.microsoft.com/office/drawing/2014/main" id="{CDA0CB2B-CB68-6745-9CB5-E39B7945411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1677" name="Oval 8">
              <a:extLst>
                <a:ext uri="{FF2B5EF4-FFF2-40B4-BE49-F238E27FC236}">
                  <a16:creationId xmlns:a16="http://schemas.microsoft.com/office/drawing/2014/main" id="{B39BE014-7E74-0A4A-AA43-8CAC7943FDC6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41678" name="Oval 9">
              <a:extLst>
                <a:ext uri="{FF2B5EF4-FFF2-40B4-BE49-F238E27FC236}">
                  <a16:creationId xmlns:a16="http://schemas.microsoft.com/office/drawing/2014/main" id="{77A03670-D005-C544-9158-4642363BFB8E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>
                <a:solidFill>
                  <a:srgbClr val="FFFFFF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29738" name="Rectangle 10">
            <a:extLst>
              <a:ext uri="{FF2B5EF4-FFF2-40B4-BE49-F238E27FC236}">
                <a16:creationId xmlns:a16="http://schemas.microsoft.com/office/drawing/2014/main" id="{C72944F4-1FC2-E444-93C4-FCCA311E2B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>
            <a:extLst>
              <a:ext uri="{FF2B5EF4-FFF2-40B4-BE49-F238E27FC236}">
                <a16:creationId xmlns:a16="http://schemas.microsoft.com/office/drawing/2014/main" id="{AD8A1603-8957-3F4D-A4DB-579010DCE2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>
            <a:extLst>
              <a:ext uri="{FF2B5EF4-FFF2-40B4-BE49-F238E27FC236}">
                <a16:creationId xmlns:a16="http://schemas.microsoft.com/office/drawing/2014/main" id="{EDA49FAD-321E-1144-A4A0-699D97F9CC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>
            <a:extLst>
              <a:ext uri="{FF2B5EF4-FFF2-40B4-BE49-F238E27FC236}">
                <a16:creationId xmlns:a16="http://schemas.microsoft.com/office/drawing/2014/main" id="{4E5A7D5A-62E1-D34D-80CF-385026DBC7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>
            <a:extLst>
              <a:ext uri="{FF2B5EF4-FFF2-40B4-BE49-F238E27FC236}">
                <a16:creationId xmlns:a16="http://schemas.microsoft.com/office/drawing/2014/main" id="{383BA941-0C3B-6943-9344-0C59BA3830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C025894-C251-304D-8DCA-96A744F7D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31635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86083091-5578-2043-B673-8BBAADA040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F75C9186-DEBC-A844-A2C4-08394A218F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63524" name="Rectangle 4">
            <a:extLst>
              <a:ext uri="{FF2B5EF4-FFF2-40B4-BE49-F238E27FC236}">
                <a16:creationId xmlns:a16="http://schemas.microsoft.com/office/drawing/2014/main" id="{7C0ABA03-34B4-4547-A895-6A40EEAF78F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5" name="Rectangle 5">
            <a:extLst>
              <a:ext uri="{FF2B5EF4-FFF2-40B4-BE49-F238E27FC236}">
                <a16:creationId xmlns:a16="http://schemas.microsoft.com/office/drawing/2014/main" id="{404EBE89-BD4B-B847-95ED-36F4F447108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3526" name="Rectangle 6">
            <a:extLst>
              <a:ext uri="{FF2B5EF4-FFF2-40B4-BE49-F238E27FC236}">
                <a16:creationId xmlns:a16="http://schemas.microsoft.com/office/drawing/2014/main" id="{96C9BDB6-C608-1C4B-831E-3B07CFAEC02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536EA9FC-9A02-6D4A-B5F1-99021587D5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7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6EB36A11-8ACB-2445-BCED-6F5AFB4B6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5E7DAC4C-4629-BF47-B2B1-B275783207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BA594A77-1135-FA46-8D26-8F8611F87C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9673A29C-A3DE-9547-9091-180671C564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000000"/>
                </a:solidFill>
                <a:latin typeface="Arial" pitchFamily="-112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6" name="Rectangle 6">
            <a:extLst>
              <a:ext uri="{FF2B5EF4-FFF2-40B4-BE49-F238E27FC236}">
                <a16:creationId xmlns:a16="http://schemas.microsoft.com/office/drawing/2014/main" id="{0BD8200F-41FA-2944-989E-5F3A983FCED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0030F2F3-6C8B-4D4F-B1B8-C3A6F42D78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96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  <p:sldLayoutId id="2147484962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586" name="Group 2">
            <a:extLst>
              <a:ext uri="{FF2B5EF4-FFF2-40B4-BE49-F238E27FC236}">
                <a16:creationId xmlns:a16="http://schemas.microsoft.com/office/drawing/2014/main" id="{BDC38015-0BF7-E547-B91C-04A565134A4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5595" name="Rectangle 3">
              <a:extLst>
                <a:ext uri="{FF2B5EF4-FFF2-40B4-BE49-F238E27FC236}">
                  <a16:creationId xmlns:a16="http://schemas.microsoft.com/office/drawing/2014/main" id="{70D47F6B-1968-A648-A6FA-033292683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95596" name="Group 4">
              <a:extLst>
                <a:ext uri="{FF2B5EF4-FFF2-40B4-BE49-F238E27FC236}">
                  <a16:creationId xmlns:a16="http://schemas.microsoft.com/office/drawing/2014/main" id="{A8787747-9159-6441-A731-F3F1FCCED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3669" name="Rectangle 5">
                <a:extLst>
                  <a:ext uri="{FF2B5EF4-FFF2-40B4-BE49-F238E27FC236}">
                    <a16:creationId xmlns:a16="http://schemas.microsoft.com/office/drawing/2014/main" id="{637B4075-8BE2-D14B-9A8E-0118B9841C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5602" name="Freeform 6">
                <a:extLst>
                  <a:ext uri="{FF2B5EF4-FFF2-40B4-BE49-F238E27FC236}">
                    <a16:creationId xmlns:a16="http://schemas.microsoft.com/office/drawing/2014/main" id="{91291ADF-D712-FD49-A0AA-CEE5DF3BD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3" name="Freeform 7">
                <a:extLst>
                  <a:ext uri="{FF2B5EF4-FFF2-40B4-BE49-F238E27FC236}">
                    <a16:creationId xmlns:a16="http://schemas.microsoft.com/office/drawing/2014/main" id="{13BDD06F-4934-9946-8D17-5D28E40D1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4" name="Freeform 8">
                <a:extLst>
                  <a:ext uri="{FF2B5EF4-FFF2-40B4-BE49-F238E27FC236}">
                    <a16:creationId xmlns:a16="http://schemas.microsoft.com/office/drawing/2014/main" id="{6EECE495-33DB-2B47-91E6-6CF50F695C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5" name="Freeform 9">
                <a:extLst>
                  <a:ext uri="{FF2B5EF4-FFF2-40B4-BE49-F238E27FC236}">
                    <a16:creationId xmlns:a16="http://schemas.microsoft.com/office/drawing/2014/main" id="{F711F8F6-22E7-944B-A121-978455A1A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6" name="Freeform 10">
                <a:extLst>
                  <a:ext uri="{FF2B5EF4-FFF2-40B4-BE49-F238E27FC236}">
                    <a16:creationId xmlns:a16="http://schemas.microsoft.com/office/drawing/2014/main" id="{9EF583F9-1945-0141-9EC4-D0FD85375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7" name="Freeform 11">
                <a:extLst>
                  <a:ext uri="{FF2B5EF4-FFF2-40B4-BE49-F238E27FC236}">
                    <a16:creationId xmlns:a16="http://schemas.microsoft.com/office/drawing/2014/main" id="{FF32453B-DAE2-F34D-B227-CEB9B4C3DD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8" name="Freeform 12">
                <a:extLst>
                  <a:ext uri="{FF2B5EF4-FFF2-40B4-BE49-F238E27FC236}">
                    <a16:creationId xmlns:a16="http://schemas.microsoft.com/office/drawing/2014/main" id="{209D77FF-DC43-2D4D-9123-7D6E06486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09" name="Freeform 13">
                <a:extLst>
                  <a:ext uri="{FF2B5EF4-FFF2-40B4-BE49-F238E27FC236}">
                    <a16:creationId xmlns:a16="http://schemas.microsoft.com/office/drawing/2014/main" id="{543FA209-0828-1F41-824B-A6A8A5C96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0" name="Freeform 14">
                <a:extLst>
                  <a:ext uri="{FF2B5EF4-FFF2-40B4-BE49-F238E27FC236}">
                    <a16:creationId xmlns:a16="http://schemas.microsoft.com/office/drawing/2014/main" id="{1E40AAD9-7417-F040-9F53-2A5DC4FF9F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1" name="Freeform 15">
                <a:extLst>
                  <a:ext uri="{FF2B5EF4-FFF2-40B4-BE49-F238E27FC236}">
                    <a16:creationId xmlns:a16="http://schemas.microsoft.com/office/drawing/2014/main" id="{9DD16C3C-1CB7-FD47-9B56-20B72C49F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2" name="Freeform 16">
                <a:extLst>
                  <a:ext uri="{FF2B5EF4-FFF2-40B4-BE49-F238E27FC236}">
                    <a16:creationId xmlns:a16="http://schemas.microsoft.com/office/drawing/2014/main" id="{25BA845E-B93A-E047-9F54-B9A522820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3" name="Freeform 17">
                <a:extLst>
                  <a:ext uri="{FF2B5EF4-FFF2-40B4-BE49-F238E27FC236}">
                    <a16:creationId xmlns:a16="http://schemas.microsoft.com/office/drawing/2014/main" id="{D29F3B5B-B9ED-D843-9D4B-0EB9C31EF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4" name="Freeform 18">
                <a:extLst>
                  <a:ext uri="{FF2B5EF4-FFF2-40B4-BE49-F238E27FC236}">
                    <a16:creationId xmlns:a16="http://schemas.microsoft.com/office/drawing/2014/main" id="{01A41653-DF9D-1B4B-8473-AFABE1BD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5" name="Freeform 19">
                <a:extLst>
                  <a:ext uri="{FF2B5EF4-FFF2-40B4-BE49-F238E27FC236}">
                    <a16:creationId xmlns:a16="http://schemas.microsoft.com/office/drawing/2014/main" id="{136CBF1F-782E-EE44-B540-4AB8DAEFDF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6" name="Freeform 20">
                <a:extLst>
                  <a:ext uri="{FF2B5EF4-FFF2-40B4-BE49-F238E27FC236}">
                    <a16:creationId xmlns:a16="http://schemas.microsoft.com/office/drawing/2014/main" id="{22402B24-0E97-2449-85B7-75AE09418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7" name="Freeform 21">
                <a:extLst>
                  <a:ext uri="{FF2B5EF4-FFF2-40B4-BE49-F238E27FC236}">
                    <a16:creationId xmlns:a16="http://schemas.microsoft.com/office/drawing/2014/main" id="{5FC83EAF-86BC-8449-B34A-C5C9451E1C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8" name="Freeform 22">
                <a:extLst>
                  <a:ext uri="{FF2B5EF4-FFF2-40B4-BE49-F238E27FC236}">
                    <a16:creationId xmlns:a16="http://schemas.microsoft.com/office/drawing/2014/main" id="{74926170-7AE6-FF4C-B565-DB0F7FD23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19" name="Freeform 23">
                <a:extLst>
                  <a:ext uri="{FF2B5EF4-FFF2-40B4-BE49-F238E27FC236}">
                    <a16:creationId xmlns:a16="http://schemas.microsoft.com/office/drawing/2014/main" id="{56913A85-CC8B-EA4F-9E35-A23D120E5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0" name="Freeform 24">
                <a:extLst>
                  <a:ext uri="{FF2B5EF4-FFF2-40B4-BE49-F238E27FC236}">
                    <a16:creationId xmlns:a16="http://schemas.microsoft.com/office/drawing/2014/main" id="{54F09162-DF25-A447-96BF-7E1EB9E98E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1" name="Freeform 25">
                <a:extLst>
                  <a:ext uri="{FF2B5EF4-FFF2-40B4-BE49-F238E27FC236}">
                    <a16:creationId xmlns:a16="http://schemas.microsoft.com/office/drawing/2014/main" id="{58E9DF0D-BE20-1C4E-8573-38FD6FF771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2" name="Freeform 26">
                <a:extLst>
                  <a:ext uri="{FF2B5EF4-FFF2-40B4-BE49-F238E27FC236}">
                    <a16:creationId xmlns:a16="http://schemas.microsoft.com/office/drawing/2014/main" id="{5A8F9803-674A-6542-828A-B27A606B9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5623" name="Freeform 27">
                <a:extLst>
                  <a:ext uri="{FF2B5EF4-FFF2-40B4-BE49-F238E27FC236}">
                    <a16:creationId xmlns:a16="http://schemas.microsoft.com/office/drawing/2014/main" id="{372595A0-B107-524D-8938-0354C8BDB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5597" name="Group 28">
              <a:extLst>
                <a:ext uri="{FF2B5EF4-FFF2-40B4-BE49-F238E27FC236}">
                  <a16:creationId xmlns:a16="http://schemas.microsoft.com/office/drawing/2014/main" id="{7B4E005C-1F7B-0543-A2DE-6AB39E518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5598" name="Rectangle 29">
                <a:extLst>
                  <a:ext uri="{FF2B5EF4-FFF2-40B4-BE49-F238E27FC236}">
                    <a16:creationId xmlns:a16="http://schemas.microsoft.com/office/drawing/2014/main" id="{4EB2D5F4-1852-0846-8206-5C8A12B84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599" name="Rectangle 30">
                <a:extLst>
                  <a:ext uri="{FF2B5EF4-FFF2-40B4-BE49-F238E27FC236}">
                    <a16:creationId xmlns:a16="http://schemas.microsoft.com/office/drawing/2014/main" id="{06981770-48DA-4043-A557-7CC8616FA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5600" name="Rectangle 31">
                <a:extLst>
                  <a:ext uri="{FF2B5EF4-FFF2-40B4-BE49-F238E27FC236}">
                    <a16:creationId xmlns:a16="http://schemas.microsoft.com/office/drawing/2014/main" id="{C6942535-9014-2A45-B675-BEEC43F9B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3696" name="Rectangle 32">
            <a:extLst>
              <a:ext uri="{FF2B5EF4-FFF2-40B4-BE49-F238E27FC236}">
                <a16:creationId xmlns:a16="http://schemas.microsoft.com/office/drawing/2014/main" id="{10DC4EDC-DBC3-7744-8607-1ADDF4335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97" name="Rectangle 33">
            <a:extLst>
              <a:ext uri="{FF2B5EF4-FFF2-40B4-BE49-F238E27FC236}">
                <a16:creationId xmlns:a16="http://schemas.microsoft.com/office/drawing/2014/main" id="{82DA8C97-A971-324B-85D1-2EF90C096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Rectangle 34">
            <a:extLst>
              <a:ext uri="{FF2B5EF4-FFF2-40B4-BE49-F238E27FC236}">
                <a16:creationId xmlns:a16="http://schemas.microsoft.com/office/drawing/2014/main" id="{38FD3F98-8D10-3643-9DA1-F9143D0EE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95590" name="Rectangle 35">
            <a:extLst>
              <a:ext uri="{FF2B5EF4-FFF2-40B4-BE49-F238E27FC236}">
                <a16:creationId xmlns:a16="http://schemas.microsoft.com/office/drawing/2014/main" id="{20586BE1-D817-BF48-AA21-B96F5ABFE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914400"/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3700" name="Rectangle 36">
            <a:extLst>
              <a:ext uri="{FF2B5EF4-FFF2-40B4-BE49-F238E27FC236}">
                <a16:creationId xmlns:a16="http://schemas.microsoft.com/office/drawing/2014/main" id="{A8D32BCC-B147-7948-8D6D-197A89496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13" y="438150"/>
            <a:ext cx="282575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DRESSING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     THE                                    </a:t>
            </a:r>
          </a:p>
          <a:p>
            <a:pPr defTabSz="914400" eaLnBrk="0" hangingPunct="0">
              <a:defRPr/>
            </a:pPr>
            <a:r>
              <a:rPr lang="en-US" sz="2000" b="1">
                <a:solidFill>
                  <a:srgbClr val="FFD34A"/>
                </a:solidFill>
                <a:latin typeface="Times" pitchFamily="-112" charset="0"/>
                <a:ea typeface="ＭＳ Ｐゴシック" charset="0"/>
                <a:cs typeface="ＭＳ Ｐゴシック" charset="0"/>
              </a:rPr>
              <a:t>   STAGE</a:t>
            </a:r>
          </a:p>
        </p:txBody>
      </p:sp>
      <p:sp>
        <p:nvSpPr>
          <p:cNvPr id="113701" name="Line 37">
            <a:extLst>
              <a:ext uri="{FF2B5EF4-FFF2-40B4-BE49-F238E27FC236}">
                <a16:creationId xmlns:a16="http://schemas.microsoft.com/office/drawing/2014/main" id="{C8939B4A-FEC7-904D-9A4B-FDD28AE6DC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defTabSz="914400" eaLnBrk="0" hangingPunct="0">
              <a:defRPr/>
            </a:pPr>
            <a:endParaRPr lang="en-US">
              <a:solidFill>
                <a:srgbClr val="FFFFFF"/>
              </a:solidFill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3" name="Text Box 38">
            <a:extLst>
              <a:ext uri="{FF2B5EF4-FFF2-40B4-BE49-F238E27FC236}">
                <a16:creationId xmlns:a16="http://schemas.microsoft.com/office/drawing/2014/main" id="{78108EE7-3513-4E4F-B037-9828E967C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3703" name="Rectangle 39">
            <a:extLst>
              <a:ext uri="{FF2B5EF4-FFF2-40B4-BE49-F238E27FC236}">
                <a16:creationId xmlns:a16="http://schemas.microsoft.com/office/drawing/2014/main" id="{B28A7DF8-EA9F-CE4C-A67E-136B4FB68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18275"/>
            <a:ext cx="661988" cy="268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7.5.02.</a:t>
            </a:r>
          </a:p>
        </p:txBody>
      </p:sp>
    </p:spTree>
    <p:extLst>
      <p:ext uri="{BB962C8B-B14F-4D97-AF65-F5344CB8AC3E}">
        <p14:creationId xmlns:p14="http://schemas.microsoft.com/office/powerpoint/2010/main" val="7690033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64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</p:sldLayoutIdLst>
  <p:transition spd="med"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634" name="Group 2">
            <a:extLst>
              <a:ext uri="{FF2B5EF4-FFF2-40B4-BE49-F238E27FC236}">
                <a16:creationId xmlns:a16="http://schemas.microsoft.com/office/drawing/2014/main" id="{A8321D16-D426-2F41-AF94-BD65C4553F2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7637" name="Rectangle 3">
              <a:extLst>
                <a:ext uri="{FF2B5EF4-FFF2-40B4-BE49-F238E27FC236}">
                  <a16:creationId xmlns:a16="http://schemas.microsoft.com/office/drawing/2014/main" id="{D658D669-A34E-134E-B4F6-197414884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97638" name="Group 4">
              <a:extLst>
                <a:ext uri="{FF2B5EF4-FFF2-40B4-BE49-F238E27FC236}">
                  <a16:creationId xmlns:a16="http://schemas.microsoft.com/office/drawing/2014/main" id="{2634E5B2-7A17-B645-83F0-25673AC88E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>
                <a:extLst>
                  <a:ext uri="{FF2B5EF4-FFF2-40B4-BE49-F238E27FC236}">
                    <a16:creationId xmlns:a16="http://schemas.microsoft.com/office/drawing/2014/main" id="{28871D53-3261-FA4C-83B1-D61025312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7644" name="Freeform 6">
                <a:extLst>
                  <a:ext uri="{FF2B5EF4-FFF2-40B4-BE49-F238E27FC236}">
                    <a16:creationId xmlns:a16="http://schemas.microsoft.com/office/drawing/2014/main" id="{B37FDEC6-33F5-FE4C-9C7F-3FC4F48DFB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5" name="Freeform 7">
                <a:extLst>
                  <a:ext uri="{FF2B5EF4-FFF2-40B4-BE49-F238E27FC236}">
                    <a16:creationId xmlns:a16="http://schemas.microsoft.com/office/drawing/2014/main" id="{BBB97786-713A-104E-A058-833FA732F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6" name="Freeform 8">
                <a:extLst>
                  <a:ext uri="{FF2B5EF4-FFF2-40B4-BE49-F238E27FC236}">
                    <a16:creationId xmlns:a16="http://schemas.microsoft.com/office/drawing/2014/main" id="{9EDBED4F-0392-B743-BD29-670F1F4587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7" name="Freeform 9">
                <a:extLst>
                  <a:ext uri="{FF2B5EF4-FFF2-40B4-BE49-F238E27FC236}">
                    <a16:creationId xmlns:a16="http://schemas.microsoft.com/office/drawing/2014/main" id="{CC06BDD9-957D-004C-83DF-1AB84C911F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8" name="Freeform 10">
                <a:extLst>
                  <a:ext uri="{FF2B5EF4-FFF2-40B4-BE49-F238E27FC236}">
                    <a16:creationId xmlns:a16="http://schemas.microsoft.com/office/drawing/2014/main" id="{4B1C1889-53A0-2743-97AB-D5419B82F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49" name="Freeform 11">
                <a:extLst>
                  <a:ext uri="{FF2B5EF4-FFF2-40B4-BE49-F238E27FC236}">
                    <a16:creationId xmlns:a16="http://schemas.microsoft.com/office/drawing/2014/main" id="{07E6A010-DDDE-454B-BCF9-D296E3667F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0" name="Freeform 12">
                <a:extLst>
                  <a:ext uri="{FF2B5EF4-FFF2-40B4-BE49-F238E27FC236}">
                    <a16:creationId xmlns:a16="http://schemas.microsoft.com/office/drawing/2014/main" id="{4C822F8D-4D2C-534F-944F-FEF9B7664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1" name="Freeform 13">
                <a:extLst>
                  <a:ext uri="{FF2B5EF4-FFF2-40B4-BE49-F238E27FC236}">
                    <a16:creationId xmlns:a16="http://schemas.microsoft.com/office/drawing/2014/main" id="{ADF6379C-CC38-734B-8E28-3DC8F8559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2" name="Freeform 14">
                <a:extLst>
                  <a:ext uri="{FF2B5EF4-FFF2-40B4-BE49-F238E27FC236}">
                    <a16:creationId xmlns:a16="http://schemas.microsoft.com/office/drawing/2014/main" id="{3B53E0B4-6917-144C-9126-015520CD22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3" name="Freeform 15">
                <a:extLst>
                  <a:ext uri="{FF2B5EF4-FFF2-40B4-BE49-F238E27FC236}">
                    <a16:creationId xmlns:a16="http://schemas.microsoft.com/office/drawing/2014/main" id="{70DC7940-74BC-024B-9288-F449D2E1E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4" name="Freeform 16">
                <a:extLst>
                  <a:ext uri="{FF2B5EF4-FFF2-40B4-BE49-F238E27FC236}">
                    <a16:creationId xmlns:a16="http://schemas.microsoft.com/office/drawing/2014/main" id="{5B1DAF9F-CCB1-5243-87BB-2FAA764B3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5" name="Freeform 17">
                <a:extLst>
                  <a:ext uri="{FF2B5EF4-FFF2-40B4-BE49-F238E27FC236}">
                    <a16:creationId xmlns:a16="http://schemas.microsoft.com/office/drawing/2014/main" id="{14A8CCC8-B604-7848-B328-FE8F046D76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6" name="Freeform 18">
                <a:extLst>
                  <a:ext uri="{FF2B5EF4-FFF2-40B4-BE49-F238E27FC236}">
                    <a16:creationId xmlns:a16="http://schemas.microsoft.com/office/drawing/2014/main" id="{C16356C0-2EA4-DB4A-B769-9D8AF02E9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7" name="Freeform 19">
                <a:extLst>
                  <a:ext uri="{FF2B5EF4-FFF2-40B4-BE49-F238E27FC236}">
                    <a16:creationId xmlns:a16="http://schemas.microsoft.com/office/drawing/2014/main" id="{DF776E77-7AE4-4B44-8BAA-4CDAC0E57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8" name="Freeform 20">
                <a:extLst>
                  <a:ext uri="{FF2B5EF4-FFF2-40B4-BE49-F238E27FC236}">
                    <a16:creationId xmlns:a16="http://schemas.microsoft.com/office/drawing/2014/main" id="{0E59A0E8-D02F-DB45-83A7-E2C2BB584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59" name="Freeform 21">
                <a:extLst>
                  <a:ext uri="{FF2B5EF4-FFF2-40B4-BE49-F238E27FC236}">
                    <a16:creationId xmlns:a16="http://schemas.microsoft.com/office/drawing/2014/main" id="{B38BC266-A4D9-7942-A330-280D7C6E9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0" name="Freeform 22">
                <a:extLst>
                  <a:ext uri="{FF2B5EF4-FFF2-40B4-BE49-F238E27FC236}">
                    <a16:creationId xmlns:a16="http://schemas.microsoft.com/office/drawing/2014/main" id="{D5A0AFA5-7EFF-5F42-A13E-CF407FF9D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1" name="Freeform 23">
                <a:extLst>
                  <a:ext uri="{FF2B5EF4-FFF2-40B4-BE49-F238E27FC236}">
                    <a16:creationId xmlns:a16="http://schemas.microsoft.com/office/drawing/2014/main" id="{ECA886A7-E8C2-4D47-9136-B086D459D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2" name="Freeform 24">
                <a:extLst>
                  <a:ext uri="{FF2B5EF4-FFF2-40B4-BE49-F238E27FC236}">
                    <a16:creationId xmlns:a16="http://schemas.microsoft.com/office/drawing/2014/main" id="{F718C524-4B68-1E41-9349-FFA399EC9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3" name="Freeform 25">
                <a:extLst>
                  <a:ext uri="{FF2B5EF4-FFF2-40B4-BE49-F238E27FC236}">
                    <a16:creationId xmlns:a16="http://schemas.microsoft.com/office/drawing/2014/main" id="{D78CC637-20C0-A444-AD06-AC3216210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4" name="Freeform 26">
                <a:extLst>
                  <a:ext uri="{FF2B5EF4-FFF2-40B4-BE49-F238E27FC236}">
                    <a16:creationId xmlns:a16="http://schemas.microsoft.com/office/drawing/2014/main" id="{D6D9DCA0-B883-BF4D-BD3A-EE143FDB4C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7665" name="Freeform 27">
                <a:extLst>
                  <a:ext uri="{FF2B5EF4-FFF2-40B4-BE49-F238E27FC236}">
                    <a16:creationId xmlns:a16="http://schemas.microsoft.com/office/drawing/2014/main" id="{067B0366-D2FE-E946-B987-AB3D1CF55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7639" name="Group 28">
              <a:extLst>
                <a:ext uri="{FF2B5EF4-FFF2-40B4-BE49-F238E27FC236}">
                  <a16:creationId xmlns:a16="http://schemas.microsoft.com/office/drawing/2014/main" id="{AF649C13-91F3-BF43-915E-9E4CA487BD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7640" name="Rectangle 29">
                <a:extLst>
                  <a:ext uri="{FF2B5EF4-FFF2-40B4-BE49-F238E27FC236}">
                    <a16:creationId xmlns:a16="http://schemas.microsoft.com/office/drawing/2014/main" id="{5696BB12-B955-5149-80A5-A8652697F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641" name="Rectangle 30">
                <a:extLst>
                  <a:ext uri="{FF2B5EF4-FFF2-40B4-BE49-F238E27FC236}">
                    <a16:creationId xmlns:a16="http://schemas.microsoft.com/office/drawing/2014/main" id="{D0E245AB-F6A7-9940-8A4C-9F6E25483B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7642" name="Rectangle 31">
                <a:extLst>
                  <a:ext uri="{FF2B5EF4-FFF2-40B4-BE49-F238E27FC236}">
                    <a16:creationId xmlns:a16="http://schemas.microsoft.com/office/drawing/2014/main" id="{856D6C27-1DB5-4745-A960-81FD42133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5603" name="Text Box 32">
            <a:extLst>
              <a:ext uri="{FF2B5EF4-FFF2-40B4-BE49-F238E27FC236}">
                <a16:creationId xmlns:a16="http://schemas.microsoft.com/office/drawing/2014/main" id="{9494B4F3-E3BE-1741-BB85-C34C531B4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9841" name="Rectangle 33">
            <a:extLst>
              <a:ext uri="{FF2B5EF4-FFF2-40B4-BE49-F238E27FC236}">
                <a16:creationId xmlns:a16="http://schemas.microsoft.com/office/drawing/2014/main" id="{D16FB0D8-E06E-104E-8CEA-15FB60248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26859652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76" r:id="rId1"/>
    <p:sldLayoutId id="2147484977" r:id="rId2"/>
    <p:sldLayoutId id="2147484978" r:id="rId3"/>
    <p:sldLayoutId id="2147484979" r:id="rId4"/>
    <p:sldLayoutId id="2147484980" r:id="rId5"/>
    <p:sldLayoutId id="2147484981" r:id="rId6"/>
    <p:sldLayoutId id="2147484982" r:id="rId7"/>
    <p:sldLayoutId id="2147484983" r:id="rId8"/>
    <p:sldLayoutId id="2147484984" r:id="rId9"/>
    <p:sldLayoutId id="2147484985" r:id="rId10"/>
    <p:sldLayoutId id="2147484986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oup 2">
            <a:extLst>
              <a:ext uri="{FF2B5EF4-FFF2-40B4-BE49-F238E27FC236}">
                <a16:creationId xmlns:a16="http://schemas.microsoft.com/office/drawing/2014/main" id="{241D1BF2-AABE-FA4D-9D4A-1F9E96A71A6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8662" name="Rectangle 3">
              <a:extLst>
                <a:ext uri="{FF2B5EF4-FFF2-40B4-BE49-F238E27FC236}">
                  <a16:creationId xmlns:a16="http://schemas.microsoft.com/office/drawing/2014/main" id="{D4A5B005-3B6D-334C-B2FB-CDCE5ED4C4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/>
              <a:endParaRPr lang="en-US" altLang="en-US" b="1">
                <a:solidFill>
                  <a:srgbClr val="FFFFFF"/>
                </a:solidFill>
              </a:endParaRPr>
            </a:p>
          </p:txBody>
        </p:sp>
        <p:grpSp>
          <p:nvGrpSpPr>
            <p:cNvPr id="198663" name="Group 4">
              <a:extLst>
                <a:ext uri="{FF2B5EF4-FFF2-40B4-BE49-F238E27FC236}">
                  <a16:creationId xmlns:a16="http://schemas.microsoft.com/office/drawing/2014/main" id="{BB7FA4ED-3843-974F-925E-738A62BE29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44741" name="Rectangle 5">
                <a:extLst>
                  <a:ext uri="{FF2B5EF4-FFF2-40B4-BE49-F238E27FC236}">
                    <a16:creationId xmlns:a16="http://schemas.microsoft.com/office/drawing/2014/main" id="{E94E6F8B-E9E8-9F46-BAE1-79062A929A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hangingPunct="0">
                  <a:defRPr/>
                </a:pPr>
                <a:endParaRPr lang="en-US" sz="2400" b="1">
                  <a:solidFill>
                    <a:srgbClr val="FFFFFF"/>
                  </a:solidFill>
                  <a:latin typeface="Arial" charset="0"/>
                  <a:ea typeface="MS PGothic" pitchFamily="34" charset="-128"/>
                  <a:cs typeface="MS PGothic" pitchFamily="34" charset="-128"/>
                </a:endParaRPr>
              </a:p>
            </p:txBody>
          </p:sp>
          <p:sp>
            <p:nvSpPr>
              <p:cNvPr id="198669" name="Freeform 6">
                <a:extLst>
                  <a:ext uri="{FF2B5EF4-FFF2-40B4-BE49-F238E27FC236}">
                    <a16:creationId xmlns:a16="http://schemas.microsoft.com/office/drawing/2014/main" id="{0BD2AECE-8336-1548-BC7F-563068B00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0" name="Freeform 7">
                <a:extLst>
                  <a:ext uri="{FF2B5EF4-FFF2-40B4-BE49-F238E27FC236}">
                    <a16:creationId xmlns:a16="http://schemas.microsoft.com/office/drawing/2014/main" id="{61B9F4B1-E5B2-5A4A-A907-279C8F53A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1" name="Freeform 8">
                <a:extLst>
                  <a:ext uri="{FF2B5EF4-FFF2-40B4-BE49-F238E27FC236}">
                    <a16:creationId xmlns:a16="http://schemas.microsoft.com/office/drawing/2014/main" id="{E602F3D2-EBA0-BC40-851D-50DC9E6A4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2" name="Freeform 9">
                <a:extLst>
                  <a:ext uri="{FF2B5EF4-FFF2-40B4-BE49-F238E27FC236}">
                    <a16:creationId xmlns:a16="http://schemas.microsoft.com/office/drawing/2014/main" id="{0FD45F08-627F-5340-ACE1-8F7CE0BFA9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3" name="Freeform 10">
                <a:extLst>
                  <a:ext uri="{FF2B5EF4-FFF2-40B4-BE49-F238E27FC236}">
                    <a16:creationId xmlns:a16="http://schemas.microsoft.com/office/drawing/2014/main" id="{01EA839D-0F16-2E48-A17B-2EDA47C98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4" name="Freeform 11">
                <a:extLst>
                  <a:ext uri="{FF2B5EF4-FFF2-40B4-BE49-F238E27FC236}">
                    <a16:creationId xmlns:a16="http://schemas.microsoft.com/office/drawing/2014/main" id="{FAAD0261-9525-A84F-B2A0-5EDA2CF020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5" name="Freeform 12">
                <a:extLst>
                  <a:ext uri="{FF2B5EF4-FFF2-40B4-BE49-F238E27FC236}">
                    <a16:creationId xmlns:a16="http://schemas.microsoft.com/office/drawing/2014/main" id="{EB5804BE-5F11-8148-967C-F1E5CED25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6" name="Freeform 13">
                <a:extLst>
                  <a:ext uri="{FF2B5EF4-FFF2-40B4-BE49-F238E27FC236}">
                    <a16:creationId xmlns:a16="http://schemas.microsoft.com/office/drawing/2014/main" id="{A2CDDD3F-1201-1244-89B6-393896C494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7" name="Freeform 14">
                <a:extLst>
                  <a:ext uri="{FF2B5EF4-FFF2-40B4-BE49-F238E27FC236}">
                    <a16:creationId xmlns:a16="http://schemas.microsoft.com/office/drawing/2014/main" id="{B34C3749-C02B-594A-81C9-7E0A8849E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8" name="Freeform 15">
                <a:extLst>
                  <a:ext uri="{FF2B5EF4-FFF2-40B4-BE49-F238E27FC236}">
                    <a16:creationId xmlns:a16="http://schemas.microsoft.com/office/drawing/2014/main" id="{EF269FEC-3D73-8A4B-99B4-FD90792112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79" name="Freeform 16">
                <a:extLst>
                  <a:ext uri="{FF2B5EF4-FFF2-40B4-BE49-F238E27FC236}">
                    <a16:creationId xmlns:a16="http://schemas.microsoft.com/office/drawing/2014/main" id="{4274E45E-1549-0B4B-8600-650DA42BD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0" name="Freeform 17">
                <a:extLst>
                  <a:ext uri="{FF2B5EF4-FFF2-40B4-BE49-F238E27FC236}">
                    <a16:creationId xmlns:a16="http://schemas.microsoft.com/office/drawing/2014/main" id="{2B9C802B-3199-374C-9C5B-34AA17A1E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1" name="Freeform 18">
                <a:extLst>
                  <a:ext uri="{FF2B5EF4-FFF2-40B4-BE49-F238E27FC236}">
                    <a16:creationId xmlns:a16="http://schemas.microsoft.com/office/drawing/2014/main" id="{6652F7DB-FC11-FD47-883E-7898A42E8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2" name="Freeform 19">
                <a:extLst>
                  <a:ext uri="{FF2B5EF4-FFF2-40B4-BE49-F238E27FC236}">
                    <a16:creationId xmlns:a16="http://schemas.microsoft.com/office/drawing/2014/main" id="{BFB15538-B238-1C44-A6E1-1B31D62EB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3" name="Freeform 20">
                <a:extLst>
                  <a:ext uri="{FF2B5EF4-FFF2-40B4-BE49-F238E27FC236}">
                    <a16:creationId xmlns:a16="http://schemas.microsoft.com/office/drawing/2014/main" id="{8A6049EE-D0C4-DB49-B652-E9BB18810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4" name="Freeform 21">
                <a:extLst>
                  <a:ext uri="{FF2B5EF4-FFF2-40B4-BE49-F238E27FC236}">
                    <a16:creationId xmlns:a16="http://schemas.microsoft.com/office/drawing/2014/main" id="{D3D9BE70-5B09-7941-95CD-CE65920E1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5" name="Freeform 22">
                <a:extLst>
                  <a:ext uri="{FF2B5EF4-FFF2-40B4-BE49-F238E27FC236}">
                    <a16:creationId xmlns:a16="http://schemas.microsoft.com/office/drawing/2014/main" id="{AD4BF506-275A-E44C-A018-72D3E6BC9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6" name="Freeform 23">
                <a:extLst>
                  <a:ext uri="{FF2B5EF4-FFF2-40B4-BE49-F238E27FC236}">
                    <a16:creationId xmlns:a16="http://schemas.microsoft.com/office/drawing/2014/main" id="{7C7E6EE2-8ED8-644D-A998-F7CDF32E5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7" name="Freeform 24">
                <a:extLst>
                  <a:ext uri="{FF2B5EF4-FFF2-40B4-BE49-F238E27FC236}">
                    <a16:creationId xmlns:a16="http://schemas.microsoft.com/office/drawing/2014/main" id="{0242930A-AD8C-C64E-B0C3-C026BF10F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8" name="Freeform 25">
                <a:extLst>
                  <a:ext uri="{FF2B5EF4-FFF2-40B4-BE49-F238E27FC236}">
                    <a16:creationId xmlns:a16="http://schemas.microsoft.com/office/drawing/2014/main" id="{2526DE29-38C6-7A4D-9AF3-75204CE386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89" name="Freeform 26">
                <a:extLst>
                  <a:ext uri="{FF2B5EF4-FFF2-40B4-BE49-F238E27FC236}">
                    <a16:creationId xmlns:a16="http://schemas.microsoft.com/office/drawing/2014/main" id="{826AFDC3-8F3C-A549-A9EA-94CD4B128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8690" name="Freeform 27">
                <a:extLst>
                  <a:ext uri="{FF2B5EF4-FFF2-40B4-BE49-F238E27FC236}">
                    <a16:creationId xmlns:a16="http://schemas.microsoft.com/office/drawing/2014/main" id="{6B8C2155-8617-F746-8E37-0F3E641FB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8664" name="Group 28">
              <a:extLst>
                <a:ext uri="{FF2B5EF4-FFF2-40B4-BE49-F238E27FC236}">
                  <a16:creationId xmlns:a16="http://schemas.microsoft.com/office/drawing/2014/main" id="{31833F1F-D0F2-9F47-99D7-5A1684C24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8665" name="Rectangle 29">
                <a:extLst>
                  <a:ext uri="{FF2B5EF4-FFF2-40B4-BE49-F238E27FC236}">
                    <a16:creationId xmlns:a16="http://schemas.microsoft.com/office/drawing/2014/main" id="{C7E5B320-AB17-AB46-AFD0-233037E78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666" name="Rectangle 30">
                <a:extLst>
                  <a:ext uri="{FF2B5EF4-FFF2-40B4-BE49-F238E27FC236}">
                    <a16:creationId xmlns:a16="http://schemas.microsoft.com/office/drawing/2014/main" id="{35985285-4FDC-254A-AA59-AF24236FC9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8667" name="Rectangle 31">
                <a:extLst>
                  <a:ext uri="{FF2B5EF4-FFF2-40B4-BE49-F238E27FC236}">
                    <a16:creationId xmlns:a16="http://schemas.microsoft.com/office/drawing/2014/main" id="{44EFD7C9-4020-B64F-861D-BB3B63B5D5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b="1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027" name="Text Box 32">
            <a:extLst>
              <a:ext uri="{FF2B5EF4-FFF2-40B4-BE49-F238E27FC236}">
                <a16:creationId xmlns:a16="http://schemas.microsoft.com/office/drawing/2014/main" id="{EAD97E9C-11E6-DF46-B53E-6AB08B9C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16688"/>
            <a:ext cx="9953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zh-CN" sz="1000" b="1">
                <a:solidFill>
                  <a:srgbClr val="FFFFFF"/>
                </a:solidFill>
                <a:ea typeface="宋体" panose="02010600030101010101" pitchFamily="2" charset="-122"/>
              </a:rPr>
              <a:t>©2006 TBBMI</a:t>
            </a:r>
          </a:p>
        </p:txBody>
      </p:sp>
      <p:sp>
        <p:nvSpPr>
          <p:cNvPr id="244769" name="Rectangle 33">
            <a:extLst>
              <a:ext uri="{FF2B5EF4-FFF2-40B4-BE49-F238E27FC236}">
                <a16:creationId xmlns:a16="http://schemas.microsoft.com/office/drawing/2014/main" id="{BFC35917-B7C3-4846-9402-262EB3E78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zh-CN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ea typeface="宋体" panose="02010600030101010101" pitchFamily="2" charset="-122"/>
              </a:rPr>
              <a:t>8.0.01.</a:t>
            </a:r>
          </a:p>
        </p:txBody>
      </p:sp>
      <p:sp>
        <p:nvSpPr>
          <p:cNvPr id="198661" name="Base" hidden="1">
            <a:extLst>
              <a:ext uri="{FF2B5EF4-FFF2-40B4-BE49-F238E27FC236}">
                <a16:creationId xmlns:a16="http://schemas.microsoft.com/office/drawing/2014/main" id="{2E14AB4F-B663-4C44-9AF6-73590C707A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025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88" r:id="rId1"/>
    <p:sldLayoutId id="2147484989" r:id="rId2"/>
    <p:sldLayoutId id="2147484990" r:id="rId3"/>
    <p:sldLayoutId id="2147484991" r:id="rId4"/>
    <p:sldLayoutId id="2147484992" r:id="rId5"/>
    <p:sldLayoutId id="2147484993" r:id="rId6"/>
    <p:sldLayoutId id="2147484994" r:id="rId7"/>
    <p:sldLayoutId id="2147484995" r:id="rId8"/>
    <p:sldLayoutId id="2147484996" r:id="rId9"/>
    <p:sldLayoutId id="2147484997" r:id="rId10"/>
    <p:sldLayoutId id="2147484998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宋体" charset="-122"/>
          <a:cs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682" name="Group 31">
            <a:extLst>
              <a:ext uri="{FF2B5EF4-FFF2-40B4-BE49-F238E27FC236}">
                <a16:creationId xmlns:a16="http://schemas.microsoft.com/office/drawing/2014/main" id="{47FCA883-AFD3-2547-93D9-7FBCFF49414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99685" name="Rectangle 2">
              <a:extLst>
                <a:ext uri="{FF2B5EF4-FFF2-40B4-BE49-F238E27FC236}">
                  <a16:creationId xmlns:a16="http://schemas.microsoft.com/office/drawing/2014/main" id="{B58FBACE-9708-D34B-8171-17ED1CA0CB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defTabSz="914400"/>
              <a:endParaRPr lang="en-US" altLang="en-US" sz="900">
                <a:solidFill>
                  <a:srgbClr val="FFA27C"/>
                </a:solidFill>
              </a:endParaRPr>
            </a:p>
          </p:txBody>
        </p:sp>
        <p:grpSp>
          <p:nvGrpSpPr>
            <p:cNvPr id="199686" name="Group 26">
              <a:extLst>
                <a:ext uri="{FF2B5EF4-FFF2-40B4-BE49-F238E27FC236}">
                  <a16:creationId xmlns:a16="http://schemas.microsoft.com/office/drawing/2014/main" id="{BEE755AE-3CDA-114B-AEFF-F91CA19AE9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2" name="Rectangle 3">
                <a:extLst>
                  <a:ext uri="{FF2B5EF4-FFF2-40B4-BE49-F238E27FC236}">
                    <a16:creationId xmlns:a16="http://schemas.microsoft.com/office/drawing/2014/main" id="{8C9C1DE1-0D00-BA4E-B1D2-F33CC554D7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algn="ctr" defTabSz="914400" eaLnBrk="0" hangingPunct="0">
                  <a:defRPr/>
                </a:pPr>
                <a:endParaRPr lang="en-US" sz="900">
                  <a:solidFill>
                    <a:srgbClr val="FFA27C"/>
                  </a:solidFill>
                  <a:latin typeface="Arial" pitchFamily="-107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9692" name="Freeform 4">
                <a:extLst>
                  <a:ext uri="{FF2B5EF4-FFF2-40B4-BE49-F238E27FC236}">
                    <a16:creationId xmlns:a16="http://schemas.microsoft.com/office/drawing/2014/main" id="{D61E4259-06C5-A447-B524-6455CFB5BB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3" name="Freeform 5">
                <a:extLst>
                  <a:ext uri="{FF2B5EF4-FFF2-40B4-BE49-F238E27FC236}">
                    <a16:creationId xmlns:a16="http://schemas.microsoft.com/office/drawing/2014/main" id="{B8BCACD5-BE2D-D347-954F-C7F1FBE0E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4" name="Freeform 6">
                <a:extLst>
                  <a:ext uri="{FF2B5EF4-FFF2-40B4-BE49-F238E27FC236}">
                    <a16:creationId xmlns:a16="http://schemas.microsoft.com/office/drawing/2014/main" id="{19951F0E-D152-0245-8818-C271267E5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5" name="Freeform 7">
                <a:extLst>
                  <a:ext uri="{FF2B5EF4-FFF2-40B4-BE49-F238E27FC236}">
                    <a16:creationId xmlns:a16="http://schemas.microsoft.com/office/drawing/2014/main" id="{D2EF4711-4638-FD4A-846E-054BD180F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6" name="Freeform 8">
                <a:extLst>
                  <a:ext uri="{FF2B5EF4-FFF2-40B4-BE49-F238E27FC236}">
                    <a16:creationId xmlns:a16="http://schemas.microsoft.com/office/drawing/2014/main" id="{CA9A571C-5132-A846-86DA-9DEE1FDBD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7" name="Freeform 9">
                <a:extLst>
                  <a:ext uri="{FF2B5EF4-FFF2-40B4-BE49-F238E27FC236}">
                    <a16:creationId xmlns:a16="http://schemas.microsoft.com/office/drawing/2014/main" id="{4BB3266C-FFE5-9642-B6CF-BA5AFDCDA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8" name="Freeform 10">
                <a:extLst>
                  <a:ext uri="{FF2B5EF4-FFF2-40B4-BE49-F238E27FC236}">
                    <a16:creationId xmlns:a16="http://schemas.microsoft.com/office/drawing/2014/main" id="{AC816D99-A796-8341-87AE-7A4A6CC85B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699" name="Freeform 11">
                <a:extLst>
                  <a:ext uri="{FF2B5EF4-FFF2-40B4-BE49-F238E27FC236}">
                    <a16:creationId xmlns:a16="http://schemas.microsoft.com/office/drawing/2014/main" id="{D6E55169-F21F-6948-B25A-89C7C89A6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0" name="Freeform 12">
                <a:extLst>
                  <a:ext uri="{FF2B5EF4-FFF2-40B4-BE49-F238E27FC236}">
                    <a16:creationId xmlns:a16="http://schemas.microsoft.com/office/drawing/2014/main" id="{75CDE254-6F6B-7A49-98EC-1761F28F50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1" name="Freeform 13">
                <a:extLst>
                  <a:ext uri="{FF2B5EF4-FFF2-40B4-BE49-F238E27FC236}">
                    <a16:creationId xmlns:a16="http://schemas.microsoft.com/office/drawing/2014/main" id="{8C44C4AA-681E-BD49-AD9F-17469C563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2" name="Freeform 14">
                <a:extLst>
                  <a:ext uri="{FF2B5EF4-FFF2-40B4-BE49-F238E27FC236}">
                    <a16:creationId xmlns:a16="http://schemas.microsoft.com/office/drawing/2014/main" id="{A6FEEC56-4D14-FB4D-A6B4-42CEE28FD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3" name="Freeform 15">
                <a:extLst>
                  <a:ext uri="{FF2B5EF4-FFF2-40B4-BE49-F238E27FC236}">
                    <a16:creationId xmlns:a16="http://schemas.microsoft.com/office/drawing/2014/main" id="{2F49B8ED-EF1B-1747-B4AA-ABEF4B2D1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4" name="Freeform 16">
                <a:extLst>
                  <a:ext uri="{FF2B5EF4-FFF2-40B4-BE49-F238E27FC236}">
                    <a16:creationId xmlns:a16="http://schemas.microsoft.com/office/drawing/2014/main" id="{34FE978F-D0AB-9B44-887E-DB08D3D91A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5" name="Freeform 17">
                <a:extLst>
                  <a:ext uri="{FF2B5EF4-FFF2-40B4-BE49-F238E27FC236}">
                    <a16:creationId xmlns:a16="http://schemas.microsoft.com/office/drawing/2014/main" id="{86F0FE29-9D77-3C4E-BB8B-0CCFD076B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6" name="Freeform 18">
                <a:extLst>
                  <a:ext uri="{FF2B5EF4-FFF2-40B4-BE49-F238E27FC236}">
                    <a16:creationId xmlns:a16="http://schemas.microsoft.com/office/drawing/2014/main" id="{B105C58A-AC2C-CE46-96D7-6F272C8E4E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7" name="Freeform 19">
                <a:extLst>
                  <a:ext uri="{FF2B5EF4-FFF2-40B4-BE49-F238E27FC236}">
                    <a16:creationId xmlns:a16="http://schemas.microsoft.com/office/drawing/2014/main" id="{1A077008-2602-8749-AF02-CAF22225AB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8" name="Freeform 20">
                <a:extLst>
                  <a:ext uri="{FF2B5EF4-FFF2-40B4-BE49-F238E27FC236}">
                    <a16:creationId xmlns:a16="http://schemas.microsoft.com/office/drawing/2014/main" id="{FBAAD570-9949-F54E-9AFB-EE0D50F29A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09" name="Freeform 21">
                <a:extLst>
                  <a:ext uri="{FF2B5EF4-FFF2-40B4-BE49-F238E27FC236}">
                    <a16:creationId xmlns:a16="http://schemas.microsoft.com/office/drawing/2014/main" id="{D9A19390-ABE3-1E43-A8C9-9647E1A8E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0" name="Freeform 22">
                <a:extLst>
                  <a:ext uri="{FF2B5EF4-FFF2-40B4-BE49-F238E27FC236}">
                    <a16:creationId xmlns:a16="http://schemas.microsoft.com/office/drawing/2014/main" id="{B0A38530-EBCD-4148-A5DC-4C5C1B466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1" name="Freeform 23">
                <a:extLst>
                  <a:ext uri="{FF2B5EF4-FFF2-40B4-BE49-F238E27FC236}">
                    <a16:creationId xmlns:a16="http://schemas.microsoft.com/office/drawing/2014/main" id="{0B7B5576-CE97-AD45-8A49-7EF48A62CD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2" name="Freeform 24">
                <a:extLst>
                  <a:ext uri="{FF2B5EF4-FFF2-40B4-BE49-F238E27FC236}">
                    <a16:creationId xmlns:a16="http://schemas.microsoft.com/office/drawing/2014/main" id="{A5F8A482-27A1-654C-85B1-354E2B4787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9713" name="Freeform 25">
                <a:extLst>
                  <a:ext uri="{FF2B5EF4-FFF2-40B4-BE49-F238E27FC236}">
                    <a16:creationId xmlns:a16="http://schemas.microsoft.com/office/drawing/2014/main" id="{F67CCA12-3030-3B4C-8897-6BA372F7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9687" name="Group 30">
              <a:extLst>
                <a:ext uri="{FF2B5EF4-FFF2-40B4-BE49-F238E27FC236}">
                  <a16:creationId xmlns:a16="http://schemas.microsoft.com/office/drawing/2014/main" id="{FE207BF7-1FF3-CC4F-8D0A-2B572DA278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99688" name="Rectangle 27">
                <a:extLst>
                  <a:ext uri="{FF2B5EF4-FFF2-40B4-BE49-F238E27FC236}">
                    <a16:creationId xmlns:a16="http://schemas.microsoft.com/office/drawing/2014/main" id="{11CF8341-AEAD-AC46-ADBF-EBAABF614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sz="900">
                  <a:solidFill>
                    <a:srgbClr val="FFA27C"/>
                  </a:solidFill>
                </a:endParaRPr>
              </a:p>
            </p:txBody>
          </p:sp>
          <p:sp>
            <p:nvSpPr>
              <p:cNvPr id="199689" name="Rectangle 28">
                <a:extLst>
                  <a:ext uri="{FF2B5EF4-FFF2-40B4-BE49-F238E27FC236}">
                    <a16:creationId xmlns:a16="http://schemas.microsoft.com/office/drawing/2014/main" id="{21A10B52-11FE-CA4A-AF8B-172BC8E28E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sz="900">
                  <a:solidFill>
                    <a:srgbClr val="FFA27C"/>
                  </a:solidFill>
                </a:endParaRPr>
              </a:p>
            </p:txBody>
          </p:sp>
          <p:sp>
            <p:nvSpPr>
              <p:cNvPr id="199690" name="Rectangle 29">
                <a:extLst>
                  <a:ext uri="{FF2B5EF4-FFF2-40B4-BE49-F238E27FC236}">
                    <a16:creationId xmlns:a16="http://schemas.microsoft.com/office/drawing/2014/main" id="{CD3D5DC3-B24A-494F-B8E4-1AB52686CA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defTabSz="914400"/>
                <a:endParaRPr lang="en-US" altLang="en-US" sz="900">
                  <a:solidFill>
                    <a:srgbClr val="FFA27C"/>
                  </a:solidFill>
                </a:endParaRPr>
              </a:p>
            </p:txBody>
          </p:sp>
        </p:grpSp>
      </p:grpSp>
      <p:sp>
        <p:nvSpPr>
          <p:cNvPr id="1027" name="Text Box 34">
            <a:extLst>
              <a:ext uri="{FF2B5EF4-FFF2-40B4-BE49-F238E27FC236}">
                <a16:creationId xmlns:a16="http://schemas.microsoft.com/office/drawing/2014/main" id="{ABA40D47-36C1-9647-BD2B-0195EC15384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82575" y="6519863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©2006 TBBMI</a:t>
            </a:r>
          </a:p>
        </p:txBody>
      </p:sp>
      <p:sp>
        <p:nvSpPr>
          <p:cNvPr id="199684" name="Rectangle 35">
            <a:extLst>
              <a:ext uri="{FF2B5EF4-FFF2-40B4-BE49-F238E27FC236}">
                <a16:creationId xmlns:a16="http://schemas.microsoft.com/office/drawing/2014/main" id="{33EA73E2-9796-3B45-99C5-CD92A2AC93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602538" y="6519863"/>
            <a:ext cx="6477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cs typeface="Arial" panose="020B0604020202020204" pitchFamily="34" charset="0"/>
              </a:rPr>
              <a:t>9.65.01.</a:t>
            </a:r>
          </a:p>
        </p:txBody>
      </p:sp>
    </p:spTree>
    <p:extLst>
      <p:ext uri="{BB962C8B-B14F-4D97-AF65-F5344CB8AC3E}">
        <p14:creationId xmlns:p14="http://schemas.microsoft.com/office/powerpoint/2010/main" val="7948987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00" r:id="rId1"/>
    <p:sldLayoutId id="2147485001" r:id="rId2"/>
    <p:sldLayoutId id="2147485002" r:id="rId3"/>
    <p:sldLayoutId id="2147485003" r:id="rId4"/>
    <p:sldLayoutId id="2147485004" r:id="rId5"/>
    <p:sldLayoutId id="2147485005" r:id="rId6"/>
    <p:sldLayoutId id="2147485006" r:id="rId7"/>
    <p:sldLayoutId id="2147485007" r:id="rId8"/>
    <p:sldLayoutId id="2147485008" r:id="rId9"/>
    <p:sldLayoutId id="2147485009" r:id="rId10"/>
    <p:sldLayoutId id="2147485010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706" name="Group 2">
            <a:extLst>
              <a:ext uri="{FF2B5EF4-FFF2-40B4-BE49-F238E27FC236}">
                <a16:creationId xmlns:a16="http://schemas.microsoft.com/office/drawing/2014/main" id="{2322A535-D1F3-B644-9275-53E5C2CAC52A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200709" name="Rectangle 3">
              <a:extLst>
                <a:ext uri="{FF2B5EF4-FFF2-40B4-BE49-F238E27FC236}">
                  <a16:creationId xmlns:a16="http://schemas.microsoft.com/office/drawing/2014/main" id="{6303CA6F-D60C-BE4C-8CDE-8573B79CB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defTabSz="914400"/>
              <a:endParaRPr lang="en-US" alt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200710" name="Group 4">
              <a:extLst>
                <a:ext uri="{FF2B5EF4-FFF2-40B4-BE49-F238E27FC236}">
                  <a16:creationId xmlns:a16="http://schemas.microsoft.com/office/drawing/2014/main" id="{B576D310-9C75-5342-BAFA-63F8362ED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19813" name="Rectangle 5">
                <a:extLst>
                  <a:ext uri="{FF2B5EF4-FFF2-40B4-BE49-F238E27FC236}">
                    <a16:creationId xmlns:a16="http://schemas.microsoft.com/office/drawing/2014/main" id="{F5A7DD89-BB9A-2243-944E-F38AB26EE5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 w="12700">
                <a:noFill/>
                <a:miter lim="800000"/>
                <a:headEnd/>
                <a:tailEnd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</p:spPr>
            <p:txBody>
              <a:bodyPr wrap="none" anchor="ctr"/>
              <a:lstStyle/>
              <a:p>
                <a:pPr defTabSz="914400" eaLnBrk="0" hangingPunct="0">
                  <a:defRPr/>
                </a:pPr>
                <a:endParaRPr lang="en-US">
                  <a:solidFill>
                    <a:srgbClr val="FFFFFF"/>
                  </a:solidFill>
                  <a:latin typeface="Arial" pitchFamily="-112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0716" name="Freeform 6">
                <a:extLst>
                  <a:ext uri="{FF2B5EF4-FFF2-40B4-BE49-F238E27FC236}">
                    <a16:creationId xmlns:a16="http://schemas.microsoft.com/office/drawing/2014/main" id="{544EF1AB-E499-F04A-8722-5E1BBE9347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17" name="Freeform 7">
                <a:extLst>
                  <a:ext uri="{FF2B5EF4-FFF2-40B4-BE49-F238E27FC236}">
                    <a16:creationId xmlns:a16="http://schemas.microsoft.com/office/drawing/2014/main" id="{0D301758-C623-5541-809F-4930AFEE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18" name="Freeform 8">
                <a:extLst>
                  <a:ext uri="{FF2B5EF4-FFF2-40B4-BE49-F238E27FC236}">
                    <a16:creationId xmlns:a16="http://schemas.microsoft.com/office/drawing/2014/main" id="{D1FCCDE9-4D8F-A54B-A1A7-2C79A3409B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19" name="Freeform 9">
                <a:extLst>
                  <a:ext uri="{FF2B5EF4-FFF2-40B4-BE49-F238E27FC236}">
                    <a16:creationId xmlns:a16="http://schemas.microsoft.com/office/drawing/2014/main" id="{FFA8E88E-C4DE-B54D-98B3-BEBE5D3C6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0" name="Freeform 10">
                <a:extLst>
                  <a:ext uri="{FF2B5EF4-FFF2-40B4-BE49-F238E27FC236}">
                    <a16:creationId xmlns:a16="http://schemas.microsoft.com/office/drawing/2014/main" id="{12D5AF97-20A8-444B-BEA2-3523D468A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1" name="Freeform 11">
                <a:extLst>
                  <a:ext uri="{FF2B5EF4-FFF2-40B4-BE49-F238E27FC236}">
                    <a16:creationId xmlns:a16="http://schemas.microsoft.com/office/drawing/2014/main" id="{1D813F30-BBF3-444F-A409-54BF7354A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2" name="Freeform 12">
                <a:extLst>
                  <a:ext uri="{FF2B5EF4-FFF2-40B4-BE49-F238E27FC236}">
                    <a16:creationId xmlns:a16="http://schemas.microsoft.com/office/drawing/2014/main" id="{898FF098-05FB-C641-8E8C-7C9225C05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3" name="Freeform 13">
                <a:extLst>
                  <a:ext uri="{FF2B5EF4-FFF2-40B4-BE49-F238E27FC236}">
                    <a16:creationId xmlns:a16="http://schemas.microsoft.com/office/drawing/2014/main" id="{D1E795F0-F8AC-F148-9398-04C80C719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4" name="Freeform 14">
                <a:extLst>
                  <a:ext uri="{FF2B5EF4-FFF2-40B4-BE49-F238E27FC236}">
                    <a16:creationId xmlns:a16="http://schemas.microsoft.com/office/drawing/2014/main" id="{75255018-558F-8340-9E65-F25C0A524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5" name="Freeform 15">
                <a:extLst>
                  <a:ext uri="{FF2B5EF4-FFF2-40B4-BE49-F238E27FC236}">
                    <a16:creationId xmlns:a16="http://schemas.microsoft.com/office/drawing/2014/main" id="{0457461C-E754-B149-9D20-EC9A58D1D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6" name="Freeform 16">
                <a:extLst>
                  <a:ext uri="{FF2B5EF4-FFF2-40B4-BE49-F238E27FC236}">
                    <a16:creationId xmlns:a16="http://schemas.microsoft.com/office/drawing/2014/main" id="{9E2C75AF-58DC-5F40-B115-CED56164A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7" name="Freeform 17">
                <a:extLst>
                  <a:ext uri="{FF2B5EF4-FFF2-40B4-BE49-F238E27FC236}">
                    <a16:creationId xmlns:a16="http://schemas.microsoft.com/office/drawing/2014/main" id="{30FF1F25-746D-2143-A220-F7EA465D3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8" name="Freeform 18">
                <a:extLst>
                  <a:ext uri="{FF2B5EF4-FFF2-40B4-BE49-F238E27FC236}">
                    <a16:creationId xmlns:a16="http://schemas.microsoft.com/office/drawing/2014/main" id="{B31A073E-4E63-A040-8159-2ADD78297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29" name="Freeform 19">
                <a:extLst>
                  <a:ext uri="{FF2B5EF4-FFF2-40B4-BE49-F238E27FC236}">
                    <a16:creationId xmlns:a16="http://schemas.microsoft.com/office/drawing/2014/main" id="{9AC4FBB3-6142-0F49-B20E-F09C0599D9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0" name="Freeform 20">
                <a:extLst>
                  <a:ext uri="{FF2B5EF4-FFF2-40B4-BE49-F238E27FC236}">
                    <a16:creationId xmlns:a16="http://schemas.microsoft.com/office/drawing/2014/main" id="{97B382A9-39F3-804B-88F4-B8C9BE7382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1" name="Freeform 21">
                <a:extLst>
                  <a:ext uri="{FF2B5EF4-FFF2-40B4-BE49-F238E27FC236}">
                    <a16:creationId xmlns:a16="http://schemas.microsoft.com/office/drawing/2014/main" id="{C7FE4BA9-49D8-164B-BCF2-8331CA959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2" name="Freeform 22">
                <a:extLst>
                  <a:ext uri="{FF2B5EF4-FFF2-40B4-BE49-F238E27FC236}">
                    <a16:creationId xmlns:a16="http://schemas.microsoft.com/office/drawing/2014/main" id="{A74CED4D-255A-A34F-8F0E-715C8C3C1C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3" name="Freeform 23">
                <a:extLst>
                  <a:ext uri="{FF2B5EF4-FFF2-40B4-BE49-F238E27FC236}">
                    <a16:creationId xmlns:a16="http://schemas.microsoft.com/office/drawing/2014/main" id="{1C006B2E-1100-7742-8717-002022AD2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4" name="Freeform 24">
                <a:extLst>
                  <a:ext uri="{FF2B5EF4-FFF2-40B4-BE49-F238E27FC236}">
                    <a16:creationId xmlns:a16="http://schemas.microsoft.com/office/drawing/2014/main" id="{2FC19BD6-AAA5-9B48-8476-44FFF418F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5" name="Freeform 25">
                <a:extLst>
                  <a:ext uri="{FF2B5EF4-FFF2-40B4-BE49-F238E27FC236}">
                    <a16:creationId xmlns:a16="http://schemas.microsoft.com/office/drawing/2014/main" id="{132171F9-37EF-444A-9E57-0DD8EF6B4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6" name="Freeform 26">
                <a:extLst>
                  <a:ext uri="{FF2B5EF4-FFF2-40B4-BE49-F238E27FC236}">
                    <a16:creationId xmlns:a16="http://schemas.microsoft.com/office/drawing/2014/main" id="{576E9245-917B-A746-8FF4-D9C9D0D8D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0737" name="Freeform 27">
                <a:extLst>
                  <a:ext uri="{FF2B5EF4-FFF2-40B4-BE49-F238E27FC236}">
                    <a16:creationId xmlns:a16="http://schemas.microsoft.com/office/drawing/2014/main" id="{CD09A6D2-133C-E548-9274-F4CCD52B5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0711" name="Group 28">
              <a:extLst>
                <a:ext uri="{FF2B5EF4-FFF2-40B4-BE49-F238E27FC236}">
                  <a16:creationId xmlns:a16="http://schemas.microsoft.com/office/drawing/2014/main" id="{4000B2A2-74D0-4F43-90CE-88362AF8FB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200712" name="Rectangle 29">
                <a:extLst>
                  <a:ext uri="{FF2B5EF4-FFF2-40B4-BE49-F238E27FC236}">
                    <a16:creationId xmlns:a16="http://schemas.microsoft.com/office/drawing/2014/main" id="{BB5F7814-BEE5-5643-848A-47B05B7739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713" name="Rectangle 30">
                <a:extLst>
                  <a:ext uri="{FF2B5EF4-FFF2-40B4-BE49-F238E27FC236}">
                    <a16:creationId xmlns:a16="http://schemas.microsoft.com/office/drawing/2014/main" id="{7E835B24-431C-9643-A96B-0C99CBCE3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0714" name="Rectangle 31">
                <a:extLst>
                  <a:ext uri="{FF2B5EF4-FFF2-40B4-BE49-F238E27FC236}">
                    <a16:creationId xmlns:a16="http://schemas.microsoft.com/office/drawing/2014/main" id="{A877FFF4-50A5-5744-B8CE-EFA844691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defTabSz="914400"/>
                <a:endParaRPr lang="en-US" alt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71683" name="Text Box 32">
            <a:extLst>
              <a:ext uri="{FF2B5EF4-FFF2-40B4-BE49-F238E27FC236}">
                <a16:creationId xmlns:a16="http://schemas.microsoft.com/office/drawing/2014/main" id="{B71C33BA-509F-A044-ABE2-B9F41000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6542088"/>
            <a:ext cx="995363" cy="244475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000" b="1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19841" name="Rectangle 33">
            <a:extLst>
              <a:ext uri="{FF2B5EF4-FFF2-40B4-BE49-F238E27FC236}">
                <a16:creationId xmlns:a16="http://schemas.microsoft.com/office/drawing/2014/main" id="{C3F5B33B-62D3-DD4A-A0D6-765EFEDD7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5" y="6529388"/>
            <a:ext cx="661988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/>
            <a:r>
              <a:rPr lang="en-US" altLang="en-US" sz="1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7.5.01.</a:t>
            </a:r>
          </a:p>
        </p:txBody>
      </p:sp>
    </p:spTree>
    <p:extLst>
      <p:ext uri="{BB962C8B-B14F-4D97-AF65-F5344CB8AC3E}">
        <p14:creationId xmlns:p14="http://schemas.microsoft.com/office/powerpoint/2010/main" val="282114940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12" r:id="rId1"/>
    <p:sldLayoutId id="2147485013" r:id="rId2"/>
    <p:sldLayoutId id="2147485014" r:id="rId3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39F8087A-8011-384A-A57E-E7652CF252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ECBE0FD9-D6E7-784F-8E15-C047BC77D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82522D8-C3B6-8B47-85F4-E3F7FEB020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DCA52E05-C3D5-EE47-AA12-BBAA8FB1F2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2E5E163C-C46E-1E49-8B87-4C685DEB50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8943450C-7C9A-5C42-9A29-28FBB351F7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6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6" r:id="rId1"/>
    <p:sldLayoutId id="214748501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426F5BE1-E286-BB44-ABD1-85758FABFD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EB3E0E49-1667-E94C-B8D1-A46472F08D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440DF1B-2588-3E4A-951F-6EA345E17BE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D60EF30-9DAB-C54C-86EB-626552AEDEB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Arial" pitchFamily="-12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37EBB99-C0AE-9B40-A370-DBB512526A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</a:defRPr>
            </a:lvl1pPr>
          </a:lstStyle>
          <a:p>
            <a:fld id="{F9439377-0B8D-5F42-9112-139DFB367D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2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9" r:id="rId1"/>
    <p:sldLayoutId id="2147485020" r:id="rId2"/>
    <p:sldLayoutId id="2147485021" r:id="rId3"/>
    <p:sldLayoutId id="2147485022" r:id="rId4"/>
    <p:sldLayoutId id="2147485023" r:id="rId5"/>
    <p:sldLayoutId id="2147485024" r:id="rId6"/>
    <p:sldLayoutId id="2147485025" r:id="rId7"/>
    <p:sldLayoutId id="2147485026" r:id="rId8"/>
    <p:sldLayoutId id="2147485027" r:id="rId9"/>
    <p:sldLayoutId id="2147485028" r:id="rId10"/>
    <p:sldLayoutId id="2147485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  <a:ea typeface="ＭＳ Ｐゴシック" charset="0"/>
          <a:cs typeface="Geneva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423F3E83-B33F-5B46-9000-C121FB545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0A5E9F7D-1AA3-FF4F-AFAC-93A9D6A552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07D744C3-CDFE-4D41-83F2-4FD0017D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437BE6F3-C34E-3A45-82D2-9973E4B74EE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3C4A2EC1-7447-3245-B362-27C63724BFF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7AACA8F4-C872-C940-973B-BBE2581DD06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D0EAE63C-CAA8-6F43-A1C3-3BBD95CEA7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779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1" r:id="rId1"/>
    <p:sldLayoutId id="2147485032" r:id="rId2"/>
    <p:sldLayoutId id="2147485033" r:id="rId3"/>
    <p:sldLayoutId id="2147485034" r:id="rId4"/>
    <p:sldLayoutId id="2147485035" r:id="rId5"/>
    <p:sldLayoutId id="2147485036" r:id="rId6"/>
    <p:sldLayoutId id="2147485037" r:id="rId7"/>
    <p:sldLayoutId id="2147485038" r:id="rId8"/>
    <p:sldLayoutId id="2147485039" r:id="rId9"/>
    <p:sldLayoutId id="2147485040" r:id="rId10"/>
    <p:sldLayoutId id="21474850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1026">
            <a:extLst>
              <a:ext uri="{FF2B5EF4-FFF2-40B4-BE49-F238E27FC236}">
                <a16:creationId xmlns:a16="http://schemas.microsoft.com/office/drawing/2014/main" id="{321E4BC2-800A-894E-A904-78F3E773BA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3955" name="Rectangle 1027">
            <a:extLst>
              <a:ext uri="{FF2B5EF4-FFF2-40B4-BE49-F238E27FC236}">
                <a16:creationId xmlns:a16="http://schemas.microsoft.com/office/drawing/2014/main" id="{1BD53E31-A2E9-5B43-B9E5-EEE1A24D6B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6" name="Rectangle 1028">
            <a:extLst>
              <a:ext uri="{FF2B5EF4-FFF2-40B4-BE49-F238E27FC236}">
                <a16:creationId xmlns:a16="http://schemas.microsoft.com/office/drawing/2014/main" id="{371544D4-A6D4-2440-A02E-80A5256DCAE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79AA2D3F-448A-D843-96A6-6C853967488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11C260D-296A-EE44-B6DD-2BB6AFEEEC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</a:defRPr>
            </a:lvl1pPr>
          </a:lstStyle>
          <a:p>
            <a:fld id="{E73D50FF-4E3E-324B-AC8C-2700A115A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82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1" hangingPunct="1">
              <a:defRPr/>
            </a:pPr>
            <a:fld id="{5C19493D-D1C8-2D44-837F-E84E54ACCB51}" type="slidenum">
              <a:rPr lang="en-US">
                <a:solidFill>
                  <a:srgbClr val="000000"/>
                </a:solidFill>
                <a:latin typeface="Times New Roman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82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5" r:id="rId1"/>
    <p:sldLayoutId id="2147485046" r:id="rId2"/>
    <p:sldLayoutId id="2147485047" r:id="rId3"/>
    <p:sldLayoutId id="2147485048" r:id="rId4"/>
    <p:sldLayoutId id="2147485049" r:id="rId5"/>
    <p:sldLayoutId id="2147485050" r:id="rId6"/>
    <p:sldLayoutId id="2147485051" r:id="rId7"/>
    <p:sldLayoutId id="2147485052" r:id="rId8"/>
    <p:sldLayoutId id="2147485053" r:id="rId9"/>
    <p:sldLayoutId id="2147485054" r:id="rId10"/>
    <p:sldLayoutId id="2147485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3320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321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322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323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 eaLnBrk="1" hangingPunct="1">
              <a:defRPr/>
            </a:pPr>
            <a:fld id="{A963465A-6F78-8246-B96E-0F5C2E01655B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55284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63" r:id="rId7"/>
    <p:sldLayoutId id="2147485064" r:id="rId8"/>
    <p:sldLayoutId id="2147485065" r:id="rId9"/>
    <p:sldLayoutId id="2147485066" r:id="rId10"/>
    <p:sldLayoutId id="2147485067" r:id="rId11"/>
    <p:sldLayoutId id="2147485068" r:id="rId12"/>
    <p:sldLayoutId id="214748506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90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165896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5897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5898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5899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defTabSz="457200" eaLnBrk="1" hangingPunct="1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5DD388E2-F1C6-DA4B-929D-6649C4B0E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97364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079" r:id="rId9"/>
    <p:sldLayoutId id="2147485080" r:id="rId10"/>
    <p:sldLayoutId id="2147485081" r:id="rId11"/>
    <p:sldLayoutId id="2147485082" r:id="rId12"/>
    <p:sldLayoutId id="214748508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7256CBEC-CB86-5A48-8D5B-4901F08D97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2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5" r:id="rId1"/>
    <p:sldLayoutId id="2147485086" r:id="rId2"/>
    <p:sldLayoutId id="2147485087" r:id="rId3"/>
    <p:sldLayoutId id="2147485088" r:id="rId4"/>
    <p:sldLayoutId id="2147485089" r:id="rId5"/>
    <p:sldLayoutId id="2147485090" r:id="rId6"/>
    <p:sldLayoutId id="2147485091" r:id="rId7"/>
    <p:sldLayoutId id="2147485092" r:id="rId8"/>
    <p:sldLayoutId id="2147485093" r:id="rId9"/>
    <p:sldLayoutId id="2147485094" r:id="rId10"/>
    <p:sldLayoutId id="21474850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05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05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2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6C4182A-7470-3C4A-9A50-969B8D9B0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8" r:id="rId1"/>
    <p:sldLayoutId id="2147484549" r:id="rId2"/>
    <p:sldLayoutId id="2147484550" r:id="rId3"/>
    <p:sldLayoutId id="2147484551" r:id="rId4"/>
    <p:sldLayoutId id="2147484552" r:id="rId5"/>
    <p:sldLayoutId id="2147484553" r:id="rId6"/>
    <p:sldLayoutId id="2147484554" r:id="rId7"/>
    <p:sldLayoutId id="2147484555" r:id="rId8"/>
    <p:sldLayoutId id="2147484556" r:id="rId9"/>
    <p:sldLayoutId id="2147484557" r:id="rId10"/>
    <p:sldLayoutId id="2147484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378" name="Group 2"/>
          <p:cNvGrpSpPr>
            <a:grpSpLocks/>
          </p:cNvGrpSpPr>
          <p:nvPr/>
        </p:nvGrpSpPr>
        <p:grpSpPr bwMode="auto">
          <a:xfrm>
            <a:off x="0" y="0"/>
            <a:ext cx="8478838" cy="6173788"/>
            <a:chOff x="0" y="0"/>
            <a:chExt cx="5341" cy="3889"/>
          </a:xfrm>
        </p:grpSpPr>
        <p:sp>
          <p:nvSpPr>
            <p:cNvPr id="229384" name="Freeform 3"/>
            <p:cNvSpPr>
              <a:spLocks/>
            </p:cNvSpPr>
            <p:nvPr/>
          </p:nvSpPr>
          <p:spPr bwMode="auto">
            <a:xfrm>
              <a:off x="0" y="0"/>
              <a:ext cx="3863" cy="3889"/>
            </a:xfrm>
            <a:custGeom>
              <a:avLst/>
              <a:gdLst>
                <a:gd name="T0" fmla="*/ 3862 w 3863"/>
                <a:gd name="T1" fmla="*/ 3418 h 3889"/>
                <a:gd name="T2" fmla="*/ 457 w 3863"/>
                <a:gd name="T3" fmla="*/ 0 h 3889"/>
                <a:gd name="T4" fmla="*/ 0 w 3863"/>
                <a:gd name="T5" fmla="*/ 0 h 3889"/>
                <a:gd name="T6" fmla="*/ 0 w 3863"/>
                <a:gd name="T7" fmla="*/ 481 h 3889"/>
                <a:gd name="T8" fmla="*/ 3394 w 3863"/>
                <a:gd name="T9" fmla="*/ 3888 h 3889"/>
                <a:gd name="T10" fmla="*/ 3862 w 3863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863" h="3889">
                  <a:moveTo>
                    <a:pt x="3862" y="3418"/>
                  </a:moveTo>
                  <a:lnTo>
                    <a:pt x="457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394" y="3888"/>
                  </a:lnTo>
                  <a:lnTo>
                    <a:pt x="3862" y="3418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85" name="Freeform 4"/>
            <p:cNvSpPr>
              <a:spLocks/>
            </p:cNvSpPr>
            <p:nvPr/>
          </p:nvSpPr>
          <p:spPr bwMode="auto">
            <a:xfrm>
              <a:off x="860" y="0"/>
              <a:ext cx="3394" cy="3223"/>
            </a:xfrm>
            <a:custGeom>
              <a:avLst/>
              <a:gdLst>
                <a:gd name="T0" fmla="*/ 370 w 3394"/>
                <a:gd name="T1" fmla="*/ 0 h 3223"/>
                <a:gd name="T2" fmla="*/ 3393 w 3394"/>
                <a:gd name="T3" fmla="*/ 3036 h 3223"/>
                <a:gd name="T4" fmla="*/ 3208 w 3394"/>
                <a:gd name="T5" fmla="*/ 3222 h 3223"/>
                <a:gd name="T6" fmla="*/ 0 w 3394"/>
                <a:gd name="T7" fmla="*/ 0 h 3223"/>
                <a:gd name="T8" fmla="*/ 370 w 3394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394" h="3223">
                  <a:moveTo>
                    <a:pt x="370" y="0"/>
                  </a:moveTo>
                  <a:lnTo>
                    <a:pt x="3393" y="3036"/>
                  </a:lnTo>
                  <a:lnTo>
                    <a:pt x="3208" y="3222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86" name="Freeform 5"/>
            <p:cNvSpPr>
              <a:spLocks/>
            </p:cNvSpPr>
            <p:nvPr/>
          </p:nvSpPr>
          <p:spPr bwMode="auto">
            <a:xfrm>
              <a:off x="2187" y="0"/>
              <a:ext cx="2859" cy="2556"/>
            </a:xfrm>
            <a:custGeom>
              <a:avLst/>
              <a:gdLst>
                <a:gd name="T0" fmla="*/ 630 w 2859"/>
                <a:gd name="T1" fmla="*/ 0 h 2556"/>
                <a:gd name="T2" fmla="*/ 2858 w 2859"/>
                <a:gd name="T3" fmla="*/ 2238 h 2556"/>
                <a:gd name="T4" fmla="*/ 2543 w 2859"/>
                <a:gd name="T5" fmla="*/ 2555 h 2556"/>
                <a:gd name="T6" fmla="*/ 0 w 2859"/>
                <a:gd name="T7" fmla="*/ 0 h 2556"/>
                <a:gd name="T8" fmla="*/ 630 w 2859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859" h="2556">
                  <a:moveTo>
                    <a:pt x="630" y="0"/>
                  </a:moveTo>
                  <a:lnTo>
                    <a:pt x="2858" y="2238"/>
                  </a:lnTo>
                  <a:lnTo>
                    <a:pt x="2543" y="2555"/>
                  </a:lnTo>
                  <a:lnTo>
                    <a:pt x="0" y="0"/>
                  </a:lnTo>
                  <a:lnTo>
                    <a:pt x="63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9387" name="Freeform 6"/>
            <p:cNvSpPr>
              <a:spLocks/>
            </p:cNvSpPr>
            <p:nvPr/>
          </p:nvSpPr>
          <p:spPr bwMode="auto">
            <a:xfrm>
              <a:off x="3055" y="0"/>
              <a:ext cx="2286" cy="2121"/>
            </a:xfrm>
            <a:custGeom>
              <a:avLst/>
              <a:gdLst>
                <a:gd name="T0" fmla="*/ 0 w 2286"/>
                <a:gd name="T1" fmla="*/ 0 h 2121"/>
                <a:gd name="T2" fmla="*/ 2111 w 2286"/>
                <a:gd name="T3" fmla="*/ 2120 h 2121"/>
                <a:gd name="T4" fmla="*/ 2285 w 2286"/>
                <a:gd name="T5" fmla="*/ 1945 h 2121"/>
                <a:gd name="T6" fmla="*/ 348 w 2286"/>
                <a:gd name="T7" fmla="*/ 0 h 2121"/>
                <a:gd name="T8" fmla="*/ 0 w 2286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86" h="2121">
                  <a:moveTo>
                    <a:pt x="0" y="0"/>
                  </a:moveTo>
                  <a:lnTo>
                    <a:pt x="2111" y="2120"/>
                  </a:lnTo>
                  <a:lnTo>
                    <a:pt x="2285" y="1945"/>
                  </a:lnTo>
                  <a:lnTo>
                    <a:pt x="348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34925" y="228600"/>
            <a:ext cx="907097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41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solidFill>
                  <a:srgbClr val="FFFFFF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975C3568-A2B1-644C-B7E2-303BA313F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" y="1641475"/>
            <a:ext cx="9070975" cy="44545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52" r:id="rId1"/>
    <p:sldLayoutId id="2147484753" r:id="rId2"/>
    <p:sldLayoutId id="2147484754" r:id="rId3"/>
    <p:sldLayoutId id="2147484755" r:id="rId4"/>
    <p:sldLayoutId id="2147484756" r:id="rId5"/>
    <p:sldLayoutId id="2147484757" r:id="rId6"/>
    <p:sldLayoutId id="2147484758" r:id="rId7"/>
    <p:sldLayoutId id="2147484759" r:id="rId8"/>
    <p:sldLayoutId id="2147484760" r:id="rId9"/>
    <p:sldLayoutId id="2147484761" r:id="rId10"/>
    <p:sldLayoutId id="2147484762" r:id="rId11"/>
    <p:sldLayoutId id="2147484763" r:id="rId12"/>
    <p:sldLayoutId id="214748476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333684D5-3F0A-904C-ADBF-A56D658B1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81ECDA2-3B4D-6742-B5E8-6828D3550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D70CAAA0-F978-CC42-84E2-D248CC33BA9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>
            <a:extLst>
              <a:ext uri="{FF2B5EF4-FFF2-40B4-BE49-F238E27FC236}">
                <a16:creationId xmlns:a16="http://schemas.microsoft.com/office/drawing/2014/main" id="{5A078F86-DB9B-DF40-9FF6-CAC608AC91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>
            <a:extLst>
              <a:ext uri="{FF2B5EF4-FFF2-40B4-BE49-F238E27FC236}">
                <a16:creationId xmlns:a16="http://schemas.microsoft.com/office/drawing/2014/main" id="{F8C24925-8337-4842-B53E-A98BB6E83B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 eaLnBrk="0" hangingPunct="0">
              <a:defRPr sz="1400">
                <a:solidFill>
                  <a:srgbClr val="FFFFFF"/>
                </a:solidFill>
              </a:defRPr>
            </a:lvl1pPr>
          </a:lstStyle>
          <a:p>
            <a:fld id="{D9BB34B7-C529-874F-AC35-FFA320E5BB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0673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66" r:id="rId1"/>
    <p:sldLayoutId id="2147484767" r:id="rId2"/>
    <p:sldLayoutId id="2147484768" r:id="rId3"/>
    <p:sldLayoutId id="2147484769" r:id="rId4"/>
    <p:sldLayoutId id="2147484770" r:id="rId5"/>
    <p:sldLayoutId id="2147484771" r:id="rId6"/>
    <p:sldLayoutId id="2147484772" r:id="rId7"/>
    <p:sldLayoutId id="2147484773" r:id="rId8"/>
    <p:sldLayoutId id="2147484774" r:id="rId9"/>
    <p:sldLayoutId id="2147484775" r:id="rId10"/>
    <p:sldLayoutId id="2147484776" r:id="rId11"/>
    <p:sldLayoutId id="214748477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defRPr/>
            </a:pPr>
            <a:fld id="{F5056FE8-D165-9948-828B-BC6E174C3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323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  <p:sldLayoutId id="21474847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1676332-2FEB-0143-A8CC-7B37BF4AD2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125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92" r:id="rId1"/>
    <p:sldLayoutId id="2147484793" r:id="rId2"/>
    <p:sldLayoutId id="2147484794" r:id="rId3"/>
    <p:sldLayoutId id="2147484795" r:id="rId4"/>
    <p:sldLayoutId id="2147484796" r:id="rId5"/>
    <p:sldLayoutId id="2147484797" r:id="rId6"/>
    <p:sldLayoutId id="2147484798" r:id="rId7"/>
    <p:sldLayoutId id="2147484799" r:id="rId8"/>
    <p:sldLayoutId id="2147484800" r:id="rId9"/>
    <p:sldLayoutId id="2147484801" r:id="rId10"/>
    <p:sldLayoutId id="2147484802" r:id="rId11"/>
    <p:sldLayoutId id="21474848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5EC981AA-380D-0943-A267-2C4BBDACFB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E19723F-F34D-3A48-9E59-D9553266BA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57380" name="Rectangle 4">
            <a:extLst>
              <a:ext uri="{FF2B5EF4-FFF2-40B4-BE49-F238E27FC236}">
                <a16:creationId xmlns:a16="http://schemas.microsoft.com/office/drawing/2014/main" id="{34DE81E4-3BC4-7B40-8583-0DAF94C80D1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1" name="Rectangle 5">
            <a:extLst>
              <a:ext uri="{FF2B5EF4-FFF2-40B4-BE49-F238E27FC236}">
                <a16:creationId xmlns:a16="http://schemas.microsoft.com/office/drawing/2014/main" id="{455DCA0A-9AE7-7B47-B242-15977B52BDC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>
                <a:solidFill>
                  <a:srgbClr val="000000"/>
                </a:solidFill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2" name="Rectangle 6">
            <a:extLst>
              <a:ext uri="{FF2B5EF4-FFF2-40B4-BE49-F238E27FC236}">
                <a16:creationId xmlns:a16="http://schemas.microsoft.com/office/drawing/2014/main" id="{D07BA14F-4707-9A47-A0EC-1F2132C9BB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fld id="{60EAD562-4629-204F-BD83-FF0A6237FC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2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6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3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24.xml"/><Relationship Id="rId4" Type="http://schemas.openxmlformats.org/officeDocument/2006/relationships/image" Target="../media/image9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3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50.xml"/><Relationship Id="rId4" Type="http://schemas.openxmlformats.org/officeDocument/2006/relationships/image" Target="../media/image94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9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8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8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58.xml"/><Relationship Id="rId5" Type="http://schemas.openxmlformats.org/officeDocument/2006/relationships/image" Target="../media/image55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8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2.xml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8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58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6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6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6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6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6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7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7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7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7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8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8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8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8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8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8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8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8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8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8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8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85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8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8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8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3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9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27.xml"/><Relationship Id="rId4" Type="http://schemas.openxmlformats.org/officeDocument/2006/relationships/image" Target="../media/image7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0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0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0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0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0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0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0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8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Picture 4" descr="three_cro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33400"/>
            <a:ext cx="91440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o-KR" altLang="en-US" sz="6000" b="1" dirty="0" err="1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教会有什么好看的</a:t>
            </a:r>
            <a:r>
              <a:rPr lang="ko-KR" altLang="en-US" sz="60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？</a:t>
            </a:r>
            <a:endParaRPr lang="en-US" sz="3600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2965450"/>
            <a:ext cx="91440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ko-KR" altLang="en-US" sz="4800" b="1" dirty="0" err="1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课程介绍</a:t>
            </a:r>
            <a:endParaRPr lang="en-US" sz="4400" b="1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•</a:t>
            </a:r>
            <a:r>
              <a:rPr lang="ko-KR" altLang="en-US" sz="2000" b="1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• 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9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2776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8271AE-B77D-084B-8FC5-7996BAE7E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416" y="5085184"/>
            <a:ext cx="9144000" cy="1772816"/>
          </a:xfrm>
        </p:spPr>
        <p:txBody>
          <a:bodyPr/>
          <a:lstStyle/>
          <a:p>
            <a:pPr>
              <a:defRPr/>
            </a:pP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我们的小儿子，约翰</a:t>
            </a:r>
            <a:r>
              <a:rPr lang="en-US" altLang="zh-CN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(23)</a:t>
            </a:r>
            <a:r>
              <a:rPr lang="zh-CN" altLang="en-US" sz="48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是  加利福尼亚的一个图形艺术家</a:t>
            </a:r>
            <a:endParaRPr lang="en-US" sz="48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C4FBBA-6D90-A84A-8F73-886523747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0"/>
            <a:ext cx="282575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677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4" descr="lighthouseSuns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6210300" cy="990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Course Description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5638800" cy="4800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This course addresses the nature, purpose, multiplication, leadership, discipline, ordinances, unity, and body life of the local church.  Students see a variety of opinions on each of these subjects but should support their own conviction from Scripture.</a:t>
            </a:r>
          </a:p>
        </p:txBody>
      </p:sp>
      <p:sp>
        <p:nvSpPr>
          <p:cNvPr id="1513478" name="Text Box 6"/>
          <p:cNvSpPr txBox="1">
            <a:spLocks noChangeArrowheads="1"/>
          </p:cNvSpPr>
          <p:nvPr/>
        </p:nvSpPr>
        <p:spPr bwMode="auto">
          <a:xfrm>
            <a:off x="8610600" y="1524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3" name="Picture 4" descr="christianChurchOld1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153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Objectives</a:t>
            </a:r>
            <a:endParaRPr lang="en-US" sz="54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8534400" cy="3810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23888" indent="-623888" algn="l" eaLnBrk="1" hangingPunct="1">
              <a:buFontTx/>
              <a:buAutoNum type="alphaLcPeriod"/>
              <a:defRPr/>
            </a:pP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Articulate the biblical </a:t>
            </a:r>
            <a:r>
              <a:rPr lang="en-US" sz="2800" b="1" i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nature </a:t>
            </a: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of the local church (define what the church is).</a:t>
            </a:r>
          </a:p>
          <a:p>
            <a:pPr marL="623888" indent="-623888" algn="l" eaLnBrk="1" hangingPunct="1">
              <a:buFontTx/>
              <a:buAutoNum type="alphaLcPeriod"/>
              <a:defRPr/>
            </a:pPr>
            <a:endParaRPr lang="en-US" sz="2800" b="1" i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marL="623888" indent="-623888" algn="l" eaLnBrk="1" hangingPunct="1">
              <a:buFontTx/>
              <a:buAutoNum type="alphaLcPeriod"/>
              <a:defRPr/>
            </a:pP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Articulate the biblical </a:t>
            </a:r>
            <a:r>
              <a:rPr lang="en-US" sz="2800" b="1" i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purpose </a:t>
            </a: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of the local church (show what the church is supposed to do) so as to develop priorities for change in his own ministry.</a:t>
            </a:r>
          </a:p>
        </p:txBody>
      </p:sp>
      <p:sp>
        <p:nvSpPr>
          <p:cNvPr id="1476613" name="Text Box 5"/>
          <p:cNvSpPr txBox="1">
            <a:spLocks noChangeArrowheads="1"/>
          </p:cNvSpPr>
          <p:nvPr/>
        </p:nvSpPr>
        <p:spPr bwMode="auto">
          <a:xfrm>
            <a:off x="8610600" y="1524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438277" name="TextBox 5"/>
          <p:cNvSpPr txBox="1">
            <a:spLocks noChangeArrowheads="1"/>
          </p:cNvSpPr>
          <p:nvPr/>
        </p:nvSpPr>
        <p:spPr bwMode="auto">
          <a:xfrm>
            <a:off x="381000" y="1595438"/>
            <a:ext cx="8605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bg1"/>
                </a:solidFill>
              </a:rPr>
              <a:t>By the end of the course the student should be able to … 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1" name="Picture 4" descr="christianChurchOld1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153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Objectives</a:t>
            </a:r>
            <a:endParaRPr lang="en-US" sz="54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8534400" cy="39624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23888" indent="-623888" algn="l" eaLnBrk="1" hangingPunct="1">
              <a:buFontTx/>
              <a:buAutoNum type="alphaLcPeriod" startAt="3"/>
              <a:defRPr/>
            </a:pP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Apply the distinction between </a:t>
            </a:r>
            <a:r>
              <a:rPr lang="en-US" sz="2800" b="1" i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function and form </a:t>
            </a: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along with the roles of Scripture, history, and culture to bring relevance to local church issues.</a:t>
            </a:r>
          </a:p>
          <a:p>
            <a:pPr marL="623888" indent="-623888" algn="l" eaLnBrk="1" hangingPunct="1">
              <a:buFontTx/>
              <a:buAutoNum type="alphaLcPeriod" startAt="3"/>
              <a:defRPr/>
            </a:pPr>
            <a:endParaRPr lang="en-US" sz="2800" b="1" i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marL="623888" indent="-623888" algn="l" eaLnBrk="1" hangingPunct="1">
              <a:buFontTx/>
              <a:buAutoNum type="alphaLcPeriod" startAt="3"/>
              <a:defRPr/>
            </a:pP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Know how church </a:t>
            </a:r>
            <a:r>
              <a:rPr lang="en-US" sz="2800" b="1" i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multiplication </a:t>
            </a: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(evangelism and growth) can be accomplished in his ministry. </a:t>
            </a:r>
          </a:p>
        </p:txBody>
      </p:sp>
      <p:sp>
        <p:nvSpPr>
          <p:cNvPr id="1476613" name="Text Box 5"/>
          <p:cNvSpPr txBox="1">
            <a:spLocks noChangeArrowheads="1"/>
          </p:cNvSpPr>
          <p:nvPr/>
        </p:nvSpPr>
        <p:spPr bwMode="auto">
          <a:xfrm>
            <a:off x="8610600" y="1524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440325" name="TextBox 5"/>
          <p:cNvSpPr txBox="1">
            <a:spLocks noChangeArrowheads="1"/>
          </p:cNvSpPr>
          <p:nvPr/>
        </p:nvSpPr>
        <p:spPr bwMode="auto">
          <a:xfrm>
            <a:off x="381000" y="1595438"/>
            <a:ext cx="8605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bg1"/>
                </a:solidFill>
              </a:rPr>
              <a:t>By the end of the course the student should be able to … 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69" name="Picture 4" descr="christianChurchOld1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153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Objectives</a:t>
            </a:r>
            <a:endParaRPr lang="en-US" sz="54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8534400" cy="3657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23888" indent="-623888" algn="l" eaLnBrk="1" hangingPunct="1">
              <a:buFontTx/>
              <a:buAutoNum type="alphaLcPeriod" startAt="5"/>
              <a:defRPr/>
            </a:pP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Explain from Scripture the proper means of church </a:t>
            </a:r>
            <a:r>
              <a:rPr lang="en-US" sz="2800" b="1" i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discipline </a:t>
            </a: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 order to restore sinning believers in his local church.</a:t>
            </a:r>
          </a:p>
          <a:p>
            <a:pPr marL="623888" indent="-623888" algn="l" eaLnBrk="1" hangingPunct="1">
              <a:buFontTx/>
              <a:buAutoNum type="alphaLcPeriod" startAt="5"/>
              <a:defRPr/>
            </a:pPr>
            <a:endParaRPr lang="en-US" sz="2800" b="1" i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marL="623888" indent="-623888" algn="l" eaLnBrk="1" hangingPunct="1">
              <a:buFontTx/>
              <a:buAutoNum type="alphaLcPeriod" startAt="5"/>
              <a:defRPr/>
            </a:pP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Implement the most important NT principles of </a:t>
            </a:r>
            <a:r>
              <a:rPr lang="en-US" sz="2800" b="1" i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leadership</a:t>
            </a: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1476613" name="Text Box 5"/>
          <p:cNvSpPr txBox="1">
            <a:spLocks noChangeArrowheads="1"/>
          </p:cNvSpPr>
          <p:nvPr/>
        </p:nvSpPr>
        <p:spPr bwMode="auto">
          <a:xfrm>
            <a:off x="8610600" y="1524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442373" name="TextBox 5"/>
          <p:cNvSpPr txBox="1">
            <a:spLocks noChangeArrowheads="1"/>
          </p:cNvSpPr>
          <p:nvPr/>
        </p:nvSpPr>
        <p:spPr bwMode="auto">
          <a:xfrm>
            <a:off x="381000" y="1595438"/>
            <a:ext cx="8605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bg1"/>
                </a:solidFill>
              </a:rPr>
              <a:t>By the end of the course the student should be able to …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7" name="Picture 4" descr="christianChurchOld1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153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Objectives</a:t>
            </a:r>
            <a:endParaRPr lang="en-US" sz="54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8534400" cy="3657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23888" indent="-623888" algn="l" eaLnBrk="1" hangingPunct="1">
              <a:buFontTx/>
              <a:buAutoNum type="alphaLcPeriod" startAt="7"/>
              <a:defRPr/>
            </a:pP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Discern the NT pattern for church leadership </a:t>
            </a:r>
            <a:r>
              <a:rPr lang="en-US" sz="2800" b="1" i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selection </a:t>
            </a: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 order to evaluate the student’s own leadership style and the offices in his assembly.</a:t>
            </a:r>
          </a:p>
          <a:p>
            <a:pPr marL="623888" indent="-623888" algn="l" eaLnBrk="1" hangingPunct="1">
              <a:buFontTx/>
              <a:buAutoNum type="alphaLcPeriod" startAt="7"/>
              <a:defRPr/>
            </a:pPr>
            <a:endParaRPr lang="en-US" sz="2800" b="1" i="1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marL="623888" indent="-623888" algn="l" eaLnBrk="1" hangingPunct="1">
              <a:buFontTx/>
              <a:buAutoNum type="alphaLcPeriod" startAt="7"/>
              <a:defRPr/>
            </a:pP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Defend what the student considers the most biblical church </a:t>
            </a:r>
            <a:r>
              <a:rPr lang="en-US" sz="2800" b="1" i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government </a:t>
            </a:r>
            <a:r>
              <a:rPr lang="en-US" sz="2800" b="1" i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structure after studying various alternate views. </a:t>
            </a:r>
          </a:p>
        </p:txBody>
      </p:sp>
      <p:sp>
        <p:nvSpPr>
          <p:cNvPr id="1476613" name="Text Box 5"/>
          <p:cNvSpPr txBox="1">
            <a:spLocks noChangeArrowheads="1"/>
          </p:cNvSpPr>
          <p:nvPr/>
        </p:nvSpPr>
        <p:spPr bwMode="auto">
          <a:xfrm>
            <a:off x="8610600" y="1524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444421" name="TextBox 5"/>
          <p:cNvSpPr txBox="1">
            <a:spLocks noChangeArrowheads="1"/>
          </p:cNvSpPr>
          <p:nvPr/>
        </p:nvSpPr>
        <p:spPr bwMode="auto">
          <a:xfrm>
            <a:off x="381000" y="1595438"/>
            <a:ext cx="8605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bg1"/>
                </a:solidFill>
              </a:rPr>
              <a:t>By the end of the course the student should be able to … 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5" name="Picture 4" descr="christianChurchOld1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153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Objectives</a:t>
            </a:r>
            <a:endParaRPr lang="en-US" sz="54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8534400" cy="36576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23888" indent="-623888" algn="l" eaLnBrk="1" hangingPunct="1">
              <a:buFontTx/>
              <a:buAutoNum type="alphaLcPeriod" startAt="9"/>
              <a:defRPr/>
            </a:pP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Prove from Scripture one</a:t>
            </a:r>
            <a:r>
              <a:rPr lang="ja-JP" alt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 own view on the </a:t>
            </a:r>
            <a:r>
              <a:rPr lang="en-US" sz="2800" b="1" i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ordinances </a:t>
            </a: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(baptism and the Lord</a:t>
            </a:r>
            <a:r>
              <a:rPr lang="ja-JP" alt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 Supper) to make these celebrations more meaningful.</a:t>
            </a:r>
          </a:p>
          <a:p>
            <a:pPr marL="623888" indent="-623888" algn="l" eaLnBrk="1" hangingPunct="1">
              <a:buFontTx/>
              <a:buAutoNum type="alphaLcPeriod" startAt="9"/>
              <a:defRPr/>
            </a:pPr>
            <a:endParaRPr lang="en-US" sz="2800" b="1" i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623888" indent="-623888" algn="l" eaLnBrk="1" hangingPunct="1">
              <a:buFontTx/>
              <a:buAutoNum type="alphaLcPeriod" startAt="9"/>
              <a:defRPr/>
            </a:pP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Implement biblical principles of body life to meet </a:t>
            </a:r>
            <a:r>
              <a:rPr lang="en-US" sz="2800" b="1" i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edification </a:t>
            </a: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needs in his church </a:t>
            </a:r>
            <a:endParaRPr lang="en-US" sz="6000" b="1" i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6613" name="Text Box 5"/>
          <p:cNvSpPr txBox="1">
            <a:spLocks noChangeArrowheads="1"/>
          </p:cNvSpPr>
          <p:nvPr/>
        </p:nvSpPr>
        <p:spPr bwMode="auto">
          <a:xfrm>
            <a:off x="8610600" y="1524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446469" name="TextBox 5"/>
          <p:cNvSpPr txBox="1">
            <a:spLocks noChangeArrowheads="1"/>
          </p:cNvSpPr>
          <p:nvPr/>
        </p:nvSpPr>
        <p:spPr bwMode="auto">
          <a:xfrm>
            <a:off x="381000" y="1595438"/>
            <a:ext cx="8605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bg1"/>
                </a:solidFill>
              </a:rPr>
              <a:t>By the end of the course the student should be able to … 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3" name="Picture 4" descr="christianChurchOld1"/>
          <p:cNvPicPr>
            <a:picLocks noChangeAspect="1" noChangeArrowheads="1"/>
          </p:cNvPicPr>
          <p:nvPr/>
        </p:nvPicPr>
        <p:blipFill>
          <a:blip r:embed="rId3">
            <a:lum brigh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6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153400" cy="11430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Objectives</a:t>
            </a:r>
            <a:endParaRPr lang="en-US" sz="540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6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590800"/>
            <a:ext cx="8534400" cy="4267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marL="623888" indent="-623888" algn="l" eaLnBrk="1" hangingPunct="1">
              <a:buFontTx/>
              <a:buAutoNum type="alphaLcPeriod" startAt="11"/>
              <a:defRPr/>
            </a:pP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Know the importance of and process towards </a:t>
            </a:r>
            <a:r>
              <a:rPr lang="en-US" sz="2800" b="1" i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unity </a:t>
            </a: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 the student</a:t>
            </a:r>
            <a:r>
              <a:rPr lang="ja-JP" alt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s local body and with other churches.</a:t>
            </a:r>
          </a:p>
          <a:p>
            <a:pPr marL="623888" indent="-623888" algn="l" eaLnBrk="1" hangingPunct="1">
              <a:buFontTx/>
              <a:buAutoNum type="alphaLcPeriod" startAt="11"/>
              <a:defRPr/>
            </a:pPr>
            <a:endParaRPr lang="en-US" sz="2800" b="1" i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623888" indent="-623888" algn="l" eaLnBrk="1" hangingPunct="1">
              <a:buFontTx/>
              <a:buAutoNum type="alphaLcPeriod" startAt="11"/>
              <a:defRPr/>
            </a:pP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Implement his own biblically-based </a:t>
            </a:r>
            <a:r>
              <a:rPr lang="en-US" sz="2800" b="1" i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philosophy </a:t>
            </a:r>
            <a:r>
              <a:rPr lang="en-US" sz="2800" b="1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of ministry that shows the steps his church will follow to train a new believer to become a spiritual leader who is mature in Christ.</a:t>
            </a:r>
            <a:endParaRPr lang="en-US" sz="9600" b="1" i="1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76613" name="Text Box 5"/>
          <p:cNvSpPr txBox="1">
            <a:spLocks noChangeArrowheads="1"/>
          </p:cNvSpPr>
          <p:nvPr/>
        </p:nvSpPr>
        <p:spPr bwMode="auto">
          <a:xfrm>
            <a:off x="8610600" y="152400"/>
            <a:ext cx="355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1</a:t>
            </a:r>
          </a:p>
        </p:txBody>
      </p:sp>
      <p:sp>
        <p:nvSpPr>
          <p:cNvPr id="448517" name="TextBox 5"/>
          <p:cNvSpPr txBox="1">
            <a:spLocks noChangeArrowheads="1"/>
          </p:cNvSpPr>
          <p:nvPr/>
        </p:nvSpPr>
        <p:spPr bwMode="auto">
          <a:xfrm>
            <a:off x="381000" y="1595438"/>
            <a:ext cx="8605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i="1">
                <a:solidFill>
                  <a:schemeClr val="bg1"/>
                </a:solidFill>
              </a:rPr>
              <a:t>By the end of the course the student should be able to … 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1" name="Picture 5" descr="glowhand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961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Schedule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96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33600" y="1371600"/>
            <a:ext cx="5751513" cy="4876800"/>
          </a:xfrm>
          <a:effectLst>
            <a:outerShdw blurRad="63500" dist="35921" dir="2700000" algn="ctr" rotWithShape="0">
              <a:schemeClr val="bg1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800000"/>
                </a:solidFill>
                <a:ea typeface="ＭＳ Ｐゴシック" charset="-128"/>
              </a:rPr>
              <a:t>14 Jan:</a:t>
            </a:r>
            <a:r>
              <a:rPr lang="en-US" b="1" dirty="0">
                <a:ea typeface="ＭＳ Ｐゴシック" charset="-128"/>
              </a:rPr>
              <a:t> Nature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800000"/>
                </a:solidFill>
                <a:ea typeface="ＭＳ Ｐゴシック" charset="-128"/>
              </a:rPr>
              <a:t>21 Jan: </a:t>
            </a:r>
            <a:r>
              <a:rPr lang="en-US" b="1" dirty="0">
                <a:solidFill>
                  <a:schemeClr val="tx2"/>
                </a:solidFill>
                <a:ea typeface="ＭＳ Ｐゴシック" charset="-128"/>
              </a:rPr>
              <a:t>Leadership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800000"/>
                </a:solidFill>
                <a:ea typeface="ＭＳ Ｐゴシック" charset="-128"/>
              </a:rPr>
              <a:t>4 Feb: </a:t>
            </a:r>
            <a:r>
              <a:rPr lang="en-US" b="1" dirty="0">
                <a:solidFill>
                  <a:schemeClr val="tx2"/>
                </a:solidFill>
                <a:ea typeface="ＭＳ Ｐゴシック" charset="-128"/>
              </a:rPr>
              <a:t>Discipline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800000"/>
                </a:solidFill>
                <a:ea typeface="ＭＳ Ｐゴシック" charset="-128"/>
              </a:rPr>
              <a:t>11 Feb: </a:t>
            </a:r>
            <a:r>
              <a:rPr lang="en-US" b="1" dirty="0">
                <a:solidFill>
                  <a:schemeClr val="tx2"/>
                </a:solidFill>
                <a:ea typeface="ＭＳ Ｐゴシック" charset="-128"/>
              </a:rPr>
              <a:t>Baptism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800000"/>
                </a:solidFill>
                <a:ea typeface="ＭＳ Ｐゴシック" charset="-128"/>
              </a:rPr>
              <a:t>18 Feb: </a:t>
            </a:r>
            <a:r>
              <a:rPr lang="en-US" b="1" dirty="0">
                <a:ea typeface="ＭＳ Ｐゴシック" charset="-128"/>
              </a:rPr>
              <a:t>Lord's Supper, </a:t>
            </a:r>
            <a:r>
              <a:rPr lang="en-US" b="1" dirty="0">
                <a:solidFill>
                  <a:schemeClr val="tx2"/>
                </a:solidFill>
                <a:ea typeface="ＭＳ Ｐゴシック" charset="-128"/>
              </a:rPr>
              <a:t>Multiplication, Edification, &amp; </a:t>
            </a:r>
            <a:r>
              <a:rPr lang="en-US" b="1" dirty="0">
                <a:ea typeface="ＭＳ Ｐゴシック" charset="-128"/>
              </a:rPr>
              <a:t>Implementing </a:t>
            </a:r>
            <a:r>
              <a:rPr lang="en-US" b="1" dirty="0">
                <a:solidFill>
                  <a:schemeClr val="tx2"/>
                </a:solidFill>
                <a:ea typeface="ＭＳ Ｐゴシック" charset="-128"/>
              </a:rPr>
              <a:t>Change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b="1" dirty="0">
                <a:solidFill>
                  <a:srgbClr val="800000"/>
                </a:solidFill>
                <a:ea typeface="ＭＳ Ｐゴシック" charset="-128"/>
              </a:rPr>
              <a:t>25 Feb: </a:t>
            </a:r>
            <a:r>
              <a:rPr lang="en-US" b="1" dirty="0">
                <a:solidFill>
                  <a:schemeClr val="tx2"/>
                </a:solidFill>
                <a:ea typeface="ＭＳ Ｐゴシック" charset="-128"/>
              </a:rPr>
              <a:t>Unity &amp; The Role of Women</a:t>
            </a:r>
          </a:p>
        </p:txBody>
      </p:sp>
      <p:sp>
        <p:nvSpPr>
          <p:cNvPr id="1519622" name="Text Box 6"/>
          <p:cNvSpPr txBox="1">
            <a:spLocks noChangeArrowheads="1"/>
          </p:cNvSpPr>
          <p:nvPr/>
        </p:nvSpPr>
        <p:spPr bwMode="auto">
          <a:xfrm>
            <a:off x="8610600" y="152400"/>
            <a:ext cx="355600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ea typeface="ＭＳ Ｐゴシック" charset="-128"/>
                <a:cs typeface="ＭＳ Ｐゴシック" charset="-128"/>
              </a:rPr>
              <a:t>4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en-US" altLang="zh-CN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Course Requirements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459788" y="152400"/>
            <a:ext cx="630237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1-3</a:t>
            </a:r>
          </a:p>
        </p:txBody>
      </p:sp>
      <p:pic>
        <p:nvPicPr>
          <p:cNvPr id="452611" name="Picture 5" descr="Came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3505200" cy="23368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304800" y="2819400"/>
            <a:ext cx="5491163" cy="3429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indent="-6096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Readings (50%)</a:t>
            </a:r>
          </a:p>
          <a:p>
            <a:pPr marL="609600" indent="-609600"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Times New Roman" charset="0"/>
              <a:buAutoNum type="alphaUcPeriod"/>
              <a:defRPr/>
            </a:pPr>
            <a:r>
              <a:rPr lang="en-US" altLang="zh-CN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Quizzes (50%)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 build="p" autoUpdateAnimBg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21" name="Picture 9" descr="j0316779"/>
          <p:cNvPicPr>
            <a:picLocks noChangeAspect="1" noChangeArrowheads="1"/>
          </p:cNvPicPr>
          <p:nvPr/>
        </p:nvPicPr>
        <p:blipFill>
          <a:blip r:embed="rId3">
            <a:lum bright="-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</a:rPr>
              <a:t>通过互联网学习的优势</a:t>
            </a:r>
            <a:endParaRPr lang="en-US" altLang="zh-CN" dirty="0">
              <a:solidFill>
                <a:schemeClr val="bg1">
                  <a:lumMod val="75000"/>
                </a:schemeClr>
              </a:solidFill>
              <a:effectLst/>
              <a:latin typeface="SimSun" panose="02010600030101010101" pitchFamily="2" charset="-122"/>
              <a:ea typeface="SimSun" panose="02010600030101010101" pitchFamily="2" charset="-122"/>
              <a:cs typeface="Arial" charset="0"/>
            </a:endParaRPr>
          </a:p>
        </p:txBody>
      </p:sp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7</a:t>
            </a:r>
          </a:p>
        </p:txBody>
      </p:sp>
      <p:sp>
        <p:nvSpPr>
          <p:cNvPr id="141319" name="Rectangle 7"/>
          <p:cNvSpPr>
            <a:spLocks noChangeArrowheads="1"/>
          </p:cNvSpPr>
          <p:nvPr/>
        </p:nvSpPr>
        <p:spPr bwMode="auto">
          <a:xfrm>
            <a:off x="1828800" y="1752600"/>
            <a:ext cx="6400800" cy="51054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/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AutoNum type="alphaU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兴趣</a:t>
            </a:r>
            <a:endParaRPr kumimoji="0" lang="en-SG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AutoNum type="alphaU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更好的学习</a:t>
            </a:r>
            <a:endParaRPr kumimoji="0" lang="en-SG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AutoNum type="alphaU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装备</a:t>
            </a:r>
            <a:r>
              <a:rPr kumimoji="0" lang="en-SG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/</a:t>
            </a: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训练信徒</a:t>
            </a:r>
            <a:endParaRPr kumimoji="0" lang="en-SG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Tx/>
              <a:buAutoNum type="alphaUcPeriod"/>
              <a:tabLst/>
              <a:defRPr/>
            </a:pP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节省时间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SimSu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13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9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5" name="Picture 2" descr="3 john world map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0513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>
            <a:grpSpLocks/>
          </p:cNvGrpSpPr>
          <p:nvPr/>
        </p:nvGrpSpPr>
        <p:grpSpPr bwMode="auto">
          <a:xfrm rot="5858594">
            <a:off x="3548856" y="2234407"/>
            <a:ext cx="2227263" cy="2559050"/>
            <a:chOff x="3199269" y="1651300"/>
            <a:chExt cx="2227249" cy="4270097"/>
          </a:xfrm>
        </p:grpSpPr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 rot="18299371">
              <a:off x="3947034" y="3451715"/>
              <a:ext cx="635746" cy="2144699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29" name="AutoShape 7"/>
            <p:cNvSpPr>
              <a:spLocks noChangeArrowheads="1"/>
            </p:cNvSpPr>
            <p:nvPr/>
          </p:nvSpPr>
          <p:spPr bwMode="auto">
            <a:xfrm rot="19374369">
              <a:off x="4516587" y="2949683"/>
              <a:ext cx="380998" cy="2972115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0" name="AutoShape 8"/>
            <p:cNvSpPr>
              <a:spLocks noChangeArrowheads="1"/>
            </p:cNvSpPr>
            <p:nvPr/>
          </p:nvSpPr>
          <p:spPr bwMode="auto">
            <a:xfrm rot="-1429550">
              <a:off x="4744489" y="3672650"/>
              <a:ext cx="380998" cy="2135049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5005199" y="1901928"/>
              <a:ext cx="380998" cy="411381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77" name="Rectangle 5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b="1" dirty="0">
                <a:cs typeface="+mj-cs"/>
              </a:rPr>
              <a:t>ICS </a:t>
            </a:r>
            <a:r>
              <a:rPr lang="zh-CN" altLang="en-US" sz="4000" b="1" dirty="0">
                <a:cs typeface="+mj-cs"/>
              </a:rPr>
              <a:t>现在有</a:t>
            </a:r>
            <a:r>
              <a:rPr lang="en-US" altLang="zh-CN" sz="4000" b="1" dirty="0">
                <a:cs typeface="+mj-cs"/>
              </a:rPr>
              <a:t>480</a:t>
            </a:r>
            <a:r>
              <a:rPr lang="zh-CN" altLang="en-US" sz="4000" b="1" dirty="0">
                <a:cs typeface="+mj-cs"/>
              </a:rPr>
              <a:t>个学生</a:t>
            </a:r>
            <a:r>
              <a:rPr lang="en-US" sz="4000" b="1" dirty="0">
                <a:cs typeface="+mj-cs"/>
              </a:rPr>
              <a:t>!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189163" y="1874838"/>
            <a:ext cx="1790700" cy="2652712"/>
            <a:chOff x="3771900" y="1620838"/>
            <a:chExt cx="1790700" cy="4424362"/>
          </a:xfrm>
        </p:grpSpPr>
        <p:sp>
          <p:nvSpPr>
            <p:cNvPr id="361476" name="AutoShape 4"/>
            <p:cNvSpPr>
              <a:spLocks noChangeArrowheads="1"/>
            </p:cNvSpPr>
            <p:nvPr/>
          </p:nvSpPr>
          <p:spPr bwMode="auto">
            <a:xfrm rot="18984757">
              <a:off x="3771900" y="2468113"/>
              <a:ext cx="381000" cy="3577087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79" name="AutoShape 7"/>
            <p:cNvSpPr>
              <a:spLocks noChangeArrowheads="1"/>
            </p:cNvSpPr>
            <p:nvPr/>
          </p:nvSpPr>
          <p:spPr bwMode="auto">
            <a:xfrm rot="-2225631">
              <a:off x="4346575" y="2987069"/>
              <a:ext cx="381000" cy="2973404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0" name="AutoShape 8"/>
            <p:cNvSpPr>
              <a:spLocks noChangeArrowheads="1"/>
            </p:cNvSpPr>
            <p:nvPr/>
          </p:nvSpPr>
          <p:spPr bwMode="auto">
            <a:xfrm rot="-1429550">
              <a:off x="4803775" y="3561626"/>
              <a:ext cx="381000" cy="2134073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  <p:sp>
          <p:nvSpPr>
            <p:cNvPr id="361481" name="AutoShape 9"/>
            <p:cNvSpPr>
              <a:spLocks noChangeArrowheads="1"/>
            </p:cNvSpPr>
            <p:nvPr/>
          </p:nvSpPr>
          <p:spPr bwMode="auto">
            <a:xfrm>
              <a:off x="5181600" y="1620838"/>
              <a:ext cx="381000" cy="4114578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361485" name="Text Box 13"/>
          <p:cNvSpPr txBox="1">
            <a:spLocks noChangeArrowheads="1"/>
          </p:cNvSpPr>
          <p:nvPr/>
        </p:nvSpPr>
        <p:spPr bwMode="auto">
          <a:xfrm>
            <a:off x="3635375" y="2759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日本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89" name="Text Box 17"/>
          <p:cNvSpPr txBox="1">
            <a:spLocks noChangeArrowheads="1"/>
          </p:cNvSpPr>
          <p:nvPr/>
        </p:nvSpPr>
        <p:spPr bwMode="auto">
          <a:xfrm>
            <a:off x="5829300" y="2990850"/>
            <a:ext cx="1446213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美国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1" name="Text Box 19"/>
          <p:cNvSpPr txBox="1">
            <a:spLocks noChangeArrowheads="1"/>
          </p:cNvSpPr>
          <p:nvPr/>
        </p:nvSpPr>
        <p:spPr bwMode="auto">
          <a:xfrm>
            <a:off x="1638300" y="33924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印度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3" name="Text Box 21"/>
          <p:cNvSpPr txBox="1">
            <a:spLocks noChangeArrowheads="1"/>
          </p:cNvSpPr>
          <p:nvPr/>
        </p:nvSpPr>
        <p:spPr bwMode="auto">
          <a:xfrm>
            <a:off x="3267075" y="237172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韩国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1498" name="Line 26"/>
          <p:cNvSpPr>
            <a:spLocks noChangeShapeType="1"/>
          </p:cNvSpPr>
          <p:nvPr/>
        </p:nvSpPr>
        <p:spPr bwMode="auto">
          <a:xfrm flipV="1">
            <a:off x="0" y="4208463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61500" name="Text Box 28"/>
          <p:cNvSpPr txBox="1">
            <a:spLocks noChangeArrowheads="1"/>
          </p:cNvSpPr>
          <p:nvPr/>
        </p:nvSpPr>
        <p:spPr bwMode="auto">
          <a:xfrm>
            <a:off x="2651125" y="4025900"/>
            <a:ext cx="1676400" cy="366713"/>
          </a:xfrm>
          <a:prstGeom prst="rect">
            <a:avLst/>
          </a:prstGeom>
          <a:solidFill>
            <a:schemeClr val="accent5">
              <a:lumMod val="25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ICS</a:t>
            </a:r>
          </a:p>
        </p:txBody>
      </p:sp>
      <p:sp>
        <p:nvSpPr>
          <p:cNvPr id="361496" name="Text Box 24"/>
          <p:cNvSpPr txBox="1">
            <a:spLocks noChangeArrowheads="1"/>
          </p:cNvSpPr>
          <p:nvPr/>
        </p:nvSpPr>
        <p:spPr bwMode="auto">
          <a:xfrm>
            <a:off x="3140075" y="3209925"/>
            <a:ext cx="14478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泰国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682875" y="4410075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印尼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444500" y="2576513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瑞士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363538" y="2058988"/>
            <a:ext cx="985837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英国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3082925" y="477678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澳大利亚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196013" y="3581400"/>
            <a:ext cx="1446212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墨西哥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6732588" y="41354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委内瑞拉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" name="Text Box 17"/>
          <p:cNvSpPr txBox="1">
            <a:spLocks noChangeArrowheads="1"/>
          </p:cNvSpPr>
          <p:nvPr/>
        </p:nvSpPr>
        <p:spPr bwMode="auto">
          <a:xfrm>
            <a:off x="627063" y="4776788"/>
            <a:ext cx="1446212" cy="36933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南非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444500" y="2990850"/>
            <a:ext cx="19050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意大利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7121525" y="4605338"/>
            <a:ext cx="14478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巴西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3" y="0"/>
            <a:ext cx="1800226" cy="1965325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75" y="14288"/>
            <a:ext cx="2919413" cy="1951037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570038" y="1874838"/>
            <a:ext cx="1905000" cy="366712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瑞典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350" y="11113"/>
            <a:ext cx="2936875" cy="1954212"/>
          </a:xfrm>
          <a:prstGeom prst="rect">
            <a:avLst/>
          </a:prstGeom>
          <a:ln w="7620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374809" name="Rounded Rectangle 1"/>
          <p:cNvSpPr>
            <a:spLocks noChangeArrowheads="1"/>
          </p:cNvSpPr>
          <p:nvPr/>
        </p:nvSpPr>
        <p:spPr bwMode="auto">
          <a:xfrm>
            <a:off x="6643688" y="22225"/>
            <a:ext cx="2474912" cy="23574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76200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374810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2613" y="92075"/>
            <a:ext cx="1890712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554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485" grpId="0" animBg="1"/>
      <p:bldP spid="361489" grpId="0" animBg="1"/>
      <p:bldP spid="361491" grpId="0" animBg="1"/>
      <p:bldP spid="361493" grpId="0" animBg="1"/>
      <p:bldP spid="361496" grpId="0" animBg="1"/>
      <p:bldP spid="23" grpId="0" animBg="1"/>
      <p:bldP spid="21" grpId="0" animBg="1"/>
      <p:bldP spid="22" grpId="0" animBg="1"/>
      <p:bldP spid="24" grpId="0" animBg="1"/>
      <p:bldP spid="26" grpId="0" animBg="1"/>
      <p:bldP spid="33" grpId="0" animBg="1"/>
      <p:bldP spid="34" grpId="0" animBg="1"/>
      <p:bldP spid="35" grpId="0" animBg="1"/>
      <p:bldP spid="36" grpId="0" animBg="1"/>
      <p:bldP spid="25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225" y="1588"/>
            <a:ext cx="3686175" cy="2779712"/>
          </a:xfrm>
        </p:spPr>
        <p:txBody>
          <a:bodyPr/>
          <a:lstStyle/>
          <a:p>
            <a:pPr>
              <a:defRPr/>
            </a:pP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我们的   </a:t>
            </a:r>
            <a:r>
              <a:rPr lang="en-US" altLang="zh-CN" sz="6000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6000" dirty="0">
                <a:latin typeface="SimSun" panose="02010600030101010101" pitchFamily="2" charset="-122"/>
                <a:ea typeface="SimSun" panose="02010600030101010101" pitchFamily="2" charset="-122"/>
              </a:rPr>
              <a:t>个网站</a:t>
            </a:r>
            <a:endParaRPr lang="en-US" sz="6000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3598862" y="260648"/>
            <a:ext cx="5545138" cy="3006725"/>
            <a:chOff x="3851920" y="3789040"/>
            <a:chExt cx="5544616" cy="3007048"/>
          </a:xfrm>
        </p:grpSpPr>
        <p:pic>
          <p:nvPicPr>
            <p:cNvPr id="342025" name="Picture 5" descr="moodle grab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722" y="3789040"/>
              <a:ext cx="4799278" cy="3007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ubtitle 2"/>
            <p:cNvSpPr txBox="1">
              <a:spLocks/>
            </p:cNvSpPr>
            <p:nvPr/>
          </p:nvSpPr>
          <p:spPr bwMode="auto">
            <a:xfrm>
              <a:off x="3851920" y="4509842"/>
              <a:ext cx="5544616" cy="1224093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SBC Moodle</a:t>
              </a:r>
              <a:b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</a:b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4040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(Quizzes)</a:t>
              </a:r>
            </a:p>
          </p:txBody>
        </p:sp>
      </p:grpSp>
      <p:grpSp>
        <p:nvGrpSpPr>
          <p:cNvPr id="342020" name="Group 6"/>
          <p:cNvGrpSpPr>
            <a:grpSpLocks/>
          </p:cNvGrpSpPr>
          <p:nvPr/>
        </p:nvGrpSpPr>
        <p:grpSpPr bwMode="auto">
          <a:xfrm>
            <a:off x="-252413" y="2997200"/>
            <a:ext cx="5545138" cy="2794000"/>
            <a:chOff x="-252536" y="2996952"/>
            <a:chExt cx="5545138" cy="2794576"/>
          </a:xfrm>
        </p:grpSpPr>
        <p:grpSp>
          <p:nvGrpSpPr>
            <p:cNvPr id="342021" name="Group 11"/>
            <p:cNvGrpSpPr>
              <a:grpSpLocks/>
            </p:cNvGrpSpPr>
            <p:nvPr/>
          </p:nvGrpSpPr>
          <p:grpSpPr bwMode="auto">
            <a:xfrm>
              <a:off x="-36512" y="2996952"/>
              <a:ext cx="4951648" cy="2794576"/>
              <a:chOff x="-19608" y="692696"/>
              <a:chExt cx="9146817" cy="5530880"/>
            </a:xfrm>
          </p:grpSpPr>
          <p:pic>
            <p:nvPicPr>
              <p:cNvPr id="342023" name="Picture 12" descr="Screen Shot 2015-12-12 at 9.41.12 PM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6791" y="1197992"/>
                <a:ext cx="9144000" cy="5025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2024" name="Picture 13" descr="Screen Shot 2015-12-12 at 9.41.12 PM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608" y="692696"/>
                <a:ext cx="9144000" cy="837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Subtitle 2"/>
            <p:cNvSpPr txBox="1">
              <a:spLocks/>
            </p:cNvSpPr>
            <p:nvPr/>
          </p:nvSpPr>
          <p:spPr bwMode="auto">
            <a:xfrm>
              <a:off x="-252536" y="3860730"/>
              <a:ext cx="5545138" cy="1224215"/>
            </a:xfrm>
            <a:prstGeom prst="rect">
              <a:avLst/>
            </a:prstGeom>
            <a:noFill/>
            <a:ln w="9525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2075" tIns="46038" rIns="92075" bIns="46038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BibleStudyDownloads.org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75000"/>
                <a:buFont typeface="Wingdings" charset="0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228600">
                      <a:srgbClr val="000000"/>
                    </a:glow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  <a:cs typeface="Arial" charset="0"/>
                </a:rPr>
                <a:t>(Downloads)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99670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89" name="Picture 5" descr="moodle gr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tx1"/>
          </a:solidFill>
          <a:ln w="38100" cap="flat" algn="ctr">
            <a:solidFill>
              <a:srgbClr val="000000"/>
            </a:solidFill>
            <a:headEnd type="none" w="med" len="med"/>
            <a:tailEnd type="none" w="med" len="med"/>
          </a:ln>
        </p:spPr>
        <p:txBody>
          <a:bodyPr/>
          <a:lstStyle/>
          <a:p>
            <a:pPr eaLnBrk="1" hangingPunct="1">
              <a:defRPr/>
            </a:pPr>
            <a:r>
              <a:rPr lang="ja-JP" altLang="en-US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如何使用 </a:t>
            </a:r>
            <a:r>
              <a:rPr lang="en-SG" altLang="ja-JP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moodle</a:t>
            </a:r>
            <a:r>
              <a:rPr lang="en-US" altLang="zh-CN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…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8578850" y="152400"/>
            <a:ext cx="355600" cy="461963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1</a:t>
            </a:r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3851275" y="4191000"/>
            <a:ext cx="5221288" cy="2667000"/>
          </a:xfrm>
          <a:prstGeom prst="rect">
            <a:avLst/>
          </a:prstGeom>
          <a:solidFill>
            <a:srgbClr val="000090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ja-JP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上网到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sbc.edu.sg/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moodle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/login/</a:t>
            </a:r>
            <a:r>
              <a:rPr kumimoji="0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index.php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键入您的正常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SBC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用户名和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SBC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密码</a:t>
            </a:r>
            <a:endParaRPr kumimoji="0" lang="en-SG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点击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OT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课程（或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CCTE OT CCTE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课程）</a:t>
            </a:r>
            <a:endParaRPr kumimoji="0" lang="en-SG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开始进行测验或发布信息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279269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pic>
        <p:nvPicPr>
          <p:cNvPr id="343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62843" y="1159668"/>
            <a:ext cx="6858000" cy="453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35489" y="115888"/>
            <a:ext cx="4608511" cy="6670675"/>
          </a:xfrm>
        </p:spPr>
        <p:txBody>
          <a:bodyPr/>
          <a:lstStyle/>
          <a:p>
            <a:pPr eaLnBrk="1" hangingPunct="1"/>
            <a:r>
              <a:rPr lang="zh-CN" altLang="en-US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测验，中期和 期末考试都</a:t>
            </a:r>
            <a:br>
              <a:rPr lang="en-US" altLang="zh-CN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</a:br>
            <a:r>
              <a:rPr lang="zh-CN" altLang="en-US" sz="5400" b="1">
                <a:solidFill>
                  <a:schemeClr val="bg1"/>
                </a:solidFill>
                <a:latin typeface="SimSun" charset="0"/>
                <a:ea typeface="SimSun" charset="0"/>
                <a:cs typeface="SimSun" charset="0"/>
              </a:rPr>
              <a:t>不可参考书本！</a:t>
            </a:r>
            <a:endParaRPr lang="en-US" sz="5400" b="1">
              <a:solidFill>
                <a:schemeClr val="bg1"/>
              </a:solidFill>
              <a:latin typeface="SimSun" charset="0"/>
              <a:ea typeface="SimSun" charset="0"/>
              <a:cs typeface="SimSu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2408237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8977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09600"/>
            <a:ext cx="1905000" cy="792163"/>
          </a:xfrm>
          <a:noFill/>
        </p:spPr>
        <p:txBody>
          <a:bodyPr/>
          <a:lstStyle/>
          <a:p>
            <a:pPr eaLnBrk="1" hangingPunct="1"/>
            <a:r>
              <a:rPr lang="en-US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  <a:endParaRPr lang="en-US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Rectangle 1026">
            <a:extLst>
              <a:ext uri="{FF2B5EF4-FFF2-40B4-BE49-F238E27FC236}">
                <a16:creationId xmlns:a16="http://schemas.microsoft.com/office/drawing/2014/main" id="{9AD1B68F-21D2-2A49-A50A-97CBB478BD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zh-CN" altLang="en-US" sz="4000" b="1">
                <a:solidFill>
                  <a:srgbClr val="FFFFFF"/>
                </a:solidFill>
                <a:ea typeface="宋体" panose="02010600030101010101" pitchFamily="2" charset="-122"/>
              </a:rPr>
              <a:t>免费获得该讲解</a:t>
            </a:r>
            <a:r>
              <a:rPr lang="en-US" altLang="ja-JP" sz="4000" b="1">
                <a:solidFill>
                  <a:srgbClr val="FFFFFF"/>
                </a:solidFill>
                <a:cs typeface="Arial" panose="020B0604020202020204" pitchFamily="34" charset="0"/>
              </a:rPr>
              <a:t>!</a:t>
            </a:r>
            <a:endParaRPr lang="en-US" altLang="en-US" sz="1400" b="1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24290" name="Rectangle 1026">
            <a:extLst>
              <a:ext uri="{FF2B5EF4-FFF2-40B4-BE49-F238E27FC236}">
                <a16:creationId xmlns:a16="http://schemas.microsoft.com/office/drawing/2014/main" id="{D48AD893-DB64-8E49-9A4F-F198D9F179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 dirty="0">
                <a:solidFill>
                  <a:srgbClr val="FFFFFF"/>
                </a:solidFill>
                <a:ea typeface="宋体" panose="02010600030101010101" pitchFamily="2" charset="-122"/>
              </a:rPr>
              <a:t>教会论链接地址</a:t>
            </a:r>
            <a:r>
              <a:rPr lang="zh-CN" altLang="en-US" sz="3200" b="1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3200" b="1" dirty="0">
                <a:solidFill>
                  <a:srgbClr val="FFFFFF"/>
                </a:solidFill>
                <a:ea typeface="ＭＳ Ｐゴシック" panose="020B0600070205080204" pitchFamily="34" charset="-128"/>
              </a:rPr>
              <a:t>BibleStudyDownloads.org</a:t>
            </a:r>
            <a:endParaRPr lang="en-US" altLang="en-US" sz="1100" b="1" dirty="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524291" name="Picture 5" descr="Screen Shot 2016-02-02 at 5.41.18 PM.png">
            <a:extLst>
              <a:ext uri="{FF2B5EF4-FFF2-40B4-BE49-F238E27FC236}">
                <a16:creationId xmlns:a16="http://schemas.microsoft.com/office/drawing/2014/main" id="{17EE042A-E6C4-A94C-9FC9-CD63915A4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>
            <a:extLst>
              <a:ext uri="{FF2B5EF4-FFF2-40B4-BE49-F238E27FC236}">
                <a16:creationId xmlns:a16="http://schemas.microsoft.com/office/drawing/2014/main" id="{44DCF5CC-3C1B-024E-B13C-D7A130488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3" name="Rectangle 1026">
            <a:extLst>
              <a:ext uri="{FF2B5EF4-FFF2-40B4-BE49-F238E27FC236}">
                <a16:creationId xmlns:a16="http://schemas.microsoft.com/office/drawing/2014/main" id="{6C4E0AB5-47D9-B848-8EB9-9AEA4841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1" hangingPunct="1"/>
            <a:r>
              <a:rPr lang="zh-CN" alt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23056071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69" name="Picture 1">
            <a:extLst>
              <a:ext uri="{FF2B5EF4-FFF2-40B4-BE49-F238E27FC236}">
                <a16:creationId xmlns:a16="http://schemas.microsoft.com/office/drawing/2014/main" id="{FAA22BDF-7B71-0544-8BF9-E02EAAD0445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927100"/>
            <a:ext cx="9153526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>
            <a:extLst>
              <a:ext uri="{FF2B5EF4-FFF2-40B4-BE49-F238E27FC236}">
                <a16:creationId xmlns:a16="http://schemas.microsoft.com/office/drawing/2014/main" id="{82203603-D28B-B641-BA89-5F9853F288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-20638"/>
            <a:ext cx="9144000" cy="9286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rIns="132080"/>
          <a:lstStyle/>
          <a:p>
            <a:pPr indent="0" eaLnBrk="1" hangingPunct="1"/>
            <a:r>
              <a:rPr lang="ja-JP" altLang="en-US" sz="54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宣教机构</a:t>
            </a:r>
            <a:r>
              <a:rPr lang="en-US" altLang="ja-JP" sz="5400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</a:t>
            </a:r>
            <a:endParaRPr lang="en-US" altLang="en-US" sz="5400" b="1">
              <a:solidFill>
                <a:srgbClr val="FFFFFF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63395" name="Rectangle 3">
            <a:extLst>
              <a:ext uri="{FF2B5EF4-FFF2-40B4-BE49-F238E27FC236}">
                <a16:creationId xmlns:a16="http://schemas.microsoft.com/office/drawing/2014/main" id="{4383D59D-76F3-CE49-BCB3-4B192D3ACA4C}"/>
              </a:ext>
            </a:extLst>
          </p:cNvPr>
          <p:cNvSpPr>
            <a:spLocks/>
          </p:cNvSpPr>
          <p:nvPr/>
        </p:nvSpPr>
        <p:spPr bwMode="auto">
          <a:xfrm>
            <a:off x="0" y="4221163"/>
            <a:ext cx="9144000" cy="1655762"/>
          </a:xfrm>
          <a:prstGeom prst="rect">
            <a:avLst/>
          </a:prstGeom>
          <a:solidFill>
            <a:srgbClr val="CCCCCC"/>
          </a:solidFill>
          <a:ln w="12700" cap="sq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AAAAAA">
                  <a:lumMod val="20000"/>
                  <a:lumOff val="80000"/>
                </a:srgbClr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14372" name="Group 6">
            <a:extLst>
              <a:ext uri="{FF2B5EF4-FFF2-40B4-BE49-F238E27FC236}">
                <a16:creationId xmlns:a16="http://schemas.microsoft.com/office/drawing/2014/main" id="{93E48462-AB54-DD44-8DCB-425AD4401196}"/>
              </a:ext>
            </a:extLst>
          </p:cNvPr>
          <p:cNvGrpSpPr>
            <a:grpSpLocks/>
          </p:cNvGrpSpPr>
          <p:nvPr/>
        </p:nvGrpSpPr>
        <p:grpSpPr bwMode="auto">
          <a:xfrm>
            <a:off x="144463" y="4406900"/>
            <a:ext cx="8891587" cy="1254125"/>
            <a:chOff x="0" y="0"/>
            <a:chExt cx="5601" cy="790"/>
          </a:xfrm>
        </p:grpSpPr>
        <p:sp>
          <p:nvSpPr>
            <p:cNvPr id="2363397" name="Rectangle 4">
              <a:extLst>
                <a:ext uri="{FF2B5EF4-FFF2-40B4-BE49-F238E27FC236}">
                  <a16:creationId xmlns:a16="http://schemas.microsoft.com/office/drawing/2014/main" id="{D3555E04-0EB1-4647-9C0A-ABB612CC7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601" cy="79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AAAAAA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14374" name="Picture 5">
              <a:extLst>
                <a:ext uri="{FF2B5EF4-FFF2-40B4-BE49-F238E27FC236}">
                  <a16:creationId xmlns:a16="http://schemas.microsoft.com/office/drawing/2014/main" id="{2557B9C7-E812-4E41-8BE2-10F9A78E1D0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601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738884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我们的愿景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65728" y="565699"/>
            <a:ext cx="8012545" cy="6211455"/>
            <a:chOff x="2362200" y="1408546"/>
            <a:chExt cx="5230548" cy="4320886"/>
          </a:xfrm>
        </p:grpSpPr>
        <p:sp>
          <p:nvSpPr>
            <p:cNvPr id="28" name="Heart 27"/>
            <p:cNvSpPr>
              <a:spLocks noChangeAspect="1"/>
            </p:cNvSpPr>
            <p:nvPr/>
          </p:nvSpPr>
          <p:spPr bwMode="auto">
            <a:xfrm>
              <a:off x="2362200" y="1408546"/>
              <a:ext cx="5230548" cy="4320886"/>
            </a:xfrm>
            <a:prstGeom prst="hear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9" name="Text Box 4"/>
            <p:cNvSpPr txBox="1">
              <a:spLocks noChangeArrowheads="1"/>
            </p:cNvSpPr>
            <p:nvPr/>
          </p:nvSpPr>
          <p:spPr bwMode="auto">
            <a:xfrm>
              <a:off x="2698402" y="2398528"/>
              <a:ext cx="4558145" cy="492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charset="0"/>
                  <a:ea typeface="ＭＳ Ｐゴシック" charset="0"/>
                </a:rPr>
                <a:t>爱列国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56726" y="2378337"/>
            <a:ext cx="5230548" cy="4170790"/>
            <a:chOff x="2362200" y="1408546"/>
            <a:chExt cx="5230548" cy="4320886"/>
          </a:xfrm>
        </p:grpSpPr>
        <p:sp>
          <p:nvSpPr>
            <p:cNvPr id="2" name="Heart 1"/>
            <p:cNvSpPr>
              <a:spLocks noChangeAspect="1"/>
            </p:cNvSpPr>
            <p:nvPr/>
          </p:nvSpPr>
          <p:spPr bwMode="auto">
            <a:xfrm>
              <a:off x="2362200" y="1408546"/>
              <a:ext cx="5230548" cy="4320886"/>
            </a:xfrm>
            <a:prstGeom prst="heart">
              <a:avLst/>
            </a:prstGeom>
            <a:solidFill>
              <a:srgbClr val="00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2698402" y="2435053"/>
              <a:ext cx="4558145" cy="733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charset="0"/>
                  <a:ea typeface="ＭＳ Ｐゴシック" charset="0"/>
                </a:rPr>
                <a:t>爱教会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371273" y="3971164"/>
            <a:ext cx="2401455" cy="1863147"/>
            <a:chOff x="3394366" y="2920569"/>
            <a:chExt cx="2401455" cy="1863147"/>
          </a:xfrm>
        </p:grpSpPr>
        <p:sp>
          <p:nvSpPr>
            <p:cNvPr id="24" name="Heart 23"/>
            <p:cNvSpPr/>
            <p:nvPr/>
          </p:nvSpPr>
          <p:spPr bwMode="auto">
            <a:xfrm>
              <a:off x="3394366" y="2920569"/>
              <a:ext cx="2401455" cy="1863147"/>
            </a:xfrm>
            <a:prstGeom prst="hear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108548" name="Text Box 4"/>
            <p:cNvSpPr txBox="1">
              <a:spLocks noChangeArrowheads="1"/>
            </p:cNvSpPr>
            <p:nvPr/>
          </p:nvSpPr>
          <p:spPr bwMode="auto">
            <a:xfrm>
              <a:off x="3463635" y="3413137"/>
              <a:ext cx="2216727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charset="0"/>
                  <a:ea typeface="ＭＳ Ｐゴシック" charset="0"/>
                </a:rPr>
                <a:t>爱神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AED00E65-627D-7346-BD03-F7265D5EC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1536637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61004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3" name="Picture 4" descr="Asia Map">
            <a:extLst>
              <a:ext uri="{FF2B5EF4-FFF2-40B4-BE49-F238E27FC236}">
                <a16:creationId xmlns:a16="http://schemas.microsoft.com/office/drawing/2014/main" id="{6B7278C9-9CB5-794C-BDDA-9A17CB6C4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7">
            <a:extLst>
              <a:ext uri="{FF2B5EF4-FFF2-40B4-BE49-F238E27FC236}">
                <a16:creationId xmlns:a16="http://schemas.microsoft.com/office/drawing/2014/main" id="{1C14768F-0E8F-FC4E-B7A1-9A47091727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4940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美国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477" name="Rectangle 5">
            <a:extLst>
              <a:ext uri="{FF2B5EF4-FFF2-40B4-BE49-F238E27FC236}">
                <a16:creationId xmlns:a16="http://schemas.microsoft.com/office/drawing/2014/main" id="{0C5ECEDB-E71D-4D48-BD3C-3A14C586FD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800000"/>
          </a:solidFill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Crossroads</a:t>
            </a:r>
            <a:r>
              <a:rPr lang="zh-CN" altLang="en-US" b="1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教会会友</a:t>
            </a:r>
            <a:r>
              <a:rPr lang="en-US" altLang="ja-JP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2015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SG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7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2E174A-2134-9F48-A88B-3ED8CD20C602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1620838"/>
            <a:ext cx="3154363" cy="4424362"/>
            <a:chOff x="3771900" y="1620838"/>
            <a:chExt cx="3153576" cy="4424362"/>
          </a:xfrm>
        </p:grpSpPr>
        <p:sp>
          <p:nvSpPr>
            <p:cNvPr id="361476" name="AutoShape 4">
              <a:extLst>
                <a:ext uri="{FF2B5EF4-FFF2-40B4-BE49-F238E27FC236}">
                  <a16:creationId xmlns:a16="http://schemas.microsoft.com/office/drawing/2014/main" id="{ACA2EE5F-710A-0E4F-9D24-0120A1795F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984757">
              <a:off x="3771900" y="2466975"/>
              <a:ext cx="380905" cy="3578225"/>
            </a:xfrm>
            <a:prstGeom prst="upArrow">
              <a:avLst>
                <a:gd name="adj1" fmla="val 50000"/>
                <a:gd name="adj2" fmla="val 23479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79" name="AutoShape 7">
              <a:extLst>
                <a:ext uri="{FF2B5EF4-FFF2-40B4-BE49-F238E27FC236}">
                  <a16:creationId xmlns:a16="http://schemas.microsoft.com/office/drawing/2014/main" id="{50A35202-CC9F-DF41-8374-19C1624817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25631">
              <a:off x="4346432" y="2987675"/>
              <a:ext cx="380905" cy="2971800"/>
            </a:xfrm>
            <a:prstGeom prst="upArrow">
              <a:avLst>
                <a:gd name="adj1" fmla="val 50000"/>
                <a:gd name="adj2" fmla="val 19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0" name="AutoShape 8">
              <a:extLst>
                <a:ext uri="{FF2B5EF4-FFF2-40B4-BE49-F238E27FC236}">
                  <a16:creationId xmlns:a16="http://schemas.microsoft.com/office/drawing/2014/main" id="{96948373-530A-F540-9273-7DAFAEA38FB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96691">
              <a:off x="6544571" y="3249613"/>
              <a:ext cx="380905" cy="2614612"/>
            </a:xfrm>
            <a:prstGeom prst="upArrow">
              <a:avLst>
                <a:gd name="adj1" fmla="val 50000"/>
                <a:gd name="adj2" fmla="val 14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 charset="0"/>
              </a:endParaRPr>
            </a:p>
          </p:txBody>
        </p:sp>
        <p:sp>
          <p:nvSpPr>
            <p:cNvPr id="361481" name="AutoShape 9">
              <a:extLst>
                <a:ext uri="{FF2B5EF4-FFF2-40B4-BE49-F238E27FC236}">
                  <a16:creationId xmlns:a16="http://schemas.microsoft.com/office/drawing/2014/main" id="{5F9DB86F-9564-DA4A-A475-49FB7C81F5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1248" y="1620838"/>
              <a:ext cx="380905" cy="4114800"/>
            </a:xfrm>
            <a:prstGeom prst="upArrow">
              <a:avLst>
                <a:gd name="adj1" fmla="val 50000"/>
                <a:gd name="adj2" fmla="val 27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4572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/>
                <a:cs typeface="ＭＳ Ｐゴシック" charset="0"/>
              </a:endParaRPr>
            </a:p>
          </p:txBody>
        </p:sp>
      </p:grpSp>
      <p:sp>
        <p:nvSpPr>
          <p:cNvPr id="361485" name="Text Box 13">
            <a:extLst>
              <a:ext uri="{FF2B5EF4-FFF2-40B4-BE49-F238E27FC236}">
                <a16:creationId xmlns:a16="http://schemas.microsoft.com/office/drawing/2014/main" id="{C189F676-ED24-9B46-8505-A243E3C87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092200"/>
            <a:ext cx="2087563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法国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491" name="Text Box 19">
            <a:extLst>
              <a:ext uri="{FF2B5EF4-FFF2-40B4-BE49-F238E27FC236}">
                <a16:creationId xmlns:a16="http://schemas.microsoft.com/office/drawing/2014/main" id="{30659EAF-979C-5E4E-BF1E-6045C06FE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3573463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印度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493" name="Text Box 21">
            <a:extLst>
              <a:ext uri="{FF2B5EF4-FFF2-40B4-BE49-F238E27FC236}">
                <a16:creationId xmlns:a16="http://schemas.microsoft.com/office/drawing/2014/main" id="{DFEE2DA5-F02F-3542-90B9-A4364B6B3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28453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缅甸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1498" name="Line 26">
            <a:extLst>
              <a:ext uri="{FF2B5EF4-FFF2-40B4-BE49-F238E27FC236}">
                <a16:creationId xmlns:a16="http://schemas.microsoft.com/office/drawing/2014/main" id="{58550F34-E3A4-FA41-9156-96080528A4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315401" name="Text Box 28">
            <a:extLst>
              <a:ext uri="{FF2B5EF4-FFF2-40B4-BE49-F238E27FC236}">
                <a16:creationId xmlns:a16="http://schemas.microsoft.com/office/drawing/2014/main" id="{E74E219E-1636-5246-A85F-D8A640BAE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5410200"/>
            <a:ext cx="1676400" cy="366713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CIC</a:t>
            </a:r>
          </a:p>
        </p:txBody>
      </p:sp>
      <p:sp>
        <p:nvSpPr>
          <p:cNvPr id="361496" name="Text Box 24">
            <a:extLst>
              <a:ext uri="{FF2B5EF4-FFF2-40B4-BE49-F238E27FC236}">
                <a16:creationId xmlns:a16="http://schemas.microsoft.com/office/drawing/2014/main" id="{A1152AAC-5D30-6047-8E60-8F4EFC043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075238"/>
            <a:ext cx="16557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新加坡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5403" name="Rounded Rectangle 1">
            <a:extLst>
              <a:ext uri="{FF2B5EF4-FFF2-40B4-BE49-F238E27FC236}">
                <a16:creationId xmlns:a16="http://schemas.microsoft.com/office/drawing/2014/main" id="{6BB8DD4D-43B8-6843-B909-C218D3C8A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-1588"/>
            <a:ext cx="2160587" cy="230505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15404" name="Picture 5" descr="Crossroads-Logo">
            <a:extLst>
              <a:ext uri="{FF2B5EF4-FFF2-40B4-BE49-F238E27FC236}">
                <a16:creationId xmlns:a16="http://schemas.microsoft.com/office/drawing/2014/main" id="{054E73C4-B62D-5D4B-97DE-E044BD41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42875"/>
            <a:ext cx="16573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3">
            <a:extLst>
              <a:ext uri="{FF2B5EF4-FFF2-40B4-BE49-F238E27FC236}">
                <a16:creationId xmlns:a16="http://schemas.microsoft.com/office/drawing/2014/main" id="{C09A1D55-6BEF-0440-ADB8-DA6A1F119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4221163"/>
            <a:ext cx="1906587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菲律宾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7E3518C6-5E9F-5D4B-8C35-47EEE5EC70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3338" y="642938"/>
            <a:ext cx="2089151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意大利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 Box 13">
            <a:extLst>
              <a:ext uri="{FF2B5EF4-FFF2-40B4-BE49-F238E27FC236}">
                <a16:creationId xmlns:a16="http://schemas.microsoft.com/office/drawing/2014/main" id="{94BA9AAF-7932-0D40-A253-86EC07F9A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3" y="1541463"/>
            <a:ext cx="2087563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荷兰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" name="Text Box 17">
            <a:extLst>
              <a:ext uri="{FF2B5EF4-FFF2-40B4-BE49-F238E27FC236}">
                <a16:creationId xmlns:a16="http://schemas.microsoft.com/office/drawing/2014/main" id="{819B98CA-8343-4F4F-96F2-63EC15226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1700213"/>
            <a:ext cx="1905000" cy="40005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韩国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8344BF84-2985-4041-8B9F-B2C59DB8D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1606550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香港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/>
              <a:cs typeface="ＭＳ Ｐゴシック" charset="0"/>
            </a:endParaRPr>
          </a:p>
        </p:txBody>
      </p:sp>
      <p:sp>
        <p:nvSpPr>
          <p:cNvPr id="27" name="Text Box 17">
            <a:extLst>
              <a:ext uri="{FF2B5EF4-FFF2-40B4-BE49-F238E27FC236}">
                <a16:creationId xmlns:a16="http://schemas.microsoft.com/office/drawing/2014/main" id="{70EF9C05-B65E-484D-957E-DC690BA65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24003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台湾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B3634A17-BC13-1243-995A-2CED13C66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3086100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中国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Text Box 21">
            <a:extLst>
              <a:ext uri="{FF2B5EF4-FFF2-40B4-BE49-F238E27FC236}">
                <a16:creationId xmlns:a16="http://schemas.microsoft.com/office/drawing/2014/main" id="{C8E28395-181A-2547-BE38-AB4B2D35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6100" y="5578475"/>
            <a:ext cx="1905000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印尼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Text Box 21">
            <a:extLst>
              <a:ext uri="{FF2B5EF4-FFF2-40B4-BE49-F238E27FC236}">
                <a16:creationId xmlns:a16="http://schemas.microsoft.com/office/drawing/2014/main" id="{7C48E6D9-2748-1847-B3FF-019584F4F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0063" y="4748213"/>
            <a:ext cx="1655762" cy="369887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马来西亚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Text Box 21">
            <a:extLst>
              <a:ext uri="{FF2B5EF4-FFF2-40B4-BE49-F238E27FC236}">
                <a16:creationId xmlns:a16="http://schemas.microsoft.com/office/drawing/2014/main" id="{2FBF1AD1-941E-6445-835E-C048B49D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950" y="5589588"/>
            <a:ext cx="1905000" cy="366712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新西兰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Text Box 13">
            <a:extLst>
              <a:ext uri="{FF2B5EF4-FFF2-40B4-BE49-F238E27FC236}">
                <a16:creationId xmlns:a16="http://schemas.microsoft.com/office/drawing/2014/main" id="{CB93CC55-4509-E046-9386-D7228ECA3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225" y="1993900"/>
            <a:ext cx="2087563" cy="369888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黎巴嫩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 Box 13">
            <a:extLst>
              <a:ext uri="{FF2B5EF4-FFF2-40B4-BE49-F238E27FC236}">
                <a16:creationId xmlns:a16="http://schemas.microsoft.com/office/drawing/2014/main" id="{EA7186FB-E87D-CF4F-8FBB-77521EF8B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797425"/>
            <a:ext cx="2089150" cy="368300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津巴布韦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id="{966D31E2-7648-B84D-88FF-08F214309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9925" y="1196975"/>
            <a:ext cx="1905000" cy="366713"/>
          </a:xfrm>
          <a:prstGeom prst="rect">
            <a:avLst/>
          </a:prstGeom>
          <a:solidFill>
            <a:srgbClr val="0033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日本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617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6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61485" grpId="0" animBg="1"/>
      <p:bldP spid="361491" grpId="0" animBg="1"/>
      <p:bldP spid="361493" grpId="0" animBg="1"/>
      <p:bldP spid="361496" grpId="0" animBg="1"/>
      <p:bldP spid="21" grpId="0" animBg="1"/>
      <p:bldP spid="22" grpId="0" animBg="1"/>
      <p:bldP spid="25" grpId="0" animBg="1"/>
      <p:bldP spid="26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1" descr="Goodbye to David May 2014.jpg">
            <a:extLst>
              <a:ext uri="{FF2B5EF4-FFF2-40B4-BE49-F238E27FC236}">
                <a16:creationId xmlns:a16="http://schemas.microsoft.com/office/drawing/2014/main" id="{A4C777FE-1B29-C14D-A15A-759B58AA8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7238"/>
            <a:ext cx="9144000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9D55BBBF-9476-A543-B6E8-7BB5975FD4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17443" name="Picture 7" descr="Crossroads-Logo.jpg">
            <a:extLst>
              <a:ext uri="{FF2B5EF4-FFF2-40B4-BE49-F238E27FC236}">
                <a16:creationId xmlns:a16="http://schemas.microsoft.com/office/drawing/2014/main" id="{7FA24F68-1BD9-B541-B3B2-8AFDFD4888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CC28F09-683C-E841-98E6-96538E4B3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75325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2015: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来自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13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个国家的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50</a:t>
            </a:r>
            <a:r>
              <a:rPr kumimoji="0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名会友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66032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89" name="Picture 6" descr="Preaching Home as Relationships May 2014.jpg">
            <a:extLst>
              <a:ext uri="{FF2B5EF4-FFF2-40B4-BE49-F238E27FC236}">
                <a16:creationId xmlns:a16="http://schemas.microsoft.com/office/drawing/2014/main" id="{5AFFDC2A-8936-5649-B072-A1DBC1D53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265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>
            <a:extLst>
              <a:ext uri="{FF2B5EF4-FFF2-40B4-BE49-F238E27FC236}">
                <a16:creationId xmlns:a16="http://schemas.microsoft.com/office/drawing/2014/main" id="{D28E1492-70E2-D44B-8110-60CA9885FF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19491" name="Picture 7" descr="Crossroads-Logo.jpg">
            <a:extLst>
              <a:ext uri="{FF2B5EF4-FFF2-40B4-BE49-F238E27FC236}">
                <a16:creationId xmlns:a16="http://schemas.microsoft.com/office/drawing/2014/main" id="{F2B7C44E-B620-9148-86E8-3FFDA072C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738" y="0"/>
            <a:ext cx="5751512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1164537-10AD-8D4A-8F9C-1E61E718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57850"/>
            <a:ext cx="9144000" cy="9302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用经文讲道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88100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B56A9BF0-62A6-F046-9806-5583EE03FF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600">
                <a:solidFill>
                  <a:schemeClr val="bg1"/>
                </a:solidFill>
              </a:rPr>
              <a:t>Our People</a:t>
            </a:r>
            <a:endParaRPr lang="en-US" altLang="en-US" sz="6600"/>
          </a:p>
        </p:txBody>
      </p:sp>
      <p:pic>
        <p:nvPicPr>
          <p:cNvPr id="321538" name="Picture 6" descr="CIC SBC Students.JPG">
            <a:extLst>
              <a:ext uri="{FF2B5EF4-FFF2-40B4-BE49-F238E27FC236}">
                <a16:creationId xmlns:a16="http://schemas.microsoft.com/office/drawing/2014/main" id="{735AD1D4-4088-2749-969F-AE218CFC9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39" name="Picture 7" descr="Crossroads-Logo.jpg">
            <a:extLst>
              <a:ext uri="{FF2B5EF4-FFF2-40B4-BE49-F238E27FC236}">
                <a16:creationId xmlns:a16="http://schemas.microsoft.com/office/drawing/2014/main" id="{62F58EC5-1BF2-F34C-86F3-707203747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435F2CB-9289-8640-AB58-C92CA1D0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53569"/>
            <a:ext cx="9144000" cy="93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</a:rPr>
              <a:t>新加坡神学院学生在教会事奉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190500">
                  <a:srgbClr val="000000"/>
                </a:glow>
              </a:effectLst>
              <a:uLnTx/>
              <a:uFillTx/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544930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F76F2B1-BFA7-2148-B967-331E104F0B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chemeClr val="bg1"/>
                </a:solidFill>
              </a:rPr>
              <a:t>Our People</a:t>
            </a:r>
            <a:endParaRPr lang="en-US" altLang="en-US" sz="4800"/>
          </a:p>
        </p:txBody>
      </p:sp>
      <p:pic>
        <p:nvPicPr>
          <p:cNvPr id="323586" name="Picture 1" descr="CIC Ladies 2014.jpeg">
            <a:extLst>
              <a:ext uri="{FF2B5EF4-FFF2-40B4-BE49-F238E27FC236}">
                <a16:creationId xmlns:a16="http://schemas.microsoft.com/office/drawing/2014/main" id="{99AF6ABE-56C9-BD47-B4E1-183F0E319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05458C3-292D-3342-ADFB-185F92E74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376863"/>
            <a:ext cx="91440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苏珊教导教会的妇女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23588" name="Picture 7" descr="Crossroads-Logo.jpg">
            <a:extLst>
              <a:ext uri="{FF2B5EF4-FFF2-40B4-BE49-F238E27FC236}">
                <a16:creationId xmlns:a16="http://schemas.microsoft.com/office/drawing/2014/main" id="{B7CF026A-82DB-3C45-BC30-B1BEECBDB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0"/>
            <a:ext cx="38465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96641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3" name="Picture 3" descr="IMG_6321.JPG">
            <a:extLst>
              <a:ext uri="{FF2B5EF4-FFF2-40B4-BE49-F238E27FC236}">
                <a16:creationId xmlns:a16="http://schemas.microsoft.com/office/drawing/2014/main" id="{397B07D3-31D8-DF47-B138-5EA81407A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4" name="Subtitle 2">
            <a:extLst>
              <a:ext uri="{FF2B5EF4-FFF2-40B4-BE49-F238E27FC236}">
                <a16:creationId xmlns:a16="http://schemas.microsoft.com/office/drawing/2014/main" id="{2592E7E8-E05F-6F4F-B13B-3F8E1F6C7093}"/>
              </a:ext>
            </a:extLst>
          </p:cNvPr>
          <p:cNvSpPr txBox="1">
            <a:spLocks/>
          </p:cNvSpPr>
          <p:nvPr/>
        </p:nvSpPr>
        <p:spPr bwMode="auto">
          <a:xfrm>
            <a:off x="3540125" y="-52388"/>
            <a:ext cx="3336925" cy="1803401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1" rIns="91420" bIns="45711" anchor="ctr"/>
          <a:lstStyle>
            <a:lvl1pPr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281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281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Trebuchet MS" panose="020B0703020202090204" pitchFamily="34" charset="0"/>
              </a:rPr>
              <a:t>妇女查经班在研读列王记上下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Trebuchet MS" panose="020B0703020202090204" pitchFamily="34" charset="0"/>
            </a:endParaRPr>
          </a:p>
        </p:txBody>
      </p:sp>
      <p:sp>
        <p:nvSpPr>
          <p:cNvPr id="339971" name="Subtitle 2">
            <a:extLst>
              <a:ext uri="{FF2B5EF4-FFF2-40B4-BE49-F238E27FC236}">
                <a16:creationId xmlns:a16="http://schemas.microsoft.com/office/drawing/2014/main" id="{CA8B1292-575D-754C-AC40-54ED227067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16563"/>
            <a:ext cx="9144000" cy="1352550"/>
          </a:xfrm>
          <a:solidFill>
            <a:schemeClr val="tx1"/>
          </a:solidFill>
        </p:spPr>
        <p:txBody>
          <a:bodyPr anchor="ctr"/>
          <a:lstStyle/>
          <a:p>
            <a:pPr eaLnBrk="1" hangingPunct="1"/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美国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新加坡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新西兰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津巴布韦</a:t>
            </a:r>
            <a:r>
              <a:rPr lang="en-US" altLang="zh-CN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sz="3600" b="1">
                <a:solidFill>
                  <a:srgbClr val="FFFFFF"/>
                </a:solidFill>
                <a:effectLst>
                  <a:outerShdw blurRad="38100" dist="38100" dir="2700000" algn="tl">
                    <a:srgbClr val="EEECE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荷兰</a:t>
            </a:r>
            <a:endParaRPr lang="en-US" altLang="en-US" sz="3600" b="1">
              <a:solidFill>
                <a:srgbClr val="FFFFFF"/>
              </a:solidFill>
              <a:effectLst>
                <a:outerShdw blurRad="38100" dist="38100" dir="2700000" algn="tl">
                  <a:srgbClr val="EEECE1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458736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09" name="Picture 1">
            <a:extLst>
              <a:ext uri="{FF2B5EF4-FFF2-40B4-BE49-F238E27FC236}">
                <a16:creationId xmlns:a16="http://schemas.microsoft.com/office/drawing/2014/main" id="{BEB386B7-CF6E-8241-91FE-AC4AA8CB1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6" name="Rectangle 2">
            <a:extLst>
              <a:ext uri="{FF2B5EF4-FFF2-40B4-BE49-F238E27FC236}">
                <a16:creationId xmlns:a16="http://schemas.microsoft.com/office/drawing/2014/main" id="{3F7DA0F2-43FE-8143-8B64-65B57950155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-100013"/>
            <a:ext cx="9144000" cy="865188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zh-TW" altLang="en-US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自我介绍</a:t>
            </a:r>
            <a:r>
              <a:rPr lang="en-US" altLang="zh-TW" sz="5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!</a:t>
            </a:r>
            <a:endParaRPr lang="en-US" sz="5400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648FD1A6-DE1E-9F4F-936E-A68AB2C95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7450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名称</a:t>
            </a:r>
            <a:b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国家</a:t>
            </a:r>
            <a:b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家庭背景</a:t>
            </a:r>
            <a:b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教会</a:t>
            </a:r>
            <a:b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事奉目标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35DBE-D906-4E42-BB1E-B4CCC332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3628" y="1088058"/>
            <a:ext cx="4716016" cy="576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Name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Country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Programme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Family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Church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Ministry Goal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75000"/>
              <a:buFont typeface="Wingdings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$20 each for Notes</a:t>
            </a:r>
          </a:p>
        </p:txBody>
      </p:sp>
    </p:spTree>
    <p:extLst>
      <p:ext uri="{BB962C8B-B14F-4D97-AF65-F5344CB8AC3E}">
        <p14:creationId xmlns:p14="http://schemas.microsoft.com/office/powerpoint/2010/main" val="811809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7" name="Picture 3" descr="IMG_0008.JPG">
            <a:extLst>
              <a:ext uri="{FF2B5EF4-FFF2-40B4-BE49-F238E27FC236}">
                <a16:creationId xmlns:a16="http://schemas.microsoft.com/office/drawing/2014/main" id="{7A69AD79-D6E1-FD46-A432-7E52D4EAE5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>
            <a:extLst>
              <a:ext uri="{FF2B5EF4-FFF2-40B4-BE49-F238E27FC236}">
                <a16:creationId xmlns:a16="http://schemas.microsoft.com/office/drawing/2014/main" id="{85E51868-50F8-224E-937E-50E95DB82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31750" y="5867400"/>
            <a:ext cx="9251950" cy="990600"/>
          </a:xfrm>
          <a:solidFill>
            <a:srgbClr val="000000"/>
          </a:solidFill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泰国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蒙古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缅甸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印度尼西亚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04632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5" name="Picture 1" descr="IMG_0861.JPG">
            <a:extLst>
              <a:ext uri="{FF2B5EF4-FFF2-40B4-BE49-F238E27FC236}">
                <a16:creationId xmlns:a16="http://schemas.microsoft.com/office/drawing/2014/main" id="{3C04D239-F01A-E745-A974-61673A8F2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1477" name="Rectangle 5">
            <a:extLst>
              <a:ext uri="{FF2B5EF4-FFF2-40B4-BE49-F238E27FC236}">
                <a16:creationId xmlns:a16="http://schemas.microsoft.com/office/drawing/2014/main" id="{02E2013E-2C0B-844B-89D4-F1A2760D9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1438" y="5435600"/>
            <a:ext cx="9251951" cy="1498600"/>
          </a:xfrm>
          <a:solidFill>
            <a:srgbClr val="000000"/>
          </a:solidFill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我负责指导新神博士研究生（</a:t>
            </a:r>
            <a:r>
              <a:rPr lang="en-US" altLang="zh-CN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DMin</a:t>
            </a:r>
            <a:r>
              <a:rPr lang="zh-CN" alt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8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en-US" altLang="en-US" b="1">
              <a:solidFill>
                <a:srgbClr val="FFFFFF"/>
              </a:solidFill>
              <a:effectLst>
                <a:outerShdw blurRad="38100" dist="38100" dir="2700000" algn="tl">
                  <a:srgbClr val="00008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61901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1" name="Picture 3">
            <a:extLst>
              <a:ext uri="{FF2B5EF4-FFF2-40B4-BE49-F238E27FC236}">
                <a16:creationId xmlns:a16="http://schemas.microsoft.com/office/drawing/2014/main" id="{1878A076-F168-DE48-A983-7C38421B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3"/>
            <a:ext cx="9145588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2" name="Rectangle 2">
            <a:extLst>
              <a:ext uri="{FF2B5EF4-FFF2-40B4-BE49-F238E27FC236}">
                <a16:creationId xmlns:a16="http://schemas.microsoft.com/office/drawing/2014/main" id="{9ED7A9FF-A81D-9446-AD81-C0572D9DC9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029450"/>
            <a:ext cx="9169400" cy="164147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Two Saturdays, 24 &amp; 31 August </a:t>
            </a:r>
            <a:br>
              <a:rPr lang="en-US" altLang="en-US" b="1">
                <a:solidFill>
                  <a:srgbClr val="FFFFFF"/>
                </a:solidFill>
              </a:rPr>
            </a:br>
            <a:r>
              <a:rPr lang="en-US" altLang="en-US" b="1">
                <a:solidFill>
                  <a:srgbClr val="FFFFFF"/>
                </a:solidFill>
              </a:rPr>
              <a:t>9 am-1 pm at SBC</a:t>
            </a:r>
          </a:p>
        </p:txBody>
      </p:sp>
    </p:spTree>
    <p:extLst>
      <p:ext uri="{BB962C8B-B14F-4D97-AF65-F5344CB8AC3E}">
        <p14:creationId xmlns:p14="http://schemas.microsoft.com/office/powerpoint/2010/main" val="2301088198"/>
      </p:ext>
    </p:extLst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09" name="Picture 1">
            <a:extLst>
              <a:ext uri="{FF2B5EF4-FFF2-40B4-BE49-F238E27FC236}">
                <a16:creationId xmlns:a16="http://schemas.microsoft.com/office/drawing/2014/main" id="{0243DBD8-E567-6940-996D-F809B8ED21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213"/>
            <a:ext cx="9144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>
            <a:extLst>
              <a:ext uri="{FF2B5EF4-FFF2-40B4-BE49-F238E27FC236}">
                <a16:creationId xmlns:a16="http://schemas.microsoft.com/office/drawing/2014/main" id="{087E8D45-1C81-6B45-870B-B8335CED6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rIns="132080" anchor="t"/>
          <a:lstStyle/>
          <a:p>
            <a:pPr eaLnBrk="1" hangingPunct="1"/>
            <a:r>
              <a:rPr lang="ja-JP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Lucida Grande" panose="020B0600040502020204" pitchFamily="34" charset="0"/>
              </a:rPr>
              <a:t>新加坡神学院</a:t>
            </a:r>
            <a:endParaRPr lang="en-US" alt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7012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1">
            <a:extLst>
              <a:ext uri="{FF2B5EF4-FFF2-40B4-BE49-F238E27FC236}">
                <a16:creationId xmlns:a16="http://schemas.microsoft.com/office/drawing/2014/main" id="{0572EAD0-FF46-8F4A-BF90-001B9B4BC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rIns="132080"/>
          <a:lstStyle/>
          <a:p>
            <a:pPr eaLnBrk="1" hangingPunct="1"/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新神</a:t>
            </a:r>
            <a:r>
              <a:rPr lang="en-US" altLang="ja-JP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</a:t>
            </a:r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课程</a:t>
            </a:r>
            <a:r>
              <a:rPr lang="en-US" altLang="ja-JP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</a:t>
            </a:r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网上教学</a:t>
            </a:r>
            <a:endParaRPr lang="en-US" altLang="en-US" sz="48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51E604E0-36E8-9547-BDC1-E3D8832217FF}"/>
              </a:ext>
            </a:extLst>
          </p:cNvPr>
          <p:cNvSpPr>
            <a:spLocks/>
          </p:cNvSpPr>
          <p:nvPr/>
        </p:nvSpPr>
        <p:spPr bwMode="auto">
          <a:xfrm>
            <a:off x="309563" y="1600200"/>
            <a:ext cx="9158287" cy="812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66900" algn="l"/>
                <a:tab pos="4318000" algn="l"/>
                <a:tab pos="4584700" algn="l"/>
              </a:tabLst>
              <a:defRPr/>
            </a:pPr>
            <a:r>
              <a:rPr kumimoji="0" lang="ja-JP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基础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旧约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新约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13154382-4D4B-324D-B04B-94CC520FD9C2}"/>
              </a:ext>
            </a:extLst>
          </p:cNvPr>
          <p:cNvSpPr>
            <a:spLocks/>
          </p:cNvSpPr>
          <p:nvPr/>
        </p:nvSpPr>
        <p:spPr bwMode="auto">
          <a:xfrm>
            <a:off x="309563" y="2489200"/>
            <a:ext cx="9158287" cy="736600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/>
            </a:pPr>
            <a:r>
              <a:rPr kumimoji="0" lang="ja-JP" altLang="en-US" sz="3500" b="1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背景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旧约的世界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新约的世界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endParaRPr kumimoji="0" lang="zh-CN" altLang="en-US" sz="35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20" name="Rectangle 4">
            <a:extLst>
              <a:ext uri="{FF2B5EF4-FFF2-40B4-BE49-F238E27FC236}">
                <a16:creationId xmlns:a16="http://schemas.microsoft.com/office/drawing/2014/main" id="{FF11800F-E783-9D42-B074-0C7982F0DF63}"/>
              </a:ext>
            </a:extLst>
          </p:cNvPr>
          <p:cNvSpPr>
            <a:spLocks/>
          </p:cNvSpPr>
          <p:nvPr/>
        </p:nvSpPr>
        <p:spPr bwMode="auto">
          <a:xfrm>
            <a:off x="309563" y="3381375"/>
            <a:ext cx="9158287" cy="736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0300" algn="l"/>
                <a:tab pos="3746500" algn="l"/>
                <a:tab pos="6096000" algn="l"/>
                <a:tab pos="6413500" algn="l"/>
              </a:tabLst>
              <a:defRPr/>
            </a:pPr>
            <a:r>
              <a:rPr kumimoji="0" lang="ja-JP" altLang="en-US" sz="3500" b="1" i="0" u="sng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神学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     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教会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	    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灵命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	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未来</a:t>
            </a:r>
            <a:endParaRPr kumimoji="0" lang="zh-CN" altLang="en-US" sz="3500" b="1" i="0" u="none" strike="noStrike" kern="1200" cap="none" spc="0" normalizeH="0" baseline="0" noProof="0">
              <a:ln>
                <a:noFill/>
              </a:ln>
              <a:solidFill>
                <a:srgbClr val="FFFA8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Arial Bold" charset="0"/>
            </a:endParaRPr>
          </a:p>
        </p:txBody>
      </p:sp>
      <p:sp>
        <p:nvSpPr>
          <p:cNvPr id="214021" name="Rectangle 5">
            <a:extLst>
              <a:ext uri="{FF2B5EF4-FFF2-40B4-BE49-F238E27FC236}">
                <a16:creationId xmlns:a16="http://schemas.microsoft.com/office/drawing/2014/main" id="{647752F1-214E-7041-BB8C-9072518722E9}"/>
              </a:ext>
            </a:extLst>
          </p:cNvPr>
          <p:cNvSpPr>
            <a:spLocks/>
          </p:cNvSpPr>
          <p:nvPr/>
        </p:nvSpPr>
        <p:spPr bwMode="auto">
          <a:xfrm>
            <a:off x="273050" y="4270375"/>
            <a:ext cx="9220200" cy="812800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44800" algn="l"/>
                <a:tab pos="4279900" algn="l"/>
                <a:tab pos="4584700" algn="l"/>
              </a:tabLst>
              <a:defRPr/>
            </a:pPr>
            <a:r>
              <a:rPr kumimoji="0" lang="ja-JP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  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讲道研习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（上）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讲道研习</a:t>
            </a:r>
            <a:r>
              <a:rPr kumimoji="0" lang="en-SG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下）</a:t>
            </a:r>
          </a:p>
        </p:txBody>
      </p:sp>
      <p:sp>
        <p:nvSpPr>
          <p:cNvPr id="214022" name="Rectangle 6">
            <a:extLst>
              <a:ext uri="{FF2B5EF4-FFF2-40B4-BE49-F238E27FC236}">
                <a16:creationId xmlns:a16="http://schemas.microsoft.com/office/drawing/2014/main" id="{F77ED408-EC42-7B44-AF8D-F1CB35952884}"/>
              </a:ext>
            </a:extLst>
          </p:cNvPr>
          <p:cNvSpPr>
            <a:spLocks/>
          </p:cNvSpPr>
          <p:nvPr/>
        </p:nvSpPr>
        <p:spPr bwMode="auto">
          <a:xfrm>
            <a:off x="0" y="715963"/>
            <a:ext cx="91567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uLnTx/>
                <a:uFillTx/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(</a:t>
            </a:r>
            <a:r>
              <a:rPr kumimoji="0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英文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kumimoji="0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印尼文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kumimoji="0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中文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5105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 autoUpdateAnimBg="0"/>
      <p:bldP spid="214019" grpId="0" animBg="1" autoUpdateAnimBg="0"/>
      <p:bldP spid="214020" grpId="0" animBg="1" autoUpdateAnimBg="0"/>
      <p:bldP spid="21402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5175"/>
          </a:xfrm>
          <a:solidFill>
            <a:srgbClr val="800000"/>
          </a:solidFill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让我们也来教导其他人如何讲道</a:t>
            </a:r>
            <a:r>
              <a:rPr lang="en-US" sz="36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!</a:t>
            </a:r>
            <a:endParaRPr lang="en-US" sz="3600" dirty="0">
              <a:solidFill>
                <a:schemeClr val="accent3">
                  <a:lumMod val="20000"/>
                  <a:lumOff val="80000"/>
                </a:schemeClr>
              </a:solidFill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pic>
        <p:nvPicPr>
          <p:cNvPr id="2395138" name="Picture 2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2916238" cy="237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5139" name="Picture 3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2763" y="3789363"/>
            <a:ext cx="3551237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5140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55927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5141" name="Rectangle 5"/>
          <p:cNvSpPr>
            <a:spLocks/>
          </p:cNvSpPr>
          <p:nvPr/>
        </p:nvSpPr>
        <p:spPr bwMode="auto">
          <a:xfrm>
            <a:off x="2917825" y="1093788"/>
            <a:ext cx="6235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6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"</a:t>
            </a:r>
            <a:r>
              <a:rPr kumimoji="0" lang="ja-JP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又应当把你在许多见证人面前从我这里听见的，交托给那些又忠心又能够教导别人的人。</a:t>
            </a:r>
            <a:r>
              <a:rPr kumimoji="0" lang="en-US" altLang="ja-JP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" </a:t>
            </a:r>
          </a:p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6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(</a:t>
            </a:r>
            <a:r>
              <a:rPr kumimoji="0" lang="ja-JP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提后</a:t>
            </a:r>
            <a:r>
              <a:rPr kumimoji="0" lang="en-US" altLang="ja-JP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2:2 </a:t>
            </a:r>
            <a:r>
              <a:rPr kumimoji="0" lang="ja-JP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新译本</a:t>
            </a:r>
            <a:r>
              <a:rPr kumimoji="0" lang="en-US" altLang="ja-JP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).</a:t>
            </a:r>
            <a:endParaRPr kumimoji="0" lang="en-US" altLang="zh-CN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pSp>
        <p:nvGrpSpPr>
          <p:cNvPr id="2395142" name="Group 8"/>
          <p:cNvGrpSpPr>
            <a:grpSpLocks/>
          </p:cNvGrpSpPr>
          <p:nvPr/>
        </p:nvGrpSpPr>
        <p:grpSpPr bwMode="auto">
          <a:xfrm>
            <a:off x="-1588" y="5661025"/>
            <a:ext cx="1155701" cy="647700"/>
            <a:chOff x="0" y="0"/>
            <a:chExt cx="728" cy="408"/>
          </a:xfrm>
        </p:grpSpPr>
        <p:sp>
          <p:nvSpPr>
            <p:cNvPr id="2395155" name="Rectangle 6"/>
            <p:cNvSpPr>
              <a:spLocks/>
            </p:cNvSpPr>
            <p:nvPr/>
          </p:nvSpPr>
          <p:spPr bwMode="auto">
            <a:xfrm>
              <a:off x="1" y="0"/>
              <a:ext cx="726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5156" name="Rectangle 7"/>
            <p:cNvSpPr>
              <a:spLocks/>
            </p:cNvSpPr>
            <p:nvPr/>
          </p:nvSpPr>
          <p:spPr bwMode="auto">
            <a:xfrm>
              <a:off x="0" y="64"/>
              <a:ext cx="728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5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保罗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  <p:grpSp>
        <p:nvGrpSpPr>
          <p:cNvPr id="2395143" name="Group 11"/>
          <p:cNvGrpSpPr>
            <a:grpSpLocks/>
          </p:cNvGrpSpPr>
          <p:nvPr/>
        </p:nvGrpSpPr>
        <p:grpSpPr bwMode="auto">
          <a:xfrm>
            <a:off x="1039813" y="5661025"/>
            <a:ext cx="1447800" cy="647700"/>
            <a:chOff x="0" y="0"/>
            <a:chExt cx="912" cy="408"/>
          </a:xfrm>
        </p:grpSpPr>
        <p:sp>
          <p:nvSpPr>
            <p:cNvPr id="2395153" name="Rectangle 9"/>
            <p:cNvSpPr>
              <a:spLocks/>
            </p:cNvSpPr>
            <p:nvPr/>
          </p:nvSpPr>
          <p:spPr bwMode="auto">
            <a:xfrm>
              <a:off x="2" y="0"/>
              <a:ext cx="908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5154" name="Rectangle 10"/>
            <p:cNvSpPr>
              <a:spLocks/>
            </p:cNvSpPr>
            <p:nvPr/>
          </p:nvSpPr>
          <p:spPr bwMode="auto">
            <a:xfrm>
              <a:off x="0" y="64"/>
              <a:ext cx="912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5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提摩太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  <p:grpSp>
        <p:nvGrpSpPr>
          <p:cNvPr id="2395144" name="Group 14"/>
          <p:cNvGrpSpPr>
            <a:grpSpLocks/>
          </p:cNvGrpSpPr>
          <p:nvPr/>
        </p:nvGrpSpPr>
        <p:grpSpPr bwMode="auto">
          <a:xfrm>
            <a:off x="2593975" y="5527675"/>
            <a:ext cx="1476375" cy="939800"/>
            <a:chOff x="0" y="0"/>
            <a:chExt cx="930" cy="592"/>
          </a:xfrm>
        </p:grpSpPr>
        <p:sp>
          <p:nvSpPr>
            <p:cNvPr id="2395151" name="Rectangle 12"/>
            <p:cNvSpPr>
              <a:spLocks/>
            </p:cNvSpPr>
            <p:nvPr/>
          </p:nvSpPr>
          <p:spPr bwMode="auto">
            <a:xfrm>
              <a:off x="0" y="92"/>
              <a:ext cx="930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5152" name="Rectangle 13"/>
            <p:cNvSpPr>
              <a:spLocks/>
            </p:cNvSpPr>
            <p:nvPr/>
          </p:nvSpPr>
          <p:spPr bwMode="auto">
            <a:xfrm>
              <a:off x="1" y="0"/>
              <a:ext cx="928" cy="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5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忠心可靠的人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  <p:grpSp>
        <p:nvGrpSpPr>
          <p:cNvPr id="2395145" name="Group 17"/>
          <p:cNvGrpSpPr>
            <a:grpSpLocks/>
          </p:cNvGrpSpPr>
          <p:nvPr/>
        </p:nvGrpSpPr>
        <p:grpSpPr bwMode="auto">
          <a:xfrm>
            <a:off x="3995738" y="5661025"/>
            <a:ext cx="1439862" cy="647700"/>
            <a:chOff x="0" y="0"/>
            <a:chExt cx="907" cy="408"/>
          </a:xfrm>
        </p:grpSpPr>
        <p:sp>
          <p:nvSpPr>
            <p:cNvPr id="2395149" name="Rectangle 15"/>
            <p:cNvSpPr>
              <a:spLocks/>
            </p:cNvSpPr>
            <p:nvPr/>
          </p:nvSpPr>
          <p:spPr bwMode="auto">
            <a:xfrm>
              <a:off x="0" y="0"/>
              <a:ext cx="907" cy="4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5150" name="Rectangle 16"/>
            <p:cNvSpPr>
              <a:spLocks/>
            </p:cNvSpPr>
            <p:nvPr/>
          </p:nvSpPr>
          <p:spPr bwMode="auto">
            <a:xfrm>
              <a:off x="1" y="64"/>
              <a:ext cx="90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55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其它人</a:t>
              </a: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  <p:grpSp>
        <p:nvGrpSpPr>
          <p:cNvPr id="2395146" name="Group 20"/>
          <p:cNvGrpSpPr>
            <a:grpSpLocks/>
          </p:cNvGrpSpPr>
          <p:nvPr/>
        </p:nvGrpSpPr>
        <p:grpSpPr bwMode="auto">
          <a:xfrm>
            <a:off x="-1588" y="1025525"/>
            <a:ext cx="2919413" cy="622300"/>
            <a:chOff x="0" y="0"/>
            <a:chExt cx="1840" cy="392"/>
          </a:xfrm>
        </p:grpSpPr>
        <p:sp>
          <p:nvSpPr>
            <p:cNvPr id="2395147" name="Rectangle 18"/>
            <p:cNvSpPr>
              <a:spLocks/>
            </p:cNvSpPr>
            <p:nvPr/>
          </p:nvSpPr>
          <p:spPr bwMode="auto">
            <a:xfrm>
              <a:off x="1" y="14"/>
              <a:ext cx="1837" cy="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5148" name="Rectangle 19"/>
            <p:cNvSpPr>
              <a:spLocks/>
            </p:cNvSpPr>
            <p:nvPr/>
          </p:nvSpPr>
          <p:spPr bwMode="auto">
            <a:xfrm>
              <a:off x="0" y="0"/>
              <a:ext cx="1840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 anchor="ctr"/>
            <a:lstStyle/>
            <a:p>
              <a:pPr marL="39688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838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old" charset="0"/>
                  <a:ea typeface="ヒラギノ角ゴ ProN W6" charset="0"/>
                  <a:cs typeface="ヒラギノ角ゴ ProN W6" charset="0"/>
                  <a:sym typeface="Arial Bold" charset="0"/>
                </a:rPr>
                <a:t>门徒训练</a:t>
              </a: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093326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6161" name="Group 39"/>
          <p:cNvGrpSpPr>
            <a:grpSpLocks/>
          </p:cNvGrpSpPr>
          <p:nvPr/>
        </p:nvGrpSpPr>
        <p:grpSpPr bwMode="auto">
          <a:xfrm>
            <a:off x="0" y="0"/>
            <a:ext cx="9140825" cy="6856413"/>
            <a:chOff x="0" y="0"/>
            <a:chExt cx="5758" cy="4319"/>
          </a:xfrm>
        </p:grpSpPr>
        <p:sp>
          <p:nvSpPr>
            <p:cNvPr id="2396186" name="Freeform 1"/>
            <p:cNvSpPr>
              <a:spLocks/>
            </p:cNvSpPr>
            <p:nvPr/>
          </p:nvSpPr>
          <p:spPr bwMode="auto">
            <a:xfrm>
              <a:off x="0" y="12"/>
              <a:ext cx="5758" cy="3273"/>
            </a:xfrm>
            <a:custGeom>
              <a:avLst/>
              <a:gdLst>
                <a:gd name="T0" fmla="*/ 61 w 21600"/>
                <a:gd name="T1" fmla="*/ 6 h 21600"/>
                <a:gd name="T2" fmla="*/ 0 w 21600"/>
                <a:gd name="T3" fmla="*/ 0 h 21600"/>
                <a:gd name="T4" fmla="*/ 0 w 21600"/>
                <a:gd name="T5" fmla="*/ 2 h 21600"/>
                <a:gd name="T6" fmla="*/ 58 w 21600"/>
                <a:gd name="T7" fmla="*/ 7 h 21600"/>
                <a:gd name="T8" fmla="*/ 109 w 21600"/>
                <a:gd name="T9" fmla="*/ 11 h 21600"/>
                <a:gd name="T10" fmla="*/ 109 w 21600"/>
                <a:gd name="T11" fmla="*/ 11 h 21600"/>
                <a:gd name="T12" fmla="*/ 61 w 21600"/>
                <a:gd name="T13" fmla="*/ 6 h 21600"/>
                <a:gd name="T14" fmla="*/ 61 w 21600"/>
                <a:gd name="T15" fmla="*/ 6 h 21600"/>
                <a:gd name="T16" fmla="*/ 61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2015" y="11985"/>
                  </a:moveTo>
                  <a:lnTo>
                    <a:pt x="0" y="0"/>
                  </a:lnTo>
                  <a:lnTo>
                    <a:pt x="0" y="3445"/>
                  </a:lnTo>
                  <a:lnTo>
                    <a:pt x="11428" y="13054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015" y="11985"/>
                  </a:lnTo>
                  <a:close/>
                  <a:moveTo>
                    <a:pt x="12015" y="11985"/>
                  </a:moveTo>
                </a:path>
              </a:pathLst>
            </a:custGeom>
            <a:gradFill rotWithShape="0">
              <a:gsLst>
                <a:gs pos="0">
                  <a:srgbClr val="00005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7" name="Freeform 2"/>
            <p:cNvSpPr>
              <a:spLocks/>
            </p:cNvSpPr>
            <p:nvPr/>
          </p:nvSpPr>
          <p:spPr bwMode="auto">
            <a:xfrm>
              <a:off x="149" y="0"/>
              <a:ext cx="5609" cy="3243"/>
            </a:xfrm>
            <a:custGeom>
              <a:avLst/>
              <a:gdLst>
                <a:gd name="T0" fmla="*/ 56 w 21600"/>
                <a:gd name="T1" fmla="*/ 6 h 21600"/>
                <a:gd name="T2" fmla="*/ 8 w 21600"/>
                <a:gd name="T3" fmla="*/ 0 h 21600"/>
                <a:gd name="T4" fmla="*/ 0 w 21600"/>
                <a:gd name="T5" fmla="*/ 0 h 21600"/>
                <a:gd name="T6" fmla="*/ 54 w 21600"/>
                <a:gd name="T7" fmla="*/ 6 h 21600"/>
                <a:gd name="T8" fmla="*/ 98 w 21600"/>
                <a:gd name="T9" fmla="*/ 11 h 21600"/>
                <a:gd name="T10" fmla="*/ 98 w 21600"/>
                <a:gd name="T11" fmla="*/ 11 h 21600"/>
                <a:gd name="T12" fmla="*/ 56 w 21600"/>
                <a:gd name="T13" fmla="*/ 6 h 21600"/>
                <a:gd name="T14" fmla="*/ 56 w 21600"/>
                <a:gd name="T15" fmla="*/ 6 h 21600"/>
                <a:gd name="T16" fmla="*/ 56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12220" y="11416"/>
                  </a:moveTo>
                  <a:lnTo>
                    <a:pt x="1665" y="0"/>
                  </a:lnTo>
                  <a:lnTo>
                    <a:pt x="0" y="0"/>
                  </a:lnTo>
                  <a:lnTo>
                    <a:pt x="11922" y="11896"/>
                  </a:lnTo>
                  <a:lnTo>
                    <a:pt x="21600" y="21600"/>
                  </a:lnTo>
                  <a:lnTo>
                    <a:pt x="21600" y="21560"/>
                  </a:lnTo>
                  <a:lnTo>
                    <a:pt x="12220" y="11416"/>
                  </a:lnTo>
                  <a:close/>
                  <a:moveTo>
                    <a:pt x="12220" y="11416"/>
                  </a:moveTo>
                </a:path>
              </a:pathLst>
            </a:custGeom>
            <a:gradFill rotWithShape="0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8" name="Freeform 3"/>
            <p:cNvSpPr>
              <a:spLocks/>
            </p:cNvSpPr>
            <p:nvPr/>
          </p:nvSpPr>
          <p:spPr bwMode="auto">
            <a:xfrm>
              <a:off x="0" y="3433"/>
              <a:ext cx="4038" cy="191"/>
            </a:xfrm>
            <a:custGeom>
              <a:avLst/>
              <a:gdLst>
                <a:gd name="T0" fmla="*/ 0 w 21600"/>
                <a:gd name="T1" fmla="*/ 0 h 21600"/>
                <a:gd name="T2" fmla="*/ 26 w 21600"/>
                <a:gd name="T3" fmla="*/ 0 h 21600"/>
                <a:gd name="T4" fmla="*/ 26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17550"/>
                  </a:moveTo>
                  <a:lnTo>
                    <a:pt x="21600" y="21600"/>
                  </a:lnTo>
                  <a:lnTo>
                    <a:pt x="21600" y="16200"/>
                  </a:lnTo>
                  <a:lnTo>
                    <a:pt x="0" y="0"/>
                  </a:lnTo>
                  <a:lnTo>
                    <a:pt x="0" y="17550"/>
                  </a:lnTo>
                  <a:close/>
                  <a:moveTo>
                    <a:pt x="0" y="17550"/>
                  </a:moveTo>
                </a:path>
              </a:pathLst>
            </a:custGeom>
            <a:gradFill rotWithShape="0">
              <a:gsLst>
                <a:gs pos="0">
                  <a:srgbClr val="000061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9" name="Freeform 4"/>
            <p:cNvSpPr>
              <a:spLocks/>
            </p:cNvSpPr>
            <p:nvPr/>
          </p:nvSpPr>
          <p:spPr bwMode="auto">
            <a:xfrm>
              <a:off x="4038" y="3577"/>
              <a:ext cx="1720" cy="65"/>
            </a:xfrm>
            <a:custGeom>
              <a:avLst/>
              <a:gdLst>
                <a:gd name="T0" fmla="*/ 1 w 21600"/>
                <a:gd name="T1" fmla="*/ 0 h 21600"/>
                <a:gd name="T2" fmla="*/ 1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9636"/>
                  </a:lnTo>
                  <a:lnTo>
                    <a:pt x="0" y="0"/>
                  </a:lnTo>
                  <a:lnTo>
                    <a:pt x="0" y="15709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0" name="Freeform 5"/>
            <p:cNvSpPr>
              <a:spLocks/>
            </p:cNvSpPr>
            <p:nvPr/>
          </p:nvSpPr>
          <p:spPr bwMode="auto">
            <a:xfrm>
              <a:off x="0" y="3726"/>
              <a:ext cx="4784" cy="329"/>
            </a:xfrm>
            <a:custGeom>
              <a:avLst/>
              <a:gdLst>
                <a:gd name="T0" fmla="*/ 0 w 21600"/>
                <a:gd name="T1" fmla="*/ 0 h 21600"/>
                <a:gd name="T2" fmla="*/ 52 w 21600"/>
                <a:gd name="T3" fmla="*/ 0 h 21600"/>
                <a:gd name="T4" fmla="*/ 5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21600" y="5055"/>
                  </a:lnTo>
                  <a:lnTo>
                    <a:pt x="21600" y="0"/>
                  </a:lnTo>
                  <a:lnTo>
                    <a:pt x="0" y="7025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00007D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1" name="Freeform 6"/>
            <p:cNvSpPr>
              <a:spLocks/>
            </p:cNvSpPr>
            <p:nvPr/>
          </p:nvSpPr>
          <p:spPr bwMode="auto">
            <a:xfrm>
              <a:off x="4784" y="3702"/>
              <a:ext cx="974" cy="1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10265"/>
                  </a:moveTo>
                  <a:lnTo>
                    <a:pt x="21600" y="0"/>
                  </a:lnTo>
                  <a:lnTo>
                    <a:pt x="0" y="5133"/>
                  </a:lnTo>
                  <a:lnTo>
                    <a:pt x="0" y="21600"/>
                  </a:lnTo>
                  <a:lnTo>
                    <a:pt x="21600" y="10265"/>
                  </a:lnTo>
                  <a:close/>
                  <a:moveTo>
                    <a:pt x="21600" y="10265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2" name="Freeform 7"/>
            <p:cNvSpPr>
              <a:spLocks/>
            </p:cNvSpPr>
            <p:nvPr/>
          </p:nvSpPr>
          <p:spPr bwMode="auto">
            <a:xfrm>
              <a:off x="3619" y="3815"/>
              <a:ext cx="2139" cy="198"/>
            </a:xfrm>
            <a:custGeom>
              <a:avLst/>
              <a:gdLst>
                <a:gd name="T0" fmla="*/ 2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2 w 21600"/>
                <a:gd name="T7" fmla="*/ 0 h 21600"/>
                <a:gd name="T8" fmla="*/ 2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0" y="17018"/>
                  </a:lnTo>
                  <a:lnTo>
                    <a:pt x="0" y="21600"/>
                  </a:lnTo>
                  <a:lnTo>
                    <a:pt x="21600" y="0"/>
                  </a:lnTo>
                  <a:close/>
                  <a:moveTo>
                    <a:pt x="21600" y="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3" name="Freeform 8"/>
            <p:cNvSpPr>
              <a:spLocks/>
            </p:cNvSpPr>
            <p:nvPr/>
          </p:nvSpPr>
          <p:spPr bwMode="auto">
            <a:xfrm>
              <a:off x="0" y="3971"/>
              <a:ext cx="3619" cy="348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0 h 21600"/>
                <a:gd name="T4" fmla="*/ 17 w 21600"/>
                <a:gd name="T5" fmla="*/ 0 h 21600"/>
                <a:gd name="T6" fmla="*/ 17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1854" y="21600"/>
                  </a:lnTo>
                  <a:lnTo>
                    <a:pt x="21600" y="2607"/>
                  </a:lnTo>
                  <a:lnTo>
                    <a:pt x="21600" y="0"/>
                  </a:lnTo>
                  <a:lnTo>
                    <a:pt x="0" y="16386"/>
                  </a:lnTo>
                  <a:lnTo>
                    <a:pt x="0" y="21600"/>
                  </a:lnTo>
                  <a:close/>
                  <a:moveTo>
                    <a:pt x="0" y="21600"/>
                  </a:moveTo>
                </a:path>
              </a:pathLst>
            </a:custGeom>
            <a:gradFill rotWithShape="0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4" name="Freeform 9"/>
            <p:cNvSpPr>
              <a:spLocks/>
            </p:cNvSpPr>
            <p:nvPr/>
          </p:nvSpPr>
          <p:spPr bwMode="auto">
            <a:xfrm>
              <a:off x="2097" y="4043"/>
              <a:ext cx="2514" cy="276"/>
            </a:xfrm>
            <a:custGeom>
              <a:avLst/>
              <a:gdLst>
                <a:gd name="T0" fmla="*/ 3 w 21600"/>
                <a:gd name="T1" fmla="*/ 0 h 21600"/>
                <a:gd name="T2" fmla="*/ 4 w 21600"/>
                <a:gd name="T3" fmla="*/ 0 h 21600"/>
                <a:gd name="T4" fmla="*/ 4 w 21600"/>
                <a:gd name="T5" fmla="*/ 0 h 21600"/>
                <a:gd name="T6" fmla="*/ 0 w 21600"/>
                <a:gd name="T7" fmla="*/ 0 h 21600"/>
                <a:gd name="T8" fmla="*/ 3 w 21600"/>
                <a:gd name="T9" fmla="*/ 0 h 21600"/>
                <a:gd name="T10" fmla="*/ 3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18725" y="21600"/>
                  </a:moveTo>
                  <a:lnTo>
                    <a:pt x="21600" y="15965"/>
                  </a:lnTo>
                  <a:lnTo>
                    <a:pt x="19395" y="0"/>
                  </a:lnTo>
                  <a:lnTo>
                    <a:pt x="0" y="21600"/>
                  </a:lnTo>
                  <a:lnTo>
                    <a:pt x="18725" y="21600"/>
                  </a:lnTo>
                  <a:close/>
                  <a:moveTo>
                    <a:pt x="18725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5" name="Freeform 10"/>
            <p:cNvSpPr>
              <a:spLocks/>
            </p:cNvSpPr>
            <p:nvPr/>
          </p:nvSpPr>
          <p:spPr bwMode="auto">
            <a:xfrm>
              <a:off x="4354" y="3869"/>
              <a:ext cx="1404" cy="37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7200"/>
                  </a:moveTo>
                  <a:lnTo>
                    <a:pt x="21600" y="0"/>
                  </a:lnTo>
                  <a:lnTo>
                    <a:pt x="0" y="9943"/>
                  </a:lnTo>
                  <a:lnTo>
                    <a:pt x="3951" y="21600"/>
                  </a:lnTo>
                  <a:lnTo>
                    <a:pt x="21600" y="7200"/>
                  </a:lnTo>
                  <a:close/>
                  <a:moveTo>
                    <a:pt x="21600" y="72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8089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6" name="Freeform 11"/>
            <p:cNvSpPr>
              <a:spLocks/>
            </p:cNvSpPr>
            <p:nvPr/>
          </p:nvSpPr>
          <p:spPr bwMode="auto">
            <a:xfrm>
              <a:off x="5030" y="3151"/>
              <a:ext cx="728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0"/>
                  </a:lnTo>
                  <a:lnTo>
                    <a:pt x="0" y="54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7" name="Freeform 12"/>
            <p:cNvSpPr>
              <a:spLocks/>
            </p:cNvSpPr>
            <p:nvPr/>
          </p:nvSpPr>
          <p:spPr bwMode="auto">
            <a:xfrm>
              <a:off x="0" y="1486"/>
              <a:ext cx="5030" cy="1671"/>
            </a:xfrm>
            <a:custGeom>
              <a:avLst/>
              <a:gdLst>
                <a:gd name="T0" fmla="*/ 0 w 21600"/>
                <a:gd name="T1" fmla="*/ 0 h 21600"/>
                <a:gd name="T2" fmla="*/ 64 w 21600"/>
                <a:gd name="T3" fmla="*/ 1 h 21600"/>
                <a:gd name="T4" fmla="*/ 64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930"/>
                  </a:moveTo>
                  <a:lnTo>
                    <a:pt x="21600" y="21600"/>
                  </a:lnTo>
                  <a:lnTo>
                    <a:pt x="21600" y="21522"/>
                  </a:lnTo>
                  <a:lnTo>
                    <a:pt x="0" y="0"/>
                  </a:lnTo>
                  <a:lnTo>
                    <a:pt x="0" y="930"/>
                  </a:lnTo>
                  <a:close/>
                  <a:moveTo>
                    <a:pt x="0" y="930"/>
                  </a:moveTo>
                </a:path>
              </a:pathLst>
            </a:custGeom>
            <a:gradFill rotWithShape="0">
              <a:gsLst>
                <a:gs pos="0">
                  <a:srgbClr val="000053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8" name="Freeform 13"/>
            <p:cNvSpPr>
              <a:spLocks/>
            </p:cNvSpPr>
            <p:nvPr/>
          </p:nvSpPr>
          <p:spPr bwMode="auto">
            <a:xfrm>
              <a:off x="5030" y="3049"/>
              <a:ext cx="728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21192"/>
                  </a:lnTo>
                  <a:lnTo>
                    <a:pt x="0" y="0"/>
                  </a:lnTo>
                  <a:lnTo>
                    <a:pt x="0" y="3668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80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99" name="Freeform 14"/>
            <p:cNvSpPr>
              <a:spLocks/>
            </p:cNvSpPr>
            <p:nvPr/>
          </p:nvSpPr>
          <p:spPr bwMode="auto">
            <a:xfrm>
              <a:off x="0" y="916"/>
              <a:ext cx="5030" cy="2187"/>
            </a:xfrm>
            <a:custGeom>
              <a:avLst/>
              <a:gdLst>
                <a:gd name="T0" fmla="*/ 0 w 21600"/>
                <a:gd name="T1" fmla="*/ 0 h 21600"/>
                <a:gd name="T2" fmla="*/ 64 w 21600"/>
                <a:gd name="T3" fmla="*/ 2 h 21600"/>
                <a:gd name="T4" fmla="*/ 64 w 21600"/>
                <a:gd name="T5" fmla="*/ 2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3909"/>
                  </a:moveTo>
                  <a:lnTo>
                    <a:pt x="21600" y="21600"/>
                  </a:lnTo>
                  <a:lnTo>
                    <a:pt x="21600" y="21067"/>
                  </a:lnTo>
                  <a:lnTo>
                    <a:pt x="0" y="0"/>
                  </a:lnTo>
                  <a:lnTo>
                    <a:pt x="0" y="3909"/>
                  </a:lnTo>
                  <a:close/>
                  <a:moveTo>
                    <a:pt x="0" y="3909"/>
                  </a:moveTo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0" name="Freeform 15"/>
            <p:cNvSpPr>
              <a:spLocks/>
            </p:cNvSpPr>
            <p:nvPr/>
          </p:nvSpPr>
          <p:spPr bwMode="auto">
            <a:xfrm>
              <a:off x="2294" y="0"/>
              <a:ext cx="3159" cy="2725"/>
            </a:xfrm>
            <a:custGeom>
              <a:avLst/>
              <a:gdLst>
                <a:gd name="T0" fmla="*/ 0 w 21600"/>
                <a:gd name="T1" fmla="*/ 0 h 21600"/>
                <a:gd name="T2" fmla="*/ 10 w 21600"/>
                <a:gd name="T3" fmla="*/ 5 h 21600"/>
                <a:gd name="T4" fmla="*/ 10 w 21600"/>
                <a:gd name="T5" fmla="*/ 5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477" y="21600"/>
                  </a:lnTo>
                  <a:lnTo>
                    <a:pt x="21600" y="21418"/>
                  </a:lnTo>
                  <a:lnTo>
                    <a:pt x="69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B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1" name="Freeform 16"/>
            <p:cNvSpPr>
              <a:spLocks/>
            </p:cNvSpPr>
            <p:nvPr/>
          </p:nvSpPr>
          <p:spPr bwMode="auto">
            <a:xfrm>
              <a:off x="5435" y="2702"/>
              <a:ext cx="323" cy="2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8999"/>
                  </a:lnTo>
                  <a:lnTo>
                    <a:pt x="1204" y="0"/>
                  </a:lnTo>
                  <a:lnTo>
                    <a:pt x="0" y="1662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0F0F9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2" name="Freeform 17"/>
            <p:cNvSpPr>
              <a:spLocks/>
            </p:cNvSpPr>
            <p:nvPr/>
          </p:nvSpPr>
          <p:spPr bwMode="auto">
            <a:xfrm>
              <a:off x="5477" y="2588"/>
              <a:ext cx="281" cy="33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11155"/>
                  </a:lnTo>
                  <a:lnTo>
                    <a:pt x="7379" y="0"/>
                  </a:lnTo>
                  <a:lnTo>
                    <a:pt x="0" y="5803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3" name="Freeform 18"/>
            <p:cNvSpPr>
              <a:spLocks/>
            </p:cNvSpPr>
            <p:nvPr/>
          </p:nvSpPr>
          <p:spPr bwMode="auto">
            <a:xfrm>
              <a:off x="2454" y="0"/>
              <a:ext cx="3119" cy="2678"/>
            </a:xfrm>
            <a:custGeom>
              <a:avLst/>
              <a:gdLst>
                <a:gd name="T0" fmla="*/ 0 w 21600"/>
                <a:gd name="T1" fmla="*/ 0 h 21600"/>
                <a:gd name="T2" fmla="*/ 9 w 21600"/>
                <a:gd name="T3" fmla="*/ 5 h 21600"/>
                <a:gd name="T4" fmla="*/ 9 w 21600"/>
                <a:gd name="T5" fmla="*/ 5 h 21600"/>
                <a:gd name="T6" fmla="*/ 1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0936" y="21600"/>
                  </a:lnTo>
                  <a:lnTo>
                    <a:pt x="21600" y="20875"/>
                  </a:lnTo>
                  <a:lnTo>
                    <a:pt x="2650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7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4" name="Freeform 19"/>
            <p:cNvSpPr>
              <a:spLocks/>
            </p:cNvSpPr>
            <p:nvPr/>
          </p:nvSpPr>
          <p:spPr bwMode="auto">
            <a:xfrm>
              <a:off x="5626" y="2534"/>
              <a:ext cx="132" cy="1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5" name="Freeform 20"/>
            <p:cNvSpPr>
              <a:spLocks/>
            </p:cNvSpPr>
            <p:nvPr/>
          </p:nvSpPr>
          <p:spPr bwMode="auto">
            <a:xfrm>
              <a:off x="3112" y="0"/>
              <a:ext cx="2514" cy="2534"/>
            </a:xfrm>
            <a:custGeom>
              <a:avLst/>
              <a:gdLst>
                <a:gd name="T0" fmla="*/ 0 w 21600"/>
                <a:gd name="T1" fmla="*/ 0 h 21600"/>
                <a:gd name="T2" fmla="*/ 4 w 21600"/>
                <a:gd name="T3" fmla="*/ 4 h 21600"/>
                <a:gd name="T4" fmla="*/ 4 w 21600"/>
                <a:gd name="T5" fmla="*/ 4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566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F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6" name="Freeform 21"/>
            <p:cNvSpPr>
              <a:spLocks/>
            </p:cNvSpPr>
            <p:nvPr/>
          </p:nvSpPr>
          <p:spPr bwMode="auto">
            <a:xfrm>
              <a:off x="3488" y="0"/>
              <a:ext cx="2198" cy="2480"/>
            </a:xfrm>
            <a:custGeom>
              <a:avLst/>
              <a:gdLst>
                <a:gd name="T0" fmla="*/ 0 w 21600"/>
                <a:gd name="T1" fmla="*/ 0 h 21600"/>
                <a:gd name="T2" fmla="*/ 2 w 21600"/>
                <a:gd name="T3" fmla="*/ 4 h 21600"/>
                <a:gd name="T4" fmla="*/ 2 w 21600"/>
                <a:gd name="T5" fmla="*/ 4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482" y="21600"/>
                  </a:lnTo>
                  <a:lnTo>
                    <a:pt x="21600" y="21548"/>
                  </a:lnTo>
                  <a:lnTo>
                    <a:pt x="3112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7" name="Freeform 22"/>
            <p:cNvSpPr>
              <a:spLocks/>
            </p:cNvSpPr>
            <p:nvPr/>
          </p:nvSpPr>
          <p:spPr bwMode="auto">
            <a:xfrm>
              <a:off x="5674" y="2474"/>
              <a:ext cx="84" cy="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20250"/>
                  </a:lnTo>
                  <a:lnTo>
                    <a:pt x="3086" y="0"/>
                  </a:lnTo>
                  <a:lnTo>
                    <a:pt x="0" y="1350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gradFill rotWithShape="0">
              <a:gsLst>
                <a:gs pos="0">
                  <a:srgbClr val="000099"/>
                </a:gs>
                <a:gs pos="100000">
                  <a:srgbClr val="1717A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8" name="Freeform 23"/>
            <p:cNvSpPr>
              <a:spLocks/>
            </p:cNvSpPr>
            <p:nvPr/>
          </p:nvSpPr>
          <p:spPr bwMode="auto">
            <a:xfrm>
              <a:off x="5603" y="850"/>
              <a:ext cx="155" cy="5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1600" y="8540"/>
                  </a:lnTo>
                  <a:lnTo>
                    <a:pt x="10730" y="0"/>
                  </a:lnTo>
                  <a:lnTo>
                    <a:pt x="0" y="8037"/>
                  </a:lnTo>
                  <a:lnTo>
                    <a:pt x="21600" y="21600"/>
                  </a:lnTo>
                  <a:close/>
                  <a:moveTo>
                    <a:pt x="21600" y="21600"/>
                  </a:moveTo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09" name="Freeform 24"/>
            <p:cNvSpPr>
              <a:spLocks/>
            </p:cNvSpPr>
            <p:nvPr/>
          </p:nvSpPr>
          <p:spPr bwMode="auto">
            <a:xfrm>
              <a:off x="5107" y="0"/>
              <a:ext cx="573" cy="10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18702" y="21600"/>
                  </a:lnTo>
                  <a:lnTo>
                    <a:pt x="21600" y="17624"/>
                  </a:lnTo>
                  <a:lnTo>
                    <a:pt x="9445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5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0" name="Freeform 25"/>
            <p:cNvSpPr>
              <a:spLocks/>
            </p:cNvSpPr>
            <p:nvPr/>
          </p:nvSpPr>
          <p:spPr bwMode="auto">
            <a:xfrm>
              <a:off x="5411" y="0"/>
              <a:ext cx="341" cy="79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9121" y="0"/>
                  </a:moveTo>
                  <a:lnTo>
                    <a:pt x="0" y="0"/>
                  </a:lnTo>
                  <a:lnTo>
                    <a:pt x="18179" y="21600"/>
                  </a:lnTo>
                  <a:lnTo>
                    <a:pt x="21600" y="17697"/>
                  </a:lnTo>
                  <a:lnTo>
                    <a:pt x="9121" y="0"/>
                  </a:lnTo>
                  <a:close/>
                  <a:moveTo>
                    <a:pt x="9121" y="0"/>
                  </a:moveTo>
                </a:path>
              </a:pathLst>
            </a:custGeom>
            <a:gradFill rotWithShape="0">
              <a:gsLst>
                <a:gs pos="0">
                  <a:srgbClr val="000059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1" name="Freeform 26"/>
            <p:cNvSpPr>
              <a:spLocks/>
            </p:cNvSpPr>
            <p:nvPr/>
          </p:nvSpPr>
          <p:spPr bwMode="auto">
            <a:xfrm>
              <a:off x="5698" y="653"/>
              <a:ext cx="60" cy="31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9969"/>
                  </a:moveTo>
                  <a:lnTo>
                    <a:pt x="21600" y="21600"/>
                  </a:lnTo>
                  <a:lnTo>
                    <a:pt x="21600" y="415"/>
                  </a:lnTo>
                  <a:lnTo>
                    <a:pt x="19440" y="0"/>
                  </a:lnTo>
                  <a:lnTo>
                    <a:pt x="0" y="9969"/>
                  </a:lnTo>
                  <a:close/>
                  <a:moveTo>
                    <a:pt x="0" y="9969"/>
                  </a:moveTo>
                </a:path>
              </a:pathLst>
            </a:cu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2" name="Freeform 27"/>
            <p:cNvSpPr>
              <a:spLocks/>
            </p:cNvSpPr>
            <p:nvPr/>
          </p:nvSpPr>
          <p:spPr bwMode="auto">
            <a:xfrm>
              <a:off x="2" y="1601"/>
              <a:ext cx="5752" cy="1864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1 h 21600"/>
                <a:gd name="T4" fmla="*/ 109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4299"/>
                  </a:moveTo>
                  <a:lnTo>
                    <a:pt x="21600" y="21600"/>
                  </a:lnTo>
                  <a:lnTo>
                    <a:pt x="21600" y="21252"/>
                  </a:lnTo>
                  <a:lnTo>
                    <a:pt x="0" y="0"/>
                  </a:lnTo>
                  <a:lnTo>
                    <a:pt x="0" y="4299"/>
                  </a:lnTo>
                  <a:close/>
                  <a:moveTo>
                    <a:pt x="0" y="4299"/>
                  </a:moveTo>
                </a:path>
              </a:pathLst>
            </a:custGeom>
            <a:gradFill rotWithShape="0">
              <a:gsLst>
                <a:gs pos="0">
                  <a:srgbClr val="000061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3" name="Freeform 28"/>
            <p:cNvSpPr>
              <a:spLocks/>
            </p:cNvSpPr>
            <p:nvPr/>
          </p:nvSpPr>
          <p:spPr bwMode="auto">
            <a:xfrm>
              <a:off x="2" y="2152"/>
              <a:ext cx="5752" cy="1337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0 h 21600"/>
                <a:gd name="T4" fmla="*/ 109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5913"/>
                  </a:moveTo>
                  <a:lnTo>
                    <a:pt x="21600" y="21600"/>
                  </a:lnTo>
                  <a:lnTo>
                    <a:pt x="21600" y="21503"/>
                  </a:lnTo>
                  <a:lnTo>
                    <a:pt x="0" y="0"/>
                  </a:lnTo>
                  <a:lnTo>
                    <a:pt x="0" y="5913"/>
                  </a:lnTo>
                  <a:close/>
                  <a:moveTo>
                    <a:pt x="0" y="5913"/>
                  </a:moveTo>
                </a:path>
              </a:pathLst>
            </a:custGeom>
            <a:gradFill rotWithShape="0">
              <a:gsLst>
                <a:gs pos="0">
                  <a:srgbClr val="00005D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4" name="Freeform 29"/>
            <p:cNvSpPr>
              <a:spLocks/>
            </p:cNvSpPr>
            <p:nvPr/>
          </p:nvSpPr>
          <p:spPr bwMode="auto">
            <a:xfrm>
              <a:off x="2" y="3177"/>
              <a:ext cx="5752" cy="414"/>
            </a:xfrm>
            <a:custGeom>
              <a:avLst/>
              <a:gdLst>
                <a:gd name="T0" fmla="*/ 0 w 21600"/>
                <a:gd name="T1" fmla="*/ 0 h 21600"/>
                <a:gd name="T2" fmla="*/ 109 w 21600"/>
                <a:gd name="T3" fmla="*/ 0 h 21600"/>
                <a:gd name="T4" fmla="*/ 109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2504"/>
                  </a:moveTo>
                  <a:lnTo>
                    <a:pt x="21600" y="21600"/>
                  </a:lnTo>
                  <a:lnTo>
                    <a:pt x="21600" y="20974"/>
                  </a:lnTo>
                  <a:lnTo>
                    <a:pt x="0" y="0"/>
                  </a:lnTo>
                  <a:lnTo>
                    <a:pt x="0" y="2504"/>
                  </a:lnTo>
                  <a:close/>
                  <a:moveTo>
                    <a:pt x="0" y="2504"/>
                  </a:moveTo>
                </a:path>
              </a:pathLst>
            </a:custGeom>
            <a:gradFill rotWithShape="0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5" name="Freeform 30"/>
            <p:cNvSpPr>
              <a:spLocks/>
            </p:cNvSpPr>
            <p:nvPr/>
          </p:nvSpPr>
          <p:spPr bwMode="auto">
            <a:xfrm>
              <a:off x="1297" y="0"/>
              <a:ext cx="4457" cy="3177"/>
            </a:xfrm>
            <a:custGeom>
              <a:avLst/>
              <a:gdLst>
                <a:gd name="T0" fmla="*/ 0 w 21600"/>
                <a:gd name="T1" fmla="*/ 0 h 21600"/>
                <a:gd name="T2" fmla="*/ 39 w 21600"/>
                <a:gd name="T3" fmla="*/ 10 h 21600"/>
                <a:gd name="T4" fmla="*/ 39 w 21600"/>
                <a:gd name="T5" fmla="*/ 10 h 21600"/>
                <a:gd name="T6" fmla="*/ 1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437"/>
                  </a:lnTo>
                  <a:lnTo>
                    <a:pt x="60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4A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6" name="Freeform 31"/>
            <p:cNvSpPr>
              <a:spLocks/>
            </p:cNvSpPr>
            <p:nvPr/>
          </p:nvSpPr>
          <p:spPr bwMode="auto">
            <a:xfrm>
              <a:off x="3321" y="0"/>
              <a:ext cx="2433" cy="2614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5 h 21600"/>
                <a:gd name="T4" fmla="*/ 3 w 21600"/>
                <a:gd name="T5" fmla="*/ 5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550"/>
                  </a:lnTo>
                  <a:lnTo>
                    <a:pt x="587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82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7" name="Freeform 32"/>
            <p:cNvSpPr>
              <a:spLocks/>
            </p:cNvSpPr>
            <p:nvPr/>
          </p:nvSpPr>
          <p:spPr bwMode="auto">
            <a:xfrm>
              <a:off x="3950" y="0"/>
              <a:ext cx="1804" cy="246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4 h 21600"/>
                <a:gd name="T6" fmla="*/ 1 w 21600"/>
                <a:gd name="T7" fmla="*/ 3 h 21600"/>
                <a:gd name="T8" fmla="*/ 1 w 21600"/>
                <a:gd name="T9" fmla="*/ 3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5820" y="0"/>
                  </a:moveTo>
                  <a:lnTo>
                    <a:pt x="0" y="0"/>
                  </a:lnTo>
                  <a:lnTo>
                    <a:pt x="21600" y="21600"/>
                  </a:lnTo>
                  <a:lnTo>
                    <a:pt x="21600" y="19706"/>
                  </a:lnTo>
                  <a:lnTo>
                    <a:pt x="21528" y="19706"/>
                  </a:lnTo>
                  <a:lnTo>
                    <a:pt x="5820" y="0"/>
                  </a:lnTo>
                  <a:close/>
                  <a:moveTo>
                    <a:pt x="5820" y="0"/>
                  </a:moveTo>
                </a:path>
              </a:pathLst>
            </a:custGeom>
            <a:gradFill rotWithShape="0">
              <a:gsLst>
                <a:gs pos="0">
                  <a:srgbClr val="000065"/>
                </a:gs>
                <a:gs pos="100000">
                  <a:srgbClr val="00008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8" name="Freeform 33"/>
            <p:cNvSpPr>
              <a:spLocks/>
            </p:cNvSpPr>
            <p:nvPr/>
          </p:nvSpPr>
          <p:spPr bwMode="auto">
            <a:xfrm>
              <a:off x="4519" y="0"/>
              <a:ext cx="1235" cy="20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2 h 21600"/>
                <a:gd name="T4" fmla="*/ 0 w 21600"/>
                <a:gd name="T5" fmla="*/ 2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225"/>
                  </a:lnTo>
                  <a:lnTo>
                    <a:pt x="736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58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19" name="Freeform 34"/>
            <p:cNvSpPr>
              <a:spLocks/>
            </p:cNvSpPr>
            <p:nvPr/>
          </p:nvSpPr>
          <p:spPr bwMode="auto">
            <a:xfrm>
              <a:off x="4694" y="0"/>
              <a:ext cx="1060" cy="19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1 h 21600"/>
                <a:gd name="T4" fmla="*/ 0 w 21600"/>
                <a:gd name="T5" fmla="*/ 1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  <a:lnTo>
                    <a:pt x="21600" y="21533"/>
                  </a:lnTo>
                  <a:lnTo>
                    <a:pt x="1102" y="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00006F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220" name="Freeform 35"/>
            <p:cNvSpPr>
              <a:spLocks/>
            </p:cNvSpPr>
            <p:nvPr/>
          </p:nvSpPr>
          <p:spPr bwMode="auto">
            <a:xfrm>
              <a:off x="4981" y="0"/>
              <a:ext cx="773" cy="14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600" h="21600">
                  <a:moveTo>
                    <a:pt x="21600" y="20816"/>
                  </a:moveTo>
                  <a:lnTo>
                    <a:pt x="1177" y="0"/>
                  </a:lnTo>
                  <a:lnTo>
                    <a:pt x="0" y="0"/>
                  </a:lnTo>
                  <a:lnTo>
                    <a:pt x="21600" y="21600"/>
                  </a:lnTo>
                  <a:lnTo>
                    <a:pt x="21600" y="20816"/>
                  </a:lnTo>
                  <a:close/>
                  <a:moveTo>
                    <a:pt x="21600" y="20816"/>
                  </a:moveTo>
                </a:path>
              </a:pathLst>
            </a:custGeom>
            <a:gradFill rotWithShape="0">
              <a:gsLst>
                <a:gs pos="0">
                  <a:srgbClr val="000079"/>
                </a:gs>
                <a:gs pos="100000">
                  <a:srgbClr val="000099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grpSp>
          <p:nvGrpSpPr>
            <p:cNvPr id="2396221" name="Group 38"/>
            <p:cNvGrpSpPr>
              <a:grpSpLocks/>
            </p:cNvGrpSpPr>
            <p:nvPr/>
          </p:nvGrpSpPr>
          <p:grpSpPr bwMode="auto">
            <a:xfrm>
              <a:off x="0" y="1632"/>
              <a:ext cx="5758" cy="1858"/>
              <a:chOff x="0" y="0"/>
              <a:chExt cx="5758" cy="1858"/>
            </a:xfrm>
          </p:grpSpPr>
          <p:sp>
            <p:nvSpPr>
              <p:cNvPr id="2396222" name="Freeform 36"/>
              <p:cNvSpPr>
                <a:spLocks/>
              </p:cNvSpPr>
              <p:nvPr/>
            </p:nvSpPr>
            <p:spPr bwMode="auto">
              <a:xfrm>
                <a:off x="0" y="0"/>
                <a:ext cx="3670" cy="131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18 w 21600"/>
                  <a:gd name="T5" fmla="*/ 0 h 21600"/>
                  <a:gd name="T6" fmla="*/ 18 w 21600"/>
                  <a:gd name="T7" fmla="*/ 0 h 21600"/>
                  <a:gd name="T8" fmla="*/ 18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0" y="6021"/>
                    </a:lnTo>
                    <a:lnTo>
                      <a:pt x="21458" y="21600"/>
                    </a:lnTo>
                    <a:lnTo>
                      <a:pt x="21529" y="20317"/>
                    </a:lnTo>
                    <a:lnTo>
                      <a:pt x="21600" y="19132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</a:path>
                </a:pathLst>
              </a:custGeom>
              <a:gradFill rotWithShape="0">
                <a:gsLst>
                  <a:gs pos="0">
                    <a:srgbClr val="00006F"/>
                  </a:gs>
                  <a:gs pos="100000">
                    <a:srgbClr val="000099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  <p:sp>
            <p:nvSpPr>
              <p:cNvPr id="2396223" name="Freeform 37"/>
              <p:cNvSpPr>
                <a:spLocks/>
              </p:cNvSpPr>
              <p:nvPr/>
            </p:nvSpPr>
            <p:spPr bwMode="auto">
              <a:xfrm>
                <a:off x="3646" y="1163"/>
                <a:ext cx="2112" cy="695"/>
              </a:xfrm>
              <a:custGeom>
                <a:avLst/>
                <a:gdLst>
                  <a:gd name="T0" fmla="*/ 2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2 w 21600"/>
                  <a:gd name="T9" fmla="*/ 0 h 21600"/>
                  <a:gd name="T10" fmla="*/ 2 w 21600"/>
                  <a:gd name="T11" fmla="*/ 0 h 21600"/>
                  <a:gd name="T12" fmla="*/ 2 w 21600"/>
                  <a:gd name="T13" fmla="*/ 0 h 21600"/>
                  <a:gd name="T14" fmla="*/ 2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1600" h="21600">
                    <a:moveTo>
                      <a:pt x="21600" y="20668"/>
                    </a:moveTo>
                    <a:lnTo>
                      <a:pt x="246" y="0"/>
                    </a:lnTo>
                    <a:lnTo>
                      <a:pt x="123" y="2238"/>
                    </a:lnTo>
                    <a:lnTo>
                      <a:pt x="0" y="4662"/>
                    </a:lnTo>
                    <a:lnTo>
                      <a:pt x="21600" y="21600"/>
                    </a:lnTo>
                    <a:lnTo>
                      <a:pt x="21600" y="20668"/>
                    </a:lnTo>
                    <a:close/>
                    <a:moveTo>
                      <a:pt x="21600" y="20668"/>
                    </a:moveTo>
                  </a:path>
                </a:pathLst>
              </a:custGeom>
              <a:gradFill rotWithShape="0">
                <a:gsLst>
                  <a:gs pos="0">
                    <a:srgbClr val="000099"/>
                  </a:gs>
                  <a:gs pos="100000">
                    <a:srgbClr val="1717A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 cap="flat">
                    <a:solidFill>
                      <a:srgbClr val="000000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N W3" charset="0"/>
                  <a:sym typeface="Arial" charset="0"/>
                </a:endParaRPr>
              </a:p>
            </p:txBody>
          </p:sp>
        </p:grpSp>
      </p:grpSp>
      <p:sp>
        <p:nvSpPr>
          <p:cNvPr id="231464" name="Text Box 40"/>
          <p:cNvSpPr txBox="1">
            <a:spLocks noChangeArrowheads="1"/>
          </p:cNvSpPr>
          <p:nvPr/>
        </p:nvSpPr>
        <p:spPr bwMode="auto">
          <a:xfrm>
            <a:off x="7477125" y="6421438"/>
            <a:ext cx="2841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b"/>
          <a:lstStyle>
            <a:lvl1pPr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889D4F-8703-6845-BCDF-B36B30DD5BAB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 Bold" charset="0"/>
                <a:ea typeface="ヒラギノ角ゴ ProN W3" charset="0"/>
                <a:cs typeface="MS PGothic" charset="0"/>
                <a:sym typeface="Arial Bold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 Bold" charset="0"/>
              <a:ea typeface="ヒラギノ角ゴ ProN W3" charset="0"/>
              <a:cs typeface="MS PGothic" charset="0"/>
              <a:sym typeface="Arial Bold" charset="0"/>
            </a:endParaRPr>
          </a:p>
        </p:txBody>
      </p:sp>
      <p:pic>
        <p:nvPicPr>
          <p:cNvPr id="2396163" name="Picture 41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0"/>
            <a:ext cx="9202738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66" name="Rectangle 42"/>
          <p:cNvSpPr>
            <a:spLocks noGrp="1" noChangeArrowheads="1"/>
          </p:cNvSpPr>
          <p:nvPr>
            <p:ph type="title"/>
          </p:nvPr>
        </p:nvSpPr>
        <p:spPr>
          <a:xfrm>
            <a:off x="-71438" y="5943600"/>
            <a:ext cx="9251951" cy="990600"/>
          </a:xfrm>
          <a:solidFill>
            <a:srgbClr val="000000"/>
          </a:solidFill>
        </p:spPr>
        <p:txBody>
          <a:bodyPr rIns="132080"/>
          <a:lstStyle/>
          <a:p>
            <a:pPr indent="0"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教</a:t>
            </a:r>
            <a:r>
              <a:rPr lang="zh-CN" altLang="en-US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导</a:t>
            </a:r>
            <a:r>
              <a:rPr lang="ja-JP" altLang="en-US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事工</a:t>
            </a:r>
            <a:r>
              <a:rPr lang="en-US" altLang="ja-JP" dirty="0">
                <a:effectLst>
                  <a:outerShdw blurRad="38100" dist="38100" dir="2700000" algn="tl">
                    <a:srgbClr val="808080"/>
                  </a:outerShdw>
                </a:effectLst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 1997-2018</a:t>
            </a:r>
            <a:endParaRPr lang="en-US" altLang="zh-CN" dirty="0">
              <a:effectLst>
                <a:outerShdw blurRad="38100" dist="38100" dir="2700000" algn="tl">
                  <a:srgbClr val="808080"/>
                </a:outerShdw>
              </a:effectLst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grpSp>
        <p:nvGrpSpPr>
          <p:cNvPr id="231472" name="Group 48"/>
          <p:cNvGrpSpPr>
            <a:grpSpLocks/>
          </p:cNvGrpSpPr>
          <p:nvPr/>
        </p:nvGrpSpPr>
        <p:grpSpPr bwMode="auto">
          <a:xfrm>
            <a:off x="2590800" y="1619250"/>
            <a:ext cx="5165725" cy="4156075"/>
            <a:chOff x="0" y="0"/>
            <a:chExt cx="3254" cy="2617"/>
          </a:xfrm>
        </p:grpSpPr>
        <p:sp>
          <p:nvSpPr>
            <p:cNvPr id="2396181" name="AutoShape 43"/>
            <p:cNvSpPr>
              <a:spLocks/>
            </p:cNvSpPr>
            <p:nvPr/>
          </p:nvSpPr>
          <p:spPr bwMode="auto">
            <a:xfrm rot="-2640000">
              <a:off x="749" y="528"/>
              <a:ext cx="240" cy="2254"/>
            </a:xfrm>
            <a:custGeom>
              <a:avLst/>
              <a:gdLst>
                <a:gd name="T0" fmla="*/ 0 w 21600"/>
                <a:gd name="T1" fmla="*/ 6 h 21600"/>
                <a:gd name="T2" fmla="*/ 0 w 21600"/>
                <a:gd name="T3" fmla="*/ 6 h 21600"/>
                <a:gd name="T4" fmla="*/ 0 w 21600"/>
                <a:gd name="T5" fmla="*/ 25 h 21600"/>
                <a:gd name="T6" fmla="*/ 0 w 21600"/>
                <a:gd name="T7" fmla="*/ 25 h 21600"/>
                <a:gd name="T8" fmla="*/ 0 w 21600"/>
                <a:gd name="T9" fmla="*/ 6 h 21600"/>
                <a:gd name="T10" fmla="*/ 0 w 21600"/>
                <a:gd name="T11" fmla="*/ 6 h 21600"/>
                <a:gd name="T12" fmla="*/ 0 w 21600"/>
                <a:gd name="T13" fmla="*/ 0 h 21600"/>
                <a:gd name="T14" fmla="*/ 0 w 21600"/>
                <a:gd name="T15" fmla="*/ 6 h 21600"/>
                <a:gd name="T16" fmla="*/ 0 w 21600"/>
                <a:gd name="T17" fmla="*/ 6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2" name="AutoShape 44"/>
            <p:cNvSpPr>
              <a:spLocks/>
            </p:cNvSpPr>
            <p:nvPr/>
          </p:nvSpPr>
          <p:spPr bwMode="auto">
            <a:xfrm rot="-2219999">
              <a:off x="1104" y="861"/>
              <a:ext cx="240" cy="1872"/>
            </a:xfrm>
            <a:custGeom>
              <a:avLst/>
              <a:gdLst>
                <a:gd name="T0" fmla="*/ 0 w 21600"/>
                <a:gd name="T1" fmla="*/ 4 h 21600"/>
                <a:gd name="T2" fmla="*/ 0 w 21600"/>
                <a:gd name="T3" fmla="*/ 4 h 21600"/>
                <a:gd name="T4" fmla="*/ 0 w 21600"/>
                <a:gd name="T5" fmla="*/ 14 h 21600"/>
                <a:gd name="T6" fmla="*/ 0 w 21600"/>
                <a:gd name="T7" fmla="*/ 14 h 21600"/>
                <a:gd name="T8" fmla="*/ 0 w 21600"/>
                <a:gd name="T9" fmla="*/ 4 h 21600"/>
                <a:gd name="T10" fmla="*/ 0 w 21600"/>
                <a:gd name="T11" fmla="*/ 4 h 21600"/>
                <a:gd name="T12" fmla="*/ 0 w 21600"/>
                <a:gd name="T13" fmla="*/ 0 h 21600"/>
                <a:gd name="T14" fmla="*/ 0 w 21600"/>
                <a:gd name="T15" fmla="*/ 4 h 21600"/>
                <a:gd name="T16" fmla="*/ 0 w 21600"/>
                <a:gd name="T17" fmla="*/ 4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3" name="AutoShape 45"/>
            <p:cNvSpPr>
              <a:spLocks/>
            </p:cNvSpPr>
            <p:nvPr/>
          </p:nvSpPr>
          <p:spPr bwMode="auto">
            <a:xfrm rot="2519999">
              <a:off x="2494" y="1022"/>
              <a:ext cx="240" cy="1647"/>
            </a:xfrm>
            <a:custGeom>
              <a:avLst/>
              <a:gdLst>
                <a:gd name="T0" fmla="*/ 0 w 21600"/>
                <a:gd name="T1" fmla="*/ 2 h 21600"/>
                <a:gd name="T2" fmla="*/ 0 w 21600"/>
                <a:gd name="T3" fmla="*/ 2 h 21600"/>
                <a:gd name="T4" fmla="*/ 0 w 21600"/>
                <a:gd name="T5" fmla="*/ 10 h 21600"/>
                <a:gd name="T6" fmla="*/ 0 w 21600"/>
                <a:gd name="T7" fmla="*/ 10 h 21600"/>
                <a:gd name="T8" fmla="*/ 0 w 21600"/>
                <a:gd name="T9" fmla="*/ 2 h 21600"/>
                <a:gd name="T10" fmla="*/ 0 w 21600"/>
                <a:gd name="T11" fmla="*/ 2 h 21600"/>
                <a:gd name="T12" fmla="*/ 0 w 21600"/>
                <a:gd name="T13" fmla="*/ 0 h 21600"/>
                <a:gd name="T14" fmla="*/ 0 w 21600"/>
                <a:gd name="T15" fmla="*/ 2 h 21600"/>
                <a:gd name="T16" fmla="*/ 0 w 21600"/>
                <a:gd name="T17" fmla="*/ 2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4406"/>
                  </a:moveTo>
                  <a:lnTo>
                    <a:pt x="5400" y="4406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4406"/>
                  </a:lnTo>
                  <a:lnTo>
                    <a:pt x="21600" y="4406"/>
                  </a:lnTo>
                  <a:lnTo>
                    <a:pt x="10800" y="0"/>
                  </a:lnTo>
                  <a:lnTo>
                    <a:pt x="0" y="4406"/>
                  </a:lnTo>
                  <a:close/>
                  <a:moveTo>
                    <a:pt x="0" y="4406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4" name="AutoShape 46"/>
            <p:cNvSpPr>
              <a:spLocks/>
            </p:cNvSpPr>
            <p:nvPr/>
          </p:nvSpPr>
          <p:spPr bwMode="auto">
            <a:xfrm>
              <a:off x="1631" y="0"/>
              <a:ext cx="240" cy="2592"/>
            </a:xfrm>
            <a:custGeom>
              <a:avLst/>
              <a:gdLst>
                <a:gd name="T0" fmla="*/ 0 w 21600"/>
                <a:gd name="T1" fmla="*/ 9 h 21600"/>
                <a:gd name="T2" fmla="*/ 0 w 21600"/>
                <a:gd name="T3" fmla="*/ 9 h 21600"/>
                <a:gd name="T4" fmla="*/ 0 w 21600"/>
                <a:gd name="T5" fmla="*/ 37 h 21600"/>
                <a:gd name="T6" fmla="*/ 0 w 21600"/>
                <a:gd name="T7" fmla="*/ 37 h 21600"/>
                <a:gd name="T8" fmla="*/ 0 w 21600"/>
                <a:gd name="T9" fmla="*/ 9 h 21600"/>
                <a:gd name="T10" fmla="*/ 0 w 21600"/>
                <a:gd name="T11" fmla="*/ 9 h 21600"/>
                <a:gd name="T12" fmla="*/ 0 w 21600"/>
                <a:gd name="T13" fmla="*/ 0 h 21600"/>
                <a:gd name="T14" fmla="*/ 0 w 21600"/>
                <a:gd name="T15" fmla="*/ 9 h 21600"/>
                <a:gd name="T16" fmla="*/ 0 w 21600"/>
                <a:gd name="T17" fmla="*/ 9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5399"/>
                  </a:moveTo>
                  <a:lnTo>
                    <a:pt x="5400" y="539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399"/>
                  </a:lnTo>
                  <a:lnTo>
                    <a:pt x="21600" y="5399"/>
                  </a:lnTo>
                  <a:lnTo>
                    <a:pt x="10800" y="0"/>
                  </a:lnTo>
                  <a:lnTo>
                    <a:pt x="0" y="5399"/>
                  </a:lnTo>
                  <a:close/>
                  <a:moveTo>
                    <a:pt x="0" y="539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  <p:sp>
          <p:nvSpPr>
            <p:cNvPr id="2396185" name="AutoShape 47"/>
            <p:cNvSpPr>
              <a:spLocks/>
            </p:cNvSpPr>
            <p:nvPr/>
          </p:nvSpPr>
          <p:spPr bwMode="auto">
            <a:xfrm rot="-5040000">
              <a:off x="966" y="1608"/>
              <a:ext cx="240" cy="1393"/>
            </a:xfrm>
            <a:custGeom>
              <a:avLst/>
              <a:gdLst>
                <a:gd name="T0" fmla="*/ 0 w 21600"/>
                <a:gd name="T1" fmla="*/ 2 h 21600"/>
                <a:gd name="T2" fmla="*/ 0 w 21600"/>
                <a:gd name="T3" fmla="*/ 2 h 21600"/>
                <a:gd name="T4" fmla="*/ 0 w 21600"/>
                <a:gd name="T5" fmla="*/ 6 h 21600"/>
                <a:gd name="T6" fmla="*/ 0 w 21600"/>
                <a:gd name="T7" fmla="*/ 6 h 21600"/>
                <a:gd name="T8" fmla="*/ 0 w 21600"/>
                <a:gd name="T9" fmla="*/ 2 h 21600"/>
                <a:gd name="T10" fmla="*/ 0 w 21600"/>
                <a:gd name="T11" fmla="*/ 2 h 21600"/>
                <a:gd name="T12" fmla="*/ 0 w 21600"/>
                <a:gd name="T13" fmla="*/ 0 h 21600"/>
                <a:gd name="T14" fmla="*/ 0 w 21600"/>
                <a:gd name="T15" fmla="*/ 2 h 21600"/>
                <a:gd name="T16" fmla="*/ 0 w 21600"/>
                <a:gd name="T17" fmla="*/ 2 h 216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600" h="21600">
                  <a:moveTo>
                    <a:pt x="0" y="8739"/>
                  </a:moveTo>
                  <a:lnTo>
                    <a:pt x="5400" y="8739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8739"/>
                  </a:lnTo>
                  <a:lnTo>
                    <a:pt x="21600" y="8739"/>
                  </a:lnTo>
                  <a:lnTo>
                    <a:pt x="10800" y="0"/>
                  </a:lnTo>
                  <a:lnTo>
                    <a:pt x="0" y="8739"/>
                  </a:lnTo>
                  <a:close/>
                  <a:moveTo>
                    <a:pt x="0" y="8739"/>
                  </a:moveTo>
                </a:path>
              </a:pathLst>
            </a:custGeom>
            <a:solidFill>
              <a:schemeClr val="accent1"/>
            </a:solidFill>
            <a:ln w="9525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N W3" charset="0"/>
                <a:sym typeface="Arial" charset="0"/>
              </a:endParaRPr>
            </a:p>
          </p:txBody>
        </p:sp>
      </p:grpSp>
      <p:sp>
        <p:nvSpPr>
          <p:cNvPr id="231473" name="Rectangle 49"/>
          <p:cNvSpPr>
            <a:spLocks/>
          </p:cNvSpPr>
          <p:nvPr/>
        </p:nvSpPr>
        <p:spPr bwMode="auto">
          <a:xfrm>
            <a:off x="3995738" y="1268413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蒙古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4" name="Rectangle 50"/>
          <p:cNvSpPr>
            <a:spLocks/>
          </p:cNvSpPr>
          <p:nvPr/>
        </p:nvSpPr>
        <p:spPr bwMode="auto">
          <a:xfrm>
            <a:off x="2019300" y="371633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印度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5" name="Rectangle 51"/>
          <p:cNvSpPr>
            <a:spLocks/>
          </p:cNvSpPr>
          <p:nvPr/>
        </p:nvSpPr>
        <p:spPr bwMode="auto">
          <a:xfrm>
            <a:off x="3635375" y="3284538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缅甸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96169" name="Line 52"/>
          <p:cNvSpPr>
            <a:spLocks noChangeShapeType="1"/>
          </p:cNvSpPr>
          <p:nvPr/>
        </p:nvSpPr>
        <p:spPr bwMode="auto">
          <a:xfrm rot="10800000" flipH="1">
            <a:off x="0" y="5729288"/>
            <a:ext cx="9144000" cy="76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N W3" charset="0"/>
              <a:sym typeface="Arial" charset="0"/>
            </a:endParaRPr>
          </a:p>
        </p:txBody>
      </p:sp>
      <p:sp>
        <p:nvSpPr>
          <p:cNvPr id="2396170" name="Rectangle 53"/>
          <p:cNvSpPr>
            <a:spLocks/>
          </p:cNvSpPr>
          <p:nvPr/>
        </p:nvSpPr>
        <p:spPr bwMode="auto">
          <a:xfrm>
            <a:off x="1477963" y="188913"/>
            <a:ext cx="71374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红色</a:t>
            </a:r>
            <a:r>
              <a:rPr kumimoji="0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 = </a:t>
            </a: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我曾经在这些国家教授过这课程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78" name="Rectangle 54"/>
          <p:cNvSpPr>
            <a:spLocks/>
          </p:cNvSpPr>
          <p:nvPr/>
        </p:nvSpPr>
        <p:spPr bwMode="auto">
          <a:xfrm>
            <a:off x="4573588" y="5291138"/>
            <a:ext cx="1663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新加坡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79" name="Rectangle 55"/>
          <p:cNvSpPr>
            <a:spLocks/>
          </p:cNvSpPr>
          <p:nvPr/>
        </p:nvSpPr>
        <p:spPr bwMode="auto">
          <a:xfrm>
            <a:off x="4140200" y="2349500"/>
            <a:ext cx="2171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中国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0" name="Rectangle 56"/>
          <p:cNvSpPr>
            <a:spLocks/>
          </p:cNvSpPr>
          <p:nvPr/>
        </p:nvSpPr>
        <p:spPr bwMode="auto">
          <a:xfrm>
            <a:off x="5076825" y="417988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越南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1" name="Rectangle 57"/>
          <p:cNvSpPr>
            <a:spLocks/>
          </p:cNvSpPr>
          <p:nvPr/>
        </p:nvSpPr>
        <p:spPr bwMode="auto">
          <a:xfrm>
            <a:off x="4572000" y="4627563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马来西亚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2" name="Rectangle 58"/>
          <p:cNvSpPr>
            <a:spLocks/>
          </p:cNvSpPr>
          <p:nvPr/>
        </p:nvSpPr>
        <p:spPr bwMode="auto">
          <a:xfrm>
            <a:off x="4427538" y="3732213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泰国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3" name="Rectangle 59"/>
          <p:cNvSpPr>
            <a:spLocks/>
          </p:cNvSpPr>
          <p:nvPr/>
        </p:nvSpPr>
        <p:spPr bwMode="auto">
          <a:xfrm>
            <a:off x="6372225" y="537368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印度尼西亚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4" name="Rectangle 60"/>
          <p:cNvSpPr>
            <a:spLocks/>
          </p:cNvSpPr>
          <p:nvPr/>
        </p:nvSpPr>
        <p:spPr bwMode="auto">
          <a:xfrm>
            <a:off x="6227763" y="1773238"/>
            <a:ext cx="1917700" cy="355600"/>
          </a:xfrm>
          <a:prstGeom prst="rect">
            <a:avLst/>
          </a:prstGeom>
          <a:solidFill>
            <a:srgbClr val="0033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韩国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5" name="Rectangle 61"/>
          <p:cNvSpPr>
            <a:spLocks/>
          </p:cNvSpPr>
          <p:nvPr/>
        </p:nvSpPr>
        <p:spPr bwMode="auto">
          <a:xfrm>
            <a:off x="114300" y="1524000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Heiti SC Medium" charset="0"/>
                <a:cs typeface="Heiti SC Medium" charset="0"/>
                <a:sym typeface="Arial Bold" charset="0"/>
              </a:rPr>
              <a:t>约旦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Heiti SC Medium" charset="0"/>
              <a:cs typeface="Heiti SC Medium" charset="0"/>
              <a:sym typeface="Arial Bold" charset="0"/>
            </a:endParaRPr>
          </a:p>
        </p:txBody>
      </p:sp>
      <p:sp>
        <p:nvSpPr>
          <p:cNvPr id="231486" name="Rectangle 62"/>
          <p:cNvSpPr>
            <a:spLocks/>
          </p:cNvSpPr>
          <p:nvPr/>
        </p:nvSpPr>
        <p:spPr bwMode="auto">
          <a:xfrm>
            <a:off x="2300288" y="2716213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尼泊尔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  <p:sp>
        <p:nvSpPr>
          <p:cNvPr id="231487" name="Rectangle 63"/>
          <p:cNvSpPr>
            <a:spLocks/>
          </p:cNvSpPr>
          <p:nvPr/>
        </p:nvSpPr>
        <p:spPr bwMode="auto">
          <a:xfrm>
            <a:off x="1314450" y="5189538"/>
            <a:ext cx="1917700" cy="355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marR="0" lvl="0" indent="0" algn="ctr" defTabSz="914400" rtl="0" eaLnBrk="1" fontAlgn="base" latinLnBrk="0" hangingPunct="1">
              <a:lnSpc>
                <a:spcPct val="100000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rPr>
              <a:t>斯里兰卡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old" charset="0"/>
              <a:ea typeface="ヒラギノ角ゴ ProN W6" charset="0"/>
              <a:cs typeface="ヒラギノ角ゴ ProN W6" charset="0"/>
              <a:sym typeface="Arial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623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1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2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3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4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505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006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7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8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509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601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6511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012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473" grpId="0" animBg="1" autoUpdateAnimBg="0"/>
      <p:bldP spid="231474" grpId="0" animBg="1" autoUpdateAnimBg="0"/>
      <p:bldP spid="231475" grpId="0" animBg="1" autoUpdateAnimBg="0"/>
      <p:bldP spid="231478" grpId="0" animBg="1" autoUpdateAnimBg="0"/>
      <p:bldP spid="231479" grpId="0" animBg="1" autoUpdateAnimBg="0"/>
      <p:bldP spid="231480" grpId="0" animBg="1" autoUpdateAnimBg="0"/>
      <p:bldP spid="231481" grpId="0" animBg="1" autoUpdateAnimBg="0"/>
      <p:bldP spid="231482" grpId="0" animBg="1" autoUpdateAnimBg="0"/>
      <p:bldP spid="231483" grpId="0" animBg="1" autoUpdateAnimBg="0"/>
      <p:bldP spid="231484" grpId="0" animBg="1" autoUpdateAnimBg="0"/>
      <p:bldP spid="231485" grpId="0" animBg="1" autoUpdateAnimBg="0"/>
      <p:bldP spid="231486" grpId="0" animBg="1" autoUpdateAnimBg="0"/>
      <p:bldP spid="231487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84A0C-AB89-B445-BB08-5D054E0F9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42888"/>
            <a:ext cx="6858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3170" name="Rectangle 2">
            <a:extLst>
              <a:ext uri="{FF2B5EF4-FFF2-40B4-BE49-F238E27FC236}">
                <a16:creationId xmlns:a16="http://schemas.microsoft.com/office/drawing/2014/main" id="{43DD7B8F-DDE6-9B45-A20D-D5A95E9078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463" y="0"/>
            <a:ext cx="9126537" cy="981075"/>
          </a:xfrm>
          <a:solidFill>
            <a:srgbClr val="000000"/>
          </a:solidFill>
        </p:spPr>
        <p:txBody>
          <a:bodyPr/>
          <a:lstStyle/>
          <a:p>
            <a:pPr eaLnBrk="1" hangingPunct="1"/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分配文件系统</a:t>
            </a:r>
            <a:endParaRPr lang="en-US" altLang="en-US" b="1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24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1" name="Picture 2" descr="BACKGR~1">
            <a:extLst>
              <a:ext uri="{FF2B5EF4-FFF2-40B4-BE49-F238E27FC236}">
                <a16:creationId xmlns:a16="http://schemas.microsoft.com/office/drawing/2014/main" id="{C3C233B4-5B83-5C4F-9935-EA83227D8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3762" name="Rectangle 3">
            <a:extLst>
              <a:ext uri="{FF2B5EF4-FFF2-40B4-BE49-F238E27FC236}">
                <a16:creationId xmlns:a16="http://schemas.microsoft.com/office/drawing/2014/main" id="{9026ADE6-15DF-584B-BEEE-F3BE96F358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7239000" cy="381000"/>
          </a:xfrm>
        </p:spPr>
        <p:txBody>
          <a:bodyPr/>
          <a:lstStyle/>
          <a:p>
            <a:pPr eaLnBrk="1" hangingPunct="1"/>
            <a:r>
              <a:rPr lang="en-US" altLang="en-US" sz="1800">
                <a:solidFill>
                  <a:schemeClr val="tx1"/>
                </a:solidFill>
              </a:rPr>
              <a:t>Dr John Fryman</a:t>
            </a:r>
            <a:endParaRPr lang="en-US" altLang="en-US">
              <a:solidFill>
                <a:srgbClr val="FFFF00"/>
              </a:solidFill>
            </a:endParaRPr>
          </a:p>
        </p:txBody>
      </p:sp>
      <p:grpSp>
        <p:nvGrpSpPr>
          <p:cNvPr id="373763" name="Group 4">
            <a:extLst>
              <a:ext uri="{FF2B5EF4-FFF2-40B4-BE49-F238E27FC236}">
                <a16:creationId xmlns:a16="http://schemas.microsoft.com/office/drawing/2014/main" id="{DC482F4C-3B24-A740-B9DE-7794F03DAE1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1621" name="Text Box 5">
              <a:extLst>
                <a:ext uri="{FF2B5EF4-FFF2-40B4-BE49-F238E27FC236}">
                  <a16:creationId xmlns:a16="http://schemas.microsoft.com/office/drawing/2014/main" id="{0A625D3B-A438-044F-B918-D9B6B6E512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1622" name="Text Box 6">
              <a:extLst>
                <a:ext uri="{FF2B5EF4-FFF2-40B4-BE49-F238E27FC236}">
                  <a16:creationId xmlns:a16="http://schemas.microsoft.com/office/drawing/2014/main" id="{8E94E297-14DD-404F-A7B3-8716A7BF8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33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得克萨斯州沃思堡</a:t>
              </a: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, </a:t>
              </a:r>
              <a:r>
                <a:rPr kumimoji="0" lang="zh-CN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</a:rPr>
                <a:t>基督教国际公司呈献</a:t>
              </a:r>
              <a:endParaRPr kumimoji="0" lang="en-US" altLang="ko-KR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굴림" panose="020B0600000101010101" pitchFamily="34" charset="-127"/>
              </a:endParaRPr>
            </a:p>
          </p:txBody>
        </p:sp>
        <p:sp>
          <p:nvSpPr>
            <p:cNvPr id="111623" name="Text Box 7">
              <a:extLst>
                <a:ext uri="{FF2B5EF4-FFF2-40B4-BE49-F238E27FC236}">
                  <a16:creationId xmlns:a16="http://schemas.microsoft.com/office/drawing/2014/main" id="{87F7AF72-6C7E-FB40-9524-2B4DDBE21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73764" name="Text Box 8">
            <a:extLst>
              <a:ext uri="{FF2B5EF4-FFF2-40B4-BE49-F238E27FC236}">
                <a16:creationId xmlns:a16="http://schemas.microsoft.com/office/drawing/2014/main" id="{B2ABD30D-A24A-D14A-B1AF-4DE23603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73765" name="Rectangle 9">
            <a:extLst>
              <a:ext uri="{FF2B5EF4-FFF2-40B4-BE49-F238E27FC236}">
                <a16:creationId xmlns:a16="http://schemas.microsoft.com/office/drawing/2014/main" id="{C4542CE0-CC94-2F43-9A27-4F48BE881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73766" name="Text Box 10">
            <a:extLst>
              <a:ext uri="{FF2B5EF4-FFF2-40B4-BE49-F238E27FC236}">
                <a16:creationId xmlns:a16="http://schemas.microsoft.com/office/drawing/2014/main" id="{F85949B1-D15D-574D-855A-0A948D5F9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11627" name="Text Box 11">
            <a:extLst>
              <a:ext uri="{FF2B5EF4-FFF2-40B4-BE49-F238E27FC236}">
                <a16:creationId xmlns:a16="http://schemas.microsoft.com/office/drawing/2014/main" id="{DB1E269E-50E7-A542-A63C-12CBCB30F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43400"/>
            <a:ext cx="9144000" cy="1006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约翰</a:t>
            </a: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·</a:t>
            </a:r>
            <a:r>
              <a:rPr kumimoji="0" lang="zh-CN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弗莱曼博士</a:t>
            </a:r>
            <a:endParaRPr kumimoji="0" lang="en-US" altLang="en-US" sz="6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73768" name="Picture 12" descr="John Fryman (Author of TBB)">
            <a:extLst>
              <a:ext uri="{FF2B5EF4-FFF2-40B4-BE49-F238E27FC236}">
                <a16:creationId xmlns:a16="http://schemas.microsoft.com/office/drawing/2014/main" id="{1B4DE298-4687-A442-BAF4-D00184FBC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09600"/>
            <a:ext cx="3271838" cy="36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535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09" name="Picture 2">
            <a:extLst>
              <a:ext uri="{FF2B5EF4-FFF2-40B4-BE49-F238E27FC236}">
                <a16:creationId xmlns:a16="http://schemas.microsoft.com/office/drawing/2014/main" id="{1EE7081D-18EB-D941-B2FD-BC1692AA5E65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Rectangle 3">
            <a:extLst>
              <a:ext uri="{FF2B5EF4-FFF2-40B4-BE49-F238E27FC236}">
                <a16:creationId xmlns:a16="http://schemas.microsoft.com/office/drawing/2014/main" id="{01552BCC-6D98-FA4A-B33D-D490D33F6C9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r>
              <a:rPr lang="ja-JP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英语</a:t>
            </a:r>
            <a:endParaRPr lang="en-US" altLang="en-US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484835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7" name="Picture 2" descr="Three Boys 1994.jpg">
            <a:extLst>
              <a:ext uri="{FF2B5EF4-FFF2-40B4-BE49-F238E27FC236}">
                <a16:creationId xmlns:a16="http://schemas.microsoft.com/office/drawing/2014/main" id="{FDCAFFAE-0A7E-EF41-8766-9411D76D1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A71016-12F7-FB42-8542-74F78E58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  <a:ln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2075" tIns="46038" rIns="92075" bIns="46038"/>
          <a:lstStyle/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  <a:buFont typeface="Wingdings" charset="0"/>
              <a:buNone/>
              <a:defRPr/>
            </a:pP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我们的</a:t>
            </a:r>
            <a:r>
              <a:rPr lang="en-US" altLang="zh-CN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3</a:t>
            </a:r>
            <a:r>
              <a:rPr lang="zh-CN" altLang="en-US" sz="54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个儿子</a:t>
            </a:r>
            <a:endParaRPr lang="en-US" sz="54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939091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7" name="Picture 2" descr="BACKGR~1">
            <a:extLst>
              <a:ext uri="{FF2B5EF4-FFF2-40B4-BE49-F238E27FC236}">
                <a16:creationId xmlns:a16="http://schemas.microsoft.com/office/drawing/2014/main" id="{B43F1418-16FC-944A-80A6-A5AF18FAB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58" name="Rectangle 3">
            <a:extLst>
              <a:ext uri="{FF2B5EF4-FFF2-40B4-BE49-F238E27FC236}">
                <a16:creationId xmlns:a16="http://schemas.microsoft.com/office/drawing/2014/main" id="{3E3FA181-A3FB-ED41-9562-FD00D20974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Burmese</a:t>
            </a:r>
            <a:endParaRPr lang="en-US" altLang="en-US"/>
          </a:p>
        </p:txBody>
      </p:sp>
      <p:grpSp>
        <p:nvGrpSpPr>
          <p:cNvPr id="377859" name="Group 4">
            <a:extLst>
              <a:ext uri="{FF2B5EF4-FFF2-40B4-BE49-F238E27FC236}">
                <a16:creationId xmlns:a16="http://schemas.microsoft.com/office/drawing/2014/main" id="{83B8708C-ADF9-BD4E-BB07-ACEA354DA97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17765" name="Text Box 5">
              <a:extLst>
                <a:ext uri="{FF2B5EF4-FFF2-40B4-BE49-F238E27FC236}">
                  <a16:creationId xmlns:a16="http://schemas.microsoft.com/office/drawing/2014/main" id="{452EC018-9AFA-8046-ABB0-D9C35EED03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17766" name="Text Box 6">
              <a:extLst>
                <a:ext uri="{FF2B5EF4-FFF2-40B4-BE49-F238E27FC236}">
                  <a16:creationId xmlns:a16="http://schemas.microsoft.com/office/drawing/2014/main" id="{934B65E9-FA87-F642-9F36-FB254D9567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17767" name="Text Box 7">
              <a:extLst>
                <a:ext uri="{FF2B5EF4-FFF2-40B4-BE49-F238E27FC236}">
                  <a16:creationId xmlns:a16="http://schemas.microsoft.com/office/drawing/2014/main" id="{A41B082B-0A68-BA47-814A-AE11B94742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77860" name="Text Box 8">
            <a:extLst>
              <a:ext uri="{FF2B5EF4-FFF2-40B4-BE49-F238E27FC236}">
                <a16:creationId xmlns:a16="http://schemas.microsoft.com/office/drawing/2014/main" id="{720C7859-D428-1143-81D4-53EE0647A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77861" name="Rectangle 9">
            <a:extLst>
              <a:ext uri="{FF2B5EF4-FFF2-40B4-BE49-F238E27FC236}">
                <a16:creationId xmlns:a16="http://schemas.microsoft.com/office/drawing/2014/main" id="{3DCA11DE-0059-8E42-A294-119D4A3F7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77862" name="Text Box 10">
            <a:extLst>
              <a:ext uri="{FF2B5EF4-FFF2-40B4-BE49-F238E27FC236}">
                <a16:creationId xmlns:a16="http://schemas.microsoft.com/office/drawing/2014/main" id="{4778B937-BB4D-B849-B51A-EAA04553F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17771" name="Text Box 11">
            <a:extLst>
              <a:ext uri="{FF2B5EF4-FFF2-40B4-BE49-F238E27FC236}">
                <a16:creationId xmlns:a16="http://schemas.microsoft.com/office/drawing/2014/main" id="{B16BAA91-0AC1-0D42-BB57-C14350AC4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219200"/>
            <a:ext cx="9144000" cy="3657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7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winBurmese" pitchFamily="2" charset="0"/>
                <a:ea typeface="ＭＳ Ｐゴシック" panose="020B0600070205080204" pitchFamily="34" charset="-128"/>
              </a:rPr>
              <a:t>Lai S</a:t>
            </a:r>
            <a:br>
              <a:rPr kumimoji="0" lang="en-US" altLang="en-US" sz="117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winBurmese" pitchFamily="2" charset="0"/>
                <a:ea typeface="ＭＳ Ｐゴシック" panose="020B0600070205080204" pitchFamily="34" charset="-128"/>
              </a:rPr>
            </a:br>
            <a:r>
              <a:rPr kumimoji="0" lang="en-US" altLang="en-US" sz="117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WwinBurmese" pitchFamily="2" charset="0"/>
                <a:ea typeface="ＭＳ Ｐゴシック" panose="020B0600070205080204" pitchFamily="34" charset="-128"/>
              </a:rPr>
              <a:t>iangtho…Abulpi</a:t>
            </a:r>
          </a:p>
        </p:txBody>
      </p:sp>
      <p:pic>
        <p:nvPicPr>
          <p:cNvPr id="377864" name="Picture 12" descr="Burmese TBB">
            <a:extLst>
              <a:ext uri="{FF2B5EF4-FFF2-40B4-BE49-F238E27FC236}">
                <a16:creationId xmlns:a16="http://schemas.microsoft.com/office/drawing/2014/main" id="{B6A4C843-AFAD-B142-A316-80116E87C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6E4952-D1B1-BB4A-BD95-EC6E625CEA7D}"/>
              </a:ext>
            </a:extLst>
          </p:cNvPr>
          <p:cNvSpPr txBox="1"/>
          <p:nvPr/>
        </p:nvSpPr>
        <p:spPr>
          <a:xfrm>
            <a:off x="15875" y="760413"/>
            <a:ext cx="2762250" cy="831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缅甸</a:t>
            </a: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endParaRPr kumimoji="0" lang="en-SG" alt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3799656"/>
      </p:ext>
    </p:extLst>
  </p:cSld>
  <p:clrMapOvr>
    <a:masterClrMapping/>
  </p:clrMapOvr>
  <p:transition advTm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5" name="Picture 2" descr="BACKGR~1">
            <a:extLst>
              <a:ext uri="{FF2B5EF4-FFF2-40B4-BE49-F238E27FC236}">
                <a16:creationId xmlns:a16="http://schemas.microsoft.com/office/drawing/2014/main" id="{A924286E-3AB6-9A4B-96F0-018423B5F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3">
            <a:extLst>
              <a:ext uri="{FF2B5EF4-FFF2-40B4-BE49-F238E27FC236}">
                <a16:creationId xmlns:a16="http://schemas.microsoft.com/office/drawing/2014/main" id="{F7DF7DF3-B8ED-8E40-84DB-4429E9A086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7772400" cy="838200"/>
          </a:xfrm>
          <a:ln cap="flat"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French</a:t>
            </a:r>
          </a:p>
        </p:txBody>
      </p:sp>
      <p:sp>
        <p:nvSpPr>
          <p:cNvPr id="379907" name="Text Box 4">
            <a:extLst>
              <a:ext uri="{FF2B5EF4-FFF2-40B4-BE49-F238E27FC236}">
                <a16:creationId xmlns:a16="http://schemas.microsoft.com/office/drawing/2014/main" id="{97409AC1-EDF9-BA47-BA3C-46C3302A5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©2004 TBBMI</a:t>
            </a:r>
          </a:p>
        </p:txBody>
      </p:sp>
      <p:sp>
        <p:nvSpPr>
          <p:cNvPr id="379908" name="Rectangle 5">
            <a:extLst>
              <a:ext uri="{FF2B5EF4-FFF2-40B4-BE49-F238E27FC236}">
                <a16:creationId xmlns:a16="http://schemas.microsoft.com/office/drawing/2014/main" id="{E4E4B30B-26C7-D648-A23F-B51ACF6D4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6038" y="6502400"/>
            <a:ext cx="9445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8.0.01.</a:t>
            </a:r>
          </a:p>
        </p:txBody>
      </p:sp>
      <p:sp>
        <p:nvSpPr>
          <p:cNvPr id="120838" name="Text Box 6">
            <a:extLst>
              <a:ext uri="{FF2B5EF4-FFF2-40B4-BE49-F238E27FC236}">
                <a16:creationId xmlns:a16="http://schemas.microsoft.com/office/drawing/2014/main" id="{E7FEC97A-9600-234E-93B1-6013F2792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67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-112" charset="0"/>
              <a:ea typeface="Gulim" pitchFamily="34" charset="-127"/>
              <a:cs typeface="Gulim" pitchFamily="34" charset="-127"/>
            </a:endParaRPr>
          </a:p>
        </p:txBody>
      </p:sp>
      <p:sp>
        <p:nvSpPr>
          <p:cNvPr id="120839" name="Text Box 7">
            <a:extLst>
              <a:ext uri="{FF2B5EF4-FFF2-40B4-BE49-F238E27FC236}">
                <a16:creationId xmlns:a16="http://schemas.microsoft.com/office/drawing/2014/main" id="{CFAC4670-BDA9-FB4C-93B8-E2BC69CF5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8" y="62468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12" charset="0"/>
                <a:ea typeface="Gulim" pitchFamily="34" charset="-127"/>
                <a:cs typeface="Gulim" pitchFamily="34" charset="-127"/>
              </a:rPr>
              <a:t>www.biblebasically.com</a:t>
            </a:r>
          </a:p>
        </p:txBody>
      </p:sp>
      <p:pic>
        <p:nvPicPr>
          <p:cNvPr id="379911" name="Picture 8">
            <a:extLst>
              <a:ext uri="{FF2B5EF4-FFF2-40B4-BE49-F238E27FC236}">
                <a16:creationId xmlns:a16="http://schemas.microsoft.com/office/drawing/2014/main" id="{C54021F6-E32B-C241-9809-1E6C0E1463C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lum bright="1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8163"/>
            <a:ext cx="1830388" cy="381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1" name="Text Box 9">
            <a:extLst>
              <a:ext uri="{FF2B5EF4-FFF2-40B4-BE49-F238E27FC236}">
                <a16:creationId xmlns:a16="http://schemas.microsoft.com/office/drawing/2014/main" id="{3BA4A4A9-BB57-4248-A7E7-F2529CC34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88" y="5545138"/>
            <a:ext cx="8023225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Une 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rése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ntation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du Minist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è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re</a:t>
            </a:r>
            <a:r>
              <a:rPr kumimoji="0" lang="en-US" altLang="ko-KR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rPr>
              <a:t> Internationale de La Bible… En Base Inc.              Fort Worth, Texas</a:t>
            </a:r>
          </a:p>
        </p:txBody>
      </p:sp>
      <p:sp>
        <p:nvSpPr>
          <p:cNvPr id="379913" name="WordArt 10">
            <a:extLst>
              <a:ext uri="{FF2B5EF4-FFF2-40B4-BE49-F238E27FC236}">
                <a16:creationId xmlns:a16="http://schemas.microsoft.com/office/drawing/2014/main" id="{A4428F82-93FB-7D4D-9AFB-A442FEB963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-141418">
            <a:off x="1371600" y="1846263"/>
            <a:ext cx="7048500" cy="3757612"/>
          </a:xfrm>
          <a:prstGeom prst="rect">
            <a:avLst/>
          </a:prstGeom>
        </p:spPr>
        <p:txBody>
          <a:bodyPr wrap="none" fromWordArt="1">
            <a:prstTxWarp prst="textCascadeDown">
              <a:avLst>
                <a:gd name="adj" fmla="val 66773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effectLst/>
                <a:uLnTx/>
                <a:uFillTx/>
                <a:latin typeface="Kosher-Normal"/>
                <a:ea typeface="ＭＳ Ｐゴシック" panose="020B0600070205080204" pitchFamily="34" charset="-128"/>
                <a:cs typeface="+mn-cs"/>
              </a:rPr>
              <a:t>LA BIBLE…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solidFill>
                  <a:srgbClr val="FFFF00">
                    <a:alpha val="89803"/>
                  </a:srgbClr>
                </a:solidFill>
                <a:effectLst/>
                <a:uLnTx/>
                <a:uFillTx/>
                <a:latin typeface="Kosher-Normal"/>
                <a:ea typeface="ＭＳ Ｐゴシック" panose="020B0600070205080204" pitchFamily="34" charset="-128"/>
                <a:cs typeface="+mn-cs"/>
              </a:rPr>
              <a:t>EN BASE</a:t>
            </a:r>
          </a:p>
        </p:txBody>
      </p:sp>
      <p:sp>
        <p:nvSpPr>
          <p:cNvPr id="379914" name="Text Box 11">
            <a:extLst>
              <a:ext uri="{FF2B5EF4-FFF2-40B4-BE49-F238E27FC236}">
                <a16:creationId xmlns:a16="http://schemas.microsoft.com/office/drawing/2014/main" id="{DEAC8F2A-5863-1147-973F-E54DBE8E5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175" y="6397625"/>
            <a:ext cx="9159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©2006 TBBMI</a:t>
            </a:r>
          </a:p>
        </p:txBody>
      </p:sp>
      <p:sp>
        <p:nvSpPr>
          <p:cNvPr id="120844" name="Rectangle 12">
            <a:extLst>
              <a:ext uri="{FF2B5EF4-FFF2-40B4-BE49-F238E27FC236}">
                <a16:creationId xmlns:a16="http://schemas.microsoft.com/office/drawing/2014/main" id="{A58279C8-075F-824B-8DB8-7866A5A30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9.6.01.</a:t>
            </a:r>
          </a:p>
        </p:txBody>
      </p:sp>
      <p:sp>
        <p:nvSpPr>
          <p:cNvPr id="379916" name="Text Box 13">
            <a:extLst>
              <a:ext uri="{FF2B5EF4-FFF2-40B4-BE49-F238E27FC236}">
                <a16:creationId xmlns:a16="http://schemas.microsoft.com/office/drawing/2014/main" id="{BA162877-D594-E046-9F88-D17BB1289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3038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pic>
        <p:nvPicPr>
          <p:cNvPr id="379917" name="Picture 14" descr="French TBB">
            <a:extLst>
              <a:ext uri="{FF2B5EF4-FFF2-40B4-BE49-F238E27FC236}">
                <a16:creationId xmlns:a16="http://schemas.microsoft.com/office/drawing/2014/main" id="{DB9892C3-E017-4742-977E-1157D1329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6D3B5F-14B5-E948-8512-1F7D9746F26C}"/>
              </a:ext>
            </a:extLst>
          </p:cNvPr>
          <p:cNvSpPr/>
          <p:nvPr/>
        </p:nvSpPr>
        <p:spPr>
          <a:xfrm>
            <a:off x="0" y="487363"/>
            <a:ext cx="1422400" cy="831850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法</a:t>
            </a: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  <a:endParaRPr kumimoji="0" lang="en-SG" alt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613805"/>
      </p:ext>
    </p:extLst>
  </p:cSld>
  <p:clrMapOvr>
    <a:masterClrMapping/>
  </p:clrMapOvr>
  <p:transition advTm="1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3" name="Picture 2" descr="BACKGR~1">
            <a:extLst>
              <a:ext uri="{FF2B5EF4-FFF2-40B4-BE49-F238E27FC236}">
                <a16:creationId xmlns:a16="http://schemas.microsoft.com/office/drawing/2014/main" id="{8556955C-A029-E64D-8222-266DE9774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54" name="Rectangle 3">
            <a:extLst>
              <a:ext uri="{FF2B5EF4-FFF2-40B4-BE49-F238E27FC236}">
                <a16:creationId xmlns:a16="http://schemas.microsoft.com/office/drawing/2014/main" id="{2A0E6D08-665B-184D-90E5-ED8D7B3042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Japanese</a:t>
            </a:r>
            <a:endParaRPr lang="en-US" altLang="en-US"/>
          </a:p>
        </p:txBody>
      </p:sp>
      <p:grpSp>
        <p:nvGrpSpPr>
          <p:cNvPr id="381955" name="Group 4">
            <a:extLst>
              <a:ext uri="{FF2B5EF4-FFF2-40B4-BE49-F238E27FC236}">
                <a16:creationId xmlns:a16="http://schemas.microsoft.com/office/drawing/2014/main" id="{BC7F024D-1DD9-E34F-9037-8EEF1D62EDD1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2885" name="Text Box 5">
              <a:extLst>
                <a:ext uri="{FF2B5EF4-FFF2-40B4-BE49-F238E27FC236}">
                  <a16:creationId xmlns:a16="http://schemas.microsoft.com/office/drawing/2014/main" id="{A84B96A8-6F0F-6B41-B838-9A927867A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2886" name="Text Box 6">
              <a:extLst>
                <a:ext uri="{FF2B5EF4-FFF2-40B4-BE49-F238E27FC236}">
                  <a16:creationId xmlns:a16="http://schemas.microsoft.com/office/drawing/2014/main" id="{0BB0082B-6EF7-B549-86BF-F0BCF31A25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22887" name="Text Box 7">
              <a:extLst>
                <a:ext uri="{FF2B5EF4-FFF2-40B4-BE49-F238E27FC236}">
                  <a16:creationId xmlns:a16="http://schemas.microsoft.com/office/drawing/2014/main" id="{C4BA28CC-5229-FA47-A449-6BA0956C3C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81956" name="Text Box 8">
            <a:extLst>
              <a:ext uri="{FF2B5EF4-FFF2-40B4-BE49-F238E27FC236}">
                <a16:creationId xmlns:a16="http://schemas.microsoft.com/office/drawing/2014/main" id="{2C444020-8111-3A45-AC87-EF01B2E4F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81957" name="Rectangle 9">
            <a:extLst>
              <a:ext uri="{FF2B5EF4-FFF2-40B4-BE49-F238E27FC236}">
                <a16:creationId xmlns:a16="http://schemas.microsoft.com/office/drawing/2014/main" id="{860F5960-34D7-CC48-A34A-366C61CC7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81958" name="Text Box 10">
            <a:extLst>
              <a:ext uri="{FF2B5EF4-FFF2-40B4-BE49-F238E27FC236}">
                <a16:creationId xmlns:a16="http://schemas.microsoft.com/office/drawing/2014/main" id="{FA97E81D-BA51-2942-A6FA-4342779F6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381959" name="WordArt 11">
            <a:extLst>
              <a:ext uri="{FF2B5EF4-FFF2-40B4-BE49-F238E27FC236}">
                <a16:creationId xmlns:a16="http://schemas.microsoft.com/office/drawing/2014/main" id="{98FAC9FC-0016-E743-91A7-FD2D4D2B3C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762000"/>
            <a:ext cx="8077200" cy="314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バイブル　ベイシックミニストリーズ　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dist="35921" dir="2700000" algn="ctr" rotWithShape="0">
                  <a:srgbClr val="808080"/>
                </a:outerShdw>
              </a:effectLst>
              <a:uLnTx/>
              <a:uFillTx/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1960" name="WordArt 12">
            <a:extLst>
              <a:ext uri="{FF2B5EF4-FFF2-40B4-BE49-F238E27FC236}">
                <a16:creationId xmlns:a16="http://schemas.microsoft.com/office/drawing/2014/main" id="{9830FB1B-CFF8-2445-89D9-05C337DDE9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1600" y="2743200"/>
            <a:ext cx="7239000" cy="254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6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インスティチュート</a:t>
            </a:r>
            <a:endParaRPr kumimoji="0" lang="en-US" sz="3600" b="0" i="0" u="none" strike="noStrike" kern="1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dist="35921" dir="2700000" algn="ctr" rotWithShape="0">
                  <a:srgbClr val="808080"/>
                </a:outerShdw>
              </a:effectLst>
              <a:uLnTx/>
              <a:uFillTx/>
              <a:latin typeface="Impact" panose="020B080603090205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81961" name="Picture 13" descr="Japanese TBB">
            <a:extLst>
              <a:ext uri="{FF2B5EF4-FFF2-40B4-BE49-F238E27FC236}">
                <a16:creationId xmlns:a16="http://schemas.microsoft.com/office/drawing/2014/main" id="{805D3939-E74C-7C48-A4C7-4AE911233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1962" name="Rectangle 1">
            <a:extLst>
              <a:ext uri="{FF2B5EF4-FFF2-40B4-BE49-F238E27FC236}">
                <a16:creationId xmlns:a16="http://schemas.microsoft.com/office/drawing/2014/main" id="{3E3CD379-87C9-8D46-9561-DE95228FF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525" y="68263"/>
            <a:ext cx="1576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日文</a:t>
            </a:r>
          </a:p>
        </p:txBody>
      </p:sp>
    </p:spTree>
    <p:extLst>
      <p:ext uri="{BB962C8B-B14F-4D97-AF65-F5344CB8AC3E}">
        <p14:creationId xmlns:p14="http://schemas.microsoft.com/office/powerpoint/2010/main" val="1244202051"/>
      </p:ext>
    </p:extLst>
  </p:cSld>
  <p:clrMapOvr>
    <a:masterClrMapping/>
  </p:clrMapOvr>
  <p:transition advTm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001" name="Picture 2" descr="BACKGR~1">
            <a:extLst>
              <a:ext uri="{FF2B5EF4-FFF2-40B4-BE49-F238E27FC236}">
                <a16:creationId xmlns:a16="http://schemas.microsoft.com/office/drawing/2014/main" id="{BF269310-330A-CF4C-8F22-6B1A5688E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02" name="Rectangle 3">
            <a:extLst>
              <a:ext uri="{FF2B5EF4-FFF2-40B4-BE49-F238E27FC236}">
                <a16:creationId xmlns:a16="http://schemas.microsoft.com/office/drawing/2014/main" id="{EAFAB377-92A8-FF49-8026-9BA54B37C83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705600" cy="914400"/>
          </a:xfrm>
        </p:spPr>
        <p:txBody>
          <a:bodyPr anchor="t"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Khmer (Cambodian)</a:t>
            </a:r>
          </a:p>
        </p:txBody>
      </p:sp>
      <p:sp>
        <p:nvSpPr>
          <p:cNvPr id="384003" name="Text Box 4">
            <a:extLst>
              <a:ext uri="{FF2B5EF4-FFF2-40B4-BE49-F238E27FC236}">
                <a16:creationId xmlns:a16="http://schemas.microsoft.com/office/drawing/2014/main" id="{483E3B35-8A2C-9945-940C-6BFC26BDB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©2004 TBBMI</a:t>
            </a:r>
          </a:p>
        </p:txBody>
      </p:sp>
      <p:sp>
        <p:nvSpPr>
          <p:cNvPr id="384004" name="Rectangle 5">
            <a:extLst>
              <a:ext uri="{FF2B5EF4-FFF2-40B4-BE49-F238E27FC236}">
                <a16:creationId xmlns:a16="http://schemas.microsoft.com/office/drawing/2014/main" id="{3DB44B82-67D9-5945-9E7E-5CC1794D2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8.0.01.</a:t>
            </a:r>
          </a:p>
        </p:txBody>
      </p:sp>
      <p:sp>
        <p:nvSpPr>
          <p:cNvPr id="384005" name="Text Box 6">
            <a:extLst>
              <a:ext uri="{FF2B5EF4-FFF2-40B4-BE49-F238E27FC236}">
                <a16:creationId xmlns:a16="http://schemas.microsoft.com/office/drawing/2014/main" id="{C88056B0-7204-A042-B05B-0F751012E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04</a:t>
            </a:r>
          </a:p>
        </p:txBody>
      </p:sp>
      <p:sp>
        <p:nvSpPr>
          <p:cNvPr id="124935" name="Text Box 7">
            <a:extLst>
              <a:ext uri="{FF2B5EF4-FFF2-40B4-BE49-F238E27FC236}">
                <a16:creationId xmlns:a16="http://schemas.microsoft.com/office/drawing/2014/main" id="{8AAB7B66-79A8-1D40-BAFD-BFD6A052B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75425"/>
            <a:ext cx="1614488" cy="2746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24936" name="Text Box 8">
            <a:extLst>
              <a:ext uri="{FF2B5EF4-FFF2-40B4-BE49-F238E27FC236}">
                <a16:creationId xmlns:a16="http://schemas.microsoft.com/office/drawing/2014/main" id="{47E733EB-FD54-B045-AB26-4A94C5826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57800"/>
            <a:ext cx="9144000" cy="798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imon F1" charset="0"/>
                <a:ea typeface="ＭＳ Ｐゴシック" panose="020B0600070205080204" pitchFamily="34" charset="-128"/>
              </a:rPr>
              <a:t>karbgðaj[sÁal;nUvRBHKm&lt;Ir&gt;&gt;&gt; EdlCamUldæanRKw³ kñúg B½n§kic©shKmnGnþrCati GayGinsIu</a:t>
            </a: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.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imon S1" charset="0"/>
              <a:ea typeface="ＭＳ Ｐゴシック" panose="020B0600070205080204" pitchFamily="34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Fort Worth, Texas</a:t>
            </a:r>
          </a:p>
        </p:txBody>
      </p:sp>
      <p:sp>
        <p:nvSpPr>
          <p:cNvPr id="124937" name="Text Box 9">
            <a:extLst>
              <a:ext uri="{FF2B5EF4-FFF2-40B4-BE49-F238E27FC236}">
                <a16:creationId xmlns:a16="http://schemas.microsoft.com/office/drawing/2014/main" id="{2F00ADC5-3225-234C-960B-A13BF0CE7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0538" y="6205538"/>
            <a:ext cx="2970212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12" charset="0"/>
                <a:ea typeface="ＭＳ Ｐゴシック"/>
              </a:rPr>
              <a:t>www.biblebasically.com</a:t>
            </a:r>
          </a:p>
        </p:txBody>
      </p:sp>
      <p:sp>
        <p:nvSpPr>
          <p:cNvPr id="124938" name="Rectangle 10">
            <a:extLst>
              <a:ext uri="{FF2B5EF4-FFF2-40B4-BE49-F238E27FC236}">
                <a16:creationId xmlns:a16="http://schemas.microsoft.com/office/drawing/2014/main" id="{632ACE48-7F67-DE47-A134-AF6F7A3D3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8" y="3157538"/>
            <a:ext cx="6411912" cy="2038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00" b="0" i="1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Limon F1" charset="0"/>
                <a:ea typeface="ＭＳ Ｐゴシック" panose="020B0600070205080204" pitchFamily="34" charset="-128"/>
              </a:rPr>
              <a:t>énRBHKm&lt;IIr </a:t>
            </a:r>
          </a:p>
        </p:txBody>
      </p:sp>
      <p:sp>
        <p:nvSpPr>
          <p:cNvPr id="124939" name="Rectangle 11">
            <a:extLst>
              <a:ext uri="{FF2B5EF4-FFF2-40B4-BE49-F238E27FC236}">
                <a16:creationId xmlns:a16="http://schemas.microsoft.com/office/drawing/2014/main" id="{83752501-1102-224A-B8EC-BD92834AD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988" y="1385888"/>
            <a:ext cx="7383462" cy="17526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200" b="0" i="1" u="none" strike="noStrike" kern="1200" cap="none" spc="0" normalizeH="0" baseline="0" noProof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Limon F1" charset="0"/>
                <a:ea typeface="ＭＳ Ｐゴシック" panose="020B0600070205080204" pitchFamily="34" charset="-128"/>
              </a:rPr>
              <a:t>mUldæanRKwH&gt;&gt;&gt;</a:t>
            </a:r>
          </a:p>
        </p:txBody>
      </p:sp>
      <p:pic>
        <p:nvPicPr>
          <p:cNvPr id="384011" name="Picture 12" descr="Khmer TBB">
            <a:extLst>
              <a:ext uri="{FF2B5EF4-FFF2-40B4-BE49-F238E27FC236}">
                <a16:creationId xmlns:a16="http://schemas.microsoft.com/office/drawing/2014/main" id="{D40165F4-91C3-3E4F-9692-9F02C84DB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4012" name="Rectangle 1">
            <a:extLst>
              <a:ext uri="{FF2B5EF4-FFF2-40B4-BE49-F238E27FC236}">
                <a16:creationId xmlns:a16="http://schemas.microsoft.com/office/drawing/2014/main" id="{711426CE-624C-674F-B1E6-C843CEF34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87313" y="706438"/>
            <a:ext cx="2447926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柬埔寨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2587973831"/>
      </p:ext>
    </p:extLst>
  </p:cSld>
  <p:clrMapOvr>
    <a:masterClrMapping/>
  </p:clrMapOvr>
  <p:transition advTm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49" name="Picture 2" descr="BACKGR~1">
            <a:extLst>
              <a:ext uri="{FF2B5EF4-FFF2-40B4-BE49-F238E27FC236}">
                <a16:creationId xmlns:a16="http://schemas.microsoft.com/office/drawing/2014/main" id="{D508B9F1-7768-C34D-9E16-A72C245B4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6050" name="Group 3">
            <a:extLst>
              <a:ext uri="{FF2B5EF4-FFF2-40B4-BE49-F238E27FC236}">
                <a16:creationId xmlns:a16="http://schemas.microsoft.com/office/drawing/2014/main" id="{FDF26CEC-BAE1-864F-ACCB-D00B63685EC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6980" name="Text Box 4">
              <a:extLst>
                <a:ext uri="{FF2B5EF4-FFF2-40B4-BE49-F238E27FC236}">
                  <a16:creationId xmlns:a16="http://schemas.microsoft.com/office/drawing/2014/main" id="{C0ADF178-24D8-AF4B-B79B-8176E2A0D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6981" name="Text Box 5">
              <a:extLst>
                <a:ext uri="{FF2B5EF4-FFF2-40B4-BE49-F238E27FC236}">
                  <a16:creationId xmlns:a16="http://schemas.microsoft.com/office/drawing/2014/main" id="{950156FB-0934-234F-9B5B-B24A5F3EEE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  <a:cs typeface="+mn-cs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26982" name="Text Box 6">
              <a:extLst>
                <a:ext uri="{FF2B5EF4-FFF2-40B4-BE49-F238E27FC236}">
                  <a16:creationId xmlns:a16="http://schemas.microsoft.com/office/drawing/2014/main" id="{5A72C843-A0BD-7C44-AC20-3D1D3185D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86051" name="Text Box 7">
            <a:extLst>
              <a:ext uri="{FF2B5EF4-FFF2-40B4-BE49-F238E27FC236}">
                <a16:creationId xmlns:a16="http://schemas.microsoft.com/office/drawing/2014/main" id="{15452634-D52F-AF4A-938F-8406F4B2A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386052" name="Text Box 8">
            <a:extLst>
              <a:ext uri="{FF2B5EF4-FFF2-40B4-BE49-F238E27FC236}">
                <a16:creationId xmlns:a16="http://schemas.microsoft.com/office/drawing/2014/main" id="{8E2D9639-0F72-244E-8D41-8D9102633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©2003 </a:t>
            </a: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TBBMI</a:t>
            </a:r>
          </a:p>
        </p:txBody>
      </p:sp>
      <p:sp>
        <p:nvSpPr>
          <p:cNvPr id="126985" name="Rectangle 9">
            <a:extLst>
              <a:ext uri="{FF2B5EF4-FFF2-40B4-BE49-F238E27FC236}">
                <a16:creationId xmlns:a16="http://schemas.microsoft.com/office/drawing/2014/main" id="{F472E5CC-9AD4-4748-9957-EF6CE34642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굴림" panose="020B0600000101010101" pitchFamily="34" charset="-127"/>
                <a:cs typeface="+mn-cs"/>
              </a:rPr>
              <a:t>7.5.01.</a:t>
            </a:r>
          </a:p>
        </p:txBody>
      </p:sp>
      <p:sp>
        <p:nvSpPr>
          <p:cNvPr id="386054" name="Text Box 10">
            <a:extLst>
              <a:ext uri="{FF2B5EF4-FFF2-40B4-BE49-F238E27FC236}">
                <a16:creationId xmlns:a16="http://schemas.microsoft.com/office/drawing/2014/main" id="{7C9383BE-469A-3941-A586-F1E5280DF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04</a:t>
            </a:r>
          </a:p>
        </p:txBody>
      </p:sp>
      <p:sp>
        <p:nvSpPr>
          <p:cNvPr id="126987" name="Rectangle 11">
            <a:extLst>
              <a:ext uri="{FF2B5EF4-FFF2-40B4-BE49-F238E27FC236}">
                <a16:creationId xmlns:a16="http://schemas.microsoft.com/office/drawing/2014/main" id="{5539B9E1-C9F3-474D-922F-52D14ABC0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914400"/>
            <a:ext cx="7391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27000" dir="2212194" algn="ctr" rotWithShape="0">
              <a:srgbClr val="000000">
                <a:alpha val="74998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굴림" panose="020B0600000101010101" pitchFamily="34" charset="-127"/>
                <a:cs typeface="+mn-cs"/>
              </a:rPr>
              <a:t>성경은 </a:t>
            </a:r>
            <a: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굴림" panose="020B0600000101010101" pitchFamily="34" charset="-127"/>
                <a:cs typeface="+mn-cs"/>
              </a:rPr>
              <a:t>…</a:t>
            </a:r>
            <a:br>
              <a:rPr kumimoji="0" lang="en-US" altLang="ko-KR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굴림" panose="020B0600000101010101" pitchFamily="34" charset="-127"/>
                <a:cs typeface="+mn-cs"/>
              </a:rPr>
            </a:br>
            <a:r>
              <a:rPr kumimoji="0" lang="ko-KR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굴림" panose="020B0600000101010101" pitchFamily="34" charset="-127"/>
                <a:cs typeface="+mn-cs"/>
              </a:rPr>
              <a:t>기본적으로</a:t>
            </a:r>
          </a:p>
        </p:txBody>
      </p:sp>
      <p:sp>
        <p:nvSpPr>
          <p:cNvPr id="126988" name="Rectangle 12">
            <a:extLst>
              <a:ext uri="{FF2B5EF4-FFF2-40B4-BE49-F238E27FC236}">
                <a16:creationId xmlns:a16="http://schemas.microsoft.com/office/drawing/2014/main" id="{62240988-D39B-FD4D-8D84-259933F6A79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11430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solidFill>
                  <a:srgbClr val="FFFF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Korean</a:t>
            </a:r>
          </a:p>
        </p:txBody>
      </p:sp>
      <p:pic>
        <p:nvPicPr>
          <p:cNvPr id="386057" name="Picture 13" descr="Korean TBB">
            <a:extLst>
              <a:ext uri="{FF2B5EF4-FFF2-40B4-BE49-F238E27FC236}">
                <a16:creationId xmlns:a16="http://schemas.microsoft.com/office/drawing/2014/main" id="{17664C8E-AFC0-AC4F-9F62-83CE15AE9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6058" name="Rectangle 1">
            <a:extLst>
              <a:ext uri="{FF2B5EF4-FFF2-40B4-BE49-F238E27FC236}">
                <a16:creationId xmlns:a16="http://schemas.microsoft.com/office/drawing/2014/main" id="{5EC5536B-3357-424A-8206-A58CD6CAA0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63513"/>
            <a:ext cx="17287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朝鲜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1829628810"/>
      </p:ext>
    </p:extLst>
  </p:cSld>
  <p:clrMapOvr>
    <a:masterClrMapping/>
  </p:clrMapOvr>
  <p:transition advClick="0" advTm="1000">
    <p:wheel spokes="0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097" name="Picture 2" descr="BACKGR~1">
            <a:extLst>
              <a:ext uri="{FF2B5EF4-FFF2-40B4-BE49-F238E27FC236}">
                <a16:creationId xmlns:a16="http://schemas.microsoft.com/office/drawing/2014/main" id="{4A2C1265-AB4A-8A40-81BB-DEF18039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098" name="Rectangle 3">
            <a:extLst>
              <a:ext uri="{FF2B5EF4-FFF2-40B4-BE49-F238E27FC236}">
                <a16:creationId xmlns:a16="http://schemas.microsoft.com/office/drawing/2014/main" id="{01E97F56-4AD0-2241-9EE2-63EED525C15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Malay</a:t>
            </a:r>
            <a:endParaRPr lang="en-US" altLang="en-US"/>
          </a:p>
        </p:txBody>
      </p:sp>
      <p:grpSp>
        <p:nvGrpSpPr>
          <p:cNvPr id="388099" name="Group 4">
            <a:extLst>
              <a:ext uri="{FF2B5EF4-FFF2-40B4-BE49-F238E27FC236}">
                <a16:creationId xmlns:a16="http://schemas.microsoft.com/office/drawing/2014/main" id="{960B1CAC-61A4-2549-827A-2B97682D061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29029" name="Text Box 5">
              <a:extLst>
                <a:ext uri="{FF2B5EF4-FFF2-40B4-BE49-F238E27FC236}">
                  <a16:creationId xmlns:a16="http://schemas.microsoft.com/office/drawing/2014/main" id="{10620D36-9005-7F42-B202-E821365F8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29030" name="Text Box 6">
              <a:extLst>
                <a:ext uri="{FF2B5EF4-FFF2-40B4-BE49-F238E27FC236}">
                  <a16:creationId xmlns:a16="http://schemas.microsoft.com/office/drawing/2014/main" id="{575A2C0D-2C80-334C-AEE6-71F5CE34F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</a:rPr>
                <a:t>Presentasi dari </a:t>
              </a: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The Bible…Basically Ministries International Inc.                Fort Worth, Texas</a:t>
              </a:r>
            </a:p>
          </p:txBody>
        </p:sp>
        <p:sp>
          <p:nvSpPr>
            <p:cNvPr id="129031" name="Text Box 7">
              <a:extLst>
                <a:ext uri="{FF2B5EF4-FFF2-40B4-BE49-F238E27FC236}">
                  <a16:creationId xmlns:a16="http://schemas.microsoft.com/office/drawing/2014/main" id="{328AC843-1970-704E-84DC-5ABBB92CA6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88100" name="Text Box 8">
            <a:extLst>
              <a:ext uri="{FF2B5EF4-FFF2-40B4-BE49-F238E27FC236}">
                <a16:creationId xmlns:a16="http://schemas.microsoft.com/office/drawing/2014/main" id="{768C7B98-B9DD-564D-B4CD-7CD024DB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88101" name="Rectangle 9">
            <a:extLst>
              <a:ext uri="{FF2B5EF4-FFF2-40B4-BE49-F238E27FC236}">
                <a16:creationId xmlns:a16="http://schemas.microsoft.com/office/drawing/2014/main" id="{CD0BEF6D-D48C-154D-BAF1-8951F06C3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88102" name="Text Box 10">
            <a:extLst>
              <a:ext uri="{FF2B5EF4-FFF2-40B4-BE49-F238E27FC236}">
                <a16:creationId xmlns:a16="http://schemas.microsoft.com/office/drawing/2014/main" id="{47F54B32-BE4B-3844-8A2A-1327215F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29035" name="Text Box 11">
            <a:extLst>
              <a:ext uri="{FF2B5EF4-FFF2-40B4-BE49-F238E27FC236}">
                <a16:creationId xmlns:a16="http://schemas.microsoft.com/office/drawing/2014/main" id="{F9DE2217-583A-244E-BE9C-EB3BB8D03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457200"/>
            <a:ext cx="9144000" cy="533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200" b="0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ＭＳ Ｐゴシック" panose="020B0600070205080204" pitchFamily="34" charset="-128"/>
              </a:rPr>
              <a:t>Alkitab…</a:t>
            </a:r>
            <a:br>
              <a:rPr kumimoji="0" lang="en-US" altLang="en-US" sz="17200" b="0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ＭＳ Ｐゴシック" panose="020B0600070205080204" pitchFamily="34" charset="-128"/>
              </a:rPr>
            </a:br>
            <a:r>
              <a:rPr kumimoji="0" lang="en-US" altLang="en-US" sz="17200" b="0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pitchFamily="6" charset="0"/>
                <a:ea typeface="ＭＳ Ｐゴシック" panose="020B0600070205080204" pitchFamily="34" charset="-128"/>
              </a:rPr>
              <a:t>Dasar</a:t>
            </a:r>
          </a:p>
        </p:txBody>
      </p:sp>
      <p:pic>
        <p:nvPicPr>
          <p:cNvPr id="388104" name="Picture 12" descr="Malay TBB">
            <a:extLst>
              <a:ext uri="{FF2B5EF4-FFF2-40B4-BE49-F238E27FC236}">
                <a16:creationId xmlns:a16="http://schemas.microsoft.com/office/drawing/2014/main" id="{00D82553-AF2C-2B4D-AC86-AB7731FAC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8105" name="Rectangle 1">
            <a:extLst>
              <a:ext uri="{FF2B5EF4-FFF2-40B4-BE49-F238E27FC236}">
                <a16:creationId xmlns:a16="http://schemas.microsoft.com/office/drawing/2014/main" id="{AD9E0724-208B-B641-81AA-413B2A2BD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0688" y="161925"/>
            <a:ext cx="188277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马来文</a:t>
            </a:r>
          </a:p>
        </p:txBody>
      </p:sp>
    </p:spTree>
    <p:extLst>
      <p:ext uri="{BB962C8B-B14F-4D97-AF65-F5344CB8AC3E}">
        <p14:creationId xmlns:p14="http://schemas.microsoft.com/office/powerpoint/2010/main" val="1100111880"/>
      </p:ext>
    </p:extLst>
  </p:cSld>
  <p:clrMapOvr>
    <a:masterClrMapping/>
  </p:clrMapOvr>
  <p:transition advTm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145" name="Picture 2" descr="BACKGR~1">
            <a:extLst>
              <a:ext uri="{FF2B5EF4-FFF2-40B4-BE49-F238E27FC236}">
                <a16:creationId xmlns:a16="http://schemas.microsoft.com/office/drawing/2014/main" id="{A8B22C96-3997-EE48-A526-4A004FD7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0146" name="Group 3">
            <a:extLst>
              <a:ext uri="{FF2B5EF4-FFF2-40B4-BE49-F238E27FC236}">
                <a16:creationId xmlns:a16="http://schemas.microsoft.com/office/drawing/2014/main" id="{C57329CF-D12F-D946-AACF-B19453B595B0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31076" name="Text Box 4">
              <a:extLst>
                <a:ext uri="{FF2B5EF4-FFF2-40B4-BE49-F238E27FC236}">
                  <a16:creationId xmlns:a16="http://schemas.microsoft.com/office/drawing/2014/main" id="{D238C1E5-1672-5C47-BFDE-25C676D51B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1077" name="Text Box 5">
              <a:extLst>
                <a:ext uri="{FF2B5EF4-FFF2-40B4-BE49-F238E27FC236}">
                  <a16:creationId xmlns:a16="http://schemas.microsoft.com/office/drawing/2014/main" id="{D636FF0D-3CCA-FB48-8F97-09172B0F96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  <a:cs typeface="+mn-cs"/>
                </a:rPr>
                <a:t>Bible…Ngashankakhuina Ministries International Inc. pashina semkashok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31078" name="Text Box 6">
              <a:extLst>
                <a:ext uri="{FF2B5EF4-FFF2-40B4-BE49-F238E27FC236}">
                  <a16:creationId xmlns:a16="http://schemas.microsoft.com/office/drawing/2014/main" id="{2E8D84ED-AFDC-5947-ABD0-ECF79F7E4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90147" name="Text Box 7">
            <a:extLst>
              <a:ext uri="{FF2B5EF4-FFF2-40B4-BE49-F238E27FC236}">
                <a16:creationId xmlns:a16="http://schemas.microsoft.com/office/drawing/2014/main" id="{AE2D8E99-0DD1-C745-B192-A4C6892DF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©2004 TBBMI</a:t>
            </a:r>
          </a:p>
        </p:txBody>
      </p:sp>
      <p:sp>
        <p:nvSpPr>
          <p:cNvPr id="390148" name="Rectangle 8">
            <a:extLst>
              <a:ext uri="{FF2B5EF4-FFF2-40B4-BE49-F238E27FC236}">
                <a16:creationId xmlns:a16="http://schemas.microsoft.com/office/drawing/2014/main" id="{84A36006-14B7-C94F-AAC7-F9B101689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8.0.01.</a:t>
            </a:r>
          </a:p>
        </p:txBody>
      </p:sp>
      <p:sp>
        <p:nvSpPr>
          <p:cNvPr id="390149" name="Text Box 9">
            <a:extLst>
              <a:ext uri="{FF2B5EF4-FFF2-40B4-BE49-F238E27FC236}">
                <a16:creationId xmlns:a16="http://schemas.microsoft.com/office/drawing/2014/main" id="{57E7732D-043D-B942-ACD5-08EB7DEED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04</a:t>
            </a:r>
          </a:p>
        </p:txBody>
      </p:sp>
      <p:sp>
        <p:nvSpPr>
          <p:cNvPr id="131082" name="Rectangle 10">
            <a:extLst>
              <a:ext uri="{FF2B5EF4-FFF2-40B4-BE49-F238E27FC236}">
                <a16:creationId xmlns:a16="http://schemas.microsoft.com/office/drawing/2014/main" id="{CF5B3317-E964-FE4B-88DF-1632F8ED7E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38100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Mao (India)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90151" name="WordArt 11">
            <a:extLst>
              <a:ext uri="{FF2B5EF4-FFF2-40B4-BE49-F238E27FC236}">
                <a16:creationId xmlns:a16="http://schemas.microsoft.com/office/drawing/2014/main" id="{52F5773F-ED23-714E-AC22-6F85D994C8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447800" y="304800"/>
            <a:ext cx="8702675" cy="466566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Bible…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Amolo Leino</a:t>
            </a:r>
          </a:p>
        </p:txBody>
      </p:sp>
      <p:pic>
        <p:nvPicPr>
          <p:cNvPr id="390152" name="Picture 12" descr="Mao TBB">
            <a:extLst>
              <a:ext uri="{FF2B5EF4-FFF2-40B4-BE49-F238E27FC236}">
                <a16:creationId xmlns:a16="http://schemas.microsoft.com/office/drawing/2014/main" id="{A081BCD0-AC3D-804B-8D6C-E6D84F9B1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0153" name="Rectangle 1">
            <a:extLst>
              <a:ext uri="{FF2B5EF4-FFF2-40B4-BE49-F238E27FC236}">
                <a16:creationId xmlns:a16="http://schemas.microsoft.com/office/drawing/2014/main" id="{35D583F7-0435-4949-88D1-ED152CD01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" y="679450"/>
            <a:ext cx="203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印度文</a:t>
            </a:r>
          </a:p>
        </p:txBody>
      </p:sp>
    </p:spTree>
    <p:extLst>
      <p:ext uri="{BB962C8B-B14F-4D97-AF65-F5344CB8AC3E}">
        <p14:creationId xmlns:p14="http://schemas.microsoft.com/office/powerpoint/2010/main" val="44912468"/>
      </p:ext>
    </p:extLst>
  </p:cSld>
  <p:clrMapOvr>
    <a:masterClrMapping/>
  </p:clrMapOvr>
  <p:transition advTm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3" name="Picture 2" descr="BACKGR~1">
            <a:extLst>
              <a:ext uri="{FF2B5EF4-FFF2-40B4-BE49-F238E27FC236}">
                <a16:creationId xmlns:a16="http://schemas.microsoft.com/office/drawing/2014/main" id="{5DA2BCBA-29CF-964E-9CA7-6F6F95547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194" name="Rectangle 3">
            <a:extLst>
              <a:ext uri="{FF2B5EF4-FFF2-40B4-BE49-F238E27FC236}">
                <a16:creationId xmlns:a16="http://schemas.microsoft.com/office/drawing/2014/main" id="{DB8896F5-A223-F54B-94F3-00FB4C4A01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Malayalam (India)</a:t>
            </a:r>
            <a:endParaRPr lang="en-US" altLang="en-US"/>
          </a:p>
        </p:txBody>
      </p:sp>
      <p:sp>
        <p:nvSpPr>
          <p:cNvPr id="392195" name="Text Box 4">
            <a:extLst>
              <a:ext uri="{FF2B5EF4-FFF2-40B4-BE49-F238E27FC236}">
                <a16:creationId xmlns:a16="http://schemas.microsoft.com/office/drawing/2014/main" id="{EEAB48B9-7595-A840-A088-2482E838C2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92196" name="Rectangle 5">
            <a:extLst>
              <a:ext uri="{FF2B5EF4-FFF2-40B4-BE49-F238E27FC236}">
                <a16:creationId xmlns:a16="http://schemas.microsoft.com/office/drawing/2014/main" id="{CF11E32B-E9DB-AE47-AF02-A922A2741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92197" name="Text Box 6">
            <a:extLst>
              <a:ext uri="{FF2B5EF4-FFF2-40B4-BE49-F238E27FC236}">
                <a16:creationId xmlns:a16="http://schemas.microsoft.com/office/drawing/2014/main" id="{3C0F0AE2-16FA-5A47-9F39-81DE58152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33127" name="Text Box 7">
            <a:extLst>
              <a:ext uri="{FF2B5EF4-FFF2-40B4-BE49-F238E27FC236}">
                <a16:creationId xmlns:a16="http://schemas.microsoft.com/office/drawing/2014/main" id="{F74F5D0C-6F15-2A4E-BF8F-CDB41EC0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8" y="4946650"/>
            <a:ext cx="8548687" cy="1249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¥ÕÄøßMßAáKÄí                                           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Æß èÌÌßZ çÌØßAÜß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Lucida Grande" panose="020B0600040502020204" pitchFamily="34" charset="0"/>
                <a:ea typeface="ＭＳ Ｐゴシック" panose="020B0600070205080204" pitchFamily="34" charset="-128"/>
              </a:rPr>
              <a:t>…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 ÎßÈßØíd¿àØí §aVÈÞ×ÃW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 çËÞVGíÕVJí, æ¿µíØÞØí</a:t>
            </a:r>
          </a:p>
        </p:txBody>
      </p:sp>
      <p:sp>
        <p:nvSpPr>
          <p:cNvPr id="133128" name="Text Box 8">
            <a:extLst>
              <a:ext uri="{FF2B5EF4-FFF2-40B4-BE49-F238E27FC236}">
                <a16:creationId xmlns:a16="http://schemas.microsoft.com/office/drawing/2014/main" id="{A78A8B74-B726-0046-BE93-8EF17C3C7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4829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1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Æß èÌÌßZ</a:t>
            </a:r>
            <a:br>
              <a:rPr kumimoji="0" lang="en-US" altLang="en-US" sz="111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</a:br>
            <a:r>
              <a:rPr kumimoji="0" lang="en-US" altLang="en-US" sz="11100" b="1" i="0" u="none" strike="noStrike" kern="1200" cap="none" spc="0" normalizeH="0" baseline="0" noProof="0">
                <a:ln>
                  <a:noFill/>
                </a:ln>
                <a:solidFill>
                  <a:srgbClr val="FFFF07"/>
                </a:solidFill>
                <a:effectLst/>
                <a:uLnTx/>
                <a:uFillTx/>
                <a:latin typeface="KeralaLite" pitchFamily="2" charset="0"/>
                <a:ea typeface="ＭＳ Ｐゴシック" panose="020B0600070205080204" pitchFamily="34" charset="-128"/>
              </a:rPr>
              <a:t>çÌØßAÜß</a:t>
            </a:r>
          </a:p>
        </p:txBody>
      </p:sp>
      <p:pic>
        <p:nvPicPr>
          <p:cNvPr id="392200" name="Picture 9" descr="Malayalam TBB">
            <a:extLst>
              <a:ext uri="{FF2B5EF4-FFF2-40B4-BE49-F238E27FC236}">
                <a16:creationId xmlns:a16="http://schemas.microsoft.com/office/drawing/2014/main" id="{379EC51B-2870-C943-B793-1F58B4F74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01" name="Rectangle 1">
            <a:extLst>
              <a:ext uri="{FF2B5EF4-FFF2-40B4-BE49-F238E27FC236}">
                <a16:creationId xmlns:a16="http://schemas.microsoft.com/office/drawing/2014/main" id="{19A62339-DB80-984C-BEF6-3B11DB6C3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84225"/>
            <a:ext cx="32718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马拉雅拉姆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706957791"/>
      </p:ext>
    </p:extLst>
  </p:cSld>
  <p:clrMapOvr>
    <a:masterClrMapping/>
  </p:clrMapOvr>
  <p:transition advTm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41" name="Picture 2" descr="BACKGR~1">
            <a:extLst>
              <a:ext uri="{FF2B5EF4-FFF2-40B4-BE49-F238E27FC236}">
                <a16:creationId xmlns:a16="http://schemas.microsoft.com/office/drawing/2014/main" id="{189D9B72-8565-074E-B3DC-ADCE02A0C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2" name="Rectangle 3">
            <a:extLst>
              <a:ext uri="{FF2B5EF4-FFF2-40B4-BE49-F238E27FC236}">
                <a16:creationId xmlns:a16="http://schemas.microsoft.com/office/drawing/2014/main" id="{BF3BDAC7-4C7B-DF4A-A381-81616CEC024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Mongolian</a:t>
            </a:r>
            <a:endParaRPr lang="en-US" altLang="en-US"/>
          </a:p>
        </p:txBody>
      </p:sp>
      <p:grpSp>
        <p:nvGrpSpPr>
          <p:cNvPr id="394243" name="Group 4">
            <a:extLst>
              <a:ext uri="{FF2B5EF4-FFF2-40B4-BE49-F238E27FC236}">
                <a16:creationId xmlns:a16="http://schemas.microsoft.com/office/drawing/2014/main" id="{3EE229CC-88FE-8447-8211-6BB65060E73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5173" name="Text Box 5">
              <a:extLst>
                <a:ext uri="{FF2B5EF4-FFF2-40B4-BE49-F238E27FC236}">
                  <a16:creationId xmlns:a16="http://schemas.microsoft.com/office/drawing/2014/main" id="{EC1EAA38-EBF8-B941-BA76-96ED4DFDF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35174" name="Text Box 6">
              <a:extLst>
                <a:ext uri="{FF2B5EF4-FFF2-40B4-BE49-F238E27FC236}">
                  <a16:creationId xmlns:a16="http://schemas.microsoft.com/office/drawing/2014/main" id="{564DF9AA-B0BE-854B-A9D7-BD0805118A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35175" name="Text Box 7">
              <a:extLst>
                <a:ext uri="{FF2B5EF4-FFF2-40B4-BE49-F238E27FC236}">
                  <a16:creationId xmlns:a16="http://schemas.microsoft.com/office/drawing/2014/main" id="{0988AE08-2469-494C-A1F3-448357F5D5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394244" name="Text Box 8">
            <a:extLst>
              <a:ext uri="{FF2B5EF4-FFF2-40B4-BE49-F238E27FC236}">
                <a16:creationId xmlns:a16="http://schemas.microsoft.com/office/drawing/2014/main" id="{82005F3C-9045-A241-A211-E2652F560D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394245" name="Rectangle 9">
            <a:extLst>
              <a:ext uri="{FF2B5EF4-FFF2-40B4-BE49-F238E27FC236}">
                <a16:creationId xmlns:a16="http://schemas.microsoft.com/office/drawing/2014/main" id="{035CF32C-C843-BC4C-BE95-E879EBF4C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394246" name="Text Box 10">
            <a:extLst>
              <a:ext uri="{FF2B5EF4-FFF2-40B4-BE49-F238E27FC236}">
                <a16:creationId xmlns:a16="http://schemas.microsoft.com/office/drawing/2014/main" id="{A45AA38D-0184-1C45-8940-E51BA75F1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35179" name="Text Box 11">
            <a:extLst>
              <a:ext uri="{FF2B5EF4-FFF2-40B4-BE49-F238E27FC236}">
                <a16:creationId xmlns:a16="http://schemas.microsoft.com/office/drawing/2014/main" id="{FAF0182A-070C-CD4D-BA4B-81D55D601C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295400"/>
            <a:ext cx="9144000" cy="40227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n-MN" altLang="en-US" sz="12900" b="1" i="1" u="none" strike="noStrike" kern="1200" cap="none" spc="0" normalizeH="0" baseline="0" noProof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Библи</a:t>
            </a:r>
            <a:r>
              <a:rPr kumimoji="0" lang="en-US" altLang="en-US" sz="12900" b="1" i="1" u="none" strike="noStrike" kern="1200" cap="none" spc="0" normalizeH="0" baseline="0" noProof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…</a:t>
            </a:r>
            <a:br>
              <a:rPr kumimoji="0" lang="en-US" altLang="en-US" sz="12900" b="1" i="1" u="none" strike="noStrike" kern="1200" cap="none" spc="0" normalizeH="0" baseline="0" noProof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kumimoji="0" lang="mn-MN" altLang="en-US" sz="12900" b="1" i="1" u="none" strike="noStrike" kern="1200" cap="none" spc="0" normalizeH="0" baseline="0" noProof="0">
                <a:ln>
                  <a:noFill/>
                </a:ln>
                <a:solidFill>
                  <a:srgbClr val="F6FE0A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Үндсэндээ</a:t>
            </a:r>
            <a:endParaRPr kumimoji="0" lang="en-US" altLang="en-US" sz="12900" b="1" i="1" u="none" strike="noStrike" kern="1200" cap="none" spc="0" normalizeH="0" baseline="0" noProof="0">
              <a:ln>
                <a:noFill/>
              </a:ln>
              <a:solidFill>
                <a:srgbClr val="F6FE0A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394248" name="Picture 12" descr="Mongolian TBB">
            <a:extLst>
              <a:ext uri="{FF2B5EF4-FFF2-40B4-BE49-F238E27FC236}">
                <a16:creationId xmlns:a16="http://schemas.microsoft.com/office/drawing/2014/main" id="{53A7C9DA-BF33-984C-8F3E-CE923580F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9" name="Rectangle 1">
            <a:extLst>
              <a:ext uri="{FF2B5EF4-FFF2-40B4-BE49-F238E27FC236}">
                <a16:creationId xmlns:a16="http://schemas.microsoft.com/office/drawing/2014/main" id="{EB668311-50F1-F244-AF1E-3DC2BC985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8" y="931863"/>
            <a:ext cx="172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蒙古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3767506033"/>
      </p:ext>
    </p:extLst>
  </p:cSld>
  <p:clrMapOvr>
    <a:masterClrMapping/>
  </p:clrMapOvr>
  <p:transition advTm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289" name="Group 2">
            <a:extLst>
              <a:ext uri="{FF2B5EF4-FFF2-40B4-BE49-F238E27FC236}">
                <a16:creationId xmlns:a16="http://schemas.microsoft.com/office/drawing/2014/main" id="{23599EF0-0327-CE44-B613-7445FB5D014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37219" name="Text Box 3">
              <a:extLst>
                <a:ext uri="{FF2B5EF4-FFF2-40B4-BE49-F238E27FC236}">
                  <a16:creationId xmlns:a16="http://schemas.microsoft.com/office/drawing/2014/main" id="{A1C18691-8F59-F740-8458-0D3B5E83D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37220" name="Text Box 4">
              <a:extLst>
                <a:ext uri="{FF2B5EF4-FFF2-40B4-BE49-F238E27FC236}">
                  <a16:creationId xmlns:a16="http://schemas.microsoft.com/office/drawing/2014/main" id="{91763F10-A1A0-FD49-A332-A51417A759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A Presentation of The Bible…Basically Ministries International Inc.                Fort Worth, Texas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7221" name="Text Box 5">
              <a:extLst>
                <a:ext uri="{FF2B5EF4-FFF2-40B4-BE49-F238E27FC236}">
                  <a16:creationId xmlns:a16="http://schemas.microsoft.com/office/drawing/2014/main" id="{8C2F38B1-E020-6C4F-B28A-F9FAA95B7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MS PGothic" pitchFamily="34" charset="-128"/>
                  <a:cs typeface="MS PGothic" pitchFamily="34" charset="-128"/>
                </a:rPr>
                <a:t>www.biblebasically.com</a:t>
              </a:r>
            </a:p>
          </p:txBody>
        </p:sp>
      </p:grpSp>
      <p:sp>
        <p:nvSpPr>
          <p:cNvPr id="396290" name="Text Box 6">
            <a:extLst>
              <a:ext uri="{FF2B5EF4-FFF2-40B4-BE49-F238E27FC236}">
                <a16:creationId xmlns:a16="http://schemas.microsoft.com/office/drawing/2014/main" id="{8E97D218-1782-1A4B-9F8E-098BFEC36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6291" name="Text Box 7">
            <a:extLst>
              <a:ext uri="{FF2B5EF4-FFF2-40B4-BE49-F238E27FC236}">
                <a16:creationId xmlns:a16="http://schemas.microsoft.com/office/drawing/2014/main" id="{ABA80919-9F92-0A4F-B0E6-040C1C791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©2004 TBBMI</a:t>
            </a:r>
          </a:p>
        </p:txBody>
      </p:sp>
      <p:sp>
        <p:nvSpPr>
          <p:cNvPr id="137224" name="Rectangle 8">
            <a:extLst>
              <a:ext uri="{FF2B5EF4-FFF2-40B4-BE49-F238E27FC236}">
                <a16:creationId xmlns:a16="http://schemas.microsoft.com/office/drawing/2014/main" id="{A8C387F4-31C6-C044-B75D-0CEC2149B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8.0.01.</a:t>
            </a:r>
          </a:p>
        </p:txBody>
      </p:sp>
      <p:sp>
        <p:nvSpPr>
          <p:cNvPr id="396293" name="Text Box 9">
            <a:extLst>
              <a:ext uri="{FF2B5EF4-FFF2-40B4-BE49-F238E27FC236}">
                <a16:creationId xmlns:a16="http://schemas.microsoft.com/office/drawing/2014/main" id="{5090D51C-E392-8F45-A516-5F0AA46EF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pic>
        <p:nvPicPr>
          <p:cNvPr id="396294" name="Picture 10" descr="BACKGR~1">
            <a:extLst>
              <a:ext uri="{FF2B5EF4-FFF2-40B4-BE49-F238E27FC236}">
                <a16:creationId xmlns:a16="http://schemas.microsoft.com/office/drawing/2014/main" id="{534D3F36-D02B-8F4E-97CD-E1C20D6CA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6295" name="Picture 11">
            <a:extLst>
              <a:ext uri="{FF2B5EF4-FFF2-40B4-BE49-F238E27FC236}">
                <a16:creationId xmlns:a16="http://schemas.microsoft.com/office/drawing/2014/main" id="{8055097C-AC50-D042-AD30-5A955D325D5F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236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6" name="WordArt 12">
            <a:extLst>
              <a:ext uri="{FF2B5EF4-FFF2-40B4-BE49-F238E27FC236}">
                <a16:creationId xmlns:a16="http://schemas.microsoft.com/office/drawing/2014/main" id="{75250033-F024-8E41-9A12-0313BB6B39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" y="1676400"/>
            <a:ext cx="6705600" cy="3810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Kantipur Regular" pitchFamily="2" charset="0"/>
                <a:ea typeface="ＭＳ Ｐゴシック" panose="020B0600070205080204" pitchFamily="34" charset="-128"/>
                <a:cs typeface="+mn-cs"/>
              </a:rPr>
              <a:t>afOan======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Kantipur Regular" pitchFamily="2" charset="0"/>
                <a:ea typeface="ＭＳ Ｐゴシック" panose="020B0600070205080204" pitchFamily="34" charset="-128"/>
                <a:cs typeface="+mn-cs"/>
              </a:rPr>
              <a:t>     cfwf/e[\t</a:t>
            </a:r>
          </a:p>
        </p:txBody>
      </p:sp>
      <p:sp>
        <p:nvSpPr>
          <p:cNvPr id="137229" name="Rectangle 13">
            <a:extLst>
              <a:ext uri="{FF2B5EF4-FFF2-40B4-BE49-F238E27FC236}">
                <a16:creationId xmlns:a16="http://schemas.microsoft.com/office/drawing/2014/main" id="{DA1C7F5C-DB55-C944-A673-16AE051EC5F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7772400" cy="9906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altLang="en-US">
                <a:solidFill>
                  <a:srgbClr val="FFFF00"/>
                </a:solidFill>
                <a:ea typeface="ＭＳ Ｐゴシック" panose="020B0600070205080204" pitchFamily="34" charset="-128"/>
              </a:rPr>
              <a:t>Nepali</a:t>
            </a:r>
          </a:p>
        </p:txBody>
      </p:sp>
      <p:pic>
        <p:nvPicPr>
          <p:cNvPr id="396298" name="Picture 14" descr="Nepali TBB">
            <a:extLst>
              <a:ext uri="{FF2B5EF4-FFF2-40B4-BE49-F238E27FC236}">
                <a16:creationId xmlns:a16="http://schemas.microsoft.com/office/drawing/2014/main" id="{7D053E0D-3AC9-9C43-9692-D62EC0904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6299" name="Rectangle 1">
            <a:extLst>
              <a:ext uri="{FF2B5EF4-FFF2-40B4-BE49-F238E27FC236}">
                <a16:creationId xmlns:a16="http://schemas.microsoft.com/office/drawing/2014/main" id="{4A256497-6DF4-5B49-8D3D-AC3C5EF00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563" y="776288"/>
            <a:ext cx="2447926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尼泊尔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745822373"/>
      </p:ext>
    </p:extLst>
  </p:cSld>
  <p:clrMapOvr>
    <a:masterClrMapping/>
  </p:clrMapOvr>
  <p:transition advTm="1000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168192-FC7E-5D46-B5F9-99E93AA05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94" r="27209" b="61202"/>
          <a:stretch/>
        </p:blipFill>
        <p:spPr>
          <a:xfrm>
            <a:off x="-108521" y="-99393"/>
            <a:ext cx="9252521" cy="6957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zh-CN" alt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我们的</a:t>
            </a:r>
            <a:r>
              <a:rPr lang="en-US" altLang="zh-CN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3</a:t>
            </a:r>
            <a:r>
              <a:rPr lang="zh-CN" alt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个儿子</a:t>
            </a:r>
            <a:endParaRPr lang="en-US" sz="5400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7574606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7" name="Picture 2" descr="BACKGR~1">
            <a:extLst>
              <a:ext uri="{FF2B5EF4-FFF2-40B4-BE49-F238E27FC236}">
                <a16:creationId xmlns:a16="http://schemas.microsoft.com/office/drawing/2014/main" id="{47C7DCFC-CA78-C94E-B22D-E6162D94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38" name="Text Box 3">
            <a:extLst>
              <a:ext uri="{FF2B5EF4-FFF2-40B4-BE49-F238E27FC236}">
                <a16:creationId xmlns:a16="http://schemas.microsoft.com/office/drawing/2014/main" id="{EE7BA872-B710-AE42-976C-7E92DC123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398339" name="Text Box 4">
            <a:extLst>
              <a:ext uri="{FF2B5EF4-FFF2-40B4-BE49-F238E27FC236}">
                <a16:creationId xmlns:a16="http://schemas.microsoft.com/office/drawing/2014/main" id="{F08418F2-5B17-274B-B92E-1E624B979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©2003 TBBMI</a:t>
            </a:r>
          </a:p>
        </p:txBody>
      </p:sp>
      <p:sp>
        <p:nvSpPr>
          <p:cNvPr id="139269" name="Rectangle 5">
            <a:extLst>
              <a:ext uri="{FF2B5EF4-FFF2-40B4-BE49-F238E27FC236}">
                <a16:creationId xmlns:a16="http://schemas.microsoft.com/office/drawing/2014/main" id="{0BF252A4-C27E-914E-8123-58F78663C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8.0.01.</a:t>
            </a:r>
          </a:p>
        </p:txBody>
      </p:sp>
      <p:sp>
        <p:nvSpPr>
          <p:cNvPr id="398341" name="Text Box 6">
            <a:extLst>
              <a:ext uri="{FF2B5EF4-FFF2-40B4-BE49-F238E27FC236}">
                <a16:creationId xmlns:a16="http://schemas.microsoft.com/office/drawing/2014/main" id="{F07A5C94-5D20-634B-884A-BDA88091D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sp>
        <p:nvSpPr>
          <p:cNvPr id="139271" name="Text Box 7" descr="Brown marble">
            <a:extLst>
              <a:ext uri="{FF2B5EF4-FFF2-40B4-BE49-F238E27FC236}">
                <a16:creationId xmlns:a16="http://schemas.microsoft.com/office/drawing/2014/main" id="{D1914CE1-B636-834C-89E3-11F402CD6118}"/>
              </a:ext>
            </a:extLst>
          </p:cNvPr>
          <p:cNvSpPr txBox="1">
            <a:spLocks noChangeArrowheads="1"/>
          </p:cNvSpPr>
          <p:nvPr/>
        </p:nvSpPr>
        <p:spPr bwMode="auto">
          <a:xfrm rot="118953">
            <a:off x="303213" y="981075"/>
            <a:ext cx="843915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700" b="0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Kosher-Normal" charset="0"/>
                <a:ea typeface="ＭＳ Ｐゴシック" charset="0"/>
              </a:rPr>
              <a:t>biblia kwa ujumla</a:t>
            </a:r>
            <a:endParaRPr kumimoji="0" lang="zh-CN" altLang="en-US" sz="11700" b="0" i="1" u="none" strike="noStrike" kern="1200" cap="none" spc="0" normalizeH="0" baseline="0" noProof="0">
              <a:ln>
                <a:noFill/>
              </a:ln>
              <a:solidFill>
                <a:srgbClr val="FFFC1E"/>
              </a:solidFill>
              <a:effectLst/>
              <a:uLnTx/>
              <a:uFillTx/>
              <a:latin typeface="Kosher-Normal" charset="0"/>
              <a:ea typeface="宋体" charset="0"/>
              <a:cs typeface="宋体" charset="0"/>
            </a:endParaRPr>
          </a:p>
        </p:txBody>
      </p:sp>
      <p:sp>
        <p:nvSpPr>
          <p:cNvPr id="139272" name="Text Box 8">
            <a:extLst>
              <a:ext uri="{FF2B5EF4-FFF2-40B4-BE49-F238E27FC236}">
                <a16:creationId xmlns:a16="http://schemas.microsoft.com/office/drawing/2014/main" id="{6B3D0F1B-C617-9A4C-93B4-C11F6BF6B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9273" name="Text Box 9">
            <a:extLst>
              <a:ext uri="{FF2B5EF4-FFF2-40B4-BE49-F238E27FC236}">
                <a16:creationId xmlns:a16="http://schemas.microsoft.com/office/drawing/2014/main" id="{5D3D1BBC-21E5-C548-8650-15BDE870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46725"/>
            <a:ext cx="8520113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 Presentation of The Bible…Basically Ministries International Inc.                Fort Worth, Texas</a:t>
            </a:r>
          </a:p>
        </p:txBody>
      </p:sp>
      <p:sp>
        <p:nvSpPr>
          <p:cNvPr id="139274" name="Text Box 10">
            <a:extLst>
              <a:ext uri="{FF2B5EF4-FFF2-40B4-BE49-F238E27FC236}">
                <a16:creationId xmlns:a16="http://schemas.microsoft.com/office/drawing/2014/main" id="{69B73131-CC2C-FA4A-A519-D887596EB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12" charset="0"/>
                <a:ea typeface="ＭＳ Ｐゴシック" charset="0"/>
                <a:cs typeface="ＭＳ Ｐゴシック" charset="0"/>
              </a:rPr>
              <a:t>www.biblebasically.com</a:t>
            </a:r>
          </a:p>
        </p:txBody>
      </p:sp>
      <p:sp>
        <p:nvSpPr>
          <p:cNvPr id="139275" name="Rectangle 11">
            <a:extLst>
              <a:ext uri="{FF2B5EF4-FFF2-40B4-BE49-F238E27FC236}">
                <a16:creationId xmlns:a16="http://schemas.microsoft.com/office/drawing/2014/main" id="{7DFDA07C-F434-294A-88D3-DF13989C09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Swahili (Kenya)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398347" name="Picture 12" descr="Swahili TBB">
            <a:extLst>
              <a:ext uri="{FF2B5EF4-FFF2-40B4-BE49-F238E27FC236}">
                <a16:creationId xmlns:a16="http://schemas.microsoft.com/office/drawing/2014/main" id="{0CAB69E0-67EC-1B4B-9289-7CDCE442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8348" name="Rectangle 1">
            <a:extLst>
              <a:ext uri="{FF2B5EF4-FFF2-40B4-BE49-F238E27FC236}">
                <a16:creationId xmlns:a16="http://schemas.microsoft.com/office/drawing/2014/main" id="{D40DAE12-1F0D-0D40-BBCB-2678D3057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700088"/>
            <a:ext cx="48164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斯瓦希里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肯尼亚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)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224395"/>
      </p:ext>
    </p:extLst>
  </p:cSld>
  <p:clrMapOvr>
    <a:masterClrMapping/>
  </p:clrMapOvr>
  <p:transition advTm="1000">
    <p:wheel spokes="0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5" name="Picture 2" descr="BACKGR~1">
            <a:extLst>
              <a:ext uri="{FF2B5EF4-FFF2-40B4-BE49-F238E27FC236}">
                <a16:creationId xmlns:a16="http://schemas.microsoft.com/office/drawing/2014/main" id="{6D063D04-1356-CC4C-A54A-03DE76F21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6" name="Rectangle 3">
            <a:extLst>
              <a:ext uri="{FF2B5EF4-FFF2-40B4-BE49-F238E27FC236}">
                <a16:creationId xmlns:a16="http://schemas.microsoft.com/office/drawing/2014/main" id="{DC3AAD1D-7586-424F-8779-276382ED1D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Tagalog (Philippines)</a:t>
            </a:r>
            <a:endParaRPr lang="en-US" altLang="en-US"/>
          </a:p>
        </p:txBody>
      </p:sp>
      <p:grpSp>
        <p:nvGrpSpPr>
          <p:cNvPr id="400387" name="Group 4">
            <a:extLst>
              <a:ext uri="{FF2B5EF4-FFF2-40B4-BE49-F238E27FC236}">
                <a16:creationId xmlns:a16="http://schemas.microsoft.com/office/drawing/2014/main" id="{694CC59C-5C0C-DF48-9D3F-31124CE8254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1317" name="Text Box 5">
              <a:extLst>
                <a:ext uri="{FF2B5EF4-FFF2-40B4-BE49-F238E27FC236}">
                  <a16:creationId xmlns:a16="http://schemas.microsoft.com/office/drawing/2014/main" id="{93D0252A-1852-274F-8142-C3F0398A1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1318" name="Text Box 6">
              <a:extLst>
                <a:ext uri="{FF2B5EF4-FFF2-40B4-BE49-F238E27FC236}">
                  <a16:creationId xmlns:a16="http://schemas.microsoft.com/office/drawing/2014/main" id="{997688F5-F951-5445-99BE-A7D7ACE3CB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1319" name="Text Box 7">
              <a:extLst>
                <a:ext uri="{FF2B5EF4-FFF2-40B4-BE49-F238E27FC236}">
                  <a16:creationId xmlns:a16="http://schemas.microsoft.com/office/drawing/2014/main" id="{13EADE2C-98DF-6E42-959A-B56061BF7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0388" name="Text Box 8">
            <a:extLst>
              <a:ext uri="{FF2B5EF4-FFF2-40B4-BE49-F238E27FC236}">
                <a16:creationId xmlns:a16="http://schemas.microsoft.com/office/drawing/2014/main" id="{265E34F4-32D7-7342-9CEA-07A93509F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0389" name="Rectangle 9">
            <a:extLst>
              <a:ext uri="{FF2B5EF4-FFF2-40B4-BE49-F238E27FC236}">
                <a16:creationId xmlns:a16="http://schemas.microsoft.com/office/drawing/2014/main" id="{D76FA27A-8023-DF4E-8C3A-31F3E070E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0390" name="Text Box 10">
            <a:extLst>
              <a:ext uri="{FF2B5EF4-FFF2-40B4-BE49-F238E27FC236}">
                <a16:creationId xmlns:a16="http://schemas.microsoft.com/office/drawing/2014/main" id="{8FCB1633-E3C6-1D41-B0BB-2A71D34D4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400391" name="WordArt 11">
            <a:extLst>
              <a:ext uri="{FF2B5EF4-FFF2-40B4-BE49-F238E27FC236}">
                <a16:creationId xmlns:a16="http://schemas.microsoft.com/office/drawing/2014/main" id="{4E8C826D-764D-244F-AFCD-EB19D73B7F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62000" y="1143000"/>
            <a:ext cx="7772400" cy="4445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Down">
              <a:avLst>
                <a:gd name="adj" fmla="val 44444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Ang Biblia . . . Pinasimple</a:t>
            </a:r>
          </a:p>
        </p:txBody>
      </p:sp>
      <p:pic>
        <p:nvPicPr>
          <p:cNvPr id="400392" name="Picture 12" descr="Tagalog TBB">
            <a:extLst>
              <a:ext uri="{FF2B5EF4-FFF2-40B4-BE49-F238E27FC236}">
                <a16:creationId xmlns:a16="http://schemas.microsoft.com/office/drawing/2014/main" id="{AB275E99-92D0-4649-87DE-DA3284B66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93" name="Rectangle 1">
            <a:extLst>
              <a:ext uri="{FF2B5EF4-FFF2-40B4-BE49-F238E27FC236}">
                <a16:creationId xmlns:a16="http://schemas.microsoft.com/office/drawing/2014/main" id="{EF6EF838-306C-E549-81AC-E195B910E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771525"/>
            <a:ext cx="45862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塔加路族</a:t>
            </a: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菲律宾）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3212353"/>
      </p:ext>
    </p:extLst>
  </p:cSld>
  <p:clrMapOvr>
    <a:masterClrMapping/>
  </p:clrMapOvr>
  <p:transition advTm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3" name="Picture 2" descr="BACKGR~1">
            <a:extLst>
              <a:ext uri="{FF2B5EF4-FFF2-40B4-BE49-F238E27FC236}">
                <a16:creationId xmlns:a16="http://schemas.microsoft.com/office/drawing/2014/main" id="{369C7026-01CF-C044-9855-D031E9436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2434" name="Group 3">
            <a:extLst>
              <a:ext uri="{FF2B5EF4-FFF2-40B4-BE49-F238E27FC236}">
                <a16:creationId xmlns:a16="http://schemas.microsoft.com/office/drawing/2014/main" id="{E5DCD277-2134-354E-8819-C8621902C4DE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831263" cy="1346200"/>
            <a:chOff x="48" y="3424"/>
            <a:chExt cx="5415" cy="848"/>
          </a:xfrm>
        </p:grpSpPr>
        <p:sp>
          <p:nvSpPr>
            <p:cNvPr id="143364" name="Text Box 4">
              <a:extLst>
                <a:ext uri="{FF2B5EF4-FFF2-40B4-BE49-F238E27FC236}">
                  <a16:creationId xmlns:a16="http://schemas.microsoft.com/office/drawing/2014/main" id="{C786E3D3-3062-3B4B-9402-24DCF867E4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3365" name="Text Box 5">
              <a:extLst>
                <a:ext uri="{FF2B5EF4-FFF2-40B4-BE49-F238E27FC236}">
                  <a16:creationId xmlns:a16="http://schemas.microsoft.com/office/drawing/2014/main" id="{2552A3F6-F42F-E844-AB8C-8C690D49AC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  <a:cs typeface="+mn-cs"/>
                </a:rPr>
                <a:t>Bible…Ngashankakhuina Ministries International Inc. pashina semkashok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  <a:cs typeface="+mn-cs"/>
              </a:endParaRPr>
            </a:p>
          </p:txBody>
        </p:sp>
        <p:sp>
          <p:nvSpPr>
            <p:cNvPr id="143366" name="Text Box 6">
              <a:extLst>
                <a:ext uri="{FF2B5EF4-FFF2-40B4-BE49-F238E27FC236}">
                  <a16:creationId xmlns:a16="http://schemas.microsoft.com/office/drawing/2014/main" id="{66F5CE03-1000-C242-9DCF-60E769C62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2435" name="Text Box 7">
            <a:extLst>
              <a:ext uri="{FF2B5EF4-FFF2-40B4-BE49-F238E27FC236}">
                <a16:creationId xmlns:a16="http://schemas.microsoft.com/office/drawing/2014/main" id="{302D6AEE-FB97-2041-8C40-E6A331D2D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©2004 TBBMI</a:t>
            </a:r>
          </a:p>
        </p:txBody>
      </p:sp>
      <p:sp>
        <p:nvSpPr>
          <p:cNvPr id="402436" name="Rectangle 8">
            <a:extLst>
              <a:ext uri="{FF2B5EF4-FFF2-40B4-BE49-F238E27FC236}">
                <a16:creationId xmlns:a16="http://schemas.microsoft.com/office/drawing/2014/main" id="{3B14B0EB-0B01-2C4B-BE70-CFF3162F8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8.0.01.</a:t>
            </a:r>
          </a:p>
        </p:txBody>
      </p:sp>
      <p:sp>
        <p:nvSpPr>
          <p:cNvPr id="402437" name="Text Box 9">
            <a:extLst>
              <a:ext uri="{FF2B5EF4-FFF2-40B4-BE49-F238E27FC236}">
                <a16:creationId xmlns:a16="http://schemas.microsoft.com/office/drawing/2014/main" id="{367DD37C-5BAA-A648-B002-A296404A5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  <a:cs typeface="+mn-cs"/>
              </a:rPr>
              <a:t>04</a:t>
            </a:r>
          </a:p>
        </p:txBody>
      </p:sp>
      <p:sp>
        <p:nvSpPr>
          <p:cNvPr id="402438" name="WordArt 10">
            <a:extLst>
              <a:ext uri="{FF2B5EF4-FFF2-40B4-BE49-F238E27FC236}">
                <a16:creationId xmlns:a16="http://schemas.microsoft.com/office/drawing/2014/main" id="{523B1D18-0851-3D41-AEE1-5D4E618374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01750" y="249238"/>
            <a:ext cx="8702675" cy="4665662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80532"/>
              </a:avLst>
            </a:prstTxWarp>
            <a:scene3d>
              <a:camera prst="legacyPerspectiveFront">
                <a:rot lat="19799980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Bible…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43"/>
                    </a:gs>
                  </a:gsLst>
                  <a:lin ang="5400000" scaled="1"/>
                </a:gradFill>
                <a:effectLst/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Ngashankakhui</a:t>
            </a:r>
          </a:p>
        </p:txBody>
      </p:sp>
      <p:sp>
        <p:nvSpPr>
          <p:cNvPr id="143371" name="Rectangle 11">
            <a:extLst>
              <a:ext uri="{FF2B5EF4-FFF2-40B4-BE49-F238E27FC236}">
                <a16:creationId xmlns:a16="http://schemas.microsoft.com/office/drawing/2014/main" id="{E9DC81AB-1CA1-0145-B61E-67C5CA4A81C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0"/>
            <a:ext cx="4495800" cy="914400"/>
          </a:xfrm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a typeface="ＭＳ Ｐゴシック" charset="0"/>
                <a:cs typeface="ＭＳ Ｐゴシック" charset="0"/>
              </a:rPr>
              <a:t>Tangkhul (India)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02440" name="Picture 12" descr="Tangkhul">
            <a:extLst>
              <a:ext uri="{FF2B5EF4-FFF2-40B4-BE49-F238E27FC236}">
                <a16:creationId xmlns:a16="http://schemas.microsoft.com/office/drawing/2014/main" id="{59F97CF2-8BDF-F843-80E3-2AD550BA3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94801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2441" name="Rectangle 1">
            <a:extLst>
              <a:ext uri="{FF2B5EF4-FFF2-40B4-BE49-F238E27FC236}">
                <a16:creationId xmlns:a16="http://schemas.microsoft.com/office/drawing/2014/main" id="{02B1246C-01E8-614F-9EF1-D7458E838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13" y="628650"/>
            <a:ext cx="3787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唐胡尔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印度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)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074976"/>
      </p:ext>
    </p:extLst>
  </p:cSld>
  <p:clrMapOvr>
    <a:masterClrMapping/>
  </p:clrMapOvr>
  <p:transition advTm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1" name="Picture 2" descr="BACKGR~1">
            <a:extLst>
              <a:ext uri="{FF2B5EF4-FFF2-40B4-BE49-F238E27FC236}">
                <a16:creationId xmlns:a16="http://schemas.microsoft.com/office/drawing/2014/main" id="{C0117156-BAB2-D446-9D88-848A43216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2" name="Rectangle 3">
            <a:extLst>
              <a:ext uri="{FF2B5EF4-FFF2-40B4-BE49-F238E27FC236}">
                <a16:creationId xmlns:a16="http://schemas.microsoft.com/office/drawing/2014/main" id="{76FAA653-AC84-3D47-99B6-3478ABCE1E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Tamil (Sri Lanka/India)</a:t>
            </a:r>
            <a:endParaRPr lang="en-US" altLang="en-US"/>
          </a:p>
        </p:txBody>
      </p:sp>
      <p:grpSp>
        <p:nvGrpSpPr>
          <p:cNvPr id="404483" name="Group 4">
            <a:extLst>
              <a:ext uri="{FF2B5EF4-FFF2-40B4-BE49-F238E27FC236}">
                <a16:creationId xmlns:a16="http://schemas.microsoft.com/office/drawing/2014/main" id="{60AA155B-1EEE-2641-9027-D1F779EADB8B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5413" name="Text Box 5">
              <a:extLst>
                <a:ext uri="{FF2B5EF4-FFF2-40B4-BE49-F238E27FC236}">
                  <a16:creationId xmlns:a16="http://schemas.microsoft.com/office/drawing/2014/main" id="{B7D137D5-6908-E742-ABDA-3FA1CDEF73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5414" name="Text Box 6">
              <a:extLst>
                <a:ext uri="{FF2B5EF4-FFF2-40B4-BE49-F238E27FC236}">
                  <a16:creationId xmlns:a16="http://schemas.microsoft.com/office/drawing/2014/main" id="{647EB55C-B7CB-544A-850E-16F35D2C4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5415" name="Text Box 7">
              <a:extLst>
                <a:ext uri="{FF2B5EF4-FFF2-40B4-BE49-F238E27FC236}">
                  <a16:creationId xmlns:a16="http://schemas.microsoft.com/office/drawing/2014/main" id="{D45FB32D-7F4B-F041-9058-54F653492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4484" name="Text Box 8">
            <a:extLst>
              <a:ext uri="{FF2B5EF4-FFF2-40B4-BE49-F238E27FC236}">
                <a16:creationId xmlns:a16="http://schemas.microsoft.com/office/drawing/2014/main" id="{74F7FC88-0F31-DE47-97C9-74B98462E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4485" name="Rectangle 9">
            <a:extLst>
              <a:ext uri="{FF2B5EF4-FFF2-40B4-BE49-F238E27FC236}">
                <a16:creationId xmlns:a16="http://schemas.microsoft.com/office/drawing/2014/main" id="{56DCAAE5-7B72-C14C-9843-E5BCA1AE6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4486" name="Text Box 10">
            <a:extLst>
              <a:ext uri="{FF2B5EF4-FFF2-40B4-BE49-F238E27FC236}">
                <a16:creationId xmlns:a16="http://schemas.microsoft.com/office/drawing/2014/main" id="{6AC7116A-5D5B-3D4B-9327-1DB529528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45419" name="Text Box 11">
            <a:extLst>
              <a:ext uri="{FF2B5EF4-FFF2-40B4-BE49-F238E27FC236}">
                <a16:creationId xmlns:a16="http://schemas.microsoft.com/office/drawing/2014/main" id="{D79779DF-3373-B34C-95EF-6136EF0EA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600" b="1" i="0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harmini Plain" pitchFamily="2" charset="0"/>
                <a:ea typeface="굴림" panose="020B0600000101010101" pitchFamily="34" charset="-127"/>
              </a:rPr>
              <a:t>jpUkiwapd;</a:t>
            </a:r>
            <a:r>
              <a:rPr kumimoji="0" lang="en-US" altLang="ko-KR" sz="10600" b="1" i="0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Lucida Grande" panose="020B0600040502020204" pitchFamily="34" charset="0"/>
                <a:ea typeface="굴림" panose="020B0600000101010101" pitchFamily="34" charset="-127"/>
              </a:rPr>
              <a:t>…</a:t>
            </a:r>
            <a:br>
              <a:rPr kumimoji="0" lang="en-US" altLang="ko-KR" sz="10600" b="1" i="0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harmini Plain" pitchFamily="2" charset="0"/>
                <a:ea typeface="굴림" panose="020B0600000101010101" pitchFamily="34" charset="-127"/>
              </a:rPr>
            </a:br>
            <a:r>
              <a:rPr kumimoji="0" lang="en-US" altLang="ko-KR" sz="10600" b="1" i="0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harmini Plain" pitchFamily="2" charset="0"/>
                <a:ea typeface="굴림" panose="020B0600000101010101" pitchFamily="34" charset="-127"/>
              </a:rPr>
              <a:t>mbg;gil</a:t>
            </a:r>
          </a:p>
        </p:txBody>
      </p:sp>
      <p:pic>
        <p:nvPicPr>
          <p:cNvPr id="404488" name="Picture 12" descr="Tamil TBB">
            <a:extLst>
              <a:ext uri="{FF2B5EF4-FFF2-40B4-BE49-F238E27FC236}">
                <a16:creationId xmlns:a16="http://schemas.microsoft.com/office/drawing/2014/main" id="{9E9B246A-6F95-DE45-B88B-9237B6712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4489" name="Rectangle 1">
            <a:extLst>
              <a:ext uri="{FF2B5EF4-FFF2-40B4-BE49-F238E27FC236}">
                <a16:creationId xmlns:a16="http://schemas.microsoft.com/office/drawing/2014/main" id="{90929DD0-79E1-414B-8BD8-1315CD400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5" y="3244850"/>
            <a:ext cx="2787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泰米尔语（斯里兰卡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/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印度）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4490" name="Rectangle 2">
            <a:extLst>
              <a:ext uri="{FF2B5EF4-FFF2-40B4-BE49-F238E27FC236}">
                <a16:creationId xmlns:a16="http://schemas.microsoft.com/office/drawing/2014/main" id="{0A6395CB-1DFD-3948-B6E4-71C5C2852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27088"/>
            <a:ext cx="63611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泰米尔</a:t>
            </a: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斯里兰卡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印度）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4374829"/>
      </p:ext>
    </p:extLst>
  </p:cSld>
  <p:clrMapOvr>
    <a:masterClrMapping/>
  </p:clrMapOvr>
  <p:transition advTm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529" name="Picture 2" descr="BACKGR~1">
            <a:extLst>
              <a:ext uri="{FF2B5EF4-FFF2-40B4-BE49-F238E27FC236}">
                <a16:creationId xmlns:a16="http://schemas.microsoft.com/office/drawing/2014/main" id="{DAA12FB1-AF2B-9341-8D54-DB9335151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0" name="Rectangle 3">
            <a:extLst>
              <a:ext uri="{FF2B5EF4-FFF2-40B4-BE49-F238E27FC236}">
                <a16:creationId xmlns:a16="http://schemas.microsoft.com/office/drawing/2014/main" id="{BC6EDC18-3B57-484E-BF57-84253FD28F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Vietnamese</a:t>
            </a:r>
            <a:endParaRPr lang="en-US" altLang="en-US"/>
          </a:p>
        </p:txBody>
      </p:sp>
      <p:grpSp>
        <p:nvGrpSpPr>
          <p:cNvPr id="406531" name="Group 4">
            <a:extLst>
              <a:ext uri="{FF2B5EF4-FFF2-40B4-BE49-F238E27FC236}">
                <a16:creationId xmlns:a16="http://schemas.microsoft.com/office/drawing/2014/main" id="{2F6F0D20-2AEA-AE43-9626-8CD59C7A3A69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7461" name="Text Box 5">
              <a:extLst>
                <a:ext uri="{FF2B5EF4-FFF2-40B4-BE49-F238E27FC236}">
                  <a16:creationId xmlns:a16="http://schemas.microsoft.com/office/drawing/2014/main" id="{013BC799-79F1-CE49-A05F-22DB1AB61D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47462" name="Text Box 6">
              <a:extLst>
                <a:ext uri="{FF2B5EF4-FFF2-40B4-BE49-F238E27FC236}">
                  <a16:creationId xmlns:a16="http://schemas.microsoft.com/office/drawing/2014/main" id="{E056E4CA-5869-D942-B31C-2DA322068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47463" name="Text Box 7">
              <a:extLst>
                <a:ext uri="{FF2B5EF4-FFF2-40B4-BE49-F238E27FC236}">
                  <a16:creationId xmlns:a16="http://schemas.microsoft.com/office/drawing/2014/main" id="{BF6B795B-76C1-9E4B-9203-09BFA7D5DC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06532" name="Text Box 8">
            <a:extLst>
              <a:ext uri="{FF2B5EF4-FFF2-40B4-BE49-F238E27FC236}">
                <a16:creationId xmlns:a16="http://schemas.microsoft.com/office/drawing/2014/main" id="{9AF7FEBB-418A-4449-8CAE-FCD08AC89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06533" name="Rectangle 9">
            <a:extLst>
              <a:ext uri="{FF2B5EF4-FFF2-40B4-BE49-F238E27FC236}">
                <a16:creationId xmlns:a16="http://schemas.microsoft.com/office/drawing/2014/main" id="{ABE434F0-7B4E-1B49-ACD6-26EAD8A256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06534" name="Text Box 10">
            <a:extLst>
              <a:ext uri="{FF2B5EF4-FFF2-40B4-BE49-F238E27FC236}">
                <a16:creationId xmlns:a16="http://schemas.microsoft.com/office/drawing/2014/main" id="{156FFE21-D473-4F4C-86A7-E836C6192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47467" name="Text Box 11">
            <a:extLst>
              <a:ext uri="{FF2B5EF4-FFF2-40B4-BE49-F238E27FC236}">
                <a16:creationId xmlns:a16="http://schemas.microsoft.com/office/drawing/2014/main" id="{832072DE-A6B0-B544-929F-58D1125E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676400"/>
            <a:ext cx="9144000" cy="3324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Kinh thánh…</a:t>
            </a:r>
            <a:br>
              <a:rPr kumimoji="0" lang="en-US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kumimoji="0" lang="en-US" altLang="en-US" sz="10600" b="1" i="1" u="none" strike="noStrike" kern="1200" cap="none" spc="0" normalizeH="0" baseline="0" noProof="0">
                <a:ln>
                  <a:noFill/>
                </a:ln>
                <a:solidFill>
                  <a:srgbClr val="FFFC1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Cơ bản là</a:t>
            </a:r>
          </a:p>
        </p:txBody>
      </p:sp>
      <p:pic>
        <p:nvPicPr>
          <p:cNvPr id="406536" name="Picture 12" descr="Vietnamese TBB">
            <a:extLst>
              <a:ext uri="{FF2B5EF4-FFF2-40B4-BE49-F238E27FC236}">
                <a16:creationId xmlns:a16="http://schemas.microsoft.com/office/drawing/2014/main" id="{23A72FBC-6CAB-C64A-BAAC-D892DC8B0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6537" name="Rectangle 1">
            <a:extLst>
              <a:ext uri="{FF2B5EF4-FFF2-40B4-BE49-F238E27FC236}">
                <a16:creationId xmlns:a16="http://schemas.microsoft.com/office/drawing/2014/main" id="{40A649FE-815F-E945-8E33-7DF06EDD6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8" y="844550"/>
            <a:ext cx="18827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越南</a:t>
            </a: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497731643"/>
      </p:ext>
    </p:extLst>
  </p:cSld>
  <p:clrMapOvr>
    <a:masterClrMapping/>
  </p:clrMapOvr>
  <p:transition advTm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7" name="Picture 2">
            <a:extLst>
              <a:ext uri="{FF2B5EF4-FFF2-40B4-BE49-F238E27FC236}">
                <a16:creationId xmlns:a16="http://schemas.microsoft.com/office/drawing/2014/main" id="{91C5B943-0720-3141-8E9D-1DCCA063EDD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8578" name="Picture 3" descr="BACKGR Indonesia6">
            <a:extLst>
              <a:ext uri="{FF2B5EF4-FFF2-40B4-BE49-F238E27FC236}">
                <a16:creationId xmlns:a16="http://schemas.microsoft.com/office/drawing/2014/main" id="{B388599A-0E36-4041-A655-E7F3C13B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8579" name="Group 4">
            <a:extLst>
              <a:ext uri="{FF2B5EF4-FFF2-40B4-BE49-F238E27FC236}">
                <a16:creationId xmlns:a16="http://schemas.microsoft.com/office/drawing/2014/main" id="{490A91E1-672D-9141-A6C4-5518746FF942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149509" name="Text Box 5">
              <a:extLst>
                <a:ext uri="{FF2B5EF4-FFF2-40B4-BE49-F238E27FC236}">
                  <a16:creationId xmlns:a16="http://schemas.microsoft.com/office/drawing/2014/main" id="{DCC1381E-C2D1-1E47-984D-9184DE2AF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9510" name="Text Box 6">
              <a:extLst>
                <a:ext uri="{FF2B5EF4-FFF2-40B4-BE49-F238E27FC236}">
                  <a16:creationId xmlns:a16="http://schemas.microsoft.com/office/drawing/2014/main" id="{040B8663-94CE-1346-9840-34AA4ED73B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Presentasi dari The Bible…Basically Ministries International Inc.                Fort Worth, Texas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49511" name="Text Box 7">
              <a:extLst>
                <a:ext uri="{FF2B5EF4-FFF2-40B4-BE49-F238E27FC236}">
                  <a16:creationId xmlns:a16="http://schemas.microsoft.com/office/drawing/2014/main" id="{7282744A-CA9D-6B4A-A023-E59C22CADE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ＭＳ Ｐゴシック" charset="0"/>
                  <a:cs typeface="ＭＳ Ｐゴシック" charset="0"/>
                </a:rPr>
                <a:t>www.biblebasically.com</a:t>
              </a:r>
            </a:p>
          </p:txBody>
        </p:sp>
      </p:grpSp>
      <p:sp>
        <p:nvSpPr>
          <p:cNvPr id="408580" name="Text Box 8">
            <a:extLst>
              <a:ext uri="{FF2B5EF4-FFF2-40B4-BE49-F238E27FC236}">
                <a16:creationId xmlns:a16="http://schemas.microsoft.com/office/drawing/2014/main" id="{415CB666-883A-834F-A9B9-634F7C452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8581" name="Text Box 9">
            <a:extLst>
              <a:ext uri="{FF2B5EF4-FFF2-40B4-BE49-F238E27FC236}">
                <a16:creationId xmlns:a16="http://schemas.microsoft.com/office/drawing/2014/main" id="{C3C671BB-0063-9A44-B5D0-6CB3CB2F3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©2003 TBBMI</a:t>
            </a:r>
          </a:p>
        </p:txBody>
      </p:sp>
      <p:sp>
        <p:nvSpPr>
          <p:cNvPr id="149514" name="Rectangle 10">
            <a:extLst>
              <a:ext uri="{FF2B5EF4-FFF2-40B4-BE49-F238E27FC236}">
                <a16:creationId xmlns:a16="http://schemas.microsoft.com/office/drawing/2014/main" id="{E723B1D2-8A2E-C74E-8BA8-87A8E4BF8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7800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7.5.01.</a:t>
            </a:r>
          </a:p>
        </p:txBody>
      </p:sp>
      <p:sp>
        <p:nvSpPr>
          <p:cNvPr id="408583" name="Text Box 11">
            <a:extLst>
              <a:ext uri="{FF2B5EF4-FFF2-40B4-BE49-F238E27FC236}">
                <a16:creationId xmlns:a16="http://schemas.microsoft.com/office/drawing/2014/main" id="{9D8BC6A6-0219-7443-9E5F-4AE92675A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3" y="6534150"/>
            <a:ext cx="325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sp>
        <p:nvSpPr>
          <p:cNvPr id="149516" name="Rectangle 12">
            <a:extLst>
              <a:ext uri="{FF2B5EF4-FFF2-40B4-BE49-F238E27FC236}">
                <a16:creationId xmlns:a16="http://schemas.microsoft.com/office/drawing/2014/main" id="{1FEBD060-7A9B-434C-B938-B48B66C228B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48006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Bahasa Indonesia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08585" name="Picture 13" descr="Bahasa TBB">
            <a:extLst>
              <a:ext uri="{FF2B5EF4-FFF2-40B4-BE49-F238E27FC236}">
                <a16:creationId xmlns:a16="http://schemas.microsoft.com/office/drawing/2014/main" id="{DBA97B3E-EC6F-5147-97D0-BCAF7CCEF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8586" name="Rectangle 1">
            <a:extLst>
              <a:ext uri="{FF2B5EF4-FFF2-40B4-BE49-F238E27FC236}">
                <a16:creationId xmlns:a16="http://schemas.microsoft.com/office/drawing/2014/main" id="{6802056A-A81A-4547-9539-3689880F3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338" y="669925"/>
            <a:ext cx="180498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印尼</a:t>
            </a:r>
            <a:r>
              <a:rPr kumimoji="0" lang="en-US" altLang="en-US" sz="4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文</a:t>
            </a:r>
          </a:p>
        </p:txBody>
      </p:sp>
    </p:spTree>
    <p:extLst>
      <p:ext uri="{BB962C8B-B14F-4D97-AF65-F5344CB8AC3E}">
        <p14:creationId xmlns:p14="http://schemas.microsoft.com/office/powerpoint/2010/main" val="2257645585"/>
      </p:ext>
    </p:extLst>
  </p:cSld>
  <p:clrMapOvr>
    <a:masterClrMapping/>
  </p:clrMapOvr>
  <p:transition spd="slow">
    <p:wheel spokes="0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5" name="Picture 2" descr="BACKGR~1">
            <a:extLst>
              <a:ext uri="{FF2B5EF4-FFF2-40B4-BE49-F238E27FC236}">
                <a16:creationId xmlns:a16="http://schemas.microsoft.com/office/drawing/2014/main" id="{71E94915-1603-D841-B944-4F96162C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26" name="Text Box 3">
            <a:extLst>
              <a:ext uri="{FF2B5EF4-FFF2-40B4-BE49-F238E27FC236}">
                <a16:creationId xmlns:a16="http://schemas.microsoft.com/office/drawing/2014/main" id="{FFBB3FE7-8345-1D42-B78B-9580280ED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0627" name="Text Box 4">
            <a:extLst>
              <a:ext uri="{FF2B5EF4-FFF2-40B4-BE49-F238E27FC236}">
                <a16:creationId xmlns:a16="http://schemas.microsoft.com/office/drawing/2014/main" id="{417A45BD-1575-BB4A-8E6F-2DDEA7875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38" y="6537325"/>
            <a:ext cx="9969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©2003 TBBMI</a:t>
            </a:r>
          </a:p>
        </p:txBody>
      </p:sp>
      <p:sp>
        <p:nvSpPr>
          <p:cNvPr id="151557" name="Rectangle 5">
            <a:extLst>
              <a:ext uri="{FF2B5EF4-FFF2-40B4-BE49-F238E27FC236}">
                <a16:creationId xmlns:a16="http://schemas.microsoft.com/office/drawing/2014/main" id="{2151EE49-8225-9B49-B3A3-FF1EB2B98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1588" y="6526213"/>
            <a:ext cx="658812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8.0.01.</a:t>
            </a:r>
          </a:p>
        </p:txBody>
      </p:sp>
      <p:sp>
        <p:nvSpPr>
          <p:cNvPr id="410629" name="Text Box 6">
            <a:extLst>
              <a:ext uri="{FF2B5EF4-FFF2-40B4-BE49-F238E27FC236}">
                <a16:creationId xmlns:a16="http://schemas.microsoft.com/office/drawing/2014/main" id="{C7ED7D94-7DFC-1E4C-AEEE-A7587F416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04</a:t>
            </a:r>
          </a:p>
        </p:txBody>
      </p:sp>
      <p:sp>
        <p:nvSpPr>
          <p:cNvPr id="151559" name="Text Box 7" descr="Brown marble">
            <a:extLst>
              <a:ext uri="{FF2B5EF4-FFF2-40B4-BE49-F238E27FC236}">
                <a16:creationId xmlns:a16="http://schemas.microsoft.com/office/drawing/2014/main" id="{3680EC2B-A5F8-ED4F-BCF3-FD519648AF66}"/>
              </a:ext>
            </a:extLst>
          </p:cNvPr>
          <p:cNvSpPr txBox="1">
            <a:spLocks noChangeArrowheads="1"/>
          </p:cNvSpPr>
          <p:nvPr/>
        </p:nvSpPr>
        <p:spPr bwMode="auto">
          <a:xfrm rot="118953">
            <a:off x="865188" y="979488"/>
            <a:ext cx="7170737" cy="2544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楷体" charset="0"/>
                <a:ea typeface="楷体" charset="0"/>
                <a:cs typeface="楷体" charset="0"/>
              </a:rPr>
              <a:t>圣经...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51560" name="Text Box 8" descr="Brown marble">
            <a:extLst>
              <a:ext uri="{FF2B5EF4-FFF2-40B4-BE49-F238E27FC236}">
                <a16:creationId xmlns:a16="http://schemas.microsoft.com/office/drawing/2014/main" id="{78036903-16DA-1446-BB94-3E71FA0F7856}"/>
              </a:ext>
            </a:extLst>
          </p:cNvPr>
          <p:cNvSpPr txBox="1">
            <a:spLocks noChangeArrowheads="1"/>
          </p:cNvSpPr>
          <p:nvPr/>
        </p:nvSpPr>
        <p:spPr bwMode="auto">
          <a:xfrm rot="141662">
            <a:off x="1695450" y="2833688"/>
            <a:ext cx="7480300" cy="205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9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楷体" charset="0"/>
                <a:ea typeface="楷体" charset="0"/>
                <a:cs typeface="楷体" charset="0"/>
              </a:rPr>
              <a:t>基要</a:t>
            </a:r>
            <a:endParaRPr kumimoji="0" lang="zh-CN" altLang="en-US" sz="66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51561" name="Text Box 9">
            <a:extLst>
              <a:ext uri="{FF2B5EF4-FFF2-40B4-BE49-F238E27FC236}">
                <a16:creationId xmlns:a16="http://schemas.microsoft.com/office/drawing/2014/main" id="{CD1E758A-B59D-2D4B-8C5F-EE0932C28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591300"/>
            <a:ext cx="1614488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85194" dir="1593903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562" name="Text Box 10">
            <a:extLst>
              <a:ext uri="{FF2B5EF4-FFF2-40B4-BE49-F238E27FC236}">
                <a16:creationId xmlns:a16="http://schemas.microsoft.com/office/drawing/2014/main" id="{33388D1B-4B6A-1947-8A1A-4FA2A24EC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546725"/>
            <a:ext cx="85201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国际基本事工呈献…圣经纵览系列</a:t>
            </a:r>
            <a:r>
              <a:rPr kumimoji="0" lang="en-US" altLang="ja-JP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.                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福特沃得</a:t>
            </a:r>
            <a:r>
              <a:rPr kumimoji="0" lang="en-US" altLang="ja-JP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zh-CN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德州</a:t>
            </a: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AFD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1563" name="Text Box 11">
            <a:extLst>
              <a:ext uri="{FF2B5EF4-FFF2-40B4-BE49-F238E27FC236}">
                <a16:creationId xmlns:a16="http://schemas.microsoft.com/office/drawing/2014/main" id="{44C13B2E-B2EF-8349-B6AB-BCB2F58C6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9138" y="6221413"/>
            <a:ext cx="29702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80435">
                <a:alpha val="74998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B0C"/>
                </a:solidFill>
                <a:effectLst/>
                <a:uLnTx/>
                <a:uFillTx/>
                <a:latin typeface="Helvetica" pitchFamily="-112" charset="0"/>
                <a:ea typeface="ＭＳ Ｐゴシック" charset="0"/>
                <a:cs typeface="ＭＳ Ｐゴシック" charset="0"/>
              </a:rPr>
              <a:t>www.biblebasically.com</a:t>
            </a:r>
          </a:p>
        </p:txBody>
      </p:sp>
      <p:sp>
        <p:nvSpPr>
          <p:cNvPr id="151564" name="Rectangle 12">
            <a:extLst>
              <a:ext uri="{FF2B5EF4-FFF2-40B4-BE49-F238E27FC236}">
                <a16:creationId xmlns:a16="http://schemas.microsoft.com/office/drawing/2014/main" id="{3B9FCF7C-127D-614C-A981-1C83E6B5E5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76200"/>
            <a:ext cx="7772400" cy="838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Chinese (Mandarin)</a:t>
            </a: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410636" name="Picture 13" descr="Chinese TBB">
            <a:extLst>
              <a:ext uri="{FF2B5EF4-FFF2-40B4-BE49-F238E27FC236}">
                <a16:creationId xmlns:a16="http://schemas.microsoft.com/office/drawing/2014/main" id="{36E5F9C0-AFCD-9947-932C-2ACF1FB1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0"/>
            <a:ext cx="9220201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37" name="Rectangle 1">
            <a:extLst>
              <a:ext uri="{FF2B5EF4-FFF2-40B4-BE49-F238E27FC236}">
                <a16:creationId xmlns:a16="http://schemas.microsoft.com/office/drawing/2014/main" id="{A67F629F-9125-F64B-B468-74A1B3EB0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" y="709613"/>
            <a:ext cx="13144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中文</a:t>
            </a:r>
          </a:p>
        </p:txBody>
      </p:sp>
    </p:spTree>
    <p:extLst>
      <p:ext uri="{BB962C8B-B14F-4D97-AF65-F5344CB8AC3E}">
        <p14:creationId xmlns:p14="http://schemas.microsoft.com/office/powerpoint/2010/main" val="1714458945"/>
      </p:ext>
    </p:extLst>
  </p:cSld>
  <p:clrMapOvr>
    <a:masterClrMapping/>
  </p:clrMapOvr>
  <p:transition spd="slow">
    <p:wheel spokes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3" name="Rectangle 2">
            <a:extLst>
              <a:ext uri="{FF2B5EF4-FFF2-40B4-BE49-F238E27FC236}">
                <a16:creationId xmlns:a16="http://schemas.microsoft.com/office/drawing/2014/main" id="{D064DAB3-CD40-F644-9D82-86EA8E8B98F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2674" name="Picture 3" descr="BACKGR~1">
            <a:extLst>
              <a:ext uri="{FF2B5EF4-FFF2-40B4-BE49-F238E27FC236}">
                <a16:creationId xmlns:a16="http://schemas.microsoft.com/office/drawing/2014/main" id="{C321D536-FD96-554A-A819-4976C72C4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2675" name="Group 4">
            <a:extLst>
              <a:ext uri="{FF2B5EF4-FFF2-40B4-BE49-F238E27FC236}">
                <a16:creationId xmlns:a16="http://schemas.microsoft.com/office/drawing/2014/main" id="{039A041D-4870-414C-AC1E-C3CB0FA0E0DD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5664200"/>
            <a:ext cx="8596313" cy="1346200"/>
            <a:chOff x="48" y="3424"/>
            <a:chExt cx="5415" cy="848"/>
          </a:xfrm>
        </p:grpSpPr>
        <p:sp>
          <p:nvSpPr>
            <p:cNvPr id="153605" name="Text Box 5">
              <a:extLst>
                <a:ext uri="{FF2B5EF4-FFF2-40B4-BE49-F238E27FC236}">
                  <a16:creationId xmlns:a16="http://schemas.microsoft.com/office/drawing/2014/main" id="{0BE5D8D7-F8E0-6948-BE2F-23344FBC8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Times New Roman" pitchFamily="-112" charset="0"/>
                <a:ea typeface="굴림" pitchFamily="-112" charset="-127"/>
                <a:cs typeface="굴림" pitchFamily="-112" charset="-127"/>
              </a:endParaRPr>
            </a:p>
          </p:txBody>
        </p:sp>
        <p:sp>
          <p:nvSpPr>
            <p:cNvPr id="153606" name="Text Box 6">
              <a:extLst>
                <a:ext uri="{FF2B5EF4-FFF2-40B4-BE49-F238E27FC236}">
                  <a16:creationId xmlns:a16="http://schemas.microsoft.com/office/drawing/2014/main" id="{BF83D9D0-8C2F-AB48-A98C-AE5C0A594A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1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굴림" panose="020B0600000101010101" pitchFamily="34" charset="-127"/>
                </a:rPr>
                <a:t>A Presentation of The Bible…Basically Ministries International Inc.                Fort Worth, Texas</a:t>
              </a:r>
              <a:endPara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endParaRPr>
            </a:p>
          </p:txBody>
        </p:sp>
        <p:sp>
          <p:nvSpPr>
            <p:cNvPr id="153607" name="Text Box 7">
              <a:extLst>
                <a:ext uri="{FF2B5EF4-FFF2-40B4-BE49-F238E27FC236}">
                  <a16:creationId xmlns:a16="http://schemas.microsoft.com/office/drawing/2014/main" id="{3A1D5FF0-480E-1643-B215-2B3C40657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i="0" u="none" strike="noStrike" kern="1200" cap="none" spc="0" normalizeH="0" baseline="0" noProof="0">
                  <a:ln>
                    <a:noFill/>
                  </a:ln>
                  <a:solidFill>
                    <a:srgbClr val="FFFB0C"/>
                  </a:solidFill>
                  <a:effectLst/>
                  <a:uLnTx/>
                  <a:uFillTx/>
                  <a:latin typeface="Helvetica" pitchFamily="-112" charset="0"/>
                  <a:ea typeface="굴림" pitchFamily="-112" charset="-127"/>
                  <a:cs typeface="굴림" pitchFamily="-112" charset="-127"/>
                </a:rPr>
                <a:t>www.biblebasically.com</a:t>
              </a:r>
            </a:p>
          </p:txBody>
        </p:sp>
      </p:grpSp>
      <p:sp>
        <p:nvSpPr>
          <p:cNvPr id="412676" name="Text Box 8">
            <a:extLst>
              <a:ext uri="{FF2B5EF4-FFF2-40B4-BE49-F238E27FC236}">
                <a16:creationId xmlns:a16="http://schemas.microsoft.com/office/drawing/2014/main" id="{8BADC736-B6FB-034E-8605-3C682B27F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6545263"/>
            <a:ext cx="9159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©2004 TBBMI</a:t>
            </a:r>
          </a:p>
        </p:txBody>
      </p:sp>
      <p:sp>
        <p:nvSpPr>
          <p:cNvPr id="412677" name="Rectangle 9">
            <a:extLst>
              <a:ext uri="{FF2B5EF4-FFF2-40B4-BE49-F238E27FC236}">
                <a16:creationId xmlns:a16="http://schemas.microsoft.com/office/drawing/2014/main" id="{987CD2C8-CEB5-1F4F-8DF0-AF12EB5D9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4450" y="6527800"/>
            <a:ext cx="5730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굴림" panose="020B0600000101010101" pitchFamily="34" charset="-127"/>
              </a:rPr>
              <a:t>8.0.01.</a:t>
            </a:r>
          </a:p>
        </p:txBody>
      </p:sp>
      <p:sp>
        <p:nvSpPr>
          <p:cNvPr id="412678" name="Text Box 10">
            <a:extLst>
              <a:ext uri="{FF2B5EF4-FFF2-40B4-BE49-F238E27FC236}">
                <a16:creationId xmlns:a16="http://schemas.microsoft.com/office/drawing/2014/main" id="{806328F8-CC3D-444D-BAF3-00D8418C8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2780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굴림" panose="020B0600000101010101" pitchFamily="34" charset="-127"/>
              </a:rPr>
              <a:t>04</a:t>
            </a:r>
          </a:p>
        </p:txBody>
      </p:sp>
      <p:sp>
        <p:nvSpPr>
          <p:cNvPr id="153611" name="Text Box 11">
            <a:extLst>
              <a:ext uri="{FF2B5EF4-FFF2-40B4-BE49-F238E27FC236}">
                <a16:creationId xmlns:a16="http://schemas.microsoft.com/office/drawing/2014/main" id="{F510173C-C771-5D41-BA79-584DACB39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1890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TBB 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教材</a:t>
            </a:r>
            <a:endParaRPr kumimoji="0" lang="en-US" altLang="en-US" sz="7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3612" name="Text Box 12">
            <a:extLst>
              <a:ext uri="{FF2B5EF4-FFF2-40B4-BE49-F238E27FC236}">
                <a16:creationId xmlns:a16="http://schemas.microsoft.com/office/drawing/2014/main" id="{8DBEAA7D-318F-6B43-B20C-949C9D5934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8600" y="2133600"/>
            <a:ext cx="8686800" cy="1905000"/>
          </a:xfrm>
          <a:effectLst>
            <a:outerShdw blurRad="63500" dist="35921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/>
          <a:p>
            <a:r>
              <a:rPr lang="en-US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PowerPoint (945</a:t>
            </a:r>
            <a:r>
              <a:rPr lang="zh-CN" altLang="en-US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幻灯片</a:t>
            </a:r>
            <a:r>
              <a:rPr lang="en-US" altLang="ja-JP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br>
              <a:rPr lang="en-US" altLang="ja-JP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学生作业簿（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100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  <a:r>
              <a:rPr lang="en-SG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br>
              <a:rPr lang="en-SG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教师课文（</a:t>
            </a:r>
            <a:r>
              <a:rPr lang="en-US" altLang="zh-CN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400</a:t>
            </a:r>
            <a:r>
              <a:rPr lang="zh-CN" altLang="en-US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页）</a:t>
            </a:r>
            <a:r>
              <a:rPr lang="en-US" altLang="ja-JP" b="1">
                <a:solidFill>
                  <a:srgbClr val="FFFF00"/>
                </a:solidFill>
                <a:latin typeface="Helvetica" pitchFamily="2" charset="0"/>
              </a:rPr>
              <a:t> </a:t>
            </a:r>
            <a:br>
              <a:rPr lang="en-US" altLang="ja-JP" b="1">
                <a:solidFill>
                  <a:srgbClr val="FFFF00"/>
                </a:solidFill>
                <a:latin typeface="Helvetica" pitchFamily="2" charset="0"/>
              </a:rPr>
            </a:br>
            <a:endParaRPr lang="en-US" altLang="en-US" b="1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153613" name="Text Box 13">
            <a:extLst>
              <a:ext uri="{FF2B5EF4-FFF2-40B4-BE49-F238E27FC236}">
                <a16:creationId xmlns:a16="http://schemas.microsoft.com/office/drawing/2014/main" id="{1E2F4D3F-D1A5-F548-8392-B9E44C42F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67200"/>
            <a:ext cx="8686800" cy="1295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已</a:t>
            </a: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被翻译成</a:t>
            </a:r>
            <a:br>
              <a:rPr kumimoji="0" lang="en-US" altLang="ja-JP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</a:b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英文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中文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印地文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印度尼西亚文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韩文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马来文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蒙古文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俄文</a:t>
            </a: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•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西班牙文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15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2" grpId="0" autoUpdateAnimBg="0"/>
      <p:bldP spid="153613" grpId="0" build="p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2A377674-B1A7-2F40-8324-282943765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45059" name="Line 3">
            <a:extLst>
              <a:ext uri="{FF2B5EF4-FFF2-40B4-BE49-F238E27FC236}">
                <a16:creationId xmlns:a16="http://schemas.microsoft.com/office/drawing/2014/main" id="{7C1F5192-22C8-6F4A-9BF1-CE5DE888FD0F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14723" name="Picture 4">
            <a:extLst>
              <a:ext uri="{FF2B5EF4-FFF2-40B4-BE49-F238E27FC236}">
                <a16:creationId xmlns:a16="http://schemas.microsoft.com/office/drawing/2014/main" id="{65F69334-8FC9-6E46-ADF1-0D2A5850FFF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4724" name="Rectangle 5">
            <a:extLst>
              <a:ext uri="{FF2B5EF4-FFF2-40B4-BE49-F238E27FC236}">
                <a16:creationId xmlns:a16="http://schemas.microsoft.com/office/drawing/2014/main" id="{0FAA960A-077D-114A-806A-50A0728996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4725" name="Text Box 7">
            <a:extLst>
              <a:ext uri="{FF2B5EF4-FFF2-40B4-BE49-F238E27FC236}">
                <a16:creationId xmlns:a16="http://schemas.microsoft.com/office/drawing/2014/main" id="{AA2F4BC4-0A5B-DF4F-ABB5-0DFBE5F64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4726" name="Text Box 8">
            <a:extLst>
              <a:ext uri="{FF2B5EF4-FFF2-40B4-BE49-F238E27FC236}">
                <a16:creationId xmlns:a16="http://schemas.microsoft.com/office/drawing/2014/main" id="{557C9036-8875-C844-9807-BC40013C2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4727" name="Text Box 9">
            <a:extLst>
              <a:ext uri="{FF2B5EF4-FFF2-40B4-BE49-F238E27FC236}">
                <a16:creationId xmlns:a16="http://schemas.microsoft.com/office/drawing/2014/main" id="{52EF8812-27F2-5C43-90D2-C889E051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4728" name="Text Box 11">
            <a:extLst>
              <a:ext uri="{FF2B5EF4-FFF2-40B4-BE49-F238E27FC236}">
                <a16:creationId xmlns:a16="http://schemas.microsoft.com/office/drawing/2014/main" id="{7CDBA81D-8ADD-924D-8D56-FA28183DA203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造</a:t>
            </a:r>
          </a:p>
        </p:txBody>
      </p:sp>
      <p:sp>
        <p:nvSpPr>
          <p:cNvPr id="414729" name="Text Box 12">
            <a:extLst>
              <a:ext uri="{FF2B5EF4-FFF2-40B4-BE49-F238E27FC236}">
                <a16:creationId xmlns:a16="http://schemas.microsoft.com/office/drawing/2014/main" id="{9A5D53C8-9E7D-DC41-BC4E-220C7D87652D}"/>
              </a:ext>
            </a:extLst>
          </p:cNvPr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主</a:t>
            </a:r>
          </a:p>
        </p:txBody>
      </p:sp>
      <p:sp>
        <p:nvSpPr>
          <p:cNvPr id="414730" name="Text Box 13">
            <a:extLst>
              <a:ext uri="{FF2B5EF4-FFF2-40B4-BE49-F238E27FC236}">
                <a16:creationId xmlns:a16="http://schemas.microsoft.com/office/drawing/2014/main" id="{ADA522F9-F712-1E43-9563-6F5883848B58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默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C405564A-221C-5D4D-9572-03E331D95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8425" y="2176463"/>
            <a:ext cx="4845050" cy="2282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1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/>
                <a:uLnTx/>
                <a:uFillTx/>
                <a:latin typeface="Comic Sans MS" charset="0"/>
                <a:ea typeface="宋体" charset="0"/>
              </a:rPr>
              <a:t>您的圣经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1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/>
                <a:uLnTx/>
                <a:uFillTx/>
                <a:latin typeface="Comic Sans MS" charset="0"/>
                <a:ea typeface="宋体" charset="0"/>
              </a:rPr>
              <a:t>档案</a:t>
            </a:r>
          </a:p>
        </p:txBody>
      </p:sp>
      <p:sp>
        <p:nvSpPr>
          <p:cNvPr id="45071" name="Text Box 15">
            <a:extLst>
              <a:ext uri="{FF2B5EF4-FFF2-40B4-BE49-F238E27FC236}">
                <a16:creationId xmlns:a16="http://schemas.microsoft.com/office/drawing/2014/main" id="{273F618F-84A6-EC48-9707-EE5B39E2A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37</a:t>
            </a:r>
          </a:p>
        </p:txBody>
      </p:sp>
      <p:sp>
        <p:nvSpPr>
          <p:cNvPr id="414733" name="Text Box 16">
            <a:extLst>
              <a:ext uri="{FF2B5EF4-FFF2-40B4-BE49-F238E27FC236}">
                <a16:creationId xmlns:a16="http://schemas.microsoft.com/office/drawing/2014/main" id="{C4D70E24-C884-A048-903C-BD6C4FDF4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677333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2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1509F9A5-10D0-0E46-8521-31E915BB3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278531" name="Line 3">
            <a:extLst>
              <a:ext uri="{FF2B5EF4-FFF2-40B4-BE49-F238E27FC236}">
                <a16:creationId xmlns:a16="http://schemas.microsoft.com/office/drawing/2014/main" id="{E56E4490-5121-C44B-BAEE-D43F48F96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pic>
        <p:nvPicPr>
          <p:cNvPr id="416771" name="Picture 4">
            <a:extLst>
              <a:ext uri="{FF2B5EF4-FFF2-40B4-BE49-F238E27FC236}">
                <a16:creationId xmlns:a16="http://schemas.microsoft.com/office/drawing/2014/main" id="{61BFFF2A-3177-B54D-B70A-736B2DFE050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63" y="661988"/>
            <a:ext cx="570230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2" name="Rectangle 5">
            <a:extLst>
              <a:ext uri="{FF2B5EF4-FFF2-40B4-BE49-F238E27FC236}">
                <a16:creationId xmlns:a16="http://schemas.microsoft.com/office/drawing/2014/main" id="{FF7CCF2D-89E2-214F-98FE-8424D222C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5038" y="622300"/>
            <a:ext cx="5715000" cy="55292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6773" name="Text Box 6">
            <a:extLst>
              <a:ext uri="{FF2B5EF4-FFF2-40B4-BE49-F238E27FC236}">
                <a16:creationId xmlns:a16="http://schemas.microsoft.com/office/drawing/2014/main" id="{C6424BDC-CA95-D842-A94F-287C7C7E4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6774" name="Text Box 7">
            <a:extLst>
              <a:ext uri="{FF2B5EF4-FFF2-40B4-BE49-F238E27FC236}">
                <a16:creationId xmlns:a16="http://schemas.microsoft.com/office/drawing/2014/main" id="{F04DE41A-5795-EA43-B4F4-EA6F95DC1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6775" name="Text Box 8">
            <a:extLst>
              <a:ext uri="{FF2B5EF4-FFF2-40B4-BE49-F238E27FC236}">
                <a16:creationId xmlns:a16="http://schemas.microsoft.com/office/drawing/2014/main" id="{9B58439F-2670-4E46-B52B-9AA05C2C5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6776" name="Text Box 9">
            <a:extLst>
              <a:ext uri="{FF2B5EF4-FFF2-40B4-BE49-F238E27FC236}">
                <a16:creationId xmlns:a16="http://schemas.microsoft.com/office/drawing/2014/main" id="{6247C863-5152-E04E-9A4C-E9596CF83D15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5299075" y="1536700"/>
            <a:ext cx="398463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造</a:t>
            </a:r>
          </a:p>
        </p:txBody>
      </p:sp>
      <p:sp>
        <p:nvSpPr>
          <p:cNvPr id="416777" name="Text Box 11">
            <a:extLst>
              <a:ext uri="{FF2B5EF4-FFF2-40B4-BE49-F238E27FC236}">
                <a16:creationId xmlns:a16="http://schemas.microsoft.com/office/drawing/2014/main" id="{8B2E19EF-7A27-D045-8065-6940A541E288}"/>
              </a:ext>
            </a:extLst>
          </p:cNvPr>
          <p:cNvSpPr txBox="1">
            <a:spLocks noChangeArrowheads="1"/>
          </p:cNvSpPr>
          <p:nvPr/>
        </p:nvSpPr>
        <p:spPr bwMode="auto">
          <a:xfrm rot="1032555">
            <a:off x="4845050" y="4535488"/>
            <a:ext cx="33655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主</a:t>
            </a:r>
          </a:p>
        </p:txBody>
      </p:sp>
      <p:sp>
        <p:nvSpPr>
          <p:cNvPr id="416778" name="Text Box 12">
            <a:extLst>
              <a:ext uri="{FF2B5EF4-FFF2-40B4-BE49-F238E27FC236}">
                <a16:creationId xmlns:a16="http://schemas.microsoft.com/office/drawing/2014/main" id="{421240DC-83D5-AC49-805D-3BF41A90B162}"/>
              </a:ext>
            </a:extLst>
          </p:cNvPr>
          <p:cNvSpPr txBox="1">
            <a:spLocks noChangeArrowheads="1"/>
          </p:cNvSpPr>
          <p:nvPr/>
        </p:nvSpPr>
        <p:spPr bwMode="auto">
          <a:xfrm rot="816202">
            <a:off x="4978400" y="3608388"/>
            <a:ext cx="3778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默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id="{34C064FA-F91B-F843-8A5E-C6CACAC20805}"/>
              </a:ext>
            </a:extLst>
          </p:cNvPr>
          <p:cNvGrpSpPr>
            <a:grpSpLocks/>
          </p:cNvGrpSpPr>
          <p:nvPr/>
        </p:nvGrpSpPr>
        <p:grpSpPr bwMode="auto">
          <a:xfrm>
            <a:off x="2062163" y="812800"/>
            <a:ext cx="2671762" cy="1565275"/>
            <a:chOff x="1366" y="632"/>
            <a:chExt cx="1683" cy="986"/>
          </a:xfrm>
        </p:grpSpPr>
        <p:grpSp>
          <p:nvGrpSpPr>
            <p:cNvPr id="416845" name="Group 16">
              <a:extLst>
                <a:ext uri="{FF2B5EF4-FFF2-40B4-BE49-F238E27FC236}">
                  <a16:creationId xmlns:a16="http://schemas.microsoft.com/office/drawing/2014/main" id="{F89B9991-5D48-FC42-A3EA-98401E62E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6" y="669"/>
              <a:ext cx="1683" cy="949"/>
              <a:chOff x="1002" y="157"/>
              <a:chExt cx="1683" cy="949"/>
            </a:xfrm>
          </p:grpSpPr>
          <p:sp>
            <p:nvSpPr>
              <p:cNvPr id="416847" name="AutoShape 17">
                <a:extLst>
                  <a:ext uri="{FF2B5EF4-FFF2-40B4-BE49-F238E27FC236}">
                    <a16:creationId xmlns:a16="http://schemas.microsoft.com/office/drawing/2014/main" id="{C7C99014-C86E-0B41-AB07-463EA771E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8" name="Rectangle 18">
                <a:extLst>
                  <a:ext uri="{FF2B5EF4-FFF2-40B4-BE49-F238E27FC236}">
                    <a16:creationId xmlns:a16="http://schemas.microsoft.com/office/drawing/2014/main" id="{D7317142-0610-5449-A6F9-6C134B7290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9" name="Rectangle 19">
                <a:extLst>
                  <a:ext uri="{FF2B5EF4-FFF2-40B4-BE49-F238E27FC236}">
                    <a16:creationId xmlns:a16="http://schemas.microsoft.com/office/drawing/2014/main" id="{7B91D4A4-8A04-3246-BF77-B1432EFE9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50" name="Rectangle 20">
                <a:extLst>
                  <a:ext uri="{FF2B5EF4-FFF2-40B4-BE49-F238E27FC236}">
                    <a16:creationId xmlns:a16="http://schemas.microsoft.com/office/drawing/2014/main" id="{6E7129D4-9303-FF42-B622-6280C6028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46" name="Text Box 21">
              <a:extLst>
                <a:ext uri="{FF2B5EF4-FFF2-40B4-BE49-F238E27FC236}">
                  <a16:creationId xmlns:a16="http://schemas.microsoft.com/office/drawing/2014/main" id="{CBC28EB7-DDC5-D646-8479-DB9557D1B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0" y="63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1BCED482-C57F-924D-AE28-158AC6AB62D2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1254125"/>
            <a:ext cx="2671763" cy="1565275"/>
            <a:chOff x="1542" y="872"/>
            <a:chExt cx="1683" cy="986"/>
          </a:xfrm>
        </p:grpSpPr>
        <p:grpSp>
          <p:nvGrpSpPr>
            <p:cNvPr id="416839" name="Group 23">
              <a:extLst>
                <a:ext uri="{FF2B5EF4-FFF2-40B4-BE49-F238E27FC236}">
                  <a16:creationId xmlns:a16="http://schemas.microsoft.com/office/drawing/2014/main" id="{A72B8DC1-48A8-304D-8FAE-B56B7DFA2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2" y="909"/>
              <a:ext cx="1683" cy="949"/>
              <a:chOff x="1002" y="157"/>
              <a:chExt cx="1683" cy="949"/>
            </a:xfrm>
          </p:grpSpPr>
          <p:sp>
            <p:nvSpPr>
              <p:cNvPr id="416841" name="AutoShape 24">
                <a:extLst>
                  <a:ext uri="{FF2B5EF4-FFF2-40B4-BE49-F238E27FC236}">
                    <a16:creationId xmlns:a16="http://schemas.microsoft.com/office/drawing/2014/main" id="{B6BEBF68-D091-8841-96C7-EFA2ED7A70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2" name="Rectangle 25">
                <a:extLst>
                  <a:ext uri="{FF2B5EF4-FFF2-40B4-BE49-F238E27FC236}">
                    <a16:creationId xmlns:a16="http://schemas.microsoft.com/office/drawing/2014/main" id="{80AAD0CD-54E8-204F-92BB-EAB6C38F07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3" name="Rectangle 26">
                <a:extLst>
                  <a:ext uri="{FF2B5EF4-FFF2-40B4-BE49-F238E27FC236}">
                    <a16:creationId xmlns:a16="http://schemas.microsoft.com/office/drawing/2014/main" id="{3798A499-0911-F343-8001-7872CF1BE2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44" name="Rectangle 27">
                <a:extLst>
                  <a:ext uri="{FF2B5EF4-FFF2-40B4-BE49-F238E27FC236}">
                    <a16:creationId xmlns:a16="http://schemas.microsoft.com/office/drawing/2014/main" id="{5B7A6924-5254-8F40-8B5B-78D3C3B98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40" name="Text Box 28">
              <a:extLst>
                <a:ext uri="{FF2B5EF4-FFF2-40B4-BE49-F238E27FC236}">
                  <a16:creationId xmlns:a16="http://schemas.microsoft.com/office/drawing/2014/main" id="{6BA4FFE1-3CD6-8543-9CAD-A084559900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2" y="872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</p:grpSp>
      <p:grpSp>
        <p:nvGrpSpPr>
          <p:cNvPr id="6" name="Group 29">
            <a:extLst>
              <a:ext uri="{FF2B5EF4-FFF2-40B4-BE49-F238E27FC236}">
                <a16:creationId xmlns:a16="http://schemas.microsoft.com/office/drawing/2014/main" id="{09B23659-F0CB-3040-831F-241EF3F60DD2}"/>
              </a:ext>
            </a:extLst>
          </p:cNvPr>
          <p:cNvGrpSpPr>
            <a:grpSpLocks/>
          </p:cNvGrpSpPr>
          <p:nvPr/>
        </p:nvGrpSpPr>
        <p:grpSpPr bwMode="auto">
          <a:xfrm>
            <a:off x="2759075" y="1660525"/>
            <a:ext cx="2671763" cy="1539875"/>
            <a:chOff x="1754" y="1128"/>
            <a:chExt cx="1683" cy="970"/>
          </a:xfrm>
        </p:grpSpPr>
        <p:grpSp>
          <p:nvGrpSpPr>
            <p:cNvPr id="416833" name="Group 30">
              <a:extLst>
                <a:ext uri="{FF2B5EF4-FFF2-40B4-BE49-F238E27FC236}">
                  <a16:creationId xmlns:a16="http://schemas.microsoft.com/office/drawing/2014/main" id="{88A11589-185A-9347-9345-7C051A32B6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4" y="1149"/>
              <a:ext cx="1683" cy="949"/>
              <a:chOff x="1002" y="157"/>
              <a:chExt cx="1683" cy="949"/>
            </a:xfrm>
          </p:grpSpPr>
          <p:sp>
            <p:nvSpPr>
              <p:cNvPr id="416835" name="AutoShape 31">
                <a:extLst>
                  <a:ext uri="{FF2B5EF4-FFF2-40B4-BE49-F238E27FC236}">
                    <a16:creationId xmlns:a16="http://schemas.microsoft.com/office/drawing/2014/main" id="{2A600961-D8BE-FE48-8D96-A69BD8F713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6" name="Rectangle 32">
                <a:extLst>
                  <a:ext uri="{FF2B5EF4-FFF2-40B4-BE49-F238E27FC236}">
                    <a16:creationId xmlns:a16="http://schemas.microsoft.com/office/drawing/2014/main" id="{2AD552F8-F701-8D48-9E1E-1D50E7DDE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7" name="Rectangle 33">
                <a:extLst>
                  <a:ext uri="{FF2B5EF4-FFF2-40B4-BE49-F238E27FC236}">
                    <a16:creationId xmlns:a16="http://schemas.microsoft.com/office/drawing/2014/main" id="{0EDC4BEE-59AF-E64E-815E-0B3A5C160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8" name="Rectangle 34">
                <a:extLst>
                  <a:ext uri="{FF2B5EF4-FFF2-40B4-BE49-F238E27FC236}">
                    <a16:creationId xmlns:a16="http://schemas.microsoft.com/office/drawing/2014/main" id="{AB7AA826-B30F-2F4A-A986-178D46C26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34" name="Text Box 35">
              <a:extLst>
                <a:ext uri="{FF2B5EF4-FFF2-40B4-BE49-F238E27FC236}">
                  <a16:creationId xmlns:a16="http://schemas.microsoft.com/office/drawing/2014/main" id="{33C61DFB-E87B-374E-92EA-1917BAEDA8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" y="11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8" name="Group 36">
            <a:extLst>
              <a:ext uri="{FF2B5EF4-FFF2-40B4-BE49-F238E27FC236}">
                <a16:creationId xmlns:a16="http://schemas.microsoft.com/office/drawing/2014/main" id="{04896A95-F204-FD40-A123-AE7EE0619341}"/>
              </a:ext>
            </a:extLst>
          </p:cNvPr>
          <p:cNvGrpSpPr>
            <a:grpSpLocks/>
          </p:cNvGrpSpPr>
          <p:nvPr/>
        </p:nvGrpSpPr>
        <p:grpSpPr bwMode="auto">
          <a:xfrm>
            <a:off x="3013075" y="2041525"/>
            <a:ext cx="2671763" cy="1552575"/>
            <a:chOff x="1914" y="1368"/>
            <a:chExt cx="1683" cy="978"/>
          </a:xfrm>
        </p:grpSpPr>
        <p:grpSp>
          <p:nvGrpSpPr>
            <p:cNvPr id="416827" name="Group 37">
              <a:extLst>
                <a:ext uri="{FF2B5EF4-FFF2-40B4-BE49-F238E27FC236}">
                  <a16:creationId xmlns:a16="http://schemas.microsoft.com/office/drawing/2014/main" id="{E91A0286-5CA1-C14D-8E81-C93BD85310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4" y="1397"/>
              <a:ext cx="1683" cy="949"/>
              <a:chOff x="1002" y="157"/>
              <a:chExt cx="1683" cy="949"/>
            </a:xfrm>
          </p:grpSpPr>
          <p:sp>
            <p:nvSpPr>
              <p:cNvPr id="416829" name="AutoShape 38">
                <a:extLst>
                  <a:ext uri="{FF2B5EF4-FFF2-40B4-BE49-F238E27FC236}">
                    <a16:creationId xmlns:a16="http://schemas.microsoft.com/office/drawing/2014/main" id="{DBF994AF-CE92-DD4F-AA09-DB8F8469F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0" name="Rectangle 39">
                <a:extLst>
                  <a:ext uri="{FF2B5EF4-FFF2-40B4-BE49-F238E27FC236}">
                    <a16:creationId xmlns:a16="http://schemas.microsoft.com/office/drawing/2014/main" id="{B01ACDBC-A64B-AC44-9A42-7EF9F333F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1" name="Rectangle 40">
                <a:extLst>
                  <a:ext uri="{FF2B5EF4-FFF2-40B4-BE49-F238E27FC236}">
                    <a16:creationId xmlns:a16="http://schemas.microsoft.com/office/drawing/2014/main" id="{2FD4F1CF-B3C1-4841-915F-692DBB829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32" name="Rectangle 41">
                <a:extLst>
                  <a:ext uri="{FF2B5EF4-FFF2-40B4-BE49-F238E27FC236}">
                    <a16:creationId xmlns:a16="http://schemas.microsoft.com/office/drawing/2014/main" id="{1ECF7347-D0D1-2B44-B11B-D65C67806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28" name="Text Box 42">
              <a:extLst>
                <a:ext uri="{FF2B5EF4-FFF2-40B4-BE49-F238E27FC236}">
                  <a16:creationId xmlns:a16="http://schemas.microsoft.com/office/drawing/2014/main" id="{3141FB32-4347-6349-ABBB-320987DA11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2" y="136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4</a:t>
              </a:r>
            </a:p>
          </p:txBody>
        </p:sp>
      </p:grpSp>
      <p:grpSp>
        <p:nvGrpSpPr>
          <p:cNvPr id="10" name="Group 43">
            <a:extLst>
              <a:ext uri="{FF2B5EF4-FFF2-40B4-BE49-F238E27FC236}">
                <a16:creationId xmlns:a16="http://schemas.microsoft.com/office/drawing/2014/main" id="{C3100105-D2F2-CA41-84A1-5C82ED6DC535}"/>
              </a:ext>
            </a:extLst>
          </p:cNvPr>
          <p:cNvGrpSpPr>
            <a:grpSpLocks/>
          </p:cNvGrpSpPr>
          <p:nvPr/>
        </p:nvGrpSpPr>
        <p:grpSpPr bwMode="auto">
          <a:xfrm>
            <a:off x="3298825" y="2422525"/>
            <a:ext cx="2671763" cy="1552575"/>
            <a:chOff x="2094" y="1608"/>
            <a:chExt cx="1683" cy="978"/>
          </a:xfrm>
        </p:grpSpPr>
        <p:grpSp>
          <p:nvGrpSpPr>
            <p:cNvPr id="416821" name="Group 44">
              <a:extLst>
                <a:ext uri="{FF2B5EF4-FFF2-40B4-BE49-F238E27FC236}">
                  <a16:creationId xmlns:a16="http://schemas.microsoft.com/office/drawing/2014/main" id="{377B225B-3FB3-9F4B-A8C9-53236FE817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4" y="1637"/>
              <a:ext cx="1683" cy="949"/>
              <a:chOff x="1002" y="157"/>
              <a:chExt cx="1683" cy="949"/>
            </a:xfrm>
          </p:grpSpPr>
          <p:sp>
            <p:nvSpPr>
              <p:cNvPr id="416823" name="AutoShape 45">
                <a:extLst>
                  <a:ext uri="{FF2B5EF4-FFF2-40B4-BE49-F238E27FC236}">
                    <a16:creationId xmlns:a16="http://schemas.microsoft.com/office/drawing/2014/main" id="{4EC8C2E2-32FA-2F4A-83F3-F5CB91465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24" name="Rectangle 46">
                <a:extLst>
                  <a:ext uri="{FF2B5EF4-FFF2-40B4-BE49-F238E27FC236}">
                    <a16:creationId xmlns:a16="http://schemas.microsoft.com/office/drawing/2014/main" id="{0BFAC791-0770-9441-92E1-23FF2A12F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25" name="Rectangle 47">
                <a:extLst>
                  <a:ext uri="{FF2B5EF4-FFF2-40B4-BE49-F238E27FC236}">
                    <a16:creationId xmlns:a16="http://schemas.microsoft.com/office/drawing/2014/main" id="{40024049-2EBB-B24B-83ED-59677D598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26" name="Rectangle 48">
                <a:extLst>
                  <a:ext uri="{FF2B5EF4-FFF2-40B4-BE49-F238E27FC236}">
                    <a16:creationId xmlns:a16="http://schemas.microsoft.com/office/drawing/2014/main" id="{BDC23918-3F4D-7648-AA62-F53AB4DAC1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22" name="Text Box 49">
              <a:extLst>
                <a:ext uri="{FF2B5EF4-FFF2-40B4-BE49-F238E27FC236}">
                  <a16:creationId xmlns:a16="http://schemas.microsoft.com/office/drawing/2014/main" id="{A1410B44-3913-C843-915D-D41B8C6F66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6" y="160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5</a:t>
              </a:r>
            </a:p>
          </p:txBody>
        </p:sp>
      </p:grpSp>
      <p:grpSp>
        <p:nvGrpSpPr>
          <p:cNvPr id="12" name="Group 50">
            <a:extLst>
              <a:ext uri="{FF2B5EF4-FFF2-40B4-BE49-F238E27FC236}">
                <a16:creationId xmlns:a16="http://schemas.microsoft.com/office/drawing/2014/main" id="{D9008D8F-51FF-8244-AF0F-C8C2F6D9D197}"/>
              </a:ext>
            </a:extLst>
          </p:cNvPr>
          <p:cNvGrpSpPr>
            <a:grpSpLocks/>
          </p:cNvGrpSpPr>
          <p:nvPr/>
        </p:nvGrpSpPr>
        <p:grpSpPr bwMode="auto">
          <a:xfrm>
            <a:off x="3603625" y="2790825"/>
            <a:ext cx="2671763" cy="1565275"/>
            <a:chOff x="2286" y="1840"/>
            <a:chExt cx="1683" cy="986"/>
          </a:xfrm>
        </p:grpSpPr>
        <p:grpSp>
          <p:nvGrpSpPr>
            <p:cNvPr id="416815" name="Group 51">
              <a:extLst>
                <a:ext uri="{FF2B5EF4-FFF2-40B4-BE49-F238E27FC236}">
                  <a16:creationId xmlns:a16="http://schemas.microsoft.com/office/drawing/2014/main" id="{8886A155-049A-9945-9950-71F04F921B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" y="1877"/>
              <a:ext cx="1683" cy="949"/>
              <a:chOff x="1002" y="157"/>
              <a:chExt cx="1683" cy="949"/>
            </a:xfrm>
          </p:grpSpPr>
          <p:sp>
            <p:nvSpPr>
              <p:cNvPr id="416817" name="AutoShape 52">
                <a:extLst>
                  <a:ext uri="{FF2B5EF4-FFF2-40B4-BE49-F238E27FC236}">
                    <a16:creationId xmlns:a16="http://schemas.microsoft.com/office/drawing/2014/main" id="{9F6D7998-6000-2742-8274-F55D4C2D2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8" name="Rectangle 53">
                <a:extLst>
                  <a:ext uri="{FF2B5EF4-FFF2-40B4-BE49-F238E27FC236}">
                    <a16:creationId xmlns:a16="http://schemas.microsoft.com/office/drawing/2014/main" id="{91857B5D-0EA2-434C-9058-88317A382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9" name="Rectangle 54">
                <a:extLst>
                  <a:ext uri="{FF2B5EF4-FFF2-40B4-BE49-F238E27FC236}">
                    <a16:creationId xmlns:a16="http://schemas.microsoft.com/office/drawing/2014/main" id="{F9008087-EACE-6741-BDEF-C8EC20267C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20" name="Rectangle 55">
                <a:extLst>
                  <a:ext uri="{FF2B5EF4-FFF2-40B4-BE49-F238E27FC236}">
                    <a16:creationId xmlns:a16="http://schemas.microsoft.com/office/drawing/2014/main" id="{84284206-F312-0445-8A34-3C09E6B48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16" name="Text Box 56">
              <a:extLst>
                <a:ext uri="{FF2B5EF4-FFF2-40B4-BE49-F238E27FC236}">
                  <a16:creationId xmlns:a16="http://schemas.microsoft.com/office/drawing/2014/main" id="{F8BB8D8A-95CA-D64E-8E07-AD0CB1FE76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4" y="184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6</a:t>
              </a:r>
            </a:p>
          </p:txBody>
        </p:sp>
      </p:grpSp>
      <p:grpSp>
        <p:nvGrpSpPr>
          <p:cNvPr id="14" name="Group 57">
            <a:extLst>
              <a:ext uri="{FF2B5EF4-FFF2-40B4-BE49-F238E27FC236}">
                <a16:creationId xmlns:a16="http://schemas.microsoft.com/office/drawing/2014/main" id="{C09EF25B-0EB6-BE41-A169-9E2BEB4A61C5}"/>
              </a:ext>
            </a:extLst>
          </p:cNvPr>
          <p:cNvGrpSpPr>
            <a:grpSpLocks/>
          </p:cNvGrpSpPr>
          <p:nvPr/>
        </p:nvGrpSpPr>
        <p:grpSpPr bwMode="auto">
          <a:xfrm>
            <a:off x="3870325" y="3184525"/>
            <a:ext cx="2671763" cy="1552575"/>
            <a:chOff x="2454" y="2088"/>
            <a:chExt cx="1683" cy="978"/>
          </a:xfrm>
        </p:grpSpPr>
        <p:grpSp>
          <p:nvGrpSpPr>
            <p:cNvPr id="416809" name="Group 58">
              <a:extLst>
                <a:ext uri="{FF2B5EF4-FFF2-40B4-BE49-F238E27FC236}">
                  <a16:creationId xmlns:a16="http://schemas.microsoft.com/office/drawing/2014/main" id="{1B7098F7-DF11-DB4C-8827-01AD50C86A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54" y="2117"/>
              <a:ext cx="1683" cy="949"/>
              <a:chOff x="1002" y="157"/>
              <a:chExt cx="1683" cy="949"/>
            </a:xfrm>
          </p:grpSpPr>
          <p:sp>
            <p:nvSpPr>
              <p:cNvPr id="416811" name="AutoShape 59">
                <a:extLst>
                  <a:ext uri="{FF2B5EF4-FFF2-40B4-BE49-F238E27FC236}">
                    <a16:creationId xmlns:a16="http://schemas.microsoft.com/office/drawing/2014/main" id="{E8FCCC8D-2B4F-8849-868B-E61A4267B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2" name="Rectangle 60">
                <a:extLst>
                  <a:ext uri="{FF2B5EF4-FFF2-40B4-BE49-F238E27FC236}">
                    <a16:creationId xmlns:a16="http://schemas.microsoft.com/office/drawing/2014/main" id="{1CC774BB-F157-C44E-B5C1-0A705C896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3" name="Rectangle 61">
                <a:extLst>
                  <a:ext uri="{FF2B5EF4-FFF2-40B4-BE49-F238E27FC236}">
                    <a16:creationId xmlns:a16="http://schemas.microsoft.com/office/drawing/2014/main" id="{D83F6C26-9393-6043-B0C2-9830371257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14" name="Rectangle 62">
                <a:extLst>
                  <a:ext uri="{FF2B5EF4-FFF2-40B4-BE49-F238E27FC236}">
                    <a16:creationId xmlns:a16="http://schemas.microsoft.com/office/drawing/2014/main" id="{24973A29-7924-1A4D-B7F8-7EDA191B0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10" name="Text Box 63">
              <a:extLst>
                <a:ext uri="{FF2B5EF4-FFF2-40B4-BE49-F238E27FC236}">
                  <a16:creationId xmlns:a16="http://schemas.microsoft.com/office/drawing/2014/main" id="{2FE04E5A-AFD4-8E4B-A08D-D9C333F68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8" y="208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7</a:t>
              </a:r>
            </a:p>
          </p:txBody>
        </p:sp>
      </p:grpSp>
      <p:grpSp>
        <p:nvGrpSpPr>
          <p:cNvPr id="16" name="Group 71">
            <a:extLst>
              <a:ext uri="{FF2B5EF4-FFF2-40B4-BE49-F238E27FC236}">
                <a16:creationId xmlns:a16="http://schemas.microsoft.com/office/drawing/2014/main" id="{196408EE-80FC-BB47-8BE1-214917C16889}"/>
              </a:ext>
            </a:extLst>
          </p:cNvPr>
          <p:cNvGrpSpPr>
            <a:grpSpLocks/>
          </p:cNvGrpSpPr>
          <p:nvPr/>
        </p:nvGrpSpPr>
        <p:grpSpPr bwMode="auto">
          <a:xfrm>
            <a:off x="4124325" y="3565525"/>
            <a:ext cx="2671763" cy="1552575"/>
            <a:chOff x="2614" y="2328"/>
            <a:chExt cx="1683" cy="978"/>
          </a:xfrm>
        </p:grpSpPr>
        <p:grpSp>
          <p:nvGrpSpPr>
            <p:cNvPr id="416803" name="Group 72">
              <a:extLst>
                <a:ext uri="{FF2B5EF4-FFF2-40B4-BE49-F238E27FC236}">
                  <a16:creationId xmlns:a16="http://schemas.microsoft.com/office/drawing/2014/main" id="{126C6933-D3FD-A34D-9E82-23B1DA98CB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4" y="2357"/>
              <a:ext cx="1683" cy="949"/>
              <a:chOff x="1002" y="157"/>
              <a:chExt cx="1683" cy="949"/>
            </a:xfrm>
          </p:grpSpPr>
          <p:sp>
            <p:nvSpPr>
              <p:cNvPr id="416805" name="AutoShape 73">
                <a:extLst>
                  <a:ext uri="{FF2B5EF4-FFF2-40B4-BE49-F238E27FC236}">
                    <a16:creationId xmlns:a16="http://schemas.microsoft.com/office/drawing/2014/main" id="{738B00B0-0995-2145-A694-F48C6217BF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6" name="Rectangle 74">
                <a:extLst>
                  <a:ext uri="{FF2B5EF4-FFF2-40B4-BE49-F238E27FC236}">
                    <a16:creationId xmlns:a16="http://schemas.microsoft.com/office/drawing/2014/main" id="{1969D4B5-4053-FF49-8498-2B44E5417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7" name="Rectangle 75">
                <a:extLst>
                  <a:ext uri="{FF2B5EF4-FFF2-40B4-BE49-F238E27FC236}">
                    <a16:creationId xmlns:a16="http://schemas.microsoft.com/office/drawing/2014/main" id="{FB13B1C5-48E7-0A48-A373-2AD43F607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8" name="Rectangle 76">
                <a:extLst>
                  <a:ext uri="{FF2B5EF4-FFF2-40B4-BE49-F238E27FC236}">
                    <a16:creationId xmlns:a16="http://schemas.microsoft.com/office/drawing/2014/main" id="{B42D6548-2BA8-6E4C-99A9-46E9A2FE5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804" name="Text Box 77">
              <a:extLst>
                <a:ext uri="{FF2B5EF4-FFF2-40B4-BE49-F238E27FC236}">
                  <a16:creationId xmlns:a16="http://schemas.microsoft.com/office/drawing/2014/main" id="{007E9FFC-F367-A440-8E4F-5C5E8B95C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4" y="2328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8</a:t>
              </a:r>
            </a:p>
          </p:txBody>
        </p:sp>
      </p:grpSp>
      <p:grpSp>
        <p:nvGrpSpPr>
          <p:cNvPr id="18" name="Group 78">
            <a:extLst>
              <a:ext uri="{FF2B5EF4-FFF2-40B4-BE49-F238E27FC236}">
                <a16:creationId xmlns:a16="http://schemas.microsoft.com/office/drawing/2014/main" id="{9EBE33F1-407C-C248-9A6B-41A12235CAC4}"/>
              </a:ext>
            </a:extLst>
          </p:cNvPr>
          <p:cNvGrpSpPr>
            <a:grpSpLocks/>
          </p:cNvGrpSpPr>
          <p:nvPr/>
        </p:nvGrpSpPr>
        <p:grpSpPr bwMode="auto">
          <a:xfrm>
            <a:off x="4441825" y="3933825"/>
            <a:ext cx="2671763" cy="1565275"/>
            <a:chOff x="2814" y="2560"/>
            <a:chExt cx="1683" cy="986"/>
          </a:xfrm>
        </p:grpSpPr>
        <p:grpSp>
          <p:nvGrpSpPr>
            <p:cNvPr id="416797" name="Group 79">
              <a:extLst>
                <a:ext uri="{FF2B5EF4-FFF2-40B4-BE49-F238E27FC236}">
                  <a16:creationId xmlns:a16="http://schemas.microsoft.com/office/drawing/2014/main" id="{7362A297-033A-D14A-9003-DD57C1B4D3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4" y="2597"/>
              <a:ext cx="1683" cy="949"/>
              <a:chOff x="1002" y="157"/>
              <a:chExt cx="1683" cy="949"/>
            </a:xfrm>
          </p:grpSpPr>
          <p:sp>
            <p:nvSpPr>
              <p:cNvPr id="416799" name="AutoShape 80">
                <a:extLst>
                  <a:ext uri="{FF2B5EF4-FFF2-40B4-BE49-F238E27FC236}">
                    <a16:creationId xmlns:a16="http://schemas.microsoft.com/office/drawing/2014/main" id="{301A52EE-DA99-8246-A19C-221E30269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0" name="Rectangle 81">
                <a:extLst>
                  <a:ext uri="{FF2B5EF4-FFF2-40B4-BE49-F238E27FC236}">
                    <a16:creationId xmlns:a16="http://schemas.microsoft.com/office/drawing/2014/main" id="{0EF37476-D8BD-BA44-9FCC-9EA8E0F2B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1" name="Rectangle 82">
                <a:extLst>
                  <a:ext uri="{FF2B5EF4-FFF2-40B4-BE49-F238E27FC236}">
                    <a16:creationId xmlns:a16="http://schemas.microsoft.com/office/drawing/2014/main" id="{4E2421B3-FC85-8348-B216-3BD03D673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802" name="Rectangle 83">
                <a:extLst>
                  <a:ext uri="{FF2B5EF4-FFF2-40B4-BE49-F238E27FC236}">
                    <a16:creationId xmlns:a16="http://schemas.microsoft.com/office/drawing/2014/main" id="{5D612010-FA6A-8E41-A982-CB4A74AA7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798" name="Text Box 84">
              <a:extLst>
                <a:ext uri="{FF2B5EF4-FFF2-40B4-BE49-F238E27FC236}">
                  <a16:creationId xmlns:a16="http://schemas.microsoft.com/office/drawing/2014/main" id="{DA045824-403A-8C45-9833-96395DECE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0" y="2560"/>
              <a:ext cx="19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9</a:t>
              </a:r>
            </a:p>
          </p:txBody>
        </p:sp>
      </p:grpSp>
      <p:grpSp>
        <p:nvGrpSpPr>
          <p:cNvPr id="20" name="Group 64">
            <a:extLst>
              <a:ext uri="{FF2B5EF4-FFF2-40B4-BE49-F238E27FC236}">
                <a16:creationId xmlns:a16="http://schemas.microsoft.com/office/drawing/2014/main" id="{46358054-06D0-FA4E-99D5-9704B077096C}"/>
              </a:ext>
            </a:extLst>
          </p:cNvPr>
          <p:cNvGrpSpPr>
            <a:grpSpLocks/>
          </p:cNvGrpSpPr>
          <p:nvPr/>
        </p:nvGrpSpPr>
        <p:grpSpPr bwMode="auto">
          <a:xfrm>
            <a:off x="4776788" y="4386263"/>
            <a:ext cx="2671762" cy="1552575"/>
            <a:chOff x="2998" y="2808"/>
            <a:chExt cx="1683" cy="978"/>
          </a:xfrm>
        </p:grpSpPr>
        <p:grpSp>
          <p:nvGrpSpPr>
            <p:cNvPr id="416791" name="Group 65">
              <a:extLst>
                <a:ext uri="{FF2B5EF4-FFF2-40B4-BE49-F238E27FC236}">
                  <a16:creationId xmlns:a16="http://schemas.microsoft.com/office/drawing/2014/main" id="{886B3922-9B6A-CE4F-B27F-60DF55CF34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8" y="2837"/>
              <a:ext cx="1683" cy="949"/>
              <a:chOff x="1002" y="157"/>
              <a:chExt cx="1683" cy="949"/>
            </a:xfrm>
          </p:grpSpPr>
          <p:sp>
            <p:nvSpPr>
              <p:cNvPr id="416793" name="AutoShape 66">
                <a:extLst>
                  <a:ext uri="{FF2B5EF4-FFF2-40B4-BE49-F238E27FC236}">
                    <a16:creationId xmlns:a16="http://schemas.microsoft.com/office/drawing/2014/main" id="{10F82D16-1EA7-DD41-8319-F0E6727EB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" y="157"/>
                <a:ext cx="1136" cy="415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810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794" name="Rectangle 67">
                <a:extLst>
                  <a:ext uri="{FF2B5EF4-FFF2-40B4-BE49-F238E27FC236}">
                    <a16:creationId xmlns:a16="http://schemas.microsoft.com/office/drawing/2014/main" id="{EE7817E2-D184-8F4F-892E-830E6B4D11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3" y="454"/>
                <a:ext cx="1682" cy="652"/>
              </a:xfrm>
              <a:prstGeom prst="rect">
                <a:avLst/>
              </a:prstGeom>
              <a:solidFill>
                <a:schemeClr val="tx2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795" name="Rectangle 68">
                <a:extLst>
                  <a:ext uri="{FF2B5EF4-FFF2-40B4-BE49-F238E27FC236}">
                    <a16:creationId xmlns:a16="http://schemas.microsoft.com/office/drawing/2014/main" id="{1DF4ADD3-5CEB-1243-88CE-7CF2B961B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" y="384"/>
                <a:ext cx="448" cy="16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416796" name="Rectangle 69">
                <a:extLst>
                  <a:ext uri="{FF2B5EF4-FFF2-40B4-BE49-F238E27FC236}">
                    <a16:creationId xmlns:a16="http://schemas.microsoft.com/office/drawing/2014/main" id="{99FD12FD-0E49-C44E-A7F5-29B300BF3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376"/>
                <a:ext cx="800" cy="16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</p:grpSp>
        <p:sp>
          <p:nvSpPr>
            <p:cNvPr id="416792" name="Text Box 70">
              <a:extLst>
                <a:ext uri="{FF2B5EF4-FFF2-40B4-BE49-F238E27FC236}">
                  <a16:creationId xmlns:a16="http://schemas.microsoft.com/office/drawing/2014/main" id="{0E35B0C4-43F2-6848-AE29-F5B3B22ED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2" y="2808"/>
              <a:ext cx="27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</a:rPr>
                <a:t>10</a:t>
              </a:r>
            </a:p>
          </p:txBody>
        </p:sp>
      </p:grpSp>
      <p:sp>
        <p:nvSpPr>
          <p:cNvPr id="278613" name="Text Box 85">
            <a:extLst>
              <a:ext uri="{FF2B5EF4-FFF2-40B4-BE49-F238E27FC236}">
                <a16:creationId xmlns:a16="http://schemas.microsoft.com/office/drawing/2014/main" id="{33D14664-B510-FA4B-AD5D-5E81B86E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39</a:t>
            </a:r>
          </a:p>
        </p:txBody>
      </p:sp>
      <p:sp>
        <p:nvSpPr>
          <p:cNvPr id="416790" name="Text Box 86">
            <a:extLst>
              <a:ext uri="{FF2B5EF4-FFF2-40B4-BE49-F238E27FC236}">
                <a16:creationId xmlns:a16="http://schemas.microsoft.com/office/drawing/2014/main" id="{BFAB4599-EBFC-454C-A9C2-695B6AEFB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033033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1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1C8BBA-CA15-C24C-9E67-C608B519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33" t="9710" r="10169" b="15593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0" y="5736272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31 May 2019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4116427" y="3441705"/>
            <a:ext cx="1755707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克尔和</a:t>
            </a:r>
            <a:r>
              <a:rPr kumimoji="0" lang="ko-KR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 </a:t>
            </a: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卡拉</a:t>
            </a:r>
            <a:b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altLang="ko-KR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(31)</a:t>
            </a: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421023" y="3441705"/>
            <a:ext cx="1212191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约翰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(26)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6203896" y="3861048"/>
            <a:ext cx="2555776" cy="1938992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史帝文</a:t>
            </a:r>
            <a:r>
              <a:rPr kumimoji="0" lang="mr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   </a:t>
            </a:r>
            <a:br>
              <a:rPr kumimoji="0" lang="mr-I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mr-I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和卡蒂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 </a:t>
            </a:r>
            <a:r>
              <a:rPr kumimoji="0" lang="ko-KR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杰西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233119" y="3446785"/>
            <a:ext cx="2088232" cy="1323439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力克和苏珊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-3016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5110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xmlns:p14="http://schemas.microsoft.com/office/powerpoint/2010/main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010" name="Rectangle 58">
            <a:extLst>
              <a:ext uri="{FF2B5EF4-FFF2-40B4-BE49-F238E27FC236}">
                <a16:creationId xmlns:a16="http://schemas.microsoft.com/office/drawing/2014/main" id="{5D3085FB-0DA1-3B4B-8859-7E8EA6B3BD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5400" b="1">
                <a:solidFill>
                  <a:srgbClr val="FAFD00"/>
                </a:solidFill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</a:rPr>
            </a:br>
            <a:r>
              <a:rPr lang="zh-CN" altLang="en-US" sz="5400" b="1" i="1">
                <a:solidFill>
                  <a:srgbClr val="FAFD00"/>
                </a:solidFill>
              </a:rPr>
              <a:t>“您的圣经档案”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id="{E24D1EC9-53A8-6649-B516-A02440645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253956" name="Line 4">
            <a:extLst>
              <a:ext uri="{FF2B5EF4-FFF2-40B4-BE49-F238E27FC236}">
                <a16:creationId xmlns:a16="http://schemas.microsoft.com/office/drawing/2014/main" id="{9C1798BD-0F8B-6840-B06A-8D6F75E0855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18820" name="Text Box 8">
            <a:extLst>
              <a:ext uri="{FF2B5EF4-FFF2-40B4-BE49-F238E27FC236}">
                <a16:creationId xmlns:a16="http://schemas.microsoft.com/office/drawing/2014/main" id="{74AFB26C-26EC-714B-BC68-9CA9BD58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18821" name="Text Box 9">
            <a:extLst>
              <a:ext uri="{FF2B5EF4-FFF2-40B4-BE49-F238E27FC236}">
                <a16:creationId xmlns:a16="http://schemas.microsoft.com/office/drawing/2014/main" id="{B86B0D48-F8C4-AF40-BA1D-71DBEB337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8822" name="Text Box 10">
            <a:extLst>
              <a:ext uri="{FF2B5EF4-FFF2-40B4-BE49-F238E27FC236}">
                <a16:creationId xmlns:a16="http://schemas.microsoft.com/office/drawing/2014/main" id="{8769AEB7-8320-2F41-B612-CC73AEBAC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18823" name="Text Box 12">
            <a:extLst>
              <a:ext uri="{FF2B5EF4-FFF2-40B4-BE49-F238E27FC236}">
                <a16:creationId xmlns:a16="http://schemas.microsoft.com/office/drawing/2014/main" id="{4A845A17-E057-D145-B42E-829BEE1E8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</a:t>
            </a:r>
          </a:p>
        </p:txBody>
      </p:sp>
      <p:sp>
        <p:nvSpPr>
          <p:cNvPr id="253982" name="Rectangle 30">
            <a:extLst>
              <a:ext uri="{FF2B5EF4-FFF2-40B4-BE49-F238E27FC236}">
                <a16:creationId xmlns:a16="http://schemas.microsoft.com/office/drawing/2014/main" id="{97BA229E-BDF8-B14A-A0FE-1A7AAF9BC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2962275"/>
            <a:ext cx="7989888" cy="29162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造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默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主</a:t>
            </a: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grpSp>
        <p:nvGrpSpPr>
          <p:cNvPr id="418825" name="Group 36">
            <a:extLst>
              <a:ext uri="{FF2B5EF4-FFF2-40B4-BE49-F238E27FC236}">
                <a16:creationId xmlns:a16="http://schemas.microsoft.com/office/drawing/2014/main" id="{86D569A3-3103-B844-BBF6-CC6D20B0D4CE}"/>
              </a:ext>
            </a:extLst>
          </p:cNvPr>
          <p:cNvGrpSpPr>
            <a:grpSpLocks/>
          </p:cNvGrpSpPr>
          <p:nvPr/>
        </p:nvGrpSpPr>
        <p:grpSpPr bwMode="auto">
          <a:xfrm>
            <a:off x="3313113" y="3378200"/>
            <a:ext cx="1187450" cy="2713038"/>
            <a:chOff x="1799" y="2241"/>
            <a:chExt cx="748" cy="1709"/>
          </a:xfrm>
        </p:grpSpPr>
        <p:sp>
          <p:nvSpPr>
            <p:cNvPr id="253984" name="Text Box 32">
              <a:extLst>
                <a:ext uri="{FF2B5EF4-FFF2-40B4-BE49-F238E27FC236}">
                  <a16:creationId xmlns:a16="http://schemas.microsoft.com/office/drawing/2014/main" id="{EE841F47-3155-4C4E-B98D-ACF18CBD11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7200" b="0" i="0" u="none" strike="noStrike" kern="120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7</a:t>
              </a:r>
            </a:p>
          </p:txBody>
        </p:sp>
        <p:sp>
          <p:nvSpPr>
            <p:cNvPr id="253985" name="Line 33">
              <a:extLst>
                <a:ext uri="{FF2B5EF4-FFF2-40B4-BE49-F238E27FC236}">
                  <a16:creationId xmlns:a16="http://schemas.microsoft.com/office/drawing/2014/main" id="{555B69B4-F3C7-F745-9E5D-918FB303DD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:a16="http://schemas.microsoft.com/office/drawing/2014/main" id="{1ECCC014-A734-5A48-8EF3-C12B84117223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3378200"/>
            <a:ext cx="1187450" cy="2713038"/>
            <a:chOff x="1799" y="2241"/>
            <a:chExt cx="748" cy="1709"/>
          </a:xfrm>
        </p:grpSpPr>
        <p:sp>
          <p:nvSpPr>
            <p:cNvPr id="253990" name="Text Box 38">
              <a:extLst>
                <a:ext uri="{FF2B5EF4-FFF2-40B4-BE49-F238E27FC236}">
                  <a16:creationId xmlns:a16="http://schemas.microsoft.com/office/drawing/2014/main" id="{63E7B589-4720-F24D-B857-0A4F1887F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99" y="2241"/>
              <a:ext cx="748" cy="17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7200" b="0" i="0" u="none" strike="noStrike" kern="1200" cap="none" spc="0" normalizeH="0" baseline="0" noProof="0" dirty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7</a:t>
              </a:r>
            </a:p>
          </p:txBody>
        </p:sp>
        <p:sp>
          <p:nvSpPr>
            <p:cNvPr id="253991" name="Line 39">
              <a:extLst>
                <a:ext uri="{FF2B5EF4-FFF2-40B4-BE49-F238E27FC236}">
                  <a16:creationId xmlns:a16="http://schemas.microsoft.com/office/drawing/2014/main" id="{275E91C0-ABDD-A24C-B5A9-D42CA9CB87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9" y="3014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254011" name="Text Box 59">
            <a:extLst>
              <a:ext uri="{FF2B5EF4-FFF2-40B4-BE49-F238E27FC236}">
                <a16:creationId xmlns:a16="http://schemas.microsoft.com/office/drawing/2014/main" id="{CD513D11-5D31-0348-8C17-CB4EB5F23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40</a:t>
            </a:r>
          </a:p>
        </p:txBody>
      </p:sp>
      <p:sp>
        <p:nvSpPr>
          <p:cNvPr id="418828" name="Text Box 60">
            <a:extLst>
              <a:ext uri="{FF2B5EF4-FFF2-40B4-BE49-F238E27FC236}">
                <a16:creationId xmlns:a16="http://schemas.microsoft.com/office/drawing/2014/main" id="{E66EFC18-EA64-7340-8FE9-AA6426456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  <p:sp>
        <p:nvSpPr>
          <p:cNvPr id="34" name="Rectangle 30">
            <a:extLst>
              <a:ext uri="{FF2B5EF4-FFF2-40B4-BE49-F238E27FC236}">
                <a16:creationId xmlns:a16="http://schemas.microsoft.com/office/drawing/2014/main" id="{463BBE25-A4E0-4A41-9307-E1098CADB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造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默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主</a:t>
            </a: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91E41202-E502-CF4E-AE94-10980A55F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2967038"/>
            <a:ext cx="7989888" cy="2916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造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默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主</a:t>
            </a: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837CDB5D-6DC1-9345-B3A8-BA27D4467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825" y="2967038"/>
            <a:ext cx="7989888" cy="29162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造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   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默</a:t>
            </a:r>
            <a:r>
              <a:rPr kumimoji="0" lang="zh-CN" altLang="en-US" sz="14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主</a:t>
            </a: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278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3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82" grpId="0"/>
      <p:bldP spid="34" grpId="0"/>
      <p:bldP spid="35" grpId="0"/>
      <p:bldP spid="3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>
            <a:extLst>
              <a:ext uri="{FF2B5EF4-FFF2-40B4-BE49-F238E27FC236}">
                <a16:creationId xmlns:a16="http://schemas.microsoft.com/office/drawing/2014/main" id="{EB401D2A-8EC9-8D4F-9F29-3A9C3E08D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3384550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9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998D18D-0A3B-4846-8E26-B31C8A965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id="{40A52909-3C9F-9044-97CA-3FB303756F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0182" name="Rectangle 6">
            <a:extLst>
              <a:ext uri="{FF2B5EF4-FFF2-40B4-BE49-F238E27FC236}">
                <a16:creationId xmlns:a16="http://schemas.microsoft.com/office/drawing/2014/main" id="{0E438714-EACF-3145-94D1-EC33CA4B8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3382963"/>
            <a:ext cx="6173788" cy="2401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-122"/>
              </a:rPr>
              <a:t>= </a:t>
            </a:r>
            <a:r>
              <a:rPr kumimoji="0" lang="en-US" altLang="zh-CN" sz="172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charset="0"/>
                <a:ea typeface="宋体" charset="-122"/>
              </a:rPr>
              <a:t>4</a:t>
            </a:r>
            <a:r>
              <a:rPr kumimoji="0" lang="en-US" altLang="zh-CN" sz="1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宋体" charset="-122"/>
              </a:rPr>
              <a:t>+</a:t>
            </a:r>
            <a:r>
              <a:rPr kumimoji="0" lang="en-US" altLang="zh-CN" sz="172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" charset="0"/>
                <a:ea typeface="宋体" charset="-122"/>
              </a:rPr>
              <a:t>3</a:t>
            </a:r>
          </a:p>
        </p:txBody>
      </p:sp>
      <p:sp>
        <p:nvSpPr>
          <p:cNvPr id="50183" name="Line 7">
            <a:extLst>
              <a:ext uri="{FF2B5EF4-FFF2-40B4-BE49-F238E27FC236}">
                <a16:creationId xmlns:a16="http://schemas.microsoft.com/office/drawing/2014/main" id="{E5EC602E-B971-BB43-BF89-21F6B5ACAB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395413" y="4852988"/>
            <a:ext cx="617537" cy="1587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0870" name="Text Box 8">
            <a:extLst>
              <a:ext uri="{FF2B5EF4-FFF2-40B4-BE49-F238E27FC236}">
                <a16:creationId xmlns:a16="http://schemas.microsoft.com/office/drawing/2014/main" id="{4E3381D0-D3E7-2244-B026-D1CD5C442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0871" name="Text Box 9">
            <a:extLst>
              <a:ext uri="{FF2B5EF4-FFF2-40B4-BE49-F238E27FC236}">
                <a16:creationId xmlns:a16="http://schemas.microsoft.com/office/drawing/2014/main" id="{0FA8179F-2FC0-A747-9134-BC23CC2D2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20872" name="Text Box 10">
            <a:extLst>
              <a:ext uri="{FF2B5EF4-FFF2-40B4-BE49-F238E27FC236}">
                <a16:creationId xmlns:a16="http://schemas.microsoft.com/office/drawing/2014/main" id="{64D08EE1-5E67-454B-8525-378B7C056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0191" name="Rectangle 15">
            <a:extLst>
              <a:ext uri="{FF2B5EF4-FFF2-40B4-BE49-F238E27FC236}">
                <a16:creationId xmlns:a16="http://schemas.microsoft.com/office/drawing/2014/main" id="{89FCEA24-1967-3142-899F-88FA428A64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222375"/>
            <a:ext cx="7800975" cy="167005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sz="5400" b="1">
                <a:solidFill>
                  <a:srgbClr val="FAFD00"/>
                </a:solidFill>
              </a:rPr>
              <a:t>打开 </a:t>
            </a:r>
            <a:br>
              <a:rPr lang="zh-CN" altLang="en-US" sz="5400" b="1">
                <a:solidFill>
                  <a:srgbClr val="FAFD00"/>
                </a:solidFill>
              </a:rPr>
            </a:br>
            <a:r>
              <a:rPr lang="zh-CN" altLang="en-US" sz="5400" b="1" i="1">
                <a:solidFill>
                  <a:srgbClr val="FAFD00"/>
                </a:solidFill>
              </a:rPr>
              <a:t>“您的圣经档案”</a:t>
            </a:r>
          </a:p>
        </p:txBody>
      </p:sp>
      <p:sp>
        <p:nvSpPr>
          <p:cNvPr id="50192" name="Text Box 16">
            <a:extLst>
              <a:ext uri="{FF2B5EF4-FFF2-40B4-BE49-F238E27FC236}">
                <a16:creationId xmlns:a16="http://schemas.microsoft.com/office/drawing/2014/main" id="{C842B14C-9ADD-1946-87D9-2D60D36B0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2</a:t>
            </a:r>
          </a:p>
        </p:txBody>
      </p:sp>
      <p:sp>
        <p:nvSpPr>
          <p:cNvPr id="50194" name="Text Box 18">
            <a:extLst>
              <a:ext uri="{FF2B5EF4-FFF2-40B4-BE49-F238E27FC236}">
                <a16:creationId xmlns:a16="http://schemas.microsoft.com/office/drawing/2014/main" id="{7D5743FD-FACB-1447-A07D-6B8DD541A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41</a:t>
            </a:r>
          </a:p>
        </p:txBody>
      </p:sp>
      <p:sp>
        <p:nvSpPr>
          <p:cNvPr id="420876" name="Text Box 19">
            <a:extLst>
              <a:ext uri="{FF2B5EF4-FFF2-40B4-BE49-F238E27FC236}">
                <a16:creationId xmlns:a16="http://schemas.microsoft.com/office/drawing/2014/main" id="{FBA4CDA2-E4CB-3443-9159-B8E790EEB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863299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 autoUpdateAnimBg="0"/>
      <p:bldP spid="50182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0A43275-9720-2941-9A9E-352C43F03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2227" name="Line 3">
            <a:extLst>
              <a:ext uri="{FF2B5EF4-FFF2-40B4-BE49-F238E27FC236}">
                <a16:creationId xmlns:a16="http://schemas.microsoft.com/office/drawing/2014/main" id="{833AFF29-ACA0-C247-9563-1CE0E2249A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2915" name="Rectangle 5">
            <a:extLst>
              <a:ext uri="{FF2B5EF4-FFF2-40B4-BE49-F238E27FC236}">
                <a16:creationId xmlns:a16="http://schemas.microsoft.com/office/drawing/2014/main" id="{71B8C407-6616-6E44-90CB-294C0B24E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0925" y="3886200"/>
            <a:ext cx="7051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6260949-CF00-D243-BC3F-FE5F6AE9AC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3729038"/>
            <a:ext cx="9144001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造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3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默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主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22917" name="Text Box 7">
            <a:extLst>
              <a:ext uri="{FF2B5EF4-FFF2-40B4-BE49-F238E27FC236}">
                <a16:creationId xmlns:a16="http://schemas.microsoft.com/office/drawing/2014/main" id="{ED497A76-6495-884B-9C2A-04BFA69AA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2239" name="Text Box 15">
            <a:extLst>
              <a:ext uri="{FF2B5EF4-FFF2-40B4-BE49-F238E27FC236}">
                <a16:creationId xmlns:a16="http://schemas.microsoft.com/office/drawing/2014/main" id="{7F2B9668-98DE-BE47-BF57-53D9A216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4425" y="6413500"/>
            <a:ext cx="29845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1</a:t>
            </a:r>
          </a:p>
        </p:txBody>
      </p:sp>
      <p:sp>
        <p:nvSpPr>
          <p:cNvPr id="52240" name="Rectangle 16">
            <a:extLst>
              <a:ext uri="{FF2B5EF4-FFF2-40B4-BE49-F238E27FC236}">
                <a16:creationId xmlns:a16="http://schemas.microsoft.com/office/drawing/2014/main" id="{42C10206-A751-4844-9F48-27C820B85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22375"/>
            <a:ext cx="7800975" cy="16700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宋体" panose="02010600030101010101" pitchFamily="2" charset="-122"/>
              </a:rPr>
              <a:t>打开 </a:t>
            </a:r>
            <a:b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宋体" panose="02010600030101010101" pitchFamily="2" charset="-122"/>
              </a:rPr>
            </a:br>
            <a:r>
              <a:rPr kumimoji="0" lang="zh-CN" altLang="en-US" sz="5400" b="1" i="1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宋体" panose="02010600030101010101" pitchFamily="2" charset="-122"/>
              </a:rPr>
              <a:t>“您的圣经档案”</a:t>
            </a:r>
          </a:p>
        </p:txBody>
      </p:sp>
      <p:sp>
        <p:nvSpPr>
          <p:cNvPr id="52242" name="Rectangle 18">
            <a:extLst>
              <a:ext uri="{FF2B5EF4-FFF2-40B4-BE49-F238E27FC236}">
                <a16:creationId xmlns:a16="http://schemas.microsoft.com/office/drawing/2014/main" id="{19565491-09B2-824A-ADEF-AC3306561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16338"/>
            <a:ext cx="91440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造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3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默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主</a:t>
            </a:r>
            <a:r>
              <a:rPr kumimoji="0" lang="zh-CN" altLang="en-US" sz="101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2243" name="Text Box 19">
            <a:extLst>
              <a:ext uri="{FF2B5EF4-FFF2-40B4-BE49-F238E27FC236}">
                <a16:creationId xmlns:a16="http://schemas.microsoft.com/office/drawing/2014/main" id="{C3249BA7-982C-7A4D-A81D-0BEDC8DAB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42</a:t>
            </a:r>
          </a:p>
        </p:txBody>
      </p:sp>
      <p:sp>
        <p:nvSpPr>
          <p:cNvPr id="422922" name="Text Box 20">
            <a:extLst>
              <a:ext uri="{FF2B5EF4-FFF2-40B4-BE49-F238E27FC236}">
                <a16:creationId xmlns:a16="http://schemas.microsoft.com/office/drawing/2014/main" id="{EC7B7798-44A9-C244-BF06-672D60B3AD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4744387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0" grpId="0"/>
      <p:bldP spid="5224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155035B7-6C67-4C4C-9140-E8CAE03DC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F2D62B90-6C44-324C-9369-6502A1A3C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74084" name="Line 4">
            <a:extLst>
              <a:ext uri="{FF2B5EF4-FFF2-40B4-BE49-F238E27FC236}">
                <a16:creationId xmlns:a16="http://schemas.microsoft.com/office/drawing/2014/main" id="{96A216C2-01ED-724C-8421-E3739867BE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5E612823-55DB-3745-B1C4-9AD80D0945FD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74086" name="Text Box 6">
              <a:extLst>
                <a:ext uri="{FF2B5EF4-FFF2-40B4-BE49-F238E27FC236}">
                  <a16:creationId xmlns:a16="http://schemas.microsoft.com/office/drawing/2014/main" id="{D22F18DF-A77E-4E4B-BD7F-8CC13F2BB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默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74087" name="AutoShape 7">
              <a:extLst>
                <a:ext uri="{FF2B5EF4-FFF2-40B4-BE49-F238E27FC236}">
                  <a16:creationId xmlns:a16="http://schemas.microsoft.com/office/drawing/2014/main" id="{D90A2ECE-FBA8-AF48-8569-615A38078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47E21397-1852-AB46-8067-5B8DEDEBA425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74089" name="Text Box 9">
              <a:extLst>
                <a:ext uri="{FF2B5EF4-FFF2-40B4-BE49-F238E27FC236}">
                  <a16:creationId xmlns:a16="http://schemas.microsoft.com/office/drawing/2014/main" id="{1A81B2A7-68A0-0142-B150-2DE8D32E5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4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人物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4090" name="AutoShape 10">
              <a:extLst>
                <a:ext uri="{FF2B5EF4-FFF2-40B4-BE49-F238E27FC236}">
                  <a16:creationId xmlns:a16="http://schemas.microsoft.com/office/drawing/2014/main" id="{51E1F0DB-D98C-D848-8B6E-ED63101E5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926D19CE-47B0-7743-9E6A-B46B4D7307AE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09713"/>
            <a:ext cx="4164013" cy="923925"/>
            <a:chOff x="1530" y="951"/>
            <a:chExt cx="2623" cy="582"/>
          </a:xfrm>
        </p:grpSpPr>
        <p:sp>
          <p:nvSpPr>
            <p:cNvPr id="174092" name="Text Box 12">
              <a:extLst>
                <a:ext uri="{FF2B5EF4-FFF2-40B4-BE49-F238E27FC236}">
                  <a16:creationId xmlns:a16="http://schemas.microsoft.com/office/drawing/2014/main" id="{41024D99-81BB-F646-8EE9-55056E81C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1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造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创造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4093" name="AutoShape 13">
              <a:extLst>
                <a:ext uri="{FF2B5EF4-FFF2-40B4-BE49-F238E27FC236}">
                  <a16:creationId xmlns:a16="http://schemas.microsoft.com/office/drawing/2014/main" id="{A4BD969C-F075-F24D-BEA4-A8741AF90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4967" name="Text Box 14">
            <a:extLst>
              <a:ext uri="{FF2B5EF4-FFF2-40B4-BE49-F238E27FC236}">
                <a16:creationId xmlns:a16="http://schemas.microsoft.com/office/drawing/2014/main" id="{34F0A0B4-CEFB-A043-B4C9-A9F1326C0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4968" name="Text Box 16">
            <a:extLst>
              <a:ext uri="{FF2B5EF4-FFF2-40B4-BE49-F238E27FC236}">
                <a16:creationId xmlns:a16="http://schemas.microsoft.com/office/drawing/2014/main" id="{69BC8D9E-C293-D34D-8710-E092BBB31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5" name="Group 20">
            <a:extLst>
              <a:ext uri="{FF2B5EF4-FFF2-40B4-BE49-F238E27FC236}">
                <a16:creationId xmlns:a16="http://schemas.microsoft.com/office/drawing/2014/main" id="{C0C17732-BA3F-D743-A86F-66887C11F2E3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4013200" cy="1006475"/>
            <a:chOff x="1520" y="2105"/>
            <a:chExt cx="2528" cy="634"/>
          </a:xfrm>
        </p:grpSpPr>
        <p:sp>
          <p:nvSpPr>
            <p:cNvPr id="174101" name="Text Box 21">
              <a:extLst>
                <a:ext uri="{FF2B5EF4-FFF2-40B4-BE49-F238E27FC236}">
                  <a16:creationId xmlns:a16="http://schemas.microsoft.com/office/drawing/2014/main" id="{C4A8A2DA-065F-9F42-9CFC-9998868449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2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时期 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4102" name="AutoShape 22">
              <a:extLst>
                <a:ext uri="{FF2B5EF4-FFF2-40B4-BE49-F238E27FC236}">
                  <a16:creationId xmlns:a16="http://schemas.microsoft.com/office/drawing/2014/main" id="{31294F5C-D5DA-9F43-9743-25B114A5E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3" name="Rectangle 23">
              <a:extLst>
                <a:ext uri="{FF2B5EF4-FFF2-40B4-BE49-F238E27FC236}">
                  <a16:creationId xmlns:a16="http://schemas.microsoft.com/office/drawing/2014/main" id="{2DBE6574-F233-E44B-8461-C29908CB3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255A04A4-50EC-3E4A-B3FA-7C2B48FB1A07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183188" cy="831850"/>
            <a:chOff x="1524" y="3327"/>
            <a:chExt cx="3265" cy="524"/>
          </a:xfrm>
        </p:grpSpPr>
        <p:sp>
          <p:nvSpPr>
            <p:cNvPr id="174105" name="Text Box 25">
              <a:extLst>
                <a:ext uri="{FF2B5EF4-FFF2-40B4-BE49-F238E27FC236}">
                  <a16:creationId xmlns:a16="http://schemas.microsoft.com/office/drawing/2014/main" id="{FE161AB5-2CA1-A541-82BC-5BF5C391F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主耶稣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74106" name="AutoShape 26">
              <a:extLst>
                <a:ext uri="{FF2B5EF4-FFF2-40B4-BE49-F238E27FC236}">
                  <a16:creationId xmlns:a16="http://schemas.microsoft.com/office/drawing/2014/main" id="{DA4EBA18-9A07-034F-8C1B-E62731EBD7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74107" name="Rectangle 27">
              <a:extLst>
                <a:ext uri="{FF2B5EF4-FFF2-40B4-BE49-F238E27FC236}">
                  <a16:creationId xmlns:a16="http://schemas.microsoft.com/office/drawing/2014/main" id="{B3DA1E77-4451-1047-B2DE-46A76F16F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74108" name="Text Box 28">
            <a:extLst>
              <a:ext uri="{FF2B5EF4-FFF2-40B4-BE49-F238E27FC236}">
                <a16:creationId xmlns:a16="http://schemas.microsoft.com/office/drawing/2014/main" id="{B8F8CB6C-C1F4-2742-986A-4D0C40462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5</a:t>
            </a:r>
          </a:p>
        </p:txBody>
      </p:sp>
      <p:sp>
        <p:nvSpPr>
          <p:cNvPr id="174109" name="Text Box 29">
            <a:extLst>
              <a:ext uri="{FF2B5EF4-FFF2-40B4-BE49-F238E27FC236}">
                <a16:creationId xmlns:a16="http://schemas.microsoft.com/office/drawing/2014/main" id="{35D5B102-EB74-0F41-A161-A00CC0BA5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43</a:t>
            </a:r>
          </a:p>
        </p:txBody>
      </p:sp>
      <p:sp>
        <p:nvSpPr>
          <p:cNvPr id="424973" name="Text Box 30">
            <a:extLst>
              <a:ext uri="{FF2B5EF4-FFF2-40B4-BE49-F238E27FC236}">
                <a16:creationId xmlns:a16="http://schemas.microsoft.com/office/drawing/2014/main" id="{27993A32-BED2-484D-82DB-3A88CC8DF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90577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2" grpId="0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33AF6D6A-7037-D143-A0E3-89BAE00F5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A9B761C3-5A74-7C49-9910-C5C11C40B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80228" name="Line 4">
            <a:extLst>
              <a:ext uri="{FF2B5EF4-FFF2-40B4-BE49-F238E27FC236}">
                <a16:creationId xmlns:a16="http://schemas.microsoft.com/office/drawing/2014/main" id="{A86C928A-C6BD-DD4A-A2F2-D0F51643D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EBE2487B-4F42-224A-AA6A-EC7B1E7956FE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0230" name="Text Box 6">
              <a:extLst>
                <a:ext uri="{FF2B5EF4-FFF2-40B4-BE49-F238E27FC236}">
                  <a16:creationId xmlns:a16="http://schemas.microsoft.com/office/drawing/2014/main" id="{AAF54E51-3E8A-5B42-8B79-3FD6F97D0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默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80231" name="AutoShape 7">
              <a:extLst>
                <a:ext uri="{FF2B5EF4-FFF2-40B4-BE49-F238E27FC236}">
                  <a16:creationId xmlns:a16="http://schemas.microsoft.com/office/drawing/2014/main" id="{3FDF0D80-6549-E74A-A4AB-94A7FFBC7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3" name="Group 8">
            <a:extLst>
              <a:ext uri="{FF2B5EF4-FFF2-40B4-BE49-F238E27FC236}">
                <a16:creationId xmlns:a16="http://schemas.microsoft.com/office/drawing/2014/main" id="{DF3C7D7C-FAED-AE4A-9F87-006F65F26156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3981450" cy="1016000"/>
            <a:chOff x="1527" y="1485"/>
            <a:chExt cx="2508" cy="640"/>
          </a:xfrm>
        </p:grpSpPr>
        <p:sp>
          <p:nvSpPr>
            <p:cNvPr id="180233" name="Text Box 9">
              <a:extLst>
                <a:ext uri="{FF2B5EF4-FFF2-40B4-BE49-F238E27FC236}">
                  <a16:creationId xmlns:a16="http://schemas.microsoft.com/office/drawing/2014/main" id="{F4437818-232E-594B-9262-EC850FADDE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4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人物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0234" name="AutoShape 10">
              <a:extLst>
                <a:ext uri="{FF2B5EF4-FFF2-40B4-BE49-F238E27FC236}">
                  <a16:creationId xmlns:a16="http://schemas.microsoft.com/office/drawing/2014/main" id="{43CAD106-25AD-B94E-B351-3FE3711B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B72F47EC-E704-5446-9228-36EAB76173CB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09713"/>
            <a:ext cx="4092575" cy="923925"/>
            <a:chOff x="1530" y="951"/>
            <a:chExt cx="2578" cy="582"/>
          </a:xfrm>
        </p:grpSpPr>
        <p:sp>
          <p:nvSpPr>
            <p:cNvPr id="180236" name="Text Box 12">
              <a:extLst>
                <a:ext uri="{FF2B5EF4-FFF2-40B4-BE49-F238E27FC236}">
                  <a16:creationId xmlns:a16="http://schemas.microsoft.com/office/drawing/2014/main" id="{64A572AB-0BA6-9C44-9E23-7A9D24439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造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创造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0237" name="AutoShape 13">
              <a:extLst>
                <a:ext uri="{FF2B5EF4-FFF2-40B4-BE49-F238E27FC236}">
                  <a16:creationId xmlns:a16="http://schemas.microsoft.com/office/drawing/2014/main" id="{860B9463-7F1D-A745-A1A9-B2C25D1964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7015" name="Text Box 14">
            <a:extLst>
              <a:ext uri="{FF2B5EF4-FFF2-40B4-BE49-F238E27FC236}">
                <a16:creationId xmlns:a16="http://schemas.microsoft.com/office/drawing/2014/main" id="{AC105796-8412-C440-94D0-644849B8F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7016" name="Text Box 16">
            <a:extLst>
              <a:ext uri="{FF2B5EF4-FFF2-40B4-BE49-F238E27FC236}">
                <a16:creationId xmlns:a16="http://schemas.microsoft.com/office/drawing/2014/main" id="{8A852D65-3D47-C24E-94D8-4CB39F3AF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5" name="Group 20">
            <a:extLst>
              <a:ext uri="{FF2B5EF4-FFF2-40B4-BE49-F238E27FC236}">
                <a16:creationId xmlns:a16="http://schemas.microsoft.com/office/drawing/2014/main" id="{AE900C58-1E3D-104B-8F88-E93DE56A2DFC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0245" name="Text Box 21">
              <a:extLst>
                <a:ext uri="{FF2B5EF4-FFF2-40B4-BE49-F238E27FC236}">
                  <a16:creationId xmlns:a16="http://schemas.microsoft.com/office/drawing/2014/main" id="{A39BC718-69DE-3C4A-A007-436332D4A2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时期 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0246" name="AutoShape 22">
              <a:extLst>
                <a:ext uri="{FF2B5EF4-FFF2-40B4-BE49-F238E27FC236}">
                  <a16:creationId xmlns:a16="http://schemas.microsoft.com/office/drawing/2014/main" id="{5044B16A-CB77-F84F-A05A-B18B4E660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47" name="Rectangle 23">
              <a:extLst>
                <a:ext uri="{FF2B5EF4-FFF2-40B4-BE49-F238E27FC236}">
                  <a16:creationId xmlns:a16="http://schemas.microsoft.com/office/drawing/2014/main" id="{EAEE1FDE-4232-8B42-B5EF-5D9471EC0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90BF0063-4115-264B-9AD3-F23EFD216CB2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135563" cy="831850"/>
            <a:chOff x="1524" y="3327"/>
            <a:chExt cx="3235" cy="524"/>
          </a:xfrm>
        </p:grpSpPr>
        <p:sp>
          <p:nvSpPr>
            <p:cNvPr id="180249" name="Text Box 25">
              <a:extLst>
                <a:ext uri="{FF2B5EF4-FFF2-40B4-BE49-F238E27FC236}">
                  <a16:creationId xmlns:a16="http://schemas.microsoft.com/office/drawing/2014/main" id="{EAD04CF8-AA74-734C-9F8F-6930ACF4CA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主耶稣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0250" name="AutoShape 26">
              <a:extLst>
                <a:ext uri="{FF2B5EF4-FFF2-40B4-BE49-F238E27FC236}">
                  <a16:creationId xmlns:a16="http://schemas.microsoft.com/office/drawing/2014/main" id="{EE82D033-BC0D-5A4A-B256-766BF2AF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0251" name="Rectangle 27">
              <a:extLst>
                <a:ext uri="{FF2B5EF4-FFF2-40B4-BE49-F238E27FC236}">
                  <a16:creationId xmlns:a16="http://schemas.microsoft.com/office/drawing/2014/main" id="{FA31E6CC-2DEA-E648-A0B2-A155296CE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80252" name="Oval 28">
            <a:extLst>
              <a:ext uri="{FF2B5EF4-FFF2-40B4-BE49-F238E27FC236}">
                <a16:creationId xmlns:a16="http://schemas.microsoft.com/office/drawing/2014/main" id="{DDB3AD9A-187C-7E4E-AFC4-7D19EDA1B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14668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0253" name="Text Box 29">
            <a:extLst>
              <a:ext uri="{FF2B5EF4-FFF2-40B4-BE49-F238E27FC236}">
                <a16:creationId xmlns:a16="http://schemas.microsoft.com/office/drawing/2014/main" id="{E46ECEA0-75D6-8043-8AA5-609411A08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6</a:t>
            </a:r>
          </a:p>
        </p:txBody>
      </p:sp>
      <p:sp>
        <p:nvSpPr>
          <p:cNvPr id="180254" name="Text Box 30">
            <a:extLst>
              <a:ext uri="{FF2B5EF4-FFF2-40B4-BE49-F238E27FC236}">
                <a16:creationId xmlns:a16="http://schemas.microsoft.com/office/drawing/2014/main" id="{741DE2E6-380A-6B42-BF4E-BA439947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44</a:t>
            </a:r>
          </a:p>
        </p:txBody>
      </p:sp>
      <p:sp>
        <p:nvSpPr>
          <p:cNvPr id="427022" name="Text Box 31">
            <a:extLst>
              <a:ext uri="{FF2B5EF4-FFF2-40B4-BE49-F238E27FC236}">
                <a16:creationId xmlns:a16="http://schemas.microsoft.com/office/drawing/2014/main" id="{02FEB85B-8CEE-DF45-A2E3-60CDA7851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580380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5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2257504C-CDE5-6342-973F-83C38F24AA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977BBCED-CCE4-5E46-BC08-AEC1C7EE2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82276" name="Line 4">
            <a:extLst>
              <a:ext uri="{FF2B5EF4-FFF2-40B4-BE49-F238E27FC236}">
                <a16:creationId xmlns:a16="http://schemas.microsoft.com/office/drawing/2014/main" id="{2A35E4DA-AF34-6249-926E-9D2EBCBA345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29060" name="Group 5">
            <a:extLst>
              <a:ext uri="{FF2B5EF4-FFF2-40B4-BE49-F238E27FC236}">
                <a16:creationId xmlns:a16="http://schemas.microsoft.com/office/drawing/2014/main" id="{1F608255-2622-0042-8542-0CBCEB24545A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4038600" cy="830262"/>
            <a:chOff x="1522" y="2749"/>
            <a:chExt cx="2544" cy="523"/>
          </a:xfrm>
        </p:grpSpPr>
        <p:sp>
          <p:nvSpPr>
            <p:cNvPr id="182278" name="Text Box 6">
              <a:extLst>
                <a:ext uri="{FF2B5EF4-FFF2-40B4-BE49-F238E27FC236}">
                  <a16:creationId xmlns:a16="http://schemas.microsoft.com/office/drawing/2014/main" id="{BC069DC7-757F-2748-9FA0-8AA9557D7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默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82279" name="AutoShape 7">
              <a:extLst>
                <a:ext uri="{FF2B5EF4-FFF2-40B4-BE49-F238E27FC236}">
                  <a16:creationId xmlns:a16="http://schemas.microsoft.com/office/drawing/2014/main" id="{34C91821-F6AF-9C48-9CCE-39D177042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9061" name="Group 8">
            <a:extLst>
              <a:ext uri="{FF2B5EF4-FFF2-40B4-BE49-F238E27FC236}">
                <a16:creationId xmlns:a16="http://schemas.microsoft.com/office/drawing/2014/main" id="{527688C9-A0BF-5743-92A4-65F9903A0335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4005262" cy="1016000"/>
            <a:chOff x="1527" y="1485"/>
            <a:chExt cx="2523" cy="640"/>
          </a:xfrm>
        </p:grpSpPr>
        <p:sp>
          <p:nvSpPr>
            <p:cNvPr id="182281" name="Text Box 9">
              <a:extLst>
                <a:ext uri="{FF2B5EF4-FFF2-40B4-BE49-F238E27FC236}">
                  <a16:creationId xmlns:a16="http://schemas.microsoft.com/office/drawing/2014/main" id="{CA8649A3-8891-1D40-AB3B-047BA9805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4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人物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2282" name="AutoShape 10">
              <a:extLst>
                <a:ext uri="{FF2B5EF4-FFF2-40B4-BE49-F238E27FC236}">
                  <a16:creationId xmlns:a16="http://schemas.microsoft.com/office/drawing/2014/main" id="{3813A0ED-5673-AC42-A0D4-E666FE5E3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29062" name="Group 11">
            <a:extLst>
              <a:ext uri="{FF2B5EF4-FFF2-40B4-BE49-F238E27FC236}">
                <a16:creationId xmlns:a16="http://schemas.microsoft.com/office/drawing/2014/main" id="{305C7358-5420-1241-B208-0ECC7F8E20C6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55750"/>
            <a:ext cx="4135438" cy="830263"/>
            <a:chOff x="1530" y="980"/>
            <a:chExt cx="2605" cy="523"/>
          </a:xfrm>
        </p:grpSpPr>
        <p:sp>
          <p:nvSpPr>
            <p:cNvPr id="182284" name="Text Box 12">
              <a:extLst>
                <a:ext uri="{FF2B5EF4-FFF2-40B4-BE49-F238E27FC236}">
                  <a16:creationId xmlns:a16="http://schemas.microsoft.com/office/drawing/2014/main" id="{159BF065-3C1A-A74F-A9D1-1751F55D7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7" y="980"/>
              <a:ext cx="208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造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创造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2285" name="AutoShape 13">
              <a:extLst>
                <a:ext uri="{FF2B5EF4-FFF2-40B4-BE49-F238E27FC236}">
                  <a16:creationId xmlns:a16="http://schemas.microsoft.com/office/drawing/2014/main" id="{C7432094-995B-044C-A17D-A200FD04E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29063" name="Text Box 14">
            <a:extLst>
              <a:ext uri="{FF2B5EF4-FFF2-40B4-BE49-F238E27FC236}">
                <a16:creationId xmlns:a16="http://schemas.microsoft.com/office/drawing/2014/main" id="{BAD6D889-EE83-1E49-9724-4D740B92F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29064" name="Text Box 15">
            <a:extLst>
              <a:ext uri="{FF2B5EF4-FFF2-40B4-BE49-F238E27FC236}">
                <a16:creationId xmlns:a16="http://schemas.microsoft.com/office/drawing/2014/main" id="{5BCB437D-E6E0-C849-BE48-685E1B733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29065" name="Text Box 16">
            <a:extLst>
              <a:ext uri="{FF2B5EF4-FFF2-40B4-BE49-F238E27FC236}">
                <a16:creationId xmlns:a16="http://schemas.microsoft.com/office/drawing/2014/main" id="{902461A0-7BF5-BB43-A8AE-C75E467C3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429066" name="Group 20">
            <a:extLst>
              <a:ext uri="{FF2B5EF4-FFF2-40B4-BE49-F238E27FC236}">
                <a16:creationId xmlns:a16="http://schemas.microsoft.com/office/drawing/2014/main" id="{5C2E51D5-24CF-8248-8787-DB6916A92F42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4037013" cy="1006475"/>
            <a:chOff x="1520" y="2105"/>
            <a:chExt cx="2543" cy="634"/>
          </a:xfrm>
        </p:grpSpPr>
        <p:sp>
          <p:nvSpPr>
            <p:cNvPr id="182293" name="Text Box 21">
              <a:extLst>
                <a:ext uri="{FF2B5EF4-FFF2-40B4-BE49-F238E27FC236}">
                  <a16:creationId xmlns:a16="http://schemas.microsoft.com/office/drawing/2014/main" id="{341DF9DB-5EC5-2A44-B2DF-1A4A3A1D48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时期 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2294" name="AutoShape 22">
              <a:extLst>
                <a:ext uri="{FF2B5EF4-FFF2-40B4-BE49-F238E27FC236}">
                  <a16:creationId xmlns:a16="http://schemas.microsoft.com/office/drawing/2014/main" id="{D58E744E-8280-4041-8A65-236581AFD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5" name="Rectangle 23">
              <a:extLst>
                <a:ext uri="{FF2B5EF4-FFF2-40B4-BE49-F238E27FC236}">
                  <a16:creationId xmlns:a16="http://schemas.microsoft.com/office/drawing/2014/main" id="{5B602947-8375-4B42-A0FC-36264A038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429067" name="Group 24">
            <a:extLst>
              <a:ext uri="{FF2B5EF4-FFF2-40B4-BE49-F238E27FC236}">
                <a16:creationId xmlns:a16="http://schemas.microsoft.com/office/drawing/2014/main" id="{834CA9E1-31B9-8747-82F2-9E8C7835B30C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2297" name="Text Box 25">
              <a:extLst>
                <a:ext uri="{FF2B5EF4-FFF2-40B4-BE49-F238E27FC236}">
                  <a16:creationId xmlns:a16="http://schemas.microsoft.com/office/drawing/2014/main" id="{B1567A3F-A617-1949-B999-8BD7BB5475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主耶稣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2298" name="AutoShape 26">
              <a:extLst>
                <a:ext uri="{FF2B5EF4-FFF2-40B4-BE49-F238E27FC236}">
                  <a16:creationId xmlns:a16="http://schemas.microsoft.com/office/drawing/2014/main" id="{76FC723D-8933-6648-8049-169030D80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2299" name="Rectangle 27">
              <a:extLst>
                <a:ext uri="{FF2B5EF4-FFF2-40B4-BE49-F238E27FC236}">
                  <a16:creationId xmlns:a16="http://schemas.microsoft.com/office/drawing/2014/main" id="{330AD147-606A-614F-8A95-841CFD0DA2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82301" name="Oval 29">
            <a:extLst>
              <a:ext uri="{FF2B5EF4-FFF2-40B4-BE49-F238E27FC236}">
                <a16:creationId xmlns:a16="http://schemas.microsoft.com/office/drawing/2014/main" id="{C783B5D0-5A2B-8440-ACA1-FF12AC38A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243681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29069" name="Text Box 30">
            <a:extLst>
              <a:ext uri="{FF2B5EF4-FFF2-40B4-BE49-F238E27FC236}">
                <a16:creationId xmlns:a16="http://schemas.microsoft.com/office/drawing/2014/main" id="{1D4F93E3-1BC7-F941-9B57-BE9C08CD2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350" y="64008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82304" name="Text Box 32">
            <a:extLst>
              <a:ext uri="{FF2B5EF4-FFF2-40B4-BE49-F238E27FC236}">
                <a16:creationId xmlns:a16="http://schemas.microsoft.com/office/drawing/2014/main" id="{32E70FEF-2AE4-0D4F-8EBA-67BCC25DEA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45</a:t>
            </a:r>
          </a:p>
        </p:txBody>
      </p:sp>
      <p:sp>
        <p:nvSpPr>
          <p:cNvPr id="429071" name="Text Box 33">
            <a:extLst>
              <a:ext uri="{FF2B5EF4-FFF2-40B4-BE49-F238E27FC236}">
                <a16:creationId xmlns:a16="http://schemas.microsoft.com/office/drawing/2014/main" id="{0CB37801-31B7-E845-BE5A-39C163A5E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636973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13F2EA90-1E8E-AC45-AB37-FA9BC07D68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70050" y="609600"/>
            <a:ext cx="5857875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800">
                <a:solidFill>
                  <a:srgbClr val="F66A29"/>
                </a:solidFill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</a:rPr>
              <a:t> </a:t>
            </a:r>
            <a:r>
              <a:rPr lang="zh-CN" altLang="en-US" sz="4800">
                <a:solidFill>
                  <a:srgbClr val="FAFD00"/>
                </a:solidFill>
              </a:rPr>
              <a:t>就 是</a:t>
            </a:r>
            <a:r>
              <a:rPr lang="en-US" altLang="zh-CN" sz="4800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A581227-C082-E544-9C23-CF9218562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latin typeface="Arial" charset="0"/>
              </a:rPr>
              <a:t>亚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伯拉罕</a:t>
            </a:r>
          </a:p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latin typeface="Arial" charset="0"/>
              </a:rPr>
              <a:t>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瑟</a:t>
            </a:r>
          </a:p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latin typeface="Arial" charset="0"/>
              </a:rPr>
              <a:t>摩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西</a:t>
            </a:r>
          </a:p>
          <a:p>
            <a:pPr marL="677863" indent="-677863" defTabSz="1033463" eaLnBrk="1" hangingPunct="1">
              <a:buFont typeface="Monotype Sorts" charset="0"/>
              <a:buChar char=""/>
              <a:defRPr/>
            </a:pPr>
            <a:r>
              <a:rPr lang="zh-CN" altLang="en-US" sz="5400" b="1">
                <a:solidFill>
                  <a:srgbClr val="FF6600"/>
                </a:solidFill>
                <a:latin typeface="Arial" charset="0"/>
              </a:rPr>
              <a:t>约</a:t>
            </a:r>
            <a:r>
              <a:rPr lang="zh-CN" altLang="en-US" sz="5400" b="1">
                <a:latin typeface="Arial" charset="0"/>
              </a:rPr>
              <a:t>书</a:t>
            </a:r>
            <a:r>
              <a:rPr lang="zh-CN" altLang="en-US" sz="5400" b="1">
                <a:solidFill>
                  <a:srgbClr val="F66A29"/>
                </a:solidFill>
                <a:latin typeface="Arial" charset="0"/>
              </a:rPr>
              <a:t>亚</a:t>
            </a:r>
          </a:p>
        </p:txBody>
      </p:sp>
      <p:sp>
        <p:nvSpPr>
          <p:cNvPr id="59396" name="Rectangle 4">
            <a:extLst>
              <a:ext uri="{FF2B5EF4-FFF2-40B4-BE49-F238E27FC236}">
                <a16:creationId xmlns:a16="http://schemas.microsoft.com/office/drawing/2014/main" id="{B16BDDB6-71BE-674C-BF77-E7B7FEEDC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59397" name="Line 5">
            <a:extLst>
              <a:ext uri="{FF2B5EF4-FFF2-40B4-BE49-F238E27FC236}">
                <a16:creationId xmlns:a16="http://schemas.microsoft.com/office/drawing/2014/main" id="{E5667670-586F-9C40-A86A-F1B8A9AE4239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8" name="Oval 6">
            <a:extLst>
              <a:ext uri="{FF2B5EF4-FFF2-40B4-BE49-F238E27FC236}">
                <a16:creationId xmlns:a16="http://schemas.microsoft.com/office/drawing/2014/main" id="{824DA122-452F-594C-8431-F54DB527F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4500" y="20843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399" name="Oval 7">
            <a:extLst>
              <a:ext uri="{FF2B5EF4-FFF2-40B4-BE49-F238E27FC236}">
                <a16:creationId xmlns:a16="http://schemas.microsoft.com/office/drawing/2014/main" id="{5AA610AE-E6F0-7C42-80A8-48A87890B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7513" y="3049588"/>
            <a:ext cx="889000" cy="812800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0" name="Oval 8">
            <a:extLst>
              <a:ext uri="{FF2B5EF4-FFF2-40B4-BE49-F238E27FC236}">
                <a16:creationId xmlns:a16="http://schemas.microsoft.com/office/drawing/2014/main" id="{D7E11AB6-F0CB-EF43-B60B-48155CC08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1963" y="4064000"/>
            <a:ext cx="889000" cy="8286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59401" name="Oval 9">
            <a:extLst>
              <a:ext uri="{FF2B5EF4-FFF2-40B4-BE49-F238E27FC236}">
                <a16:creationId xmlns:a16="http://schemas.microsoft.com/office/drawing/2014/main" id="{B40D709E-A1F8-714E-8768-8589DC5E4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288" y="4991100"/>
            <a:ext cx="890587" cy="877888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31113" name="Text Box 10">
            <a:extLst>
              <a:ext uri="{FF2B5EF4-FFF2-40B4-BE49-F238E27FC236}">
                <a16:creationId xmlns:a16="http://schemas.microsoft.com/office/drawing/2014/main" id="{E605E586-E3AE-BB42-9418-43729287D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1114" name="Text Box 11">
            <a:extLst>
              <a:ext uri="{FF2B5EF4-FFF2-40B4-BE49-F238E27FC236}">
                <a16:creationId xmlns:a16="http://schemas.microsoft.com/office/drawing/2014/main" id="{28F824A1-30A6-3045-BB0A-6B1170900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1115" name="Text Box 12">
            <a:extLst>
              <a:ext uri="{FF2B5EF4-FFF2-40B4-BE49-F238E27FC236}">
                <a16:creationId xmlns:a16="http://schemas.microsoft.com/office/drawing/2014/main" id="{4E62B853-EFF9-7346-9B0F-95F2CEE3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59408" name="Text Box 16">
            <a:extLst>
              <a:ext uri="{FF2B5EF4-FFF2-40B4-BE49-F238E27FC236}">
                <a16:creationId xmlns:a16="http://schemas.microsoft.com/office/drawing/2014/main" id="{B57E9219-DE02-FD44-958C-47F4E609B0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5</a:t>
            </a:r>
          </a:p>
        </p:txBody>
      </p:sp>
      <p:sp>
        <p:nvSpPr>
          <p:cNvPr id="59409" name="Text Box 17">
            <a:extLst>
              <a:ext uri="{FF2B5EF4-FFF2-40B4-BE49-F238E27FC236}">
                <a16:creationId xmlns:a16="http://schemas.microsoft.com/office/drawing/2014/main" id="{193FAAC5-0F68-2940-9ED7-149376BA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46</a:t>
            </a:r>
          </a:p>
        </p:txBody>
      </p:sp>
      <p:sp>
        <p:nvSpPr>
          <p:cNvPr id="431118" name="Text Box 18">
            <a:extLst>
              <a:ext uri="{FF2B5EF4-FFF2-40B4-BE49-F238E27FC236}">
                <a16:creationId xmlns:a16="http://schemas.microsoft.com/office/drawing/2014/main" id="{0B2ACBA4-FD79-2348-A9B0-9F4472F8F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6747508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9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utoUpdateAnimBg="0"/>
      <p:bldP spid="59395" grpId="0" build="p" autoUpdateAnimBg="0"/>
      <p:bldP spid="59398" grpId="0" animBg="1"/>
      <p:bldP spid="59399" grpId="0" animBg="1"/>
      <p:bldP spid="59400" grpId="0" animBg="1"/>
      <p:bldP spid="5940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54FAEFBA-3738-BF4F-B436-8E3A6A8D6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9688" y="358775"/>
            <a:ext cx="6288087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亚 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伯拉罕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的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约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 摩 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西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的</a:t>
            </a:r>
            <a:r>
              <a:rPr kumimoji="0" lang="zh-CN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书 </a:t>
            </a:r>
            <a:r>
              <a:rPr kumimoji="0" lang="en-US" altLang="zh-CN" sz="96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!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C20746D-AB1D-5841-B46D-F9AFB4C31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BC374730-572A-504E-9C32-15A762356E6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04C29D62-76E2-DB4F-AE1C-305F17962C8A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492125"/>
            <a:ext cx="3525838" cy="5732463"/>
            <a:chOff x="1632" y="310"/>
            <a:chExt cx="2221" cy="3611"/>
          </a:xfrm>
        </p:grpSpPr>
        <p:sp>
          <p:nvSpPr>
            <p:cNvPr id="61446" name="Oval 6">
              <a:extLst>
                <a:ext uri="{FF2B5EF4-FFF2-40B4-BE49-F238E27FC236}">
                  <a16:creationId xmlns:a16="http://schemas.microsoft.com/office/drawing/2014/main" id="{FFE3A63F-D3E7-6E4F-BECC-CFFD357EC3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1632" y="310"/>
              <a:ext cx="942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7" name="Oval 7">
              <a:extLst>
                <a:ext uri="{FF2B5EF4-FFF2-40B4-BE49-F238E27FC236}">
                  <a16:creationId xmlns:a16="http://schemas.microsoft.com/office/drawing/2014/main" id="{3E4E626C-96E8-C242-9406-A57C9E8C7B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2064" y="1242"/>
              <a:ext cx="926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8" name="Oval 8">
              <a:extLst>
                <a:ext uri="{FF2B5EF4-FFF2-40B4-BE49-F238E27FC236}">
                  <a16:creationId xmlns:a16="http://schemas.microsoft.com/office/drawing/2014/main" id="{3B97AEA7-DAFB-F94A-85F7-701B0E00C8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2494" y="2160"/>
              <a:ext cx="968" cy="895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61449" name="Oval 9">
              <a:extLst>
                <a:ext uri="{FF2B5EF4-FFF2-40B4-BE49-F238E27FC236}">
                  <a16:creationId xmlns:a16="http://schemas.microsoft.com/office/drawing/2014/main" id="{24CBB2FF-2DB7-4F45-865E-B8CBABE827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77297">
              <a:off x="2990" y="3058"/>
              <a:ext cx="863" cy="863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33157" name="Text Box 10">
            <a:extLst>
              <a:ext uri="{FF2B5EF4-FFF2-40B4-BE49-F238E27FC236}">
                <a16:creationId xmlns:a16="http://schemas.microsoft.com/office/drawing/2014/main" id="{DC277F8E-FF89-0346-9939-63E6CAEE5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3158" name="Text Box 11">
            <a:extLst>
              <a:ext uri="{FF2B5EF4-FFF2-40B4-BE49-F238E27FC236}">
                <a16:creationId xmlns:a16="http://schemas.microsoft.com/office/drawing/2014/main" id="{93F54589-360C-6F47-852E-B78FAAF86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B9D3E58C-A19D-D448-B8AC-F0F41D51D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47</a:t>
            </a:r>
          </a:p>
        </p:txBody>
      </p:sp>
      <p:sp>
        <p:nvSpPr>
          <p:cNvPr id="433160" name="Text Box 18">
            <a:extLst>
              <a:ext uri="{FF2B5EF4-FFF2-40B4-BE49-F238E27FC236}">
                <a16:creationId xmlns:a16="http://schemas.microsoft.com/office/drawing/2014/main" id="{85F84E81-C363-B44E-B6B6-72DCADE94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068561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 autoUpdateAnimBg="0" advAuto="50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9303A94B-D798-144A-8A14-E350B89F8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3635375"/>
            <a:ext cx="5321300" cy="2476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1820863" indent="-677863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宋体" panose="02010600030101010101" pitchFamily="2" charset="-122"/>
            </a:endParaRPr>
          </a:p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约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书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亚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691D0B-2D8B-C444-9BC0-725C8EDD0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2713038"/>
            <a:ext cx="5435600" cy="2005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1820863" indent="-677863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摩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西</a:t>
            </a:r>
          </a:p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54698BF9-7F18-4749-8E19-BE038E2AB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6550" y="1790700"/>
            <a:ext cx="58547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1820863" indent="-677863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1033463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1033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5008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pitchFamily="2" charset="2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约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瑟</a:t>
            </a: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B2FAB05D-2FC3-7E42-93EE-2323A5E26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925638"/>
            <a:ext cx="588645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1820863" marR="0" lvl="0" indent="-677863" algn="l" defTabSz="10334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charset="0"/>
              <a:buChar char=""/>
              <a:tabLst/>
              <a:defRPr/>
            </a:pP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亚</a:t>
            </a:r>
            <a:r>
              <a:rPr kumimoji="0" lang="zh-CN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伯拉罕</a:t>
            </a: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8C6162A8-FE57-8747-80C6-9DFBAEE245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4950" y="609600"/>
            <a:ext cx="59182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800">
                <a:solidFill>
                  <a:srgbClr val="F66A29"/>
                </a:solidFill>
              </a:rPr>
              <a:t>       4  个人 物</a:t>
            </a:r>
            <a:r>
              <a:rPr lang="zh-CN" altLang="en-US" sz="4800">
                <a:solidFill>
                  <a:srgbClr val="FF0000"/>
                </a:solidFill>
              </a:rPr>
              <a:t> </a:t>
            </a:r>
            <a:r>
              <a:rPr lang="zh-CN" altLang="en-US" sz="4800">
                <a:solidFill>
                  <a:srgbClr val="FAFD00"/>
                </a:solidFill>
              </a:rPr>
              <a:t>就 是</a:t>
            </a:r>
            <a:r>
              <a:rPr lang="en-US" altLang="zh-CN" sz="4800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5C91B2B4-8D95-2C47-8D8E-708237BC9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3496" name="Line 8">
            <a:extLst>
              <a:ext uri="{FF2B5EF4-FFF2-40B4-BE49-F238E27FC236}">
                <a16:creationId xmlns:a16="http://schemas.microsoft.com/office/drawing/2014/main" id="{63A9C87A-4099-CB45-AD09-85BD85866FBD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7" name="Oval 9">
            <a:extLst>
              <a:ext uri="{FF2B5EF4-FFF2-40B4-BE49-F238E27FC236}">
                <a16:creationId xmlns:a16="http://schemas.microsoft.com/office/drawing/2014/main" id="{7E02F55F-D4C5-1E4A-AE5D-C741A25BA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613" y="202406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Times New Roman" charset="0"/>
              <a:ea typeface="宋体" charset="-122"/>
            </a:endParaRPr>
          </a:p>
        </p:txBody>
      </p:sp>
      <p:sp>
        <p:nvSpPr>
          <p:cNvPr id="63498" name="Oval 10">
            <a:extLst>
              <a:ext uri="{FF2B5EF4-FFF2-40B4-BE49-F238E27FC236}">
                <a16:creationId xmlns:a16="http://schemas.microsoft.com/office/drawing/2014/main" id="{64E8DAA1-4E62-2A41-9322-E0CE05948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5663" y="292893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499" name="Oval 11">
            <a:extLst>
              <a:ext uri="{FF2B5EF4-FFF2-40B4-BE49-F238E27FC236}">
                <a16:creationId xmlns:a16="http://schemas.microsoft.com/office/drawing/2014/main" id="{19CDA1AC-6E1E-9042-88CA-ACA8E714E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7888" y="3833813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0" name="Oval 12">
            <a:extLst>
              <a:ext uri="{FF2B5EF4-FFF2-40B4-BE49-F238E27FC236}">
                <a16:creationId xmlns:a16="http://schemas.microsoft.com/office/drawing/2014/main" id="{A64A4EFB-F0B7-144B-B318-B9F90724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0838" y="4713288"/>
            <a:ext cx="865187" cy="788987"/>
          </a:xfrm>
          <a:prstGeom prst="ellips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3501" name="Text Box 13">
            <a:extLst>
              <a:ext uri="{FF2B5EF4-FFF2-40B4-BE49-F238E27FC236}">
                <a16:creationId xmlns:a16="http://schemas.microsoft.com/office/drawing/2014/main" id="{60372E7E-255D-6C4C-B515-B63F79879B9A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898650" y="5092700"/>
            <a:ext cx="1106488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书</a:t>
            </a:r>
          </a:p>
        </p:txBody>
      </p:sp>
      <p:sp>
        <p:nvSpPr>
          <p:cNvPr id="63502" name="Text Box 14">
            <a:extLst>
              <a:ext uri="{FF2B5EF4-FFF2-40B4-BE49-F238E27FC236}">
                <a16:creationId xmlns:a16="http://schemas.microsoft.com/office/drawing/2014/main" id="{9B0CF11E-8384-354F-94CF-9FEC06778841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701800" y="4251325"/>
            <a:ext cx="1166813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 摩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西</a:t>
            </a:r>
          </a:p>
        </p:txBody>
      </p:sp>
      <p:sp>
        <p:nvSpPr>
          <p:cNvPr id="63503" name="Text Box 15">
            <a:extLst>
              <a:ext uri="{FF2B5EF4-FFF2-40B4-BE49-F238E27FC236}">
                <a16:creationId xmlns:a16="http://schemas.microsoft.com/office/drawing/2014/main" id="{676FD16F-2D6B-6D4F-A6DA-0C5F1756AF12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098550" y="3198813"/>
            <a:ext cx="252730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的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约</a:t>
            </a:r>
          </a:p>
        </p:txBody>
      </p:sp>
      <p:sp>
        <p:nvSpPr>
          <p:cNvPr id="63504" name="Text Box 16">
            <a:extLst>
              <a:ext uri="{FF2B5EF4-FFF2-40B4-BE49-F238E27FC236}">
                <a16:creationId xmlns:a16="http://schemas.microsoft.com/office/drawing/2014/main" id="{17BF1322-4D7B-8942-9E2B-1206A66198EA}"/>
              </a:ext>
            </a:extLst>
          </p:cNvPr>
          <p:cNvSpPr txBox="1">
            <a:spLocks noChangeArrowheads="1"/>
          </p:cNvSpPr>
          <p:nvPr/>
        </p:nvSpPr>
        <p:spPr bwMode="auto">
          <a:xfrm rot="-1943403">
            <a:off x="1425575" y="2312988"/>
            <a:ext cx="1454150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MS PGothic" charset="0"/>
              </a:defRPr>
            </a:lvl1pPr>
            <a:lvl2pPr marL="37931725" indent="-37474525"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亚</a:t>
            </a:r>
            <a:r>
              <a:rPr kumimoji="0" lang="zh-CN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Comic Sans MS" charset="0"/>
                <a:ea typeface="宋体" charset="0"/>
                <a:cs typeface="宋体" charset="0"/>
              </a:rPr>
              <a:t>伯拉罕</a:t>
            </a:r>
            <a:endParaRPr kumimoji="0" lang="en-US" altLang="zh-CN" sz="20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Comic Sans MS" charset="0"/>
              <a:ea typeface="宋体" charset="0"/>
              <a:cs typeface="宋体" charset="0"/>
            </a:endParaRPr>
          </a:p>
        </p:txBody>
      </p:sp>
      <p:sp>
        <p:nvSpPr>
          <p:cNvPr id="435216" name="Text Box 17">
            <a:extLst>
              <a:ext uri="{FF2B5EF4-FFF2-40B4-BE49-F238E27FC236}">
                <a16:creationId xmlns:a16="http://schemas.microsoft.com/office/drawing/2014/main" id="{709CA45E-1A4B-4843-9AA6-56C5D22F0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5217" name="Text Box 18">
            <a:extLst>
              <a:ext uri="{FF2B5EF4-FFF2-40B4-BE49-F238E27FC236}">
                <a16:creationId xmlns:a16="http://schemas.microsoft.com/office/drawing/2014/main" id="{584A8636-E36C-594B-B3F0-EDDDB76E8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3510" name="Text Box 22">
            <a:extLst>
              <a:ext uri="{FF2B5EF4-FFF2-40B4-BE49-F238E27FC236}">
                <a16:creationId xmlns:a16="http://schemas.microsoft.com/office/drawing/2014/main" id="{CF2C7BDD-F876-0243-9060-D9F202668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8</a:t>
            </a:r>
          </a:p>
        </p:txBody>
      </p:sp>
      <p:sp>
        <p:nvSpPr>
          <p:cNvPr id="63511" name="Text Box 23">
            <a:extLst>
              <a:ext uri="{FF2B5EF4-FFF2-40B4-BE49-F238E27FC236}">
                <a16:creationId xmlns:a16="http://schemas.microsoft.com/office/drawing/2014/main" id="{D55BD280-9B5F-CF4B-8231-DA6213F1C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48</a:t>
            </a:r>
          </a:p>
        </p:txBody>
      </p:sp>
      <p:sp>
        <p:nvSpPr>
          <p:cNvPr id="435220" name="Text Box 24">
            <a:extLst>
              <a:ext uri="{FF2B5EF4-FFF2-40B4-BE49-F238E27FC236}">
                <a16:creationId xmlns:a16="http://schemas.microsoft.com/office/drawing/2014/main" id="{FEAD6548-943D-7141-9855-E5A621314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26163908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34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3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3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3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3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3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 autoUpdateAnimBg="0"/>
      <p:bldP spid="63491" grpId="0" build="p" autoUpdateAnimBg="0"/>
      <p:bldP spid="63492" grpId="0" build="p" autoUpdateAnimBg="0"/>
      <p:bldP spid="63493" grpId="0" build="p" autoUpdateAnimBg="0"/>
      <p:bldP spid="63494" grpId="0" autoUpdateAnimBg="0"/>
      <p:bldP spid="63497" grpId="0" animBg="1" autoUpdateAnimBg="0"/>
      <p:bldP spid="63498" grpId="0" animBg="1"/>
      <p:bldP spid="63499" grpId="0" animBg="1"/>
      <p:bldP spid="63500" grpId="0" animBg="1"/>
      <p:bldP spid="63501" grpId="0" autoUpdateAnimBg="0"/>
      <p:bldP spid="63502" grpId="0" autoUpdateAnimBg="0"/>
      <p:bldP spid="63503" grpId="0" autoUpdateAnimBg="0"/>
      <p:bldP spid="63504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A76ED34-75DC-794F-B13F-01F341020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5539" name="Line 3">
            <a:extLst>
              <a:ext uri="{FF2B5EF4-FFF2-40B4-BE49-F238E27FC236}">
                <a16:creationId xmlns:a16="http://schemas.microsoft.com/office/drawing/2014/main" id="{FEAAB18F-8AE5-0746-A7F4-5F935E031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65540" name="Rectangle 4">
            <a:extLst>
              <a:ext uri="{FF2B5EF4-FFF2-40B4-BE49-F238E27FC236}">
                <a16:creationId xmlns:a16="http://schemas.microsoft.com/office/drawing/2014/main" id="{834D14BE-49CE-4747-BC13-544A8380D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3188" y="579438"/>
            <a:ext cx="3838575" cy="5573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2391" dir="3615307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创造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亚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伯拉罕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约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瑟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摩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西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约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书</a:t>
            </a:r>
            <a:r>
              <a:rPr kumimoji="0" lang="zh-CN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66A2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</a:rPr>
              <a:t>亚</a:t>
            </a:r>
          </a:p>
        </p:txBody>
      </p:sp>
      <p:sp>
        <p:nvSpPr>
          <p:cNvPr id="437252" name="Text Box 5">
            <a:extLst>
              <a:ext uri="{FF2B5EF4-FFF2-40B4-BE49-F238E27FC236}">
                <a16:creationId xmlns:a16="http://schemas.microsoft.com/office/drawing/2014/main" id="{55D2815C-8A63-1845-8369-724AE9BCA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7253" name="Text Box 6">
            <a:extLst>
              <a:ext uri="{FF2B5EF4-FFF2-40B4-BE49-F238E27FC236}">
                <a16:creationId xmlns:a16="http://schemas.microsoft.com/office/drawing/2014/main" id="{B3100D57-0029-3742-BF33-97F0182DF6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7254" name="Text Box 7">
            <a:extLst>
              <a:ext uri="{FF2B5EF4-FFF2-40B4-BE49-F238E27FC236}">
                <a16:creationId xmlns:a16="http://schemas.microsoft.com/office/drawing/2014/main" id="{8A391CA3-BD8C-3E45-9EFC-5C34E302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5547" name="Text Box 11">
            <a:extLst>
              <a:ext uri="{FF2B5EF4-FFF2-40B4-BE49-F238E27FC236}">
                <a16:creationId xmlns:a16="http://schemas.microsoft.com/office/drawing/2014/main" id="{F685B3BB-A2CA-FE4A-A34C-76C719A25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5</a:t>
            </a:r>
          </a:p>
        </p:txBody>
      </p:sp>
      <p:sp>
        <p:nvSpPr>
          <p:cNvPr id="65548" name="Text Box 12">
            <a:extLst>
              <a:ext uri="{FF2B5EF4-FFF2-40B4-BE49-F238E27FC236}">
                <a16:creationId xmlns:a16="http://schemas.microsoft.com/office/drawing/2014/main" id="{2E5E04FF-61C6-C943-B02A-50F987C7F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49</a:t>
            </a:r>
          </a:p>
        </p:txBody>
      </p:sp>
      <p:sp>
        <p:nvSpPr>
          <p:cNvPr id="437257" name="Text Box 13">
            <a:extLst>
              <a:ext uri="{FF2B5EF4-FFF2-40B4-BE49-F238E27FC236}">
                <a16:creationId xmlns:a16="http://schemas.microsoft.com/office/drawing/2014/main" id="{C33B3F90-6DB4-CF4E-8016-582B84B33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2991378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5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65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5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5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5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1" descr="Cara Kurt Katie Stephen.JPG">
            <a:extLst>
              <a:ext uri="{FF2B5EF4-FFF2-40B4-BE49-F238E27FC236}">
                <a16:creationId xmlns:a16="http://schemas.microsoft.com/office/drawing/2014/main" id="{1BD071FA-3869-D340-8720-9CF1C34BC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9186" name="Rectangle 2">
            <a:extLst>
              <a:ext uri="{FF2B5EF4-FFF2-40B4-BE49-F238E27FC236}">
                <a16:creationId xmlns:a16="http://schemas.microsoft.com/office/drawing/2014/main" id="{4464A212-F01D-DD45-BD94-7A814EC92DB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5551488"/>
            <a:ext cx="9144000" cy="6858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克尔和卡拉</a:t>
            </a:r>
            <a:r>
              <a:rPr lang="en-US" sz="32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               </a:t>
            </a:r>
            <a:r>
              <a:rPr lang="zh-CN" altLang="en-US" sz="3200" b="1" dirty="0">
                <a:solidFill>
                  <a:schemeClr val="bg1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latin typeface="KaiTi" pitchFamily="49" charset="-122"/>
                <a:ea typeface="KaiTi" pitchFamily="49" charset="-122"/>
              </a:rPr>
              <a:t>史帝文和</a:t>
            </a:r>
            <a:r>
              <a:rPr lang="ja-JP" altLang="en-US" sz="3200" b="1" dirty="0">
                <a:solidFill>
                  <a:schemeClr val="bg1"/>
                </a:solidFill>
                <a:effectLst>
                  <a:glow rad="254000">
                    <a:srgbClr val="000000">
                      <a:alpha val="7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Sun" panose="02010600030101010101" pitchFamily="2" charset="-122"/>
                <a:ea typeface="SimSun" panose="02010600030101010101" pitchFamily="2" charset="-122"/>
              </a:rPr>
              <a:t>卡蒂</a:t>
            </a:r>
            <a:endParaRPr lang="en-US" sz="4000" b="1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148562-7087-9042-A5F3-EE2E693CD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824895639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8D148176-FC86-E347-B9FD-918D019C06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127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>
                <a:solidFill>
                  <a:srgbClr val="FAFD00"/>
                </a:solidFill>
              </a:rPr>
              <a:t>五个关键字和词组</a:t>
            </a:r>
            <a:r>
              <a:rPr lang="en-US" altLang="zh-CN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7D10F315-9B47-0243-8BE1-642519870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184324" name="Line 4">
            <a:extLst>
              <a:ext uri="{FF2B5EF4-FFF2-40B4-BE49-F238E27FC236}">
                <a16:creationId xmlns:a16="http://schemas.microsoft.com/office/drawing/2014/main" id="{38A9EFB8-41CD-7341-B5CA-4B8BADEB99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grpSp>
        <p:nvGrpSpPr>
          <p:cNvPr id="439300" name="Group 5">
            <a:extLst>
              <a:ext uri="{FF2B5EF4-FFF2-40B4-BE49-F238E27FC236}">
                <a16:creationId xmlns:a16="http://schemas.microsoft.com/office/drawing/2014/main" id="{95DBD5A5-B4EC-8941-A4FA-2DEE8407FEDD}"/>
              </a:ext>
            </a:extLst>
          </p:cNvPr>
          <p:cNvGrpSpPr>
            <a:grpSpLocks/>
          </p:cNvGrpSpPr>
          <p:nvPr/>
        </p:nvGrpSpPr>
        <p:grpSpPr bwMode="auto">
          <a:xfrm>
            <a:off x="2416175" y="4364038"/>
            <a:ext cx="3990975" cy="830262"/>
            <a:chOff x="1522" y="2749"/>
            <a:chExt cx="2514" cy="523"/>
          </a:xfrm>
        </p:grpSpPr>
        <p:sp>
          <p:nvSpPr>
            <p:cNvPr id="184326" name="Text Box 6">
              <a:extLst>
                <a:ext uri="{FF2B5EF4-FFF2-40B4-BE49-F238E27FC236}">
                  <a16:creationId xmlns:a16="http://schemas.microsoft.com/office/drawing/2014/main" id="{9A1BE06C-BCA0-114D-9CCD-4AA5AFA86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8" y="2749"/>
              <a:ext cx="1808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默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静默    </a:t>
              </a:r>
            </a:p>
          </p:txBody>
        </p:sp>
        <p:sp>
          <p:nvSpPr>
            <p:cNvPr id="184327" name="AutoShape 7">
              <a:extLst>
                <a:ext uri="{FF2B5EF4-FFF2-40B4-BE49-F238E27FC236}">
                  <a16:creationId xmlns:a16="http://schemas.microsoft.com/office/drawing/2014/main" id="{75CEA240-A83B-4A43-88A8-34038CD23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2" y="282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39301" name="Group 8">
            <a:extLst>
              <a:ext uri="{FF2B5EF4-FFF2-40B4-BE49-F238E27FC236}">
                <a16:creationId xmlns:a16="http://schemas.microsoft.com/office/drawing/2014/main" id="{6379283F-0721-1842-8988-258B3249414E}"/>
              </a:ext>
            </a:extLst>
          </p:cNvPr>
          <p:cNvGrpSpPr>
            <a:grpSpLocks/>
          </p:cNvGrpSpPr>
          <p:nvPr/>
        </p:nvGrpSpPr>
        <p:grpSpPr bwMode="auto">
          <a:xfrm>
            <a:off x="2424113" y="2357438"/>
            <a:ext cx="3886200" cy="1016000"/>
            <a:chOff x="1527" y="1485"/>
            <a:chExt cx="2448" cy="640"/>
          </a:xfrm>
        </p:grpSpPr>
        <p:sp>
          <p:nvSpPr>
            <p:cNvPr id="184329" name="Text Box 9">
              <a:extLst>
                <a:ext uri="{FF2B5EF4-FFF2-40B4-BE49-F238E27FC236}">
                  <a16:creationId xmlns:a16="http://schemas.microsoft.com/office/drawing/2014/main" id="{C7510B25-1284-504A-8B1E-0646C45D72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" y="1485"/>
              <a:ext cx="171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4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人物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4330" name="AutoShape 10">
              <a:extLst>
                <a:ext uri="{FF2B5EF4-FFF2-40B4-BE49-F238E27FC236}">
                  <a16:creationId xmlns:a16="http://schemas.microsoft.com/office/drawing/2014/main" id="{1A0E2B62-D080-1E4A-897C-7DDB671FE3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164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grpSp>
        <p:nvGrpSpPr>
          <p:cNvPr id="439302" name="Group 11">
            <a:extLst>
              <a:ext uri="{FF2B5EF4-FFF2-40B4-BE49-F238E27FC236}">
                <a16:creationId xmlns:a16="http://schemas.microsoft.com/office/drawing/2014/main" id="{E55EFA08-50C2-0244-A654-42AF887BA603}"/>
              </a:ext>
            </a:extLst>
          </p:cNvPr>
          <p:cNvGrpSpPr>
            <a:grpSpLocks/>
          </p:cNvGrpSpPr>
          <p:nvPr/>
        </p:nvGrpSpPr>
        <p:grpSpPr bwMode="auto">
          <a:xfrm>
            <a:off x="2428875" y="1509713"/>
            <a:ext cx="4044950" cy="923925"/>
            <a:chOff x="1530" y="951"/>
            <a:chExt cx="2548" cy="582"/>
          </a:xfrm>
        </p:grpSpPr>
        <p:sp>
          <p:nvSpPr>
            <p:cNvPr id="184332" name="Text Box 12">
              <a:extLst>
                <a:ext uri="{FF2B5EF4-FFF2-40B4-BE49-F238E27FC236}">
                  <a16:creationId xmlns:a16="http://schemas.microsoft.com/office/drawing/2014/main" id="{E4B523D4-C2FB-3A47-8707-F3932834B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6" y="951"/>
              <a:ext cx="2112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造 </a:t>
              </a: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 创造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4333" name="AutoShape 13">
              <a:extLst>
                <a:ext uri="{FF2B5EF4-FFF2-40B4-BE49-F238E27FC236}">
                  <a16:creationId xmlns:a16="http://schemas.microsoft.com/office/drawing/2014/main" id="{282D7685-0687-8442-90FC-1477E1F96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0" y="1085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</p:grpSp>
      <p:sp>
        <p:nvSpPr>
          <p:cNvPr id="439303" name="Text Box 14">
            <a:extLst>
              <a:ext uri="{FF2B5EF4-FFF2-40B4-BE49-F238E27FC236}">
                <a16:creationId xmlns:a16="http://schemas.microsoft.com/office/drawing/2014/main" id="{0110BEC7-6830-1944-87B2-9F3EE46A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39304" name="Text Box 15">
            <a:extLst>
              <a:ext uri="{FF2B5EF4-FFF2-40B4-BE49-F238E27FC236}">
                <a16:creationId xmlns:a16="http://schemas.microsoft.com/office/drawing/2014/main" id="{D4E2C40F-E1B0-B645-BFDA-F4E49CA10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39305" name="Text Box 16">
            <a:extLst>
              <a:ext uri="{FF2B5EF4-FFF2-40B4-BE49-F238E27FC236}">
                <a16:creationId xmlns:a16="http://schemas.microsoft.com/office/drawing/2014/main" id="{70701B28-FEB2-8844-807C-451A11780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4938"/>
            <a:ext cx="184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grpSp>
        <p:nvGrpSpPr>
          <p:cNvPr id="439306" name="Group 20">
            <a:extLst>
              <a:ext uri="{FF2B5EF4-FFF2-40B4-BE49-F238E27FC236}">
                <a16:creationId xmlns:a16="http://schemas.microsoft.com/office/drawing/2014/main" id="{7C20632C-BBE2-D544-9071-5D37EDB3D080}"/>
              </a:ext>
            </a:extLst>
          </p:cNvPr>
          <p:cNvGrpSpPr>
            <a:grpSpLocks/>
          </p:cNvGrpSpPr>
          <p:nvPr/>
        </p:nvGrpSpPr>
        <p:grpSpPr bwMode="auto">
          <a:xfrm>
            <a:off x="2413000" y="3341688"/>
            <a:ext cx="3989388" cy="1006475"/>
            <a:chOff x="1520" y="2105"/>
            <a:chExt cx="2513" cy="634"/>
          </a:xfrm>
        </p:grpSpPr>
        <p:sp>
          <p:nvSpPr>
            <p:cNvPr id="184341" name="Text Box 21">
              <a:extLst>
                <a:ext uri="{FF2B5EF4-FFF2-40B4-BE49-F238E27FC236}">
                  <a16:creationId xmlns:a16="http://schemas.microsoft.com/office/drawing/2014/main" id="{B78A435A-0A21-E746-9469-E15830771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" y="2156"/>
              <a:ext cx="1226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时期         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4342" name="AutoShape 22">
              <a:extLst>
                <a:ext uri="{FF2B5EF4-FFF2-40B4-BE49-F238E27FC236}">
                  <a16:creationId xmlns:a16="http://schemas.microsoft.com/office/drawing/2014/main" id="{7D40B23D-805C-794D-91C6-7B92CA42E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0" y="22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3" name="Rectangle 23">
              <a:extLst>
                <a:ext uri="{FF2B5EF4-FFF2-40B4-BE49-F238E27FC236}">
                  <a16:creationId xmlns:a16="http://schemas.microsoft.com/office/drawing/2014/main" id="{4215CDB5-0D49-0341-8D9D-4A79609BD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7" y="2105"/>
              <a:ext cx="38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74020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439307" name="Group 24">
            <a:extLst>
              <a:ext uri="{FF2B5EF4-FFF2-40B4-BE49-F238E27FC236}">
                <a16:creationId xmlns:a16="http://schemas.microsoft.com/office/drawing/2014/main" id="{4D87AA24-F049-B544-8AF1-292270620784}"/>
              </a:ext>
            </a:extLst>
          </p:cNvPr>
          <p:cNvGrpSpPr>
            <a:grpSpLocks/>
          </p:cNvGrpSpPr>
          <p:nvPr/>
        </p:nvGrpSpPr>
        <p:grpSpPr bwMode="auto">
          <a:xfrm>
            <a:off x="2419350" y="5281613"/>
            <a:ext cx="5207000" cy="831850"/>
            <a:chOff x="1524" y="3327"/>
            <a:chExt cx="3280" cy="524"/>
          </a:xfrm>
        </p:grpSpPr>
        <p:sp>
          <p:nvSpPr>
            <p:cNvPr id="184345" name="Text Box 25">
              <a:extLst>
                <a:ext uri="{FF2B5EF4-FFF2-40B4-BE49-F238E27FC236}">
                  <a16:creationId xmlns:a16="http://schemas.microsoft.com/office/drawing/2014/main" id="{2AB97A14-6493-5749-A9D2-35C6BA71C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2" y="3332"/>
              <a:ext cx="1952" cy="5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anchor="ctr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MS PGothic" charset="0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=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  <a:cs typeface="宋体" charset="0"/>
                </a:rPr>
                <a:t>主耶稣</a:t>
              </a:r>
              <a:endPara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宋体" charset="0"/>
                <a:cs typeface="宋体" charset="0"/>
              </a:endParaRPr>
            </a:p>
          </p:txBody>
        </p:sp>
        <p:sp>
          <p:nvSpPr>
            <p:cNvPr id="184346" name="AutoShape 26">
              <a:extLst>
                <a:ext uri="{FF2B5EF4-FFF2-40B4-BE49-F238E27FC236}">
                  <a16:creationId xmlns:a16="http://schemas.microsoft.com/office/drawing/2014/main" id="{0A89B06A-EAEA-B941-B3DB-61BC958C3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" y="3414"/>
              <a:ext cx="387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MS PGothic" pitchFamily="34" charset="-128"/>
              </a:endParaRPr>
            </a:p>
          </p:txBody>
        </p:sp>
        <p:sp>
          <p:nvSpPr>
            <p:cNvPr id="184347" name="Rectangle 27">
              <a:extLst>
                <a:ext uri="{FF2B5EF4-FFF2-40B4-BE49-F238E27FC236}">
                  <a16:creationId xmlns:a16="http://schemas.microsoft.com/office/drawing/2014/main" id="{1C9C8EE0-C83E-E942-96E9-AFD1D1FED2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" y="3327"/>
              <a:ext cx="500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宋体" charset="0"/>
                </a:rPr>
                <a:t>主</a:t>
              </a:r>
            </a:p>
          </p:txBody>
        </p:sp>
      </p:grpSp>
      <p:sp>
        <p:nvSpPr>
          <p:cNvPr id="184349" name="Oval 29">
            <a:extLst>
              <a:ext uri="{FF2B5EF4-FFF2-40B4-BE49-F238E27FC236}">
                <a16:creationId xmlns:a16="http://schemas.microsoft.com/office/drawing/2014/main" id="{926156FC-1878-694D-967C-FD80850D7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3344863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184350" name="Text Box 30">
            <a:extLst>
              <a:ext uri="{FF2B5EF4-FFF2-40B4-BE49-F238E27FC236}">
                <a16:creationId xmlns:a16="http://schemas.microsoft.com/office/drawing/2014/main" id="{1E25CE2D-EE6F-E34B-8E7F-963D60E82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50</a:t>
            </a:r>
          </a:p>
        </p:txBody>
      </p:sp>
      <p:sp>
        <p:nvSpPr>
          <p:cNvPr id="439310" name="Text Box 31">
            <a:extLst>
              <a:ext uri="{FF2B5EF4-FFF2-40B4-BE49-F238E27FC236}">
                <a16:creationId xmlns:a16="http://schemas.microsoft.com/office/drawing/2014/main" id="{5BB40967-385D-4A49-95B4-AFD6420C0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934172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Freeform 2">
            <a:extLst>
              <a:ext uri="{FF2B5EF4-FFF2-40B4-BE49-F238E27FC236}">
                <a16:creationId xmlns:a16="http://schemas.microsoft.com/office/drawing/2014/main" id="{A39399C3-4B11-1748-A3A5-943AA54D7BC0}"/>
              </a:ext>
            </a:extLst>
          </p:cNvPr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2147483647 w 865"/>
              <a:gd name="T1" fmla="*/ 0 h 505"/>
              <a:gd name="T2" fmla="*/ 2147483647 w 865"/>
              <a:gd name="T3" fmla="*/ 2147483647 h 505"/>
              <a:gd name="T4" fmla="*/ 2147483647 w 865"/>
              <a:gd name="T5" fmla="*/ 2147483647 h 505"/>
              <a:gd name="T6" fmla="*/ 2147483647 w 865"/>
              <a:gd name="T7" fmla="*/ 2147483647 h 505"/>
              <a:gd name="T8" fmla="*/ 2147483647 w 865"/>
              <a:gd name="T9" fmla="*/ 2147483647 h 505"/>
              <a:gd name="T10" fmla="*/ 2147483647 w 865"/>
              <a:gd name="T11" fmla="*/ 2147483647 h 505"/>
              <a:gd name="T12" fmla="*/ 2147483647 w 865"/>
              <a:gd name="T13" fmla="*/ 2147483647 h 505"/>
              <a:gd name="T14" fmla="*/ 2147483647 w 865"/>
              <a:gd name="T15" fmla="*/ 2147483647 h 505"/>
              <a:gd name="T16" fmla="*/ 2147483647 w 865"/>
              <a:gd name="T17" fmla="*/ 2147483647 h 505"/>
              <a:gd name="T18" fmla="*/ 2147483647 w 865"/>
              <a:gd name="T19" fmla="*/ 2147483647 h 505"/>
              <a:gd name="T20" fmla="*/ 2147483647 w 865"/>
              <a:gd name="T21" fmla="*/ 2147483647 h 505"/>
              <a:gd name="T22" fmla="*/ 2147483647 w 865"/>
              <a:gd name="T23" fmla="*/ 2147483647 h 505"/>
              <a:gd name="T24" fmla="*/ 2147483647 w 865"/>
              <a:gd name="T25" fmla="*/ 2147483647 h 505"/>
              <a:gd name="T26" fmla="*/ 2147483647 w 865"/>
              <a:gd name="T27" fmla="*/ 2147483647 h 505"/>
              <a:gd name="T28" fmla="*/ 2147483647 w 865"/>
              <a:gd name="T29" fmla="*/ 2147483647 h 505"/>
              <a:gd name="T30" fmla="*/ 2147483647 w 865"/>
              <a:gd name="T31" fmla="*/ 2147483647 h 505"/>
              <a:gd name="T32" fmla="*/ 2147483647 w 865"/>
              <a:gd name="T33" fmla="*/ 2147483647 h 505"/>
              <a:gd name="T34" fmla="*/ 2147483647 w 865"/>
              <a:gd name="T35" fmla="*/ 2147483647 h 505"/>
              <a:gd name="T36" fmla="*/ 2147483647 w 865"/>
              <a:gd name="T37" fmla="*/ 2147483647 h 505"/>
              <a:gd name="T38" fmla="*/ 2147483647 w 865"/>
              <a:gd name="T39" fmla="*/ 2147483647 h 505"/>
              <a:gd name="T40" fmla="*/ 2147483647 w 865"/>
              <a:gd name="T41" fmla="*/ 2147483647 h 505"/>
              <a:gd name="T42" fmla="*/ 2147483647 w 865"/>
              <a:gd name="T43" fmla="*/ 2147483647 h 505"/>
              <a:gd name="T44" fmla="*/ 2147483647 w 865"/>
              <a:gd name="T45" fmla="*/ 2147483647 h 505"/>
              <a:gd name="T46" fmla="*/ 2147483647 w 865"/>
              <a:gd name="T47" fmla="*/ 2147483647 h 505"/>
              <a:gd name="T48" fmla="*/ 2147483647 w 865"/>
              <a:gd name="T49" fmla="*/ 2147483647 h 505"/>
              <a:gd name="T50" fmla="*/ 2147483647 w 865"/>
              <a:gd name="T51" fmla="*/ 2147483647 h 505"/>
              <a:gd name="T52" fmla="*/ 2147483647 w 865"/>
              <a:gd name="T53" fmla="*/ 2147483647 h 505"/>
              <a:gd name="T54" fmla="*/ 2147483647 w 865"/>
              <a:gd name="T55" fmla="*/ 2147483647 h 505"/>
              <a:gd name="T56" fmla="*/ 2147483647 w 865"/>
              <a:gd name="T57" fmla="*/ 2147483647 h 505"/>
              <a:gd name="T58" fmla="*/ 2147483647 w 865"/>
              <a:gd name="T59" fmla="*/ 2147483647 h 505"/>
              <a:gd name="T60" fmla="*/ 2147483647 w 865"/>
              <a:gd name="T61" fmla="*/ 2147483647 h 505"/>
              <a:gd name="T62" fmla="*/ 2147483647 w 865"/>
              <a:gd name="T63" fmla="*/ 2147483647 h 505"/>
              <a:gd name="T64" fmla="*/ 2147483647 w 865"/>
              <a:gd name="T65" fmla="*/ 2147483647 h 505"/>
              <a:gd name="T66" fmla="*/ 2147483647 w 865"/>
              <a:gd name="T67" fmla="*/ 2147483647 h 505"/>
              <a:gd name="T68" fmla="*/ 2147483647 w 865"/>
              <a:gd name="T69" fmla="*/ 2147483647 h 505"/>
              <a:gd name="T70" fmla="*/ 2147483647 w 865"/>
              <a:gd name="T71" fmla="*/ 2147483647 h 505"/>
              <a:gd name="T72" fmla="*/ 2147483647 w 865"/>
              <a:gd name="T73" fmla="*/ 2147483647 h 505"/>
              <a:gd name="T74" fmla="*/ 2147483647 w 865"/>
              <a:gd name="T75" fmla="*/ 2147483647 h 505"/>
              <a:gd name="T76" fmla="*/ 2147483647 w 865"/>
              <a:gd name="T77" fmla="*/ 2147483647 h 505"/>
              <a:gd name="T78" fmla="*/ 2147483647 w 865"/>
              <a:gd name="T79" fmla="*/ 2147483647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05"/>
              <a:gd name="T122" fmla="*/ 865 w 865"/>
              <a:gd name="T123" fmla="*/ 505 h 505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1346" name="Freeform 3">
            <a:extLst>
              <a:ext uri="{FF2B5EF4-FFF2-40B4-BE49-F238E27FC236}">
                <a16:creationId xmlns:a16="http://schemas.microsoft.com/office/drawing/2014/main" id="{696718B1-AB19-BE4B-8580-0B9051267D2F}"/>
              </a:ext>
            </a:extLst>
          </p:cNvPr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2147483647 w 1117"/>
              <a:gd name="T1" fmla="*/ 2147483647 h 325"/>
              <a:gd name="T2" fmla="*/ 2147483647 w 1117"/>
              <a:gd name="T3" fmla="*/ 2147483647 h 325"/>
              <a:gd name="T4" fmla="*/ 2147483647 w 1117"/>
              <a:gd name="T5" fmla="*/ 2147483647 h 325"/>
              <a:gd name="T6" fmla="*/ 2147483647 w 1117"/>
              <a:gd name="T7" fmla="*/ 2147483647 h 325"/>
              <a:gd name="T8" fmla="*/ 2147483647 w 1117"/>
              <a:gd name="T9" fmla="*/ 2147483647 h 325"/>
              <a:gd name="T10" fmla="*/ 2147483647 w 1117"/>
              <a:gd name="T11" fmla="*/ 2147483647 h 325"/>
              <a:gd name="T12" fmla="*/ 2147483647 w 1117"/>
              <a:gd name="T13" fmla="*/ 2147483647 h 325"/>
              <a:gd name="T14" fmla="*/ 2147483647 w 1117"/>
              <a:gd name="T15" fmla="*/ 2147483647 h 325"/>
              <a:gd name="T16" fmla="*/ 2147483647 w 1117"/>
              <a:gd name="T17" fmla="*/ 2147483647 h 325"/>
              <a:gd name="T18" fmla="*/ 2147483647 w 1117"/>
              <a:gd name="T19" fmla="*/ 2147483647 h 325"/>
              <a:gd name="T20" fmla="*/ 2147483647 w 1117"/>
              <a:gd name="T21" fmla="*/ 2147483647 h 325"/>
              <a:gd name="T22" fmla="*/ 2147483647 w 1117"/>
              <a:gd name="T23" fmla="*/ 2147483647 h 325"/>
              <a:gd name="T24" fmla="*/ 2147483647 w 1117"/>
              <a:gd name="T25" fmla="*/ 2147483647 h 325"/>
              <a:gd name="T26" fmla="*/ 2147483647 w 1117"/>
              <a:gd name="T27" fmla="*/ 2147483647 h 325"/>
              <a:gd name="T28" fmla="*/ 2147483647 w 1117"/>
              <a:gd name="T29" fmla="*/ 2147483647 h 325"/>
              <a:gd name="T30" fmla="*/ 2147483647 w 1117"/>
              <a:gd name="T31" fmla="*/ 2147483647 h 325"/>
              <a:gd name="T32" fmla="*/ 2147483647 w 1117"/>
              <a:gd name="T33" fmla="*/ 2147483647 h 325"/>
              <a:gd name="T34" fmla="*/ 2147483647 w 1117"/>
              <a:gd name="T35" fmla="*/ 0 h 325"/>
              <a:gd name="T36" fmla="*/ 2147483647 w 1117"/>
              <a:gd name="T37" fmla="*/ 0 h 325"/>
              <a:gd name="T38" fmla="*/ 2147483647 w 1117"/>
              <a:gd name="T39" fmla="*/ 0 h 325"/>
              <a:gd name="T40" fmla="*/ 2147483647 w 1117"/>
              <a:gd name="T41" fmla="*/ 0 h 325"/>
              <a:gd name="T42" fmla="*/ 0 w 1117"/>
              <a:gd name="T43" fmla="*/ 2147483647 h 325"/>
              <a:gd name="T44" fmla="*/ 2147483647 w 1117"/>
              <a:gd name="T45" fmla="*/ 2147483647 h 325"/>
              <a:gd name="T46" fmla="*/ 2147483647 w 1117"/>
              <a:gd name="T47" fmla="*/ 2147483647 h 325"/>
              <a:gd name="T48" fmla="*/ 2147483647 w 1117"/>
              <a:gd name="T49" fmla="*/ 2147483647 h 325"/>
              <a:gd name="T50" fmla="*/ 2147483647 w 1117"/>
              <a:gd name="T51" fmla="*/ 2147483647 h 325"/>
              <a:gd name="T52" fmla="*/ 2147483647 w 1117"/>
              <a:gd name="T53" fmla="*/ 2147483647 h 325"/>
              <a:gd name="T54" fmla="*/ 2147483647 w 1117"/>
              <a:gd name="T55" fmla="*/ 2147483647 h 325"/>
              <a:gd name="T56" fmla="*/ 2147483647 w 1117"/>
              <a:gd name="T57" fmla="*/ 2147483647 h 325"/>
              <a:gd name="T58" fmla="*/ 2147483647 w 1117"/>
              <a:gd name="T59" fmla="*/ 2147483647 h 325"/>
              <a:gd name="T60" fmla="*/ 2147483647 w 1117"/>
              <a:gd name="T61" fmla="*/ 2147483647 h 325"/>
              <a:gd name="T62" fmla="*/ 2147483647 w 1117"/>
              <a:gd name="T63" fmla="*/ 2147483647 h 325"/>
              <a:gd name="T64" fmla="*/ 2147483647 w 1117"/>
              <a:gd name="T65" fmla="*/ 2147483647 h 325"/>
              <a:gd name="T66" fmla="*/ 2147483647 w 1117"/>
              <a:gd name="T67" fmla="*/ 2147483647 h 325"/>
              <a:gd name="T68" fmla="*/ 2147483647 w 1117"/>
              <a:gd name="T69" fmla="*/ 2147483647 h 325"/>
              <a:gd name="T70" fmla="*/ 2147483647 w 1117"/>
              <a:gd name="T71" fmla="*/ 2147483647 h 325"/>
              <a:gd name="T72" fmla="*/ 2147483647 w 1117"/>
              <a:gd name="T73" fmla="*/ 2147483647 h 325"/>
              <a:gd name="T74" fmla="*/ 2147483647 w 1117"/>
              <a:gd name="T75" fmla="*/ 2147483647 h 325"/>
              <a:gd name="T76" fmla="*/ 2147483647 w 1117"/>
              <a:gd name="T77" fmla="*/ 2147483647 h 325"/>
              <a:gd name="T78" fmla="*/ 2147483647 w 1117"/>
              <a:gd name="T79" fmla="*/ 2147483647 h 325"/>
              <a:gd name="T80" fmla="*/ 2147483647 w 1117"/>
              <a:gd name="T81" fmla="*/ 2147483647 h 325"/>
              <a:gd name="T82" fmla="*/ 2147483647 w 1117"/>
              <a:gd name="T83" fmla="*/ 2147483647 h 325"/>
              <a:gd name="T84" fmla="*/ 2147483647 w 1117"/>
              <a:gd name="T85" fmla="*/ 2147483647 h 325"/>
              <a:gd name="T86" fmla="*/ 2147483647 w 1117"/>
              <a:gd name="T87" fmla="*/ 2147483647 h 3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117"/>
              <a:gd name="T133" fmla="*/ 0 h 325"/>
              <a:gd name="T134" fmla="*/ 1117 w 1117"/>
              <a:gd name="T135" fmla="*/ 325 h 3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2" name="Oval 4">
            <a:extLst>
              <a:ext uri="{FF2B5EF4-FFF2-40B4-BE49-F238E27FC236}">
                <a16:creationId xmlns:a16="http://schemas.microsoft.com/office/drawing/2014/main" id="{E57CAF7B-8A19-A24B-9C65-E32882292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1092200"/>
            <a:ext cx="5054600" cy="4902200"/>
          </a:xfrm>
          <a:prstGeom prst="ellips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1348" name="Freeform 5">
            <a:extLst>
              <a:ext uri="{FF2B5EF4-FFF2-40B4-BE49-F238E27FC236}">
                <a16:creationId xmlns:a16="http://schemas.microsoft.com/office/drawing/2014/main" id="{2E164DFE-9686-D44A-BC7F-C8DD3A32B4C3}"/>
              </a:ext>
            </a:extLst>
          </p:cNvPr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2147483647 w 709"/>
              <a:gd name="T1" fmla="*/ 2147483647 h 325"/>
              <a:gd name="T2" fmla="*/ 2147483647 w 709"/>
              <a:gd name="T3" fmla="*/ 2147483647 h 325"/>
              <a:gd name="T4" fmla="*/ 2147483647 w 709"/>
              <a:gd name="T5" fmla="*/ 2147483647 h 325"/>
              <a:gd name="T6" fmla="*/ 2147483647 w 709"/>
              <a:gd name="T7" fmla="*/ 2147483647 h 325"/>
              <a:gd name="T8" fmla="*/ 2147483647 w 709"/>
              <a:gd name="T9" fmla="*/ 2147483647 h 325"/>
              <a:gd name="T10" fmla="*/ 2147483647 w 709"/>
              <a:gd name="T11" fmla="*/ 2147483647 h 325"/>
              <a:gd name="T12" fmla="*/ 2147483647 w 709"/>
              <a:gd name="T13" fmla="*/ 2147483647 h 325"/>
              <a:gd name="T14" fmla="*/ 2147483647 w 709"/>
              <a:gd name="T15" fmla="*/ 2147483647 h 325"/>
              <a:gd name="T16" fmla="*/ 2147483647 w 709"/>
              <a:gd name="T17" fmla="*/ 2147483647 h 325"/>
              <a:gd name="T18" fmla="*/ 2147483647 w 709"/>
              <a:gd name="T19" fmla="*/ 2147483647 h 325"/>
              <a:gd name="T20" fmla="*/ 2147483647 w 709"/>
              <a:gd name="T21" fmla="*/ 2147483647 h 325"/>
              <a:gd name="T22" fmla="*/ 2147483647 w 709"/>
              <a:gd name="T23" fmla="*/ 2147483647 h 325"/>
              <a:gd name="T24" fmla="*/ 2147483647 w 709"/>
              <a:gd name="T25" fmla="*/ 2147483647 h 325"/>
              <a:gd name="T26" fmla="*/ 2147483647 w 709"/>
              <a:gd name="T27" fmla="*/ 2147483647 h 325"/>
              <a:gd name="T28" fmla="*/ 2147483647 w 709"/>
              <a:gd name="T29" fmla="*/ 2147483647 h 325"/>
              <a:gd name="T30" fmla="*/ 2147483647 w 709"/>
              <a:gd name="T31" fmla="*/ 2147483647 h 325"/>
              <a:gd name="T32" fmla="*/ 2147483647 w 709"/>
              <a:gd name="T33" fmla="*/ 2147483647 h 325"/>
              <a:gd name="T34" fmla="*/ 2147483647 w 709"/>
              <a:gd name="T35" fmla="*/ 2147483647 h 325"/>
              <a:gd name="T36" fmla="*/ 2147483647 w 709"/>
              <a:gd name="T37" fmla="*/ 2147483647 h 325"/>
              <a:gd name="T38" fmla="*/ 2147483647 w 709"/>
              <a:gd name="T39" fmla="*/ 2147483647 h 325"/>
              <a:gd name="T40" fmla="*/ 2147483647 w 709"/>
              <a:gd name="T41" fmla="*/ 2147483647 h 325"/>
              <a:gd name="T42" fmla="*/ 2147483647 w 709"/>
              <a:gd name="T43" fmla="*/ 2147483647 h 325"/>
              <a:gd name="T44" fmla="*/ 2147483647 w 709"/>
              <a:gd name="T45" fmla="*/ 2147483647 h 325"/>
              <a:gd name="T46" fmla="*/ 2147483647 w 709"/>
              <a:gd name="T47" fmla="*/ 2147483647 h 325"/>
              <a:gd name="T48" fmla="*/ 2147483647 w 709"/>
              <a:gd name="T49" fmla="*/ 2147483647 h 325"/>
              <a:gd name="T50" fmla="*/ 2147483647 w 709"/>
              <a:gd name="T51" fmla="*/ 2147483647 h 325"/>
              <a:gd name="T52" fmla="*/ 2147483647 w 709"/>
              <a:gd name="T53" fmla="*/ 2147483647 h 325"/>
              <a:gd name="T54" fmla="*/ 2147483647 w 709"/>
              <a:gd name="T55" fmla="*/ 2147483647 h 325"/>
              <a:gd name="T56" fmla="*/ 2147483647 w 709"/>
              <a:gd name="T57" fmla="*/ 2147483647 h 325"/>
              <a:gd name="T58" fmla="*/ 2147483647 w 709"/>
              <a:gd name="T59" fmla="*/ 2147483647 h 325"/>
              <a:gd name="T60" fmla="*/ 2147483647 w 709"/>
              <a:gd name="T61" fmla="*/ 2147483647 h 325"/>
              <a:gd name="T62" fmla="*/ 0 w 709"/>
              <a:gd name="T63" fmla="*/ 2147483647 h 325"/>
              <a:gd name="T64" fmla="*/ 2147483647 w 709"/>
              <a:gd name="T65" fmla="*/ 2147483647 h 325"/>
              <a:gd name="T66" fmla="*/ 2147483647 w 709"/>
              <a:gd name="T67" fmla="*/ 2147483647 h 325"/>
              <a:gd name="T68" fmla="*/ 2147483647 w 709"/>
              <a:gd name="T69" fmla="*/ 2147483647 h 325"/>
              <a:gd name="T70" fmla="*/ 2147483647 w 709"/>
              <a:gd name="T71" fmla="*/ 2147483647 h 325"/>
              <a:gd name="T72" fmla="*/ 2147483647 w 709"/>
              <a:gd name="T73" fmla="*/ 2147483647 h 325"/>
              <a:gd name="T74" fmla="*/ 0 w 709"/>
              <a:gd name="T75" fmla="*/ 2147483647 h 325"/>
              <a:gd name="T76" fmla="*/ 2147483647 w 709"/>
              <a:gd name="T77" fmla="*/ 2147483647 h 325"/>
              <a:gd name="T78" fmla="*/ 2147483647 w 709"/>
              <a:gd name="T79" fmla="*/ 2147483647 h 325"/>
              <a:gd name="T80" fmla="*/ 2147483647 w 709"/>
              <a:gd name="T81" fmla="*/ 2147483647 h 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709"/>
              <a:gd name="T124" fmla="*/ 0 h 325"/>
              <a:gd name="T125" fmla="*/ 709 w 709"/>
              <a:gd name="T126" fmla="*/ 325 h 325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9CFB3AC0-69B8-1144-8201-6A4BF0E3C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68615" name="Line 7">
            <a:extLst>
              <a:ext uri="{FF2B5EF4-FFF2-40B4-BE49-F238E27FC236}">
                <a16:creationId xmlns:a16="http://schemas.microsoft.com/office/drawing/2014/main" id="{6697B6B6-8B89-AE41-BAD3-667579239FE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1351" name="Freeform 8">
            <a:extLst>
              <a:ext uri="{FF2B5EF4-FFF2-40B4-BE49-F238E27FC236}">
                <a16:creationId xmlns:a16="http://schemas.microsoft.com/office/drawing/2014/main" id="{755ECACB-704D-BE4F-B838-8CE625A8CE3A}"/>
              </a:ext>
            </a:extLst>
          </p:cNvPr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2147483647 w 1105"/>
              <a:gd name="T1" fmla="*/ 2147483647 h 1249"/>
              <a:gd name="T2" fmla="*/ 2147483647 w 1105"/>
              <a:gd name="T3" fmla="*/ 2147483647 h 1249"/>
              <a:gd name="T4" fmla="*/ 2147483647 w 1105"/>
              <a:gd name="T5" fmla="*/ 2147483647 h 1249"/>
              <a:gd name="T6" fmla="*/ 2147483647 w 1105"/>
              <a:gd name="T7" fmla="*/ 2147483647 h 1249"/>
              <a:gd name="T8" fmla="*/ 2147483647 w 1105"/>
              <a:gd name="T9" fmla="*/ 2147483647 h 1249"/>
              <a:gd name="T10" fmla="*/ 2147483647 w 1105"/>
              <a:gd name="T11" fmla="*/ 2147483647 h 1249"/>
              <a:gd name="T12" fmla="*/ 2147483647 w 1105"/>
              <a:gd name="T13" fmla="*/ 2147483647 h 1249"/>
              <a:gd name="T14" fmla="*/ 2147483647 w 1105"/>
              <a:gd name="T15" fmla="*/ 2147483647 h 1249"/>
              <a:gd name="T16" fmla="*/ 2147483647 w 1105"/>
              <a:gd name="T17" fmla="*/ 2147483647 h 1249"/>
              <a:gd name="T18" fmla="*/ 2147483647 w 1105"/>
              <a:gd name="T19" fmla="*/ 2147483647 h 1249"/>
              <a:gd name="T20" fmla="*/ 2147483647 w 1105"/>
              <a:gd name="T21" fmla="*/ 2147483647 h 1249"/>
              <a:gd name="T22" fmla="*/ 2147483647 w 1105"/>
              <a:gd name="T23" fmla="*/ 2147483647 h 1249"/>
              <a:gd name="T24" fmla="*/ 2147483647 w 1105"/>
              <a:gd name="T25" fmla="*/ 2147483647 h 1249"/>
              <a:gd name="T26" fmla="*/ 2147483647 w 1105"/>
              <a:gd name="T27" fmla="*/ 2147483647 h 1249"/>
              <a:gd name="T28" fmla="*/ 2147483647 w 1105"/>
              <a:gd name="T29" fmla="*/ 2147483647 h 1249"/>
              <a:gd name="T30" fmla="*/ 2147483647 w 1105"/>
              <a:gd name="T31" fmla="*/ 2147483647 h 1249"/>
              <a:gd name="T32" fmla="*/ 2147483647 w 1105"/>
              <a:gd name="T33" fmla="*/ 2147483647 h 1249"/>
              <a:gd name="T34" fmla="*/ 2147483647 w 1105"/>
              <a:gd name="T35" fmla="*/ 2147483647 h 1249"/>
              <a:gd name="T36" fmla="*/ 2147483647 w 1105"/>
              <a:gd name="T37" fmla="*/ 2147483647 h 1249"/>
              <a:gd name="T38" fmla="*/ 2147483647 w 1105"/>
              <a:gd name="T39" fmla="*/ 2147483647 h 1249"/>
              <a:gd name="T40" fmla="*/ 2147483647 w 1105"/>
              <a:gd name="T41" fmla="*/ 2147483647 h 1249"/>
              <a:gd name="T42" fmla="*/ 2147483647 w 1105"/>
              <a:gd name="T43" fmla="*/ 2147483647 h 1249"/>
              <a:gd name="T44" fmla="*/ 2147483647 w 1105"/>
              <a:gd name="T45" fmla="*/ 2147483647 h 1249"/>
              <a:gd name="T46" fmla="*/ 2147483647 w 1105"/>
              <a:gd name="T47" fmla="*/ 2147483647 h 1249"/>
              <a:gd name="T48" fmla="*/ 2147483647 w 1105"/>
              <a:gd name="T49" fmla="*/ 2147483647 h 1249"/>
              <a:gd name="T50" fmla="*/ 2147483647 w 1105"/>
              <a:gd name="T51" fmla="*/ 2147483647 h 1249"/>
              <a:gd name="T52" fmla="*/ 2147483647 w 1105"/>
              <a:gd name="T53" fmla="*/ 2147483647 h 1249"/>
              <a:gd name="T54" fmla="*/ 2147483647 w 1105"/>
              <a:gd name="T55" fmla="*/ 2147483647 h 1249"/>
              <a:gd name="T56" fmla="*/ 2147483647 w 1105"/>
              <a:gd name="T57" fmla="*/ 2147483647 h 1249"/>
              <a:gd name="T58" fmla="*/ 2147483647 w 1105"/>
              <a:gd name="T59" fmla="*/ 2147483647 h 1249"/>
              <a:gd name="T60" fmla="*/ 2147483647 w 1105"/>
              <a:gd name="T61" fmla="*/ 2147483647 h 1249"/>
              <a:gd name="T62" fmla="*/ 2147483647 w 1105"/>
              <a:gd name="T63" fmla="*/ 2147483647 h 1249"/>
              <a:gd name="T64" fmla="*/ 2147483647 w 1105"/>
              <a:gd name="T65" fmla="*/ 0 h 1249"/>
              <a:gd name="T66" fmla="*/ 2147483647 w 1105"/>
              <a:gd name="T67" fmla="*/ 2147483647 h 1249"/>
              <a:gd name="T68" fmla="*/ 0 w 1105"/>
              <a:gd name="T69" fmla="*/ 2147483647 h 1249"/>
              <a:gd name="T70" fmla="*/ 2147483647 w 1105"/>
              <a:gd name="T71" fmla="*/ 2147483647 h 1249"/>
              <a:gd name="T72" fmla="*/ 2147483647 w 1105"/>
              <a:gd name="T73" fmla="*/ 2147483647 h 1249"/>
              <a:gd name="T74" fmla="*/ 2147483647 w 1105"/>
              <a:gd name="T75" fmla="*/ 2147483647 h 1249"/>
              <a:gd name="T76" fmla="*/ 2147483647 w 1105"/>
              <a:gd name="T77" fmla="*/ 2147483647 h 1249"/>
              <a:gd name="T78" fmla="*/ 2147483647 w 1105"/>
              <a:gd name="T79" fmla="*/ 2147483647 h 1249"/>
              <a:gd name="T80" fmla="*/ 2147483647 w 1105"/>
              <a:gd name="T81" fmla="*/ 2147483647 h 1249"/>
              <a:gd name="T82" fmla="*/ 2147483647 w 1105"/>
              <a:gd name="T83" fmla="*/ 2147483647 h 1249"/>
              <a:gd name="T84" fmla="*/ 2147483647 w 1105"/>
              <a:gd name="T85" fmla="*/ 2147483647 h 1249"/>
              <a:gd name="T86" fmla="*/ 2147483647 w 1105"/>
              <a:gd name="T87" fmla="*/ 2147483647 h 1249"/>
              <a:gd name="T88" fmla="*/ 2147483647 w 1105"/>
              <a:gd name="T89" fmla="*/ 2147483647 h 1249"/>
              <a:gd name="T90" fmla="*/ 2147483647 w 1105"/>
              <a:gd name="T91" fmla="*/ 2147483647 h 1249"/>
              <a:gd name="T92" fmla="*/ 2147483647 w 1105"/>
              <a:gd name="T93" fmla="*/ 2147483647 h 1249"/>
              <a:gd name="T94" fmla="*/ 2147483647 w 1105"/>
              <a:gd name="T95" fmla="*/ 2147483647 h 1249"/>
              <a:gd name="T96" fmla="*/ 2147483647 w 1105"/>
              <a:gd name="T97" fmla="*/ 2147483647 h 1249"/>
              <a:gd name="T98" fmla="*/ 2147483647 w 1105"/>
              <a:gd name="T99" fmla="*/ 2147483647 h 1249"/>
              <a:gd name="T100" fmla="*/ 2147483647 w 1105"/>
              <a:gd name="T101" fmla="*/ 2147483647 h 1249"/>
              <a:gd name="T102" fmla="*/ 2147483647 w 1105"/>
              <a:gd name="T103" fmla="*/ 2147483647 h 1249"/>
              <a:gd name="T104" fmla="*/ 2147483647 w 1105"/>
              <a:gd name="T105" fmla="*/ 2147483647 h 1249"/>
              <a:gd name="T106" fmla="*/ 2147483647 w 1105"/>
              <a:gd name="T107" fmla="*/ 2147483647 h 1249"/>
              <a:gd name="T108" fmla="*/ 2147483647 w 1105"/>
              <a:gd name="T109" fmla="*/ 2147483647 h 1249"/>
              <a:gd name="T110" fmla="*/ 2147483647 w 1105"/>
              <a:gd name="T111" fmla="*/ 2147483647 h 1249"/>
              <a:gd name="T112" fmla="*/ 2147483647 w 1105"/>
              <a:gd name="T113" fmla="*/ 2147483647 h 1249"/>
              <a:gd name="T114" fmla="*/ 2147483647 w 1105"/>
              <a:gd name="T115" fmla="*/ 2147483647 h 124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105"/>
              <a:gd name="T175" fmla="*/ 0 h 1249"/>
              <a:gd name="T176" fmla="*/ 1105 w 1105"/>
              <a:gd name="T177" fmla="*/ 1249 h 124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1352" name="Freeform 9">
            <a:extLst>
              <a:ext uri="{FF2B5EF4-FFF2-40B4-BE49-F238E27FC236}">
                <a16:creationId xmlns:a16="http://schemas.microsoft.com/office/drawing/2014/main" id="{84580055-6EEC-0E4E-B9C4-091D8676759C}"/>
              </a:ext>
            </a:extLst>
          </p:cNvPr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2147483647 w 1707"/>
              <a:gd name="T1" fmla="*/ 2147483647 h 1691"/>
              <a:gd name="T2" fmla="*/ 2147483647 w 1707"/>
              <a:gd name="T3" fmla="*/ 2147483647 h 1691"/>
              <a:gd name="T4" fmla="*/ 2147483647 w 1707"/>
              <a:gd name="T5" fmla="*/ 2147483647 h 1691"/>
              <a:gd name="T6" fmla="*/ 2147483647 w 1707"/>
              <a:gd name="T7" fmla="*/ 2147483647 h 1691"/>
              <a:gd name="T8" fmla="*/ 2147483647 w 1707"/>
              <a:gd name="T9" fmla="*/ 2147483647 h 1691"/>
              <a:gd name="T10" fmla="*/ 2147483647 w 1707"/>
              <a:gd name="T11" fmla="*/ 2147483647 h 1691"/>
              <a:gd name="T12" fmla="*/ 2147483647 w 1707"/>
              <a:gd name="T13" fmla="*/ 2147483647 h 1691"/>
              <a:gd name="T14" fmla="*/ 2147483647 w 1707"/>
              <a:gd name="T15" fmla="*/ 2147483647 h 1691"/>
              <a:gd name="T16" fmla="*/ 2147483647 w 1707"/>
              <a:gd name="T17" fmla="*/ 2147483647 h 1691"/>
              <a:gd name="T18" fmla="*/ 2147483647 w 1707"/>
              <a:gd name="T19" fmla="*/ 2147483647 h 1691"/>
              <a:gd name="T20" fmla="*/ 2147483647 w 1707"/>
              <a:gd name="T21" fmla="*/ 2147483647 h 1691"/>
              <a:gd name="T22" fmla="*/ 2147483647 w 1707"/>
              <a:gd name="T23" fmla="*/ 2147483647 h 1691"/>
              <a:gd name="T24" fmla="*/ 2147483647 w 1707"/>
              <a:gd name="T25" fmla="*/ 2147483647 h 1691"/>
              <a:gd name="T26" fmla="*/ 2147483647 w 1707"/>
              <a:gd name="T27" fmla="*/ 2147483647 h 1691"/>
              <a:gd name="T28" fmla="*/ 2147483647 w 1707"/>
              <a:gd name="T29" fmla="*/ 2147483647 h 1691"/>
              <a:gd name="T30" fmla="*/ 2147483647 w 1707"/>
              <a:gd name="T31" fmla="*/ 2147483647 h 1691"/>
              <a:gd name="T32" fmla="*/ 2147483647 w 1707"/>
              <a:gd name="T33" fmla="*/ 2147483647 h 1691"/>
              <a:gd name="T34" fmla="*/ 2147483647 w 1707"/>
              <a:gd name="T35" fmla="*/ 2147483647 h 1691"/>
              <a:gd name="T36" fmla="*/ 2147483647 w 1707"/>
              <a:gd name="T37" fmla="*/ 2147483647 h 1691"/>
              <a:gd name="T38" fmla="*/ 2147483647 w 1707"/>
              <a:gd name="T39" fmla="*/ 2147483647 h 1691"/>
              <a:gd name="T40" fmla="*/ 2147483647 w 1707"/>
              <a:gd name="T41" fmla="*/ 2147483647 h 1691"/>
              <a:gd name="T42" fmla="*/ 2147483647 w 1707"/>
              <a:gd name="T43" fmla="*/ 2147483647 h 1691"/>
              <a:gd name="T44" fmla="*/ 2147483647 w 1707"/>
              <a:gd name="T45" fmla="*/ 2147483647 h 1691"/>
              <a:gd name="T46" fmla="*/ 2147483647 w 1707"/>
              <a:gd name="T47" fmla="*/ 2147483647 h 1691"/>
              <a:gd name="T48" fmla="*/ 2147483647 w 1707"/>
              <a:gd name="T49" fmla="*/ 2147483647 h 1691"/>
              <a:gd name="T50" fmla="*/ 2147483647 w 1707"/>
              <a:gd name="T51" fmla="*/ 2147483647 h 1691"/>
              <a:gd name="T52" fmla="*/ 2147483647 w 1707"/>
              <a:gd name="T53" fmla="*/ 2147483647 h 1691"/>
              <a:gd name="T54" fmla="*/ 2147483647 w 1707"/>
              <a:gd name="T55" fmla="*/ 2147483647 h 1691"/>
              <a:gd name="T56" fmla="*/ 2147483647 w 1707"/>
              <a:gd name="T57" fmla="*/ 2147483647 h 1691"/>
              <a:gd name="T58" fmla="*/ 2147483647 w 1707"/>
              <a:gd name="T59" fmla="*/ 2147483647 h 1691"/>
              <a:gd name="T60" fmla="*/ 2147483647 w 1707"/>
              <a:gd name="T61" fmla="*/ 2147483647 h 1691"/>
              <a:gd name="T62" fmla="*/ 2147483647 w 1707"/>
              <a:gd name="T63" fmla="*/ 2147483647 h 1691"/>
              <a:gd name="T64" fmla="*/ 2147483647 w 1707"/>
              <a:gd name="T65" fmla="*/ 2147483647 h 1691"/>
              <a:gd name="T66" fmla="*/ 2147483647 w 1707"/>
              <a:gd name="T67" fmla="*/ 2147483647 h 1691"/>
              <a:gd name="T68" fmla="*/ 2147483647 w 1707"/>
              <a:gd name="T69" fmla="*/ 2147483647 h 1691"/>
              <a:gd name="T70" fmla="*/ 2147483647 w 1707"/>
              <a:gd name="T71" fmla="*/ 2147483647 h 1691"/>
              <a:gd name="T72" fmla="*/ 2147483647 w 1707"/>
              <a:gd name="T73" fmla="*/ 2147483647 h 1691"/>
              <a:gd name="T74" fmla="*/ 2147483647 w 1707"/>
              <a:gd name="T75" fmla="*/ 2147483647 h 1691"/>
              <a:gd name="T76" fmla="*/ 2147483647 w 1707"/>
              <a:gd name="T77" fmla="*/ 2147483647 h 1691"/>
              <a:gd name="T78" fmla="*/ 2147483647 w 1707"/>
              <a:gd name="T79" fmla="*/ 2147483647 h 1691"/>
              <a:gd name="T80" fmla="*/ 2147483647 w 1707"/>
              <a:gd name="T81" fmla="*/ 2147483647 h 1691"/>
              <a:gd name="T82" fmla="*/ 2147483647 w 1707"/>
              <a:gd name="T83" fmla="*/ 2147483647 h 1691"/>
              <a:gd name="T84" fmla="*/ 2147483647 w 1707"/>
              <a:gd name="T85" fmla="*/ 2147483647 h 1691"/>
              <a:gd name="T86" fmla="*/ 2147483647 w 1707"/>
              <a:gd name="T87" fmla="*/ 0 h 1691"/>
              <a:gd name="T88" fmla="*/ 2147483647 w 1707"/>
              <a:gd name="T89" fmla="*/ 2147483647 h 169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1707"/>
              <a:gd name="T136" fmla="*/ 0 h 1691"/>
              <a:gd name="T137" fmla="*/ 1707 w 1707"/>
              <a:gd name="T138" fmla="*/ 1691 h 169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1353" name="Freeform 10">
            <a:extLst>
              <a:ext uri="{FF2B5EF4-FFF2-40B4-BE49-F238E27FC236}">
                <a16:creationId xmlns:a16="http://schemas.microsoft.com/office/drawing/2014/main" id="{51E9428F-2536-2540-BA1C-1544BCE56A67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8619" name="Arc 11">
            <a:extLst>
              <a:ext uri="{FF2B5EF4-FFF2-40B4-BE49-F238E27FC236}">
                <a16:creationId xmlns:a16="http://schemas.microsoft.com/office/drawing/2014/main" id="{187F0EF4-7A0A-424E-98F3-2DC2A8D79D0E}"/>
              </a:ext>
            </a:extLst>
          </p:cNvPr>
          <p:cNvSpPr>
            <a:spLocks/>
          </p:cNvSpPr>
          <p:nvPr/>
        </p:nvSpPr>
        <p:spPr bwMode="auto">
          <a:xfrm>
            <a:off x="4525963" y="1073150"/>
            <a:ext cx="2860675" cy="2738438"/>
          </a:xfrm>
          <a:custGeom>
            <a:avLst/>
            <a:gdLst>
              <a:gd name="G0" fmla="+- 0 0 0"/>
              <a:gd name="G1" fmla="+- 21469 0 0"/>
              <a:gd name="G2" fmla="+- 21600 0 0"/>
              <a:gd name="T0" fmla="*/ 2372 w 21600"/>
              <a:gd name="T1" fmla="*/ 0 h 24271"/>
              <a:gd name="T2" fmla="*/ 21417 w 21600"/>
              <a:gd name="T3" fmla="*/ 24271 h 24271"/>
              <a:gd name="T4" fmla="*/ 0 w 21600"/>
              <a:gd name="T5" fmla="*/ 21469 h 242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4271" fill="none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</a:path>
              <a:path w="21600" h="24271" stroke="0" extrusionOk="0">
                <a:moveTo>
                  <a:pt x="2372" y="-1"/>
                </a:moveTo>
                <a:cubicBezTo>
                  <a:pt x="13316" y="1208"/>
                  <a:pt x="21600" y="10457"/>
                  <a:pt x="21600" y="21469"/>
                </a:cubicBezTo>
                <a:cubicBezTo>
                  <a:pt x="21600" y="22405"/>
                  <a:pt x="21539" y="23341"/>
                  <a:pt x="21417" y="24271"/>
                </a:cubicBezTo>
                <a:lnTo>
                  <a:pt x="0" y="21469"/>
                </a:lnTo>
                <a:close/>
              </a:path>
            </a:pathLst>
          </a:custGeom>
          <a:noFill/>
          <a:ln w="57150">
            <a:solidFill>
              <a:srgbClr val="FC0128"/>
            </a:solidFill>
            <a:prstDash val="sysDot"/>
            <a:round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Times New Roman" charset="0"/>
              <a:ea typeface="宋体" charset="-122"/>
            </a:endParaRPr>
          </a:p>
        </p:txBody>
      </p:sp>
      <p:sp>
        <p:nvSpPr>
          <p:cNvPr id="68620" name="Rectangle 12">
            <a:extLst>
              <a:ext uri="{FF2B5EF4-FFF2-40B4-BE49-F238E27FC236}">
                <a16:creationId xmlns:a16="http://schemas.microsoft.com/office/drawing/2014/main" id="{36C0EB50-0AD6-CB44-81D7-891F02739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8100" y="2187575"/>
            <a:ext cx="5260975" cy="161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charset="0"/>
                <a:ea typeface="宋体" charset="0"/>
              </a:rPr>
              <a:t>无 王 掳</a:t>
            </a:r>
          </a:p>
        </p:txBody>
      </p:sp>
      <p:sp>
        <p:nvSpPr>
          <p:cNvPr id="441356" name="Text Box 13">
            <a:extLst>
              <a:ext uri="{FF2B5EF4-FFF2-40B4-BE49-F238E27FC236}">
                <a16:creationId xmlns:a16="http://schemas.microsoft.com/office/drawing/2014/main" id="{C6FDCC06-C047-564E-BDB1-CCF66E3FD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41357" name="Text Box 14">
            <a:extLst>
              <a:ext uri="{FF2B5EF4-FFF2-40B4-BE49-F238E27FC236}">
                <a16:creationId xmlns:a16="http://schemas.microsoft.com/office/drawing/2014/main" id="{E4569933-5170-BC4E-9EF9-17E57F1C5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441358" name="Text Box 15">
            <a:extLst>
              <a:ext uri="{FF2B5EF4-FFF2-40B4-BE49-F238E27FC236}">
                <a16:creationId xmlns:a16="http://schemas.microsoft.com/office/drawing/2014/main" id="{3A9D9265-5ABA-194D-B0A1-F86AB37D4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8627" name="Text Box 19">
            <a:extLst>
              <a:ext uri="{FF2B5EF4-FFF2-40B4-BE49-F238E27FC236}">
                <a16:creationId xmlns:a16="http://schemas.microsoft.com/office/drawing/2014/main" id="{02C87170-C075-6846-BFC1-18BB9F65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2</a:t>
            </a:r>
          </a:p>
        </p:txBody>
      </p:sp>
      <p:sp>
        <p:nvSpPr>
          <p:cNvPr id="68628" name="Text Box 20">
            <a:extLst>
              <a:ext uri="{FF2B5EF4-FFF2-40B4-BE49-F238E27FC236}">
                <a16:creationId xmlns:a16="http://schemas.microsoft.com/office/drawing/2014/main" id="{672989F7-960C-F342-8BC7-6AD9675F9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51</a:t>
            </a:r>
          </a:p>
        </p:txBody>
      </p:sp>
      <p:sp>
        <p:nvSpPr>
          <p:cNvPr id="441361" name="Text Box 21">
            <a:extLst>
              <a:ext uri="{FF2B5EF4-FFF2-40B4-BE49-F238E27FC236}">
                <a16:creationId xmlns:a16="http://schemas.microsoft.com/office/drawing/2014/main" id="{B49046B6-3B06-1B4F-96C6-0653598C2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31338906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0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8ACDED68-FB2B-FA41-99F9-DE7915A3A6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2176463" y="749300"/>
            <a:ext cx="5483225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sz="4800">
                <a:solidFill>
                  <a:srgbClr val="99FF33"/>
                </a:solidFill>
              </a:rPr>
              <a:t>   3 个时期</a:t>
            </a:r>
            <a:r>
              <a:rPr lang="zh-CN" altLang="en-US" sz="4800">
                <a:solidFill>
                  <a:srgbClr val="FAFD00"/>
                </a:solidFill>
                <a:latin typeface="宋体" panose="02010600030101010101" pitchFamily="2" charset="-122"/>
              </a:rPr>
              <a:t>就是</a:t>
            </a:r>
            <a:r>
              <a:rPr lang="en-US" altLang="zh-CN" sz="4800">
                <a:solidFill>
                  <a:srgbClr val="FAFD00"/>
                </a:solidFill>
              </a:rPr>
              <a:t>: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20DCB97-ADD9-814C-906D-84C7B717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F58EF813-95B1-E34E-A9F6-36A44D503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宋体" charset="-122"/>
              </a:rPr>
              <a:t>7</a:t>
            </a:r>
          </a:p>
        </p:txBody>
      </p:sp>
      <p:sp>
        <p:nvSpPr>
          <p:cNvPr id="70661" name="Line 5">
            <a:extLst>
              <a:ext uri="{FF2B5EF4-FFF2-40B4-BE49-F238E27FC236}">
                <a16:creationId xmlns:a16="http://schemas.microsoft.com/office/drawing/2014/main" id="{31274E45-CAA8-4B49-86C5-1DAADC094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443397" name="Text Box 7">
            <a:extLst>
              <a:ext uri="{FF2B5EF4-FFF2-40B4-BE49-F238E27FC236}">
                <a16:creationId xmlns:a16="http://schemas.microsoft.com/office/drawing/2014/main" id="{A1127796-78D4-3E4E-9679-2BBFB31B0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443398" name="Text Box 8">
            <a:extLst>
              <a:ext uri="{FF2B5EF4-FFF2-40B4-BE49-F238E27FC236}">
                <a16:creationId xmlns:a16="http://schemas.microsoft.com/office/drawing/2014/main" id="{B21095C4-73AC-754E-BF81-19A3982D6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3399" name="Text Box 9">
            <a:extLst>
              <a:ext uri="{FF2B5EF4-FFF2-40B4-BE49-F238E27FC236}">
                <a16:creationId xmlns:a16="http://schemas.microsoft.com/office/drawing/2014/main" id="{976F3C6B-366E-9244-8B5E-D461956C5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0668" name="Rectangle 12">
            <a:extLst>
              <a:ext uri="{FF2B5EF4-FFF2-40B4-BE49-F238E27FC236}">
                <a16:creationId xmlns:a16="http://schemas.microsoft.com/office/drawing/2014/main" id="{172C0CF7-5F02-AC48-85D2-FFBC9B4794F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22388" y="1968500"/>
            <a:ext cx="5622925" cy="41148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 eaLnBrk="1" hangingPunct="1">
              <a:buFont typeface="Monotype Sorts" pitchFamily="2" charset="2"/>
              <a:buChar char=""/>
            </a:pPr>
            <a:r>
              <a:rPr lang="zh-CN" altLang="en-US" sz="7200" b="1">
                <a:solidFill>
                  <a:srgbClr val="FAFD00"/>
                </a:solidFill>
                <a:latin typeface="Arial" panose="020B0604020202020204" pitchFamily="34" charset="0"/>
              </a:rPr>
              <a:t>无</a:t>
            </a:r>
            <a:r>
              <a:rPr lang="zh-CN" altLang="en-US" sz="72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panose="020B0604020202020204" pitchFamily="34" charset="0"/>
              </a:rPr>
              <a:t>王</a:t>
            </a:r>
          </a:p>
          <a:p>
            <a:pPr marL="2179638" indent="-866775" algn="l" defTabSz="1033463" eaLnBrk="1" hangingPunct="1">
              <a:buFont typeface="Monotype Sorts" pitchFamily="2" charset="2"/>
              <a:buChar char=""/>
            </a:pPr>
            <a:r>
              <a:rPr lang="zh-CN" altLang="en-US" sz="7200" b="1">
                <a:solidFill>
                  <a:srgbClr val="FAFD00"/>
                </a:solidFill>
                <a:latin typeface="Arial" panose="020B0604020202020204" pitchFamily="34" charset="0"/>
              </a:rPr>
              <a:t>王</a:t>
            </a:r>
            <a:r>
              <a:rPr lang="zh-CN" altLang="en-US" sz="72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  <a:r>
              <a:rPr lang="zh-CN" altLang="en-US" sz="7200" b="1">
                <a:solidFill>
                  <a:srgbClr val="99FF33"/>
                </a:solidFill>
                <a:latin typeface="Arial" panose="020B0604020202020204" pitchFamily="34" charset="0"/>
              </a:rPr>
              <a:t>朝</a:t>
            </a:r>
          </a:p>
          <a:p>
            <a:pPr marL="2179638" indent="-866775" algn="l" defTabSz="1033463" eaLnBrk="1" hangingPunct="1">
              <a:buFont typeface="Monotype Sorts" pitchFamily="2" charset="2"/>
              <a:buChar char=""/>
            </a:pPr>
            <a:r>
              <a:rPr lang="zh-CN" altLang="en-US" sz="7200" b="1">
                <a:solidFill>
                  <a:srgbClr val="99FF33"/>
                </a:solidFill>
                <a:effectLst/>
                <a:latin typeface="Arial" panose="020B0604020202020204" pitchFamily="34" charset="0"/>
              </a:rPr>
              <a:t>被</a:t>
            </a:r>
            <a:r>
              <a:rPr lang="zh-CN" altLang="en-US" sz="7200" b="1">
                <a:solidFill>
                  <a:srgbClr val="00FF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zh-CN" altLang="en-US" sz="7200" b="1">
                <a:solidFill>
                  <a:srgbClr val="FAFD00"/>
                </a:solidFill>
                <a:effectLst/>
                <a:latin typeface="Arial" panose="020B0604020202020204" pitchFamily="34" charset="0"/>
              </a:rPr>
              <a:t>掳</a:t>
            </a:r>
            <a:r>
              <a:rPr lang="zh-CN" altLang="en-US" sz="7200" b="1">
                <a:solidFill>
                  <a:srgbClr val="00FF00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0669" name="Oval 13">
            <a:extLst>
              <a:ext uri="{FF2B5EF4-FFF2-40B4-BE49-F238E27FC236}">
                <a16:creationId xmlns:a16="http://schemas.microsoft.com/office/drawing/2014/main" id="{7AA76682-5370-534C-B866-9E50C40B6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3314700"/>
            <a:ext cx="1300162" cy="1150938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0" name="Oval 14">
            <a:extLst>
              <a:ext uri="{FF2B5EF4-FFF2-40B4-BE49-F238E27FC236}">
                <a16:creationId xmlns:a16="http://schemas.microsoft.com/office/drawing/2014/main" id="{ABA18348-7D20-D24F-ADF2-590DECD8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4614863"/>
            <a:ext cx="1347787" cy="11668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1" name="Oval 15">
            <a:extLst>
              <a:ext uri="{FF2B5EF4-FFF2-40B4-BE49-F238E27FC236}">
                <a16:creationId xmlns:a16="http://schemas.microsoft.com/office/drawing/2014/main" id="{0304501E-E1C7-1448-B52C-940E32340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1973263"/>
            <a:ext cx="1285875" cy="1276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4" charset="-128"/>
              <a:cs typeface="MS PGothic" pitchFamily="34" charset="-128"/>
            </a:endParaRPr>
          </a:p>
        </p:txBody>
      </p:sp>
      <p:sp>
        <p:nvSpPr>
          <p:cNvPr id="70673" name="Text Box 17">
            <a:extLst>
              <a:ext uri="{FF2B5EF4-FFF2-40B4-BE49-F238E27FC236}">
                <a16:creationId xmlns:a16="http://schemas.microsoft.com/office/drawing/2014/main" id="{19730497-C66A-724C-86DA-D72FC62D8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5375" y="6413500"/>
            <a:ext cx="339725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宋体" charset="-122"/>
              </a:rPr>
              <a:t>6</a:t>
            </a:r>
          </a:p>
        </p:txBody>
      </p:sp>
      <p:sp>
        <p:nvSpPr>
          <p:cNvPr id="70674" name="Text Box 18">
            <a:extLst>
              <a:ext uri="{FF2B5EF4-FFF2-40B4-BE49-F238E27FC236}">
                <a16:creationId xmlns:a16="http://schemas.microsoft.com/office/drawing/2014/main" id="{1ACD2221-6B25-2E41-A7C2-0D5FB0C79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188" y="6523038"/>
            <a:ext cx="339725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902030302020204" pitchFamily="66" charset="0"/>
                <a:ea typeface="宋体" panose="02010600030101010101" pitchFamily="2" charset="-122"/>
              </a:rPr>
              <a:t>52</a:t>
            </a:r>
          </a:p>
        </p:txBody>
      </p:sp>
      <p:sp>
        <p:nvSpPr>
          <p:cNvPr id="443406" name="Text Box 19">
            <a:extLst>
              <a:ext uri="{FF2B5EF4-FFF2-40B4-BE49-F238E27FC236}">
                <a16:creationId xmlns:a16="http://schemas.microsoft.com/office/drawing/2014/main" id="{F23723C6-9E8F-E242-BFCE-0760E5BCC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6284913"/>
            <a:ext cx="14033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学生手册第</a:t>
            </a:r>
            <a:r>
              <a:rPr kumimoji="0" lang="en-US" altLang="zh-CN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8-14</a:t>
            </a: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页</a:t>
            </a:r>
          </a:p>
        </p:txBody>
      </p:sp>
    </p:spTree>
    <p:extLst>
      <p:ext uri="{BB962C8B-B14F-4D97-AF65-F5344CB8AC3E}">
        <p14:creationId xmlns:p14="http://schemas.microsoft.com/office/powerpoint/2010/main" val="1431164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706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706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706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0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0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 autoUpdateAnimBg="0"/>
      <p:bldP spid="70668" grpId="0" build="p" autoUpdateAnimBg="0"/>
      <p:bldP spid="70669" grpId="0" animBg="1"/>
      <p:bldP spid="70670" grpId="0" animBg="1"/>
      <p:bldP spid="7067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5688D71F-1818-AB47-BFC7-D09861574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id="{6D1C1980-76E7-1345-8C97-984FDABD9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5443" name="Freeform 7">
            <a:extLst>
              <a:ext uri="{FF2B5EF4-FFF2-40B4-BE49-F238E27FC236}">
                <a16:creationId xmlns:a16="http://schemas.microsoft.com/office/drawing/2014/main" id="{50D5FFBA-70AC-7846-8435-84CDCF75193D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5444" name="Text Box 9">
            <a:extLst>
              <a:ext uri="{FF2B5EF4-FFF2-40B4-BE49-F238E27FC236}">
                <a16:creationId xmlns:a16="http://schemas.microsoft.com/office/drawing/2014/main" id="{A513DD06-459A-2A4C-B047-26A71E197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5445" name="Text Box 13">
            <a:extLst>
              <a:ext uri="{FF2B5EF4-FFF2-40B4-BE49-F238E27FC236}">
                <a16:creationId xmlns:a16="http://schemas.microsoft.com/office/drawing/2014/main" id="{D810C5D0-B5E6-CA4D-9467-9BECF45227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55</a:t>
            </a:r>
          </a:p>
        </p:txBody>
      </p:sp>
      <p:sp>
        <p:nvSpPr>
          <p:cNvPr id="445446" name="Text Box 15">
            <a:extLst>
              <a:ext uri="{FF2B5EF4-FFF2-40B4-BE49-F238E27FC236}">
                <a16:creationId xmlns:a16="http://schemas.microsoft.com/office/drawing/2014/main" id="{A98C633B-9ED1-CA4B-9B65-92E88E0E5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6EAE948-A60F-EE41-B7A4-70F31D310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250825"/>
            <a:ext cx="7772400" cy="62198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80808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</a:b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天地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被创造</a:t>
            </a:r>
            <a:endParaRPr kumimoji="0" lang="en-SG" altLang="ja-JP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亚伯拉罕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约瑟夫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摩西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约书亚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无政府状态的国民</a:t>
            </a:r>
            <a:endParaRPr kumimoji="0" lang="en-SG" altLang="zh-CN" sz="48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</a:t>
            </a: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君王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统治的国民</a:t>
            </a:r>
            <a:endParaRPr kumimoji="0" lang="en-SG" altLang="ja-JP" sz="48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</a:t>
            </a:r>
            <a:r>
              <a:rPr kumimoji="0" lang="ja-JP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俘虏</a:t>
            </a: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的国民</a:t>
            </a:r>
            <a:endParaRPr kumimoji="0" lang="en-SG" altLang="ja-JP" sz="48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0F80-4883-984B-A862-9764ACCE67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OT Review</a:t>
            </a:r>
          </a:p>
        </p:txBody>
      </p:sp>
    </p:spTree>
    <p:extLst>
      <p:ext uri="{BB962C8B-B14F-4D97-AF65-F5344CB8AC3E}">
        <p14:creationId xmlns:p14="http://schemas.microsoft.com/office/powerpoint/2010/main" val="24824385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89" name="Rectangle 3">
            <a:extLst>
              <a:ext uri="{FF2B5EF4-FFF2-40B4-BE49-F238E27FC236}">
                <a16:creationId xmlns:a16="http://schemas.microsoft.com/office/drawing/2014/main" id="{2615BA42-8A3F-D44E-9389-53253FD92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0163" y="828675"/>
            <a:ext cx="45878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061" name="Rectangle 5">
            <a:extLst>
              <a:ext uri="{FF2B5EF4-FFF2-40B4-BE49-F238E27FC236}">
                <a16:creationId xmlns:a16="http://schemas.microsoft.com/office/drawing/2014/main" id="{4CB7A70B-F509-0D42-9FD1-4826DAF93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5062" name="Line 6">
            <a:extLst>
              <a:ext uri="{FF2B5EF4-FFF2-40B4-BE49-F238E27FC236}">
                <a16:creationId xmlns:a16="http://schemas.microsoft.com/office/drawing/2014/main" id="{92B5F364-9850-974A-967A-6AE6DE48D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063" name="Rectangle 7">
            <a:extLst>
              <a:ext uri="{FF2B5EF4-FFF2-40B4-BE49-F238E27FC236}">
                <a16:creationId xmlns:a16="http://schemas.microsoft.com/office/drawing/2014/main" id="{96D2426B-0AD3-3B41-869D-D92D675F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84200"/>
            <a:ext cx="4256088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让我们来重复</a:t>
            </a:r>
            <a:r>
              <a:rPr kumimoji="0" lang="en-US" altLang="ja-JP" sz="40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  <a:t>.. </a:t>
            </a:r>
            <a:endParaRPr kumimoji="0" lang="en-US" altLang="en-US" sz="4000" b="0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7493" name="Freeform 10">
            <a:extLst>
              <a:ext uri="{FF2B5EF4-FFF2-40B4-BE49-F238E27FC236}">
                <a16:creationId xmlns:a16="http://schemas.microsoft.com/office/drawing/2014/main" id="{F3BD2EE3-04A3-C949-B94F-67E4F0642EAF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B9EF60B8-0524-3941-92EE-92B3A95AB819}"/>
              </a:ext>
            </a:extLst>
          </p:cNvPr>
          <p:cNvGrpSpPr>
            <a:grpSpLocks/>
          </p:cNvGrpSpPr>
          <p:nvPr/>
        </p:nvGrpSpPr>
        <p:grpSpPr bwMode="auto">
          <a:xfrm>
            <a:off x="452438" y="3578225"/>
            <a:ext cx="8329612" cy="3073400"/>
            <a:chOff x="203" y="1990"/>
            <a:chExt cx="5251" cy="1936"/>
          </a:xfrm>
        </p:grpSpPr>
        <p:sp>
          <p:nvSpPr>
            <p:cNvPr id="45067" name="Rectangle 11">
              <a:extLst>
                <a:ext uri="{FF2B5EF4-FFF2-40B4-BE49-F238E27FC236}">
                  <a16:creationId xmlns:a16="http://schemas.microsoft.com/office/drawing/2014/main" id="{AFA9B2A2-FC6C-134A-B655-8212B8D7F4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" y="2372"/>
              <a:ext cx="5251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F6FE0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FF500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4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 3 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+mn-cs"/>
                </a:rPr>
                <a:t>J</a:t>
              </a:r>
            </a:p>
          </p:txBody>
        </p:sp>
        <p:sp>
          <p:nvSpPr>
            <p:cNvPr id="45078" name="AutoShape 22">
              <a:extLst>
                <a:ext uri="{FF2B5EF4-FFF2-40B4-BE49-F238E27FC236}">
                  <a16:creationId xmlns:a16="http://schemas.microsoft.com/office/drawing/2014/main" id="{5694C801-3503-0548-B96A-9E0A0B755F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562349">
              <a:off x="2034" y="2128"/>
              <a:ext cx="605" cy="32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79" name="AutoShape 23">
              <a:extLst>
                <a:ext uri="{FF2B5EF4-FFF2-40B4-BE49-F238E27FC236}">
                  <a16:creationId xmlns:a16="http://schemas.microsoft.com/office/drawing/2014/main" id="{CC845538-0201-134D-85A7-BB92853D8D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152488">
              <a:off x="2412" y="2124"/>
              <a:ext cx="605" cy="337"/>
            </a:xfrm>
            <a:prstGeom prst="rightArrow">
              <a:avLst>
                <a:gd name="adj1" fmla="val 38870"/>
                <a:gd name="adj2" fmla="val 41839"/>
              </a:avLst>
            </a:prstGeom>
            <a:solidFill>
              <a:srgbClr val="CC1417"/>
            </a:solidFill>
            <a:ln w="28575">
              <a:solidFill>
                <a:srgbClr val="FFF30C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7495" name="Text Box 25">
            <a:extLst>
              <a:ext uri="{FF2B5EF4-FFF2-40B4-BE49-F238E27FC236}">
                <a16:creationId xmlns:a16="http://schemas.microsoft.com/office/drawing/2014/main" id="{7CEE195E-0A0D-874A-AF11-FB44531FD1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47496" name="Text Box 27">
            <a:extLst>
              <a:ext uri="{FF2B5EF4-FFF2-40B4-BE49-F238E27FC236}">
                <a16:creationId xmlns:a16="http://schemas.microsoft.com/office/drawing/2014/main" id="{2BCB5A70-D856-7B44-AB66-BC8930E13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7497" name="Text Box 29">
            <a:extLst>
              <a:ext uri="{FF2B5EF4-FFF2-40B4-BE49-F238E27FC236}">
                <a16:creationId xmlns:a16="http://schemas.microsoft.com/office/drawing/2014/main" id="{B700D4B3-9B90-1C49-AC42-F6D271160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56</a:t>
            </a:r>
          </a:p>
        </p:txBody>
      </p:sp>
      <p:sp>
        <p:nvSpPr>
          <p:cNvPr id="447498" name="Text Box 30">
            <a:extLst>
              <a:ext uri="{FF2B5EF4-FFF2-40B4-BE49-F238E27FC236}">
                <a16:creationId xmlns:a16="http://schemas.microsoft.com/office/drawing/2014/main" id="{5E29D6FE-6C44-1443-A25A-D6C2128E0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7125" y="64008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</a:t>
            </a:r>
          </a:p>
        </p:txBody>
      </p:sp>
      <p:sp>
        <p:nvSpPr>
          <p:cNvPr id="447499" name="Text Box 32">
            <a:extLst>
              <a:ext uri="{FF2B5EF4-FFF2-40B4-BE49-F238E27FC236}">
                <a16:creationId xmlns:a16="http://schemas.microsoft.com/office/drawing/2014/main" id="{38982E98-A4E3-0A4E-8DF7-527F3BB45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BF863719-B66A-D64C-870F-4F916AB355C3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1254125"/>
            <a:ext cx="6677025" cy="2466975"/>
            <a:chOff x="863" y="790"/>
            <a:chExt cx="4206" cy="1554"/>
          </a:xfrm>
        </p:grpSpPr>
        <p:sp>
          <p:nvSpPr>
            <p:cNvPr id="45094" name="Rectangle 38">
              <a:extLst>
                <a:ext uri="{FF2B5EF4-FFF2-40B4-BE49-F238E27FC236}">
                  <a16:creationId xmlns:a16="http://schemas.microsoft.com/office/drawing/2014/main" id="{B4E8FCEC-AB95-0341-9188-1CF48E08A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" y="790"/>
              <a:ext cx="4206" cy="1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600" b="0" i="0" u="none" strike="noStrike" kern="1200" cap="none" spc="0" normalizeH="0" baseline="0" noProof="0">
                  <a:ln>
                    <a:noFill/>
                  </a:ln>
                  <a:solidFill>
                    <a:srgbClr val="FAFD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charset="0"/>
                  <a:ea typeface="ＭＳ Ｐゴシック" charset="0"/>
                  <a:cs typeface="ＭＳ Ｐゴシック" charset="0"/>
                </a:rPr>
                <a:t>C 7 S J</a:t>
              </a:r>
              <a:endParaRPr kumimoji="0" lang="en-US" sz="1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095" name="Line 39">
              <a:extLst>
                <a:ext uri="{FF2B5EF4-FFF2-40B4-BE49-F238E27FC236}">
                  <a16:creationId xmlns:a16="http://schemas.microsoft.com/office/drawing/2014/main" id="{79998FD3-9AF8-3D4F-8B46-65984EF989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89" y="1482"/>
              <a:ext cx="324" cy="0"/>
            </a:xfrm>
            <a:prstGeom prst="line">
              <a:avLst/>
            </a:prstGeom>
            <a:noFill/>
            <a:ln w="101600">
              <a:solidFill>
                <a:srgbClr val="FAFD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4">
            <a:extLst>
              <a:ext uri="{FF2B5EF4-FFF2-40B4-BE49-F238E27FC236}">
                <a16:creationId xmlns:a16="http://schemas.microsoft.com/office/drawing/2014/main" id="{483C286F-504D-9147-9BC3-19F34534EA70}"/>
              </a:ext>
            </a:extLst>
          </p:cNvPr>
          <p:cNvGrpSpPr>
            <a:grpSpLocks/>
          </p:cNvGrpSpPr>
          <p:nvPr/>
        </p:nvGrpSpPr>
        <p:grpSpPr bwMode="auto">
          <a:xfrm>
            <a:off x="2901950" y="-33338"/>
            <a:ext cx="2830513" cy="6986588"/>
            <a:chOff x="1971" y="-21"/>
            <a:chExt cx="1783" cy="4401"/>
          </a:xfrm>
        </p:grpSpPr>
        <p:sp>
          <p:nvSpPr>
            <p:cNvPr id="45091" name="Text Box 35">
              <a:extLst>
                <a:ext uri="{FF2B5EF4-FFF2-40B4-BE49-F238E27FC236}">
                  <a16:creationId xmlns:a16="http://schemas.microsoft.com/office/drawing/2014/main" id="{6EE4EF69-BA31-0B4F-BCD9-D18821042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1" y="-21"/>
              <a:ext cx="116" cy="4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>
              <a:lvl1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2pPr>
              <a:lvl3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3pPr>
              <a:lvl4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4pPr>
              <a:lvl5pPr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rgbClr val="FFA27C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45092" name="Rectangle 36">
              <a:extLst>
                <a:ext uri="{FF2B5EF4-FFF2-40B4-BE49-F238E27FC236}">
                  <a16:creationId xmlns:a16="http://schemas.microsoft.com/office/drawing/2014/main" id="{8EC72824-3354-CF43-8CA4-DA282277D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0" y="1968"/>
              <a:ext cx="1114" cy="288"/>
            </a:xfrm>
            <a:prstGeom prst="rect">
              <a:avLst/>
            </a:prstGeom>
            <a:solidFill>
              <a:srgbClr val="E9F416"/>
            </a:solidFill>
            <a:ln w="12700">
              <a:solidFill>
                <a:srgbClr val="EDF636"/>
              </a:solidFill>
              <a:miter lim="800000"/>
              <a:headEnd/>
              <a:tailEnd/>
            </a:ln>
            <a:effectLst>
              <a:outerShdw blurRad="63500" dist="1143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B9A6CF6-3927-CD43-904D-3C0D4A020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51938" y="2647950"/>
            <a:ext cx="2622550" cy="2855913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To Review…</a:t>
            </a:r>
          </a:p>
        </p:txBody>
      </p:sp>
    </p:spTree>
    <p:extLst>
      <p:ext uri="{BB962C8B-B14F-4D97-AF65-F5344CB8AC3E}">
        <p14:creationId xmlns:p14="http://schemas.microsoft.com/office/powerpoint/2010/main" val="2300193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38A795B-F8A8-FE42-85C9-6C2D77FF18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9188" y="428625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zh-CN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5</a:t>
            </a:r>
            <a:r>
              <a:rPr lang="zh-CN" altLang="en-US" sz="54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关键词或短语：</a:t>
            </a:r>
            <a:endParaRPr lang="en-US" altLang="en-US" sz="54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id="{C534FEF4-1B87-9041-9AA3-5B2F60C5A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31749" name="Line 5">
            <a:extLst>
              <a:ext uri="{FF2B5EF4-FFF2-40B4-BE49-F238E27FC236}">
                <a16:creationId xmlns:a16="http://schemas.microsoft.com/office/drawing/2014/main" id="{DEA3930D-9607-9949-B9E3-0AE40BBB2CF4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000" y="8636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9">
            <a:extLst>
              <a:ext uri="{FF2B5EF4-FFF2-40B4-BE49-F238E27FC236}">
                <a16:creationId xmlns:a16="http://schemas.microsoft.com/office/drawing/2014/main" id="{3900F9C1-328F-5241-A1BC-D9A89DB11BAE}"/>
              </a:ext>
            </a:extLst>
          </p:cNvPr>
          <p:cNvGrpSpPr>
            <a:grpSpLocks/>
          </p:cNvGrpSpPr>
          <p:nvPr/>
        </p:nvGrpSpPr>
        <p:grpSpPr bwMode="auto">
          <a:xfrm>
            <a:off x="2781300" y="5008563"/>
            <a:ext cx="4306888" cy="1016000"/>
            <a:chOff x="1752" y="3155"/>
            <a:chExt cx="2713" cy="640"/>
          </a:xfrm>
        </p:grpSpPr>
        <p:sp>
          <p:nvSpPr>
            <p:cNvPr id="31760" name="Text Box 16">
              <a:extLst>
                <a:ext uri="{FF2B5EF4-FFF2-40B4-BE49-F238E27FC236}">
                  <a16:creationId xmlns:a16="http://schemas.microsoft.com/office/drawing/2014/main" id="{B20005AD-6D86-804A-A338-F4BCF87AB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28" y="3155"/>
              <a:ext cx="2137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J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=    </a:t>
              </a:r>
              <a:r>
                <a:rPr kumimoji="0" lang="zh-CN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耶稣</a:t>
              </a:r>
              <a:endPara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74" name="AutoShape 30">
              <a:extLst>
                <a:ext uri="{FF2B5EF4-FFF2-40B4-BE49-F238E27FC236}">
                  <a16:creationId xmlns:a16="http://schemas.microsoft.com/office/drawing/2014/main" id="{76E25F6E-B731-D24C-BC09-5FF92EBB0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3286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58">
            <a:extLst>
              <a:ext uri="{FF2B5EF4-FFF2-40B4-BE49-F238E27FC236}">
                <a16:creationId xmlns:a16="http://schemas.microsoft.com/office/drawing/2014/main" id="{B2D338DF-CD8F-3D42-8479-4F6A1C61F351}"/>
              </a:ext>
            </a:extLst>
          </p:cNvPr>
          <p:cNvGrpSpPr>
            <a:grpSpLocks/>
          </p:cNvGrpSpPr>
          <p:nvPr/>
        </p:nvGrpSpPr>
        <p:grpSpPr bwMode="auto">
          <a:xfrm>
            <a:off x="2724150" y="4056063"/>
            <a:ext cx="4364038" cy="1016000"/>
            <a:chOff x="1716" y="2555"/>
            <a:chExt cx="2749" cy="640"/>
          </a:xfrm>
        </p:grpSpPr>
        <p:sp>
          <p:nvSpPr>
            <p:cNvPr id="31759" name="Text Box 15">
              <a:extLst>
                <a:ext uri="{FF2B5EF4-FFF2-40B4-BE49-F238E27FC236}">
                  <a16:creationId xmlns:a16="http://schemas.microsoft.com/office/drawing/2014/main" id="{2D8FA5A7-5EE4-D346-8FDE-A6CCA4F6D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64" y="2555"/>
              <a:ext cx="2201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=     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沉默</a:t>
              </a: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75" name="AutoShape 31">
              <a:extLst>
                <a:ext uri="{FF2B5EF4-FFF2-40B4-BE49-F238E27FC236}">
                  <a16:creationId xmlns:a16="http://schemas.microsoft.com/office/drawing/2014/main" id="{822E3B0A-B7FA-4A49-807D-1B9BB99E2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6" y="2631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57">
            <a:extLst>
              <a:ext uri="{FF2B5EF4-FFF2-40B4-BE49-F238E27FC236}">
                <a16:creationId xmlns:a16="http://schemas.microsoft.com/office/drawing/2014/main" id="{B7F29534-451F-B544-86B9-02606A66E36B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3198813"/>
            <a:ext cx="4518025" cy="1016000"/>
            <a:chOff x="1376" y="2017"/>
            <a:chExt cx="3111" cy="640"/>
          </a:xfrm>
        </p:grpSpPr>
        <p:sp>
          <p:nvSpPr>
            <p:cNvPr id="31758" name="Text Box 14">
              <a:extLst>
                <a:ext uri="{FF2B5EF4-FFF2-40B4-BE49-F238E27FC236}">
                  <a16:creationId xmlns:a16="http://schemas.microsoft.com/office/drawing/2014/main" id="{0FE5D2C2-1EFF-F549-B96A-E1B57F4F98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2017"/>
              <a:ext cx="2423" cy="64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3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=  </a:t>
              </a:r>
              <a:r>
                <a:rPr kumimoji="0" lang="ja-JP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群体</a:t>
              </a:r>
              <a:endPara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76" name="AutoShape 32">
              <a:extLst>
                <a:ext uri="{FF2B5EF4-FFF2-40B4-BE49-F238E27FC236}">
                  <a16:creationId xmlns:a16="http://schemas.microsoft.com/office/drawing/2014/main" id="{8FEA66D9-3C82-704B-A00F-8BE155E15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56">
            <a:extLst>
              <a:ext uri="{FF2B5EF4-FFF2-40B4-BE49-F238E27FC236}">
                <a16:creationId xmlns:a16="http://schemas.microsoft.com/office/drawing/2014/main" id="{9E4D0FC1-B98C-614B-8066-D2B05CCC21AA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2413000"/>
            <a:ext cx="4418012" cy="923925"/>
            <a:chOff x="1376" y="1495"/>
            <a:chExt cx="2783" cy="582"/>
          </a:xfrm>
        </p:grpSpPr>
        <p:sp>
          <p:nvSpPr>
            <p:cNvPr id="31757" name="Text Box 13">
              <a:extLst>
                <a:ext uri="{FF2B5EF4-FFF2-40B4-BE49-F238E27FC236}">
                  <a16:creationId xmlns:a16="http://schemas.microsoft.com/office/drawing/2014/main" id="{6EA81C20-7473-8648-8B92-73D4980F1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6" y="1495"/>
              <a:ext cx="209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4 </a:t>
              </a: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= </a:t>
              </a:r>
              <a:r>
                <a:rPr kumimoji="0" lang="ja-JP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人物</a:t>
              </a:r>
              <a:endParaRPr kumimoji="0" lang="en-US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77" name="AutoShape 33">
              <a:extLst>
                <a:ext uri="{FF2B5EF4-FFF2-40B4-BE49-F238E27FC236}">
                  <a16:creationId xmlns:a16="http://schemas.microsoft.com/office/drawing/2014/main" id="{1AE69E10-778E-7944-B133-4306FB16C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55">
            <a:extLst>
              <a:ext uri="{FF2B5EF4-FFF2-40B4-BE49-F238E27FC236}">
                <a16:creationId xmlns:a16="http://schemas.microsoft.com/office/drawing/2014/main" id="{0DE9F0A0-110A-F145-96B8-156F9B389782}"/>
              </a:ext>
            </a:extLst>
          </p:cNvPr>
          <p:cNvGrpSpPr>
            <a:grpSpLocks/>
          </p:cNvGrpSpPr>
          <p:nvPr/>
        </p:nvGrpSpPr>
        <p:grpSpPr bwMode="auto">
          <a:xfrm>
            <a:off x="2701925" y="1482725"/>
            <a:ext cx="4884738" cy="923925"/>
            <a:chOff x="1702" y="934"/>
            <a:chExt cx="3077" cy="582"/>
          </a:xfrm>
        </p:grpSpPr>
        <p:sp>
          <p:nvSpPr>
            <p:cNvPr id="31787" name="Text Box 43">
              <a:extLst>
                <a:ext uri="{FF2B5EF4-FFF2-40B4-BE49-F238E27FC236}">
                  <a16:creationId xmlns:a16="http://schemas.microsoft.com/office/drawing/2014/main" id="{A986B7A9-F1CC-334D-9A02-8438AB33A2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8" y="934"/>
              <a:ext cx="2481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C</a:t>
              </a:r>
              <a:r>
                <a:rPr kumimoji="0" lang="en-US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=</a:t>
              </a:r>
              <a:r>
                <a:rPr kumimoji="0" lang="ja-JP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天地</a:t>
              </a:r>
              <a:r>
                <a:rPr kumimoji="0" lang="zh-CN" alt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+mn-cs"/>
                </a:rPr>
                <a:t>被创造</a:t>
              </a:r>
              <a:endPara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788" name="AutoShape 44">
              <a:extLst>
                <a:ext uri="{FF2B5EF4-FFF2-40B4-BE49-F238E27FC236}">
                  <a16:creationId xmlns:a16="http://schemas.microsoft.com/office/drawing/2014/main" id="{4C1EA71A-C303-ED45-83D5-DEDFB8524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2" y="10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Arial" pitchFamily="-107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9545" name="Text Box 47">
            <a:extLst>
              <a:ext uri="{FF2B5EF4-FFF2-40B4-BE49-F238E27FC236}">
                <a16:creationId xmlns:a16="http://schemas.microsoft.com/office/drawing/2014/main" id="{98CAA4C7-A60C-5B45-8628-571B99B0C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9546" name="Text Box 49">
            <a:extLst>
              <a:ext uri="{FF2B5EF4-FFF2-40B4-BE49-F238E27FC236}">
                <a16:creationId xmlns:a16="http://schemas.microsoft.com/office/drawing/2014/main" id="{F381FABC-5BD9-A64A-ACA7-039629EB8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49547" name="Text Box 50">
            <a:extLst>
              <a:ext uri="{FF2B5EF4-FFF2-40B4-BE49-F238E27FC236}">
                <a16:creationId xmlns:a16="http://schemas.microsoft.com/office/drawing/2014/main" id="{DD9B6AC3-DBC9-E440-80E8-B05AE3D7D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49548" name="Text Box 52">
            <a:extLst>
              <a:ext uri="{FF2B5EF4-FFF2-40B4-BE49-F238E27FC236}">
                <a16:creationId xmlns:a16="http://schemas.microsoft.com/office/drawing/2014/main" id="{62F50249-7D4A-4442-A13F-7F76AACEB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0775" y="639445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449549" name="Text Box 54">
            <a:extLst>
              <a:ext uri="{FF2B5EF4-FFF2-40B4-BE49-F238E27FC236}">
                <a16:creationId xmlns:a16="http://schemas.microsoft.com/office/drawing/2014/main" id="{C7A08420-A38A-F84D-B611-DD939D6F2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5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sp>
        <p:nvSpPr>
          <p:cNvPr id="449550" name="Text Box 60">
            <a:extLst>
              <a:ext uri="{FF2B5EF4-FFF2-40B4-BE49-F238E27FC236}">
                <a16:creationId xmlns:a16="http://schemas.microsoft.com/office/drawing/2014/main" id="{41ABBEF3-0EA8-B94E-AB88-209638591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16959191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>
            <a:extLst>
              <a:ext uri="{FF2B5EF4-FFF2-40B4-BE49-F238E27FC236}">
                <a16:creationId xmlns:a16="http://schemas.microsoft.com/office/drawing/2014/main" id="{DE56D314-02F3-B245-85B3-3AA167640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07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3012" name="Line 4">
            <a:extLst>
              <a:ext uri="{FF2B5EF4-FFF2-40B4-BE49-F238E27FC236}">
                <a16:creationId xmlns:a16="http://schemas.microsoft.com/office/drawing/2014/main" id="{223CCEFD-091C-2544-A11E-69B857655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5513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7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1587" name="Freeform 7">
            <a:extLst>
              <a:ext uri="{FF2B5EF4-FFF2-40B4-BE49-F238E27FC236}">
                <a16:creationId xmlns:a16="http://schemas.microsoft.com/office/drawing/2014/main" id="{298CDD06-AFBA-6540-B4D8-98B5DEEF78C2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1588" name="Text Box 9">
            <a:extLst>
              <a:ext uri="{FF2B5EF4-FFF2-40B4-BE49-F238E27FC236}">
                <a16:creationId xmlns:a16="http://schemas.microsoft.com/office/drawing/2014/main" id="{3539BF00-548D-0846-831B-10A1FD29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1589" name="Text Box 13">
            <a:extLst>
              <a:ext uri="{FF2B5EF4-FFF2-40B4-BE49-F238E27FC236}">
                <a16:creationId xmlns:a16="http://schemas.microsoft.com/office/drawing/2014/main" id="{6AB975DB-3239-F547-A6A6-131CF53F0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23038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55</a:t>
            </a:r>
          </a:p>
        </p:txBody>
      </p:sp>
      <p:sp>
        <p:nvSpPr>
          <p:cNvPr id="451590" name="Text Box 15">
            <a:extLst>
              <a:ext uri="{FF2B5EF4-FFF2-40B4-BE49-F238E27FC236}">
                <a16:creationId xmlns:a16="http://schemas.microsoft.com/office/drawing/2014/main" id="{6C7B26E8-8572-574E-ADA2-6019C4AFA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45F556F-92E0-F144-8D09-F9C3350E3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36513"/>
            <a:ext cx="7772400" cy="6219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pitchFamily="2" charset="0"/>
                <a:ea typeface="ＭＳ Ｐゴシック" panose="020B0600070205080204" pitchFamily="34" charset="-128"/>
                <a:cs typeface="+mn-cs"/>
              </a:rPr>
            </a:b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40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4000" b="1" i="0" u="none" strike="noStrike" kern="1200" cap="none" spc="0" normalizeH="0" baseline="0" noProof="0">
              <a:ln>
                <a:noFill/>
              </a:ln>
              <a:solidFill>
                <a:srgbClr val="FFD34A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" pitchFamily="2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天地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被创造</a:t>
            </a:r>
            <a:endParaRPr kumimoji="0" lang="en-SG" altLang="ja-JP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亚伯拉罕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约瑟夫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摩西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约书亚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 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无政府状态的国民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en-SG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被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君王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统治的国民</a:t>
            </a:r>
            <a:endParaRPr kumimoji="0" lang="en-SG" altLang="ja-JP" sz="40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</a:t>
            </a:r>
            <a:r>
              <a:rPr kumimoji="0" lang="en-SG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被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俘虏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的国民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       沉默</a:t>
            </a:r>
            <a:endParaRPr kumimoji="0" lang="en-SG" altLang="zh-CN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         耶稣</a:t>
            </a:r>
            <a:endParaRPr kumimoji="0" lang="en-SG" altLang="ja-JP" sz="4000" b="1" i="0" u="none" strike="noStrike" kern="1200" cap="none" spc="0" normalizeH="0" baseline="0" noProof="0">
              <a:ln>
                <a:noFill/>
              </a:ln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4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00CF37-9CA2-A442-83FA-7098D9617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2882900"/>
            <a:ext cx="1885950" cy="2541588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OT Review</a:t>
            </a:r>
          </a:p>
        </p:txBody>
      </p:sp>
    </p:spTree>
    <p:extLst>
      <p:ext uri="{BB962C8B-B14F-4D97-AF65-F5344CB8AC3E}">
        <p14:creationId xmlns:p14="http://schemas.microsoft.com/office/powerpoint/2010/main" val="2367087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Freeform 3">
            <a:extLst>
              <a:ext uri="{FF2B5EF4-FFF2-40B4-BE49-F238E27FC236}">
                <a16:creationId xmlns:a16="http://schemas.microsoft.com/office/drawing/2014/main" id="{952FD4AF-0B57-1D49-9329-BD7A65C9319E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26308" name="Picture 4">
            <a:extLst>
              <a:ext uri="{FF2B5EF4-FFF2-40B4-BE49-F238E27FC236}">
                <a16:creationId xmlns:a16="http://schemas.microsoft.com/office/drawing/2014/main" id="{2B25A618-A099-AD40-AADA-CD6D57B9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99" t="10115" r="12968" b="11848"/>
          <a:stretch>
            <a:fillRect/>
          </a:stretch>
        </p:blipFill>
        <p:spPr bwMode="auto">
          <a:xfrm>
            <a:off x="1363663" y="904875"/>
            <a:ext cx="6584950" cy="5351463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</p:pic>
      <p:grpSp>
        <p:nvGrpSpPr>
          <p:cNvPr id="2" name="Group 5">
            <a:extLst>
              <a:ext uri="{FF2B5EF4-FFF2-40B4-BE49-F238E27FC236}">
                <a16:creationId xmlns:a16="http://schemas.microsoft.com/office/drawing/2014/main" id="{9845731D-F721-954E-8BC5-66499F5F7266}"/>
              </a:ext>
            </a:extLst>
          </p:cNvPr>
          <p:cNvGrpSpPr>
            <a:grpSpLocks/>
          </p:cNvGrpSpPr>
          <p:nvPr/>
        </p:nvGrpSpPr>
        <p:grpSpPr bwMode="auto">
          <a:xfrm>
            <a:off x="4460875" y="1428750"/>
            <a:ext cx="2200275" cy="1709738"/>
            <a:chOff x="1506" y="1397"/>
            <a:chExt cx="2754" cy="2267"/>
          </a:xfrm>
        </p:grpSpPr>
        <p:sp>
          <p:nvSpPr>
            <p:cNvPr id="453705" name="Rectangle 6">
              <a:extLst>
                <a:ext uri="{FF2B5EF4-FFF2-40B4-BE49-F238E27FC236}">
                  <a16:creationId xmlns:a16="http://schemas.microsoft.com/office/drawing/2014/main" id="{2EA9E7DF-3BD0-0443-B4A3-F02625E1A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11" name="Rectangle 7">
              <a:extLst>
                <a:ext uri="{FF2B5EF4-FFF2-40B4-BE49-F238E27FC236}">
                  <a16:creationId xmlns:a16="http://schemas.microsoft.com/office/drawing/2014/main" id="{C59E9796-6833-C041-89CA-A93EF0E5E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3" y="1433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07" name="Rectangle 8">
              <a:extLst>
                <a:ext uri="{FF2B5EF4-FFF2-40B4-BE49-F238E27FC236}">
                  <a16:creationId xmlns:a16="http://schemas.microsoft.com/office/drawing/2014/main" id="{2692E692-9A86-8842-B45C-95ECA3EDD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08" name="AutoShape 9">
              <a:extLst>
                <a:ext uri="{FF2B5EF4-FFF2-40B4-BE49-F238E27FC236}">
                  <a16:creationId xmlns:a16="http://schemas.microsoft.com/office/drawing/2014/main" id="{3B786E62-82C1-F146-9B46-8DFCDE92A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09" name="Rectangle 10">
              <a:extLst>
                <a:ext uri="{FF2B5EF4-FFF2-40B4-BE49-F238E27FC236}">
                  <a16:creationId xmlns:a16="http://schemas.microsoft.com/office/drawing/2014/main" id="{93E16FC7-620F-7E45-9353-F448A2DC4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15" name="Rectangle 11">
              <a:extLst>
                <a:ext uri="{FF2B5EF4-FFF2-40B4-BE49-F238E27FC236}">
                  <a16:creationId xmlns:a16="http://schemas.microsoft.com/office/drawing/2014/main" id="{C2E68DB0-98FF-5C46-A7D8-447BD9DD5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6" y="1399"/>
              <a:ext cx="735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CREATION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11" name="Line 12">
              <a:extLst>
                <a:ext uri="{FF2B5EF4-FFF2-40B4-BE49-F238E27FC236}">
                  <a16:creationId xmlns:a16="http://schemas.microsoft.com/office/drawing/2014/main" id="{0DD9B53B-D3A6-0A45-81A7-E3E0DA38A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12" name="Line 13">
              <a:extLst>
                <a:ext uri="{FF2B5EF4-FFF2-40B4-BE49-F238E27FC236}">
                  <a16:creationId xmlns:a16="http://schemas.microsoft.com/office/drawing/2014/main" id="{62365A43-8858-5D4F-A435-52223214D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13" name="Rectangle 14">
              <a:extLst>
                <a:ext uri="{FF2B5EF4-FFF2-40B4-BE49-F238E27FC236}">
                  <a16:creationId xmlns:a16="http://schemas.microsoft.com/office/drawing/2014/main" id="{C6B4AD9A-0516-CB4F-8C18-E6405B5A05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19" name="Rectangle 15">
              <a:extLst>
                <a:ext uri="{FF2B5EF4-FFF2-40B4-BE49-F238E27FC236}">
                  <a16:creationId xmlns:a16="http://schemas.microsoft.com/office/drawing/2014/main" id="{BE5B222F-38B4-8243-B6C8-2602D17B2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160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15" name="Rectangle 16">
              <a:extLst>
                <a:ext uri="{FF2B5EF4-FFF2-40B4-BE49-F238E27FC236}">
                  <a16:creationId xmlns:a16="http://schemas.microsoft.com/office/drawing/2014/main" id="{EEC82220-5DCA-E444-9ACE-27078A8BD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16" name="AutoShape 17">
              <a:extLst>
                <a:ext uri="{FF2B5EF4-FFF2-40B4-BE49-F238E27FC236}">
                  <a16:creationId xmlns:a16="http://schemas.microsoft.com/office/drawing/2014/main" id="{7B47019D-6E00-3C41-9D4E-D215D5113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17" name="Rectangle 18">
              <a:extLst>
                <a:ext uri="{FF2B5EF4-FFF2-40B4-BE49-F238E27FC236}">
                  <a16:creationId xmlns:a16="http://schemas.microsoft.com/office/drawing/2014/main" id="{27C321C9-9E61-5644-834A-C05225283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23" name="Rectangle 19">
              <a:extLst>
                <a:ext uri="{FF2B5EF4-FFF2-40B4-BE49-F238E27FC236}">
                  <a16:creationId xmlns:a16="http://schemas.microsoft.com/office/drawing/2014/main" id="{9ACBE98C-9A39-5042-BEC8-7E47AA00D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" y="1563"/>
              <a:ext cx="727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ABRAHAM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19" name="Line 20">
              <a:extLst>
                <a:ext uri="{FF2B5EF4-FFF2-40B4-BE49-F238E27FC236}">
                  <a16:creationId xmlns:a16="http://schemas.microsoft.com/office/drawing/2014/main" id="{FE25C2FD-F09F-444B-A431-5D451F363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0" name="Line 21">
              <a:extLst>
                <a:ext uri="{FF2B5EF4-FFF2-40B4-BE49-F238E27FC236}">
                  <a16:creationId xmlns:a16="http://schemas.microsoft.com/office/drawing/2014/main" id="{7D24D48F-0C18-624B-929E-E8E38D844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1" name="Rectangle 22">
              <a:extLst>
                <a:ext uri="{FF2B5EF4-FFF2-40B4-BE49-F238E27FC236}">
                  <a16:creationId xmlns:a16="http://schemas.microsoft.com/office/drawing/2014/main" id="{D2786FFF-6111-544F-A988-F0C32F0FA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27" name="Rectangle 23">
              <a:extLst>
                <a:ext uri="{FF2B5EF4-FFF2-40B4-BE49-F238E27FC236}">
                  <a16:creationId xmlns:a16="http://schemas.microsoft.com/office/drawing/2014/main" id="{006D2001-6277-3A4E-B85B-E4A50688E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" y="1765"/>
              <a:ext cx="6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Times" charset="0"/>
                  <a:ea typeface="ＭＳ Ｐゴシック" charset="0"/>
                  <a:cs typeface="ＭＳ Ｐゴシック" charset="0"/>
                </a:rPr>
                <a:t>ABRAHAM</a:t>
              </a: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23" name="Rectangle 24">
              <a:extLst>
                <a:ext uri="{FF2B5EF4-FFF2-40B4-BE49-F238E27FC236}">
                  <a16:creationId xmlns:a16="http://schemas.microsoft.com/office/drawing/2014/main" id="{C9CBDEDA-DE10-A942-AC43-E2D515751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4" name="AutoShape 25">
              <a:extLst>
                <a:ext uri="{FF2B5EF4-FFF2-40B4-BE49-F238E27FC236}">
                  <a16:creationId xmlns:a16="http://schemas.microsoft.com/office/drawing/2014/main" id="{D63BD792-DB41-C947-B5E0-D20F40FD1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5" name="Rectangle 26">
              <a:extLst>
                <a:ext uri="{FF2B5EF4-FFF2-40B4-BE49-F238E27FC236}">
                  <a16:creationId xmlns:a16="http://schemas.microsoft.com/office/drawing/2014/main" id="{ACE727B3-CF5F-4E4F-81DE-7E41807620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31" name="Rectangle 27">
              <a:extLst>
                <a:ext uri="{FF2B5EF4-FFF2-40B4-BE49-F238E27FC236}">
                  <a16:creationId xmlns:a16="http://schemas.microsoft.com/office/drawing/2014/main" id="{260C4616-5754-0348-9F6B-591E1401EB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2" y="1736"/>
              <a:ext cx="622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JOSEPH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27" name="Line 28">
              <a:extLst>
                <a:ext uri="{FF2B5EF4-FFF2-40B4-BE49-F238E27FC236}">
                  <a16:creationId xmlns:a16="http://schemas.microsoft.com/office/drawing/2014/main" id="{663EA46D-BFB4-8947-8F59-1EEB518CA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8" name="Line 29">
              <a:extLst>
                <a:ext uri="{FF2B5EF4-FFF2-40B4-BE49-F238E27FC236}">
                  <a16:creationId xmlns:a16="http://schemas.microsoft.com/office/drawing/2014/main" id="{28F71BF2-688B-544A-B51D-C86B6BDED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29" name="Rectangle 30">
              <a:extLst>
                <a:ext uri="{FF2B5EF4-FFF2-40B4-BE49-F238E27FC236}">
                  <a16:creationId xmlns:a16="http://schemas.microsoft.com/office/drawing/2014/main" id="{0A8BCE81-77B2-4342-8F66-762AA9DBB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0" name="AutoShape 31">
              <a:extLst>
                <a:ext uri="{FF2B5EF4-FFF2-40B4-BE49-F238E27FC236}">
                  <a16:creationId xmlns:a16="http://schemas.microsoft.com/office/drawing/2014/main" id="{3D6B5431-69E3-A74D-BC0A-AB314280B9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1" name="Rectangle 32">
              <a:extLst>
                <a:ext uri="{FF2B5EF4-FFF2-40B4-BE49-F238E27FC236}">
                  <a16:creationId xmlns:a16="http://schemas.microsoft.com/office/drawing/2014/main" id="{EAE33474-DE4B-4D4A-9838-36D4FC1F6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37" name="Rectangle 33">
              <a:extLst>
                <a:ext uri="{FF2B5EF4-FFF2-40B4-BE49-F238E27FC236}">
                  <a16:creationId xmlns:a16="http://schemas.microsoft.com/office/drawing/2014/main" id="{7CDEA529-93B8-1747-AF1C-8BEE426FC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0" y="1894"/>
              <a:ext cx="56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MOSES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33" name="Line 34">
              <a:extLst>
                <a:ext uri="{FF2B5EF4-FFF2-40B4-BE49-F238E27FC236}">
                  <a16:creationId xmlns:a16="http://schemas.microsoft.com/office/drawing/2014/main" id="{8080BC0F-A966-4943-88D1-7392F24940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4" name="Line 35">
              <a:extLst>
                <a:ext uri="{FF2B5EF4-FFF2-40B4-BE49-F238E27FC236}">
                  <a16:creationId xmlns:a16="http://schemas.microsoft.com/office/drawing/2014/main" id="{2FA1D9BC-7BF2-FD4D-801C-5E26B499D4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5" name="Rectangle 36">
              <a:extLst>
                <a:ext uri="{FF2B5EF4-FFF2-40B4-BE49-F238E27FC236}">
                  <a16:creationId xmlns:a16="http://schemas.microsoft.com/office/drawing/2014/main" id="{D5C490EB-19A5-3F4E-A2BE-23E52A37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6" name="AutoShape 37">
              <a:extLst>
                <a:ext uri="{FF2B5EF4-FFF2-40B4-BE49-F238E27FC236}">
                  <a16:creationId xmlns:a16="http://schemas.microsoft.com/office/drawing/2014/main" id="{029AC7E7-234F-B14E-ABB7-6A764C1F7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37" name="Rectangle 38">
              <a:extLst>
                <a:ext uri="{FF2B5EF4-FFF2-40B4-BE49-F238E27FC236}">
                  <a16:creationId xmlns:a16="http://schemas.microsoft.com/office/drawing/2014/main" id="{89B9570E-F73C-8E45-A61C-5AC6237D56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43" name="Rectangle 39">
              <a:extLst>
                <a:ext uri="{FF2B5EF4-FFF2-40B4-BE49-F238E27FC236}">
                  <a16:creationId xmlns:a16="http://schemas.microsoft.com/office/drawing/2014/main" id="{E5A059C5-37AC-314C-8869-9BC6BDCB5E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2" y="2071"/>
              <a:ext cx="636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39" name="Line 40">
              <a:extLst>
                <a:ext uri="{FF2B5EF4-FFF2-40B4-BE49-F238E27FC236}">
                  <a16:creationId xmlns:a16="http://schemas.microsoft.com/office/drawing/2014/main" id="{C515AC85-2411-1F4D-8B7D-E372EF04A4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0" name="Rectangle 41">
              <a:extLst>
                <a:ext uri="{FF2B5EF4-FFF2-40B4-BE49-F238E27FC236}">
                  <a16:creationId xmlns:a16="http://schemas.microsoft.com/office/drawing/2014/main" id="{928AEBD8-B6F7-184D-BC0A-7E11D8D0F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1" name="AutoShape 42">
              <a:extLst>
                <a:ext uri="{FF2B5EF4-FFF2-40B4-BE49-F238E27FC236}">
                  <a16:creationId xmlns:a16="http://schemas.microsoft.com/office/drawing/2014/main" id="{F2029DCF-57D8-8641-A60C-78FC568C9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2" name="Rectangle 43">
              <a:extLst>
                <a:ext uri="{FF2B5EF4-FFF2-40B4-BE49-F238E27FC236}">
                  <a16:creationId xmlns:a16="http://schemas.microsoft.com/office/drawing/2014/main" id="{7B421AB0-97C0-2347-8105-C12558DEE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48" name="Rectangle 44">
              <a:extLst>
                <a:ext uri="{FF2B5EF4-FFF2-40B4-BE49-F238E27FC236}">
                  <a16:creationId xmlns:a16="http://schemas.microsoft.com/office/drawing/2014/main" id="{822C0351-B7B8-7E45-960F-671DFA258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25" y="2235"/>
              <a:ext cx="74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ANARCHY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44" name="Line 45">
              <a:extLst>
                <a:ext uri="{FF2B5EF4-FFF2-40B4-BE49-F238E27FC236}">
                  <a16:creationId xmlns:a16="http://schemas.microsoft.com/office/drawing/2014/main" id="{9EEDF101-A8B4-374C-BEA7-2038067BBC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5" name="Rectangle 46">
              <a:extLst>
                <a:ext uri="{FF2B5EF4-FFF2-40B4-BE49-F238E27FC236}">
                  <a16:creationId xmlns:a16="http://schemas.microsoft.com/office/drawing/2014/main" id="{7072695B-7A92-CE46-A3E0-9EB854F08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6" name="AutoShape 47">
              <a:extLst>
                <a:ext uri="{FF2B5EF4-FFF2-40B4-BE49-F238E27FC236}">
                  <a16:creationId xmlns:a16="http://schemas.microsoft.com/office/drawing/2014/main" id="{7F82E813-1952-CF41-B0A9-949B97118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47" name="Rectangle 48">
              <a:extLst>
                <a:ext uri="{FF2B5EF4-FFF2-40B4-BE49-F238E27FC236}">
                  <a16:creationId xmlns:a16="http://schemas.microsoft.com/office/drawing/2014/main" id="{6E729CC7-7501-8D4C-B16D-5D6068560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53" name="Rectangle 49">
              <a:extLst>
                <a:ext uri="{FF2B5EF4-FFF2-40B4-BE49-F238E27FC236}">
                  <a16:creationId xmlns:a16="http://schemas.microsoft.com/office/drawing/2014/main" id="{15F51071-F92A-1946-9110-11946BFD2E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" y="2416"/>
              <a:ext cx="713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ROYALTY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49" name="Line 50">
              <a:extLst>
                <a:ext uri="{FF2B5EF4-FFF2-40B4-BE49-F238E27FC236}">
                  <a16:creationId xmlns:a16="http://schemas.microsoft.com/office/drawing/2014/main" id="{B04F76C1-2E63-7B4D-BA10-488D43F1B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0" name="Rectangle 51">
              <a:extLst>
                <a:ext uri="{FF2B5EF4-FFF2-40B4-BE49-F238E27FC236}">
                  <a16:creationId xmlns:a16="http://schemas.microsoft.com/office/drawing/2014/main" id="{464238EA-B80A-1047-9AB6-55922455F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1" name="AutoShape 52">
              <a:extLst>
                <a:ext uri="{FF2B5EF4-FFF2-40B4-BE49-F238E27FC236}">
                  <a16:creationId xmlns:a16="http://schemas.microsoft.com/office/drawing/2014/main" id="{6C959B47-9DD5-434C-BDE2-FD93EEFF2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2" name="Rectangle 53">
              <a:extLst>
                <a:ext uri="{FF2B5EF4-FFF2-40B4-BE49-F238E27FC236}">
                  <a16:creationId xmlns:a16="http://schemas.microsoft.com/office/drawing/2014/main" id="{B0313857-E694-ED47-8DD2-9B5F2E652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58" name="Rectangle 54">
              <a:extLst>
                <a:ext uri="{FF2B5EF4-FFF2-40B4-BE49-F238E27FC236}">
                  <a16:creationId xmlns:a16="http://schemas.microsoft.com/office/drawing/2014/main" id="{13731531-C664-8545-8C8F-F90D5040E5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4" y="2590"/>
              <a:ext cx="771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CAPTIVITY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54" name="Line 55">
              <a:extLst>
                <a:ext uri="{FF2B5EF4-FFF2-40B4-BE49-F238E27FC236}">
                  <a16:creationId xmlns:a16="http://schemas.microsoft.com/office/drawing/2014/main" id="{3C2C5596-CB50-5B4F-8294-436FBA8FEA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5" name="Line 56">
              <a:extLst>
                <a:ext uri="{FF2B5EF4-FFF2-40B4-BE49-F238E27FC236}">
                  <a16:creationId xmlns:a16="http://schemas.microsoft.com/office/drawing/2014/main" id="{E3688D5D-5EA4-3346-B4F3-9F2C8BE9E3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6" name="Rectangle 57">
              <a:extLst>
                <a:ext uri="{FF2B5EF4-FFF2-40B4-BE49-F238E27FC236}">
                  <a16:creationId xmlns:a16="http://schemas.microsoft.com/office/drawing/2014/main" id="{CED04752-618A-F642-A33D-0F187BF9F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7" name="AutoShape 58">
              <a:extLst>
                <a:ext uri="{FF2B5EF4-FFF2-40B4-BE49-F238E27FC236}">
                  <a16:creationId xmlns:a16="http://schemas.microsoft.com/office/drawing/2014/main" id="{DD297223-14F8-F142-8F96-9BCCF130D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58" name="Rectangle 59">
              <a:extLst>
                <a:ext uri="{FF2B5EF4-FFF2-40B4-BE49-F238E27FC236}">
                  <a16:creationId xmlns:a16="http://schemas.microsoft.com/office/drawing/2014/main" id="{413E5ED5-28D4-724A-8AAD-C560492B2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64" name="Rectangle 60">
              <a:extLst>
                <a:ext uri="{FF2B5EF4-FFF2-40B4-BE49-F238E27FC236}">
                  <a16:creationId xmlns:a16="http://schemas.microsoft.com/office/drawing/2014/main" id="{4D351EEE-634B-8847-AA1F-183A378E87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6" y="2778"/>
              <a:ext cx="658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SILENCE</a:t>
              </a:r>
              <a:endParaRPr kumimoji="0" lang="en-US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60" name="Line 61">
              <a:extLst>
                <a:ext uri="{FF2B5EF4-FFF2-40B4-BE49-F238E27FC236}">
                  <a16:creationId xmlns:a16="http://schemas.microsoft.com/office/drawing/2014/main" id="{7E3469A1-D2B7-0644-8F90-AB8996A947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1" name="Line 62">
              <a:extLst>
                <a:ext uri="{FF2B5EF4-FFF2-40B4-BE49-F238E27FC236}">
                  <a16:creationId xmlns:a16="http://schemas.microsoft.com/office/drawing/2014/main" id="{87D086E1-839A-E14B-909E-4339BEFA67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2" name="Rectangle 63">
              <a:extLst>
                <a:ext uri="{FF2B5EF4-FFF2-40B4-BE49-F238E27FC236}">
                  <a16:creationId xmlns:a16="http://schemas.microsoft.com/office/drawing/2014/main" id="{24148C8E-E52E-664A-8281-9764F3EB1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3" name="AutoShape 64">
              <a:extLst>
                <a:ext uri="{FF2B5EF4-FFF2-40B4-BE49-F238E27FC236}">
                  <a16:creationId xmlns:a16="http://schemas.microsoft.com/office/drawing/2014/main" id="{B488C60E-E6BD-A44D-8634-C7152DDB2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4" name="Rectangle 65">
              <a:extLst>
                <a:ext uri="{FF2B5EF4-FFF2-40B4-BE49-F238E27FC236}">
                  <a16:creationId xmlns:a16="http://schemas.microsoft.com/office/drawing/2014/main" id="{A845B5FB-1625-9941-A4BD-44FF71F8C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53765" name="Group 66">
              <a:extLst>
                <a:ext uri="{FF2B5EF4-FFF2-40B4-BE49-F238E27FC236}">
                  <a16:creationId xmlns:a16="http://schemas.microsoft.com/office/drawing/2014/main" id="{9D0F5765-9DE3-2A4A-9BA4-417E03014D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2963"/>
              <a:ext cx="485" cy="175"/>
              <a:chOff x="3104" y="3099"/>
              <a:chExt cx="485" cy="175"/>
            </a:xfrm>
          </p:grpSpPr>
          <p:sp>
            <p:nvSpPr>
              <p:cNvPr id="226371" name="Rectangle 67">
                <a:extLst>
                  <a:ext uri="{FF2B5EF4-FFF2-40B4-BE49-F238E27FC236}">
                    <a16:creationId xmlns:a16="http://schemas.microsoft.com/office/drawing/2014/main" id="{7544DAEB-A81E-1D4D-99D4-752BAF19C2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4" y="3112"/>
                <a:ext cx="105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14FFB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6372" name="Rectangle 68">
                <a:extLst>
                  <a:ext uri="{FF2B5EF4-FFF2-40B4-BE49-F238E27FC236}">
                    <a16:creationId xmlns:a16="http://schemas.microsoft.com/office/drawing/2014/main" id="{FA7EEC1E-D841-D84B-B313-63571C03D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2" y="3099"/>
                <a:ext cx="417" cy="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14FFB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  <a:cs typeface="ＭＳ Ｐゴシック" charset="0"/>
                  </a:rPr>
                  <a:t>JESUS</a:t>
                </a:r>
                <a:endParaRPr kumimoji="0" 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53766" name="Line 69">
              <a:extLst>
                <a:ext uri="{FF2B5EF4-FFF2-40B4-BE49-F238E27FC236}">
                  <a16:creationId xmlns:a16="http://schemas.microsoft.com/office/drawing/2014/main" id="{0EBCE016-561D-0B42-B6AA-965503A2E6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67" name="Line 70">
              <a:extLst>
                <a:ext uri="{FF2B5EF4-FFF2-40B4-BE49-F238E27FC236}">
                  <a16:creationId xmlns:a16="http://schemas.microsoft.com/office/drawing/2014/main" id="{776F7166-2447-9A4D-9E24-779D522F4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4" name="Group 72">
            <a:extLst>
              <a:ext uri="{FF2B5EF4-FFF2-40B4-BE49-F238E27FC236}">
                <a16:creationId xmlns:a16="http://schemas.microsoft.com/office/drawing/2014/main" id="{19C2E83B-EB6E-B744-ABD7-615F5D18FC7C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453700" name="Rectangle 73">
              <a:extLst>
                <a:ext uri="{FF2B5EF4-FFF2-40B4-BE49-F238E27FC236}">
                  <a16:creationId xmlns:a16="http://schemas.microsoft.com/office/drawing/2014/main" id="{A3979FB6-C8E5-DC49-8679-E42D01F5A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01" name="AutoShape 74">
              <a:extLst>
                <a:ext uri="{FF2B5EF4-FFF2-40B4-BE49-F238E27FC236}">
                  <a16:creationId xmlns:a16="http://schemas.microsoft.com/office/drawing/2014/main" id="{E662C0F3-0405-3F42-88E4-067947E51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702" name="Rectangle 75">
              <a:extLst>
                <a:ext uri="{FF2B5EF4-FFF2-40B4-BE49-F238E27FC236}">
                  <a16:creationId xmlns:a16="http://schemas.microsoft.com/office/drawing/2014/main" id="{6ECF8616-E442-774D-A3AC-FAEC966DE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80" name="Rectangle 76">
              <a:extLst>
                <a:ext uri="{FF2B5EF4-FFF2-40B4-BE49-F238E27FC236}">
                  <a16:creationId xmlns:a16="http://schemas.microsoft.com/office/drawing/2014/main" id="{6D57DFA1-E2A7-7845-AE71-CDEF5F02E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CREATION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704" name="Line 77">
              <a:extLst>
                <a:ext uri="{FF2B5EF4-FFF2-40B4-BE49-F238E27FC236}">
                  <a16:creationId xmlns:a16="http://schemas.microsoft.com/office/drawing/2014/main" id="{D86E1DB9-EA71-4949-9A2D-32323495FA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5" name="Group 78">
            <a:extLst>
              <a:ext uri="{FF2B5EF4-FFF2-40B4-BE49-F238E27FC236}">
                <a16:creationId xmlns:a16="http://schemas.microsoft.com/office/drawing/2014/main" id="{4DCD177B-231A-E746-B03E-64E352CABF9F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453695" name="Rectangle 79">
              <a:extLst>
                <a:ext uri="{FF2B5EF4-FFF2-40B4-BE49-F238E27FC236}">
                  <a16:creationId xmlns:a16="http://schemas.microsoft.com/office/drawing/2014/main" id="{2CDC8D04-8854-8E4C-9EB7-FA389D5777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96" name="AutoShape 80">
              <a:extLst>
                <a:ext uri="{FF2B5EF4-FFF2-40B4-BE49-F238E27FC236}">
                  <a16:creationId xmlns:a16="http://schemas.microsoft.com/office/drawing/2014/main" id="{DC364C38-0AE1-5140-AD8E-A3A5C2CCA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97" name="Rectangle 81">
              <a:extLst>
                <a:ext uri="{FF2B5EF4-FFF2-40B4-BE49-F238E27FC236}">
                  <a16:creationId xmlns:a16="http://schemas.microsoft.com/office/drawing/2014/main" id="{CCC1E144-502F-4B43-B3D2-D21A6A2714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86" name="Rectangle 82">
              <a:extLst>
                <a:ext uri="{FF2B5EF4-FFF2-40B4-BE49-F238E27FC236}">
                  <a16:creationId xmlns:a16="http://schemas.microsoft.com/office/drawing/2014/main" id="{99A83F43-E97D-554D-9E53-B4CA507DF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4" y="2078"/>
              <a:ext cx="8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ABRAHAM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99" name="Line 83">
              <a:extLst>
                <a:ext uri="{FF2B5EF4-FFF2-40B4-BE49-F238E27FC236}">
                  <a16:creationId xmlns:a16="http://schemas.microsoft.com/office/drawing/2014/main" id="{51912F37-384D-ED48-9D50-6CB192674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6" name="Group 84">
            <a:extLst>
              <a:ext uri="{FF2B5EF4-FFF2-40B4-BE49-F238E27FC236}">
                <a16:creationId xmlns:a16="http://schemas.microsoft.com/office/drawing/2014/main" id="{04C1719D-03C1-3F46-A5A7-8F62A5200D2F}"/>
              </a:ext>
            </a:extLst>
          </p:cNvPr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453690" name="Rectangle 85">
              <a:extLst>
                <a:ext uri="{FF2B5EF4-FFF2-40B4-BE49-F238E27FC236}">
                  <a16:creationId xmlns:a16="http://schemas.microsoft.com/office/drawing/2014/main" id="{E8664D26-88CB-0E4C-91C4-151783BF0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91" name="AutoShape 86">
              <a:extLst>
                <a:ext uri="{FF2B5EF4-FFF2-40B4-BE49-F238E27FC236}">
                  <a16:creationId xmlns:a16="http://schemas.microsoft.com/office/drawing/2014/main" id="{CB96598C-855D-8F42-BA29-40A23153E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92" name="Rectangle 87">
              <a:extLst>
                <a:ext uri="{FF2B5EF4-FFF2-40B4-BE49-F238E27FC236}">
                  <a16:creationId xmlns:a16="http://schemas.microsoft.com/office/drawing/2014/main" id="{F1732AC8-E0BD-7F49-BDA9-4310F55A71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92" name="Rectangle 88">
              <a:extLst>
                <a:ext uri="{FF2B5EF4-FFF2-40B4-BE49-F238E27FC236}">
                  <a16:creationId xmlns:a16="http://schemas.microsoft.com/office/drawing/2014/main" id="{872D10E6-F856-CE4D-A340-8F255051E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4" y="2078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JOSEPH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94" name="Line 89">
              <a:extLst>
                <a:ext uri="{FF2B5EF4-FFF2-40B4-BE49-F238E27FC236}">
                  <a16:creationId xmlns:a16="http://schemas.microsoft.com/office/drawing/2014/main" id="{8EF60B06-1A4A-CA48-A5DD-C82A558E4F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7" name="Group 90">
            <a:extLst>
              <a:ext uri="{FF2B5EF4-FFF2-40B4-BE49-F238E27FC236}">
                <a16:creationId xmlns:a16="http://schemas.microsoft.com/office/drawing/2014/main" id="{8C2ECF99-317D-3541-BA45-89637BA1E290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453685" name="Rectangle 91">
              <a:extLst>
                <a:ext uri="{FF2B5EF4-FFF2-40B4-BE49-F238E27FC236}">
                  <a16:creationId xmlns:a16="http://schemas.microsoft.com/office/drawing/2014/main" id="{21DB3BEF-33BA-5D4F-B43A-01D5621AC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86" name="AutoShape 92">
              <a:extLst>
                <a:ext uri="{FF2B5EF4-FFF2-40B4-BE49-F238E27FC236}">
                  <a16:creationId xmlns:a16="http://schemas.microsoft.com/office/drawing/2014/main" id="{73471D24-9FAF-964C-9C57-E16141FA1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87" name="Rectangle 93">
              <a:extLst>
                <a:ext uri="{FF2B5EF4-FFF2-40B4-BE49-F238E27FC236}">
                  <a16:creationId xmlns:a16="http://schemas.microsoft.com/office/drawing/2014/main" id="{699BD027-5BE2-A643-B2F2-C000A0AE9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398" name="Rectangle 94">
              <a:extLst>
                <a:ext uri="{FF2B5EF4-FFF2-40B4-BE49-F238E27FC236}">
                  <a16:creationId xmlns:a16="http://schemas.microsoft.com/office/drawing/2014/main" id="{0326FE42-587F-D44A-AD48-2AC2B0450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" y="2078"/>
              <a:ext cx="6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MOSES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89" name="Line 95">
              <a:extLst>
                <a:ext uri="{FF2B5EF4-FFF2-40B4-BE49-F238E27FC236}">
                  <a16:creationId xmlns:a16="http://schemas.microsoft.com/office/drawing/2014/main" id="{E6F9F8CE-D7DF-E841-AD5B-D62114584D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8" name="Group 96">
            <a:extLst>
              <a:ext uri="{FF2B5EF4-FFF2-40B4-BE49-F238E27FC236}">
                <a16:creationId xmlns:a16="http://schemas.microsoft.com/office/drawing/2014/main" id="{5BD976DE-F199-5342-8146-74FBD8EF8271}"/>
              </a:ext>
            </a:extLst>
          </p:cNvPr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453680" name="Rectangle 97">
              <a:extLst>
                <a:ext uri="{FF2B5EF4-FFF2-40B4-BE49-F238E27FC236}">
                  <a16:creationId xmlns:a16="http://schemas.microsoft.com/office/drawing/2014/main" id="{B98864D9-227F-6747-B4FF-48ABAC12F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81" name="AutoShape 98">
              <a:extLst>
                <a:ext uri="{FF2B5EF4-FFF2-40B4-BE49-F238E27FC236}">
                  <a16:creationId xmlns:a16="http://schemas.microsoft.com/office/drawing/2014/main" id="{4029822E-2669-2743-AF5B-482242169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82" name="Rectangle 99">
              <a:extLst>
                <a:ext uri="{FF2B5EF4-FFF2-40B4-BE49-F238E27FC236}">
                  <a16:creationId xmlns:a16="http://schemas.microsoft.com/office/drawing/2014/main" id="{DB80FCA8-1EB5-0545-A15D-D5823372EE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04" name="Rectangle 100">
              <a:extLst>
                <a:ext uri="{FF2B5EF4-FFF2-40B4-BE49-F238E27FC236}">
                  <a16:creationId xmlns:a16="http://schemas.microsoft.com/office/drawing/2014/main" id="{74C54AD3-052C-4641-BCDA-FBC85E890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" y="2078"/>
              <a:ext cx="72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JOSHUA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84" name="Line 101">
              <a:extLst>
                <a:ext uri="{FF2B5EF4-FFF2-40B4-BE49-F238E27FC236}">
                  <a16:creationId xmlns:a16="http://schemas.microsoft.com/office/drawing/2014/main" id="{0F8131C3-F676-E947-AFC5-491158449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9" name="Group 102">
            <a:extLst>
              <a:ext uri="{FF2B5EF4-FFF2-40B4-BE49-F238E27FC236}">
                <a16:creationId xmlns:a16="http://schemas.microsoft.com/office/drawing/2014/main" id="{0CD4DFEB-CD13-3745-A430-B71018A39539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453675" name="Rectangle 103">
              <a:extLst>
                <a:ext uri="{FF2B5EF4-FFF2-40B4-BE49-F238E27FC236}">
                  <a16:creationId xmlns:a16="http://schemas.microsoft.com/office/drawing/2014/main" id="{6DB3F9A5-C45F-9349-9AB0-A65D86E7B6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76" name="AutoShape 104">
              <a:extLst>
                <a:ext uri="{FF2B5EF4-FFF2-40B4-BE49-F238E27FC236}">
                  <a16:creationId xmlns:a16="http://schemas.microsoft.com/office/drawing/2014/main" id="{00C73B26-15EE-0F4C-AE40-276225D714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77" name="Rectangle 105">
              <a:extLst>
                <a:ext uri="{FF2B5EF4-FFF2-40B4-BE49-F238E27FC236}">
                  <a16:creationId xmlns:a16="http://schemas.microsoft.com/office/drawing/2014/main" id="{9F924ED6-7001-2949-BB27-9CD543F58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10" name="Rectangle 106">
              <a:extLst>
                <a:ext uri="{FF2B5EF4-FFF2-40B4-BE49-F238E27FC236}">
                  <a16:creationId xmlns:a16="http://schemas.microsoft.com/office/drawing/2014/main" id="{7764B672-96B4-3A42-8463-305FE6837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2078"/>
              <a:ext cx="84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ANARCHY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79" name="Line 107">
              <a:extLst>
                <a:ext uri="{FF2B5EF4-FFF2-40B4-BE49-F238E27FC236}">
                  <a16:creationId xmlns:a16="http://schemas.microsoft.com/office/drawing/2014/main" id="{F6EA63D8-3597-1640-892B-C27BACB9B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0" name="Group 108">
            <a:extLst>
              <a:ext uri="{FF2B5EF4-FFF2-40B4-BE49-F238E27FC236}">
                <a16:creationId xmlns:a16="http://schemas.microsoft.com/office/drawing/2014/main" id="{5FD4D1B8-A45C-6C48-A610-7B9535E237B4}"/>
              </a:ext>
            </a:extLst>
          </p:cNvPr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453670" name="Rectangle 109">
              <a:extLst>
                <a:ext uri="{FF2B5EF4-FFF2-40B4-BE49-F238E27FC236}">
                  <a16:creationId xmlns:a16="http://schemas.microsoft.com/office/drawing/2014/main" id="{F158361D-C398-DB40-A93B-4416A8C5F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71" name="AutoShape 110">
              <a:extLst>
                <a:ext uri="{FF2B5EF4-FFF2-40B4-BE49-F238E27FC236}">
                  <a16:creationId xmlns:a16="http://schemas.microsoft.com/office/drawing/2014/main" id="{4E016C68-2946-E144-ACAF-56748F0838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72" name="Rectangle 111">
              <a:extLst>
                <a:ext uri="{FF2B5EF4-FFF2-40B4-BE49-F238E27FC236}">
                  <a16:creationId xmlns:a16="http://schemas.microsoft.com/office/drawing/2014/main" id="{F5A67805-B31D-CA44-BB48-C0CECA160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16" name="Rectangle 112">
              <a:extLst>
                <a:ext uri="{FF2B5EF4-FFF2-40B4-BE49-F238E27FC236}">
                  <a16:creationId xmlns:a16="http://schemas.microsoft.com/office/drawing/2014/main" id="{1810A16D-99CF-BB43-A8C2-20532FFE5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2" y="2078"/>
              <a:ext cx="8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ROYALTY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74" name="Line 113">
              <a:extLst>
                <a:ext uri="{FF2B5EF4-FFF2-40B4-BE49-F238E27FC236}">
                  <a16:creationId xmlns:a16="http://schemas.microsoft.com/office/drawing/2014/main" id="{06D18726-45E8-5647-A384-8244351DD1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1" name="Group 114">
            <a:extLst>
              <a:ext uri="{FF2B5EF4-FFF2-40B4-BE49-F238E27FC236}">
                <a16:creationId xmlns:a16="http://schemas.microsoft.com/office/drawing/2014/main" id="{D9668442-240D-D849-BE2D-C144A43FCE0E}"/>
              </a:ext>
            </a:extLst>
          </p:cNvPr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453665" name="Rectangle 115">
              <a:extLst>
                <a:ext uri="{FF2B5EF4-FFF2-40B4-BE49-F238E27FC236}">
                  <a16:creationId xmlns:a16="http://schemas.microsoft.com/office/drawing/2014/main" id="{DAFF63CF-6F7C-4544-BEEF-8042BA2A1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66" name="AutoShape 116">
              <a:extLst>
                <a:ext uri="{FF2B5EF4-FFF2-40B4-BE49-F238E27FC236}">
                  <a16:creationId xmlns:a16="http://schemas.microsoft.com/office/drawing/2014/main" id="{0642AF56-F124-9B4C-AE4D-862060131F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67" name="Rectangle 117">
              <a:extLst>
                <a:ext uri="{FF2B5EF4-FFF2-40B4-BE49-F238E27FC236}">
                  <a16:creationId xmlns:a16="http://schemas.microsoft.com/office/drawing/2014/main" id="{ABBD686C-D88B-3D4E-82AC-2CC445662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22" name="Rectangle 118">
              <a:extLst>
                <a:ext uri="{FF2B5EF4-FFF2-40B4-BE49-F238E27FC236}">
                  <a16:creationId xmlns:a16="http://schemas.microsoft.com/office/drawing/2014/main" id="{C5C4DF98-8270-5E4F-9F09-7881E1AFF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0" y="2078"/>
              <a:ext cx="87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CAPTIVITY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3669" name="Line 119">
              <a:extLst>
                <a:ext uri="{FF2B5EF4-FFF2-40B4-BE49-F238E27FC236}">
                  <a16:creationId xmlns:a16="http://schemas.microsoft.com/office/drawing/2014/main" id="{07A02A61-7741-FF4D-8AA7-C9CE34724E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grpSp>
        <p:nvGrpSpPr>
          <p:cNvPr id="12" name="Group 120">
            <a:extLst>
              <a:ext uri="{FF2B5EF4-FFF2-40B4-BE49-F238E27FC236}">
                <a16:creationId xmlns:a16="http://schemas.microsoft.com/office/drawing/2014/main" id="{BD574C38-AA77-3244-84E3-292CA792CD9C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453661" name="Rectangle 121">
              <a:extLst>
                <a:ext uri="{FF2B5EF4-FFF2-40B4-BE49-F238E27FC236}">
                  <a16:creationId xmlns:a16="http://schemas.microsoft.com/office/drawing/2014/main" id="{5E2E5835-0476-DC4A-BA38-E7B89180D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62" name="AutoShape 122">
              <a:extLst>
                <a:ext uri="{FF2B5EF4-FFF2-40B4-BE49-F238E27FC236}">
                  <a16:creationId xmlns:a16="http://schemas.microsoft.com/office/drawing/2014/main" id="{DE1018B0-67FD-E94A-8094-800E250E2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63" name="Rectangle 123">
              <a:extLst>
                <a:ext uri="{FF2B5EF4-FFF2-40B4-BE49-F238E27FC236}">
                  <a16:creationId xmlns:a16="http://schemas.microsoft.com/office/drawing/2014/main" id="{4B56E5EA-93B9-2A46-B9A7-D2B2F4974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226428" name="Rectangle 124">
              <a:extLst>
                <a:ext uri="{FF2B5EF4-FFF2-40B4-BE49-F238E27FC236}">
                  <a16:creationId xmlns:a16="http://schemas.microsoft.com/office/drawing/2014/main" id="{D4B630AA-6821-964E-972E-B1ED119DE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3" y="2298"/>
              <a:ext cx="74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790015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rPr>
                <a:t>   SILENCE</a:t>
              </a:r>
              <a:endPara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elvetica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" name="Group 125">
            <a:extLst>
              <a:ext uri="{FF2B5EF4-FFF2-40B4-BE49-F238E27FC236}">
                <a16:creationId xmlns:a16="http://schemas.microsoft.com/office/drawing/2014/main" id="{68E34BF5-29BE-BA48-9760-32CDAB435E25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4208463"/>
            <a:ext cx="2762250" cy="1479550"/>
            <a:chOff x="3948" y="107"/>
            <a:chExt cx="1740" cy="932"/>
          </a:xfrm>
        </p:grpSpPr>
        <p:sp>
          <p:nvSpPr>
            <p:cNvPr id="453653" name="Rectangle 126">
              <a:extLst>
                <a:ext uri="{FF2B5EF4-FFF2-40B4-BE49-F238E27FC236}">
                  <a16:creationId xmlns:a16="http://schemas.microsoft.com/office/drawing/2014/main" id="{D593F182-DA33-3747-88ED-D1A2F8C384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54" name="AutoShape 127">
              <a:extLst>
                <a:ext uri="{FF2B5EF4-FFF2-40B4-BE49-F238E27FC236}">
                  <a16:creationId xmlns:a16="http://schemas.microsoft.com/office/drawing/2014/main" id="{70CA88BB-A233-374F-80A5-34D8087DE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chemeClr val="tx2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55" name="Rectangle 128">
              <a:extLst>
                <a:ext uri="{FF2B5EF4-FFF2-40B4-BE49-F238E27FC236}">
                  <a16:creationId xmlns:a16="http://schemas.microsoft.com/office/drawing/2014/main" id="{01CC6887-A443-E447-9793-9DAEA4EF6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chemeClr val="tx2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endParaRPr>
            </a:p>
          </p:txBody>
        </p:sp>
        <p:grpSp>
          <p:nvGrpSpPr>
            <p:cNvPr id="453656" name="Group 129">
              <a:extLst>
                <a:ext uri="{FF2B5EF4-FFF2-40B4-BE49-F238E27FC236}">
                  <a16:creationId xmlns:a16="http://schemas.microsoft.com/office/drawing/2014/main" id="{ACF89C04-463E-2E43-A81C-D0EEF8D8B9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8" y="125"/>
              <a:ext cx="762" cy="277"/>
              <a:chOff x="3067" y="3107"/>
              <a:chExt cx="594" cy="230"/>
            </a:xfrm>
          </p:grpSpPr>
          <p:sp>
            <p:nvSpPr>
              <p:cNvPr id="226434" name="Rectangle 130">
                <a:extLst>
                  <a:ext uri="{FF2B5EF4-FFF2-40B4-BE49-F238E27FC236}">
                    <a16:creationId xmlns:a16="http://schemas.microsoft.com/office/drawing/2014/main" id="{58B542C0-FF1A-C948-961D-294C5A230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4" y="3113"/>
                <a:ext cx="146" cy="223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790015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  <a:cs typeface="ＭＳ Ｐゴシック" charset="0"/>
                  </a:rPr>
                  <a:t>   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6435" name="Rectangle 131">
                <a:extLst>
                  <a:ext uri="{FF2B5EF4-FFF2-40B4-BE49-F238E27FC236}">
                    <a16:creationId xmlns:a16="http://schemas.microsoft.com/office/drawing/2014/main" id="{1817F76A-5938-EA44-B7A2-BE57E983C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7" y="3107"/>
                <a:ext cx="594" cy="230"/>
              </a:xfrm>
              <a:prstGeom prst="rect">
                <a:avLst/>
              </a:prstGeom>
              <a:solidFill>
                <a:schemeClr val="tx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90015"/>
                    </a:solidFill>
                    <a:effectLst/>
                    <a:uLnTx/>
                    <a:uFillTx/>
                    <a:latin typeface="Helvetica" charset="0"/>
                    <a:ea typeface="ＭＳ Ｐゴシック" charset="0"/>
                    <a:cs typeface="ＭＳ Ｐゴシック" charset="0"/>
                  </a:rPr>
                  <a:t>JESUS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Helvetica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453657" name="Line 132">
              <a:extLst>
                <a:ext uri="{FF2B5EF4-FFF2-40B4-BE49-F238E27FC236}">
                  <a16:creationId xmlns:a16="http://schemas.microsoft.com/office/drawing/2014/main" id="{D494396E-F9FD-A245-B287-506D33437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53658" name="Line 133">
              <a:extLst>
                <a:ext uri="{FF2B5EF4-FFF2-40B4-BE49-F238E27FC236}">
                  <a16:creationId xmlns:a16="http://schemas.microsoft.com/office/drawing/2014/main" id="{2663A642-172E-2E4D-94A6-36328DC2F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453646" name="Text Box 134">
            <a:extLst>
              <a:ext uri="{FF2B5EF4-FFF2-40B4-BE49-F238E27FC236}">
                <a16:creationId xmlns:a16="http://schemas.microsoft.com/office/drawing/2014/main" id="{EC88CD6F-4AB7-F34E-8C66-16B01C90D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3313" y="90488"/>
            <a:ext cx="260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3647" name="Text Box 136">
            <a:extLst>
              <a:ext uri="{FF2B5EF4-FFF2-40B4-BE49-F238E27FC236}">
                <a16:creationId xmlns:a16="http://schemas.microsoft.com/office/drawing/2014/main" id="{99E68066-F1EC-5F48-9615-12365564C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438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3648" name="Text Box 137">
            <a:extLst>
              <a:ext uri="{FF2B5EF4-FFF2-40B4-BE49-F238E27FC236}">
                <a16:creationId xmlns:a16="http://schemas.microsoft.com/office/drawing/2014/main" id="{82D3F260-C018-594B-BE69-B459C1E68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3649" name="Text Box 138">
            <a:extLst>
              <a:ext uri="{FF2B5EF4-FFF2-40B4-BE49-F238E27FC236}">
                <a16:creationId xmlns:a16="http://schemas.microsoft.com/office/drawing/2014/main" id="{FAF64038-0A0A-2E4F-857A-A296E2612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5138" y="6518275"/>
            <a:ext cx="3286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59</a:t>
            </a:r>
          </a:p>
        </p:txBody>
      </p:sp>
      <p:sp>
        <p:nvSpPr>
          <p:cNvPr id="453650" name="Text Box 139">
            <a:extLst>
              <a:ext uri="{FF2B5EF4-FFF2-40B4-BE49-F238E27FC236}">
                <a16:creationId xmlns:a16="http://schemas.microsoft.com/office/drawing/2014/main" id="{51BF4FA6-EE50-2F40-AADA-8BC1B491A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75" y="6413500"/>
            <a:ext cx="46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11</a:t>
            </a:r>
          </a:p>
        </p:txBody>
      </p:sp>
      <p:sp>
        <p:nvSpPr>
          <p:cNvPr id="453651" name="Text Box 141">
            <a:extLst>
              <a:ext uri="{FF2B5EF4-FFF2-40B4-BE49-F238E27FC236}">
                <a16:creationId xmlns:a16="http://schemas.microsoft.com/office/drawing/2014/main" id="{89310FD7-DD09-9242-95E3-0DB28F7031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6270625"/>
            <a:ext cx="15478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Handbook pg. 8-14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3E4F28-5864-CF47-A534-5F1A3484D3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03438" y="295275"/>
            <a:ext cx="4816475" cy="708025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4000" b="1">
                <a:solidFill>
                  <a:srgbClr val="FFFF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你要牢记的圣经文件</a:t>
            </a:r>
            <a:endParaRPr lang="en-US" altLang="en-US" sz="4000" b="1">
              <a:solidFill>
                <a:srgbClr val="FFFF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70588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4F9A5961-7975-0C46-801D-7CD381AAB2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71638"/>
            <a:ext cx="9180513" cy="1470025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  <a:t>Membuka </a:t>
            </a:r>
            <a:b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</a:b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Arsip Alkitab Anda</a:t>
            </a: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”</a:t>
            </a:r>
            <a:endParaRPr lang="en-US" altLang="en-US" sz="5400">
              <a:solidFill>
                <a:srgbClr val="FAFD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98660" name="Rectangle 4">
            <a:extLst>
              <a:ext uri="{FF2B5EF4-FFF2-40B4-BE49-F238E27FC236}">
                <a16:creationId xmlns:a16="http://schemas.microsoft.com/office/drawing/2014/main" id="{2E949974-A8C7-1747-A8FA-A8ADDEE02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198661" name="Line 5">
            <a:extLst>
              <a:ext uri="{FF2B5EF4-FFF2-40B4-BE49-F238E27FC236}">
                <a16:creationId xmlns:a16="http://schemas.microsoft.com/office/drawing/2014/main" id="{D1753715-D6E6-9348-B699-7BBACF295D6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ACD92CDB-B416-8449-92DB-B104B6AFC4B1}"/>
              </a:ext>
            </a:extLst>
          </p:cNvPr>
          <p:cNvGrpSpPr>
            <a:grpSpLocks/>
          </p:cNvGrpSpPr>
          <p:nvPr/>
        </p:nvGrpSpPr>
        <p:grpSpPr bwMode="auto">
          <a:xfrm>
            <a:off x="3003550" y="3094038"/>
            <a:ext cx="1652588" cy="3262312"/>
            <a:chOff x="1972" y="1957"/>
            <a:chExt cx="1041" cy="2055"/>
          </a:xfrm>
        </p:grpSpPr>
        <p:sp>
          <p:nvSpPr>
            <p:cNvPr id="198663" name="Text Box 7">
              <a:extLst>
                <a:ext uri="{FF2B5EF4-FFF2-40B4-BE49-F238E27FC236}">
                  <a16:creationId xmlns:a16="http://schemas.microsoft.com/office/drawing/2014/main" id="{C5E2C5C8-72E3-0E47-8CB8-6A2702D0FA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2" y="1957"/>
              <a:ext cx="1041" cy="20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635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800" b="0" i="0" u="none" strike="noStrike" kern="1200" cap="none" spc="0" normalizeH="0" baseline="0" noProof="0">
                  <a:ln>
                    <a:noFill/>
                  </a:ln>
                  <a:solidFill>
                    <a:srgbClr val="FC0128"/>
                  </a:solidFill>
                  <a:effectLst/>
                  <a:uLnTx/>
                  <a:uFillTx/>
                  <a:latin typeface="Arial" pitchFamily="-112" charset="0"/>
                  <a:ea typeface="ＭＳ Ｐゴシック" charset="0"/>
                  <a:cs typeface="ＭＳ Ｐゴシック" charset="0"/>
                </a:rPr>
                <a:t>7</a:t>
              </a:r>
            </a:p>
          </p:txBody>
        </p:sp>
        <p:sp>
          <p:nvSpPr>
            <p:cNvPr id="198664" name="Line 8">
              <a:extLst>
                <a:ext uri="{FF2B5EF4-FFF2-40B4-BE49-F238E27FC236}">
                  <a16:creationId xmlns:a16="http://schemas.microsoft.com/office/drawing/2014/main" id="{3F7C2BD8-B704-2945-A156-9FC82415FC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3" y="2900"/>
              <a:ext cx="505" cy="1"/>
            </a:xfrm>
            <a:prstGeom prst="line">
              <a:avLst/>
            </a:prstGeom>
            <a:noFill/>
            <a:ln w="142875">
              <a:solidFill>
                <a:srgbClr val="00CC00"/>
              </a:solidFill>
              <a:round/>
              <a:headEnd/>
              <a:tailEnd/>
            </a:ln>
            <a:effectLst>
              <a:outerShdw blurRad="63500" dist="135003" dir="24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05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55685" name="Text Box 9">
            <a:extLst>
              <a:ext uri="{FF2B5EF4-FFF2-40B4-BE49-F238E27FC236}">
                <a16:creationId xmlns:a16="http://schemas.microsoft.com/office/drawing/2014/main" id="{3D017025-68D6-F142-B7FE-8918DB953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5686" name="Text Box 10">
            <a:extLst>
              <a:ext uri="{FF2B5EF4-FFF2-40B4-BE49-F238E27FC236}">
                <a16:creationId xmlns:a16="http://schemas.microsoft.com/office/drawing/2014/main" id="{714F7BBB-43AE-1047-A853-2D477AE70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5687" name="Text Box 11">
            <a:extLst>
              <a:ext uri="{FF2B5EF4-FFF2-40B4-BE49-F238E27FC236}">
                <a16:creationId xmlns:a16="http://schemas.microsoft.com/office/drawing/2014/main" id="{26E0D515-DEFA-7945-B581-E3C5D805B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0725" y="6486525"/>
            <a:ext cx="233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5688" name="Text Box 12">
            <a:extLst>
              <a:ext uri="{FF2B5EF4-FFF2-40B4-BE49-F238E27FC236}">
                <a16:creationId xmlns:a16="http://schemas.microsoft.com/office/drawing/2014/main" id="{AB333B94-A8CC-8248-9306-E9DF3DD6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40</a:t>
            </a:r>
          </a:p>
        </p:txBody>
      </p:sp>
      <p:sp>
        <p:nvSpPr>
          <p:cNvPr id="455689" name="Text Box 13">
            <a:extLst>
              <a:ext uri="{FF2B5EF4-FFF2-40B4-BE49-F238E27FC236}">
                <a16:creationId xmlns:a16="http://schemas.microsoft.com/office/drawing/2014/main" id="{676AE507-66CF-2141-BD8B-D832B749C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</a:t>
            </a:r>
          </a:p>
        </p:txBody>
      </p:sp>
      <p:grpSp>
        <p:nvGrpSpPr>
          <p:cNvPr id="3" name="Group 14">
            <a:extLst>
              <a:ext uri="{FF2B5EF4-FFF2-40B4-BE49-F238E27FC236}">
                <a16:creationId xmlns:a16="http://schemas.microsoft.com/office/drawing/2014/main" id="{376B2019-0A4F-594A-8049-090FB9D65957}"/>
              </a:ext>
            </a:extLst>
          </p:cNvPr>
          <p:cNvGrpSpPr>
            <a:grpSpLocks/>
          </p:cNvGrpSpPr>
          <p:nvPr/>
        </p:nvGrpSpPr>
        <p:grpSpPr bwMode="auto">
          <a:xfrm>
            <a:off x="636588" y="3127375"/>
            <a:ext cx="8020050" cy="3262313"/>
            <a:chOff x="700" y="292"/>
            <a:chExt cx="4860" cy="2055"/>
          </a:xfrm>
        </p:grpSpPr>
        <p:sp>
          <p:nvSpPr>
            <p:cNvPr id="198671" name="Rectangle 15">
              <a:extLst>
                <a:ext uri="{FF2B5EF4-FFF2-40B4-BE49-F238E27FC236}">
                  <a16:creationId xmlns:a16="http://schemas.microsoft.com/office/drawing/2014/main" id="{959C8DAF-5CAC-EC43-8034-6147F5721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90015"/>
                </a:buClr>
                <a:buSzPct val="75000"/>
                <a:buFont typeface="Monotype Sorts" pitchFamily="2" charset="2"/>
                <a:buNone/>
                <a:tabLst/>
                <a:defRPr/>
              </a:pP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Y </a:t>
              </a:r>
            </a:p>
          </p:txBody>
        </p:sp>
        <p:grpSp>
          <p:nvGrpSpPr>
            <p:cNvPr id="455708" name="Group 16">
              <a:extLst>
                <a:ext uri="{FF2B5EF4-FFF2-40B4-BE49-F238E27FC236}">
                  <a16:creationId xmlns:a16="http://schemas.microsoft.com/office/drawing/2014/main" id="{F2861C16-E4FC-0149-90D0-D5C7B902D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0" y="292"/>
              <a:ext cx="1002" cy="2055"/>
              <a:chOff x="1991" y="1957"/>
              <a:chExt cx="1002" cy="2055"/>
            </a:xfrm>
          </p:grpSpPr>
          <p:sp>
            <p:nvSpPr>
              <p:cNvPr id="198673" name="Text Box 17">
                <a:extLst>
                  <a:ext uri="{FF2B5EF4-FFF2-40B4-BE49-F238E27FC236}">
                    <a16:creationId xmlns:a16="http://schemas.microsoft.com/office/drawing/2014/main" id="{8968F921-45ED-BC4F-9068-7EDED40465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1" y="1957"/>
                <a:ext cx="1000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800" b="0" i="0" u="none" strike="noStrike" kern="1200" cap="none" spc="0" normalizeH="0" baseline="0" noProof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74" name="Line 18">
                <a:extLst>
                  <a:ext uri="{FF2B5EF4-FFF2-40B4-BE49-F238E27FC236}">
                    <a16:creationId xmlns:a16="http://schemas.microsoft.com/office/drawing/2014/main" id="{5A3522C6-7DC9-4A46-93F9-47ADD54EC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494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5" name="Group 19">
            <a:extLst>
              <a:ext uri="{FF2B5EF4-FFF2-40B4-BE49-F238E27FC236}">
                <a16:creationId xmlns:a16="http://schemas.microsoft.com/office/drawing/2014/main" id="{4966F9B2-CADA-F74F-8490-30D13A38AA17}"/>
              </a:ext>
            </a:extLst>
          </p:cNvPr>
          <p:cNvGrpSpPr>
            <a:grpSpLocks/>
          </p:cNvGrpSpPr>
          <p:nvPr/>
        </p:nvGrpSpPr>
        <p:grpSpPr bwMode="auto">
          <a:xfrm>
            <a:off x="665163" y="3095625"/>
            <a:ext cx="7867650" cy="3262313"/>
            <a:chOff x="700" y="292"/>
            <a:chExt cx="4860" cy="2055"/>
          </a:xfrm>
        </p:grpSpPr>
        <p:sp>
          <p:nvSpPr>
            <p:cNvPr id="198676" name="Rectangle 20">
              <a:extLst>
                <a:ext uri="{FF2B5EF4-FFF2-40B4-BE49-F238E27FC236}">
                  <a16:creationId xmlns:a16="http://schemas.microsoft.com/office/drawing/2014/main" id="{13A24587-C612-1A42-9972-0D5F3643D5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90015"/>
                </a:buClr>
                <a:buSzPct val="75000"/>
                <a:buFont typeface="Monotype Sorts" pitchFamily="2" charset="2"/>
                <a:buNone/>
                <a:tabLst/>
                <a:defRPr/>
              </a:pP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Y </a:t>
              </a:r>
            </a:p>
          </p:txBody>
        </p:sp>
        <p:grpSp>
          <p:nvGrpSpPr>
            <p:cNvPr id="455704" name="Group 21">
              <a:extLst>
                <a:ext uri="{FF2B5EF4-FFF2-40B4-BE49-F238E27FC236}">
                  <a16:creationId xmlns:a16="http://schemas.microsoft.com/office/drawing/2014/main" id="{08B0656F-7120-F34E-8015-5E956EBF0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1" y="292"/>
              <a:ext cx="1021" cy="2055"/>
              <a:chOff x="1982" y="1957"/>
              <a:chExt cx="1021" cy="2055"/>
            </a:xfrm>
          </p:grpSpPr>
          <p:sp>
            <p:nvSpPr>
              <p:cNvPr id="198678" name="Text Box 22">
                <a:extLst>
                  <a:ext uri="{FF2B5EF4-FFF2-40B4-BE49-F238E27FC236}">
                    <a16:creationId xmlns:a16="http://schemas.microsoft.com/office/drawing/2014/main" id="{707C03EE-F120-E64B-9363-8191042A5A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2" y="1957"/>
                <a:ext cx="102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800" b="0" i="0" u="none" strike="noStrike" kern="1200" cap="none" spc="0" normalizeH="0" baseline="0" noProof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79" name="Line 23">
                <a:extLst>
                  <a:ext uri="{FF2B5EF4-FFF2-40B4-BE49-F238E27FC236}">
                    <a16:creationId xmlns:a16="http://schemas.microsoft.com/office/drawing/2014/main" id="{8D703684-4AED-B546-B4C7-25770DE8BA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7" name="Group 24">
            <a:extLst>
              <a:ext uri="{FF2B5EF4-FFF2-40B4-BE49-F238E27FC236}">
                <a16:creationId xmlns:a16="http://schemas.microsoft.com/office/drawing/2014/main" id="{AB4AE363-233D-5646-B0D1-5BAFA399BA4A}"/>
              </a:ext>
            </a:extLst>
          </p:cNvPr>
          <p:cNvGrpSpPr>
            <a:grpSpLocks/>
          </p:cNvGrpSpPr>
          <p:nvPr/>
        </p:nvGrpSpPr>
        <p:grpSpPr bwMode="auto">
          <a:xfrm>
            <a:off x="642938" y="3135313"/>
            <a:ext cx="7943850" cy="3262312"/>
            <a:chOff x="700" y="292"/>
            <a:chExt cx="4860" cy="2055"/>
          </a:xfrm>
        </p:grpSpPr>
        <p:sp>
          <p:nvSpPr>
            <p:cNvPr id="198681" name="Rectangle 25">
              <a:extLst>
                <a:ext uri="{FF2B5EF4-FFF2-40B4-BE49-F238E27FC236}">
                  <a16:creationId xmlns:a16="http://schemas.microsoft.com/office/drawing/2014/main" id="{7643D944-1EFD-2146-8B77-4831121DA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90015"/>
                </a:buClr>
                <a:buSzPct val="75000"/>
                <a:buFont typeface="Monotype Sorts" pitchFamily="2" charset="2"/>
                <a:buNone/>
                <a:tabLst/>
                <a:defRPr/>
              </a:pP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Y </a:t>
              </a:r>
            </a:p>
          </p:txBody>
        </p:sp>
        <p:grpSp>
          <p:nvGrpSpPr>
            <p:cNvPr id="455700" name="Group 26">
              <a:extLst>
                <a:ext uri="{FF2B5EF4-FFF2-40B4-BE49-F238E27FC236}">
                  <a16:creationId xmlns:a16="http://schemas.microsoft.com/office/drawing/2014/main" id="{1E7D1540-916F-D946-9EFB-25769A3E91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6" y="292"/>
              <a:ext cx="1011" cy="2055"/>
              <a:chOff x="1987" y="1957"/>
              <a:chExt cx="1011" cy="2055"/>
            </a:xfrm>
          </p:grpSpPr>
          <p:sp>
            <p:nvSpPr>
              <p:cNvPr id="198683" name="Text Box 27">
                <a:extLst>
                  <a:ext uri="{FF2B5EF4-FFF2-40B4-BE49-F238E27FC236}">
                    <a16:creationId xmlns:a16="http://schemas.microsoft.com/office/drawing/2014/main" id="{B2F6D308-F732-594B-828F-15104FE11A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87" y="1957"/>
                <a:ext cx="1011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800" b="0" i="0" u="none" strike="noStrike" kern="1200" cap="none" spc="0" normalizeH="0" baseline="0" noProof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84" name="Line 28">
                <a:extLst>
                  <a:ext uri="{FF2B5EF4-FFF2-40B4-BE49-F238E27FC236}">
                    <a16:creationId xmlns:a16="http://schemas.microsoft.com/office/drawing/2014/main" id="{30D5CF8D-DFB3-BE4E-A491-3F0AED42B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3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9" name="Group 29">
            <a:extLst>
              <a:ext uri="{FF2B5EF4-FFF2-40B4-BE49-F238E27FC236}">
                <a16:creationId xmlns:a16="http://schemas.microsoft.com/office/drawing/2014/main" id="{640F4710-5ABB-0449-8F0F-177987B67B87}"/>
              </a:ext>
            </a:extLst>
          </p:cNvPr>
          <p:cNvGrpSpPr>
            <a:grpSpLocks/>
          </p:cNvGrpSpPr>
          <p:nvPr/>
        </p:nvGrpSpPr>
        <p:grpSpPr bwMode="auto">
          <a:xfrm>
            <a:off x="550863" y="3095625"/>
            <a:ext cx="8096250" cy="3262313"/>
            <a:chOff x="700" y="292"/>
            <a:chExt cx="4860" cy="2055"/>
          </a:xfrm>
        </p:grpSpPr>
        <p:sp>
          <p:nvSpPr>
            <p:cNvPr id="198686" name="Rectangle 30">
              <a:extLst>
                <a:ext uri="{FF2B5EF4-FFF2-40B4-BE49-F238E27FC236}">
                  <a16:creationId xmlns:a16="http://schemas.microsoft.com/office/drawing/2014/main" id="{C5456D65-3A0C-AB4D-BE5D-AE5DCD929A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" y="347"/>
              <a:ext cx="4860" cy="110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/>
            <a:lstStyle>
              <a:lvl1pPr marL="342900" indent="-3429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342900" marR="0" lvl="0" indent="-34290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790015"/>
                </a:buClr>
                <a:buSzPct val="75000"/>
                <a:buFont typeface="Monotype Sorts" pitchFamily="2" charset="2"/>
                <a:buNone/>
                <a:tabLst/>
                <a:defRPr/>
              </a:pP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C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  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S</a:t>
              </a:r>
              <a:r>
                <a:rPr kumimoji="0" lang="en-US" altLang="en-US" sz="189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+mn-cs"/>
                </a:rPr>
                <a:t> Y </a:t>
              </a:r>
            </a:p>
          </p:txBody>
        </p:sp>
        <p:grpSp>
          <p:nvGrpSpPr>
            <p:cNvPr id="455696" name="Group 31">
              <a:extLst>
                <a:ext uri="{FF2B5EF4-FFF2-40B4-BE49-F238E27FC236}">
                  <a16:creationId xmlns:a16="http://schemas.microsoft.com/office/drawing/2014/main" id="{467EE1CB-F996-0545-A2C1-24EC3AB404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6" y="292"/>
              <a:ext cx="992" cy="2055"/>
              <a:chOff x="1997" y="1957"/>
              <a:chExt cx="992" cy="2055"/>
            </a:xfrm>
          </p:grpSpPr>
          <p:sp>
            <p:nvSpPr>
              <p:cNvPr id="198688" name="Text Box 32">
                <a:extLst>
                  <a:ext uri="{FF2B5EF4-FFF2-40B4-BE49-F238E27FC236}">
                    <a16:creationId xmlns:a16="http://schemas.microsoft.com/office/drawing/2014/main" id="{9D8C05D5-5A32-344B-ADB2-5946B5EE8D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97" y="1957"/>
                <a:ext cx="992" cy="2055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>
                <a:outerShdw blurRad="63500" dist="63500" dir="2212194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800" b="0" i="0" u="none" strike="noStrike" kern="1200" cap="none" spc="0" normalizeH="0" baseline="0" noProof="0">
                    <a:ln>
                      <a:noFill/>
                    </a:ln>
                    <a:solidFill>
                      <a:srgbClr val="FC0128"/>
                    </a:solidFill>
                    <a:effectLst/>
                    <a:uLnTx/>
                    <a:uFillTx/>
                    <a:latin typeface="Arial" pitchFamily="-112" charset="0"/>
                    <a:ea typeface="ＭＳ Ｐゴシック" charset="0"/>
                    <a:cs typeface="ＭＳ Ｐゴシック" charset="0"/>
                  </a:rPr>
                  <a:t>7</a:t>
                </a:r>
              </a:p>
            </p:txBody>
          </p:sp>
          <p:sp>
            <p:nvSpPr>
              <p:cNvPr id="198689" name="Line 33">
                <a:extLst>
                  <a:ext uri="{FF2B5EF4-FFF2-40B4-BE49-F238E27FC236}">
                    <a16:creationId xmlns:a16="http://schemas.microsoft.com/office/drawing/2014/main" id="{147430DC-46A4-BF4F-8969-AF24ED4D0B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2" y="2900"/>
                <a:ext cx="505" cy="1"/>
              </a:xfrm>
              <a:prstGeom prst="line">
                <a:avLst/>
              </a:prstGeom>
              <a:noFill/>
              <a:ln w="142875">
                <a:solidFill>
                  <a:srgbClr val="00CC00"/>
                </a:solidFill>
                <a:round/>
                <a:headEnd/>
                <a:tailEnd/>
              </a:ln>
              <a:effectLst>
                <a:outerShdw blurRad="63500" dist="135003" dir="2471156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-105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455694" name="Text Box 34">
            <a:extLst>
              <a:ext uri="{FF2B5EF4-FFF2-40B4-BE49-F238E27FC236}">
                <a16:creationId xmlns:a16="http://schemas.microsoft.com/office/drawing/2014/main" id="{DABC8392-9AAF-8946-BCB6-ABEB90360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2068531316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Text Box 2">
            <a:extLst>
              <a:ext uri="{FF2B5EF4-FFF2-40B4-BE49-F238E27FC236}">
                <a16:creationId xmlns:a16="http://schemas.microsoft.com/office/drawing/2014/main" id="{302AD14E-B444-0940-AE52-851F71ACD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3387725"/>
            <a:ext cx="1384300" cy="297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C2077BDA-76DF-D747-B745-CCFFFEB23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0708" name="Line 4">
            <a:extLst>
              <a:ext uri="{FF2B5EF4-FFF2-40B4-BE49-F238E27FC236}">
                <a16:creationId xmlns:a16="http://schemas.microsoft.com/office/drawing/2014/main" id="{91FDD562-3AB3-D348-A8C7-9B59BCEC0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Rectangle 5">
            <a:extLst>
              <a:ext uri="{FF2B5EF4-FFF2-40B4-BE49-F238E27FC236}">
                <a16:creationId xmlns:a16="http://schemas.microsoft.com/office/drawing/2014/main" id="{157F9BB5-A535-EE48-B1CA-7D91613C6D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0" y="1652588"/>
            <a:ext cx="9144000" cy="163195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  <a:t>Membuka </a:t>
            </a:r>
            <a:b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</a:b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“</a:t>
            </a:r>
            <a:r>
              <a:rPr lang="en-US" altLang="ja-JP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Arsip Alkitab Anda</a:t>
            </a:r>
            <a:r>
              <a:rPr lang="ja-JP" altLang="en-US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”</a:t>
            </a:r>
            <a:endParaRPr lang="en-US" altLang="en-US" sz="5400" i="1">
              <a:solidFill>
                <a:srgbClr val="FAFD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00710" name="Rectangle 6">
            <a:extLst>
              <a:ext uri="{FF2B5EF4-FFF2-40B4-BE49-F238E27FC236}">
                <a16:creationId xmlns:a16="http://schemas.microsoft.com/office/drawing/2014/main" id="{66A3C8B6-C49A-9F44-8F8F-9D4F598FB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3163" y="3338513"/>
            <a:ext cx="6173787" cy="1773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90015"/>
              </a:buClr>
              <a:buSzPct val="75000"/>
              <a:buFont typeface="Monotype Sorts" charset="0"/>
              <a:buNone/>
              <a:tabLst/>
              <a:defRPr/>
            </a:pPr>
            <a:r>
              <a:rPr kumimoji="0" lang="en-US" sz="17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r>
              <a:rPr kumimoji="0" lang="en-US" sz="17200" b="0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kumimoji="0" lang="en-US" sz="15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+</a:t>
            </a:r>
            <a:r>
              <a:rPr kumimoji="0" lang="en-US" sz="17200" b="0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endParaRPr kumimoji="0" lang="en-US" sz="17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11" name="Line 7">
            <a:extLst>
              <a:ext uri="{FF2B5EF4-FFF2-40B4-BE49-F238E27FC236}">
                <a16:creationId xmlns:a16="http://schemas.microsoft.com/office/drawing/2014/main" id="{1B9211C0-CE76-484E-963E-88A1F35543F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76375" y="4940300"/>
            <a:ext cx="617538" cy="1588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7735" name="Text Box 8">
            <a:extLst>
              <a:ext uri="{FF2B5EF4-FFF2-40B4-BE49-F238E27FC236}">
                <a16:creationId xmlns:a16="http://schemas.microsoft.com/office/drawing/2014/main" id="{BF09EEFC-EF97-8D40-BFB8-0ADFEFA00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7736" name="Text Box 9">
            <a:extLst>
              <a:ext uri="{FF2B5EF4-FFF2-40B4-BE49-F238E27FC236}">
                <a16:creationId xmlns:a16="http://schemas.microsoft.com/office/drawing/2014/main" id="{4FF6EFD9-C44E-E34B-9438-6A84CFCB7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7737" name="Text Box 10">
            <a:extLst>
              <a:ext uri="{FF2B5EF4-FFF2-40B4-BE49-F238E27FC236}">
                <a16:creationId xmlns:a16="http://schemas.microsoft.com/office/drawing/2014/main" id="{C1F6CEB5-B35D-454B-881F-749309BE7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7738" name="Text Box 11">
            <a:extLst>
              <a:ext uri="{FF2B5EF4-FFF2-40B4-BE49-F238E27FC236}">
                <a16:creationId xmlns:a16="http://schemas.microsoft.com/office/drawing/2014/main" id="{655F9899-5DE8-244A-8A5B-72C3C4F2A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41</a:t>
            </a:r>
          </a:p>
        </p:txBody>
      </p:sp>
      <p:sp>
        <p:nvSpPr>
          <p:cNvPr id="457739" name="Text Box 12">
            <a:extLst>
              <a:ext uri="{FF2B5EF4-FFF2-40B4-BE49-F238E27FC236}">
                <a16:creationId xmlns:a16="http://schemas.microsoft.com/office/drawing/2014/main" id="{F490C770-B74F-4947-ADF5-B9C9A09AD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</a:t>
            </a:r>
          </a:p>
        </p:txBody>
      </p:sp>
      <p:sp>
        <p:nvSpPr>
          <p:cNvPr id="457740" name="Text Box 13">
            <a:extLst>
              <a:ext uri="{FF2B5EF4-FFF2-40B4-BE49-F238E27FC236}">
                <a16:creationId xmlns:a16="http://schemas.microsoft.com/office/drawing/2014/main" id="{921048BE-A6B5-D348-8052-326B139A7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33125671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0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0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0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6" grpId="0" autoUpdateAnimBg="0"/>
      <p:bldP spid="20071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5B829F-C175-7A4E-85FE-8C21E5905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4"/>
            <a:ext cx="894409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1124" y="4481438"/>
            <a:ext cx="4177035" cy="2376562"/>
          </a:xfrm>
        </p:spPr>
        <p:txBody>
          <a:bodyPr/>
          <a:lstStyle/>
          <a:p>
            <a:pPr>
              <a:defRPr/>
            </a:pPr>
            <a:r>
              <a:rPr lang="zh-CN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克尔是一位   信息技术人员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2227729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78485A0B-BA0A-7347-B6FB-186B576E5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2755" name="Line 3">
            <a:extLst>
              <a:ext uri="{FF2B5EF4-FFF2-40B4-BE49-F238E27FC236}">
                <a16:creationId xmlns:a16="http://schemas.microsoft.com/office/drawing/2014/main" id="{EB5BB35F-E940-2B44-A108-A80A02CC96C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59779" name="Rectangle 5">
            <a:extLst>
              <a:ext uri="{FF2B5EF4-FFF2-40B4-BE49-F238E27FC236}">
                <a16:creationId xmlns:a16="http://schemas.microsoft.com/office/drawing/2014/main" id="{1AA5DC94-B6E0-1E48-A302-F22129027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02758" name="Rectangle 6">
            <a:extLst>
              <a:ext uri="{FF2B5EF4-FFF2-40B4-BE49-F238E27FC236}">
                <a16:creationId xmlns:a16="http://schemas.microsoft.com/office/drawing/2014/main" id="{7FEE744E-640D-4E48-91A6-74F3B7DBC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3554413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3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202759" name="Rectangle 7">
            <a:extLst>
              <a:ext uri="{FF2B5EF4-FFF2-40B4-BE49-F238E27FC236}">
                <a16:creationId xmlns:a16="http://schemas.microsoft.com/office/drawing/2014/main" id="{888A8C57-5515-FC44-884B-081D80F1F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3565525"/>
            <a:ext cx="9042400" cy="1752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E8EC3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FF500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3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114FF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Y</a:t>
            </a:r>
            <a:r>
              <a:rPr kumimoji="0" lang="en-US" altLang="en-US" sz="15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9782" name="Text Box 8">
            <a:extLst>
              <a:ext uri="{FF2B5EF4-FFF2-40B4-BE49-F238E27FC236}">
                <a16:creationId xmlns:a16="http://schemas.microsoft.com/office/drawing/2014/main" id="{3CA8FEBC-5BE8-BB49-A420-214FFF384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9783" name="Text Box 9">
            <a:extLst>
              <a:ext uri="{FF2B5EF4-FFF2-40B4-BE49-F238E27FC236}">
                <a16:creationId xmlns:a16="http://schemas.microsoft.com/office/drawing/2014/main" id="{EDCA4F86-73D5-FF4F-8E01-05555637E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9784" name="Text Box 10">
            <a:extLst>
              <a:ext uri="{FF2B5EF4-FFF2-40B4-BE49-F238E27FC236}">
                <a16:creationId xmlns:a16="http://schemas.microsoft.com/office/drawing/2014/main" id="{AE54D754-1B13-774E-9E2A-BE6F121F5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59785" name="Text Box 11">
            <a:extLst>
              <a:ext uri="{FF2B5EF4-FFF2-40B4-BE49-F238E27FC236}">
                <a16:creationId xmlns:a16="http://schemas.microsoft.com/office/drawing/2014/main" id="{05F5F414-CCBA-F648-8A70-327D619F3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42</a:t>
            </a:r>
          </a:p>
        </p:txBody>
      </p:sp>
      <p:sp>
        <p:nvSpPr>
          <p:cNvPr id="459786" name="Text Box 12">
            <a:extLst>
              <a:ext uri="{FF2B5EF4-FFF2-40B4-BE49-F238E27FC236}">
                <a16:creationId xmlns:a16="http://schemas.microsoft.com/office/drawing/2014/main" id="{E1EFC69A-9A42-6B4C-96ED-46760FC30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</a:t>
            </a:r>
          </a:p>
        </p:txBody>
      </p:sp>
      <p:sp>
        <p:nvSpPr>
          <p:cNvPr id="459787" name="Text Box 13">
            <a:extLst>
              <a:ext uri="{FF2B5EF4-FFF2-40B4-BE49-F238E27FC236}">
                <a16:creationId xmlns:a16="http://schemas.microsoft.com/office/drawing/2014/main" id="{CDF0B57E-5DD1-D84C-9316-1BB9642D4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D1BD3A-38C8-0143-A4B8-836FA60C1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43063"/>
            <a:ext cx="9144000" cy="1785937"/>
          </a:xfrm>
          <a:prstGeom prst="rect">
            <a:avLst/>
          </a:prstGeom>
          <a:ln w="12700"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lIns="90487" tIns="44450" rIns="90487" bIns="44450" anchor="ctr"/>
          <a:lstStyle/>
          <a:p>
            <a:pPr algn="ctr"/>
            <a: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  <a:t>Membuka  </a:t>
            </a:r>
            <a:br>
              <a:rPr lang="en-US" altLang="en-US" sz="5400">
                <a:solidFill>
                  <a:srgbClr val="FAFD00"/>
                </a:solidFill>
                <a:ea typeface="ＭＳ Ｐゴシック" panose="020B0600070205080204" pitchFamily="34" charset="-128"/>
              </a:rPr>
            </a:br>
            <a:r>
              <a:rPr lang="en-US" altLang="ja-JP" sz="5400" i="1">
                <a:solidFill>
                  <a:srgbClr val="FAFD00"/>
                </a:solidFill>
                <a:ea typeface="ＭＳ Ｐゴシック" panose="020B0600070205080204" pitchFamily="34" charset="-128"/>
              </a:rPr>
              <a:t>“Arsip Alkitab Anda”</a:t>
            </a:r>
            <a:endParaRPr lang="en-US" altLang="en-US" sz="5400" i="1">
              <a:solidFill>
                <a:srgbClr val="FAFD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4061607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2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2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8" grpId="0" autoUpdateAnimBg="0"/>
      <p:bldP spid="202759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E94E0530-BDEF-274F-A4A5-39CE2D5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4803" name="Line 3">
            <a:extLst>
              <a:ext uri="{FF2B5EF4-FFF2-40B4-BE49-F238E27FC236}">
                <a16:creationId xmlns:a16="http://schemas.microsoft.com/office/drawing/2014/main" id="{3F93FAD6-58D9-F74F-B15E-9097CB2C4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F19FA18-E12B-DA47-B74C-ADF4728CCD57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046663"/>
            <a:ext cx="4510088" cy="1006475"/>
            <a:chOff x="1368" y="3179"/>
            <a:chExt cx="2841" cy="634"/>
          </a:xfrm>
        </p:grpSpPr>
        <p:sp>
          <p:nvSpPr>
            <p:cNvPr id="204805" name="Text Box 5">
              <a:extLst>
                <a:ext uri="{FF2B5EF4-FFF2-40B4-BE49-F238E27FC236}">
                  <a16:creationId xmlns:a16="http://schemas.microsoft.com/office/drawing/2014/main" id="{13C383B7-3CC5-5740-80D7-4DFB67807A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Y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YESUS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06" name="AutoShape 6">
              <a:extLst>
                <a:ext uri="{FF2B5EF4-FFF2-40B4-BE49-F238E27FC236}">
                  <a16:creationId xmlns:a16="http://schemas.microsoft.com/office/drawing/2014/main" id="{55073ABB-66AE-F543-9F31-A945DDB1BC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E63A341C-4618-0547-BE6C-5CC52BA8BB3D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081463"/>
            <a:ext cx="4973637" cy="1006475"/>
            <a:chOff x="1353" y="2571"/>
            <a:chExt cx="3133" cy="634"/>
          </a:xfrm>
        </p:grpSpPr>
        <p:sp>
          <p:nvSpPr>
            <p:cNvPr id="204808" name="Text Box 8">
              <a:extLst>
                <a:ext uri="{FF2B5EF4-FFF2-40B4-BE49-F238E27FC236}">
                  <a16:creationId xmlns:a16="http://schemas.microsoft.com/office/drawing/2014/main" id="{E46D99C5-58C9-9947-AF53-C970D60539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0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S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SENYAP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09" name="AutoShape 9">
              <a:extLst>
                <a:ext uri="{FF2B5EF4-FFF2-40B4-BE49-F238E27FC236}">
                  <a16:creationId xmlns:a16="http://schemas.microsoft.com/office/drawing/2014/main" id="{90DB829A-AA0D-4248-B91D-505D09668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78756C69-BBCD-FC4A-A7AA-A2B04665D188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3190875"/>
            <a:ext cx="6083300" cy="1006475"/>
            <a:chOff x="1376" y="2010"/>
            <a:chExt cx="3832" cy="634"/>
          </a:xfrm>
        </p:grpSpPr>
        <p:sp>
          <p:nvSpPr>
            <p:cNvPr id="204811" name="Text Box 11">
              <a:extLst>
                <a:ext uri="{FF2B5EF4-FFF2-40B4-BE49-F238E27FC236}">
                  <a16:creationId xmlns:a16="http://schemas.microsoft.com/office/drawing/2014/main" id="{0354DA21-ABBA-9744-9F31-3923166E7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9" y="2010"/>
              <a:ext cx="335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27000" dir="2212194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3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7DD3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KOMUNITAS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12" name="AutoShape 12">
              <a:extLst>
                <a:ext uri="{FF2B5EF4-FFF2-40B4-BE49-F238E27FC236}">
                  <a16:creationId xmlns:a16="http://schemas.microsoft.com/office/drawing/2014/main" id="{1165B4E1-138B-C241-B299-FCACA2000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2136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5" name="Group 13">
            <a:extLst>
              <a:ext uri="{FF2B5EF4-FFF2-40B4-BE49-F238E27FC236}">
                <a16:creationId xmlns:a16="http://schemas.microsoft.com/office/drawing/2014/main" id="{3A49541E-F535-EC4F-B71E-998FF3785BA4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2332038"/>
            <a:ext cx="4770438" cy="1006475"/>
            <a:chOff x="1376" y="1469"/>
            <a:chExt cx="3005" cy="634"/>
          </a:xfrm>
        </p:grpSpPr>
        <p:sp>
          <p:nvSpPr>
            <p:cNvPr id="204814" name="Text Box 14">
              <a:extLst>
                <a:ext uri="{FF2B5EF4-FFF2-40B4-BE49-F238E27FC236}">
                  <a16:creationId xmlns:a16="http://schemas.microsoft.com/office/drawing/2014/main" id="{98939FA0-A1BF-3E4C-AF8B-37DEAB247E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4" y="1469"/>
              <a:ext cx="2527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4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TOKOH 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15" name="AutoShape 15">
              <a:extLst>
                <a:ext uri="{FF2B5EF4-FFF2-40B4-BE49-F238E27FC236}">
                  <a16:creationId xmlns:a16="http://schemas.microsoft.com/office/drawing/2014/main" id="{733778F5-BD59-3748-A7A8-83D79C1F15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6" name="Group 16">
            <a:extLst>
              <a:ext uri="{FF2B5EF4-FFF2-40B4-BE49-F238E27FC236}">
                <a16:creationId xmlns:a16="http://schemas.microsoft.com/office/drawing/2014/main" id="{669685BF-6C9C-954D-8509-C657B184FBCA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1512888"/>
            <a:ext cx="5080000" cy="923925"/>
            <a:chOff x="1360" y="935"/>
            <a:chExt cx="3200" cy="582"/>
          </a:xfrm>
        </p:grpSpPr>
        <p:sp>
          <p:nvSpPr>
            <p:cNvPr id="204817" name="Text Box 17">
              <a:extLst>
                <a:ext uri="{FF2B5EF4-FFF2-40B4-BE49-F238E27FC236}">
                  <a16:creationId xmlns:a16="http://schemas.microsoft.com/office/drawing/2014/main" id="{28625267-0DCF-924F-8DF1-1C528CE2EA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0" y="935"/>
              <a:ext cx="2810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C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CIPTAAN   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4818" name="AutoShape 18">
              <a:extLst>
                <a:ext uri="{FF2B5EF4-FFF2-40B4-BE49-F238E27FC236}">
                  <a16:creationId xmlns:a16="http://schemas.microsoft.com/office/drawing/2014/main" id="{A5E04637-DA44-5746-BFAB-45D91F4C9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61832" name="Text Box 19">
            <a:extLst>
              <a:ext uri="{FF2B5EF4-FFF2-40B4-BE49-F238E27FC236}">
                <a16:creationId xmlns:a16="http://schemas.microsoft.com/office/drawing/2014/main" id="{DB5234E5-57B3-4A40-93DA-92500BE3E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1833" name="Text Box 20">
            <a:extLst>
              <a:ext uri="{FF2B5EF4-FFF2-40B4-BE49-F238E27FC236}">
                <a16:creationId xmlns:a16="http://schemas.microsoft.com/office/drawing/2014/main" id="{F240DFCE-9B14-AC4A-A02D-C7E659E4B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34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1834" name="Text Box 21">
            <a:extLst>
              <a:ext uri="{FF2B5EF4-FFF2-40B4-BE49-F238E27FC236}">
                <a16:creationId xmlns:a16="http://schemas.microsoft.com/office/drawing/2014/main" id="{E9135FE9-B582-9A42-B141-898EB5326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7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61835" name="Text Box 22">
            <a:extLst>
              <a:ext uri="{FF2B5EF4-FFF2-40B4-BE49-F238E27FC236}">
                <a16:creationId xmlns:a16="http://schemas.microsoft.com/office/drawing/2014/main" id="{AF9ACF0B-FAFA-5144-BC47-6D44D2089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461836" name="Text Box 23">
            <a:extLst>
              <a:ext uri="{FF2B5EF4-FFF2-40B4-BE49-F238E27FC236}">
                <a16:creationId xmlns:a16="http://schemas.microsoft.com/office/drawing/2014/main" id="{CA13145B-71F0-D245-99FB-4FBEFF155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43</a:t>
            </a:r>
          </a:p>
        </p:txBody>
      </p:sp>
      <p:sp>
        <p:nvSpPr>
          <p:cNvPr id="204824" name="Rectangle 24">
            <a:extLst>
              <a:ext uri="{FF2B5EF4-FFF2-40B4-BE49-F238E27FC236}">
                <a16:creationId xmlns:a16="http://schemas.microsoft.com/office/drawing/2014/main" id="{E927DDF0-2A0F-EA40-BABD-F655A060D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5 Kata Kunci atau Ungkapan:</a:t>
            </a:r>
          </a:p>
        </p:txBody>
      </p:sp>
      <p:sp>
        <p:nvSpPr>
          <p:cNvPr id="461838" name="Text Box 25">
            <a:extLst>
              <a:ext uri="{FF2B5EF4-FFF2-40B4-BE49-F238E27FC236}">
                <a16:creationId xmlns:a16="http://schemas.microsoft.com/office/drawing/2014/main" id="{80B84229-942F-C44F-A332-016F4F0ED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200987670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83" presetClass="entr" presetSubtype="13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2CFD15AA-F748-524C-BD87-EF1FB564C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6851" name="Line 3">
            <a:extLst>
              <a:ext uri="{FF2B5EF4-FFF2-40B4-BE49-F238E27FC236}">
                <a16:creationId xmlns:a16="http://schemas.microsoft.com/office/drawing/2014/main" id="{7DEFCD2E-076C-354F-9441-1080696383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6852" name="Oval 4">
            <a:extLst>
              <a:ext uri="{FF2B5EF4-FFF2-40B4-BE49-F238E27FC236}">
                <a16:creationId xmlns:a16="http://schemas.microsoft.com/office/drawing/2014/main" id="{D742C7E8-BBE7-BF42-9082-6992892B6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2381250"/>
            <a:ext cx="6311900" cy="958850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3876" name="Text Box 5">
            <a:extLst>
              <a:ext uri="{FF2B5EF4-FFF2-40B4-BE49-F238E27FC236}">
                <a16:creationId xmlns:a16="http://schemas.microsoft.com/office/drawing/2014/main" id="{5BC19AE7-5F4B-FF42-8B6D-731E65CE6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3877" name="Text Box 6">
            <a:extLst>
              <a:ext uri="{FF2B5EF4-FFF2-40B4-BE49-F238E27FC236}">
                <a16:creationId xmlns:a16="http://schemas.microsoft.com/office/drawing/2014/main" id="{05BFC4F5-4453-304A-AE93-07D1BCBC3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63878" name="Text Box 7">
            <a:extLst>
              <a:ext uri="{FF2B5EF4-FFF2-40B4-BE49-F238E27FC236}">
                <a16:creationId xmlns:a16="http://schemas.microsoft.com/office/drawing/2014/main" id="{200ACA2B-B564-A14D-BA69-7A120819C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25" y="64865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</a:t>
            </a:r>
          </a:p>
        </p:txBody>
      </p:sp>
      <p:sp>
        <p:nvSpPr>
          <p:cNvPr id="463879" name="Text Box 8">
            <a:extLst>
              <a:ext uri="{FF2B5EF4-FFF2-40B4-BE49-F238E27FC236}">
                <a16:creationId xmlns:a16="http://schemas.microsoft.com/office/drawing/2014/main" id="{4AC54712-85B8-A94D-A325-B7AE26BEE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45</a:t>
            </a:r>
          </a:p>
        </p:txBody>
      </p:sp>
      <p:grpSp>
        <p:nvGrpSpPr>
          <p:cNvPr id="463880" name="Group 9">
            <a:extLst>
              <a:ext uri="{FF2B5EF4-FFF2-40B4-BE49-F238E27FC236}">
                <a16:creationId xmlns:a16="http://schemas.microsoft.com/office/drawing/2014/main" id="{631B8107-9144-B945-9B2D-CAE221F22C7E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06858" name="Text Box 10">
              <a:extLst>
                <a:ext uri="{FF2B5EF4-FFF2-40B4-BE49-F238E27FC236}">
                  <a16:creationId xmlns:a16="http://schemas.microsoft.com/office/drawing/2014/main" id="{C4D43623-226B-A948-B6C6-05CE01FF39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Y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YESUS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6859" name="AutoShape 11">
              <a:extLst>
                <a:ext uri="{FF2B5EF4-FFF2-40B4-BE49-F238E27FC236}">
                  <a16:creationId xmlns:a16="http://schemas.microsoft.com/office/drawing/2014/main" id="{1B125400-19C7-AD4E-9C49-69663DBBE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63881" name="Group 12">
            <a:extLst>
              <a:ext uri="{FF2B5EF4-FFF2-40B4-BE49-F238E27FC236}">
                <a16:creationId xmlns:a16="http://schemas.microsoft.com/office/drawing/2014/main" id="{100C22EE-D844-124F-BDE1-1CEAA205D155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081463"/>
            <a:ext cx="4954587" cy="1006475"/>
            <a:chOff x="1353" y="2571"/>
            <a:chExt cx="3121" cy="634"/>
          </a:xfrm>
        </p:grpSpPr>
        <p:sp>
          <p:nvSpPr>
            <p:cNvPr id="206861" name="Text Box 13">
              <a:extLst>
                <a:ext uri="{FF2B5EF4-FFF2-40B4-BE49-F238E27FC236}">
                  <a16:creationId xmlns:a16="http://schemas.microsoft.com/office/drawing/2014/main" id="{058BC869-DC02-974C-A753-30E2C347ED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8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S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SENYAP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6862" name="AutoShape 14">
              <a:extLst>
                <a:ext uri="{FF2B5EF4-FFF2-40B4-BE49-F238E27FC236}">
                  <a16:creationId xmlns:a16="http://schemas.microsoft.com/office/drawing/2014/main" id="{F6E24E23-ABED-3F43-B66D-4E3BAE73D8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6863" name="Text Box 15">
            <a:extLst>
              <a:ext uri="{FF2B5EF4-FFF2-40B4-BE49-F238E27FC236}">
                <a16:creationId xmlns:a16="http://schemas.microsoft.com/office/drawing/2014/main" id="{5CB85D44-2757-384F-97D5-914BB9685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2438" y="3190875"/>
            <a:ext cx="5332412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=  KOMUNITAS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6864" name="AutoShape 16">
            <a:extLst>
              <a:ext uri="{FF2B5EF4-FFF2-40B4-BE49-F238E27FC236}">
                <a16:creationId xmlns:a16="http://schemas.microsoft.com/office/drawing/2014/main" id="{DAC17867-62CC-6D4F-8208-14FB4358B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63884" name="Group 17">
            <a:extLst>
              <a:ext uri="{FF2B5EF4-FFF2-40B4-BE49-F238E27FC236}">
                <a16:creationId xmlns:a16="http://schemas.microsoft.com/office/drawing/2014/main" id="{F05CD3DB-0C31-EC4C-8DEF-81F0E5EB125B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2332038"/>
            <a:ext cx="4684713" cy="1006475"/>
            <a:chOff x="1376" y="1469"/>
            <a:chExt cx="2951" cy="634"/>
          </a:xfrm>
        </p:grpSpPr>
        <p:sp>
          <p:nvSpPr>
            <p:cNvPr id="206866" name="Text Box 18">
              <a:extLst>
                <a:ext uri="{FF2B5EF4-FFF2-40B4-BE49-F238E27FC236}">
                  <a16:creationId xmlns:a16="http://schemas.microsoft.com/office/drawing/2014/main" id="{838C36CB-16EF-3246-B46E-F0587212C2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6" y="1469"/>
              <a:ext cx="2421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4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TOKOH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6867" name="AutoShape 19">
              <a:extLst>
                <a:ext uri="{FF2B5EF4-FFF2-40B4-BE49-F238E27FC236}">
                  <a16:creationId xmlns:a16="http://schemas.microsoft.com/office/drawing/2014/main" id="{D4FB7264-32BF-C649-8342-B1CF14EFC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63885" name="Group 20">
            <a:extLst>
              <a:ext uri="{FF2B5EF4-FFF2-40B4-BE49-F238E27FC236}">
                <a16:creationId xmlns:a16="http://schemas.microsoft.com/office/drawing/2014/main" id="{7D0D18CB-1676-B24E-ABA3-868B56E85F91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1484313"/>
            <a:ext cx="5310188" cy="923925"/>
            <a:chOff x="1360" y="935"/>
            <a:chExt cx="3345" cy="582"/>
          </a:xfrm>
        </p:grpSpPr>
        <p:sp>
          <p:nvSpPr>
            <p:cNvPr id="206869" name="Text Box 21">
              <a:extLst>
                <a:ext uri="{FF2B5EF4-FFF2-40B4-BE49-F238E27FC236}">
                  <a16:creationId xmlns:a16="http://schemas.microsoft.com/office/drawing/2014/main" id="{06346491-ACF1-5648-89D1-42D3B5CA2E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2" y="935"/>
              <a:ext cx="2783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C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CIPTAAN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06870" name="AutoShape 22">
              <a:extLst>
                <a:ext uri="{FF2B5EF4-FFF2-40B4-BE49-F238E27FC236}">
                  <a16:creationId xmlns:a16="http://schemas.microsoft.com/office/drawing/2014/main" id="{CB23C477-C048-5946-8583-952FE8467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6871" name="Rectangle 23">
            <a:extLst>
              <a:ext uri="{FF2B5EF4-FFF2-40B4-BE49-F238E27FC236}">
                <a16:creationId xmlns:a16="http://schemas.microsoft.com/office/drawing/2014/main" id="{78091C14-0008-D746-9B53-4AE67DC9A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5 Kata Kunci atau Ungkapan:</a:t>
            </a:r>
          </a:p>
        </p:txBody>
      </p:sp>
      <p:sp>
        <p:nvSpPr>
          <p:cNvPr id="463887" name="Text Box 24">
            <a:extLst>
              <a:ext uri="{FF2B5EF4-FFF2-40B4-BE49-F238E27FC236}">
                <a16:creationId xmlns:a16="http://schemas.microsoft.com/office/drawing/2014/main" id="{1E0B391F-6BD7-5944-9E5F-8420D2489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6100" y="6270625"/>
            <a:ext cx="1954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982869276"/>
      </p:ext>
    </p:extLst>
  </p:cSld>
  <p:clrMapOvr>
    <a:masterClrMapping/>
  </p:clrMapOvr>
  <p:transition>
    <p:wheel spokes="0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A282BD1B-8A46-CB40-A635-05DE0C9DA3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0713" y="609600"/>
            <a:ext cx="77724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US" altLang="en-US" sz="4800">
                <a:solidFill>
                  <a:srgbClr val="FF5008"/>
                </a:solidFill>
                <a:ea typeface="ＭＳ Ｐゴシック" panose="020B0600070205080204" pitchFamily="34" charset="-128"/>
              </a:rPr>
              <a:t>     4  TOKOH </a:t>
            </a:r>
            <a:r>
              <a:rPr lang="en-US" altLang="en-US" sz="4800">
                <a:solidFill>
                  <a:srgbClr val="FAFD00"/>
                </a:solidFill>
                <a:ea typeface="ＭＳ Ｐゴシック" panose="020B0600070205080204" pitchFamily="34" charset="-128"/>
              </a:rPr>
              <a:t>tsb adalah: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BBC6F6C3-4056-0541-85A1-C0458295D9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324100" y="1981200"/>
            <a:ext cx="4760913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A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BRAHAM</a:t>
            </a:r>
          </a:p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Y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USUF</a:t>
            </a:r>
          </a:p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M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USA</a:t>
            </a:r>
          </a:p>
          <a:p>
            <a:pPr marL="677863" indent="-677863" defTabSz="1033463"/>
            <a:r>
              <a:rPr lang="en-US" altLang="en-US" sz="5400" b="1">
                <a:ea typeface="ＭＳ Ｐゴシック" panose="020B0600070205080204" pitchFamily="34" charset="-128"/>
              </a:rPr>
              <a:t>Y</a:t>
            </a:r>
            <a:r>
              <a:rPr lang="en-US" altLang="en-US" sz="5400" b="1">
                <a:solidFill>
                  <a:srgbClr val="00FF00"/>
                </a:solidFill>
                <a:ea typeface="ＭＳ Ｐゴシック" panose="020B0600070205080204" pitchFamily="34" charset="-128"/>
              </a:rPr>
              <a:t>  </a:t>
            </a:r>
            <a:r>
              <a:rPr lang="en-US" altLang="en-US" sz="5400" b="1">
                <a:solidFill>
                  <a:srgbClr val="FF5008"/>
                </a:solidFill>
                <a:ea typeface="ＭＳ Ｐゴシック" panose="020B0600070205080204" pitchFamily="34" charset="-128"/>
              </a:rPr>
              <a:t>OSUA</a:t>
            </a:r>
          </a:p>
        </p:txBody>
      </p:sp>
      <p:sp>
        <p:nvSpPr>
          <p:cNvPr id="208900" name="Rectangle 4">
            <a:extLst>
              <a:ext uri="{FF2B5EF4-FFF2-40B4-BE49-F238E27FC236}">
                <a16:creationId xmlns:a16="http://schemas.microsoft.com/office/drawing/2014/main" id="{261C73B5-A573-754E-AE58-319C6599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08901" name="Line 5">
            <a:extLst>
              <a:ext uri="{FF2B5EF4-FFF2-40B4-BE49-F238E27FC236}">
                <a16:creationId xmlns:a16="http://schemas.microsoft.com/office/drawing/2014/main" id="{E871D1E0-DCC6-6045-B522-F0285C7510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2" name="Oval 6">
            <a:extLst>
              <a:ext uri="{FF2B5EF4-FFF2-40B4-BE49-F238E27FC236}">
                <a16:creationId xmlns:a16="http://schemas.microsoft.com/office/drawing/2014/main" id="{79A14354-1677-4D46-AAC0-5368C25C3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205581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3" name="Oval 7">
            <a:extLst>
              <a:ext uri="{FF2B5EF4-FFF2-40B4-BE49-F238E27FC236}">
                <a16:creationId xmlns:a16="http://schemas.microsoft.com/office/drawing/2014/main" id="{52F2E5CD-AE3B-B94C-AD37-F4F205170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4963" y="3049588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4" name="Oval 8">
            <a:extLst>
              <a:ext uri="{FF2B5EF4-FFF2-40B4-BE49-F238E27FC236}">
                <a16:creationId xmlns:a16="http://schemas.microsoft.com/office/drawing/2014/main" id="{84A6B8BE-34D7-C54B-9DA5-719A2E885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413" y="4056063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8905" name="Oval 9">
            <a:extLst>
              <a:ext uri="{FF2B5EF4-FFF2-40B4-BE49-F238E27FC236}">
                <a16:creationId xmlns:a16="http://schemas.microsoft.com/office/drawing/2014/main" id="{1C8E3401-D378-0148-96B5-FBF2BDA3F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7188" y="5022850"/>
            <a:ext cx="825500" cy="765175"/>
          </a:xfrm>
          <a:prstGeom prst="ellipse">
            <a:avLst/>
          </a:prstGeom>
          <a:noFill/>
          <a:ln w="57150">
            <a:solidFill>
              <a:srgbClr val="1FCC16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5929" name="Text Box 10">
            <a:extLst>
              <a:ext uri="{FF2B5EF4-FFF2-40B4-BE49-F238E27FC236}">
                <a16:creationId xmlns:a16="http://schemas.microsoft.com/office/drawing/2014/main" id="{18DFC9C4-AB5A-A940-94EA-AF83E3D59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5930" name="Text Box 11">
            <a:extLst>
              <a:ext uri="{FF2B5EF4-FFF2-40B4-BE49-F238E27FC236}">
                <a16:creationId xmlns:a16="http://schemas.microsoft.com/office/drawing/2014/main" id="{ECD89430-E06A-0A42-A4AF-B45FD5565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5931" name="Text Box 12">
            <a:extLst>
              <a:ext uri="{FF2B5EF4-FFF2-40B4-BE49-F238E27FC236}">
                <a16:creationId xmlns:a16="http://schemas.microsoft.com/office/drawing/2014/main" id="{88B49442-D8F0-EA44-9C29-0B67FDDE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9138" y="6486525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65932" name="Text Box 13">
            <a:extLst>
              <a:ext uri="{FF2B5EF4-FFF2-40B4-BE49-F238E27FC236}">
                <a16:creationId xmlns:a16="http://schemas.microsoft.com/office/drawing/2014/main" id="{8E3C339E-FCF0-254B-9190-32F9D225D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46</a:t>
            </a:r>
          </a:p>
        </p:txBody>
      </p:sp>
      <p:sp>
        <p:nvSpPr>
          <p:cNvPr id="465933" name="Text Box 14">
            <a:extLst>
              <a:ext uri="{FF2B5EF4-FFF2-40B4-BE49-F238E27FC236}">
                <a16:creationId xmlns:a16="http://schemas.microsoft.com/office/drawing/2014/main" id="{A500F040-1DB5-1249-8136-4DDBAEB44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</a:t>
            </a:r>
          </a:p>
        </p:txBody>
      </p:sp>
      <p:sp>
        <p:nvSpPr>
          <p:cNvPr id="465934" name="Text Box 15">
            <a:extLst>
              <a:ext uri="{FF2B5EF4-FFF2-40B4-BE49-F238E27FC236}">
                <a16:creationId xmlns:a16="http://schemas.microsoft.com/office/drawing/2014/main" id="{433C099E-3048-9042-A1AA-A174B86BA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3538683271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8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08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89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8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89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898" grpId="0" animBg="1" autoUpdateAnimBg="0"/>
      <p:bldP spid="208899" grpId="0" build="p" autoUpdateAnimBg="0"/>
      <p:bldP spid="208902" grpId="0" animBg="1"/>
      <p:bldP spid="208903" grpId="0" animBg="1"/>
      <p:bldP spid="208904" grpId="0" animBg="1"/>
      <p:bldP spid="20890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7064E1B7-389A-BB4A-AB53-0F01B451A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463550"/>
            <a:ext cx="7064375" cy="59991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</a:t>
            </a:r>
            <a:r>
              <a:rPr kumimoji="0" lang="en-US" altLang="en-US" sz="9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NUGERAH</a:t>
            </a:r>
            <a:endParaRPr kumimoji="0" lang="en-US" altLang="en-US" sz="90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Y</a:t>
            </a: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M</a:t>
            </a:r>
            <a:r>
              <a:rPr kumimoji="0" lang="en-US" altLang="en-US" sz="50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ENAKJUBKAN </a:t>
            </a: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     Y</a:t>
            </a:r>
            <a:r>
              <a:rPr kumimoji="0" lang="en-US" altLang="en-US" sz="96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!</a:t>
            </a:r>
          </a:p>
        </p:txBody>
      </p:sp>
      <p:sp>
        <p:nvSpPr>
          <p:cNvPr id="210947" name="Rectangle 3">
            <a:extLst>
              <a:ext uri="{FF2B5EF4-FFF2-40B4-BE49-F238E27FC236}">
                <a16:creationId xmlns:a16="http://schemas.microsoft.com/office/drawing/2014/main" id="{3C15FBB4-2C2E-A74C-A7EA-DADB7FDD7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10948" name="Line 4">
            <a:extLst>
              <a:ext uri="{FF2B5EF4-FFF2-40B4-BE49-F238E27FC236}">
                <a16:creationId xmlns:a16="http://schemas.microsoft.com/office/drawing/2014/main" id="{6038EE4E-7EB6-AA48-97CB-EC4EB9C7E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02DDE024-B667-1D47-A5A8-2DB91A52D867}"/>
              </a:ext>
            </a:extLst>
          </p:cNvPr>
          <p:cNvGrpSpPr>
            <a:grpSpLocks/>
          </p:cNvGrpSpPr>
          <p:nvPr/>
        </p:nvGrpSpPr>
        <p:grpSpPr bwMode="auto">
          <a:xfrm>
            <a:off x="1874838" y="582613"/>
            <a:ext cx="3159125" cy="5702300"/>
            <a:chOff x="1181" y="367"/>
            <a:chExt cx="1989" cy="3592"/>
          </a:xfrm>
        </p:grpSpPr>
        <p:sp>
          <p:nvSpPr>
            <p:cNvPr id="210950" name="Oval 6">
              <a:extLst>
                <a:ext uri="{FF2B5EF4-FFF2-40B4-BE49-F238E27FC236}">
                  <a16:creationId xmlns:a16="http://schemas.microsoft.com/office/drawing/2014/main" id="{164F1178-4743-004C-BB42-08B761665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1" y="367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951" name="Oval 7">
              <a:extLst>
                <a:ext uri="{FF2B5EF4-FFF2-40B4-BE49-F238E27FC236}">
                  <a16:creationId xmlns:a16="http://schemas.microsoft.com/office/drawing/2014/main" id="{88BBF6AA-7666-0945-B90F-BB8AA1F4A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1299"/>
              <a:ext cx="89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952" name="Oval 8">
              <a:extLst>
                <a:ext uri="{FF2B5EF4-FFF2-40B4-BE49-F238E27FC236}">
                  <a16:creationId xmlns:a16="http://schemas.microsoft.com/office/drawing/2014/main" id="{510D0341-A090-8C4A-B94D-7D30609DE7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3" y="2188"/>
              <a:ext cx="89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0953" name="Oval 9">
              <a:extLst>
                <a:ext uri="{FF2B5EF4-FFF2-40B4-BE49-F238E27FC236}">
                  <a16:creationId xmlns:a16="http://schemas.microsoft.com/office/drawing/2014/main" id="{8E29F03F-066D-C14C-B78A-C28B649347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7" y="3096"/>
              <a:ext cx="863" cy="863"/>
            </a:xfrm>
            <a:prstGeom prst="ellipse">
              <a:avLst/>
            </a:prstGeom>
            <a:noFill/>
            <a:ln w="57150">
              <a:solidFill>
                <a:srgbClr val="CC1417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67973" name="Text Box 10">
            <a:extLst>
              <a:ext uri="{FF2B5EF4-FFF2-40B4-BE49-F238E27FC236}">
                <a16:creationId xmlns:a16="http://schemas.microsoft.com/office/drawing/2014/main" id="{8AEFF0EF-B855-4A4A-9AF6-3A162478A9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7974" name="Text Box 11">
            <a:extLst>
              <a:ext uri="{FF2B5EF4-FFF2-40B4-BE49-F238E27FC236}">
                <a16:creationId xmlns:a16="http://schemas.microsoft.com/office/drawing/2014/main" id="{59860715-2085-7D44-AA0F-1368317BE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67975" name="Text Box 12">
            <a:extLst>
              <a:ext uri="{FF2B5EF4-FFF2-40B4-BE49-F238E27FC236}">
                <a16:creationId xmlns:a16="http://schemas.microsoft.com/office/drawing/2014/main" id="{AF8D0B59-613A-ED45-8B13-56B8769B0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47</a:t>
            </a:r>
          </a:p>
        </p:txBody>
      </p:sp>
      <p:sp>
        <p:nvSpPr>
          <p:cNvPr id="467976" name="Text Box 13">
            <a:extLst>
              <a:ext uri="{FF2B5EF4-FFF2-40B4-BE49-F238E27FC236}">
                <a16:creationId xmlns:a16="http://schemas.microsoft.com/office/drawing/2014/main" id="{B56B36EB-E1BF-7644-A554-3235168F7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5452C-FB26-C74E-86BE-B49F79F4A0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1950" y="981075"/>
            <a:ext cx="2519363" cy="2954338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AYMY</a:t>
            </a:r>
          </a:p>
        </p:txBody>
      </p:sp>
    </p:spTree>
    <p:extLst>
      <p:ext uri="{BB962C8B-B14F-4D97-AF65-F5344CB8AC3E}">
        <p14:creationId xmlns:p14="http://schemas.microsoft.com/office/powerpoint/2010/main" val="1697723608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0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09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09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09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46" grpId="0" build="p" autoUpdateAnimBg="0" advAuto="50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>
            <a:extLst>
              <a:ext uri="{FF2B5EF4-FFF2-40B4-BE49-F238E27FC236}">
                <a16:creationId xmlns:a16="http://schemas.microsoft.com/office/drawing/2014/main" id="{6B495C2C-DAB8-B848-AE53-4AE424521C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12995" name="Line 3">
            <a:extLst>
              <a:ext uri="{FF2B5EF4-FFF2-40B4-BE49-F238E27FC236}">
                <a16:creationId xmlns:a16="http://schemas.microsoft.com/office/drawing/2014/main" id="{701AD2F6-F241-CA45-86BB-398428DE2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0019" name="Text Box 4">
            <a:extLst>
              <a:ext uri="{FF2B5EF4-FFF2-40B4-BE49-F238E27FC236}">
                <a16:creationId xmlns:a16="http://schemas.microsoft.com/office/drawing/2014/main" id="{2BE8014D-3DA5-A543-B01C-2F089C94E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0020" name="Text Box 5">
            <a:extLst>
              <a:ext uri="{FF2B5EF4-FFF2-40B4-BE49-F238E27FC236}">
                <a16:creationId xmlns:a16="http://schemas.microsoft.com/office/drawing/2014/main" id="{E672ABF9-E471-4649-BBC5-DE1DA61E0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sp>
        <p:nvSpPr>
          <p:cNvPr id="470021" name="Text Box 6">
            <a:extLst>
              <a:ext uri="{FF2B5EF4-FFF2-40B4-BE49-F238E27FC236}">
                <a16:creationId xmlns:a16="http://schemas.microsoft.com/office/drawing/2014/main" id="{BD8766AA-5F59-ED4C-B089-603C69114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0022" name="Text Box 7">
            <a:extLst>
              <a:ext uri="{FF2B5EF4-FFF2-40B4-BE49-F238E27FC236}">
                <a16:creationId xmlns:a16="http://schemas.microsoft.com/office/drawing/2014/main" id="{50A59BF7-4F00-CF44-AC76-2414D4848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</a:t>
            </a:r>
          </a:p>
        </p:txBody>
      </p:sp>
      <p:grpSp>
        <p:nvGrpSpPr>
          <p:cNvPr id="470023" name="Group 8">
            <a:extLst>
              <a:ext uri="{FF2B5EF4-FFF2-40B4-BE49-F238E27FC236}">
                <a16:creationId xmlns:a16="http://schemas.microsoft.com/office/drawing/2014/main" id="{1E04DA6C-14B4-B949-9563-79A20ADA6C62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5046663"/>
            <a:ext cx="4533900" cy="1006475"/>
            <a:chOff x="1368" y="3179"/>
            <a:chExt cx="2856" cy="634"/>
          </a:xfrm>
        </p:grpSpPr>
        <p:sp>
          <p:nvSpPr>
            <p:cNvPr id="213001" name="Text Box 9">
              <a:extLst>
                <a:ext uri="{FF2B5EF4-FFF2-40B4-BE49-F238E27FC236}">
                  <a16:creationId xmlns:a16="http://schemas.microsoft.com/office/drawing/2014/main" id="{750F6C98-7EE9-4E45-8A38-7006369D1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" y="3179"/>
              <a:ext cx="2389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Y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YESUS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3002" name="AutoShape 10">
              <a:extLst>
                <a:ext uri="{FF2B5EF4-FFF2-40B4-BE49-F238E27FC236}">
                  <a16:creationId xmlns:a16="http://schemas.microsoft.com/office/drawing/2014/main" id="{22F493E0-0707-7E4D-9E31-D7612FF96B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8" y="3320"/>
              <a:ext cx="392" cy="377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70024" name="Group 11">
            <a:extLst>
              <a:ext uri="{FF2B5EF4-FFF2-40B4-BE49-F238E27FC236}">
                <a16:creationId xmlns:a16="http://schemas.microsoft.com/office/drawing/2014/main" id="{52BA4531-5483-1A49-BDAA-D3C361D799A4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4081463"/>
            <a:ext cx="5014912" cy="1006475"/>
            <a:chOff x="1353" y="2571"/>
            <a:chExt cx="3159" cy="634"/>
          </a:xfrm>
        </p:grpSpPr>
        <p:sp>
          <p:nvSpPr>
            <p:cNvPr id="213004" name="Text Box 12">
              <a:extLst>
                <a:ext uri="{FF2B5EF4-FFF2-40B4-BE49-F238E27FC236}">
                  <a16:creationId xmlns:a16="http://schemas.microsoft.com/office/drawing/2014/main" id="{9CBB4872-3157-6B40-A341-86F0DF1578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6" y="2571"/>
              <a:ext cx="2666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17088" dir="2436078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S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SENYAP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3005" name="AutoShape 13">
              <a:extLst>
                <a:ext uri="{FF2B5EF4-FFF2-40B4-BE49-F238E27FC236}">
                  <a16:creationId xmlns:a16="http://schemas.microsoft.com/office/drawing/2014/main" id="{1E5FA532-99D2-E74F-B854-815A93955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" y="2737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3006" name="Text Box 14">
            <a:extLst>
              <a:ext uri="{FF2B5EF4-FFF2-40B4-BE49-F238E27FC236}">
                <a16:creationId xmlns:a16="http://schemas.microsoft.com/office/drawing/2014/main" id="{EAB188A2-5E9C-B84F-843B-CBB72BEDE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3190875"/>
            <a:ext cx="5332413" cy="1006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27000" dir="2212194" algn="ctr" rotWithShape="0">
              <a:schemeClr val="bg2">
                <a:alpha val="74998"/>
              </a:schemeClr>
            </a:outerShdw>
          </a:effec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7DD3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F63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=  KOMUNITAS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13007" name="AutoShape 15">
            <a:extLst>
              <a:ext uri="{FF2B5EF4-FFF2-40B4-BE49-F238E27FC236}">
                <a16:creationId xmlns:a16="http://schemas.microsoft.com/office/drawing/2014/main" id="{39313CB2-7C3E-B546-8F71-4DFA7486D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4400" y="3390900"/>
            <a:ext cx="622300" cy="5969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12700">
            <a:solidFill>
              <a:schemeClr val="bg2"/>
            </a:solidFill>
            <a:miter lim="800000"/>
            <a:headEnd/>
            <a:tailEnd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70027" name="Group 16">
            <a:extLst>
              <a:ext uri="{FF2B5EF4-FFF2-40B4-BE49-F238E27FC236}">
                <a16:creationId xmlns:a16="http://schemas.microsoft.com/office/drawing/2014/main" id="{0BDBEC88-D5A0-B843-BEDE-C0C51F56B90B}"/>
              </a:ext>
            </a:extLst>
          </p:cNvPr>
          <p:cNvGrpSpPr>
            <a:grpSpLocks/>
          </p:cNvGrpSpPr>
          <p:nvPr/>
        </p:nvGrpSpPr>
        <p:grpSpPr bwMode="auto">
          <a:xfrm>
            <a:off x="2184400" y="2332038"/>
            <a:ext cx="4716463" cy="1006475"/>
            <a:chOff x="1376" y="1469"/>
            <a:chExt cx="2971" cy="634"/>
          </a:xfrm>
        </p:grpSpPr>
        <p:sp>
          <p:nvSpPr>
            <p:cNvPr id="213009" name="Text Box 17">
              <a:extLst>
                <a:ext uri="{FF2B5EF4-FFF2-40B4-BE49-F238E27FC236}">
                  <a16:creationId xmlns:a16="http://schemas.microsoft.com/office/drawing/2014/main" id="{8CCECA74-4328-8F4E-A10A-60900ABA0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4" y="1469"/>
              <a:ext cx="2463" cy="6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4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A304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=  ORANG</a:t>
              </a: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3010" name="AutoShape 18">
              <a:extLst>
                <a:ext uri="{FF2B5EF4-FFF2-40B4-BE49-F238E27FC236}">
                  <a16:creationId xmlns:a16="http://schemas.microsoft.com/office/drawing/2014/main" id="{D5F6D8C2-B086-484D-8CA0-177696762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6" y="1608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70028" name="Group 19">
            <a:extLst>
              <a:ext uri="{FF2B5EF4-FFF2-40B4-BE49-F238E27FC236}">
                <a16:creationId xmlns:a16="http://schemas.microsoft.com/office/drawing/2014/main" id="{1C434C1B-CC04-C54A-86C2-5999EA2C5608}"/>
              </a:ext>
            </a:extLst>
          </p:cNvPr>
          <p:cNvGrpSpPr>
            <a:grpSpLocks/>
          </p:cNvGrpSpPr>
          <p:nvPr/>
        </p:nvGrpSpPr>
        <p:grpSpPr bwMode="auto">
          <a:xfrm>
            <a:off x="2159000" y="1484313"/>
            <a:ext cx="5138738" cy="923925"/>
            <a:chOff x="1360" y="935"/>
            <a:chExt cx="3237" cy="582"/>
          </a:xfrm>
        </p:grpSpPr>
        <p:sp>
          <p:nvSpPr>
            <p:cNvPr id="213012" name="Text Box 20">
              <a:extLst>
                <a:ext uri="{FF2B5EF4-FFF2-40B4-BE49-F238E27FC236}">
                  <a16:creationId xmlns:a16="http://schemas.microsoft.com/office/drawing/2014/main" id="{116272A7-65A6-F243-94C6-A8BB44BE96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2" y="935"/>
              <a:ext cx="2675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outerShdw blurRad="63500" dist="109250" dir="326773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DF63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charset="0"/>
                  <a:ea typeface="ＭＳ Ｐゴシック" charset="0"/>
                </a:rPr>
                <a:t> =  CIPTAAN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213013" name="AutoShape 21">
              <a:extLst>
                <a:ext uri="{FF2B5EF4-FFF2-40B4-BE49-F238E27FC236}">
                  <a16:creationId xmlns:a16="http://schemas.microsoft.com/office/drawing/2014/main" id="{549541A2-33C3-4E41-9886-C6726D5C0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" y="1024"/>
              <a:ext cx="392" cy="376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-112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3014" name="Oval 22">
            <a:extLst>
              <a:ext uri="{FF2B5EF4-FFF2-40B4-BE49-F238E27FC236}">
                <a16:creationId xmlns:a16="http://schemas.microsoft.com/office/drawing/2014/main" id="{91F02B9C-AB1E-A345-8130-2CA57E39D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0538" y="3175000"/>
            <a:ext cx="7383462" cy="1108075"/>
          </a:xfrm>
          <a:prstGeom prst="ellipse">
            <a:avLst/>
          </a:prstGeom>
          <a:noFill/>
          <a:ln w="76200">
            <a:solidFill>
              <a:srgbClr val="FF0718"/>
            </a:solidFill>
            <a:round/>
            <a:headEnd/>
            <a:tailEnd/>
          </a:ln>
          <a:effectLst>
            <a:outerShdw blurRad="63500" dist="144802" dir="2272499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3015" name="Rectangle 23">
            <a:extLst>
              <a:ext uri="{FF2B5EF4-FFF2-40B4-BE49-F238E27FC236}">
                <a16:creationId xmlns:a16="http://schemas.microsoft.com/office/drawing/2014/main" id="{E0C5F0B4-BF9B-DA40-8C39-B5E80FF9D2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843088" y="428625"/>
            <a:ext cx="69723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5 Kata Kunci atau Ungkapan:</a:t>
            </a:r>
          </a:p>
        </p:txBody>
      </p:sp>
      <p:sp>
        <p:nvSpPr>
          <p:cNvPr id="470031" name="Text Box 24">
            <a:extLst>
              <a:ext uri="{FF2B5EF4-FFF2-40B4-BE49-F238E27FC236}">
                <a16:creationId xmlns:a16="http://schemas.microsoft.com/office/drawing/2014/main" id="{56E21679-15DA-8846-958C-849802BD0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744206453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01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reeform 3">
            <a:extLst>
              <a:ext uri="{FF2B5EF4-FFF2-40B4-BE49-F238E27FC236}">
                <a16:creationId xmlns:a16="http://schemas.microsoft.com/office/drawing/2014/main" id="{CAF0F49E-54CF-7C46-BA31-BED34B672593}"/>
              </a:ext>
            </a:extLst>
          </p:cNvPr>
          <p:cNvSpPr>
            <a:spLocks/>
          </p:cNvSpPr>
          <p:nvPr/>
        </p:nvSpPr>
        <p:spPr bwMode="auto">
          <a:xfrm>
            <a:off x="4648200" y="1066800"/>
            <a:ext cx="1373188" cy="801688"/>
          </a:xfrm>
          <a:custGeom>
            <a:avLst/>
            <a:gdLst>
              <a:gd name="T0" fmla="*/ 1333500 w 865"/>
              <a:gd name="T1" fmla="*/ 0 h 505"/>
              <a:gd name="T2" fmla="*/ 1314450 w 865"/>
              <a:gd name="T3" fmla="*/ 76200 h 505"/>
              <a:gd name="T4" fmla="*/ 1257300 w 865"/>
              <a:gd name="T5" fmla="*/ 133350 h 505"/>
              <a:gd name="T6" fmla="*/ 1200150 w 865"/>
              <a:gd name="T7" fmla="*/ 190500 h 505"/>
              <a:gd name="T8" fmla="*/ 1104900 w 865"/>
              <a:gd name="T9" fmla="*/ 247650 h 505"/>
              <a:gd name="T10" fmla="*/ 1047750 w 865"/>
              <a:gd name="T11" fmla="*/ 304800 h 505"/>
              <a:gd name="T12" fmla="*/ 971550 w 865"/>
              <a:gd name="T13" fmla="*/ 342900 h 505"/>
              <a:gd name="T14" fmla="*/ 876300 w 865"/>
              <a:gd name="T15" fmla="*/ 361950 h 505"/>
              <a:gd name="T16" fmla="*/ 800100 w 865"/>
              <a:gd name="T17" fmla="*/ 381000 h 505"/>
              <a:gd name="T18" fmla="*/ 723900 w 865"/>
              <a:gd name="T19" fmla="*/ 438150 h 505"/>
              <a:gd name="T20" fmla="*/ 685800 w 865"/>
              <a:gd name="T21" fmla="*/ 495300 h 505"/>
              <a:gd name="T22" fmla="*/ 647700 w 865"/>
              <a:gd name="T23" fmla="*/ 552450 h 505"/>
              <a:gd name="T24" fmla="*/ 571500 w 865"/>
              <a:gd name="T25" fmla="*/ 590550 h 505"/>
              <a:gd name="T26" fmla="*/ 495300 w 865"/>
              <a:gd name="T27" fmla="*/ 609600 h 505"/>
              <a:gd name="T28" fmla="*/ 419100 w 865"/>
              <a:gd name="T29" fmla="*/ 609600 h 505"/>
              <a:gd name="T30" fmla="*/ 342900 w 865"/>
              <a:gd name="T31" fmla="*/ 609600 h 505"/>
              <a:gd name="T32" fmla="*/ 266700 w 865"/>
              <a:gd name="T33" fmla="*/ 628650 h 505"/>
              <a:gd name="T34" fmla="*/ 171450 w 865"/>
              <a:gd name="T35" fmla="*/ 628650 h 505"/>
              <a:gd name="T36" fmla="*/ 76200 w 865"/>
              <a:gd name="T37" fmla="*/ 647700 h 505"/>
              <a:gd name="T38" fmla="*/ 19050 w 865"/>
              <a:gd name="T39" fmla="*/ 704850 h 505"/>
              <a:gd name="T40" fmla="*/ 19050 w 865"/>
              <a:gd name="T41" fmla="*/ 781050 h 505"/>
              <a:gd name="T42" fmla="*/ 95250 w 865"/>
              <a:gd name="T43" fmla="*/ 800100 h 505"/>
              <a:gd name="T44" fmla="*/ 171450 w 865"/>
              <a:gd name="T45" fmla="*/ 800100 h 505"/>
              <a:gd name="T46" fmla="*/ 266700 w 865"/>
              <a:gd name="T47" fmla="*/ 800100 h 505"/>
              <a:gd name="T48" fmla="*/ 361950 w 865"/>
              <a:gd name="T49" fmla="*/ 800100 h 505"/>
              <a:gd name="T50" fmla="*/ 438150 w 865"/>
              <a:gd name="T51" fmla="*/ 800100 h 505"/>
              <a:gd name="T52" fmla="*/ 533400 w 865"/>
              <a:gd name="T53" fmla="*/ 762000 h 505"/>
              <a:gd name="T54" fmla="*/ 628650 w 865"/>
              <a:gd name="T55" fmla="*/ 723900 h 505"/>
              <a:gd name="T56" fmla="*/ 723900 w 865"/>
              <a:gd name="T57" fmla="*/ 685800 h 505"/>
              <a:gd name="T58" fmla="*/ 800100 w 865"/>
              <a:gd name="T59" fmla="*/ 647700 h 505"/>
              <a:gd name="T60" fmla="*/ 857250 w 865"/>
              <a:gd name="T61" fmla="*/ 552450 h 505"/>
              <a:gd name="T62" fmla="*/ 933450 w 865"/>
              <a:gd name="T63" fmla="*/ 476250 h 505"/>
              <a:gd name="T64" fmla="*/ 990600 w 865"/>
              <a:gd name="T65" fmla="*/ 381000 h 505"/>
              <a:gd name="T66" fmla="*/ 1047750 w 865"/>
              <a:gd name="T67" fmla="*/ 323850 h 505"/>
              <a:gd name="T68" fmla="*/ 1143000 w 865"/>
              <a:gd name="T69" fmla="*/ 285750 h 505"/>
              <a:gd name="T70" fmla="*/ 1238250 w 865"/>
              <a:gd name="T71" fmla="*/ 285750 h 505"/>
              <a:gd name="T72" fmla="*/ 1333500 w 865"/>
              <a:gd name="T73" fmla="*/ 266700 h 505"/>
              <a:gd name="T74" fmla="*/ 1352550 w 865"/>
              <a:gd name="T75" fmla="*/ 190500 h 505"/>
              <a:gd name="T76" fmla="*/ 1352550 w 865"/>
              <a:gd name="T77" fmla="*/ 114300 h 505"/>
              <a:gd name="T78" fmla="*/ 1333500 w 865"/>
              <a:gd name="T79" fmla="*/ 38100 h 505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865" h="505">
                <a:moveTo>
                  <a:pt x="864" y="0"/>
                </a:moveTo>
                <a:lnTo>
                  <a:pt x="840" y="0"/>
                </a:lnTo>
                <a:lnTo>
                  <a:pt x="840" y="24"/>
                </a:lnTo>
                <a:lnTo>
                  <a:pt x="828" y="48"/>
                </a:lnTo>
                <a:lnTo>
                  <a:pt x="816" y="72"/>
                </a:lnTo>
                <a:lnTo>
                  <a:pt x="792" y="84"/>
                </a:lnTo>
                <a:lnTo>
                  <a:pt x="780" y="108"/>
                </a:lnTo>
                <a:lnTo>
                  <a:pt x="756" y="120"/>
                </a:lnTo>
                <a:lnTo>
                  <a:pt x="720" y="144"/>
                </a:lnTo>
                <a:lnTo>
                  <a:pt x="696" y="156"/>
                </a:lnTo>
                <a:lnTo>
                  <a:pt x="684" y="180"/>
                </a:lnTo>
                <a:lnTo>
                  <a:pt x="660" y="192"/>
                </a:lnTo>
                <a:lnTo>
                  <a:pt x="636" y="192"/>
                </a:lnTo>
                <a:lnTo>
                  <a:pt x="612" y="216"/>
                </a:lnTo>
                <a:lnTo>
                  <a:pt x="576" y="216"/>
                </a:lnTo>
                <a:lnTo>
                  <a:pt x="552" y="228"/>
                </a:lnTo>
                <a:lnTo>
                  <a:pt x="528" y="228"/>
                </a:lnTo>
                <a:lnTo>
                  <a:pt x="504" y="240"/>
                </a:lnTo>
                <a:lnTo>
                  <a:pt x="480" y="264"/>
                </a:lnTo>
                <a:lnTo>
                  <a:pt x="456" y="276"/>
                </a:lnTo>
                <a:lnTo>
                  <a:pt x="456" y="300"/>
                </a:lnTo>
                <a:lnTo>
                  <a:pt x="432" y="312"/>
                </a:lnTo>
                <a:lnTo>
                  <a:pt x="432" y="336"/>
                </a:lnTo>
                <a:lnTo>
                  <a:pt x="408" y="348"/>
                </a:lnTo>
                <a:lnTo>
                  <a:pt x="384" y="372"/>
                </a:lnTo>
                <a:lnTo>
                  <a:pt x="360" y="372"/>
                </a:lnTo>
                <a:lnTo>
                  <a:pt x="336" y="384"/>
                </a:lnTo>
                <a:lnTo>
                  <a:pt x="312" y="384"/>
                </a:lnTo>
                <a:lnTo>
                  <a:pt x="288" y="384"/>
                </a:lnTo>
                <a:lnTo>
                  <a:pt x="264" y="384"/>
                </a:lnTo>
                <a:lnTo>
                  <a:pt x="240" y="384"/>
                </a:lnTo>
                <a:lnTo>
                  <a:pt x="216" y="384"/>
                </a:lnTo>
                <a:lnTo>
                  <a:pt x="192" y="396"/>
                </a:lnTo>
                <a:lnTo>
                  <a:pt x="168" y="396"/>
                </a:lnTo>
                <a:lnTo>
                  <a:pt x="132" y="396"/>
                </a:lnTo>
                <a:lnTo>
                  <a:pt x="108" y="396"/>
                </a:lnTo>
                <a:lnTo>
                  <a:pt x="72" y="408"/>
                </a:lnTo>
                <a:lnTo>
                  <a:pt x="48" y="408"/>
                </a:lnTo>
                <a:lnTo>
                  <a:pt x="24" y="420"/>
                </a:lnTo>
                <a:lnTo>
                  <a:pt x="12" y="444"/>
                </a:lnTo>
                <a:lnTo>
                  <a:pt x="0" y="468"/>
                </a:lnTo>
                <a:lnTo>
                  <a:pt x="12" y="492"/>
                </a:lnTo>
                <a:lnTo>
                  <a:pt x="36" y="492"/>
                </a:lnTo>
                <a:lnTo>
                  <a:pt x="60" y="504"/>
                </a:lnTo>
                <a:lnTo>
                  <a:pt x="84" y="504"/>
                </a:lnTo>
                <a:lnTo>
                  <a:pt x="108" y="504"/>
                </a:lnTo>
                <a:lnTo>
                  <a:pt x="132" y="504"/>
                </a:lnTo>
                <a:lnTo>
                  <a:pt x="168" y="504"/>
                </a:lnTo>
                <a:lnTo>
                  <a:pt x="192" y="504"/>
                </a:lnTo>
                <a:lnTo>
                  <a:pt x="228" y="504"/>
                </a:lnTo>
                <a:lnTo>
                  <a:pt x="252" y="504"/>
                </a:lnTo>
                <a:lnTo>
                  <a:pt x="276" y="504"/>
                </a:lnTo>
                <a:lnTo>
                  <a:pt x="300" y="492"/>
                </a:lnTo>
                <a:lnTo>
                  <a:pt x="336" y="480"/>
                </a:lnTo>
                <a:lnTo>
                  <a:pt x="372" y="468"/>
                </a:lnTo>
                <a:lnTo>
                  <a:pt x="396" y="456"/>
                </a:lnTo>
                <a:lnTo>
                  <a:pt x="432" y="444"/>
                </a:lnTo>
                <a:lnTo>
                  <a:pt x="456" y="432"/>
                </a:lnTo>
                <a:lnTo>
                  <a:pt x="480" y="420"/>
                </a:lnTo>
                <a:lnTo>
                  <a:pt x="504" y="408"/>
                </a:lnTo>
                <a:lnTo>
                  <a:pt x="516" y="384"/>
                </a:lnTo>
                <a:lnTo>
                  <a:pt x="540" y="348"/>
                </a:lnTo>
                <a:lnTo>
                  <a:pt x="564" y="324"/>
                </a:lnTo>
                <a:lnTo>
                  <a:pt x="588" y="300"/>
                </a:lnTo>
                <a:lnTo>
                  <a:pt x="612" y="264"/>
                </a:lnTo>
                <a:lnTo>
                  <a:pt x="624" y="240"/>
                </a:lnTo>
                <a:lnTo>
                  <a:pt x="648" y="228"/>
                </a:lnTo>
                <a:lnTo>
                  <a:pt x="660" y="204"/>
                </a:lnTo>
                <a:lnTo>
                  <a:pt x="684" y="180"/>
                </a:lnTo>
                <a:lnTo>
                  <a:pt x="720" y="180"/>
                </a:lnTo>
                <a:lnTo>
                  <a:pt x="756" y="180"/>
                </a:lnTo>
                <a:lnTo>
                  <a:pt x="780" y="180"/>
                </a:lnTo>
                <a:lnTo>
                  <a:pt x="804" y="180"/>
                </a:lnTo>
                <a:lnTo>
                  <a:pt x="840" y="168"/>
                </a:lnTo>
                <a:lnTo>
                  <a:pt x="852" y="144"/>
                </a:lnTo>
                <a:lnTo>
                  <a:pt x="852" y="120"/>
                </a:lnTo>
                <a:lnTo>
                  <a:pt x="852" y="96"/>
                </a:lnTo>
                <a:lnTo>
                  <a:pt x="852" y="72"/>
                </a:lnTo>
                <a:lnTo>
                  <a:pt x="852" y="48"/>
                </a:lnTo>
                <a:lnTo>
                  <a:pt x="840" y="24"/>
                </a:lnTo>
                <a:lnTo>
                  <a:pt x="864" y="0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4" name="Freeform 4">
            <a:extLst>
              <a:ext uri="{FF2B5EF4-FFF2-40B4-BE49-F238E27FC236}">
                <a16:creationId xmlns:a16="http://schemas.microsoft.com/office/drawing/2014/main" id="{4E82ECD3-A499-8E4F-AC37-35BE8F74DDE8}"/>
              </a:ext>
            </a:extLst>
          </p:cNvPr>
          <p:cNvSpPr>
            <a:spLocks/>
          </p:cNvSpPr>
          <p:nvPr/>
        </p:nvSpPr>
        <p:spPr bwMode="auto">
          <a:xfrm>
            <a:off x="3276600" y="533400"/>
            <a:ext cx="1773238" cy="515938"/>
          </a:xfrm>
          <a:custGeom>
            <a:avLst/>
            <a:gdLst>
              <a:gd name="T0" fmla="*/ 1714500 w 1117"/>
              <a:gd name="T1" fmla="*/ 438150 h 325"/>
              <a:gd name="T2" fmla="*/ 1638300 w 1117"/>
              <a:gd name="T3" fmla="*/ 419100 h 325"/>
              <a:gd name="T4" fmla="*/ 1562100 w 1117"/>
              <a:gd name="T5" fmla="*/ 381000 h 325"/>
              <a:gd name="T6" fmla="*/ 1485900 w 1117"/>
              <a:gd name="T7" fmla="*/ 323850 h 325"/>
              <a:gd name="T8" fmla="*/ 1409700 w 1117"/>
              <a:gd name="T9" fmla="*/ 323850 h 325"/>
              <a:gd name="T10" fmla="*/ 1333500 w 1117"/>
              <a:gd name="T11" fmla="*/ 323850 h 325"/>
              <a:gd name="T12" fmla="*/ 1257300 w 1117"/>
              <a:gd name="T13" fmla="*/ 304800 h 325"/>
              <a:gd name="T14" fmla="*/ 1181100 w 1117"/>
              <a:gd name="T15" fmla="*/ 304800 h 325"/>
              <a:gd name="T16" fmla="*/ 1028700 w 1117"/>
              <a:gd name="T17" fmla="*/ 304800 h 325"/>
              <a:gd name="T18" fmla="*/ 933450 w 1117"/>
              <a:gd name="T19" fmla="*/ 247650 h 325"/>
              <a:gd name="T20" fmla="*/ 857250 w 1117"/>
              <a:gd name="T21" fmla="*/ 190500 h 325"/>
              <a:gd name="T22" fmla="*/ 781050 w 1117"/>
              <a:gd name="T23" fmla="*/ 152400 h 325"/>
              <a:gd name="T24" fmla="*/ 704850 w 1117"/>
              <a:gd name="T25" fmla="*/ 114300 h 325"/>
              <a:gd name="T26" fmla="*/ 628650 w 1117"/>
              <a:gd name="T27" fmla="*/ 95250 h 325"/>
              <a:gd name="T28" fmla="*/ 571500 w 1117"/>
              <a:gd name="T29" fmla="*/ 38100 h 325"/>
              <a:gd name="T30" fmla="*/ 495300 w 1117"/>
              <a:gd name="T31" fmla="*/ 38100 h 325"/>
              <a:gd name="T32" fmla="*/ 419100 w 1117"/>
              <a:gd name="T33" fmla="*/ 19050 h 325"/>
              <a:gd name="T34" fmla="*/ 342900 w 1117"/>
              <a:gd name="T35" fmla="*/ 0 h 325"/>
              <a:gd name="T36" fmla="*/ 266700 w 1117"/>
              <a:gd name="T37" fmla="*/ 0 h 325"/>
              <a:gd name="T38" fmla="*/ 190500 w 1117"/>
              <a:gd name="T39" fmla="*/ 0 h 325"/>
              <a:gd name="T40" fmla="*/ 95250 w 1117"/>
              <a:gd name="T41" fmla="*/ 0 h 325"/>
              <a:gd name="T42" fmla="*/ 0 w 1117"/>
              <a:gd name="T43" fmla="*/ 19050 h 325"/>
              <a:gd name="T44" fmla="*/ 76200 w 1117"/>
              <a:gd name="T45" fmla="*/ 95250 h 325"/>
              <a:gd name="T46" fmla="*/ 152400 w 1117"/>
              <a:gd name="T47" fmla="*/ 114300 h 325"/>
              <a:gd name="T48" fmla="*/ 228600 w 1117"/>
              <a:gd name="T49" fmla="*/ 171450 h 325"/>
              <a:gd name="T50" fmla="*/ 323850 w 1117"/>
              <a:gd name="T51" fmla="*/ 190500 h 325"/>
              <a:gd name="T52" fmla="*/ 438150 w 1117"/>
              <a:gd name="T53" fmla="*/ 228600 h 325"/>
              <a:gd name="T54" fmla="*/ 533400 w 1117"/>
              <a:gd name="T55" fmla="*/ 228600 h 325"/>
              <a:gd name="T56" fmla="*/ 571500 w 1117"/>
              <a:gd name="T57" fmla="*/ 285750 h 325"/>
              <a:gd name="T58" fmla="*/ 647700 w 1117"/>
              <a:gd name="T59" fmla="*/ 361950 h 325"/>
              <a:gd name="T60" fmla="*/ 723900 w 1117"/>
              <a:gd name="T61" fmla="*/ 381000 h 325"/>
              <a:gd name="T62" fmla="*/ 819150 w 1117"/>
              <a:gd name="T63" fmla="*/ 400050 h 325"/>
              <a:gd name="T64" fmla="*/ 895350 w 1117"/>
              <a:gd name="T65" fmla="*/ 419100 h 325"/>
              <a:gd name="T66" fmla="*/ 971550 w 1117"/>
              <a:gd name="T67" fmla="*/ 438150 h 325"/>
              <a:gd name="T68" fmla="*/ 1047750 w 1117"/>
              <a:gd name="T69" fmla="*/ 438150 h 325"/>
              <a:gd name="T70" fmla="*/ 1123950 w 1117"/>
              <a:gd name="T71" fmla="*/ 476250 h 325"/>
              <a:gd name="T72" fmla="*/ 1219200 w 1117"/>
              <a:gd name="T73" fmla="*/ 476250 h 325"/>
              <a:gd name="T74" fmla="*/ 1314450 w 1117"/>
              <a:gd name="T75" fmla="*/ 476250 h 325"/>
              <a:gd name="T76" fmla="*/ 1428750 w 1117"/>
              <a:gd name="T77" fmla="*/ 476250 h 325"/>
              <a:gd name="T78" fmla="*/ 1504950 w 1117"/>
              <a:gd name="T79" fmla="*/ 495300 h 325"/>
              <a:gd name="T80" fmla="*/ 1581150 w 1117"/>
              <a:gd name="T81" fmla="*/ 495300 h 325"/>
              <a:gd name="T82" fmla="*/ 1657350 w 1117"/>
              <a:gd name="T83" fmla="*/ 476250 h 325"/>
              <a:gd name="T84" fmla="*/ 1733550 w 1117"/>
              <a:gd name="T85" fmla="*/ 457200 h 325"/>
              <a:gd name="T86" fmla="*/ 1752600 w 1117"/>
              <a:gd name="T87" fmla="*/ 457200 h 3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17" h="325">
                <a:moveTo>
                  <a:pt x="1104" y="288"/>
                </a:moveTo>
                <a:lnTo>
                  <a:pt x="1080" y="276"/>
                </a:lnTo>
                <a:lnTo>
                  <a:pt x="1056" y="276"/>
                </a:lnTo>
                <a:lnTo>
                  <a:pt x="1032" y="264"/>
                </a:lnTo>
                <a:lnTo>
                  <a:pt x="1008" y="264"/>
                </a:lnTo>
                <a:lnTo>
                  <a:pt x="984" y="240"/>
                </a:lnTo>
                <a:lnTo>
                  <a:pt x="960" y="228"/>
                </a:lnTo>
                <a:lnTo>
                  <a:pt x="936" y="204"/>
                </a:lnTo>
                <a:lnTo>
                  <a:pt x="912" y="204"/>
                </a:lnTo>
                <a:lnTo>
                  <a:pt x="888" y="204"/>
                </a:lnTo>
                <a:lnTo>
                  <a:pt x="864" y="204"/>
                </a:lnTo>
                <a:lnTo>
                  <a:pt x="840" y="204"/>
                </a:lnTo>
                <a:lnTo>
                  <a:pt x="816" y="192"/>
                </a:lnTo>
                <a:lnTo>
                  <a:pt x="792" y="192"/>
                </a:lnTo>
                <a:lnTo>
                  <a:pt x="768" y="192"/>
                </a:lnTo>
                <a:lnTo>
                  <a:pt x="744" y="192"/>
                </a:lnTo>
                <a:lnTo>
                  <a:pt x="696" y="192"/>
                </a:lnTo>
                <a:lnTo>
                  <a:pt x="648" y="192"/>
                </a:lnTo>
                <a:lnTo>
                  <a:pt x="624" y="180"/>
                </a:lnTo>
                <a:lnTo>
                  <a:pt x="588" y="156"/>
                </a:lnTo>
                <a:lnTo>
                  <a:pt x="564" y="144"/>
                </a:lnTo>
                <a:lnTo>
                  <a:pt x="540" y="120"/>
                </a:lnTo>
                <a:lnTo>
                  <a:pt x="516" y="108"/>
                </a:lnTo>
                <a:lnTo>
                  <a:pt x="492" y="96"/>
                </a:lnTo>
                <a:lnTo>
                  <a:pt x="468" y="84"/>
                </a:lnTo>
                <a:lnTo>
                  <a:pt x="444" y="72"/>
                </a:lnTo>
                <a:lnTo>
                  <a:pt x="420" y="60"/>
                </a:lnTo>
                <a:lnTo>
                  <a:pt x="396" y="60"/>
                </a:lnTo>
                <a:lnTo>
                  <a:pt x="372" y="48"/>
                </a:lnTo>
                <a:lnTo>
                  <a:pt x="360" y="24"/>
                </a:lnTo>
                <a:lnTo>
                  <a:pt x="336" y="24"/>
                </a:lnTo>
                <a:lnTo>
                  <a:pt x="312" y="24"/>
                </a:lnTo>
                <a:lnTo>
                  <a:pt x="288" y="24"/>
                </a:lnTo>
                <a:lnTo>
                  <a:pt x="264" y="12"/>
                </a:lnTo>
                <a:lnTo>
                  <a:pt x="240" y="0"/>
                </a:lnTo>
                <a:lnTo>
                  <a:pt x="216" y="0"/>
                </a:lnTo>
                <a:lnTo>
                  <a:pt x="192" y="0"/>
                </a:lnTo>
                <a:lnTo>
                  <a:pt x="168" y="0"/>
                </a:lnTo>
                <a:lnTo>
                  <a:pt x="144" y="0"/>
                </a:lnTo>
                <a:lnTo>
                  <a:pt x="120" y="0"/>
                </a:lnTo>
                <a:lnTo>
                  <a:pt x="84" y="0"/>
                </a:lnTo>
                <a:lnTo>
                  <a:pt x="60" y="0"/>
                </a:lnTo>
                <a:lnTo>
                  <a:pt x="24" y="0"/>
                </a:lnTo>
                <a:lnTo>
                  <a:pt x="0" y="12"/>
                </a:lnTo>
                <a:lnTo>
                  <a:pt x="12" y="36"/>
                </a:lnTo>
                <a:lnTo>
                  <a:pt x="48" y="60"/>
                </a:lnTo>
                <a:lnTo>
                  <a:pt x="72" y="60"/>
                </a:lnTo>
                <a:lnTo>
                  <a:pt x="96" y="72"/>
                </a:lnTo>
                <a:lnTo>
                  <a:pt x="120" y="84"/>
                </a:lnTo>
                <a:lnTo>
                  <a:pt x="144" y="108"/>
                </a:lnTo>
                <a:lnTo>
                  <a:pt x="180" y="120"/>
                </a:lnTo>
                <a:lnTo>
                  <a:pt x="204" y="120"/>
                </a:lnTo>
                <a:lnTo>
                  <a:pt x="240" y="132"/>
                </a:lnTo>
                <a:lnTo>
                  <a:pt x="276" y="144"/>
                </a:lnTo>
                <a:lnTo>
                  <a:pt x="312" y="144"/>
                </a:lnTo>
                <a:lnTo>
                  <a:pt x="336" y="144"/>
                </a:lnTo>
                <a:lnTo>
                  <a:pt x="360" y="156"/>
                </a:lnTo>
                <a:lnTo>
                  <a:pt x="360" y="180"/>
                </a:lnTo>
                <a:lnTo>
                  <a:pt x="384" y="204"/>
                </a:lnTo>
                <a:lnTo>
                  <a:pt x="408" y="228"/>
                </a:lnTo>
                <a:lnTo>
                  <a:pt x="432" y="228"/>
                </a:lnTo>
                <a:lnTo>
                  <a:pt x="456" y="240"/>
                </a:lnTo>
                <a:lnTo>
                  <a:pt x="480" y="240"/>
                </a:lnTo>
                <a:lnTo>
                  <a:pt x="516" y="252"/>
                </a:lnTo>
                <a:lnTo>
                  <a:pt x="540" y="252"/>
                </a:lnTo>
                <a:lnTo>
                  <a:pt x="564" y="264"/>
                </a:lnTo>
                <a:lnTo>
                  <a:pt x="588" y="264"/>
                </a:lnTo>
                <a:lnTo>
                  <a:pt x="612" y="276"/>
                </a:lnTo>
                <a:lnTo>
                  <a:pt x="636" y="276"/>
                </a:lnTo>
                <a:lnTo>
                  <a:pt x="660" y="276"/>
                </a:lnTo>
                <a:lnTo>
                  <a:pt x="684" y="288"/>
                </a:lnTo>
                <a:lnTo>
                  <a:pt x="708" y="300"/>
                </a:lnTo>
                <a:lnTo>
                  <a:pt x="732" y="300"/>
                </a:lnTo>
                <a:lnTo>
                  <a:pt x="768" y="300"/>
                </a:lnTo>
                <a:lnTo>
                  <a:pt x="792" y="300"/>
                </a:lnTo>
                <a:lnTo>
                  <a:pt x="828" y="300"/>
                </a:lnTo>
                <a:lnTo>
                  <a:pt x="864" y="300"/>
                </a:lnTo>
                <a:lnTo>
                  <a:pt x="900" y="300"/>
                </a:lnTo>
                <a:lnTo>
                  <a:pt x="924" y="300"/>
                </a:lnTo>
                <a:lnTo>
                  <a:pt x="948" y="312"/>
                </a:lnTo>
                <a:lnTo>
                  <a:pt x="972" y="324"/>
                </a:lnTo>
                <a:lnTo>
                  <a:pt x="996" y="312"/>
                </a:lnTo>
                <a:lnTo>
                  <a:pt x="1020" y="312"/>
                </a:lnTo>
                <a:lnTo>
                  <a:pt x="1044" y="300"/>
                </a:lnTo>
                <a:lnTo>
                  <a:pt x="1068" y="288"/>
                </a:lnTo>
                <a:lnTo>
                  <a:pt x="1092" y="288"/>
                </a:lnTo>
                <a:lnTo>
                  <a:pt x="1116" y="288"/>
                </a:lnTo>
                <a:lnTo>
                  <a:pt x="1104" y="288"/>
                </a:lnTo>
              </a:path>
            </a:pathLst>
          </a:custGeom>
          <a:solidFill>
            <a:srgbClr val="4747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7" name="Freeform 7">
            <a:extLst>
              <a:ext uri="{FF2B5EF4-FFF2-40B4-BE49-F238E27FC236}">
                <a16:creationId xmlns:a16="http://schemas.microsoft.com/office/drawing/2014/main" id="{39BE97E0-3189-2F48-96E9-6EB96E23762C}"/>
              </a:ext>
            </a:extLst>
          </p:cNvPr>
          <p:cNvSpPr>
            <a:spLocks/>
          </p:cNvSpPr>
          <p:nvPr/>
        </p:nvSpPr>
        <p:spPr bwMode="auto">
          <a:xfrm>
            <a:off x="3530600" y="2647950"/>
            <a:ext cx="1125538" cy="515938"/>
          </a:xfrm>
          <a:custGeom>
            <a:avLst/>
            <a:gdLst>
              <a:gd name="T0" fmla="*/ 76200 w 709"/>
              <a:gd name="T1" fmla="*/ 19050 h 325"/>
              <a:gd name="T2" fmla="*/ 152400 w 709"/>
              <a:gd name="T3" fmla="*/ 19050 h 325"/>
              <a:gd name="T4" fmla="*/ 228600 w 709"/>
              <a:gd name="T5" fmla="*/ 19050 h 325"/>
              <a:gd name="T6" fmla="*/ 304800 w 709"/>
              <a:gd name="T7" fmla="*/ 19050 h 325"/>
              <a:gd name="T8" fmla="*/ 381000 w 709"/>
              <a:gd name="T9" fmla="*/ 57150 h 325"/>
              <a:gd name="T10" fmla="*/ 457200 w 709"/>
              <a:gd name="T11" fmla="*/ 57150 h 325"/>
              <a:gd name="T12" fmla="*/ 533400 w 709"/>
              <a:gd name="T13" fmla="*/ 76200 h 325"/>
              <a:gd name="T14" fmla="*/ 609600 w 709"/>
              <a:gd name="T15" fmla="*/ 95250 h 325"/>
              <a:gd name="T16" fmla="*/ 685800 w 709"/>
              <a:gd name="T17" fmla="*/ 133350 h 325"/>
              <a:gd name="T18" fmla="*/ 762000 w 709"/>
              <a:gd name="T19" fmla="*/ 133350 h 325"/>
              <a:gd name="T20" fmla="*/ 857250 w 709"/>
              <a:gd name="T21" fmla="*/ 171450 h 325"/>
              <a:gd name="T22" fmla="*/ 952500 w 709"/>
              <a:gd name="T23" fmla="*/ 190500 h 325"/>
              <a:gd name="T24" fmla="*/ 1028700 w 709"/>
              <a:gd name="T25" fmla="*/ 209550 h 325"/>
              <a:gd name="T26" fmla="*/ 1104900 w 709"/>
              <a:gd name="T27" fmla="*/ 266700 h 325"/>
              <a:gd name="T28" fmla="*/ 1123950 w 709"/>
              <a:gd name="T29" fmla="*/ 342900 h 325"/>
              <a:gd name="T30" fmla="*/ 1104900 w 709"/>
              <a:gd name="T31" fmla="*/ 419100 h 325"/>
              <a:gd name="T32" fmla="*/ 1066800 w 709"/>
              <a:gd name="T33" fmla="*/ 495300 h 325"/>
              <a:gd name="T34" fmla="*/ 990600 w 709"/>
              <a:gd name="T35" fmla="*/ 514350 h 325"/>
              <a:gd name="T36" fmla="*/ 895350 w 709"/>
              <a:gd name="T37" fmla="*/ 495300 h 325"/>
              <a:gd name="T38" fmla="*/ 800100 w 709"/>
              <a:gd name="T39" fmla="*/ 476250 h 325"/>
              <a:gd name="T40" fmla="*/ 723900 w 709"/>
              <a:gd name="T41" fmla="*/ 476250 h 325"/>
              <a:gd name="T42" fmla="*/ 647700 w 709"/>
              <a:gd name="T43" fmla="*/ 457200 h 325"/>
              <a:gd name="T44" fmla="*/ 571500 w 709"/>
              <a:gd name="T45" fmla="*/ 438150 h 325"/>
              <a:gd name="T46" fmla="*/ 495300 w 709"/>
              <a:gd name="T47" fmla="*/ 419100 h 325"/>
              <a:gd name="T48" fmla="*/ 419100 w 709"/>
              <a:gd name="T49" fmla="*/ 419100 h 325"/>
              <a:gd name="T50" fmla="*/ 342900 w 709"/>
              <a:gd name="T51" fmla="*/ 400050 h 325"/>
              <a:gd name="T52" fmla="*/ 266700 w 709"/>
              <a:gd name="T53" fmla="*/ 381000 h 325"/>
              <a:gd name="T54" fmla="*/ 190500 w 709"/>
              <a:gd name="T55" fmla="*/ 381000 h 325"/>
              <a:gd name="T56" fmla="*/ 114300 w 709"/>
              <a:gd name="T57" fmla="*/ 342900 h 325"/>
              <a:gd name="T58" fmla="*/ 57150 w 709"/>
              <a:gd name="T59" fmla="*/ 285750 h 325"/>
              <a:gd name="T60" fmla="*/ 19050 w 709"/>
              <a:gd name="T61" fmla="*/ 228600 h 325"/>
              <a:gd name="T62" fmla="*/ 0 w 709"/>
              <a:gd name="T63" fmla="*/ 152400 h 325"/>
              <a:gd name="T64" fmla="*/ 57150 w 709"/>
              <a:gd name="T65" fmla="*/ 95250 h 325"/>
              <a:gd name="T66" fmla="*/ 114300 w 709"/>
              <a:gd name="T67" fmla="*/ 38100 h 325"/>
              <a:gd name="T68" fmla="*/ 171450 w 709"/>
              <a:gd name="T69" fmla="*/ 19050 h 325"/>
              <a:gd name="T70" fmla="*/ 95250 w 709"/>
              <a:gd name="T71" fmla="*/ 19050 h 325"/>
              <a:gd name="T72" fmla="*/ 19050 w 709"/>
              <a:gd name="T73" fmla="*/ 19050 h 325"/>
              <a:gd name="T74" fmla="*/ 0 w 709"/>
              <a:gd name="T75" fmla="*/ 95250 h 325"/>
              <a:gd name="T76" fmla="*/ 76200 w 709"/>
              <a:gd name="T77" fmla="*/ 114300 h 325"/>
              <a:gd name="T78" fmla="*/ 152400 w 709"/>
              <a:gd name="T79" fmla="*/ 95250 h 325"/>
              <a:gd name="T80" fmla="*/ 209550 w 709"/>
              <a:gd name="T81" fmla="*/ 38100 h 325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709" h="325">
                <a:moveTo>
                  <a:pt x="24" y="24"/>
                </a:moveTo>
                <a:lnTo>
                  <a:pt x="48" y="12"/>
                </a:lnTo>
                <a:lnTo>
                  <a:pt x="72" y="12"/>
                </a:lnTo>
                <a:lnTo>
                  <a:pt x="96" y="12"/>
                </a:lnTo>
                <a:lnTo>
                  <a:pt x="120" y="12"/>
                </a:lnTo>
                <a:lnTo>
                  <a:pt x="144" y="12"/>
                </a:lnTo>
                <a:lnTo>
                  <a:pt x="168" y="12"/>
                </a:lnTo>
                <a:lnTo>
                  <a:pt x="192" y="12"/>
                </a:lnTo>
                <a:lnTo>
                  <a:pt x="216" y="24"/>
                </a:lnTo>
                <a:lnTo>
                  <a:pt x="240" y="36"/>
                </a:lnTo>
                <a:lnTo>
                  <a:pt x="264" y="36"/>
                </a:lnTo>
                <a:lnTo>
                  <a:pt x="288" y="36"/>
                </a:lnTo>
                <a:lnTo>
                  <a:pt x="312" y="48"/>
                </a:lnTo>
                <a:lnTo>
                  <a:pt x="336" y="48"/>
                </a:lnTo>
                <a:lnTo>
                  <a:pt x="360" y="60"/>
                </a:lnTo>
                <a:lnTo>
                  <a:pt x="384" y="60"/>
                </a:lnTo>
                <a:lnTo>
                  <a:pt x="408" y="72"/>
                </a:lnTo>
                <a:lnTo>
                  <a:pt x="432" y="84"/>
                </a:lnTo>
                <a:lnTo>
                  <a:pt x="456" y="84"/>
                </a:lnTo>
                <a:lnTo>
                  <a:pt x="480" y="84"/>
                </a:lnTo>
                <a:lnTo>
                  <a:pt x="504" y="96"/>
                </a:lnTo>
                <a:lnTo>
                  <a:pt x="540" y="108"/>
                </a:lnTo>
                <a:lnTo>
                  <a:pt x="576" y="120"/>
                </a:lnTo>
                <a:lnTo>
                  <a:pt x="600" y="120"/>
                </a:lnTo>
                <a:lnTo>
                  <a:pt x="624" y="132"/>
                </a:lnTo>
                <a:lnTo>
                  <a:pt x="648" y="132"/>
                </a:lnTo>
                <a:lnTo>
                  <a:pt x="672" y="144"/>
                </a:lnTo>
                <a:lnTo>
                  <a:pt x="696" y="168"/>
                </a:lnTo>
                <a:lnTo>
                  <a:pt x="708" y="192"/>
                </a:lnTo>
                <a:lnTo>
                  <a:pt x="708" y="216"/>
                </a:lnTo>
                <a:lnTo>
                  <a:pt x="708" y="240"/>
                </a:lnTo>
                <a:lnTo>
                  <a:pt x="696" y="264"/>
                </a:lnTo>
                <a:lnTo>
                  <a:pt x="684" y="288"/>
                </a:lnTo>
                <a:lnTo>
                  <a:pt x="672" y="312"/>
                </a:lnTo>
                <a:lnTo>
                  <a:pt x="648" y="324"/>
                </a:lnTo>
                <a:lnTo>
                  <a:pt x="624" y="324"/>
                </a:lnTo>
                <a:lnTo>
                  <a:pt x="600" y="324"/>
                </a:lnTo>
                <a:lnTo>
                  <a:pt x="564" y="312"/>
                </a:lnTo>
                <a:lnTo>
                  <a:pt x="528" y="300"/>
                </a:lnTo>
                <a:lnTo>
                  <a:pt x="504" y="300"/>
                </a:lnTo>
                <a:lnTo>
                  <a:pt x="480" y="300"/>
                </a:lnTo>
                <a:lnTo>
                  <a:pt x="456" y="300"/>
                </a:lnTo>
                <a:lnTo>
                  <a:pt x="432" y="288"/>
                </a:lnTo>
                <a:lnTo>
                  <a:pt x="408" y="288"/>
                </a:lnTo>
                <a:lnTo>
                  <a:pt x="384" y="276"/>
                </a:lnTo>
                <a:lnTo>
                  <a:pt x="360" y="276"/>
                </a:lnTo>
                <a:lnTo>
                  <a:pt x="336" y="276"/>
                </a:lnTo>
                <a:lnTo>
                  <a:pt x="312" y="264"/>
                </a:lnTo>
                <a:lnTo>
                  <a:pt x="288" y="264"/>
                </a:lnTo>
                <a:lnTo>
                  <a:pt x="264" y="264"/>
                </a:lnTo>
                <a:lnTo>
                  <a:pt x="240" y="252"/>
                </a:lnTo>
                <a:lnTo>
                  <a:pt x="216" y="252"/>
                </a:lnTo>
                <a:lnTo>
                  <a:pt x="192" y="240"/>
                </a:lnTo>
                <a:lnTo>
                  <a:pt x="168" y="240"/>
                </a:lnTo>
                <a:lnTo>
                  <a:pt x="144" y="240"/>
                </a:lnTo>
                <a:lnTo>
                  <a:pt x="120" y="240"/>
                </a:lnTo>
                <a:lnTo>
                  <a:pt x="96" y="228"/>
                </a:lnTo>
                <a:lnTo>
                  <a:pt x="72" y="216"/>
                </a:lnTo>
                <a:lnTo>
                  <a:pt x="48" y="204"/>
                </a:lnTo>
                <a:lnTo>
                  <a:pt x="36" y="180"/>
                </a:lnTo>
                <a:lnTo>
                  <a:pt x="12" y="168"/>
                </a:lnTo>
                <a:lnTo>
                  <a:pt x="12" y="144"/>
                </a:lnTo>
                <a:lnTo>
                  <a:pt x="0" y="120"/>
                </a:lnTo>
                <a:lnTo>
                  <a:pt x="0" y="96"/>
                </a:lnTo>
                <a:lnTo>
                  <a:pt x="12" y="72"/>
                </a:lnTo>
                <a:lnTo>
                  <a:pt x="36" y="60"/>
                </a:lnTo>
                <a:lnTo>
                  <a:pt x="48" y="36"/>
                </a:lnTo>
                <a:lnTo>
                  <a:pt x="72" y="24"/>
                </a:lnTo>
                <a:lnTo>
                  <a:pt x="84" y="0"/>
                </a:lnTo>
                <a:lnTo>
                  <a:pt x="108" y="12"/>
                </a:lnTo>
                <a:lnTo>
                  <a:pt x="84" y="12"/>
                </a:lnTo>
                <a:lnTo>
                  <a:pt x="60" y="12"/>
                </a:lnTo>
                <a:lnTo>
                  <a:pt x="36" y="12"/>
                </a:lnTo>
                <a:lnTo>
                  <a:pt x="12" y="12"/>
                </a:lnTo>
                <a:lnTo>
                  <a:pt x="0" y="36"/>
                </a:lnTo>
                <a:lnTo>
                  <a:pt x="0" y="60"/>
                </a:lnTo>
                <a:lnTo>
                  <a:pt x="24" y="72"/>
                </a:lnTo>
                <a:lnTo>
                  <a:pt x="48" y="72"/>
                </a:lnTo>
                <a:lnTo>
                  <a:pt x="72" y="72"/>
                </a:lnTo>
                <a:lnTo>
                  <a:pt x="96" y="60"/>
                </a:lnTo>
                <a:lnTo>
                  <a:pt x="120" y="48"/>
                </a:lnTo>
                <a:lnTo>
                  <a:pt x="132" y="24"/>
                </a:lnTo>
                <a:lnTo>
                  <a:pt x="156" y="24"/>
                </a:lnTo>
              </a:path>
            </a:pathLst>
          </a:custGeom>
          <a:solidFill>
            <a:srgbClr val="5053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9" name="Rectangle 9">
            <a:extLst>
              <a:ext uri="{FF2B5EF4-FFF2-40B4-BE49-F238E27FC236}">
                <a16:creationId xmlns:a16="http://schemas.microsoft.com/office/drawing/2014/main" id="{D72AB668-45A4-F34A-B058-9BD05CA0B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40970" name="Line 10">
            <a:extLst>
              <a:ext uri="{FF2B5EF4-FFF2-40B4-BE49-F238E27FC236}">
                <a16:creationId xmlns:a16="http://schemas.microsoft.com/office/drawing/2014/main" id="{272076AC-4DFE-2048-B81A-734AE740EE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6" name="Freeform 6">
            <a:extLst>
              <a:ext uri="{FF2B5EF4-FFF2-40B4-BE49-F238E27FC236}">
                <a16:creationId xmlns:a16="http://schemas.microsoft.com/office/drawing/2014/main" id="{08B05A17-3BCF-4540-9CB4-46FFE69478A9}"/>
              </a:ext>
            </a:extLst>
          </p:cNvPr>
          <p:cNvSpPr>
            <a:spLocks/>
          </p:cNvSpPr>
          <p:nvPr/>
        </p:nvSpPr>
        <p:spPr bwMode="auto">
          <a:xfrm>
            <a:off x="3409950" y="1955800"/>
            <a:ext cx="1754188" cy="1982788"/>
          </a:xfrm>
          <a:custGeom>
            <a:avLst/>
            <a:gdLst>
              <a:gd name="T0" fmla="*/ 1346200 w 1105"/>
              <a:gd name="T1" fmla="*/ 1879600 h 1249"/>
              <a:gd name="T2" fmla="*/ 1447800 w 1105"/>
              <a:gd name="T3" fmla="*/ 1879600 h 1249"/>
              <a:gd name="T4" fmla="*/ 1549400 w 1105"/>
              <a:gd name="T5" fmla="*/ 1905000 h 1249"/>
              <a:gd name="T6" fmla="*/ 1651000 w 1105"/>
              <a:gd name="T7" fmla="*/ 1905000 h 1249"/>
              <a:gd name="T8" fmla="*/ 1727200 w 1105"/>
              <a:gd name="T9" fmla="*/ 1854200 h 1249"/>
              <a:gd name="T10" fmla="*/ 1752600 w 1105"/>
              <a:gd name="T11" fmla="*/ 1752600 h 1249"/>
              <a:gd name="T12" fmla="*/ 1752600 w 1105"/>
              <a:gd name="T13" fmla="*/ 1625600 h 1249"/>
              <a:gd name="T14" fmla="*/ 1752600 w 1105"/>
              <a:gd name="T15" fmla="*/ 1524000 h 1249"/>
              <a:gd name="T16" fmla="*/ 1701800 w 1105"/>
              <a:gd name="T17" fmla="*/ 1422400 h 1249"/>
              <a:gd name="T18" fmla="*/ 1676400 w 1105"/>
              <a:gd name="T19" fmla="*/ 1295400 h 1249"/>
              <a:gd name="T20" fmla="*/ 1625600 w 1105"/>
              <a:gd name="T21" fmla="*/ 1168400 h 1249"/>
              <a:gd name="T22" fmla="*/ 1574800 w 1105"/>
              <a:gd name="T23" fmla="*/ 1066800 h 1249"/>
              <a:gd name="T24" fmla="*/ 1498600 w 1105"/>
              <a:gd name="T25" fmla="*/ 939800 h 1249"/>
              <a:gd name="T26" fmla="*/ 1397000 w 1105"/>
              <a:gd name="T27" fmla="*/ 838200 h 1249"/>
              <a:gd name="T28" fmla="*/ 1320800 w 1105"/>
              <a:gd name="T29" fmla="*/ 787400 h 1249"/>
              <a:gd name="T30" fmla="*/ 1244600 w 1105"/>
              <a:gd name="T31" fmla="*/ 685800 h 1249"/>
              <a:gd name="T32" fmla="*/ 1143000 w 1105"/>
              <a:gd name="T33" fmla="*/ 660400 h 1249"/>
              <a:gd name="T34" fmla="*/ 1041400 w 1105"/>
              <a:gd name="T35" fmla="*/ 635000 h 1249"/>
              <a:gd name="T36" fmla="*/ 939800 w 1105"/>
              <a:gd name="T37" fmla="*/ 660400 h 1249"/>
              <a:gd name="T38" fmla="*/ 939800 w 1105"/>
              <a:gd name="T39" fmla="*/ 635000 h 1249"/>
              <a:gd name="T40" fmla="*/ 1041400 w 1105"/>
              <a:gd name="T41" fmla="*/ 635000 h 1249"/>
              <a:gd name="T42" fmla="*/ 1143000 w 1105"/>
              <a:gd name="T43" fmla="*/ 609600 h 1249"/>
              <a:gd name="T44" fmla="*/ 1117600 w 1105"/>
              <a:gd name="T45" fmla="*/ 508000 h 1249"/>
              <a:gd name="T46" fmla="*/ 1016000 w 1105"/>
              <a:gd name="T47" fmla="*/ 457200 h 1249"/>
              <a:gd name="T48" fmla="*/ 914400 w 1105"/>
              <a:gd name="T49" fmla="*/ 406400 h 1249"/>
              <a:gd name="T50" fmla="*/ 838200 w 1105"/>
              <a:gd name="T51" fmla="*/ 330200 h 1249"/>
              <a:gd name="T52" fmla="*/ 736600 w 1105"/>
              <a:gd name="T53" fmla="*/ 254000 h 1249"/>
              <a:gd name="T54" fmla="*/ 635000 w 1105"/>
              <a:gd name="T55" fmla="*/ 228600 h 1249"/>
              <a:gd name="T56" fmla="*/ 508000 w 1105"/>
              <a:gd name="T57" fmla="*/ 177800 h 1249"/>
              <a:gd name="T58" fmla="*/ 406400 w 1105"/>
              <a:gd name="T59" fmla="*/ 127000 h 1249"/>
              <a:gd name="T60" fmla="*/ 304800 w 1105"/>
              <a:gd name="T61" fmla="*/ 76200 h 1249"/>
              <a:gd name="T62" fmla="*/ 203200 w 1105"/>
              <a:gd name="T63" fmla="*/ 25400 h 1249"/>
              <a:gd name="T64" fmla="*/ 101600 w 1105"/>
              <a:gd name="T65" fmla="*/ 0 h 1249"/>
              <a:gd name="T66" fmla="*/ 76200 w 1105"/>
              <a:gd name="T67" fmla="*/ 101600 h 1249"/>
              <a:gd name="T68" fmla="*/ 0 w 1105"/>
              <a:gd name="T69" fmla="*/ 177800 h 1249"/>
              <a:gd name="T70" fmla="*/ 25400 w 1105"/>
              <a:gd name="T71" fmla="*/ 279400 h 1249"/>
              <a:gd name="T72" fmla="*/ 76200 w 1105"/>
              <a:gd name="T73" fmla="*/ 355600 h 1249"/>
              <a:gd name="T74" fmla="*/ 152400 w 1105"/>
              <a:gd name="T75" fmla="*/ 431800 h 1249"/>
              <a:gd name="T76" fmla="*/ 228600 w 1105"/>
              <a:gd name="T77" fmla="*/ 508000 h 1249"/>
              <a:gd name="T78" fmla="*/ 330200 w 1105"/>
              <a:gd name="T79" fmla="*/ 558800 h 1249"/>
              <a:gd name="T80" fmla="*/ 431800 w 1105"/>
              <a:gd name="T81" fmla="*/ 584200 h 1249"/>
              <a:gd name="T82" fmla="*/ 533400 w 1105"/>
              <a:gd name="T83" fmla="*/ 635000 h 1249"/>
              <a:gd name="T84" fmla="*/ 609600 w 1105"/>
              <a:gd name="T85" fmla="*/ 685800 h 1249"/>
              <a:gd name="T86" fmla="*/ 685800 w 1105"/>
              <a:gd name="T87" fmla="*/ 762000 h 1249"/>
              <a:gd name="T88" fmla="*/ 736600 w 1105"/>
              <a:gd name="T89" fmla="*/ 838200 h 1249"/>
              <a:gd name="T90" fmla="*/ 812800 w 1105"/>
              <a:gd name="T91" fmla="*/ 914400 h 1249"/>
              <a:gd name="T92" fmla="*/ 889000 w 1105"/>
              <a:gd name="T93" fmla="*/ 990600 h 1249"/>
              <a:gd name="T94" fmla="*/ 939800 w 1105"/>
              <a:gd name="T95" fmla="*/ 1092200 h 1249"/>
              <a:gd name="T96" fmla="*/ 990600 w 1105"/>
              <a:gd name="T97" fmla="*/ 1193800 h 1249"/>
              <a:gd name="T98" fmla="*/ 1066800 w 1105"/>
              <a:gd name="T99" fmla="*/ 1270000 h 1249"/>
              <a:gd name="T100" fmla="*/ 1117600 w 1105"/>
              <a:gd name="T101" fmla="*/ 1371600 h 1249"/>
              <a:gd name="T102" fmla="*/ 1193800 w 1105"/>
              <a:gd name="T103" fmla="*/ 1447800 h 1249"/>
              <a:gd name="T104" fmla="*/ 1270000 w 1105"/>
              <a:gd name="T105" fmla="*/ 1549400 h 1249"/>
              <a:gd name="T106" fmla="*/ 1295400 w 1105"/>
              <a:gd name="T107" fmla="*/ 1651000 h 1249"/>
              <a:gd name="T108" fmla="*/ 1320800 w 1105"/>
              <a:gd name="T109" fmla="*/ 1778000 h 1249"/>
              <a:gd name="T110" fmla="*/ 1320800 w 1105"/>
              <a:gd name="T111" fmla="*/ 1879600 h 1249"/>
              <a:gd name="T112" fmla="*/ 1320800 w 1105"/>
              <a:gd name="T113" fmla="*/ 1981200 h 1249"/>
              <a:gd name="T114" fmla="*/ 1295400 w 1105"/>
              <a:gd name="T115" fmla="*/ 1930400 h 124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105" h="1249">
                <a:moveTo>
                  <a:pt x="816" y="1216"/>
                </a:moveTo>
                <a:lnTo>
                  <a:pt x="848" y="1184"/>
                </a:lnTo>
                <a:lnTo>
                  <a:pt x="880" y="1184"/>
                </a:lnTo>
                <a:lnTo>
                  <a:pt x="912" y="1184"/>
                </a:lnTo>
                <a:lnTo>
                  <a:pt x="944" y="1200"/>
                </a:lnTo>
                <a:lnTo>
                  <a:pt x="976" y="1200"/>
                </a:lnTo>
                <a:lnTo>
                  <a:pt x="1008" y="1200"/>
                </a:lnTo>
                <a:lnTo>
                  <a:pt x="1040" y="1200"/>
                </a:lnTo>
                <a:lnTo>
                  <a:pt x="1072" y="1200"/>
                </a:lnTo>
                <a:lnTo>
                  <a:pt x="1088" y="1168"/>
                </a:lnTo>
                <a:lnTo>
                  <a:pt x="1104" y="1136"/>
                </a:lnTo>
                <a:lnTo>
                  <a:pt x="1104" y="1104"/>
                </a:lnTo>
                <a:lnTo>
                  <a:pt x="1104" y="1056"/>
                </a:lnTo>
                <a:lnTo>
                  <a:pt x="1104" y="1024"/>
                </a:lnTo>
                <a:lnTo>
                  <a:pt x="1104" y="992"/>
                </a:lnTo>
                <a:lnTo>
                  <a:pt x="1104" y="960"/>
                </a:lnTo>
                <a:lnTo>
                  <a:pt x="1088" y="928"/>
                </a:lnTo>
                <a:lnTo>
                  <a:pt x="1072" y="896"/>
                </a:lnTo>
                <a:lnTo>
                  <a:pt x="1056" y="848"/>
                </a:lnTo>
                <a:lnTo>
                  <a:pt x="1056" y="816"/>
                </a:lnTo>
                <a:lnTo>
                  <a:pt x="1040" y="784"/>
                </a:lnTo>
                <a:lnTo>
                  <a:pt x="1024" y="736"/>
                </a:lnTo>
                <a:lnTo>
                  <a:pt x="1008" y="704"/>
                </a:lnTo>
                <a:lnTo>
                  <a:pt x="992" y="672"/>
                </a:lnTo>
                <a:lnTo>
                  <a:pt x="976" y="640"/>
                </a:lnTo>
                <a:lnTo>
                  <a:pt x="944" y="592"/>
                </a:lnTo>
                <a:lnTo>
                  <a:pt x="912" y="560"/>
                </a:lnTo>
                <a:lnTo>
                  <a:pt x="880" y="528"/>
                </a:lnTo>
                <a:lnTo>
                  <a:pt x="864" y="496"/>
                </a:lnTo>
                <a:lnTo>
                  <a:pt x="832" y="496"/>
                </a:lnTo>
                <a:lnTo>
                  <a:pt x="816" y="464"/>
                </a:lnTo>
                <a:lnTo>
                  <a:pt x="784" y="432"/>
                </a:lnTo>
                <a:lnTo>
                  <a:pt x="752" y="416"/>
                </a:lnTo>
                <a:lnTo>
                  <a:pt x="720" y="416"/>
                </a:lnTo>
                <a:lnTo>
                  <a:pt x="688" y="416"/>
                </a:lnTo>
                <a:lnTo>
                  <a:pt x="656" y="400"/>
                </a:lnTo>
                <a:lnTo>
                  <a:pt x="624" y="400"/>
                </a:lnTo>
                <a:lnTo>
                  <a:pt x="592" y="416"/>
                </a:lnTo>
                <a:lnTo>
                  <a:pt x="560" y="416"/>
                </a:lnTo>
                <a:lnTo>
                  <a:pt x="592" y="400"/>
                </a:lnTo>
                <a:lnTo>
                  <a:pt x="624" y="400"/>
                </a:lnTo>
                <a:lnTo>
                  <a:pt x="656" y="400"/>
                </a:lnTo>
                <a:lnTo>
                  <a:pt x="688" y="384"/>
                </a:lnTo>
                <a:lnTo>
                  <a:pt x="720" y="384"/>
                </a:lnTo>
                <a:lnTo>
                  <a:pt x="720" y="352"/>
                </a:lnTo>
                <a:lnTo>
                  <a:pt x="704" y="320"/>
                </a:lnTo>
                <a:lnTo>
                  <a:pt x="672" y="304"/>
                </a:lnTo>
                <a:lnTo>
                  <a:pt x="640" y="288"/>
                </a:lnTo>
                <a:lnTo>
                  <a:pt x="608" y="272"/>
                </a:lnTo>
                <a:lnTo>
                  <a:pt x="576" y="256"/>
                </a:lnTo>
                <a:lnTo>
                  <a:pt x="544" y="240"/>
                </a:lnTo>
                <a:lnTo>
                  <a:pt x="528" y="208"/>
                </a:lnTo>
                <a:lnTo>
                  <a:pt x="496" y="192"/>
                </a:lnTo>
                <a:lnTo>
                  <a:pt x="464" y="160"/>
                </a:lnTo>
                <a:lnTo>
                  <a:pt x="432" y="160"/>
                </a:lnTo>
                <a:lnTo>
                  <a:pt x="400" y="144"/>
                </a:lnTo>
                <a:lnTo>
                  <a:pt x="368" y="128"/>
                </a:lnTo>
                <a:lnTo>
                  <a:pt x="320" y="112"/>
                </a:lnTo>
                <a:lnTo>
                  <a:pt x="288" y="80"/>
                </a:lnTo>
                <a:lnTo>
                  <a:pt x="256" y="80"/>
                </a:lnTo>
                <a:lnTo>
                  <a:pt x="224" y="48"/>
                </a:lnTo>
                <a:lnTo>
                  <a:pt x="192" y="48"/>
                </a:lnTo>
                <a:lnTo>
                  <a:pt x="160" y="32"/>
                </a:lnTo>
                <a:lnTo>
                  <a:pt x="128" y="16"/>
                </a:lnTo>
                <a:lnTo>
                  <a:pt x="96" y="0"/>
                </a:lnTo>
                <a:lnTo>
                  <a:pt x="64" y="0"/>
                </a:lnTo>
                <a:lnTo>
                  <a:pt x="48" y="32"/>
                </a:lnTo>
                <a:lnTo>
                  <a:pt x="48" y="64"/>
                </a:lnTo>
                <a:lnTo>
                  <a:pt x="16" y="80"/>
                </a:lnTo>
                <a:lnTo>
                  <a:pt x="0" y="112"/>
                </a:lnTo>
                <a:lnTo>
                  <a:pt x="0" y="144"/>
                </a:lnTo>
                <a:lnTo>
                  <a:pt x="16" y="176"/>
                </a:lnTo>
                <a:lnTo>
                  <a:pt x="16" y="208"/>
                </a:lnTo>
                <a:lnTo>
                  <a:pt x="48" y="224"/>
                </a:lnTo>
                <a:lnTo>
                  <a:pt x="64" y="256"/>
                </a:lnTo>
                <a:lnTo>
                  <a:pt x="96" y="272"/>
                </a:lnTo>
                <a:lnTo>
                  <a:pt x="128" y="288"/>
                </a:lnTo>
                <a:lnTo>
                  <a:pt x="144" y="320"/>
                </a:lnTo>
                <a:lnTo>
                  <a:pt x="176" y="336"/>
                </a:lnTo>
                <a:lnTo>
                  <a:pt x="208" y="352"/>
                </a:lnTo>
                <a:lnTo>
                  <a:pt x="240" y="368"/>
                </a:lnTo>
                <a:lnTo>
                  <a:pt x="272" y="368"/>
                </a:lnTo>
                <a:lnTo>
                  <a:pt x="304" y="384"/>
                </a:lnTo>
                <a:lnTo>
                  <a:pt x="336" y="400"/>
                </a:lnTo>
                <a:lnTo>
                  <a:pt x="368" y="400"/>
                </a:lnTo>
                <a:lnTo>
                  <a:pt x="384" y="432"/>
                </a:lnTo>
                <a:lnTo>
                  <a:pt x="416" y="448"/>
                </a:lnTo>
                <a:lnTo>
                  <a:pt x="432" y="480"/>
                </a:lnTo>
                <a:lnTo>
                  <a:pt x="464" y="496"/>
                </a:lnTo>
                <a:lnTo>
                  <a:pt x="464" y="528"/>
                </a:lnTo>
                <a:lnTo>
                  <a:pt x="480" y="560"/>
                </a:lnTo>
                <a:lnTo>
                  <a:pt x="512" y="576"/>
                </a:lnTo>
                <a:lnTo>
                  <a:pt x="528" y="608"/>
                </a:lnTo>
                <a:lnTo>
                  <a:pt x="560" y="624"/>
                </a:lnTo>
                <a:lnTo>
                  <a:pt x="576" y="656"/>
                </a:lnTo>
                <a:lnTo>
                  <a:pt x="592" y="688"/>
                </a:lnTo>
                <a:lnTo>
                  <a:pt x="608" y="720"/>
                </a:lnTo>
                <a:lnTo>
                  <a:pt x="624" y="752"/>
                </a:lnTo>
                <a:lnTo>
                  <a:pt x="640" y="784"/>
                </a:lnTo>
                <a:lnTo>
                  <a:pt x="672" y="800"/>
                </a:lnTo>
                <a:lnTo>
                  <a:pt x="688" y="832"/>
                </a:lnTo>
                <a:lnTo>
                  <a:pt x="704" y="864"/>
                </a:lnTo>
                <a:lnTo>
                  <a:pt x="736" y="880"/>
                </a:lnTo>
                <a:lnTo>
                  <a:pt x="752" y="912"/>
                </a:lnTo>
                <a:lnTo>
                  <a:pt x="784" y="944"/>
                </a:lnTo>
                <a:lnTo>
                  <a:pt x="800" y="976"/>
                </a:lnTo>
                <a:lnTo>
                  <a:pt x="816" y="1008"/>
                </a:lnTo>
                <a:lnTo>
                  <a:pt x="816" y="1040"/>
                </a:lnTo>
                <a:lnTo>
                  <a:pt x="832" y="1088"/>
                </a:lnTo>
                <a:lnTo>
                  <a:pt x="832" y="1120"/>
                </a:lnTo>
                <a:lnTo>
                  <a:pt x="832" y="1152"/>
                </a:lnTo>
                <a:lnTo>
                  <a:pt x="832" y="1184"/>
                </a:lnTo>
                <a:lnTo>
                  <a:pt x="832" y="1216"/>
                </a:lnTo>
                <a:lnTo>
                  <a:pt x="832" y="1248"/>
                </a:lnTo>
                <a:lnTo>
                  <a:pt x="912" y="1168"/>
                </a:lnTo>
                <a:lnTo>
                  <a:pt x="816" y="1216"/>
                </a:lnTo>
              </a:path>
            </a:pathLst>
          </a:custGeom>
          <a:solidFill>
            <a:srgbClr val="5151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79" name="Freeform 19">
            <a:extLst>
              <a:ext uri="{FF2B5EF4-FFF2-40B4-BE49-F238E27FC236}">
                <a16:creationId xmlns:a16="http://schemas.microsoft.com/office/drawing/2014/main" id="{392502E0-FD68-7445-802B-3A94F3448426}"/>
              </a:ext>
            </a:extLst>
          </p:cNvPr>
          <p:cNvSpPr>
            <a:spLocks/>
          </p:cNvSpPr>
          <p:nvPr/>
        </p:nvSpPr>
        <p:spPr bwMode="auto">
          <a:xfrm>
            <a:off x="4808538" y="990600"/>
            <a:ext cx="2709862" cy="2684463"/>
          </a:xfrm>
          <a:custGeom>
            <a:avLst/>
            <a:gdLst>
              <a:gd name="T0" fmla="*/ 93662 w 1707"/>
              <a:gd name="T1" fmla="*/ 12700 h 1691"/>
              <a:gd name="T2" fmla="*/ 106362 w 1707"/>
              <a:gd name="T3" fmla="*/ 190500 h 1691"/>
              <a:gd name="T4" fmla="*/ 119062 w 1707"/>
              <a:gd name="T5" fmla="*/ 228600 h 1691"/>
              <a:gd name="T6" fmla="*/ 284162 w 1707"/>
              <a:gd name="T7" fmla="*/ 254000 h 1691"/>
              <a:gd name="T8" fmla="*/ 525462 w 1707"/>
              <a:gd name="T9" fmla="*/ 317500 h 1691"/>
              <a:gd name="T10" fmla="*/ 715962 w 1707"/>
              <a:gd name="T11" fmla="*/ 342900 h 1691"/>
              <a:gd name="T12" fmla="*/ 1096962 w 1707"/>
              <a:gd name="T13" fmla="*/ 457200 h 1691"/>
              <a:gd name="T14" fmla="*/ 1173162 w 1707"/>
              <a:gd name="T15" fmla="*/ 482600 h 1691"/>
              <a:gd name="T16" fmla="*/ 1554162 w 1707"/>
              <a:gd name="T17" fmla="*/ 736600 h 1691"/>
              <a:gd name="T18" fmla="*/ 1706562 w 1707"/>
              <a:gd name="T19" fmla="*/ 838200 h 1691"/>
              <a:gd name="T20" fmla="*/ 1770062 w 1707"/>
              <a:gd name="T21" fmla="*/ 889000 h 1691"/>
              <a:gd name="T22" fmla="*/ 1795462 w 1707"/>
              <a:gd name="T23" fmla="*/ 927100 h 1691"/>
              <a:gd name="T24" fmla="*/ 1833562 w 1707"/>
              <a:gd name="T25" fmla="*/ 952500 h 1691"/>
              <a:gd name="T26" fmla="*/ 1935162 w 1707"/>
              <a:gd name="T27" fmla="*/ 1054100 h 1691"/>
              <a:gd name="T28" fmla="*/ 2074862 w 1707"/>
              <a:gd name="T29" fmla="*/ 1282700 h 1691"/>
              <a:gd name="T30" fmla="*/ 2252662 w 1707"/>
              <a:gd name="T31" fmla="*/ 1549400 h 1691"/>
              <a:gd name="T32" fmla="*/ 2303462 w 1707"/>
              <a:gd name="T33" fmla="*/ 1625600 h 1691"/>
              <a:gd name="T34" fmla="*/ 2354262 w 1707"/>
              <a:gd name="T35" fmla="*/ 1778000 h 1691"/>
              <a:gd name="T36" fmla="*/ 2417762 w 1707"/>
              <a:gd name="T37" fmla="*/ 1892300 h 1691"/>
              <a:gd name="T38" fmla="*/ 2481262 w 1707"/>
              <a:gd name="T39" fmla="*/ 2171700 h 1691"/>
              <a:gd name="T40" fmla="*/ 2506662 w 1707"/>
              <a:gd name="T41" fmla="*/ 2514600 h 1691"/>
              <a:gd name="T42" fmla="*/ 2532062 w 1707"/>
              <a:gd name="T43" fmla="*/ 2641600 h 1691"/>
              <a:gd name="T44" fmla="*/ 2633662 w 1707"/>
              <a:gd name="T45" fmla="*/ 2679700 h 1691"/>
              <a:gd name="T46" fmla="*/ 2709862 w 1707"/>
              <a:gd name="T47" fmla="*/ 2590800 h 1691"/>
              <a:gd name="T48" fmla="*/ 2595562 w 1707"/>
              <a:gd name="T49" fmla="*/ 1943100 h 1691"/>
              <a:gd name="T50" fmla="*/ 2443162 w 1707"/>
              <a:gd name="T51" fmla="*/ 1562100 h 1691"/>
              <a:gd name="T52" fmla="*/ 2405062 w 1707"/>
              <a:gd name="T53" fmla="*/ 1447800 h 1691"/>
              <a:gd name="T54" fmla="*/ 2278062 w 1707"/>
              <a:gd name="T55" fmla="*/ 1219200 h 1691"/>
              <a:gd name="T56" fmla="*/ 2125662 w 1707"/>
              <a:gd name="T57" fmla="*/ 990600 h 1691"/>
              <a:gd name="T58" fmla="*/ 2087562 w 1707"/>
              <a:gd name="T59" fmla="*/ 952500 h 1691"/>
              <a:gd name="T60" fmla="*/ 2062162 w 1707"/>
              <a:gd name="T61" fmla="*/ 914400 h 1691"/>
              <a:gd name="T62" fmla="*/ 2189162 w 1707"/>
              <a:gd name="T63" fmla="*/ 990600 h 1691"/>
              <a:gd name="T64" fmla="*/ 2239962 w 1707"/>
              <a:gd name="T65" fmla="*/ 1028700 h 1691"/>
              <a:gd name="T66" fmla="*/ 2163762 w 1707"/>
              <a:gd name="T67" fmla="*/ 1003300 h 1691"/>
              <a:gd name="T68" fmla="*/ 2125662 w 1707"/>
              <a:gd name="T69" fmla="*/ 990600 h 1691"/>
              <a:gd name="T70" fmla="*/ 2049462 w 1707"/>
              <a:gd name="T71" fmla="*/ 927100 h 1691"/>
              <a:gd name="T72" fmla="*/ 2024062 w 1707"/>
              <a:gd name="T73" fmla="*/ 838200 h 1691"/>
              <a:gd name="T74" fmla="*/ 1871662 w 1707"/>
              <a:gd name="T75" fmla="*/ 723900 h 1691"/>
              <a:gd name="T76" fmla="*/ 1465262 w 1707"/>
              <a:gd name="T77" fmla="*/ 419100 h 1691"/>
              <a:gd name="T78" fmla="*/ 1084262 w 1707"/>
              <a:gd name="T79" fmla="*/ 203200 h 1691"/>
              <a:gd name="T80" fmla="*/ 855662 w 1707"/>
              <a:gd name="T81" fmla="*/ 127000 h 1691"/>
              <a:gd name="T82" fmla="*/ 817562 w 1707"/>
              <a:gd name="T83" fmla="*/ 101600 h 1691"/>
              <a:gd name="T84" fmla="*/ 576262 w 1707"/>
              <a:gd name="T85" fmla="*/ 63500 h 1691"/>
              <a:gd name="T86" fmla="*/ 271462 w 1707"/>
              <a:gd name="T87" fmla="*/ 0 h 1691"/>
              <a:gd name="T88" fmla="*/ 93662 w 1707"/>
              <a:gd name="T89" fmla="*/ 12700 h 169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707" h="1691">
                <a:moveTo>
                  <a:pt x="59" y="8"/>
                </a:moveTo>
                <a:cubicBezTo>
                  <a:pt x="61" y="45"/>
                  <a:pt x="62" y="82"/>
                  <a:pt x="67" y="120"/>
                </a:cubicBezTo>
                <a:cubicBezTo>
                  <a:pt x="67" y="128"/>
                  <a:pt x="69" y="138"/>
                  <a:pt x="75" y="144"/>
                </a:cubicBezTo>
                <a:cubicBezTo>
                  <a:pt x="99" y="168"/>
                  <a:pt x="144" y="155"/>
                  <a:pt x="179" y="160"/>
                </a:cubicBezTo>
                <a:cubicBezTo>
                  <a:pt x="232" y="166"/>
                  <a:pt x="278" y="192"/>
                  <a:pt x="331" y="200"/>
                </a:cubicBezTo>
                <a:cubicBezTo>
                  <a:pt x="438" y="215"/>
                  <a:pt x="377" y="199"/>
                  <a:pt x="451" y="216"/>
                </a:cubicBezTo>
                <a:cubicBezTo>
                  <a:pt x="533" y="234"/>
                  <a:pt x="614" y="254"/>
                  <a:pt x="691" y="288"/>
                </a:cubicBezTo>
                <a:cubicBezTo>
                  <a:pt x="706" y="294"/>
                  <a:pt x="724" y="294"/>
                  <a:pt x="739" y="304"/>
                </a:cubicBezTo>
                <a:cubicBezTo>
                  <a:pt x="818" y="357"/>
                  <a:pt x="899" y="410"/>
                  <a:pt x="979" y="464"/>
                </a:cubicBezTo>
                <a:cubicBezTo>
                  <a:pt x="1012" y="486"/>
                  <a:pt x="1035" y="514"/>
                  <a:pt x="1075" y="528"/>
                </a:cubicBezTo>
                <a:cubicBezTo>
                  <a:pt x="1120" y="596"/>
                  <a:pt x="1059" y="515"/>
                  <a:pt x="1115" y="560"/>
                </a:cubicBezTo>
                <a:cubicBezTo>
                  <a:pt x="1122" y="566"/>
                  <a:pt x="1124" y="577"/>
                  <a:pt x="1131" y="584"/>
                </a:cubicBezTo>
                <a:cubicBezTo>
                  <a:pt x="1137" y="590"/>
                  <a:pt x="1147" y="593"/>
                  <a:pt x="1155" y="600"/>
                </a:cubicBezTo>
                <a:cubicBezTo>
                  <a:pt x="1180" y="621"/>
                  <a:pt x="1191" y="645"/>
                  <a:pt x="1219" y="664"/>
                </a:cubicBezTo>
                <a:cubicBezTo>
                  <a:pt x="1230" y="681"/>
                  <a:pt x="1295" y="796"/>
                  <a:pt x="1307" y="808"/>
                </a:cubicBezTo>
                <a:cubicBezTo>
                  <a:pt x="1355" y="856"/>
                  <a:pt x="1386" y="917"/>
                  <a:pt x="1419" y="976"/>
                </a:cubicBezTo>
                <a:cubicBezTo>
                  <a:pt x="1428" y="992"/>
                  <a:pt x="1444" y="1005"/>
                  <a:pt x="1451" y="1024"/>
                </a:cubicBezTo>
                <a:cubicBezTo>
                  <a:pt x="1458" y="1045"/>
                  <a:pt x="1468" y="1098"/>
                  <a:pt x="1483" y="1120"/>
                </a:cubicBezTo>
                <a:cubicBezTo>
                  <a:pt x="1497" y="1141"/>
                  <a:pt x="1512" y="1168"/>
                  <a:pt x="1523" y="1192"/>
                </a:cubicBezTo>
                <a:cubicBezTo>
                  <a:pt x="1547" y="1247"/>
                  <a:pt x="1548" y="1309"/>
                  <a:pt x="1563" y="1368"/>
                </a:cubicBezTo>
                <a:cubicBezTo>
                  <a:pt x="1568" y="1467"/>
                  <a:pt x="1568" y="1496"/>
                  <a:pt x="1579" y="1584"/>
                </a:cubicBezTo>
                <a:cubicBezTo>
                  <a:pt x="1582" y="1611"/>
                  <a:pt x="1578" y="1642"/>
                  <a:pt x="1595" y="1664"/>
                </a:cubicBezTo>
                <a:cubicBezTo>
                  <a:pt x="1610" y="1683"/>
                  <a:pt x="1637" y="1683"/>
                  <a:pt x="1659" y="1688"/>
                </a:cubicBezTo>
                <a:cubicBezTo>
                  <a:pt x="1706" y="1678"/>
                  <a:pt x="1707" y="1691"/>
                  <a:pt x="1707" y="1632"/>
                </a:cubicBezTo>
                <a:cubicBezTo>
                  <a:pt x="1707" y="1446"/>
                  <a:pt x="1701" y="1374"/>
                  <a:pt x="1635" y="1224"/>
                </a:cubicBezTo>
                <a:cubicBezTo>
                  <a:pt x="1600" y="1145"/>
                  <a:pt x="1573" y="1062"/>
                  <a:pt x="1539" y="984"/>
                </a:cubicBezTo>
                <a:cubicBezTo>
                  <a:pt x="1528" y="960"/>
                  <a:pt x="1529" y="933"/>
                  <a:pt x="1515" y="912"/>
                </a:cubicBezTo>
                <a:cubicBezTo>
                  <a:pt x="1484" y="866"/>
                  <a:pt x="1459" y="816"/>
                  <a:pt x="1435" y="768"/>
                </a:cubicBezTo>
                <a:cubicBezTo>
                  <a:pt x="1412" y="723"/>
                  <a:pt x="1372" y="657"/>
                  <a:pt x="1339" y="624"/>
                </a:cubicBezTo>
                <a:cubicBezTo>
                  <a:pt x="1331" y="616"/>
                  <a:pt x="1322" y="608"/>
                  <a:pt x="1315" y="600"/>
                </a:cubicBezTo>
                <a:cubicBezTo>
                  <a:pt x="1308" y="592"/>
                  <a:pt x="1289" y="572"/>
                  <a:pt x="1299" y="576"/>
                </a:cubicBezTo>
                <a:cubicBezTo>
                  <a:pt x="1328" y="586"/>
                  <a:pt x="1354" y="605"/>
                  <a:pt x="1379" y="624"/>
                </a:cubicBezTo>
                <a:cubicBezTo>
                  <a:pt x="1389" y="632"/>
                  <a:pt x="1422" y="642"/>
                  <a:pt x="1411" y="648"/>
                </a:cubicBezTo>
                <a:cubicBezTo>
                  <a:pt x="1395" y="655"/>
                  <a:pt x="1379" y="637"/>
                  <a:pt x="1363" y="632"/>
                </a:cubicBezTo>
                <a:cubicBezTo>
                  <a:pt x="1355" y="629"/>
                  <a:pt x="1339" y="624"/>
                  <a:pt x="1339" y="624"/>
                </a:cubicBezTo>
                <a:cubicBezTo>
                  <a:pt x="1324" y="609"/>
                  <a:pt x="1304" y="600"/>
                  <a:pt x="1291" y="584"/>
                </a:cubicBezTo>
                <a:cubicBezTo>
                  <a:pt x="1278" y="568"/>
                  <a:pt x="1287" y="542"/>
                  <a:pt x="1275" y="528"/>
                </a:cubicBezTo>
                <a:cubicBezTo>
                  <a:pt x="1270" y="522"/>
                  <a:pt x="1190" y="463"/>
                  <a:pt x="1179" y="456"/>
                </a:cubicBezTo>
                <a:cubicBezTo>
                  <a:pt x="1119" y="366"/>
                  <a:pt x="1013" y="314"/>
                  <a:pt x="923" y="264"/>
                </a:cubicBezTo>
                <a:cubicBezTo>
                  <a:pt x="842" y="219"/>
                  <a:pt x="767" y="165"/>
                  <a:pt x="683" y="128"/>
                </a:cubicBezTo>
                <a:cubicBezTo>
                  <a:pt x="640" y="109"/>
                  <a:pt x="577" y="105"/>
                  <a:pt x="539" y="80"/>
                </a:cubicBezTo>
                <a:cubicBezTo>
                  <a:pt x="531" y="74"/>
                  <a:pt x="523" y="67"/>
                  <a:pt x="515" y="64"/>
                </a:cubicBezTo>
                <a:cubicBezTo>
                  <a:pt x="470" y="44"/>
                  <a:pt x="408" y="46"/>
                  <a:pt x="363" y="40"/>
                </a:cubicBezTo>
                <a:cubicBezTo>
                  <a:pt x="298" y="31"/>
                  <a:pt x="234" y="12"/>
                  <a:pt x="171" y="0"/>
                </a:cubicBezTo>
                <a:cubicBezTo>
                  <a:pt x="37" y="8"/>
                  <a:pt x="0" y="8"/>
                  <a:pt x="59" y="8"/>
                </a:cubicBezTo>
                <a:close/>
              </a:path>
            </a:pathLst>
          </a:custGeom>
          <a:solidFill>
            <a:srgbClr val="51525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82" name="Freeform 22">
            <a:extLst>
              <a:ext uri="{FF2B5EF4-FFF2-40B4-BE49-F238E27FC236}">
                <a16:creationId xmlns:a16="http://schemas.microsoft.com/office/drawing/2014/main" id="{DF068236-AC3D-4F44-A9CB-62F253DA0BF9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177800 w 695"/>
              <a:gd name="T1" fmla="*/ 176213 h 652"/>
              <a:gd name="T2" fmla="*/ 141288 w 695"/>
              <a:gd name="T3" fmla="*/ 287338 h 652"/>
              <a:gd name="T4" fmla="*/ 115888 w 695"/>
              <a:gd name="T5" fmla="*/ 361950 h 652"/>
              <a:gd name="T6" fmla="*/ 41275 w 695"/>
              <a:gd name="T7" fmla="*/ 412750 h 652"/>
              <a:gd name="T8" fmla="*/ 65088 w 695"/>
              <a:gd name="T9" fmla="*/ 685800 h 652"/>
              <a:gd name="T10" fmla="*/ 53975 w 695"/>
              <a:gd name="T11" fmla="*/ 736600 h 652"/>
              <a:gd name="T12" fmla="*/ 28575 w 695"/>
              <a:gd name="T13" fmla="*/ 811213 h 652"/>
              <a:gd name="T14" fmla="*/ 152400 w 695"/>
              <a:gd name="T15" fmla="*/ 996950 h 652"/>
              <a:gd name="T16" fmla="*/ 227013 w 695"/>
              <a:gd name="T17" fmla="*/ 1022350 h 652"/>
              <a:gd name="T18" fmla="*/ 265113 w 695"/>
              <a:gd name="T19" fmla="*/ 1035050 h 652"/>
              <a:gd name="T20" fmla="*/ 650875 w 695"/>
              <a:gd name="T21" fmla="*/ 973138 h 652"/>
              <a:gd name="T22" fmla="*/ 676275 w 695"/>
              <a:gd name="T23" fmla="*/ 935038 h 652"/>
              <a:gd name="T24" fmla="*/ 725488 w 695"/>
              <a:gd name="T25" fmla="*/ 885825 h 652"/>
              <a:gd name="T26" fmla="*/ 738188 w 695"/>
              <a:gd name="T27" fmla="*/ 847725 h 652"/>
              <a:gd name="T28" fmla="*/ 812800 w 695"/>
              <a:gd name="T29" fmla="*/ 798513 h 652"/>
              <a:gd name="T30" fmla="*/ 887413 w 695"/>
              <a:gd name="T31" fmla="*/ 773113 h 652"/>
              <a:gd name="T32" fmla="*/ 925513 w 695"/>
              <a:gd name="T33" fmla="*/ 760413 h 652"/>
              <a:gd name="T34" fmla="*/ 1023938 w 695"/>
              <a:gd name="T35" fmla="*/ 685800 h 652"/>
              <a:gd name="T36" fmla="*/ 974725 w 695"/>
              <a:gd name="T37" fmla="*/ 461963 h 652"/>
              <a:gd name="T38" fmla="*/ 787400 w 695"/>
              <a:gd name="T39" fmla="*/ 425450 h 652"/>
              <a:gd name="T40" fmla="*/ 712788 w 695"/>
              <a:gd name="T41" fmla="*/ 238125 h 652"/>
              <a:gd name="T42" fmla="*/ 676275 w 695"/>
              <a:gd name="T43" fmla="*/ 225425 h 652"/>
              <a:gd name="T44" fmla="*/ 601663 w 695"/>
              <a:gd name="T45" fmla="*/ 176213 h 652"/>
              <a:gd name="T46" fmla="*/ 601663 w 695"/>
              <a:gd name="T47" fmla="*/ 176213 h 652"/>
              <a:gd name="T48" fmla="*/ 514350 w 695"/>
              <a:gd name="T49" fmla="*/ 101600 h 652"/>
              <a:gd name="T50" fmla="*/ 427038 w 695"/>
              <a:gd name="T51" fmla="*/ 1588 h 652"/>
              <a:gd name="T52" fmla="*/ 239713 w 695"/>
              <a:gd name="T53" fmla="*/ 14288 h 652"/>
              <a:gd name="T54" fmla="*/ 190500 w 695"/>
              <a:gd name="T55" fmla="*/ 188913 h 652"/>
              <a:gd name="T56" fmla="*/ 165100 w 695"/>
              <a:gd name="T57" fmla="*/ 225425 h 652"/>
              <a:gd name="T58" fmla="*/ 177800 w 695"/>
              <a:gd name="T59" fmla="*/ 176213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0968" name="Rectangle 8">
            <a:extLst>
              <a:ext uri="{FF2B5EF4-FFF2-40B4-BE49-F238E27FC236}">
                <a16:creationId xmlns:a16="http://schemas.microsoft.com/office/drawing/2014/main" id="{19ACCB10-340A-2C48-81FC-B0FC63140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1963" y="40005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K</a:t>
            </a:r>
          </a:p>
        </p:txBody>
      </p:sp>
      <p:sp>
        <p:nvSpPr>
          <p:cNvPr id="40986" name="Text Box 26">
            <a:extLst>
              <a:ext uri="{FF2B5EF4-FFF2-40B4-BE49-F238E27FC236}">
                <a16:creationId xmlns:a16="http://schemas.microsoft.com/office/drawing/2014/main" id="{EF63E6F7-8DCF-794B-8C6A-CE94A4B6B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666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88" name="Text Box 28">
            <a:extLst>
              <a:ext uri="{FF2B5EF4-FFF2-40B4-BE49-F238E27FC236}">
                <a16:creationId xmlns:a16="http://schemas.microsoft.com/office/drawing/2014/main" id="{724017F1-8037-E64F-968F-E706CA433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6184900"/>
            <a:ext cx="25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40989" name="Text Box 29">
            <a:extLst>
              <a:ext uri="{FF2B5EF4-FFF2-40B4-BE49-F238E27FC236}">
                <a16:creationId xmlns:a16="http://schemas.microsoft.com/office/drawing/2014/main" id="{5CD25010-3B61-8048-8939-8ADDC2D37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90" name="Text Box 30">
            <a:extLst>
              <a:ext uri="{FF2B5EF4-FFF2-40B4-BE49-F238E27FC236}">
                <a16:creationId xmlns:a16="http://schemas.microsoft.com/office/drawing/2014/main" id="{C7920556-916D-8042-8157-692CADB86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53</a:t>
            </a:r>
          </a:p>
        </p:txBody>
      </p:sp>
      <p:sp>
        <p:nvSpPr>
          <p:cNvPr id="40991" name="Text Box 31">
            <a:extLst>
              <a:ext uri="{FF2B5EF4-FFF2-40B4-BE49-F238E27FC236}">
                <a16:creationId xmlns:a16="http://schemas.microsoft.com/office/drawing/2014/main" id="{1CC5F493-130D-4C4D-924E-C1CD609E4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</a:p>
        </p:txBody>
      </p:sp>
      <p:sp>
        <p:nvSpPr>
          <p:cNvPr id="40994" name="Text Box 34">
            <a:extLst>
              <a:ext uri="{FF2B5EF4-FFF2-40B4-BE49-F238E27FC236}">
                <a16:creationId xmlns:a16="http://schemas.microsoft.com/office/drawing/2014/main" id="{BB590A8C-3E01-4945-8D42-A2A183901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2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Buku Panduan hlm. 8-14</a:t>
            </a:r>
          </a:p>
        </p:txBody>
      </p:sp>
      <p:pic>
        <p:nvPicPr>
          <p:cNvPr id="40997" name="Picture 37" descr="Kakap">
            <a:extLst>
              <a:ext uri="{FF2B5EF4-FFF2-40B4-BE49-F238E27FC236}">
                <a16:creationId xmlns:a16="http://schemas.microsoft.com/office/drawing/2014/main" id="{B5B4128D-2F98-E240-830A-414EF6ABE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2717800"/>
            <a:ext cx="6954838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8" name="Rectangle 38">
            <a:extLst>
              <a:ext uri="{FF2B5EF4-FFF2-40B4-BE49-F238E27FC236}">
                <a16:creationId xmlns:a16="http://schemas.microsoft.com/office/drawing/2014/main" id="{9A6CA240-AE62-D74B-858B-E0DB5CFD0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393700"/>
            <a:ext cx="16319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K</a:t>
            </a:r>
          </a:p>
        </p:txBody>
      </p:sp>
      <p:sp>
        <p:nvSpPr>
          <p:cNvPr id="40999" name="Rectangle 39">
            <a:extLst>
              <a:ext uri="{FF2B5EF4-FFF2-40B4-BE49-F238E27FC236}">
                <a16:creationId xmlns:a16="http://schemas.microsoft.com/office/drawing/2014/main" id="{6B1DB510-61D9-B941-9046-BF38D8285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39370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41000" name="Rectangle 40">
            <a:extLst>
              <a:ext uri="{FF2B5EF4-FFF2-40B4-BE49-F238E27FC236}">
                <a16:creationId xmlns:a16="http://schemas.microsoft.com/office/drawing/2014/main" id="{95991929-02AF-064B-8C2E-811A61A84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5" y="387350"/>
            <a:ext cx="1606550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A</a:t>
            </a:r>
          </a:p>
        </p:txBody>
      </p:sp>
      <p:sp>
        <p:nvSpPr>
          <p:cNvPr id="41001" name="Rectangle 41">
            <a:extLst>
              <a:ext uri="{FF2B5EF4-FFF2-40B4-BE49-F238E27FC236}">
                <a16:creationId xmlns:a16="http://schemas.microsoft.com/office/drawing/2014/main" id="{F009D0B7-1183-C44F-A890-63EC5F6FC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2650" y="390525"/>
            <a:ext cx="1220788" cy="249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600" b="0" i="0" u="none" strike="noStrike" kern="1200" cap="none" spc="0" normalizeH="0" baseline="0" noProof="0">
                <a:ln>
                  <a:noFill/>
                </a:ln>
                <a:solidFill>
                  <a:srgbClr val="51D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9FFECB-938D-C943-9D0B-E4E3E5C11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0" y="1860550"/>
            <a:ext cx="2605088" cy="1854200"/>
          </a:xfrm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KAKAP</a:t>
            </a:r>
          </a:p>
        </p:txBody>
      </p:sp>
    </p:spTree>
    <p:extLst>
      <p:ext uri="{BB962C8B-B14F-4D97-AF65-F5344CB8AC3E}">
        <p14:creationId xmlns:p14="http://schemas.microsoft.com/office/powerpoint/2010/main" val="3048799935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8" presetClass="exit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79191E-6 L -0.16111 -1.79191E-6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410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5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4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 autoUpdateAnimBg="0"/>
      <p:bldP spid="40968" grpId="1"/>
      <p:bldP spid="40998" grpId="0" autoUpdateAnimBg="0"/>
      <p:bldP spid="40999" grpId="0" autoUpdateAnimBg="0"/>
      <p:bldP spid="41000" grpId="0" autoUpdateAnimBg="0"/>
      <p:bldP spid="41000" grpId="1"/>
      <p:bldP spid="41001" grpId="0" autoUpdateAnimBg="0"/>
      <p:bldP spid="41001" grpId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764BBE61-6283-3649-9987-844C66A811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412750" y="1295400"/>
            <a:ext cx="8382000" cy="1143000"/>
          </a:xfrm>
          <a:noFill/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KE</a:t>
            </a:r>
            <a:r>
              <a:rPr lang="en-US" altLang="en-US">
                <a:solidFill>
                  <a:srgbClr val="00FF00"/>
                </a:solidFill>
                <a:ea typeface="ＭＳ Ｐゴシック" panose="020B0600070205080204" pitchFamily="34" charset="-128"/>
              </a:rPr>
              <a:t>  3  KOMUNITAS ADALAH</a:t>
            </a:r>
            <a:r>
              <a:rPr lang="en-US" altLang="en-US">
                <a:solidFill>
                  <a:srgbClr val="FAFD00"/>
                </a:solidFill>
                <a:ea typeface="ＭＳ Ｐゴシック" panose="020B0600070205080204" pitchFamily="34" charset="-128"/>
              </a:rPr>
              <a:t>:</a:t>
            </a:r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3AD56200-C812-D049-9962-FAA32565A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58750"/>
            <a:ext cx="742950" cy="14335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092" name="Rectangle 4">
            <a:extLst>
              <a:ext uri="{FF2B5EF4-FFF2-40B4-BE49-F238E27FC236}">
                <a16:creationId xmlns:a16="http://schemas.microsoft.com/office/drawing/2014/main" id="{997DD480-7A25-5444-8112-AB02BD2A1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lIns="90487" tIns="44450" rIns="90487" bIns="4445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D34A"/>
                </a:solidFill>
                <a:effectLst/>
                <a:uLnTx/>
                <a:uFillTx/>
                <a:latin typeface="Times" pitchFamily="-112" charset="0"/>
                <a:ea typeface="ＭＳ Ｐゴシック" charset="0"/>
                <a:cs typeface="ＭＳ Ｐゴシック" charset="0"/>
              </a:rPr>
              <a:t>7</a:t>
            </a:r>
          </a:p>
        </p:txBody>
      </p:sp>
      <p:sp>
        <p:nvSpPr>
          <p:cNvPr id="217093" name="Line 5">
            <a:extLst>
              <a:ext uri="{FF2B5EF4-FFF2-40B4-BE49-F238E27FC236}">
                <a16:creationId xmlns:a16="http://schemas.microsoft.com/office/drawing/2014/main" id="{BBFE859F-5B2D-B34E-A1A7-227028C95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3600" y="838200"/>
            <a:ext cx="3111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05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4117" name="Freeform 6">
            <a:extLst>
              <a:ext uri="{FF2B5EF4-FFF2-40B4-BE49-F238E27FC236}">
                <a16:creationId xmlns:a16="http://schemas.microsoft.com/office/drawing/2014/main" id="{2E0A7A8F-234B-7442-B63E-19084A68FD70}"/>
              </a:ext>
            </a:extLst>
          </p:cNvPr>
          <p:cNvSpPr>
            <a:spLocks/>
          </p:cNvSpPr>
          <p:nvPr/>
        </p:nvSpPr>
        <p:spPr bwMode="auto">
          <a:xfrm>
            <a:off x="7131050" y="2638425"/>
            <a:ext cx="1103313" cy="1035050"/>
          </a:xfrm>
          <a:custGeom>
            <a:avLst/>
            <a:gdLst>
              <a:gd name="T0" fmla="*/ 2147483647 w 695"/>
              <a:gd name="T1" fmla="*/ 2147483647 h 652"/>
              <a:gd name="T2" fmla="*/ 2147483647 w 695"/>
              <a:gd name="T3" fmla="*/ 2147483647 h 652"/>
              <a:gd name="T4" fmla="*/ 2147483647 w 695"/>
              <a:gd name="T5" fmla="*/ 2147483647 h 652"/>
              <a:gd name="T6" fmla="*/ 2147483647 w 695"/>
              <a:gd name="T7" fmla="*/ 2147483647 h 652"/>
              <a:gd name="T8" fmla="*/ 2147483647 w 695"/>
              <a:gd name="T9" fmla="*/ 2147483647 h 652"/>
              <a:gd name="T10" fmla="*/ 2147483647 w 695"/>
              <a:gd name="T11" fmla="*/ 2147483647 h 652"/>
              <a:gd name="T12" fmla="*/ 2147483647 w 695"/>
              <a:gd name="T13" fmla="*/ 2147483647 h 652"/>
              <a:gd name="T14" fmla="*/ 2147483647 w 695"/>
              <a:gd name="T15" fmla="*/ 2147483647 h 652"/>
              <a:gd name="T16" fmla="*/ 2147483647 w 695"/>
              <a:gd name="T17" fmla="*/ 2147483647 h 652"/>
              <a:gd name="T18" fmla="*/ 2147483647 w 695"/>
              <a:gd name="T19" fmla="*/ 2147483647 h 652"/>
              <a:gd name="T20" fmla="*/ 2147483647 w 695"/>
              <a:gd name="T21" fmla="*/ 2147483647 h 652"/>
              <a:gd name="T22" fmla="*/ 2147483647 w 695"/>
              <a:gd name="T23" fmla="*/ 2147483647 h 652"/>
              <a:gd name="T24" fmla="*/ 2147483647 w 695"/>
              <a:gd name="T25" fmla="*/ 2147483647 h 652"/>
              <a:gd name="T26" fmla="*/ 2147483647 w 695"/>
              <a:gd name="T27" fmla="*/ 2147483647 h 652"/>
              <a:gd name="T28" fmla="*/ 2147483647 w 695"/>
              <a:gd name="T29" fmla="*/ 2147483647 h 652"/>
              <a:gd name="T30" fmla="*/ 2147483647 w 695"/>
              <a:gd name="T31" fmla="*/ 2147483647 h 652"/>
              <a:gd name="T32" fmla="*/ 2147483647 w 695"/>
              <a:gd name="T33" fmla="*/ 2147483647 h 652"/>
              <a:gd name="T34" fmla="*/ 2147483647 w 695"/>
              <a:gd name="T35" fmla="*/ 2147483647 h 652"/>
              <a:gd name="T36" fmla="*/ 2147483647 w 695"/>
              <a:gd name="T37" fmla="*/ 2147483647 h 652"/>
              <a:gd name="T38" fmla="*/ 2147483647 w 695"/>
              <a:gd name="T39" fmla="*/ 2147483647 h 652"/>
              <a:gd name="T40" fmla="*/ 2147483647 w 695"/>
              <a:gd name="T41" fmla="*/ 2147483647 h 652"/>
              <a:gd name="T42" fmla="*/ 2147483647 w 695"/>
              <a:gd name="T43" fmla="*/ 2147483647 h 652"/>
              <a:gd name="T44" fmla="*/ 2147483647 w 695"/>
              <a:gd name="T45" fmla="*/ 2147483647 h 652"/>
              <a:gd name="T46" fmla="*/ 2147483647 w 695"/>
              <a:gd name="T47" fmla="*/ 2147483647 h 652"/>
              <a:gd name="T48" fmla="*/ 2147483647 w 695"/>
              <a:gd name="T49" fmla="*/ 2147483647 h 652"/>
              <a:gd name="T50" fmla="*/ 2147483647 w 695"/>
              <a:gd name="T51" fmla="*/ 2147483647 h 652"/>
              <a:gd name="T52" fmla="*/ 2147483647 w 695"/>
              <a:gd name="T53" fmla="*/ 2147483647 h 652"/>
              <a:gd name="T54" fmla="*/ 2147483647 w 695"/>
              <a:gd name="T55" fmla="*/ 2147483647 h 652"/>
              <a:gd name="T56" fmla="*/ 2147483647 w 695"/>
              <a:gd name="T57" fmla="*/ 2147483647 h 652"/>
              <a:gd name="T58" fmla="*/ 2147483647 w 695"/>
              <a:gd name="T59" fmla="*/ 2147483647 h 652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695"/>
              <a:gd name="T91" fmla="*/ 0 h 652"/>
              <a:gd name="T92" fmla="*/ 695 w 695"/>
              <a:gd name="T93" fmla="*/ 652 h 652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695" h="652">
                <a:moveTo>
                  <a:pt x="112" y="111"/>
                </a:moveTo>
                <a:cubicBezTo>
                  <a:pt x="81" y="169"/>
                  <a:pt x="107" y="112"/>
                  <a:pt x="89" y="181"/>
                </a:cubicBezTo>
                <a:cubicBezTo>
                  <a:pt x="84" y="196"/>
                  <a:pt x="86" y="218"/>
                  <a:pt x="73" y="228"/>
                </a:cubicBezTo>
                <a:cubicBezTo>
                  <a:pt x="57" y="238"/>
                  <a:pt x="26" y="260"/>
                  <a:pt x="26" y="260"/>
                </a:cubicBezTo>
                <a:cubicBezTo>
                  <a:pt x="0" y="333"/>
                  <a:pt x="18" y="361"/>
                  <a:pt x="41" y="432"/>
                </a:cubicBezTo>
                <a:cubicBezTo>
                  <a:pt x="38" y="442"/>
                  <a:pt x="37" y="453"/>
                  <a:pt x="34" y="464"/>
                </a:cubicBezTo>
                <a:cubicBezTo>
                  <a:pt x="29" y="479"/>
                  <a:pt x="18" y="511"/>
                  <a:pt x="18" y="511"/>
                </a:cubicBezTo>
                <a:cubicBezTo>
                  <a:pt x="26" y="578"/>
                  <a:pt x="28" y="598"/>
                  <a:pt x="96" y="628"/>
                </a:cubicBezTo>
                <a:cubicBezTo>
                  <a:pt x="111" y="634"/>
                  <a:pt x="127" y="638"/>
                  <a:pt x="143" y="644"/>
                </a:cubicBezTo>
                <a:cubicBezTo>
                  <a:pt x="150" y="646"/>
                  <a:pt x="167" y="652"/>
                  <a:pt x="167" y="652"/>
                </a:cubicBezTo>
                <a:cubicBezTo>
                  <a:pt x="254" y="646"/>
                  <a:pt x="328" y="641"/>
                  <a:pt x="410" y="613"/>
                </a:cubicBezTo>
                <a:cubicBezTo>
                  <a:pt x="415" y="605"/>
                  <a:pt x="419" y="596"/>
                  <a:pt x="426" y="589"/>
                </a:cubicBezTo>
                <a:cubicBezTo>
                  <a:pt x="435" y="577"/>
                  <a:pt x="448" y="569"/>
                  <a:pt x="457" y="558"/>
                </a:cubicBezTo>
                <a:cubicBezTo>
                  <a:pt x="461" y="551"/>
                  <a:pt x="459" y="540"/>
                  <a:pt x="465" y="534"/>
                </a:cubicBezTo>
                <a:cubicBezTo>
                  <a:pt x="476" y="519"/>
                  <a:pt x="494" y="510"/>
                  <a:pt x="512" y="503"/>
                </a:cubicBezTo>
                <a:cubicBezTo>
                  <a:pt x="527" y="496"/>
                  <a:pt x="543" y="492"/>
                  <a:pt x="559" y="487"/>
                </a:cubicBezTo>
                <a:cubicBezTo>
                  <a:pt x="566" y="484"/>
                  <a:pt x="583" y="479"/>
                  <a:pt x="583" y="479"/>
                </a:cubicBezTo>
                <a:cubicBezTo>
                  <a:pt x="600" y="451"/>
                  <a:pt x="614" y="442"/>
                  <a:pt x="645" y="432"/>
                </a:cubicBezTo>
                <a:cubicBezTo>
                  <a:pt x="695" y="383"/>
                  <a:pt x="681" y="313"/>
                  <a:pt x="614" y="291"/>
                </a:cubicBezTo>
                <a:cubicBezTo>
                  <a:pt x="559" y="297"/>
                  <a:pt x="527" y="313"/>
                  <a:pt x="496" y="268"/>
                </a:cubicBezTo>
                <a:cubicBezTo>
                  <a:pt x="486" y="235"/>
                  <a:pt x="479" y="173"/>
                  <a:pt x="449" y="150"/>
                </a:cubicBezTo>
                <a:cubicBezTo>
                  <a:pt x="442" y="144"/>
                  <a:pt x="433" y="145"/>
                  <a:pt x="426" y="142"/>
                </a:cubicBezTo>
                <a:lnTo>
                  <a:pt x="379" y="111"/>
                </a:lnTo>
                <a:cubicBezTo>
                  <a:pt x="379" y="111"/>
                  <a:pt x="379" y="111"/>
                  <a:pt x="379" y="111"/>
                </a:cubicBezTo>
                <a:cubicBezTo>
                  <a:pt x="345" y="77"/>
                  <a:pt x="364" y="93"/>
                  <a:pt x="324" y="64"/>
                </a:cubicBezTo>
                <a:cubicBezTo>
                  <a:pt x="286" y="9"/>
                  <a:pt x="307" y="27"/>
                  <a:pt x="269" y="1"/>
                </a:cubicBezTo>
                <a:cubicBezTo>
                  <a:pt x="224" y="8"/>
                  <a:pt x="194" y="0"/>
                  <a:pt x="151" y="9"/>
                </a:cubicBezTo>
                <a:cubicBezTo>
                  <a:pt x="123" y="50"/>
                  <a:pt x="134" y="67"/>
                  <a:pt x="120" y="119"/>
                </a:cubicBezTo>
                <a:cubicBezTo>
                  <a:pt x="117" y="127"/>
                  <a:pt x="110" y="148"/>
                  <a:pt x="104" y="142"/>
                </a:cubicBezTo>
                <a:cubicBezTo>
                  <a:pt x="96" y="134"/>
                  <a:pt x="109" y="121"/>
                  <a:pt x="112" y="111"/>
                </a:cubicBezTo>
                <a:close/>
              </a:path>
            </a:pathLst>
          </a:custGeom>
          <a:solidFill>
            <a:srgbClr val="58595A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4118" name="Text Box 7">
            <a:extLst>
              <a:ext uri="{FF2B5EF4-FFF2-40B4-BE49-F238E27FC236}">
                <a16:creationId xmlns:a16="http://schemas.microsoft.com/office/drawing/2014/main" id="{A7356EBD-53CC-0147-8A25-3912860A1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3475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Comic Sans MS" panose="030F0902030302020204" pitchFamily="66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4119" name="Text Box 8">
            <a:extLst>
              <a:ext uri="{FF2B5EF4-FFF2-40B4-BE49-F238E27FC236}">
                <a16:creationId xmlns:a16="http://schemas.microsoft.com/office/drawing/2014/main" id="{12DF83AF-3BBB-0544-8A16-8763FCDBD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4120" name="Text Box 9">
            <a:extLst>
              <a:ext uri="{FF2B5EF4-FFF2-40B4-BE49-F238E27FC236}">
                <a16:creationId xmlns:a16="http://schemas.microsoft.com/office/drawing/2014/main" id="{C891C9EA-0AA2-0942-AC6D-14F1A5305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74121" name="Text Box 10">
            <a:extLst>
              <a:ext uri="{FF2B5EF4-FFF2-40B4-BE49-F238E27FC236}">
                <a16:creationId xmlns:a16="http://schemas.microsoft.com/office/drawing/2014/main" id="{5CD183EC-C26C-E940-98E7-AAB140CEC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6725" y="6534150"/>
            <a:ext cx="3254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52</a:t>
            </a:r>
          </a:p>
        </p:txBody>
      </p:sp>
      <p:sp>
        <p:nvSpPr>
          <p:cNvPr id="474122" name="Text Box 11">
            <a:extLst>
              <a:ext uri="{FF2B5EF4-FFF2-40B4-BE49-F238E27FC236}">
                <a16:creationId xmlns:a16="http://schemas.microsoft.com/office/drawing/2014/main" id="{5ABE5454-C2C8-FF48-8C7D-DB80C2E2CA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1725" y="6413500"/>
            <a:ext cx="325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6</a:t>
            </a:r>
          </a:p>
        </p:txBody>
      </p:sp>
      <p:sp>
        <p:nvSpPr>
          <p:cNvPr id="217100" name="Rectangle 12">
            <a:extLst>
              <a:ext uri="{FF2B5EF4-FFF2-40B4-BE49-F238E27FC236}">
                <a16:creationId xmlns:a16="http://schemas.microsoft.com/office/drawing/2014/main" id="{E27236C3-C0D0-AB4C-AE9A-E13F1C5B12F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-869950" y="2185988"/>
            <a:ext cx="9359900" cy="4114800"/>
          </a:xfrm>
          <a:ln w="12700">
            <a:miter lim="800000"/>
            <a:headEnd/>
            <a:tailEnd/>
          </a:ln>
        </p:spPr>
        <p:txBody>
          <a:bodyPr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marL="2179638" indent="-866775" algn="l" defTabSz="1033463">
              <a:buFont typeface="Monotype Sorts" pitchFamily="2" charset="2"/>
              <a:buChar char=""/>
            </a:pPr>
            <a:r>
              <a:rPr lang="en-US" altLang="en-US" sz="7200" b="1">
                <a:solidFill>
                  <a:srgbClr val="F6FE0A"/>
                </a:solidFill>
                <a:ea typeface="ＭＳ Ｐゴシック" panose="020B0600070205080204" pitchFamily="34" charset="-128"/>
              </a:rPr>
              <a:t>A </a:t>
            </a:r>
            <a:r>
              <a:rPr lang="en-US" altLang="en-US" sz="7200" b="1">
                <a:solidFill>
                  <a:srgbClr val="00FF00"/>
                </a:solidFill>
                <a:ea typeface="ＭＳ Ｐゴシック" panose="020B0600070205080204" pitchFamily="34" charset="-128"/>
              </a:rPr>
              <a:t>NARKI</a:t>
            </a:r>
          </a:p>
          <a:p>
            <a:pPr marL="2179638" indent="-866775" algn="l" defTabSz="1033463">
              <a:buFont typeface="Monotype Sorts" pitchFamily="2" charset="2"/>
              <a:buChar char=""/>
            </a:pPr>
            <a:r>
              <a:rPr lang="en-US" altLang="en-US" sz="7200" b="1">
                <a:solidFill>
                  <a:srgbClr val="F6FE0A"/>
                </a:solidFill>
                <a:ea typeface="ＭＳ Ｐゴシック" panose="020B0600070205080204" pitchFamily="34" charset="-128"/>
              </a:rPr>
              <a:t>K</a:t>
            </a:r>
            <a:r>
              <a:rPr lang="en-US" altLang="en-US" sz="7200" b="1">
                <a:solidFill>
                  <a:srgbClr val="00FF00"/>
                </a:solidFill>
                <a:ea typeface="ＭＳ Ｐゴシック" panose="020B0600070205080204" pitchFamily="34" charset="-128"/>
              </a:rPr>
              <a:t> ERAJAAN </a:t>
            </a:r>
          </a:p>
          <a:p>
            <a:pPr marL="2179638" indent="-866775" algn="l" defTabSz="1033463">
              <a:buFont typeface="Monotype Sorts" pitchFamily="2" charset="2"/>
              <a:buChar char=""/>
            </a:pPr>
            <a:r>
              <a:rPr lang="en-US" altLang="en-US" sz="7200" b="1">
                <a:solidFill>
                  <a:srgbClr val="F6FE0A"/>
                </a:solidFill>
                <a:ea typeface="ＭＳ Ｐゴシック" panose="020B0600070205080204" pitchFamily="34" charset="-128"/>
              </a:rPr>
              <a:t>P</a:t>
            </a:r>
            <a:r>
              <a:rPr lang="en-US" altLang="en-US" sz="7200" b="1">
                <a:solidFill>
                  <a:srgbClr val="00FF00"/>
                </a:solidFill>
                <a:ea typeface="ＭＳ Ｐゴシック" panose="020B0600070205080204" pitchFamily="34" charset="-128"/>
              </a:rPr>
              <a:t> EMBUANGAN</a:t>
            </a:r>
          </a:p>
        </p:txBody>
      </p:sp>
      <p:sp>
        <p:nvSpPr>
          <p:cNvPr id="217101" name="Oval 13">
            <a:extLst>
              <a:ext uri="{FF2B5EF4-FFF2-40B4-BE49-F238E27FC236}">
                <a16:creationId xmlns:a16="http://schemas.microsoft.com/office/drawing/2014/main" id="{FE59E686-151B-734D-B2C8-4002E4733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3571875"/>
            <a:ext cx="1189037" cy="110331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102" name="Oval 14">
            <a:extLst>
              <a:ext uri="{FF2B5EF4-FFF2-40B4-BE49-F238E27FC236}">
                <a16:creationId xmlns:a16="http://schemas.microsoft.com/office/drawing/2014/main" id="{292E8C59-FEF5-4A45-A3E3-8EC12024B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5063" y="4843463"/>
            <a:ext cx="1187450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7103" name="Oval 15">
            <a:extLst>
              <a:ext uri="{FF2B5EF4-FFF2-40B4-BE49-F238E27FC236}">
                <a16:creationId xmlns:a16="http://schemas.microsoft.com/office/drawing/2014/main" id="{7FC0B147-576D-934E-938B-7B387ED0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2255838"/>
            <a:ext cx="1190625" cy="11033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-112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4127" name="Text Box 16">
            <a:extLst>
              <a:ext uri="{FF2B5EF4-FFF2-40B4-BE49-F238E27FC236}">
                <a16:creationId xmlns:a16="http://schemas.microsoft.com/office/drawing/2014/main" id="{C256B695-D4D8-5E40-A69E-FDC53E871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7688" y="6270625"/>
            <a:ext cx="1954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Buku Panduan hlm. 8-14</a:t>
            </a:r>
          </a:p>
        </p:txBody>
      </p:sp>
    </p:spTree>
    <p:extLst>
      <p:ext uri="{BB962C8B-B14F-4D97-AF65-F5344CB8AC3E}">
        <p14:creationId xmlns:p14="http://schemas.microsoft.com/office/powerpoint/2010/main" val="2491675649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17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217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217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nimBg="1" autoUpdateAnimBg="0"/>
      <p:bldP spid="217100" grpId="0" build="p" autoUpdateAnimBg="0"/>
      <p:bldP spid="217101" grpId="0" animBg="1"/>
      <p:bldP spid="217102" grpId="0" animBg="1"/>
      <p:bldP spid="21710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161" name="Picture 3">
            <a:extLst>
              <a:ext uri="{FF2B5EF4-FFF2-40B4-BE49-F238E27FC236}">
                <a16:creationId xmlns:a16="http://schemas.microsoft.com/office/drawing/2014/main" id="{1878A076-F168-DE48-A983-7C38421B4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863"/>
            <a:ext cx="9145588" cy="685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2" name="Rectangle 2">
            <a:extLst>
              <a:ext uri="{FF2B5EF4-FFF2-40B4-BE49-F238E27FC236}">
                <a16:creationId xmlns:a16="http://schemas.microsoft.com/office/drawing/2014/main" id="{9ED7A9FF-A81D-9446-AD81-C0572D9DC9E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7029450"/>
            <a:ext cx="9169400" cy="1641475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FF"/>
                </a:solidFill>
              </a:rPr>
              <a:t>Two Saturdays, 24 &amp; 31 August </a:t>
            </a:r>
            <a:br>
              <a:rPr lang="en-US" altLang="en-US" b="1">
                <a:solidFill>
                  <a:srgbClr val="FFFFFF"/>
                </a:solidFill>
              </a:rPr>
            </a:br>
            <a:r>
              <a:rPr lang="en-US" altLang="en-US" b="1">
                <a:solidFill>
                  <a:srgbClr val="FFFFFF"/>
                </a:solidFill>
              </a:rPr>
              <a:t>9 am-1 pm at SBC</a:t>
            </a:r>
          </a:p>
        </p:txBody>
      </p:sp>
    </p:spTree>
    <p:extLst>
      <p:ext uri="{BB962C8B-B14F-4D97-AF65-F5344CB8AC3E}">
        <p14:creationId xmlns:p14="http://schemas.microsoft.com/office/powerpoint/2010/main" val="1059183775"/>
      </p:ext>
    </p:extLst>
  </p:cSld>
  <p:clrMapOvr>
    <a:masterClrMapping/>
  </p:clrMapOvr>
  <p:transition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209" name="Picture 1">
            <a:extLst>
              <a:ext uri="{FF2B5EF4-FFF2-40B4-BE49-F238E27FC236}">
                <a16:creationId xmlns:a16="http://schemas.microsoft.com/office/drawing/2014/main" id="{0243DBD8-E567-6940-996D-F809B8ED21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213"/>
            <a:ext cx="9144000" cy="627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0" name="Rectangle 2">
            <a:extLst>
              <a:ext uri="{FF2B5EF4-FFF2-40B4-BE49-F238E27FC236}">
                <a16:creationId xmlns:a16="http://schemas.microsoft.com/office/drawing/2014/main" id="{087E8D45-1C81-6B45-870B-B8335CED6E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rIns="132080" anchor="t"/>
          <a:lstStyle/>
          <a:p>
            <a:pPr eaLnBrk="1" hangingPunct="1"/>
            <a:r>
              <a:rPr lang="ja-JP" alt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Lucida Grande" panose="020B0600040502020204" pitchFamily="34" charset="0"/>
              </a:rPr>
              <a:t>新加坡神学院</a:t>
            </a:r>
            <a:endParaRPr lang="en-US" alt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40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7C1C20-C4D9-1242-AF08-75DF7072AA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16" t="10238" b="2940"/>
          <a:stretch/>
        </p:blipFill>
        <p:spPr>
          <a:xfrm>
            <a:off x="0" y="-27384"/>
            <a:ext cx="9144000" cy="6868864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8024" y="3501008"/>
            <a:ext cx="4249728" cy="3240360"/>
          </a:xfrm>
        </p:spPr>
        <p:txBody>
          <a:bodyPr/>
          <a:lstStyle/>
          <a:p>
            <a:pPr>
              <a:defRPr/>
            </a:pP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史帝文是一位</a:t>
            </a:r>
            <a:br>
              <a:rPr lang="ko-KR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United</a:t>
            </a: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航空公司</a:t>
            </a:r>
            <a:br>
              <a:rPr lang="ko-KR" altLang="en-US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</a:br>
            <a:r>
              <a:rPr lang="ko-KR" altLang="en-US" b="1" dirty="0" err="1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机师</a:t>
            </a:r>
            <a:endParaRPr lang="en-US" b="1" dirty="0">
              <a:solidFill>
                <a:schemeClr val="tx1"/>
              </a:solidFill>
              <a:effectLst>
                <a:glow rad="2667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1026" name="Picture 2" descr="https://aviationvoice.com/wp-content/uploads/2018/10/United-Airbus-A320-200-Engine-Shut-Down-in-Flight.jpg">
            <a:extLst>
              <a:ext uri="{FF2B5EF4-FFF2-40B4-BE49-F238E27FC236}">
                <a16:creationId xmlns:a16="http://schemas.microsoft.com/office/drawing/2014/main" id="{B9DCFF88-5206-1747-892E-4A9423239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4977"/>
            <a:ext cx="4533123" cy="253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94076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1">
            <a:extLst>
              <a:ext uri="{FF2B5EF4-FFF2-40B4-BE49-F238E27FC236}">
                <a16:creationId xmlns:a16="http://schemas.microsoft.com/office/drawing/2014/main" id="{0572EAD0-FF46-8F4A-BF90-001B9B4BC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 rIns="132080"/>
          <a:lstStyle/>
          <a:p>
            <a:pPr eaLnBrk="1" hangingPunct="1"/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新神</a:t>
            </a:r>
            <a:r>
              <a:rPr lang="en-US" altLang="ja-JP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</a:t>
            </a:r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课程</a:t>
            </a:r>
            <a:r>
              <a:rPr lang="en-US" altLang="ja-JP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</a:t>
            </a:r>
            <a:r>
              <a:rPr lang="ja-JP" altLang="en-US"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网上教学</a:t>
            </a:r>
            <a:endParaRPr lang="en-US" altLang="en-US" sz="4800" b="1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18" name="Rectangle 2">
            <a:extLst>
              <a:ext uri="{FF2B5EF4-FFF2-40B4-BE49-F238E27FC236}">
                <a16:creationId xmlns:a16="http://schemas.microsoft.com/office/drawing/2014/main" id="{51E604E0-36E8-9547-BDC1-E3D8832217FF}"/>
              </a:ext>
            </a:extLst>
          </p:cNvPr>
          <p:cNvSpPr>
            <a:spLocks/>
          </p:cNvSpPr>
          <p:nvPr/>
        </p:nvSpPr>
        <p:spPr bwMode="auto">
          <a:xfrm>
            <a:off x="309563" y="1600200"/>
            <a:ext cx="9158287" cy="812800"/>
          </a:xfrm>
          <a:prstGeom prst="rect">
            <a:avLst/>
          </a:prstGeom>
          <a:gradFill rotWithShape="0">
            <a:gsLst>
              <a:gs pos="0">
                <a:srgbClr val="000066"/>
              </a:gs>
              <a:gs pos="100000">
                <a:srgbClr val="00002F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66900" algn="l"/>
                <a:tab pos="43180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66900" algn="l"/>
                <a:tab pos="4318000" algn="l"/>
                <a:tab pos="4584700" algn="l"/>
              </a:tabLst>
              <a:defRPr/>
            </a:pPr>
            <a:r>
              <a:rPr kumimoji="0" lang="ja-JP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基础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旧约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新约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19" name="Rectangle 3">
            <a:extLst>
              <a:ext uri="{FF2B5EF4-FFF2-40B4-BE49-F238E27FC236}">
                <a16:creationId xmlns:a16="http://schemas.microsoft.com/office/drawing/2014/main" id="{13154382-4D4B-324D-B04B-94CC520FD9C2}"/>
              </a:ext>
            </a:extLst>
          </p:cNvPr>
          <p:cNvSpPr>
            <a:spLocks/>
          </p:cNvSpPr>
          <p:nvPr/>
        </p:nvSpPr>
        <p:spPr bwMode="auto">
          <a:xfrm>
            <a:off x="309563" y="2489200"/>
            <a:ext cx="9158287" cy="736600"/>
          </a:xfrm>
          <a:prstGeom prst="rect">
            <a:avLst/>
          </a:prstGeom>
          <a:gradFill rotWithShape="0">
            <a:gsLst>
              <a:gs pos="0">
                <a:srgbClr val="700101"/>
              </a:gs>
              <a:gs pos="100000">
                <a:srgbClr val="3400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4500" algn="l"/>
                <a:tab pos="1866900" algn="l"/>
                <a:tab pos="3073400" algn="l"/>
                <a:tab pos="5689600" algn="l"/>
                <a:tab pos="6413500" algn="l"/>
              </a:tabLst>
              <a:defRPr/>
            </a:pPr>
            <a:r>
              <a:rPr kumimoji="0" lang="ja-JP" altLang="en-US" sz="3500" b="1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背景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旧约的世界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新约的世界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</a:t>
            </a:r>
            <a:endParaRPr kumimoji="0" lang="zh-CN" altLang="en-US" sz="3500" b="1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Arial Black" panose="020B0604020202020204" pitchFamily="34" charset="0"/>
            </a:endParaRPr>
          </a:p>
        </p:txBody>
      </p:sp>
      <p:sp>
        <p:nvSpPr>
          <p:cNvPr id="214020" name="Rectangle 4">
            <a:extLst>
              <a:ext uri="{FF2B5EF4-FFF2-40B4-BE49-F238E27FC236}">
                <a16:creationId xmlns:a16="http://schemas.microsoft.com/office/drawing/2014/main" id="{FF11800F-E783-9D42-B074-0C7982F0DF63}"/>
              </a:ext>
            </a:extLst>
          </p:cNvPr>
          <p:cNvSpPr>
            <a:spLocks/>
          </p:cNvSpPr>
          <p:nvPr/>
        </p:nvSpPr>
        <p:spPr bwMode="auto">
          <a:xfrm>
            <a:off x="309563" y="3381375"/>
            <a:ext cx="9158287" cy="73660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rect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30300" algn="l"/>
                <a:tab pos="3746500" algn="l"/>
                <a:tab pos="6096000" algn="l"/>
                <a:tab pos="6413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30300" algn="l"/>
                <a:tab pos="3746500" algn="l"/>
                <a:tab pos="6096000" algn="l"/>
                <a:tab pos="6413500" algn="l"/>
              </a:tabLst>
              <a:defRPr/>
            </a:pPr>
            <a:r>
              <a:rPr kumimoji="0" lang="ja-JP" altLang="en-US" sz="3500" b="1" i="0" u="sng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神学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	     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教会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	    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灵命</a:t>
            </a:r>
            <a:r>
              <a:rPr kumimoji="0" lang="en-US" altLang="ja-JP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	</a:t>
            </a:r>
            <a:r>
              <a:rPr kumimoji="0" lang="ja-JP" altLang="en-US" sz="3500" b="1" i="0" u="none" strike="noStrike" kern="1200" cap="none" spc="0" normalizeH="0" baseline="0" noProof="0">
                <a:ln>
                  <a:noFill/>
                </a:ln>
                <a:solidFill>
                  <a:srgbClr val="FFFA8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old" charset="0"/>
              </a:rPr>
              <a:t>未来</a:t>
            </a:r>
            <a:endParaRPr kumimoji="0" lang="zh-CN" altLang="en-US" sz="3500" b="1" i="0" u="none" strike="noStrike" kern="1200" cap="none" spc="0" normalizeH="0" baseline="0" noProof="0">
              <a:ln>
                <a:noFill/>
              </a:ln>
              <a:solidFill>
                <a:srgbClr val="FFFA83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Arial Bold" charset="0"/>
            </a:endParaRPr>
          </a:p>
        </p:txBody>
      </p:sp>
      <p:sp>
        <p:nvSpPr>
          <p:cNvPr id="214021" name="Rectangle 5">
            <a:extLst>
              <a:ext uri="{FF2B5EF4-FFF2-40B4-BE49-F238E27FC236}">
                <a16:creationId xmlns:a16="http://schemas.microsoft.com/office/drawing/2014/main" id="{647752F1-214E-7041-BB8C-9072518722E9}"/>
              </a:ext>
            </a:extLst>
          </p:cNvPr>
          <p:cNvSpPr>
            <a:spLocks/>
          </p:cNvSpPr>
          <p:nvPr/>
        </p:nvSpPr>
        <p:spPr bwMode="auto">
          <a:xfrm>
            <a:off x="273050" y="4270375"/>
            <a:ext cx="9220200" cy="812800"/>
          </a:xfrm>
          <a:prstGeom prst="rect">
            <a:avLst/>
          </a:prstGeom>
          <a:gradFill rotWithShape="0">
            <a:gsLst>
              <a:gs pos="0">
                <a:srgbClr val="2A0830"/>
              </a:gs>
              <a:gs pos="100000">
                <a:srgbClr val="5A126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44800" algn="l"/>
                <a:tab pos="4279900" algn="l"/>
                <a:tab pos="45847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9688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44800" algn="l"/>
                <a:tab pos="4279900" algn="l"/>
                <a:tab pos="4584700" algn="l"/>
              </a:tabLst>
              <a:defRPr/>
            </a:pPr>
            <a:r>
              <a:rPr kumimoji="0" lang="ja-JP" altLang="en-US" sz="4000" b="1" i="0" u="sng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   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讲道研习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（上） </a:t>
            </a:r>
            <a:r>
              <a:rPr kumimoji="0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讲道研习</a:t>
            </a:r>
            <a:r>
              <a:rPr kumimoji="0" lang="en-SG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(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sym typeface="Arial Black" panose="020B0604020202020204" pitchFamily="34" charset="0"/>
              </a:rPr>
              <a:t>下）</a:t>
            </a:r>
          </a:p>
        </p:txBody>
      </p:sp>
      <p:sp>
        <p:nvSpPr>
          <p:cNvPr id="214022" name="Rectangle 6">
            <a:extLst>
              <a:ext uri="{FF2B5EF4-FFF2-40B4-BE49-F238E27FC236}">
                <a16:creationId xmlns:a16="http://schemas.microsoft.com/office/drawing/2014/main" id="{F77ED408-EC42-7B44-AF8D-F1CB35952884}"/>
              </a:ext>
            </a:extLst>
          </p:cNvPr>
          <p:cNvSpPr>
            <a:spLocks/>
          </p:cNvSpPr>
          <p:nvPr/>
        </p:nvSpPr>
        <p:spPr bwMode="auto">
          <a:xfrm>
            <a:off x="0" y="715963"/>
            <a:ext cx="9156700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 anchor="ctr"/>
          <a:lstStyle/>
          <a:p>
            <a:pPr marL="39688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uLnTx/>
                <a:uFillTx/>
                <a:latin typeface="Arial Black" charset="0"/>
                <a:ea typeface="ヒラギノ角ゴ ProN W6" charset="0"/>
                <a:cs typeface="ヒラギノ角ゴ ProN W6" charset="0"/>
                <a:sym typeface="Arial Black" charset="0"/>
              </a:rPr>
              <a:t>(</a:t>
            </a:r>
            <a:r>
              <a:rPr kumimoji="0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英文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kumimoji="0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印尼文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 • </a:t>
            </a:r>
            <a:r>
              <a:rPr kumimoji="0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中文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glow rad="355600">
                    <a:srgbClr val="FFFFFF"/>
                  </a:glow>
                </a:effectLst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ヒラギノ角ゴ ProN W6" charset="0"/>
                <a:sym typeface="Arial Black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909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 animBg="1" autoUpdateAnimBg="0"/>
      <p:bldP spid="214019" grpId="0" animBg="1" autoUpdateAnimBg="0"/>
      <p:bldP spid="214020" grpId="0" animBg="1" autoUpdateAnimBg="0"/>
      <p:bldP spid="214021" grpId="0" animBg="1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Rectangle 2">
            <a:extLst>
              <a:ext uri="{FF2B5EF4-FFF2-40B4-BE49-F238E27FC236}">
                <a16:creationId xmlns:a16="http://schemas.microsoft.com/office/drawing/2014/main" id="{BCCACA4C-01F7-D640-BF37-2434D01C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2413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2306" name="Picture 3">
            <a:extLst>
              <a:ext uri="{FF2B5EF4-FFF2-40B4-BE49-F238E27FC236}">
                <a16:creationId xmlns:a16="http://schemas.microsoft.com/office/drawing/2014/main" id="{F82CCAA8-6549-B349-A8C8-D81B9EF7594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2307" name="Text Box 4">
            <a:extLst>
              <a:ext uri="{FF2B5EF4-FFF2-40B4-BE49-F238E27FC236}">
                <a16:creationId xmlns:a16="http://schemas.microsoft.com/office/drawing/2014/main" id="{ABB307B7-3F42-AD4A-AA65-F03CCA63A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B VAG Rounded Bol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2308" name="Text Box 5">
            <a:extLst>
              <a:ext uri="{FF2B5EF4-FFF2-40B4-BE49-F238E27FC236}">
                <a16:creationId xmlns:a16="http://schemas.microsoft.com/office/drawing/2014/main" id="{7B564A97-07D8-FA4C-A0C0-94C7B071A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Gen. 1:1</a:t>
            </a:r>
          </a:p>
        </p:txBody>
      </p:sp>
      <p:sp>
        <p:nvSpPr>
          <p:cNvPr id="221190" name="Rectangle 6">
            <a:extLst>
              <a:ext uri="{FF2B5EF4-FFF2-40B4-BE49-F238E27FC236}">
                <a16:creationId xmlns:a16="http://schemas.microsoft.com/office/drawing/2014/main" id="{C783A147-64BD-A041-A96E-67800F4E54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in the beginning</a:t>
            </a: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”</a:t>
            </a:r>
            <a:endParaRPr lang="en-US" sz="11700" b="1" i="1" dirty="0">
              <a:solidFill>
                <a:srgbClr val="FFFF00"/>
              </a:solidFill>
              <a:effectLst>
                <a:glow rad="292100">
                  <a:schemeClr val="tx2">
                    <a:alpha val="89000"/>
                  </a:schemeClr>
                </a:glow>
              </a:effectLst>
              <a:latin typeface="Kosher-Norm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2310" name="Rectangle 7">
            <a:extLst>
              <a:ext uri="{FF2B5EF4-FFF2-40B4-BE49-F238E27FC236}">
                <a16:creationId xmlns:a16="http://schemas.microsoft.com/office/drawing/2014/main" id="{D2AC3813-67F2-EA41-AE15-35938ACC4B9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477000" y="4953000"/>
            <a:ext cx="2667000" cy="1981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An Introduction to Genesis</a:t>
            </a:r>
          </a:p>
        </p:txBody>
      </p:sp>
    </p:spTree>
    <p:extLst>
      <p:ext uri="{BB962C8B-B14F-4D97-AF65-F5344CB8AC3E}">
        <p14:creationId xmlns:p14="http://schemas.microsoft.com/office/powerpoint/2010/main" val="1271152083"/>
      </p:ext>
    </p:extLst>
  </p:cSld>
  <p:clrMapOvr>
    <a:masterClrMapping/>
  </p:clrMapOvr>
  <p:transition spd="med">
    <p:randomBar dir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Rectangle 2">
            <a:extLst>
              <a:ext uri="{FF2B5EF4-FFF2-40B4-BE49-F238E27FC236}">
                <a16:creationId xmlns:a16="http://schemas.microsoft.com/office/drawing/2014/main" id="{218D482E-0177-0E41-BC61-34630FA4A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0"/>
            <a:ext cx="9220200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84354" name="Picture 3">
            <a:extLst>
              <a:ext uri="{FF2B5EF4-FFF2-40B4-BE49-F238E27FC236}">
                <a16:creationId xmlns:a16="http://schemas.microsoft.com/office/drawing/2014/main" id="{92EDFBF8-D852-9241-8FF8-62D2DCD2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3152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84355" name="Text Box 4">
            <a:extLst>
              <a:ext uri="{FF2B5EF4-FFF2-40B4-BE49-F238E27FC236}">
                <a16:creationId xmlns:a16="http://schemas.microsoft.com/office/drawing/2014/main" id="{5BFC5ED0-A8A3-6640-AC8C-C951A3C81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84138"/>
            <a:ext cx="184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84356" name="Text Box 5">
            <a:extLst>
              <a:ext uri="{FF2B5EF4-FFF2-40B4-BE49-F238E27FC236}">
                <a16:creationId xmlns:a16="http://schemas.microsoft.com/office/drawing/2014/main" id="{E868FCF5-D8CC-D847-9A63-E66D82A26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anose="030F0902030302020204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</a:rPr>
              <a:t>Gen. 1:1</a:t>
            </a:r>
          </a:p>
        </p:txBody>
      </p:sp>
      <p:sp>
        <p:nvSpPr>
          <p:cNvPr id="224262" name="Rectangle 6">
            <a:extLst>
              <a:ext uri="{FF2B5EF4-FFF2-40B4-BE49-F238E27FC236}">
                <a16:creationId xmlns:a16="http://schemas.microsoft.com/office/drawing/2014/main" id="{0DF8A8CD-72F3-5A43-AB7E-DBC34CFF23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8686800" cy="4192588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“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pada</a:t>
            </a:r>
            <a:r>
              <a:rPr lang="en-US" altLang="ja-JP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 </a:t>
            </a:r>
            <a:r>
              <a:rPr lang="en-US" altLang="ja-JP" sz="11700" b="1" i="1" dirty="0" err="1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mulanya</a:t>
            </a:r>
            <a:r>
              <a:rPr lang="ja-JP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</a:rPr>
              <a:t>”</a:t>
            </a:r>
            <a:endParaRPr lang="en-GB" sz="11700" b="1" i="1" dirty="0">
              <a:solidFill>
                <a:srgbClr val="FFFF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Kosher-Normal" charset="0"/>
            </a:endParaRPr>
          </a:p>
        </p:txBody>
      </p:sp>
      <p:sp>
        <p:nvSpPr>
          <p:cNvPr id="484358" name="Rectangle 7">
            <a:extLst>
              <a:ext uri="{FF2B5EF4-FFF2-40B4-BE49-F238E27FC236}">
                <a16:creationId xmlns:a16="http://schemas.microsoft.com/office/drawing/2014/main" id="{C047E48E-F48B-E847-8829-B7651497D8B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6248400" y="4953000"/>
            <a:ext cx="2895600" cy="1982788"/>
          </a:xfrm>
        </p:spPr>
        <p:txBody>
          <a:bodyPr lIns="90000" tIns="46800" rIns="90000" bIns="46800"/>
          <a:lstStyle/>
          <a:p>
            <a:pPr marL="0" indent="0" algn="ctr" defTabSz="457200" eaLnBrk="1" hangingPunct="1">
              <a:buClr>
                <a:srgbClr val="FFFFFF"/>
              </a:buClr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>
                <a:solidFill>
                  <a:srgbClr val="FFFFFF"/>
                </a:solidFill>
              </a:rPr>
              <a:t>Pengenalan kitab Kejadian</a:t>
            </a:r>
          </a:p>
        </p:txBody>
      </p:sp>
    </p:spTree>
    <p:extLst>
      <p:ext uri="{BB962C8B-B14F-4D97-AF65-F5344CB8AC3E}">
        <p14:creationId xmlns:p14="http://schemas.microsoft.com/office/powerpoint/2010/main" val="4059996252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1" name="Rectangle 2">
            <a:extLst>
              <a:ext uri="{FF2B5EF4-FFF2-40B4-BE49-F238E27FC236}">
                <a16:creationId xmlns:a16="http://schemas.microsoft.com/office/drawing/2014/main" id="{83470D1F-CF15-4F42-9218-B22B7020E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0"/>
            <a:ext cx="9142412" cy="6858000"/>
          </a:xfrm>
          <a:prstGeom prst="rect">
            <a:avLst/>
          </a:prstGeom>
          <a:solidFill>
            <a:srgbClr val="04040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6402" name="Picture 3">
            <a:extLst>
              <a:ext uri="{FF2B5EF4-FFF2-40B4-BE49-F238E27FC236}">
                <a16:creationId xmlns:a16="http://schemas.microsoft.com/office/drawing/2014/main" id="{B823D0FA-8561-4E42-BABA-A16872B862D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>
            <a:fillRect/>
          </a:stretch>
        </p:blipFill>
        <p:spPr bwMode="auto">
          <a:xfrm>
            <a:off x="762000" y="38100"/>
            <a:ext cx="7239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6403" name="Text Box 4">
            <a:extLst>
              <a:ext uri="{FF2B5EF4-FFF2-40B4-BE49-F238E27FC236}">
                <a16:creationId xmlns:a16="http://schemas.microsoft.com/office/drawing/2014/main" id="{5BF723DA-503F-1E42-987F-EBE600A38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A27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6404" name="Text Box 5">
            <a:extLst>
              <a:ext uri="{FF2B5EF4-FFF2-40B4-BE49-F238E27FC236}">
                <a16:creationId xmlns:a16="http://schemas.microsoft.com/office/drawing/2014/main" id="{325FA583-93C3-4240-9E4C-90104F8C2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0"/>
            <a:ext cx="1993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902030302020204" pitchFamily="66" charset="0"/>
                <a:ea typeface="ＭＳ Ｐゴシック" panose="020B0600070205080204" pitchFamily="34" charset="-128"/>
                <a:cs typeface="+mn-cs"/>
              </a:rPr>
              <a:t>Gen. 1:1</a:t>
            </a:r>
          </a:p>
        </p:txBody>
      </p:sp>
      <p:sp>
        <p:nvSpPr>
          <p:cNvPr id="225286" name="Rectangle 6">
            <a:extLst>
              <a:ext uri="{FF2B5EF4-FFF2-40B4-BE49-F238E27FC236}">
                <a16:creationId xmlns:a16="http://schemas.microsoft.com/office/drawing/2014/main" id="{E3D92FA2-BB1B-C645-ACB0-EE303E4AC87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838200"/>
            <a:ext cx="8686800" cy="41910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000" tIns="46800" rIns="90000" bIns="46800"/>
          <a:lstStyle/>
          <a:p>
            <a:pPr defTabSz="457200" eaLnBrk="1" hangingPunct="1">
              <a:buClr>
                <a:srgbClr val="FFFF00"/>
              </a:buClr>
              <a:buFont typeface="Kosher-Norm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“</a:t>
            </a:r>
            <a:r>
              <a:rPr lang="zh-CN" altLang="en-US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SimSun" panose="02010600030101010101" pitchFamily="2" charset="-122"/>
                <a:ea typeface="SimSun" panose="02010600030101010101" pitchFamily="2" charset="-122"/>
                <a:cs typeface="ＭＳ Ｐゴシック" charset="0"/>
              </a:rPr>
              <a:t>起初</a:t>
            </a:r>
            <a:r>
              <a:rPr lang="en-US" altLang="zh-CN" sz="11700" b="1" i="1" dirty="0">
                <a:solidFill>
                  <a:srgbClr val="FFFF00"/>
                </a:solidFill>
                <a:effectLst>
                  <a:glow rad="292100">
                    <a:schemeClr val="tx2">
                      <a:alpha val="89000"/>
                    </a:schemeClr>
                  </a:glow>
                </a:effectLst>
                <a:latin typeface="Kosher-Normal" charset="0"/>
                <a:ea typeface="ＭＳ Ｐゴシック" charset="0"/>
                <a:cs typeface="ＭＳ Ｐゴシック" charset="0"/>
              </a:rPr>
              <a:t>”</a:t>
            </a:r>
          </a:p>
        </p:txBody>
      </p:sp>
      <p:sp>
        <p:nvSpPr>
          <p:cNvPr id="486406" name="Rectangle 7">
            <a:extLst>
              <a:ext uri="{FF2B5EF4-FFF2-40B4-BE49-F238E27FC236}">
                <a16:creationId xmlns:a16="http://schemas.microsoft.com/office/drawing/2014/main" id="{48E5690B-8D0C-174B-BE55-CB75A64774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400800" y="5715000"/>
            <a:ext cx="2743200" cy="838200"/>
          </a:xfrm>
        </p:spPr>
        <p:txBody>
          <a:bodyPr/>
          <a:lstStyle/>
          <a:p>
            <a:pPr eaLnBrk="1" hangingPunct="1"/>
            <a:r>
              <a:rPr lang="zh-CN" altLang="en-US" sz="400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创世记导论</a:t>
            </a:r>
            <a:endParaRPr lang="en-US" altLang="zh-CN" sz="400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0020183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49" name="Rectangle 2">
            <a:extLst>
              <a:ext uri="{FF2B5EF4-FFF2-40B4-BE49-F238E27FC236}">
                <a16:creationId xmlns:a16="http://schemas.microsoft.com/office/drawing/2014/main" id="{14CEF370-ECB1-914B-923F-AC16DD3C4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88450" name="Picture 3" descr="EARTH">
            <a:extLst>
              <a:ext uri="{FF2B5EF4-FFF2-40B4-BE49-F238E27FC236}">
                <a16:creationId xmlns:a16="http://schemas.microsoft.com/office/drawing/2014/main" id="{F98194AD-F1F4-664A-9C2B-C432DCCA3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2" name="Text Box 4">
            <a:extLst>
              <a:ext uri="{FF2B5EF4-FFF2-40B4-BE49-F238E27FC236}">
                <a16:creationId xmlns:a16="http://schemas.microsoft.com/office/drawing/2014/main" id="{6EEB7959-A855-3540-A865-B8E71F79C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Day 1: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 Light</a:t>
            </a:r>
          </a:p>
        </p:txBody>
      </p:sp>
      <p:sp>
        <p:nvSpPr>
          <p:cNvPr id="227333" name="Text Box 5">
            <a:extLst>
              <a:ext uri="{FF2B5EF4-FFF2-40B4-BE49-F238E27FC236}">
                <a16:creationId xmlns:a16="http://schemas.microsoft.com/office/drawing/2014/main" id="{543FEF03-E4E3-6646-BB15-9592B4F9F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79725"/>
            <a:ext cx="4419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Day 2: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 Water &amp;  air separated</a:t>
            </a:r>
          </a:p>
        </p:txBody>
      </p:sp>
      <p:sp>
        <p:nvSpPr>
          <p:cNvPr id="227334" name="Text Box 6">
            <a:extLst>
              <a:ext uri="{FF2B5EF4-FFF2-40B4-BE49-F238E27FC236}">
                <a16:creationId xmlns:a16="http://schemas.microsoft.com/office/drawing/2014/main" id="{E02B70B2-328E-F540-B551-62A401B74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08525"/>
            <a:ext cx="4038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Day 3: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 Land &amp; sea separated</a:t>
            </a:r>
          </a:p>
        </p:txBody>
      </p:sp>
      <p:sp>
        <p:nvSpPr>
          <p:cNvPr id="227335" name="Text Box 7">
            <a:extLst>
              <a:ext uri="{FF2B5EF4-FFF2-40B4-BE49-F238E27FC236}">
                <a16:creationId xmlns:a16="http://schemas.microsoft.com/office/drawing/2014/main" id="{DE192EDC-D64A-214F-B3F6-203D02FEB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Day 4: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  Sun, moon &amp; stars arranged</a:t>
            </a:r>
          </a:p>
        </p:txBody>
      </p:sp>
      <p:sp>
        <p:nvSpPr>
          <p:cNvPr id="227336" name="Text Box 8">
            <a:extLst>
              <a:ext uri="{FF2B5EF4-FFF2-40B4-BE49-F238E27FC236}">
                <a16:creationId xmlns:a16="http://schemas.microsoft.com/office/drawing/2014/main" id="{0900D4A5-4407-A444-96FA-DC4AA7757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797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Day 5: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  Fish &amp; fowl</a:t>
            </a:r>
          </a:p>
        </p:txBody>
      </p:sp>
      <p:sp>
        <p:nvSpPr>
          <p:cNvPr id="227337" name="Text Box 9">
            <a:extLst>
              <a:ext uri="{FF2B5EF4-FFF2-40B4-BE49-F238E27FC236}">
                <a16:creationId xmlns:a16="http://schemas.microsoft.com/office/drawing/2014/main" id="{91A680B4-A910-914A-9F15-53C829E58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Day 6: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  Animals &amp; man</a:t>
            </a:r>
          </a:p>
        </p:txBody>
      </p:sp>
      <p:sp>
        <p:nvSpPr>
          <p:cNvPr id="227338" name="Text Box 10">
            <a:extLst>
              <a:ext uri="{FF2B5EF4-FFF2-40B4-BE49-F238E27FC236}">
                <a16:creationId xmlns:a16="http://schemas.microsoft.com/office/drawing/2014/main" id="{19CCD2F6-5AA2-EA45-BD8A-AEA226716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-112" charset="0"/>
                <a:ea typeface="ＭＳ Ｐゴシック" charset="0"/>
                <a:cs typeface="ＭＳ Ｐゴシック" charset="0"/>
              </a:rPr>
              <a:t>Genesis 1:3-31</a:t>
            </a:r>
          </a:p>
        </p:txBody>
      </p:sp>
      <p:sp>
        <p:nvSpPr>
          <p:cNvPr id="488458" name="Rectangle 11">
            <a:extLst>
              <a:ext uri="{FF2B5EF4-FFF2-40B4-BE49-F238E27FC236}">
                <a16:creationId xmlns:a16="http://schemas.microsoft.com/office/drawing/2014/main" id="{C236B8D8-4A0A-3B42-B16B-64FC9403C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8459" name="Line 12">
            <a:extLst>
              <a:ext uri="{FF2B5EF4-FFF2-40B4-BE49-F238E27FC236}">
                <a16:creationId xmlns:a16="http://schemas.microsoft.com/office/drawing/2014/main" id="{80CA6BCC-A856-B44F-A80F-6E48625B9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8460" name="Line 13">
            <a:extLst>
              <a:ext uri="{FF2B5EF4-FFF2-40B4-BE49-F238E27FC236}">
                <a16:creationId xmlns:a16="http://schemas.microsoft.com/office/drawing/2014/main" id="{CA09BE02-6400-3D47-8751-93BB610B7E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8461" name="Line 14">
            <a:extLst>
              <a:ext uri="{FF2B5EF4-FFF2-40B4-BE49-F238E27FC236}">
                <a16:creationId xmlns:a16="http://schemas.microsoft.com/office/drawing/2014/main" id="{F6109768-CB98-4949-B23F-BF3F5C8D8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8462" name="Text Box 15">
            <a:extLst>
              <a:ext uri="{FF2B5EF4-FFF2-40B4-BE49-F238E27FC236}">
                <a16:creationId xmlns:a16="http://schemas.microsoft.com/office/drawing/2014/main" id="{7B911C31-C767-3D41-8174-67DBCA1F5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33</a:t>
            </a:r>
          </a:p>
        </p:txBody>
      </p:sp>
      <p:sp>
        <p:nvSpPr>
          <p:cNvPr id="488463" name="WordArt 16">
            <a:extLst>
              <a:ext uri="{FF2B5EF4-FFF2-40B4-BE49-F238E27FC236}">
                <a16:creationId xmlns:a16="http://schemas.microsoft.com/office/drawing/2014/main" id="{94040E91-C2F6-5943-9C89-94B7C64F8C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Formless</a:t>
            </a:r>
          </a:p>
        </p:txBody>
      </p:sp>
      <p:sp>
        <p:nvSpPr>
          <p:cNvPr id="488464" name="WordArt 17">
            <a:extLst>
              <a:ext uri="{FF2B5EF4-FFF2-40B4-BE49-F238E27FC236}">
                <a16:creationId xmlns:a16="http://schemas.microsoft.com/office/drawing/2014/main" id="{6EBD8A6B-A1EF-2448-86DE-EA3AD598C8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334000" y="38100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Void</a:t>
            </a:r>
          </a:p>
        </p:txBody>
      </p:sp>
      <p:sp>
        <p:nvSpPr>
          <p:cNvPr id="227346" name="WordArt 18">
            <a:extLst>
              <a:ext uri="{FF2B5EF4-FFF2-40B4-BE49-F238E27FC236}">
                <a16:creationId xmlns:a16="http://schemas.microsoft.com/office/drawing/2014/main" id="{02A5B73C-6691-E24E-86C0-FB81DB1DF0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Forming</a:t>
            </a:r>
          </a:p>
        </p:txBody>
      </p:sp>
      <p:sp>
        <p:nvSpPr>
          <p:cNvPr id="227347" name="WordArt 19">
            <a:extLst>
              <a:ext uri="{FF2B5EF4-FFF2-40B4-BE49-F238E27FC236}">
                <a16:creationId xmlns:a16="http://schemas.microsoft.com/office/drawing/2014/main" id="{35A509D1-224E-9944-A365-AA6AE665EB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  <a:cs typeface="+mn-cs"/>
              </a:rPr>
              <a:t>Filling</a:t>
            </a:r>
          </a:p>
        </p:txBody>
      </p:sp>
      <p:sp>
        <p:nvSpPr>
          <p:cNvPr id="227348" name="AutoShape 20">
            <a:extLst>
              <a:ext uri="{FF2B5EF4-FFF2-40B4-BE49-F238E27FC236}">
                <a16:creationId xmlns:a16="http://schemas.microsoft.com/office/drawing/2014/main" id="{DAAF6A46-F7F4-0E40-AB9F-E9BDF5E77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27349" name="AutoShape 21">
            <a:extLst>
              <a:ext uri="{FF2B5EF4-FFF2-40B4-BE49-F238E27FC236}">
                <a16:creationId xmlns:a16="http://schemas.microsoft.com/office/drawing/2014/main" id="{D62281B6-6D28-4144-A14A-6B1ADDFC8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88469" name="Rectangle 22">
            <a:extLst>
              <a:ext uri="{FF2B5EF4-FFF2-40B4-BE49-F238E27FC236}">
                <a16:creationId xmlns:a16="http://schemas.microsoft.com/office/drawing/2014/main" id="{F08A1728-E02C-B944-828C-15311D45A2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en-US" altLang="en-US" sz="5400" b="1">
                <a:solidFill>
                  <a:srgbClr val="FAFE1E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Days of Creation</a:t>
            </a:r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9324349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73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73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27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27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2" grpId="0" autoUpdateAnimBg="0"/>
      <p:bldP spid="227333" grpId="0" autoUpdateAnimBg="0"/>
      <p:bldP spid="227334" grpId="0" autoUpdateAnimBg="0"/>
      <p:bldP spid="227335" grpId="0" autoUpdateAnimBg="0"/>
      <p:bldP spid="227336" grpId="0" autoUpdateAnimBg="0"/>
      <p:bldP spid="227337" grpId="0" autoUpdateAnimBg="0"/>
      <p:bldP spid="227348" grpId="0" animBg="1"/>
      <p:bldP spid="22734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Rectangle 2">
            <a:extLst>
              <a:ext uri="{FF2B5EF4-FFF2-40B4-BE49-F238E27FC236}">
                <a16:creationId xmlns:a16="http://schemas.microsoft.com/office/drawing/2014/main" id="{3938B60E-1555-1C42-B6AB-2605F73C9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90498" name="Picture 3">
            <a:extLst>
              <a:ext uri="{FF2B5EF4-FFF2-40B4-BE49-F238E27FC236}">
                <a16:creationId xmlns:a16="http://schemas.microsoft.com/office/drawing/2014/main" id="{A341D5C4-F44D-3443-8E7F-8A5EF2412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90499" name="Text Box 4">
            <a:extLst>
              <a:ext uri="{FF2B5EF4-FFF2-40B4-BE49-F238E27FC236}">
                <a16:creationId xmlns:a16="http://schemas.microsoft.com/office/drawing/2014/main" id="{B45AC387-B758-F142-BB7D-49A509415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08125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Hari 1:</a:t>
            </a: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 Terang</a:t>
            </a:r>
          </a:p>
        </p:txBody>
      </p:sp>
      <p:sp>
        <p:nvSpPr>
          <p:cNvPr id="490500" name="Text Box 5">
            <a:extLst>
              <a:ext uri="{FF2B5EF4-FFF2-40B4-BE49-F238E27FC236}">
                <a16:creationId xmlns:a16="http://schemas.microsoft.com/office/drawing/2014/main" id="{449E0EF9-C2BE-0144-9F83-B34C18484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879725"/>
            <a:ext cx="4419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Hari 2:</a:t>
            </a: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 Air &amp;  udara dipisahkan</a:t>
            </a:r>
          </a:p>
        </p:txBody>
      </p:sp>
      <p:sp>
        <p:nvSpPr>
          <p:cNvPr id="490501" name="Text Box 6">
            <a:extLst>
              <a:ext uri="{FF2B5EF4-FFF2-40B4-BE49-F238E27FC236}">
                <a16:creationId xmlns:a16="http://schemas.microsoft.com/office/drawing/2014/main" id="{3E1735DD-D03E-9149-89BB-DD3FD28C1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08525"/>
            <a:ext cx="4038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55563" indent="-55563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55563" marR="0" lvl="0" indent="-55563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  <a:tabLst>
                <a:tab pos="55563" algn="l"/>
                <a:tab pos="969963" algn="l"/>
                <a:tab pos="1884363" algn="l"/>
                <a:tab pos="2798763" algn="l"/>
                <a:tab pos="3713163" algn="l"/>
                <a:tab pos="4627563" algn="l"/>
                <a:tab pos="5541963" algn="l"/>
                <a:tab pos="6456363" algn="l"/>
                <a:tab pos="7370763" algn="l"/>
                <a:tab pos="8285163" algn="l"/>
                <a:tab pos="9199563" algn="l"/>
                <a:tab pos="10113963" algn="l"/>
              </a:tabLst>
              <a:defRPr/>
            </a:pP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Day 3:</a:t>
            </a: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Darat &amp; laut dipisahkan</a:t>
            </a:r>
          </a:p>
        </p:txBody>
      </p:sp>
      <p:sp>
        <p:nvSpPr>
          <p:cNvPr id="490502" name="Text Box 7">
            <a:extLst>
              <a:ext uri="{FF2B5EF4-FFF2-40B4-BE49-F238E27FC236}">
                <a16:creationId xmlns:a16="http://schemas.microsoft.com/office/drawing/2014/main" id="{14B490F2-A6F7-FC4F-8E1B-C90537739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19200"/>
            <a:ext cx="46482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Hari 4:</a:t>
            </a: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  </a:t>
            </a: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Matahari, bulan &amp; bintang diatur</a:t>
            </a:r>
          </a:p>
        </p:txBody>
      </p:sp>
      <p:sp>
        <p:nvSpPr>
          <p:cNvPr id="490503" name="Text Box 8">
            <a:extLst>
              <a:ext uri="{FF2B5EF4-FFF2-40B4-BE49-F238E27FC236}">
                <a16:creationId xmlns:a16="http://schemas.microsoft.com/office/drawing/2014/main" id="{E8BAA780-A1CF-2843-935D-4AEC6486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79725"/>
            <a:ext cx="419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Day 5:</a:t>
            </a: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  Ikan &amp; unggas</a:t>
            </a:r>
          </a:p>
        </p:txBody>
      </p:sp>
      <p:sp>
        <p:nvSpPr>
          <p:cNvPr id="490504" name="Text Box 9">
            <a:extLst>
              <a:ext uri="{FF2B5EF4-FFF2-40B4-BE49-F238E27FC236}">
                <a16:creationId xmlns:a16="http://schemas.microsoft.com/office/drawing/2014/main" id="{D5510C46-888B-4543-AFBF-764807C88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708525"/>
            <a:ext cx="4191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250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Day 6:</a:t>
            </a:r>
            <a:r>
              <a:rPr kumimoji="0" lang="en-GB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  Binatang &amp; manusia</a:t>
            </a:r>
          </a:p>
        </p:txBody>
      </p:sp>
      <p:sp>
        <p:nvSpPr>
          <p:cNvPr id="490505" name="Text Box 10">
            <a:extLst>
              <a:ext uri="{FF2B5EF4-FFF2-40B4-BE49-F238E27FC236}">
                <a16:creationId xmlns:a16="http://schemas.microsoft.com/office/drawing/2014/main" id="{BBA79BFC-8579-FB4C-BBF5-24F7F830A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ts val="20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Kejadian 1:3-31</a:t>
            </a:r>
          </a:p>
        </p:txBody>
      </p:sp>
      <p:sp>
        <p:nvSpPr>
          <p:cNvPr id="490506" name="Rectangle 11">
            <a:extLst>
              <a:ext uri="{FF2B5EF4-FFF2-40B4-BE49-F238E27FC236}">
                <a16:creationId xmlns:a16="http://schemas.microsoft.com/office/drawing/2014/main" id="{63B3253F-CC00-7945-B4D3-8CA89C536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0507" name="Line 12">
            <a:extLst>
              <a:ext uri="{FF2B5EF4-FFF2-40B4-BE49-F238E27FC236}">
                <a16:creationId xmlns:a16="http://schemas.microsoft.com/office/drawing/2014/main" id="{DE4D2185-E181-6945-BE3C-AA467EEB6D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219200"/>
            <a:ext cx="1588" cy="4953000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0508" name="Line 13">
            <a:extLst>
              <a:ext uri="{FF2B5EF4-FFF2-40B4-BE49-F238E27FC236}">
                <a16:creationId xmlns:a16="http://schemas.microsoft.com/office/drawing/2014/main" id="{C7BF7B8E-DDF0-644A-8DBF-BF08E86C8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27432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0509" name="Line 14">
            <a:extLst>
              <a:ext uri="{FF2B5EF4-FFF2-40B4-BE49-F238E27FC236}">
                <a16:creationId xmlns:a16="http://schemas.microsoft.com/office/drawing/2014/main" id="{3B9CFC42-0490-B848-9D1A-95B291F628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4419600"/>
            <a:ext cx="8534400" cy="158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0510" name="Text Box 15">
            <a:extLst>
              <a:ext uri="{FF2B5EF4-FFF2-40B4-BE49-F238E27FC236}">
                <a16:creationId xmlns:a16="http://schemas.microsoft.com/office/drawing/2014/main" id="{0870D78A-577F-6C48-847D-60405D91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76200"/>
            <a:ext cx="485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64</a:t>
            </a:r>
          </a:p>
        </p:txBody>
      </p:sp>
      <p:sp>
        <p:nvSpPr>
          <p:cNvPr id="490511" name="WordArt 16">
            <a:extLst>
              <a:ext uri="{FF2B5EF4-FFF2-40B4-BE49-F238E27FC236}">
                <a16:creationId xmlns:a16="http://schemas.microsoft.com/office/drawing/2014/main" id="{920566A1-A35B-3942-A9AF-9C34623CB1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0" y="771525"/>
            <a:ext cx="2057400" cy="6572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481"/>
                <a:gd name="adj2" fmla="val 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2600">
                  <a:solidFill>
                    <a:srgbClr val="000099"/>
                  </a:solidFill>
                  <a:miter lim="800000"/>
                  <a:headEnd/>
                  <a:tailEnd/>
                </a:ln>
                <a:solidFill>
                  <a:srgbClr val="33CCFF"/>
                </a:solidFill>
                <a:effectLst>
                  <a:outerShdw dist="125752" dir="18900000" algn="ctr" rotWithShape="0">
                    <a:srgbClr val="000099"/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Tidak berbentuk</a:t>
            </a:r>
          </a:p>
        </p:txBody>
      </p:sp>
      <p:sp>
        <p:nvSpPr>
          <p:cNvPr id="490512" name="WordArt 17">
            <a:extLst>
              <a:ext uri="{FF2B5EF4-FFF2-40B4-BE49-F238E27FC236}">
                <a16:creationId xmlns:a16="http://schemas.microsoft.com/office/drawing/2014/main" id="{C1E45511-8327-6C40-8D0B-10BC7979845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76800" y="381000"/>
            <a:ext cx="12795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360">
                  <a:solidFill>
                    <a:srgbClr val="CC99FF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966" dir="2700000" algn="ctr" rotWithShape="0">
                    <a:srgbClr val="9999FF">
                      <a:alpha val="80011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Kosong</a:t>
            </a:r>
          </a:p>
        </p:txBody>
      </p:sp>
      <p:sp>
        <p:nvSpPr>
          <p:cNvPr id="490513" name="WordArt 18">
            <a:extLst>
              <a:ext uri="{FF2B5EF4-FFF2-40B4-BE49-F238E27FC236}">
                <a16:creationId xmlns:a16="http://schemas.microsoft.com/office/drawing/2014/main" id="{0C7263BA-CCF4-6E4B-B124-ED5B021146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7620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dist="17819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Dibentuk</a:t>
            </a:r>
          </a:p>
        </p:txBody>
      </p:sp>
      <p:sp>
        <p:nvSpPr>
          <p:cNvPr id="490514" name="WordArt 19">
            <a:extLst>
              <a:ext uri="{FF2B5EF4-FFF2-40B4-BE49-F238E27FC236}">
                <a16:creationId xmlns:a16="http://schemas.microsoft.com/office/drawing/2014/main" id="{594EF150-CF73-2D48-AAF2-12EF2F03101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80">
                  <a:solidFill>
                    <a:srgbClr val="99CCFF"/>
                  </a:solidFill>
                  <a:miter lim="800000"/>
                  <a:headEnd/>
                  <a:tailEnd/>
                </a:ln>
                <a:solidFill>
                  <a:srgbClr val="0066CC"/>
                </a:solidFill>
                <a:effectLst>
                  <a:outerShdw dist="17819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ＭＳ Ｐゴシック" panose="020B0600070205080204" pitchFamily="34" charset="-128"/>
              </a:rPr>
              <a:t>Diisi</a:t>
            </a:r>
          </a:p>
        </p:txBody>
      </p:sp>
      <p:sp>
        <p:nvSpPr>
          <p:cNvPr id="490515" name="AutoShape 20">
            <a:extLst>
              <a:ext uri="{FF2B5EF4-FFF2-40B4-BE49-F238E27FC236}">
                <a16:creationId xmlns:a16="http://schemas.microsoft.com/office/drawing/2014/main" id="{D7C9B4D9-3BC5-CB44-B893-BEC12035D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9144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0516" name="AutoShape 21">
            <a:extLst>
              <a:ext uri="{FF2B5EF4-FFF2-40B4-BE49-F238E27FC236}">
                <a16:creationId xmlns:a16="http://schemas.microsoft.com/office/drawing/2014/main" id="{1993EAEE-DF61-F34E-A60F-9CFEE9EAE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0517" name="Text Box 22">
            <a:extLst>
              <a:ext uri="{FF2B5EF4-FFF2-40B4-BE49-F238E27FC236}">
                <a16:creationId xmlns:a16="http://schemas.microsoft.com/office/drawing/2014/main" id="{0E976C8C-55CB-8443-9D72-D96FFEFE7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-153988"/>
            <a:ext cx="6629400" cy="917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AFE1E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FAFE1E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</a:rPr>
              <a:t>Hari-hari penciptaan</a:t>
            </a:r>
          </a:p>
        </p:txBody>
      </p:sp>
      <p:sp>
        <p:nvSpPr>
          <p:cNvPr id="490518" name="Title 1">
            <a:extLst>
              <a:ext uri="{FF2B5EF4-FFF2-40B4-BE49-F238E27FC236}">
                <a16:creationId xmlns:a16="http://schemas.microsoft.com/office/drawing/2014/main" id="{46349D45-F28F-8A44-A699-BC9ED70DD9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1750" y="-674688"/>
            <a:ext cx="9067800" cy="571500"/>
          </a:xfrm>
        </p:spPr>
        <p:txBody>
          <a:bodyPr/>
          <a:lstStyle/>
          <a:p>
            <a:r>
              <a:rPr lang="en-US" altLang="en-US" sz="3600"/>
              <a:t>Days of Creation in Bahasa Indonesian</a:t>
            </a:r>
          </a:p>
        </p:txBody>
      </p:sp>
    </p:spTree>
    <p:extLst>
      <p:ext uri="{BB962C8B-B14F-4D97-AF65-F5344CB8AC3E}">
        <p14:creationId xmlns:p14="http://schemas.microsoft.com/office/powerpoint/2010/main" val="2426392726"/>
      </p:ext>
    </p:extLst>
  </p:cSld>
  <p:clrMapOvr>
    <a:masterClrMapping/>
  </p:clrMapOvr>
  <p:transition spd="med">
    <p:randomBar dir="vert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5" name="Rectangle 2">
            <a:extLst>
              <a:ext uri="{FF2B5EF4-FFF2-40B4-BE49-F238E27FC236}">
                <a16:creationId xmlns:a16="http://schemas.microsoft.com/office/drawing/2014/main" id="{35526446-1FB5-4041-8108-DAD4E8CC8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7313"/>
            <a:ext cx="91440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92546" name="Picture 3" descr="EARTH">
            <a:extLst>
              <a:ext uri="{FF2B5EF4-FFF2-40B4-BE49-F238E27FC236}">
                <a16:creationId xmlns:a16="http://schemas.microsoft.com/office/drawing/2014/main" id="{D7B613CD-0593-E640-9485-54AA9A92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1843088"/>
            <a:ext cx="49149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8" name="Text Box 4">
            <a:extLst>
              <a:ext uri="{FF2B5EF4-FFF2-40B4-BE49-F238E27FC236}">
                <a16:creationId xmlns:a16="http://schemas.microsoft.com/office/drawing/2014/main" id="{1C31F3B3-19A8-9643-9812-63A52FC7B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508125"/>
            <a:ext cx="327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第一天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光</a:t>
            </a:r>
          </a:p>
        </p:txBody>
      </p:sp>
      <p:sp>
        <p:nvSpPr>
          <p:cNvPr id="216069" name="Text Box 5">
            <a:extLst>
              <a:ext uri="{FF2B5EF4-FFF2-40B4-BE49-F238E27FC236}">
                <a16:creationId xmlns:a16="http://schemas.microsoft.com/office/drawing/2014/main" id="{C1E12A94-1215-ED49-9C33-D5BA576A5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19400"/>
            <a:ext cx="4419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第二天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水与空气分开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6070" name="Text Box 6">
            <a:extLst>
              <a:ext uri="{FF2B5EF4-FFF2-40B4-BE49-F238E27FC236}">
                <a16:creationId xmlns:a16="http://schemas.microsoft.com/office/drawing/2014/main" id="{1FDB25D0-93F1-7E48-A645-B2DFA0E6E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95800"/>
            <a:ext cx="4038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marL="57150" indent="-571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第三天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</a:t>
            </a:r>
            <a:endParaRPr kumimoji="0" lang="en-US" altLang="zh-CN" sz="4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L="57150" marR="0" lvl="0" indent="-5715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旱地与海分开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6071" name="Text Box 7">
            <a:extLst>
              <a:ext uri="{FF2B5EF4-FFF2-40B4-BE49-F238E27FC236}">
                <a16:creationId xmlns:a16="http://schemas.microsoft.com/office/drawing/2014/main" id="{4DAA5A3B-5F19-1C4E-B8C8-C646C3F40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219200"/>
            <a:ext cx="4648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第四天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太阳，月亮与众星摆列在天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6072" name="Text Box 8">
            <a:extLst>
              <a:ext uri="{FF2B5EF4-FFF2-40B4-BE49-F238E27FC236}">
                <a16:creationId xmlns:a16="http://schemas.microsoft.com/office/drawing/2014/main" id="{3A4FDF19-D72E-C34F-B79F-4676A85BC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79725"/>
            <a:ext cx="419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第五天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鱼与雀鸟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6073" name="Text Box 9">
            <a:extLst>
              <a:ext uri="{FF2B5EF4-FFF2-40B4-BE49-F238E27FC236}">
                <a16:creationId xmlns:a16="http://schemas.microsoft.com/office/drawing/2014/main" id="{E34E9D4D-9333-5D42-B19C-51DE483A6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4495800"/>
            <a:ext cx="4191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第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AFE1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六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天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: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动物与人</a:t>
            </a:r>
            <a:endParaRPr kumimoji="0" lang="en-US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16074" name="Text Box 10">
            <a:extLst>
              <a:ext uri="{FF2B5EF4-FFF2-40B4-BE49-F238E27FC236}">
                <a16:creationId xmlns:a16="http://schemas.microsoft.com/office/drawing/2014/main" id="{070F9B87-77F4-4A4F-8326-020226B867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248400"/>
            <a:ext cx="4267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9783" dir="1514402" algn="ctr" rotWithShape="0">
              <a:schemeClr val="tx1">
                <a:alpha val="74998"/>
              </a:scheme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创世记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1:3-31</a:t>
            </a:r>
          </a:p>
        </p:txBody>
      </p:sp>
      <p:sp>
        <p:nvSpPr>
          <p:cNvPr id="492554" name="Rectangle 11">
            <a:extLst>
              <a:ext uri="{FF2B5EF4-FFF2-40B4-BE49-F238E27FC236}">
                <a16:creationId xmlns:a16="http://schemas.microsoft.com/office/drawing/2014/main" id="{818C87C7-DDFC-6D40-932A-82B3E67C5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219200"/>
            <a:ext cx="8572500" cy="49815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55" name="Line 12">
            <a:extLst>
              <a:ext uri="{FF2B5EF4-FFF2-40B4-BE49-F238E27FC236}">
                <a16:creationId xmlns:a16="http://schemas.microsoft.com/office/drawing/2014/main" id="{CE9CD9DB-716E-3144-B1AE-5DDC9646CED8}"/>
              </a:ext>
            </a:extLst>
          </p:cNvPr>
          <p:cNvSpPr>
            <a:spLocks noChangeShapeType="1"/>
          </p:cNvSpPr>
          <p:nvPr/>
        </p:nvSpPr>
        <p:spPr bwMode="auto">
          <a:xfrm>
            <a:off x="4343400" y="1219200"/>
            <a:ext cx="0" cy="495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56" name="Line 13">
            <a:extLst>
              <a:ext uri="{FF2B5EF4-FFF2-40B4-BE49-F238E27FC236}">
                <a16:creationId xmlns:a16="http://schemas.microsoft.com/office/drawing/2014/main" id="{3FA1D7DE-3E76-9A47-8538-F11239EA7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27432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57" name="Line 14">
            <a:extLst>
              <a:ext uri="{FF2B5EF4-FFF2-40B4-BE49-F238E27FC236}">
                <a16:creationId xmlns:a16="http://schemas.microsoft.com/office/drawing/2014/main" id="{9F2B2EDE-AC5D-F04D-A472-359098DEF7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4419600"/>
            <a:ext cx="8534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58" name="Text Box 15">
            <a:extLst>
              <a:ext uri="{FF2B5EF4-FFF2-40B4-BE49-F238E27FC236}">
                <a16:creationId xmlns:a16="http://schemas.microsoft.com/office/drawing/2014/main" id="{4B7290C9-B1C2-E64D-913A-F376FF8E7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762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64</a:t>
            </a:r>
          </a:p>
        </p:txBody>
      </p:sp>
      <p:sp>
        <p:nvSpPr>
          <p:cNvPr id="492559" name="WordArt 16">
            <a:extLst>
              <a:ext uri="{FF2B5EF4-FFF2-40B4-BE49-F238E27FC236}">
                <a16:creationId xmlns:a16="http://schemas.microsoft.com/office/drawing/2014/main" id="{EDB227A8-CCF2-EA4A-8DF9-E611359FF6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8600" y="685800"/>
            <a:ext cx="1714500" cy="8286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0" cap="none" spc="-360" normalizeH="0" baseline="0" noProof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>
                      <a:alpha val="7499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cs typeface="+mn-cs"/>
              </a:rPr>
              <a:t>混沌</a:t>
            </a:r>
            <a:endParaRPr kumimoji="0" lang="en-US" sz="3600" b="0" i="0" u="none" strike="noStrike" kern="10" cap="none" spc="-360" normalizeH="0" baseline="0" noProof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>
                    <a:alpha val="7499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60" name="WordArt 17">
            <a:extLst>
              <a:ext uri="{FF2B5EF4-FFF2-40B4-BE49-F238E27FC236}">
                <a16:creationId xmlns:a16="http://schemas.microsoft.com/office/drawing/2014/main" id="{DC641C0D-5146-574A-AFE6-9D4F2FFA85A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57800" y="0"/>
            <a:ext cx="82232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0" cap="none" spc="0" normalizeH="0" baseline="0" noProof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cs typeface="+mn-cs"/>
              </a:rPr>
              <a:t>空虚</a:t>
            </a:r>
            <a:endParaRPr kumimoji="0" lang="en-US" sz="3600" b="0" i="0" u="none" strike="noStrike" kern="10" cap="none" spc="0" normalizeH="0" baseline="0" noProof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uLnTx/>
              <a:uFillTx/>
              <a:latin typeface="Impact" panose="020B080603090205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61" name="WordArt 18">
            <a:extLst>
              <a:ext uri="{FF2B5EF4-FFF2-40B4-BE49-F238E27FC236}">
                <a16:creationId xmlns:a16="http://schemas.microsoft.com/office/drawing/2014/main" id="{2998BB1D-0E12-074F-BDC9-0187A68859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52700" y="771525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cs typeface="+mn-cs"/>
              </a:rPr>
              <a:t>形成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62" name="WordArt 19">
            <a:extLst>
              <a:ext uri="{FF2B5EF4-FFF2-40B4-BE49-F238E27FC236}">
                <a16:creationId xmlns:a16="http://schemas.microsoft.com/office/drawing/2014/main" id="{C1B7F003-FA8E-8D4C-A698-4980D661CC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0" y="457200"/>
            <a:ext cx="1714500" cy="657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uLnTx/>
                <a:uFillTx/>
                <a:latin typeface="Impact" panose="020B0806030902050204" pitchFamily="34" charset="0"/>
                <a:cs typeface="+mn-cs"/>
              </a:rPr>
              <a:t>充满</a:t>
            </a:r>
            <a:endParaRPr kumimoji="0" lang="en-US" sz="3600" b="0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uLnTx/>
              <a:uFillTx/>
              <a:latin typeface="Impact" panose="020B080603090205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63" name="AutoShape 20">
            <a:extLst>
              <a:ext uri="{FF2B5EF4-FFF2-40B4-BE49-F238E27FC236}">
                <a16:creationId xmlns:a16="http://schemas.microsoft.com/office/drawing/2014/main" id="{80FBEB7D-251D-924F-B863-EB56709BF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9144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64" name="AutoShape 21">
            <a:extLst>
              <a:ext uri="{FF2B5EF4-FFF2-40B4-BE49-F238E27FC236}">
                <a16:creationId xmlns:a16="http://schemas.microsoft.com/office/drawing/2014/main" id="{DDF7DD2B-0CEA-3243-A15E-D87612417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096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92565" name="Rectangle 22">
            <a:extLst>
              <a:ext uri="{FF2B5EF4-FFF2-40B4-BE49-F238E27FC236}">
                <a16:creationId xmlns:a16="http://schemas.microsoft.com/office/drawing/2014/main" id="{1BDEB20C-EC00-364D-85DA-E24F095964C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0"/>
            <a:ext cx="6629400" cy="838200"/>
          </a:xfrm>
        </p:spPr>
        <p:txBody>
          <a:bodyPr/>
          <a:lstStyle/>
          <a:p>
            <a:pPr algn="l" eaLnBrk="1" hangingPunct="1"/>
            <a:r>
              <a:rPr lang="zh-CN" altLang="en-US" sz="5400" b="1">
                <a:solidFill>
                  <a:srgbClr val="FAFE1E"/>
                </a:solidFill>
                <a:ea typeface="宋体" panose="02010600030101010101" pitchFamily="2" charset="-122"/>
                <a:cs typeface="Geneva" panose="020B0503030404040204" pitchFamily="34" charset="0"/>
              </a:rPr>
              <a:t>六天的创造</a:t>
            </a:r>
            <a:endParaRPr lang="en-US" altLang="en-US" sz="2000" b="1">
              <a:ea typeface="ＭＳ Ｐゴシック" panose="020B0600070205080204" pitchFamily="34" charset="-128"/>
              <a:cs typeface="Geneva" panose="020B05030304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91905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3" name="Rectangle 1026">
            <a:extLst>
              <a:ext uri="{FF2B5EF4-FFF2-40B4-BE49-F238E27FC236}">
                <a16:creationId xmlns:a16="http://schemas.microsoft.com/office/drawing/2014/main" id="{749F4DAC-B7B4-BE46-9B4A-8569CA00A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免费获得该讲解</a:t>
            </a:r>
            <a:r>
              <a:rPr kumimoji="0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!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6082" name="Rectangle 1026">
            <a:extLst>
              <a:ext uri="{FF2B5EF4-FFF2-40B4-BE49-F238E27FC236}">
                <a16:creationId xmlns:a16="http://schemas.microsoft.com/office/drawing/2014/main" id="{8A8B1B9A-54D6-E049-BB91-52139DDC04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zh-CN" altLang="en-US" sz="3200" b="1">
                <a:solidFill>
                  <a:srgbClr val="FFFFFF"/>
                </a:solidFill>
                <a:ea typeface="宋体" panose="02010600030101010101" pitchFamily="2" charset="-122"/>
              </a:rPr>
              <a:t>圣经基本链接地址</a:t>
            </a:r>
            <a:r>
              <a:rPr lang="zh-CN" altLang="en-US" sz="3200" b="1">
                <a:solidFill>
                  <a:srgbClr val="FFFF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ja-JP" sz="3200" b="1">
                <a:solidFill>
                  <a:srgbClr val="FFFFFF"/>
                </a:solidFill>
                <a:ea typeface="ＭＳ Ｐゴシック" panose="020B0600070205080204" pitchFamily="34" charset="-128"/>
              </a:rPr>
              <a:t>BibleStudyDownloads.org</a:t>
            </a:r>
            <a:endParaRPr lang="en-US" altLang="en-US" sz="1100" b="1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494595" name="Picture 5" descr="Screen Shot 2016-02-02 at 5.41.18 PM.png">
            <a:extLst>
              <a:ext uri="{FF2B5EF4-FFF2-40B4-BE49-F238E27FC236}">
                <a16:creationId xmlns:a16="http://schemas.microsoft.com/office/drawing/2014/main" id="{BE090512-4D6E-FE4D-9312-E305557CD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>
            <a:fillRect/>
          </a:stretch>
        </p:blipFill>
        <p:spPr bwMode="auto">
          <a:xfrm>
            <a:off x="-44450" y="574675"/>
            <a:ext cx="92329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creen Shot 2016-02-02 at 5.42.03 PM.png">
            <a:extLst>
              <a:ext uri="{FF2B5EF4-FFF2-40B4-BE49-F238E27FC236}">
                <a16:creationId xmlns:a16="http://schemas.microsoft.com/office/drawing/2014/main" id="{6DB9D821-9975-6C43-8FE8-23ADCD8F7F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159000"/>
            <a:ext cx="6153150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4597" name="Rectangle 1026">
            <a:extLst>
              <a:ext uri="{FF2B5EF4-FFF2-40B4-BE49-F238E27FC236}">
                <a16:creationId xmlns:a16="http://schemas.microsoft.com/office/drawing/2014/main" id="{FEFA7D88-1808-4048-857D-8BBCB86F3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47775"/>
            <a:ext cx="91440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1808837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1" name="Picture 1" descr="Screen Shot 2015-12-12 at 9.41.12 PM.png">
            <a:extLst>
              <a:ext uri="{FF2B5EF4-FFF2-40B4-BE49-F238E27FC236}">
                <a16:creationId xmlns:a16="http://schemas.microsoft.com/office/drawing/2014/main" id="{5C9D8693-6AA7-CE42-B9C7-4889209C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8"/>
            <a:ext cx="9144000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17" name="Rectangle 1026">
            <a:extLst>
              <a:ext uri="{FF2B5EF4-FFF2-40B4-BE49-F238E27FC236}">
                <a16:creationId xmlns:a16="http://schemas.microsoft.com/office/drawing/2014/main" id="{A788324F-B79A-4B4F-965A-4897ECA713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BibleStudyDownloads.org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8CA316-ECB2-4F41-9340-8383FE45C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508778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89" name="Rectangle 1026">
            <a:extLst>
              <a:ext uri="{FF2B5EF4-FFF2-40B4-BE49-F238E27FC236}">
                <a16:creationId xmlns:a16="http://schemas.microsoft.com/office/drawing/2014/main" id="{EAB40CA8-030C-6C47-99B1-8EDA174D233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6138863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BCA2C-6787-BE40-821E-13FB1C002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498691" name="Picture 1" descr="Screen Shot 2016-04-14 at 8.23.15 PM.png">
            <a:extLst>
              <a:ext uri="{FF2B5EF4-FFF2-40B4-BE49-F238E27FC236}">
                <a16:creationId xmlns:a16="http://schemas.microsoft.com/office/drawing/2014/main" id="{3221AC8F-5003-8A45-865B-8F849E26F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763"/>
            <a:ext cx="9144000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440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5AA66F-7ABB-8E4B-86EB-12D6ADBA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7679C-F33D-2B47-B623-557CEAF60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00876"/>
            <a:ext cx="9144000" cy="757124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史帝文驾机搭载</a:t>
            </a:r>
            <a:r>
              <a:rPr lang="en-US" altLang="zh-CN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 170+</a:t>
            </a:r>
            <a:r>
              <a:rPr 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 </a:t>
            </a:r>
            <a:r>
              <a:rPr lang="zh-CN" altLang="en-US" sz="4800" b="1" kern="1200" dirty="0">
                <a:solidFill>
                  <a:srgbClr val="FFFFFF"/>
                </a:solidFill>
                <a:effectLst>
                  <a:glow rad="215900">
                    <a:srgbClr val="000000"/>
                  </a:glow>
                </a:effectLst>
                <a:latin typeface="Arial" charset="0"/>
                <a:cs typeface="Arial" charset="0"/>
              </a:rPr>
              <a:t>旅客</a:t>
            </a:r>
            <a:endParaRPr lang="en-US" sz="4800" b="1" kern="1200" dirty="0">
              <a:solidFill>
                <a:srgbClr val="FFFFFF"/>
              </a:solidFill>
              <a:effectLst>
                <a:glow rad="215900">
                  <a:srgbClr val="000000"/>
                </a:glow>
              </a:effectLst>
              <a:latin typeface="Arial" charset="0"/>
              <a:cs typeface="Arial" charset="0"/>
            </a:endParaRPr>
          </a:p>
        </p:txBody>
      </p:sp>
      <p:pic>
        <p:nvPicPr>
          <p:cNvPr id="309251" name="Picture 5">
            <a:extLst>
              <a:ext uri="{FF2B5EF4-FFF2-40B4-BE49-F238E27FC236}">
                <a16:creationId xmlns:a16="http://schemas.microsoft.com/office/drawing/2014/main" id="{7A5740D1-25EE-2A47-A1E4-2F89C1A46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0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719064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7" name="Rectangle 1026">
            <a:extLst>
              <a:ext uri="{FF2B5EF4-FFF2-40B4-BE49-F238E27FC236}">
                <a16:creationId xmlns:a16="http://schemas.microsoft.com/office/drawing/2014/main" id="{9095DB09-9847-AD4D-B13B-D1809E01742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72AE9-7F45-524B-8C8A-055AE3C8C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0739" name="Picture 1" descr="Screen Shot 2016-04-14 at 8.23.53 PM.png">
            <a:extLst>
              <a:ext uri="{FF2B5EF4-FFF2-40B4-BE49-F238E27FC236}">
                <a16:creationId xmlns:a16="http://schemas.microsoft.com/office/drawing/2014/main" id="{7B9BE76B-A6DB-0346-89AC-B56A52537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388"/>
            <a:ext cx="9144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39F8D45-E993-1044-8506-B5FC2DB7C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4508500"/>
            <a:ext cx="3455987" cy="12239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4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5" name="Rectangle 1026">
            <a:extLst>
              <a:ext uri="{FF2B5EF4-FFF2-40B4-BE49-F238E27FC236}">
                <a16:creationId xmlns:a16="http://schemas.microsoft.com/office/drawing/2014/main" id="{314493D1-6B5D-9C41-A970-FFFF9C11B17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44840C-BA24-544E-A0E9-4A768A0D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2787" name="Picture 2" descr="Screen Shot 2016-04-14 at 8.24.33 PM.png">
            <a:extLst>
              <a:ext uri="{FF2B5EF4-FFF2-40B4-BE49-F238E27FC236}">
                <a16:creationId xmlns:a16="http://schemas.microsoft.com/office/drawing/2014/main" id="{04A976B4-9DE6-2B44-B96E-1A04F8F1B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49275"/>
            <a:ext cx="9144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4585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1026">
            <a:extLst>
              <a:ext uri="{FF2B5EF4-FFF2-40B4-BE49-F238E27FC236}">
                <a16:creationId xmlns:a16="http://schemas.microsoft.com/office/drawing/2014/main" id="{CF1C0220-D7F9-FD42-A3A0-CAC4EED7B97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B4DEE9-C26D-7B4E-832A-F524A5A7E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4835" name="Picture 1" descr="Screen Shot 2016-04-14 at 8.24.56 PM.png">
            <a:extLst>
              <a:ext uri="{FF2B5EF4-FFF2-40B4-BE49-F238E27FC236}">
                <a16:creationId xmlns:a16="http://schemas.microsoft.com/office/drawing/2014/main" id="{D5E7B0A4-E9A2-5D4A-A41A-90CF811BB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63033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Rectangle 1026">
            <a:extLst>
              <a:ext uri="{FF2B5EF4-FFF2-40B4-BE49-F238E27FC236}">
                <a16:creationId xmlns:a16="http://schemas.microsoft.com/office/drawing/2014/main" id="{F0F95EBD-84F7-D342-94CC-5BBF0759175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E7E24F-DCF1-3F4B-A4AF-6B7A3E49F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6883" name="Picture 1" descr="Screen Shot 2016-04-14 at 8.25.24 PM.png">
            <a:extLst>
              <a:ext uri="{FF2B5EF4-FFF2-40B4-BE49-F238E27FC236}">
                <a16:creationId xmlns:a16="http://schemas.microsoft.com/office/drawing/2014/main" id="{A4B4BCB4-E54A-4D43-8692-094F112DA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91440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3451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29" name="Rectangle 1026">
            <a:extLst>
              <a:ext uri="{FF2B5EF4-FFF2-40B4-BE49-F238E27FC236}">
                <a16:creationId xmlns:a16="http://schemas.microsoft.com/office/drawing/2014/main" id="{32B14EBB-B3AA-884A-9150-7A831A1CB51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F3D26A-8681-2E46-BEAC-009B5EBD1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  <p:pic>
        <p:nvPicPr>
          <p:cNvPr id="508931" name="Picture 1" descr="Screen Shot 2016-04-14 at 8.25.47 PM.png">
            <a:extLst>
              <a:ext uri="{FF2B5EF4-FFF2-40B4-BE49-F238E27FC236}">
                <a16:creationId xmlns:a16="http://schemas.microsoft.com/office/drawing/2014/main" id="{ABA7FF27-F12A-534B-83CA-878148EAB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981075"/>
            <a:ext cx="9144001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6507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977" name="Picture 2" descr="Screen Shot 2016-05-23 at 9.09.08 PM.png">
            <a:extLst>
              <a:ext uri="{FF2B5EF4-FFF2-40B4-BE49-F238E27FC236}">
                <a16:creationId xmlns:a16="http://schemas.microsoft.com/office/drawing/2014/main" id="{DD8A22C5-7736-DC4C-A497-27B92F5F9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8893175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0978" name="Rectangle 1026">
            <a:extLst>
              <a:ext uri="{FF2B5EF4-FFF2-40B4-BE49-F238E27FC236}">
                <a16:creationId xmlns:a16="http://schemas.microsoft.com/office/drawing/2014/main" id="{F8D223D5-1146-2047-A82C-F98C8C728D5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457200" y="6172200"/>
            <a:ext cx="10058400" cy="6858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1BF2E3-3BFE-3047-B2B3-C16305532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5033326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5" name="Picture 1" descr="Screen Shot 2015-12-12 at 9.41.12 PM.png">
            <a:extLst>
              <a:ext uri="{FF2B5EF4-FFF2-40B4-BE49-F238E27FC236}">
                <a16:creationId xmlns:a16="http://schemas.microsoft.com/office/drawing/2014/main" id="{F16E3340-1625-E841-B1C1-7EAA34165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88"/>
            <a:ext cx="9144000" cy="589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26" name="Rectangle 1026">
            <a:extLst>
              <a:ext uri="{FF2B5EF4-FFF2-40B4-BE49-F238E27FC236}">
                <a16:creationId xmlns:a16="http://schemas.microsoft.com/office/drawing/2014/main" id="{8B099497-9C67-C541-A47B-EA019E6404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altLang="en-US" sz="4000" b="1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BibleStudyDownloads.org</a:t>
            </a:r>
            <a:endParaRPr lang="en-US" altLang="en-US" sz="1400" b="1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0DF17C-2196-934B-885E-DB07DA4DE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88025479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033" name="Picture 1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152400"/>
            <a:ext cx="5943600" cy="1143000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800" i="1" dirty="0" err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www.cicfamily.com</a:t>
            </a:r>
            <a:endParaRPr lang="en-US" sz="48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30082" name="Picture 4" descr="CIC Homep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3" name="Picture 2" descr="CIC Sermon P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0163"/>
            <a:ext cx="91440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66"/>
            </a:gs>
            <a:gs pos="100000">
              <a:schemeClr val="tx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219200"/>
          </a:xfrm>
          <a:solidFill>
            <a:srgbClr val="CC0066"/>
          </a:solidFill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上帝给我们的事工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6513" y="2057400"/>
            <a:ext cx="91440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世界探索事工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新加坡工场领袖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圣经和讲道教授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新加坡神学院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事工博士学位负责人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兼职教授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在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12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个国家任教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圣经基础事工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翻译负责人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Biblestudydownloads.com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圣经学习下载网站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网站负责人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十字路口国际教会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牧师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教师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399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 advAuto="200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4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5B87F2"/>
      </a:accent1>
      <a:accent2>
        <a:srgbClr val="333399"/>
      </a:accent2>
      <a:accent3>
        <a:srgbClr val="AAAAAA"/>
      </a:accent3>
      <a:accent4>
        <a:srgbClr val="000000"/>
      </a:accent4>
      <a:accent5>
        <a:srgbClr val="B5C3F7"/>
      </a:accent5>
      <a:accent6>
        <a:srgbClr val="2D2D8A"/>
      </a:accent6>
      <a:hlink>
        <a:srgbClr val="009999"/>
      </a:hlink>
      <a:folHlink>
        <a:srgbClr val="99CC00"/>
      </a:folHlink>
    </a:clrScheme>
    <a:fontScheme name="34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3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3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Clipboard">
  <a:themeElements>
    <a:clrScheme name="Clipboard 2">
      <a:dk1>
        <a:srgbClr val="000000"/>
      </a:dk1>
      <a:lt1>
        <a:srgbClr val="ECDB96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4EAC9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Clipboard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9" charset="0"/>
          </a:defRPr>
        </a:defPPr>
      </a:lstStyle>
    </a:lnDef>
  </a:objectDefaults>
  <a:extraClrSchemeLst>
    <a:extraClrScheme>
      <a:clrScheme name="Clipboard 1">
        <a:dk1>
          <a:srgbClr val="000000"/>
        </a:dk1>
        <a:lt1>
          <a:srgbClr val="ECDB9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4EAC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2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4EAC9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ipboard 3">
        <a:dk1>
          <a:srgbClr val="000000"/>
        </a:dk1>
        <a:lt1>
          <a:srgbClr val="ECDB96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EAC9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0_Default Design">
  <a:themeElements>
    <a:clrScheme name="">
      <a:dk1>
        <a:srgbClr val="000000"/>
      </a:dk1>
      <a:lt1>
        <a:srgbClr val="000000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AAAAA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_Default Design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4_Beam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3366FF"/>
      </a:accent1>
      <a:accent2>
        <a:srgbClr val="333399"/>
      </a:accent2>
      <a:accent3>
        <a:srgbClr val="AAAAAA"/>
      </a:accent3>
      <a:accent4>
        <a:srgbClr val="DADADA"/>
      </a:accent4>
      <a:accent5>
        <a:srgbClr val="ADB8F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eam">
      <a:majorFont>
        <a:latin typeface="Arial"/>
        <a:ea typeface="ヒラギノ角ゴ ProN W3"/>
        <a:cs typeface="ヒラギノ角ゴ ProN W3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5B87F2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2_Bea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7.5.02-MAP-SBC 10_0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7.5.02-MAP-SBC 10_0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7.5.02-MAP-SBC 10_0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.5.02-MAP-SBC 10_0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.5.02-MAP-SBC 10_0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3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2_untitled 1">
      <a:majorFont>
        <a:latin typeface="Times"/>
        <a:ea typeface="宋体"/>
        <a:cs typeface="宋体"/>
      </a:majorFont>
      <a:minorFont>
        <a:latin typeface="Times"/>
        <a:ea typeface="宋体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MS PGothic" pitchFamily="34" charset="-128"/>
            <a:cs typeface="MS PGothic" pitchFamily="34" charset="-128"/>
          </a:defRPr>
        </a:defPPr>
      </a:lstStyle>
    </a:lnDef>
  </a:objectDefaults>
  <a:extraClrSchemeLst>
    <a:extraClrScheme>
      <a:clrScheme name="2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FFA27C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8" charset="0"/>
            <a:ea typeface="ＭＳ Ｐゴシック" pitchFamily="-108" charset="-128"/>
            <a:cs typeface="ＭＳ Ｐゴシック" pitchFamily="-108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4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7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ue Diagonal">
  <a:themeElements>
    <a:clrScheme name="Blue Diagonal 1">
      <a:dk1>
        <a:srgbClr val="000000"/>
      </a:dk1>
      <a:lt1>
        <a:srgbClr val="FFFFFF"/>
      </a:lt1>
      <a:dk2>
        <a:srgbClr val="0066FF"/>
      </a:dk2>
      <a:lt2>
        <a:srgbClr val="FFFF00"/>
      </a:lt2>
      <a:accent1>
        <a:srgbClr val="00CCCC"/>
      </a:accent1>
      <a:accent2>
        <a:srgbClr val="FF33CC"/>
      </a:accent2>
      <a:accent3>
        <a:srgbClr val="AAB8FF"/>
      </a:accent3>
      <a:accent4>
        <a:srgbClr val="DADADA"/>
      </a:accent4>
      <a:accent5>
        <a:srgbClr val="AAE2E2"/>
      </a:accent5>
      <a:accent6>
        <a:srgbClr val="E72DB9"/>
      </a:accent6>
      <a:hlink>
        <a:srgbClr val="FF4568"/>
      </a:hlink>
      <a:folHlink>
        <a:srgbClr val="CCECFF"/>
      </a:folHlink>
    </a:clrScheme>
    <a:fontScheme name="Blue Diagona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Blue Diagonal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Diagonal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Diagonal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lipboard 2">
    <a:dk1>
      <a:srgbClr val="000000"/>
    </a:dk1>
    <a:lt1>
      <a:srgbClr val="ECDB96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4EAC9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ppt/theme/themeOverride2.xml><?xml version="1.0" encoding="utf-8"?>
<a:themeOverride xmlns:a="http://schemas.openxmlformats.org/drawingml/2006/main">
  <a:clrScheme name="Clipboard 2">
    <a:dk1>
      <a:srgbClr val="000000"/>
    </a:dk1>
    <a:lt1>
      <a:srgbClr val="ECDB96"/>
    </a:lt1>
    <a:dk2>
      <a:srgbClr val="000000"/>
    </a:dk2>
    <a:lt2>
      <a:srgbClr val="969696"/>
    </a:lt2>
    <a:accent1>
      <a:srgbClr val="FBDF53"/>
    </a:accent1>
    <a:accent2>
      <a:srgbClr val="FF9966"/>
    </a:accent2>
    <a:accent3>
      <a:srgbClr val="F4EAC9"/>
    </a:accent3>
    <a:accent4>
      <a:srgbClr val="000000"/>
    </a:accent4>
    <a:accent5>
      <a:srgbClr val="FDECB3"/>
    </a:accent5>
    <a:accent6>
      <a:srgbClr val="E78A5C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3637</Words>
  <Application>Microsoft Macintosh PowerPoint</Application>
  <PresentationFormat>On-screen Show (4:3)</PresentationFormat>
  <Paragraphs>965</Paragraphs>
  <Slides>114</Slides>
  <Notes>107</Notes>
  <HiddenSlides>9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35</vt:i4>
      </vt:variant>
      <vt:variant>
        <vt:lpstr>Slide Titles</vt:lpstr>
      </vt:variant>
      <vt:variant>
        <vt:i4>114</vt:i4>
      </vt:variant>
    </vt:vector>
  </HeadingPairs>
  <TitlesOfParts>
    <vt:vector size="174" baseType="lpstr">
      <vt:lpstr>26</vt:lpstr>
      <vt:lpstr>Arial Bold</vt:lpstr>
      <vt:lpstr>B VAG Rounded Bold</vt:lpstr>
      <vt:lpstr>KaiTi</vt:lpstr>
      <vt:lpstr>Kosher-Normal</vt:lpstr>
      <vt:lpstr>Limon F1</vt:lpstr>
      <vt:lpstr>Limon S1</vt:lpstr>
      <vt:lpstr>宋体</vt:lpstr>
      <vt:lpstr>宋体</vt:lpstr>
      <vt:lpstr>楷体</vt:lpstr>
      <vt:lpstr>Arial</vt:lpstr>
      <vt:lpstr>Arial Black</vt:lpstr>
      <vt:lpstr>Calibri</vt:lpstr>
      <vt:lpstr>Comic Sans MS</vt:lpstr>
      <vt:lpstr>Helvetica</vt:lpstr>
      <vt:lpstr>Impact</vt:lpstr>
      <vt:lpstr>Kantipur Regular</vt:lpstr>
      <vt:lpstr>KeralaLite</vt:lpstr>
      <vt:lpstr>Lucida Grande</vt:lpstr>
      <vt:lpstr>Monotype Sorts</vt:lpstr>
      <vt:lpstr>Tharmini Plain</vt:lpstr>
      <vt:lpstr>Times</vt:lpstr>
      <vt:lpstr>Times New Roman</vt:lpstr>
      <vt:lpstr>Wingdings</vt:lpstr>
      <vt:lpstr>WwinBurmese</vt:lpstr>
      <vt:lpstr>Default Design</vt:lpstr>
      <vt:lpstr>Blue Diagonal</vt:lpstr>
      <vt:lpstr>1_Default Design</vt:lpstr>
      <vt:lpstr>Blank Presentation</vt:lpstr>
      <vt:lpstr>3_Blue Diagonal</vt:lpstr>
      <vt:lpstr>7_Blank Presentation</vt:lpstr>
      <vt:lpstr>8_Blank Presentation</vt:lpstr>
      <vt:lpstr>9_Blank Presentation</vt:lpstr>
      <vt:lpstr>3_Default Design</vt:lpstr>
      <vt:lpstr>5_Beam</vt:lpstr>
      <vt:lpstr>34_Default Design</vt:lpstr>
      <vt:lpstr>11_Blank Presentation</vt:lpstr>
      <vt:lpstr>8_Office Theme</vt:lpstr>
      <vt:lpstr>3_Beam</vt:lpstr>
      <vt:lpstr>2_Beam</vt:lpstr>
      <vt:lpstr>5_Blank Presentation</vt:lpstr>
      <vt:lpstr>1_Clipboard</vt:lpstr>
      <vt:lpstr>20_Default Design</vt:lpstr>
      <vt:lpstr>4_Beam</vt:lpstr>
      <vt:lpstr>1_Orbit</vt:lpstr>
      <vt:lpstr>4_Default Design</vt:lpstr>
      <vt:lpstr>1_Blank Presentation</vt:lpstr>
      <vt:lpstr>7.5.02-MAP-SBC 10_03</vt:lpstr>
      <vt:lpstr>untitled 1</vt:lpstr>
      <vt:lpstr>3_untitled 1</vt:lpstr>
      <vt:lpstr>1_untitled 1</vt:lpstr>
      <vt:lpstr>2_untitled 1</vt:lpstr>
      <vt:lpstr>6_Default Design</vt:lpstr>
      <vt:lpstr>7_Default Design</vt:lpstr>
      <vt:lpstr>10_Default Design</vt:lpstr>
      <vt:lpstr>5_Default Design</vt:lpstr>
      <vt:lpstr>2_Default Design</vt:lpstr>
      <vt:lpstr>4_Blue Diagonal</vt:lpstr>
      <vt:lpstr>7_Blue Diagonal</vt:lpstr>
      <vt:lpstr>11_Default Design</vt:lpstr>
      <vt:lpstr>教会有什么好看的？</vt:lpstr>
      <vt:lpstr>自我介绍!</vt:lpstr>
      <vt:lpstr>我们的3个儿子</vt:lpstr>
      <vt:lpstr>我们的3个儿子</vt:lpstr>
      <vt:lpstr>The Griffiths  31 May 2019</vt:lpstr>
      <vt:lpstr>克尔和卡拉                 史帝文和卡蒂</vt:lpstr>
      <vt:lpstr>克尔是一位   信息技术人员</vt:lpstr>
      <vt:lpstr>史帝文是一位 United航空公司 机师</vt:lpstr>
      <vt:lpstr>史帝文驾机搭载 170+ 旅客</vt:lpstr>
      <vt:lpstr>我们的小儿子，约翰(23)是  加利福尼亚的一个图形艺术家</vt:lpstr>
      <vt:lpstr>ICS 现在有480个学生!</vt:lpstr>
      <vt:lpstr>宣教机构…</vt:lpstr>
      <vt:lpstr>我们的愿景</vt:lpstr>
      <vt:lpstr>Crossroads教会会友2015年7月</vt:lpstr>
      <vt:lpstr>Our People</vt:lpstr>
      <vt:lpstr>Our People</vt:lpstr>
      <vt:lpstr>Our People</vt:lpstr>
      <vt:lpstr>Our People</vt:lpstr>
      <vt:lpstr>PowerPoint Presentation</vt:lpstr>
      <vt:lpstr>泰国•蒙古•缅甸•印度尼西亚</vt:lpstr>
      <vt:lpstr>我负责指导新神博士研究生（DMin）</vt:lpstr>
      <vt:lpstr>Two Saturdays, 24 &amp; 31 August  9 am-1 pm at SBC</vt:lpstr>
      <vt:lpstr>新加坡神学院</vt:lpstr>
      <vt:lpstr>新神 课程 网上教学</vt:lpstr>
      <vt:lpstr>让我们也来教导其他人如何讲道!</vt:lpstr>
      <vt:lpstr>教导事工 1997-2018</vt:lpstr>
      <vt:lpstr>分配文件系统</vt:lpstr>
      <vt:lpstr>Dr John Fryman</vt:lpstr>
      <vt:lpstr>英语</vt:lpstr>
      <vt:lpstr>Burmese</vt:lpstr>
      <vt:lpstr>French</vt:lpstr>
      <vt:lpstr>Japanese</vt:lpstr>
      <vt:lpstr>Khmer (Cambodian)</vt:lpstr>
      <vt:lpstr>Korean</vt:lpstr>
      <vt:lpstr>Malay</vt:lpstr>
      <vt:lpstr>Mao (India)</vt:lpstr>
      <vt:lpstr>Malayalam (India)</vt:lpstr>
      <vt:lpstr>Mongolian</vt:lpstr>
      <vt:lpstr>Nepali</vt:lpstr>
      <vt:lpstr>Swahili (Kenya)</vt:lpstr>
      <vt:lpstr>Tagalog (Philippines)</vt:lpstr>
      <vt:lpstr>Tangkhul (India)</vt:lpstr>
      <vt:lpstr>Tamil (Sri Lanka/India)</vt:lpstr>
      <vt:lpstr>Vietnamese</vt:lpstr>
      <vt:lpstr>Bahasa Indonesia</vt:lpstr>
      <vt:lpstr>Chinese (Mandarin)</vt:lpstr>
      <vt:lpstr>PowerPoint (945幻灯片) 学生作业簿（100页) 教师课文（400页）  </vt:lpstr>
      <vt:lpstr>PowerPoint Presentation</vt:lpstr>
      <vt:lpstr>PowerPoint Presentation</vt:lpstr>
      <vt:lpstr>打开  “您的圣经档案”</vt:lpstr>
      <vt:lpstr>打开  “您的圣经档案”</vt:lpstr>
      <vt:lpstr>PowerPoint Presentation</vt:lpstr>
      <vt:lpstr>五个关键字和词组:</vt:lpstr>
      <vt:lpstr>五个关键字和词组:</vt:lpstr>
      <vt:lpstr>五个关键字和词组:</vt:lpstr>
      <vt:lpstr>       4  个人 物 就 是:</vt:lpstr>
      <vt:lpstr>PowerPoint Presentation</vt:lpstr>
      <vt:lpstr>       4  个人 物 就 是:</vt:lpstr>
      <vt:lpstr>PowerPoint Presentation</vt:lpstr>
      <vt:lpstr>五个关键字和词组:</vt:lpstr>
      <vt:lpstr>PowerPoint Presentation</vt:lpstr>
      <vt:lpstr>   3 个时期就是:</vt:lpstr>
      <vt:lpstr>OT Review</vt:lpstr>
      <vt:lpstr>To Review…</vt:lpstr>
      <vt:lpstr>5关键词或短语：</vt:lpstr>
      <vt:lpstr>OT Review</vt:lpstr>
      <vt:lpstr>你要牢记的圣经文件</vt:lpstr>
      <vt:lpstr>Membuka  “Arsip Alkitab Anda”</vt:lpstr>
      <vt:lpstr>Membuka  “Arsip Alkitab Anda”</vt:lpstr>
      <vt:lpstr>Membuka   “Arsip Alkitab Anda”</vt:lpstr>
      <vt:lpstr>5 Kata Kunci atau Ungkapan:</vt:lpstr>
      <vt:lpstr>5 Kata Kunci atau Ungkapan:</vt:lpstr>
      <vt:lpstr>     4  TOKOH tsb adalah:</vt:lpstr>
      <vt:lpstr>AYMY</vt:lpstr>
      <vt:lpstr>5 Kata Kunci atau Ungkapan:</vt:lpstr>
      <vt:lpstr>KAKAP</vt:lpstr>
      <vt:lpstr>KE  3  KOMUNITAS ADALAH:</vt:lpstr>
      <vt:lpstr>Two Saturdays, 24 &amp; 31 August  9 am-1 pm at SBC</vt:lpstr>
      <vt:lpstr>新加坡神学院</vt:lpstr>
      <vt:lpstr>新神 课程 网上教学</vt:lpstr>
      <vt:lpstr>“in the beginning”</vt:lpstr>
      <vt:lpstr>“pada mulanya”</vt:lpstr>
      <vt:lpstr>“起初”</vt:lpstr>
      <vt:lpstr>Days of Creation</vt:lpstr>
      <vt:lpstr>Days of Creation in Bahasa Indonesian</vt:lpstr>
      <vt:lpstr>六天的创造</vt:lpstr>
      <vt:lpstr>圣经基本链接地址 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BibleStudyDownloads.org</vt:lpstr>
      <vt:lpstr>www.cicfamily.com</vt:lpstr>
      <vt:lpstr>www.cicfamily.com</vt:lpstr>
      <vt:lpstr>上帝给我们的事工</vt:lpstr>
      <vt:lpstr>Course Description</vt:lpstr>
      <vt:lpstr>Objectives</vt:lpstr>
      <vt:lpstr>Objectives</vt:lpstr>
      <vt:lpstr>Objectives</vt:lpstr>
      <vt:lpstr>Objectives</vt:lpstr>
      <vt:lpstr>Objectives</vt:lpstr>
      <vt:lpstr>Objectives</vt:lpstr>
      <vt:lpstr>Schedule</vt:lpstr>
      <vt:lpstr>Course Requirements</vt:lpstr>
      <vt:lpstr>通过互联网学习的优势</vt:lpstr>
      <vt:lpstr>我们的   2个网站</vt:lpstr>
      <vt:lpstr>如何使用 moodle…</vt:lpstr>
      <vt:lpstr>测验，中期和 期末考试都 不可参考书本！</vt:lpstr>
      <vt:lpstr>Black</vt:lpstr>
      <vt:lpstr>教会论链接地址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Over White</dc:title>
  <dc:creator>Rick Griffith</dc:creator>
  <cp:lastModifiedBy>Rick Griffith</cp:lastModifiedBy>
  <cp:revision>126</cp:revision>
  <dcterms:created xsi:type="dcterms:W3CDTF">2009-01-05T14:04:49Z</dcterms:created>
  <dcterms:modified xsi:type="dcterms:W3CDTF">2019-06-06T19:57:21Z</dcterms:modified>
</cp:coreProperties>
</file>