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1" r:id="rId3"/>
  </p:sldMasterIdLst>
  <p:notesMasterIdLst>
    <p:notesMasterId r:id="rId10"/>
  </p:notesMasterIdLst>
  <p:sldIdLst>
    <p:sldId id="256" r:id="rId4"/>
    <p:sldId id="524" r:id="rId5"/>
    <p:sldId id="257" r:id="rId6"/>
    <p:sldId id="258" r:id="rId7"/>
    <p:sldId id="267" r:id="rId8"/>
    <p:sldId id="525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>
      <p:cViewPr varScale="1">
        <p:scale>
          <a:sx n="119" d="100"/>
          <a:sy n="119" d="100"/>
        </p:scale>
        <p:origin x="1984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FB24EC-6838-4227-8F12-D8F88B8A023A}" type="datetimeFigureOut">
              <a:rPr lang="en-US" smtClean="0"/>
              <a:t>5/5/21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B33A4F-81E8-412F-B87A-E20EF80698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0220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4571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2EDCEA-0CB3-DA48-9F73-F780BAA943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4571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Church Dynamics (cd)</a:t>
            </a:r>
          </a:p>
        </p:txBody>
      </p:sp>
    </p:spTree>
    <p:extLst>
      <p:ext uri="{BB962C8B-B14F-4D97-AF65-F5344CB8AC3E}">
        <p14:creationId xmlns:p14="http://schemas.microsoft.com/office/powerpoint/2010/main" val="1931540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CC17C-8CB1-4D03-974B-1526B461D0C5}" type="datetimeFigureOut">
              <a:rPr lang="en-US" smtClean="0"/>
              <a:t>5/5/21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8D260-7335-453F-BF3C-89D38A1393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917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CC17C-8CB1-4D03-974B-1526B461D0C5}" type="datetimeFigureOut">
              <a:rPr lang="en-US" smtClean="0"/>
              <a:t>5/5/21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8D260-7335-453F-BF3C-89D38A1393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460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CC17C-8CB1-4D03-974B-1526B461D0C5}" type="datetimeFigureOut">
              <a:rPr lang="en-US" smtClean="0"/>
              <a:t>5/5/21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8D260-7335-453F-BF3C-89D38A1393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2879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83608D9-E17D-EF41-B855-0F776DCE40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261117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50" indent="0">
              <a:buNone/>
              <a:defRPr sz="1800"/>
            </a:lvl2pPr>
            <a:lvl3pPr marL="914300" indent="0">
              <a:buNone/>
              <a:defRPr sz="1600"/>
            </a:lvl3pPr>
            <a:lvl4pPr marL="1371450" indent="0">
              <a:buNone/>
              <a:defRPr sz="1400"/>
            </a:lvl4pPr>
            <a:lvl5pPr marL="1828600" indent="0">
              <a:buNone/>
              <a:defRPr sz="1400"/>
            </a:lvl5pPr>
            <a:lvl6pPr marL="2285750" indent="0">
              <a:buNone/>
              <a:defRPr sz="1400"/>
            </a:lvl6pPr>
            <a:lvl7pPr marL="2742899" indent="0">
              <a:buNone/>
              <a:defRPr sz="1400"/>
            </a:lvl7pPr>
            <a:lvl8pPr marL="3200047" indent="0">
              <a:buNone/>
              <a:defRPr sz="1400"/>
            </a:lvl8pPr>
            <a:lvl9pPr marL="365719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E16645-8042-E44F-8343-D9B42FFDC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484585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1189A3A-0DC1-7C41-A456-8DF8558F2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271238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0" indent="0">
              <a:buNone/>
              <a:defRPr sz="2000" b="1"/>
            </a:lvl2pPr>
            <a:lvl3pPr marL="914300" indent="0">
              <a:buNone/>
              <a:defRPr sz="1800" b="1"/>
            </a:lvl3pPr>
            <a:lvl4pPr marL="1371450" indent="0">
              <a:buNone/>
              <a:defRPr sz="1600" b="1"/>
            </a:lvl4pPr>
            <a:lvl5pPr marL="1828600" indent="0">
              <a:buNone/>
              <a:defRPr sz="1600" b="1"/>
            </a:lvl5pPr>
            <a:lvl6pPr marL="2285750" indent="0">
              <a:buNone/>
              <a:defRPr sz="1600" b="1"/>
            </a:lvl6pPr>
            <a:lvl7pPr marL="2742899" indent="0">
              <a:buNone/>
              <a:defRPr sz="1600" b="1"/>
            </a:lvl7pPr>
            <a:lvl8pPr marL="3200047" indent="0">
              <a:buNone/>
              <a:defRPr sz="1600" b="1"/>
            </a:lvl8pPr>
            <a:lvl9pPr marL="36571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0" indent="0">
              <a:buNone/>
              <a:defRPr sz="2000" b="1"/>
            </a:lvl2pPr>
            <a:lvl3pPr marL="914300" indent="0">
              <a:buNone/>
              <a:defRPr sz="1800" b="1"/>
            </a:lvl3pPr>
            <a:lvl4pPr marL="1371450" indent="0">
              <a:buNone/>
              <a:defRPr sz="1600" b="1"/>
            </a:lvl4pPr>
            <a:lvl5pPr marL="1828600" indent="0">
              <a:buNone/>
              <a:defRPr sz="1600" b="1"/>
            </a:lvl5pPr>
            <a:lvl6pPr marL="2285750" indent="0">
              <a:buNone/>
              <a:defRPr sz="1600" b="1"/>
            </a:lvl6pPr>
            <a:lvl7pPr marL="2742899" indent="0">
              <a:buNone/>
              <a:defRPr sz="1600" b="1"/>
            </a:lvl7pPr>
            <a:lvl8pPr marL="3200047" indent="0">
              <a:buNone/>
              <a:defRPr sz="1600" b="1"/>
            </a:lvl8pPr>
            <a:lvl9pPr marL="36571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BEA7D18-D1E9-844D-9A76-98DC3D89F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331088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E524601-B81A-284C-8D49-5BB266B52D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455874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B98C5F-39FA-514F-B41D-4A35F65A93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596007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0" indent="0">
              <a:buNone/>
              <a:defRPr sz="1200"/>
            </a:lvl2pPr>
            <a:lvl3pPr marL="914300" indent="0">
              <a:buNone/>
              <a:defRPr sz="1000"/>
            </a:lvl3pPr>
            <a:lvl4pPr marL="1371450" indent="0">
              <a:buNone/>
              <a:defRPr sz="900"/>
            </a:lvl4pPr>
            <a:lvl5pPr marL="1828600" indent="0">
              <a:buNone/>
              <a:defRPr sz="900"/>
            </a:lvl5pPr>
            <a:lvl6pPr marL="2285750" indent="0">
              <a:buNone/>
              <a:defRPr sz="900"/>
            </a:lvl6pPr>
            <a:lvl7pPr marL="2742899" indent="0">
              <a:buNone/>
              <a:defRPr sz="900"/>
            </a:lvl7pPr>
            <a:lvl8pPr marL="3200047" indent="0">
              <a:buNone/>
              <a:defRPr sz="900"/>
            </a:lvl8pPr>
            <a:lvl9pPr marL="36571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F9746B7-792A-3A44-ADFA-C933FA439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16682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0" indent="0">
              <a:buNone/>
              <a:defRPr sz="2800"/>
            </a:lvl2pPr>
            <a:lvl3pPr marL="914300" indent="0">
              <a:buNone/>
              <a:defRPr sz="2400"/>
            </a:lvl3pPr>
            <a:lvl4pPr marL="1371450" indent="0">
              <a:buNone/>
              <a:defRPr sz="2000"/>
            </a:lvl4pPr>
            <a:lvl5pPr marL="1828600" indent="0">
              <a:buNone/>
              <a:defRPr sz="2000"/>
            </a:lvl5pPr>
            <a:lvl6pPr marL="2285750" indent="0">
              <a:buNone/>
              <a:defRPr sz="2000"/>
            </a:lvl6pPr>
            <a:lvl7pPr marL="2742899" indent="0">
              <a:buNone/>
              <a:defRPr sz="2000"/>
            </a:lvl7pPr>
            <a:lvl8pPr marL="3200047" indent="0">
              <a:buNone/>
              <a:defRPr sz="2000"/>
            </a:lvl8pPr>
            <a:lvl9pPr marL="3657199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0" indent="0">
              <a:buNone/>
              <a:defRPr sz="1200"/>
            </a:lvl2pPr>
            <a:lvl3pPr marL="914300" indent="0">
              <a:buNone/>
              <a:defRPr sz="1000"/>
            </a:lvl3pPr>
            <a:lvl4pPr marL="1371450" indent="0">
              <a:buNone/>
              <a:defRPr sz="900"/>
            </a:lvl4pPr>
            <a:lvl5pPr marL="1828600" indent="0">
              <a:buNone/>
              <a:defRPr sz="900"/>
            </a:lvl5pPr>
            <a:lvl6pPr marL="2285750" indent="0">
              <a:buNone/>
              <a:defRPr sz="900"/>
            </a:lvl6pPr>
            <a:lvl7pPr marL="2742899" indent="0">
              <a:buNone/>
              <a:defRPr sz="900"/>
            </a:lvl7pPr>
            <a:lvl8pPr marL="3200047" indent="0">
              <a:buNone/>
              <a:defRPr sz="900"/>
            </a:lvl8pPr>
            <a:lvl9pPr marL="36571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D9DDC62-B8DE-0640-BF2B-4B0C5C7B4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10803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CC17C-8CB1-4D03-974B-1526B461D0C5}" type="datetimeFigureOut">
              <a:rPr lang="en-US" smtClean="0"/>
              <a:t>5/5/21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8D260-7335-453F-BF3C-89D38A1393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8292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79015C7-6C60-534C-878F-B7C81A286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026369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A78BBA1-D83C-D143-93CA-CEE604AAD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499781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83608D9-E17D-EF41-B855-0F776DCE40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002288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50" indent="0">
              <a:buNone/>
              <a:defRPr sz="1800"/>
            </a:lvl2pPr>
            <a:lvl3pPr marL="914300" indent="0">
              <a:buNone/>
              <a:defRPr sz="1600"/>
            </a:lvl3pPr>
            <a:lvl4pPr marL="1371450" indent="0">
              <a:buNone/>
              <a:defRPr sz="1400"/>
            </a:lvl4pPr>
            <a:lvl5pPr marL="1828600" indent="0">
              <a:buNone/>
              <a:defRPr sz="1400"/>
            </a:lvl5pPr>
            <a:lvl6pPr marL="2285750" indent="0">
              <a:buNone/>
              <a:defRPr sz="1400"/>
            </a:lvl6pPr>
            <a:lvl7pPr marL="2742899" indent="0">
              <a:buNone/>
              <a:defRPr sz="1400"/>
            </a:lvl7pPr>
            <a:lvl8pPr marL="3200047" indent="0">
              <a:buNone/>
              <a:defRPr sz="1400"/>
            </a:lvl8pPr>
            <a:lvl9pPr marL="365719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E16645-8042-E44F-8343-D9B42FFDC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69869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1189A3A-0DC1-7C41-A456-8DF8558F2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622935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0" indent="0">
              <a:buNone/>
              <a:defRPr sz="2000" b="1"/>
            </a:lvl2pPr>
            <a:lvl3pPr marL="914300" indent="0">
              <a:buNone/>
              <a:defRPr sz="1800" b="1"/>
            </a:lvl3pPr>
            <a:lvl4pPr marL="1371450" indent="0">
              <a:buNone/>
              <a:defRPr sz="1600" b="1"/>
            </a:lvl4pPr>
            <a:lvl5pPr marL="1828600" indent="0">
              <a:buNone/>
              <a:defRPr sz="1600" b="1"/>
            </a:lvl5pPr>
            <a:lvl6pPr marL="2285750" indent="0">
              <a:buNone/>
              <a:defRPr sz="1600" b="1"/>
            </a:lvl6pPr>
            <a:lvl7pPr marL="2742899" indent="0">
              <a:buNone/>
              <a:defRPr sz="1600" b="1"/>
            </a:lvl7pPr>
            <a:lvl8pPr marL="3200047" indent="0">
              <a:buNone/>
              <a:defRPr sz="1600" b="1"/>
            </a:lvl8pPr>
            <a:lvl9pPr marL="36571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0" indent="0">
              <a:buNone/>
              <a:defRPr sz="2000" b="1"/>
            </a:lvl2pPr>
            <a:lvl3pPr marL="914300" indent="0">
              <a:buNone/>
              <a:defRPr sz="1800" b="1"/>
            </a:lvl3pPr>
            <a:lvl4pPr marL="1371450" indent="0">
              <a:buNone/>
              <a:defRPr sz="1600" b="1"/>
            </a:lvl4pPr>
            <a:lvl5pPr marL="1828600" indent="0">
              <a:buNone/>
              <a:defRPr sz="1600" b="1"/>
            </a:lvl5pPr>
            <a:lvl6pPr marL="2285750" indent="0">
              <a:buNone/>
              <a:defRPr sz="1600" b="1"/>
            </a:lvl6pPr>
            <a:lvl7pPr marL="2742899" indent="0">
              <a:buNone/>
              <a:defRPr sz="1600" b="1"/>
            </a:lvl7pPr>
            <a:lvl8pPr marL="3200047" indent="0">
              <a:buNone/>
              <a:defRPr sz="1600" b="1"/>
            </a:lvl8pPr>
            <a:lvl9pPr marL="36571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BEA7D18-D1E9-844D-9A76-98DC3D89F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776548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E524601-B81A-284C-8D49-5BB266B52D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936096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B98C5F-39FA-514F-B41D-4A35F65A93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621525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0" indent="0">
              <a:buNone/>
              <a:defRPr sz="1200"/>
            </a:lvl2pPr>
            <a:lvl3pPr marL="914300" indent="0">
              <a:buNone/>
              <a:defRPr sz="1000"/>
            </a:lvl3pPr>
            <a:lvl4pPr marL="1371450" indent="0">
              <a:buNone/>
              <a:defRPr sz="900"/>
            </a:lvl4pPr>
            <a:lvl5pPr marL="1828600" indent="0">
              <a:buNone/>
              <a:defRPr sz="900"/>
            </a:lvl5pPr>
            <a:lvl6pPr marL="2285750" indent="0">
              <a:buNone/>
              <a:defRPr sz="900"/>
            </a:lvl6pPr>
            <a:lvl7pPr marL="2742899" indent="0">
              <a:buNone/>
              <a:defRPr sz="900"/>
            </a:lvl7pPr>
            <a:lvl8pPr marL="3200047" indent="0">
              <a:buNone/>
              <a:defRPr sz="900"/>
            </a:lvl8pPr>
            <a:lvl9pPr marL="36571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F9746B7-792A-3A44-ADFA-C933FA439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276925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0" indent="0">
              <a:buNone/>
              <a:defRPr sz="2800"/>
            </a:lvl2pPr>
            <a:lvl3pPr marL="914300" indent="0">
              <a:buNone/>
              <a:defRPr sz="2400"/>
            </a:lvl3pPr>
            <a:lvl4pPr marL="1371450" indent="0">
              <a:buNone/>
              <a:defRPr sz="2000"/>
            </a:lvl4pPr>
            <a:lvl5pPr marL="1828600" indent="0">
              <a:buNone/>
              <a:defRPr sz="2000"/>
            </a:lvl5pPr>
            <a:lvl6pPr marL="2285750" indent="0">
              <a:buNone/>
              <a:defRPr sz="2000"/>
            </a:lvl6pPr>
            <a:lvl7pPr marL="2742899" indent="0">
              <a:buNone/>
              <a:defRPr sz="2000"/>
            </a:lvl7pPr>
            <a:lvl8pPr marL="3200047" indent="0">
              <a:buNone/>
              <a:defRPr sz="2000"/>
            </a:lvl8pPr>
            <a:lvl9pPr marL="3657199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0" indent="0">
              <a:buNone/>
              <a:defRPr sz="1200"/>
            </a:lvl2pPr>
            <a:lvl3pPr marL="914300" indent="0">
              <a:buNone/>
              <a:defRPr sz="1000"/>
            </a:lvl3pPr>
            <a:lvl4pPr marL="1371450" indent="0">
              <a:buNone/>
              <a:defRPr sz="900"/>
            </a:lvl4pPr>
            <a:lvl5pPr marL="1828600" indent="0">
              <a:buNone/>
              <a:defRPr sz="900"/>
            </a:lvl5pPr>
            <a:lvl6pPr marL="2285750" indent="0">
              <a:buNone/>
              <a:defRPr sz="900"/>
            </a:lvl6pPr>
            <a:lvl7pPr marL="2742899" indent="0">
              <a:buNone/>
              <a:defRPr sz="900"/>
            </a:lvl7pPr>
            <a:lvl8pPr marL="3200047" indent="0">
              <a:buNone/>
              <a:defRPr sz="900"/>
            </a:lvl8pPr>
            <a:lvl9pPr marL="36571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D9DDC62-B8DE-0640-BF2B-4B0C5C7B4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81200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CC17C-8CB1-4D03-974B-1526B461D0C5}" type="datetimeFigureOut">
              <a:rPr lang="en-US" smtClean="0"/>
              <a:t>5/5/21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8D260-7335-453F-BF3C-89D38A1393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4194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79015C7-6C60-534C-878F-B7C81A286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895354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A78BBA1-D83C-D143-93CA-CEE604AAD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248899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50" indent="0" algn="ctr">
              <a:buNone/>
              <a:defRPr/>
            </a:lvl2pPr>
            <a:lvl3pPr marL="914300" indent="0" algn="ctr">
              <a:buNone/>
              <a:defRPr/>
            </a:lvl3pPr>
            <a:lvl4pPr marL="1371450" indent="0" algn="ctr">
              <a:buNone/>
              <a:defRPr/>
            </a:lvl4pPr>
            <a:lvl5pPr marL="1828600" indent="0" algn="ctr">
              <a:buNone/>
              <a:defRPr/>
            </a:lvl5pPr>
            <a:lvl6pPr marL="2285750" indent="0" algn="ctr">
              <a:buNone/>
              <a:defRPr/>
            </a:lvl6pPr>
            <a:lvl7pPr marL="2742899" indent="0" algn="ctr">
              <a:buNone/>
              <a:defRPr/>
            </a:lvl7pPr>
            <a:lvl8pPr marL="3200047" indent="0" algn="ctr">
              <a:buNone/>
              <a:defRPr/>
            </a:lvl8pPr>
            <a:lvl9pPr marL="365719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C0D556E-1B47-E145-B343-9708077C20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03643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CC17C-8CB1-4D03-974B-1526B461D0C5}" type="datetimeFigureOut">
              <a:rPr lang="en-US" smtClean="0"/>
              <a:t>5/5/21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8D260-7335-453F-BF3C-89D38A1393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759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CC17C-8CB1-4D03-974B-1526B461D0C5}" type="datetimeFigureOut">
              <a:rPr lang="en-US" smtClean="0"/>
              <a:t>5/5/21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8D260-7335-453F-BF3C-89D38A1393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103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CC17C-8CB1-4D03-974B-1526B461D0C5}" type="datetimeFigureOut">
              <a:rPr lang="en-US" smtClean="0"/>
              <a:t>5/5/21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8D260-7335-453F-BF3C-89D38A1393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115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CC17C-8CB1-4D03-974B-1526B461D0C5}" type="datetimeFigureOut">
              <a:rPr lang="en-US" smtClean="0"/>
              <a:t>5/5/21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8D260-7335-453F-BF3C-89D38A1393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435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CC17C-8CB1-4D03-974B-1526B461D0C5}" type="datetimeFigureOut">
              <a:rPr lang="en-US" smtClean="0"/>
              <a:t>5/5/21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8D260-7335-453F-BF3C-89D38A1393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91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CC17C-8CB1-4D03-974B-1526B461D0C5}" type="datetimeFigureOut">
              <a:rPr lang="en-US" smtClean="0"/>
              <a:t>5/5/21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8D260-7335-453F-BF3C-89D38A1393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236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ECC17C-8CB1-4D03-974B-1526B461D0C5}" type="datetimeFigureOut">
              <a:rPr lang="en-US" smtClean="0"/>
              <a:t>5/5/21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98D260-7335-453F-BF3C-89D38A1393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757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0" y="3902080"/>
            <a:ext cx="3400425" cy="2949575"/>
            <a:chOff x="0" y="2458"/>
            <a:chExt cx="2142" cy="1858"/>
          </a:xfrm>
        </p:grpSpPr>
        <p:sp>
          <p:nvSpPr>
            <p:cNvPr id="32973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9708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09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10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32973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8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2973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5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974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fld id="{61F442D0-A11F-2640-8129-5D1BEF7A3C1E}" type="slidenum">
              <a:rPr lang="en-US"/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96226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45715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6pPr>
      <a:lvl7pPr marL="9143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7pPr>
      <a:lvl8pPr marL="137145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8pPr>
      <a:lvl9pPr marL="1828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9pPr>
    </p:titleStyle>
    <p:bodyStyle>
      <a:lvl1pPr marL="342862" indent="-342862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charset="0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  <a:cs typeface="ＭＳ Ｐゴシック" pitchFamily="-111" charset="-128"/>
        </a:defRPr>
      </a:lvl1pPr>
      <a:lvl2pPr marL="742869" indent="-28572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2pPr>
      <a:lvl3pPr marL="1142875" indent="-22857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0"/>
        </a:defRPr>
      </a:lvl3pPr>
      <a:lvl4pPr marL="1600025" indent="-228575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057175" indent="-228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5pPr>
      <a:lvl6pPr marL="2514325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6pPr>
      <a:lvl7pPr marL="2971474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7pPr>
      <a:lvl8pPr marL="3428623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8pPr>
      <a:lvl9pPr marL="3885772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0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9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47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99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0" y="3902080"/>
            <a:ext cx="3400425" cy="2949575"/>
            <a:chOff x="0" y="2458"/>
            <a:chExt cx="2142" cy="1858"/>
          </a:xfrm>
        </p:grpSpPr>
        <p:sp>
          <p:nvSpPr>
            <p:cNvPr id="32973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9708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09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10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32973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8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2973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5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974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fld id="{61F442D0-A11F-2640-8129-5D1BEF7A3C1E}" type="slidenum">
              <a:rPr lang="en-US"/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17829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45715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6pPr>
      <a:lvl7pPr marL="9143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7pPr>
      <a:lvl8pPr marL="137145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8pPr>
      <a:lvl9pPr marL="1828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9pPr>
    </p:titleStyle>
    <p:bodyStyle>
      <a:lvl1pPr marL="342862" indent="-342862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charset="0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  <a:cs typeface="ＭＳ Ｐゴシック" pitchFamily="-111" charset="-128"/>
        </a:defRPr>
      </a:lvl1pPr>
      <a:lvl2pPr marL="742869" indent="-28572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2pPr>
      <a:lvl3pPr marL="1142875" indent="-22857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0"/>
        </a:defRPr>
      </a:lvl3pPr>
      <a:lvl4pPr marL="1600025" indent="-228575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057175" indent="-228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5pPr>
      <a:lvl6pPr marL="2514325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6pPr>
      <a:lvl7pPr marL="2971474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7pPr>
      <a:lvl8pPr marL="3428623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8pPr>
      <a:lvl9pPr marL="3885772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0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9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47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99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752599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br>
              <a:rPr lang="en-US" sz="1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zh-CN" altLang="en-US" sz="5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领袖培训过程</a:t>
            </a:r>
            <a:br>
              <a:rPr lang="en-US" altLang="zh-CN" sz="1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8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LEADERSHIP  TRAINING PROCESS</a:t>
            </a:r>
          </a:p>
        </p:txBody>
      </p:sp>
      <p:pic>
        <p:nvPicPr>
          <p:cNvPr id="4" name="Picture 4" descr="Luke&amp;Pau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752600"/>
            <a:ext cx="5143500" cy="34290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6" descr="Washing fe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5357" y="1752601"/>
            <a:ext cx="4000499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C31BEC7-B9EE-0843-9D52-9F55E5AB32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2282" y="5733256"/>
            <a:ext cx="9252520" cy="1124744"/>
          </a:xfrm>
          <a:prstGeom prst="rect">
            <a:avLst/>
          </a:prstGeom>
          <a:solidFill>
            <a:srgbClr val="000514"/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514">
                <a:alpha val="74998"/>
              </a:srgbClr>
            </a:outerShdw>
          </a:effectLst>
        </p:spPr>
        <p:txBody>
          <a:bodyPr lIns="91430" tIns="45715" rIns="91430" bIns="45715"/>
          <a:lstStyle/>
          <a:p>
            <a:pPr marL="0" marR="0" lvl="0" indent="0" algn="ctr" defTabSz="9143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C00"/>
              </a:buClr>
              <a:buSzPct val="70000"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Designed by Dr. Scott Wooddell</a:t>
            </a:r>
            <a:b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</a:b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Uploaded by Dr. Rick Griffith • Singapore Bible College</a:t>
            </a:r>
            <a:b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</a:b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All files in many languages for free download at BibleStudyDownloads.org</a:t>
            </a:r>
          </a:p>
        </p:txBody>
      </p:sp>
    </p:spTree>
    <p:extLst>
      <p:ext uri="{BB962C8B-B14F-4D97-AF65-F5344CB8AC3E}">
        <p14:creationId xmlns:p14="http://schemas.microsoft.com/office/powerpoint/2010/main" val="2676482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752599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zh-CN" altLang="en-US" sz="5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领袖培训过程</a:t>
            </a:r>
            <a:br>
              <a:rPr lang="en-US" altLang="zh-CN" sz="1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8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LEADERSHIP TRAINING PROCESS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181600"/>
            <a:ext cx="9144000" cy="1676400"/>
          </a:xfrm>
          <a:solidFill>
            <a:schemeClr val="accent2">
              <a:lumMod val="50000"/>
            </a:schemeClr>
          </a:solidFill>
        </p:spPr>
        <p:txBody>
          <a:bodyPr>
            <a:normAutofit/>
          </a:bodyPr>
          <a:lstStyle/>
          <a:p>
            <a:endParaRPr lang="en-US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zh-CN" altLang="en-US" sz="4400" b="1" dirty="0">
                <a:solidFill>
                  <a:schemeClr val="bg1"/>
                </a:solidFill>
              </a:rPr>
              <a:t>从新信徒到有经验的领导者</a:t>
            </a:r>
            <a:endParaRPr lang="en-US" sz="4400" b="1" dirty="0">
              <a:solidFill>
                <a:schemeClr val="bg1"/>
              </a:solidFill>
            </a:endParaRPr>
          </a:p>
          <a:p>
            <a:r>
              <a:rPr lang="en-US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FROM NEW CONVERT TO EXPERIENCED LEADER</a:t>
            </a:r>
          </a:p>
        </p:txBody>
      </p:sp>
      <p:pic>
        <p:nvPicPr>
          <p:cNvPr id="4" name="Picture 4" descr="Luke&amp;Pau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752600"/>
            <a:ext cx="5143500" cy="34290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6" descr="Washing fe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5357" y="1752601"/>
            <a:ext cx="4000499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2258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75260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zh-CN" altLang="en-US" sz="4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从新信徒到有经验的领导者</a:t>
            </a:r>
            <a:r>
              <a:rPr lang="zh-CN" altLang="en-US" sz="18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altLang="zh-CN" sz="18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8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FROM NEW CONVERT TO EXPERIENCED LEADER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6743" y="2133600"/>
            <a:ext cx="84582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第一阶段</a:t>
            </a:r>
            <a:r>
              <a:rPr lang="en-US" altLang="zh-CN" sz="4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zh-CN" altLang="en-US" sz="4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从新信徒 </a:t>
            </a:r>
            <a:r>
              <a:rPr lang="zh-CN" altLang="en-US" sz="16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STAGE ONE – NEW CONVERT</a:t>
            </a:r>
          </a:p>
          <a:p>
            <a:endParaRPr lang="en-US" sz="16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zh-CN" altLang="en-US" sz="4000" b="1" dirty="0"/>
              <a:t>第二阶段</a:t>
            </a:r>
            <a:r>
              <a:rPr lang="en-US" sz="4000" b="1" dirty="0"/>
              <a:t>-</a:t>
            </a:r>
            <a:r>
              <a:rPr lang="zh-CN" altLang="en-US" sz="4000" b="1" dirty="0"/>
              <a:t>门徒</a:t>
            </a:r>
            <a:r>
              <a:rPr lang="en-US" altLang="zh-CN" sz="1600" dirty="0"/>
              <a:t>  </a:t>
            </a:r>
            <a:r>
              <a:rPr lang="en-US" sz="16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STAGE TWO – DISCIPLE</a:t>
            </a:r>
          </a:p>
          <a:p>
            <a:endParaRPr lang="en-US" sz="16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zh-CN" altLang="en-US" sz="4000" b="1" dirty="0"/>
              <a:t>第三阶段</a:t>
            </a:r>
            <a:r>
              <a:rPr lang="en-US" altLang="zh-CN" sz="4000" b="1" dirty="0"/>
              <a:t>–</a:t>
            </a:r>
            <a:r>
              <a:rPr lang="zh-CN" altLang="en-US" sz="4000" b="1" dirty="0"/>
              <a:t>装备</a:t>
            </a:r>
            <a:r>
              <a:rPr lang="en-US" altLang="zh-CN" sz="1600" dirty="0"/>
              <a:t> </a:t>
            </a:r>
            <a:r>
              <a:rPr lang="en-US" sz="16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STAGE THREE – EQUIPPER</a:t>
            </a:r>
          </a:p>
          <a:p>
            <a:endParaRPr lang="en-US" sz="16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zh-CN" altLang="en-US" sz="4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第四阶段</a:t>
            </a:r>
            <a:r>
              <a:rPr lang="en-US" altLang="zh-CN" sz="4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zh-CN" altLang="en-US" sz="4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部委领袖</a:t>
            </a:r>
            <a:r>
              <a:rPr lang="zh-CN" altLang="en-US" sz="16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6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STAGE FOUR – MINISTRY LEADER</a:t>
            </a:r>
          </a:p>
        </p:txBody>
      </p:sp>
      <p:pic>
        <p:nvPicPr>
          <p:cNvPr id="4" name="Picture 52" descr="j03329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817006"/>
            <a:ext cx="1981200" cy="2953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8843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4800" b="1" dirty="0"/>
              <a:t>1-2-3-4-5</a:t>
            </a:r>
            <a:r>
              <a:rPr lang="zh-CN" altLang="en-US" sz="4800" b="1" dirty="0"/>
              <a:t>过程</a:t>
            </a:r>
            <a:br>
              <a:rPr lang="en-US" sz="1800" dirty="0"/>
            </a:b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THE 1-2-3-4-5 PROCESS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4800" y="1524000"/>
            <a:ext cx="8458200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u="sng" dirty="0">
                <a:latin typeface="Times New Roman" pitchFamily="18" charset="0"/>
                <a:cs typeface="Times New Roman" pitchFamily="18" charset="0"/>
              </a:rPr>
              <a:t>第一步</a:t>
            </a:r>
            <a:r>
              <a:rPr lang="en-US" altLang="zh-CN" sz="4000" b="1" dirty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zh-CN" altLang="en-US" sz="4000" b="1" dirty="0">
                <a:latin typeface="Times New Roman" pitchFamily="18" charset="0"/>
                <a:cs typeface="Times New Roman" pitchFamily="18" charset="0"/>
              </a:rPr>
              <a:t>您做到，演示</a:t>
            </a:r>
            <a:r>
              <a:rPr lang="zh-CN" altLang="en-US" sz="1200" b="1" dirty="0">
                <a:latin typeface="Times New Roman" pitchFamily="18" charset="0"/>
                <a:cs typeface="Times New Roman" pitchFamily="18" charset="0"/>
              </a:rPr>
              <a:t>   </a:t>
            </a:r>
            <a:endParaRPr lang="en-US" altLang="zh-CN" sz="12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STEP ONE – YOU DO IT</a:t>
            </a:r>
          </a:p>
          <a:p>
            <a:endParaRPr lang="en-US" sz="12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zh-CN" altLang="en-US" sz="3600" b="1" u="sng" dirty="0">
                <a:latin typeface="Times New Roman" pitchFamily="18" charset="0"/>
                <a:cs typeface="Times New Roman" pitchFamily="18" charset="0"/>
              </a:rPr>
              <a:t>第二步</a:t>
            </a:r>
            <a:r>
              <a:rPr lang="en-US" altLang="zh-CN" sz="3600" b="1" dirty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zh-CN" altLang="en-US" sz="3600" b="1" dirty="0">
                <a:latin typeface="Times New Roman" pitchFamily="18" charset="0"/>
                <a:cs typeface="Times New Roman" pitchFamily="18" charset="0"/>
              </a:rPr>
              <a:t>执行未来的领袖者观察  </a:t>
            </a:r>
            <a:endParaRPr lang="en-US" altLang="zh-CN" sz="36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STEP TWO – YOU DO IT WHILE FUTURE LEADER WATCHES</a:t>
            </a:r>
          </a:p>
          <a:p>
            <a:endParaRPr lang="en-US" sz="12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zh-CN" altLang="en-US" sz="3600" b="1" u="sng" dirty="0">
                <a:latin typeface="Times New Roman" pitchFamily="18" charset="0"/>
                <a:cs typeface="Times New Roman" pitchFamily="18" charset="0"/>
              </a:rPr>
              <a:t>第三步</a:t>
            </a:r>
            <a:r>
              <a:rPr lang="zh-CN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zh-CN" altLang="en-US" sz="3600" b="1" dirty="0">
                <a:latin typeface="Times New Roman" pitchFamily="18" charset="0"/>
                <a:cs typeface="Times New Roman" pitchFamily="18" charset="0"/>
              </a:rPr>
              <a:t>未来的领袖者执行 您观察  </a:t>
            </a:r>
            <a:endParaRPr lang="en-US" altLang="zh-CN" sz="36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STEP THREE – FUTURE LEADER DOES IT WHILE YOU WATCH</a:t>
            </a:r>
          </a:p>
          <a:p>
            <a:endParaRPr lang="en-US" sz="12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zh-CN" altLang="en-US" sz="3600" b="1" u="sng" dirty="0">
                <a:latin typeface="Times New Roman" pitchFamily="18" charset="0"/>
                <a:cs typeface="Times New Roman" pitchFamily="18" charset="0"/>
              </a:rPr>
              <a:t>第四步</a:t>
            </a:r>
            <a:r>
              <a:rPr lang="en-US" altLang="zh-CN" sz="3600" b="1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zh-CN" altLang="en-US" sz="3600" b="1" dirty="0">
                <a:latin typeface="Times New Roman" pitchFamily="18" charset="0"/>
                <a:cs typeface="Times New Roman" pitchFamily="18" charset="0"/>
              </a:rPr>
              <a:t>未来的领袖者独自完成 </a:t>
            </a:r>
            <a:endParaRPr lang="en-US" altLang="zh-CN" sz="36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STEP FOUR – FUTURE LEADER DOES IT ALONE</a:t>
            </a:r>
          </a:p>
          <a:p>
            <a:endParaRPr lang="en-US" sz="12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zh-CN" altLang="en-US" sz="3600" u="sng" dirty="0"/>
              <a:t>第五步</a:t>
            </a:r>
            <a:r>
              <a:rPr lang="en-US" altLang="zh-CN" sz="3600" dirty="0"/>
              <a:t>–</a:t>
            </a:r>
            <a:r>
              <a:rPr lang="zh-CN" altLang="en-US" sz="3600" dirty="0"/>
              <a:t>未来领袖以另一种潜力完成它 未来的领导者</a:t>
            </a:r>
            <a:endParaRPr lang="en-US" sz="3600" dirty="0"/>
          </a:p>
          <a:p>
            <a:r>
              <a:rPr lang="en-US" sz="1200" u="sng" dirty="0">
                <a:latin typeface="Times New Roman" pitchFamily="18" charset="0"/>
                <a:cs typeface="Times New Roman" pitchFamily="18" charset="0"/>
              </a:rPr>
              <a:t>STEP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u="sng" dirty="0">
                <a:latin typeface="Times New Roman" pitchFamily="18" charset="0"/>
                <a:cs typeface="Times New Roman" pitchFamily="18" charset="0"/>
              </a:rPr>
              <a:t>FIVE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– FUTURE LEADER DOES IT WITH ANOTHER FUTURE LEADER</a:t>
            </a:r>
          </a:p>
        </p:txBody>
      </p:sp>
    </p:spTree>
    <p:extLst>
      <p:ext uri="{BB962C8B-B14F-4D97-AF65-F5344CB8AC3E}">
        <p14:creationId xmlns:p14="http://schemas.microsoft.com/office/powerpoint/2010/main" val="1271390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0" y="1417643"/>
            <a:ext cx="2678874" cy="2522151"/>
          </a:xfrm>
        </p:spPr>
        <p:txBody>
          <a:bodyPr/>
          <a:lstStyle/>
          <a:p>
            <a:pPr algn="r"/>
            <a:r>
              <a:rPr lang="en-US" dirty="0"/>
              <a:t>Black</a:t>
            </a:r>
          </a:p>
        </p:txBody>
      </p:sp>
    </p:spTree>
    <p:extLst>
      <p:ext uri="{BB962C8B-B14F-4D97-AF65-F5344CB8AC3E}">
        <p14:creationId xmlns:p14="http://schemas.microsoft.com/office/powerpoint/2010/main" val="800987523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287026"/>
            <a:ext cx="9144000" cy="570974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 sz="2400" b="1" dirty="0"/>
              <a:t>教会动力学</a:t>
            </a:r>
            <a:r>
              <a:rPr lang="en-US" altLang="zh-CN" sz="2400" b="1" dirty="0"/>
              <a:t> • </a:t>
            </a:r>
            <a:r>
              <a:rPr lang="en-US" sz="2400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BibleStudyDownloads.org</a:t>
            </a:r>
            <a:endParaRPr lang="en-US" sz="1000" b="1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1430" tIns="45715" rIns="91430" bIns="45715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3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免费获得此演示文稿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41"/>
          <a:stretch/>
        </p:blipFill>
        <p:spPr>
          <a:xfrm>
            <a:off x="-44172" y="636982"/>
            <a:ext cx="9232347" cy="5650045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223" y="2222340"/>
            <a:ext cx="6153212" cy="348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5686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rbit">
  <a:themeElements>
    <a:clrScheme name="Orbit 1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333CC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ADE2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10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3333CC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ADE2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rbit">
  <a:themeElements>
    <a:clrScheme name="Orbit 1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333CC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ADE2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10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3333CC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ADE2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</TotalTime>
  <Words>234</Words>
  <Application>Microsoft Macintosh PowerPoint</Application>
  <PresentationFormat>On-screen Show (4:3)</PresentationFormat>
  <Paragraphs>34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Calibri</vt:lpstr>
      <vt:lpstr>Times New Roman</vt:lpstr>
      <vt:lpstr>Wingdings</vt:lpstr>
      <vt:lpstr>Office Theme</vt:lpstr>
      <vt:lpstr>Orbit</vt:lpstr>
      <vt:lpstr>1_Orbit</vt:lpstr>
      <vt:lpstr> 领袖培训过程 THE LEADERSHIP  TRAINING PROCESS</vt:lpstr>
      <vt:lpstr>领袖培训过程 THE LEADERSHIP TRAINING PROCESS</vt:lpstr>
      <vt:lpstr>从新信徒到有经验的领导者  FROM NEW CONVERT TO EXPERIENCED LEADER</vt:lpstr>
      <vt:lpstr>1-2-3-4-5过程 THE 1-2-3-4-5 PROCESS</vt:lpstr>
      <vt:lpstr>Black</vt:lpstr>
      <vt:lpstr>教会动力学 • BibleStudyDownloads.org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LEADERSHIP  TRAINING PROCESS</dc:title>
  <dc:creator>Scott Wooddell</dc:creator>
  <cp:lastModifiedBy>Rick Griffith</cp:lastModifiedBy>
  <cp:revision>15</cp:revision>
  <dcterms:created xsi:type="dcterms:W3CDTF">2017-04-02T20:10:30Z</dcterms:created>
  <dcterms:modified xsi:type="dcterms:W3CDTF">2021-05-05T06:51:47Z</dcterms:modified>
</cp:coreProperties>
</file>