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</p:sldMasterIdLst>
  <p:notesMasterIdLst>
    <p:notesMasterId r:id="rId8"/>
  </p:notesMasterIdLst>
  <p:sldIdLst>
    <p:sldId id="256" r:id="rId4"/>
    <p:sldId id="257" r:id="rId5"/>
    <p:sldId id="267" r:id="rId6"/>
    <p:sldId id="52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 varScale="1">
        <p:scale>
          <a:sx n="119" d="100"/>
          <a:sy n="119" d="100"/>
        </p:scale>
        <p:origin x="198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E11E9-7891-8446-AEFC-2BBC99614EDC}" type="datetimeFigureOut">
              <a:rPr lang="en-US" smtClean="0"/>
              <a:t>5/5/21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F0E7F-5275-D143-9C25-EE6DFE6BA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10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Church Dynamics (cd)</a:t>
            </a:r>
          </a:p>
        </p:txBody>
      </p:sp>
    </p:spTree>
    <p:extLst>
      <p:ext uri="{BB962C8B-B14F-4D97-AF65-F5344CB8AC3E}">
        <p14:creationId xmlns:p14="http://schemas.microsoft.com/office/powerpoint/2010/main" val="1931540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3100-1414-46F0-97BD-C634469A74E9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FB43-6070-4374-91DB-DA27254D7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00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3100-1414-46F0-97BD-C634469A74E9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FB43-6070-4374-91DB-DA27254D7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98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3100-1414-46F0-97BD-C634469A74E9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FB43-6070-4374-91DB-DA27254D7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76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0260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0353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0537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4725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9134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1751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8251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6483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3100-1414-46F0-97BD-C634469A74E9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FB43-6070-4374-91DB-DA27254D7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16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6100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4178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7262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7526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3718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2238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3195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6117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2417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908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3100-1414-46F0-97BD-C634469A74E9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FB43-6070-4374-91DB-DA27254D7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047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4278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3950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5631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3100-1414-46F0-97BD-C634469A74E9}" type="datetimeFigureOut">
              <a:rPr lang="en-US" smtClean="0"/>
              <a:t>5/5/21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FB43-6070-4374-91DB-DA27254D7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32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3100-1414-46F0-97BD-C634469A74E9}" type="datetimeFigureOut">
              <a:rPr lang="en-US" smtClean="0"/>
              <a:t>5/5/21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FB43-6070-4374-91DB-DA27254D7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63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3100-1414-46F0-97BD-C634469A74E9}" type="datetimeFigureOut">
              <a:rPr lang="en-US" smtClean="0"/>
              <a:t>5/5/21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FB43-6070-4374-91DB-DA27254D7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20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3100-1414-46F0-97BD-C634469A74E9}" type="datetimeFigureOut">
              <a:rPr lang="en-US" smtClean="0"/>
              <a:t>5/5/21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FB43-6070-4374-91DB-DA27254D7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88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3100-1414-46F0-97BD-C634469A74E9}" type="datetimeFigureOut">
              <a:rPr lang="en-US" smtClean="0"/>
              <a:t>5/5/21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FB43-6070-4374-91DB-DA27254D7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83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3100-1414-46F0-97BD-C634469A74E9}" type="datetimeFigureOut">
              <a:rPr lang="en-US" smtClean="0"/>
              <a:t>5/5/21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FB43-6070-4374-91DB-DA27254D7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84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63100-1414-46F0-97BD-C634469A74E9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7FB43-6070-4374-91DB-DA27254D7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42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721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5379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514"/>
            <a:ext cx="9144000" cy="14700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zh-CN" altLang="en-US" sz="5400" b="1" dirty="0"/>
              <a:t>培育教会领袖</a:t>
            </a:r>
            <a:br>
              <a:rPr lang="en-US" sz="1200" dirty="0"/>
            </a:br>
            <a:r>
              <a:rPr lang="en-US" sz="16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DEVELOPING LEADERS</a:t>
            </a:r>
            <a:endParaRPr lang="en-US" sz="12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2819400"/>
            <a:ext cx="4648130" cy="2590800"/>
          </a:xfrm>
          <a:solidFill>
            <a:schemeClr val="accent4"/>
          </a:solidFill>
        </p:spPr>
        <p:txBody>
          <a:bodyPr>
            <a:normAutofit/>
          </a:bodyPr>
          <a:lstStyle/>
          <a:p>
            <a:endParaRPr lang="en-US" sz="12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4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训练基督般的领袖</a:t>
            </a:r>
            <a:r>
              <a:rPr lang="zh-CN" altLang="en-US" sz="1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12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Discipling 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Christ-like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leaders</a:t>
            </a:r>
          </a:p>
        </p:txBody>
      </p:sp>
      <p:pic>
        <p:nvPicPr>
          <p:cNvPr id="4" name="Picture 2" descr="Paula at R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77"/>
          <a:stretch>
            <a:fillRect/>
          </a:stretch>
        </p:blipFill>
        <p:spPr bwMode="auto">
          <a:xfrm>
            <a:off x="4648129" y="1447800"/>
            <a:ext cx="4503127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C94913A-07EF-2140-B040-37B7BF274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282" y="5733256"/>
            <a:ext cx="9252520" cy="1124744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/>
          <a:lstStyle/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Designed by Dr. Scott Wooddell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Uploaded by Dr. Rick Griffith • Singapore Bible College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All 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94976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zh-CN" altLang="en-US" sz="5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培养愿意的教会领袖</a:t>
            </a:r>
            <a:br>
              <a:rPr lang="en-US" altLang="zh-CN" sz="12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2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DEVELOP LEADERS WHO: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621810"/>
            <a:ext cx="8763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zh-CN" altLang="en-US" sz="4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与基督的思想思考 </a:t>
            </a:r>
            <a:r>
              <a:rPr lang="zh-CN" altLang="en-US" sz="1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Think with the mind of Christ (Philippians 2:5-11)</a:t>
            </a:r>
          </a:p>
          <a:p>
            <a:endParaRPr lang="en-US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zh-CN" altLang="en-US" sz="4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与基督的手服侍</a:t>
            </a:r>
            <a:r>
              <a:rPr lang="en-US" sz="1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Serve with the hands of Christ  (John 13:1-17)</a:t>
            </a:r>
          </a:p>
          <a:p>
            <a:endParaRPr lang="en-US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zh-CN" altLang="en-US" sz="4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与基督的心关怀 </a:t>
            </a:r>
            <a:r>
              <a:rPr lang="en-US" sz="1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Care with the heart of Christ (Matthew 11:28-30)</a:t>
            </a:r>
          </a:p>
        </p:txBody>
      </p:sp>
      <p:pic>
        <p:nvPicPr>
          <p:cNvPr id="4" name="Picture 4" descr="jesuswashesf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208" y="4572000"/>
            <a:ext cx="4080792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09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3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23767060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287026"/>
            <a:ext cx="9144000" cy="570974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2400" b="1" dirty="0"/>
              <a:t>教会动力学</a:t>
            </a:r>
            <a:r>
              <a:rPr lang="en-US" altLang="zh-CN" sz="2400" b="1" dirty="0"/>
              <a:t> • 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免费获得此演示文稿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2" y="636982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68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123</Words>
  <Application>Microsoft Macintosh PowerPoint</Application>
  <PresentationFormat>On-screen Show (4:3)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Times New Roman</vt:lpstr>
      <vt:lpstr>Wingdings</vt:lpstr>
      <vt:lpstr>Office Theme</vt:lpstr>
      <vt:lpstr>Orbit</vt:lpstr>
      <vt:lpstr>1_Orbit</vt:lpstr>
      <vt:lpstr>培育教会领袖 DEVELOPING LEADERS</vt:lpstr>
      <vt:lpstr>培养愿意的教会领袖 DEVELOP LEADERS WHO:</vt:lpstr>
      <vt:lpstr>Black</vt:lpstr>
      <vt:lpstr>教会动力学 • BibleStudyDownloads.org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LEADERS</dc:title>
  <dc:creator>Scott Wooddell</dc:creator>
  <cp:lastModifiedBy>Rick Griffith</cp:lastModifiedBy>
  <cp:revision>13</cp:revision>
  <dcterms:created xsi:type="dcterms:W3CDTF">2017-04-02T19:31:24Z</dcterms:created>
  <dcterms:modified xsi:type="dcterms:W3CDTF">2021-05-05T04:02:13Z</dcterms:modified>
</cp:coreProperties>
</file>