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10"/>
  </p:notesMasterIdLst>
  <p:sldIdLst>
    <p:sldId id="256" r:id="rId4"/>
    <p:sldId id="259" r:id="rId5"/>
    <p:sldId id="257" r:id="rId6"/>
    <p:sldId id="258" r:id="rId7"/>
    <p:sldId id="267" r:id="rId8"/>
    <p:sldId id="52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>
      <p:cViewPr varScale="1">
        <p:scale>
          <a:sx n="119" d="100"/>
          <a:sy n="119" d="100"/>
        </p:scale>
        <p:origin x="77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DCB2E-B22E-4D41-9DEC-8D020D236AC6}" type="datetimeFigureOut">
              <a:rPr lang="en-US" smtClean="0"/>
              <a:t>5/5/21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F32AB-46A9-9D40-883C-15E5F6B27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26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Church Dynamics (cd)</a:t>
            </a:r>
          </a:p>
        </p:txBody>
      </p:sp>
    </p:spTree>
    <p:extLst>
      <p:ext uri="{BB962C8B-B14F-4D97-AF65-F5344CB8AC3E}">
        <p14:creationId xmlns:p14="http://schemas.microsoft.com/office/powerpoint/2010/main" val="193154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133D-3DB1-41C5-B829-99D2E9E7F241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EF33-9B3C-4CEC-BF07-055E16C1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96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133D-3DB1-41C5-B829-99D2E9E7F241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EF33-9B3C-4CEC-BF07-055E16C1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9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133D-3DB1-41C5-B829-99D2E9E7F241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EF33-9B3C-4CEC-BF07-055E16C1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14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9661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264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7018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3746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340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6169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5114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895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133D-3DB1-41C5-B829-99D2E9E7F241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EF33-9B3C-4CEC-BF07-055E16C1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27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5912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9465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0623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4602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8078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0527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0834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0876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2775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6775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133D-3DB1-41C5-B829-99D2E9E7F241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EF33-9B3C-4CEC-BF07-055E16C1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469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4097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4199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9474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133D-3DB1-41C5-B829-99D2E9E7F241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EF33-9B3C-4CEC-BF07-055E16C1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1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133D-3DB1-41C5-B829-99D2E9E7F241}" type="datetimeFigureOut">
              <a:rPr lang="en-US" smtClean="0"/>
              <a:t>5/5/21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EF33-9B3C-4CEC-BF07-055E16C1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1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133D-3DB1-41C5-B829-99D2E9E7F241}" type="datetimeFigureOut">
              <a:rPr lang="en-US" smtClean="0"/>
              <a:t>5/5/21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EF33-9B3C-4CEC-BF07-055E16C1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4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133D-3DB1-41C5-B829-99D2E9E7F241}" type="datetimeFigureOut">
              <a:rPr lang="en-US" smtClean="0"/>
              <a:t>5/5/21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EF33-9B3C-4CEC-BF07-055E16C1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18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133D-3DB1-41C5-B829-99D2E9E7F241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EF33-9B3C-4CEC-BF07-055E16C1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7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133D-3DB1-41C5-B829-99D2E9E7F241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EF33-9B3C-4CEC-BF07-055E16C1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0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F133D-3DB1-41C5-B829-99D2E9E7F241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EEF33-9B3C-4CEC-BF07-055E16C1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3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862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557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1772" y="0"/>
            <a:ext cx="9165771" cy="129539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zh-CN" altLang="en-US" sz="6000" b="1" dirty="0">
                <a:latin typeface="Times New Roman" pitchFamily="18" charset="0"/>
                <a:cs typeface="Times New Roman" pitchFamily="18" charset="0"/>
              </a:rPr>
              <a:t>为领袖定义</a:t>
            </a:r>
            <a:br>
              <a:rPr lang="en-US" altLang="zh-CN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DEFINING LEADERSHIP</a:t>
            </a:r>
          </a:p>
        </p:txBody>
      </p:sp>
      <p:pic>
        <p:nvPicPr>
          <p:cNvPr id="1026" name="Picture 2" descr="C:\Users\scott.EASTRIDGE\AppData\Local\Microsoft\Windows\Temporary Internet Files\Content.IE5\FH7KJL67\leadership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9" y="1905000"/>
            <a:ext cx="442428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cott.EASTRIDGE\AppData\Local\Microsoft\Windows\Temporary Internet Files\Content.IE5\LBJ1E9P7\dreamstime_m_14281983-follow-the-leader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0"/>
          <a:stretch/>
        </p:blipFill>
        <p:spPr bwMode="auto">
          <a:xfrm>
            <a:off x="4343400" y="1905000"/>
            <a:ext cx="4800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31A22F-034D-1C44-A48B-254714154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82" y="5733256"/>
            <a:ext cx="9252520" cy="112474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Designed by Dr. Scott Wooddell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Singapore Bible College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All 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96087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1772" y="0"/>
            <a:ext cx="9165771" cy="129539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zh-CN" altLang="en-US" sz="5400" b="1" dirty="0">
                <a:latin typeface="Times New Roman" pitchFamily="18" charset="0"/>
                <a:cs typeface="Times New Roman" pitchFamily="18" charset="0"/>
              </a:rPr>
              <a:t>为领袖定义</a:t>
            </a:r>
            <a:br>
              <a:rPr lang="en-US" altLang="zh-CN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DEFINING LEADERSHIP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2800"/>
            <a:ext cx="9144000" cy="3505200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领导是影响追随者完成已商定的愿景，同时，建立他们成为有效的领导者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DEFINITION OF LEADERSHIP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Leadership is the act of influencing others toward the accomplishment of an agreed upon vision while at the same time forming followers into effective leaders.</a:t>
            </a:r>
          </a:p>
        </p:txBody>
      </p:sp>
      <p:pic>
        <p:nvPicPr>
          <p:cNvPr id="1026" name="Picture 2" descr="C:\Users\scott.EASTRIDGE\AppData\Local\Microsoft\Windows\Temporary Internet Files\Content.IE5\FH7KJL67\leadership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10896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cott.EASTRIDGE\AppData\Local\Microsoft\Windows\Temporary Internet Files\Content.IE5\LBJ1E9P7\dreamstime_m_14281983-follow-the-leader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3657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32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zh-CN" altLang="en-US" sz="6000" b="1" dirty="0">
                <a:latin typeface="Times New Roman" pitchFamily="18" charset="0"/>
                <a:cs typeface="Times New Roman" pitchFamily="18" charset="0"/>
              </a:rPr>
              <a:t>牧者 领导</a:t>
            </a:r>
            <a:br>
              <a:rPr lang="en-US" altLang="zh-CN" sz="6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PASTORAL LEADERSHIP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219200"/>
            <a:ext cx="8763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zh-CN" altLang="en-US" sz="3200" b="1" dirty="0">
                <a:latin typeface="Times New Roman" pitchFamily="18" charset="0"/>
                <a:cs typeface="Times New Roman" pitchFamily="18" charset="0"/>
              </a:rPr>
              <a:t>领导是影响追随者完成已商定的愿景，同时，建立他们成为有效的领导者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447675" indent="-447675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Pastoral leadership must pursue God’s agenda for the ministry and the individuals involved.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27432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2288" indent="-512763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zh-CN" altLang="en-US" sz="3200" b="1" dirty="0"/>
              <a:t>牧者 领导有两个结果：</a:t>
            </a:r>
            <a:r>
              <a:rPr lang="en-US" altLang="zh-CN" sz="1200" dirty="0"/>
              <a:t>P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astoral leadership has two results:</a:t>
            </a:r>
          </a:p>
          <a:p>
            <a:pPr marL="522288" indent="-512763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522288" indent="-512763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zh-CN" altLang="en-US" sz="3600" b="1" dirty="0"/>
              <a:t>愿景的实现 </a:t>
            </a:r>
            <a:r>
              <a:rPr lang="zh-CN" altLang="en-US" sz="1200" dirty="0"/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accomplishment of a vision</a:t>
            </a:r>
          </a:p>
          <a:p>
            <a:pPr marL="522288" indent="-512763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522288" indent="-512763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	B.  </a:t>
            </a:r>
            <a:r>
              <a:rPr lang="zh-CN" altLang="en-US" sz="3600" b="1" dirty="0"/>
              <a:t>领袖的培训</a:t>
            </a:r>
            <a:r>
              <a:rPr lang="en-US" altLang="zh-CN" sz="4000" b="1" dirty="0"/>
              <a:t>  </a:t>
            </a:r>
            <a:r>
              <a:rPr lang="en-US" altLang="zh-CN" sz="1200" dirty="0"/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training of leaders</a:t>
            </a:r>
          </a:p>
        </p:txBody>
      </p:sp>
      <p:pic>
        <p:nvPicPr>
          <p:cNvPr id="2050" name="Picture 2" descr="C:\Users\scott.EASTRIDGE\AppData\Local\Microsoft\Windows\Temporary Internet Files\Content.IE5\HWPUPM1S\leadership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4800600"/>
            <a:ext cx="3775841" cy="20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cott.EASTRIDGE\AppData\Local\Microsoft\Windows\Temporary Internet Files\Content.IE5\FH7KJL67\leadership-development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5" y="4876799"/>
            <a:ext cx="4812379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75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zh-CN" altLang="en-US" sz="5400" b="1" dirty="0">
                <a:latin typeface="Times New Roman" pitchFamily="18" charset="0"/>
                <a:cs typeface="Times New Roman" pitchFamily="18" charset="0"/>
              </a:rPr>
              <a:t>牧者 领导</a:t>
            </a:r>
            <a:br>
              <a:rPr lang="en-US" altLang="zh-CN" sz="5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PASTORAL LEADERSHIP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371600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4813" indent="-404813">
              <a:buFont typeface="+mj-lt"/>
              <a:buAutoNum type="arabicPeriod" startAt="3"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404813" indent="-404813"/>
            <a:r>
              <a:rPr lang="en-US" altLang="zh-CN" sz="2800" b="1" dirty="0"/>
              <a:t>3. </a:t>
            </a:r>
            <a:r>
              <a:rPr lang="zh-CN" altLang="en-US" sz="2800" b="1" dirty="0"/>
              <a:t>牧者和管理是同一事物的两个方面</a:t>
            </a:r>
            <a:r>
              <a:rPr lang="zh-CN" altLang="en-US" sz="1200" dirty="0"/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04813" indent="-404813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           Pastoral leadership and management are two sides of the same coin.</a:t>
            </a:r>
          </a:p>
          <a:p>
            <a:pPr marL="404813" indent="-404813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404813" indent="-404813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	A. </a:t>
            </a:r>
            <a:r>
              <a:rPr lang="zh-CN" altLang="en-US" sz="3200" b="1" dirty="0">
                <a:latin typeface="Times New Roman" pitchFamily="18" charset="0"/>
                <a:cs typeface="Times New Roman" pitchFamily="18" charset="0"/>
              </a:rPr>
              <a:t>领导应对变化和新事  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Leadership deals with change and the new</a:t>
            </a:r>
          </a:p>
          <a:p>
            <a:pPr marL="404813" indent="-404813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404813" indent="-404813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	B.</a:t>
            </a:r>
            <a:r>
              <a:rPr lang="zh-CN" altLang="en-US" sz="3200" b="1" dirty="0"/>
              <a:t>管理层应对正在发生的事</a:t>
            </a:r>
            <a:r>
              <a:rPr lang="en-US" altLang="zh-CN" sz="1200" dirty="0"/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Management deals with the ongoing.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834825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zh-CN" altLang="en-US" sz="3200" b="1" dirty="0"/>
              <a:t>牧者和管理层同等重要 </a:t>
            </a:r>
            <a:r>
              <a:rPr lang="zh-CN" altLang="en-US" sz="1200" dirty="0"/>
              <a:t> 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Pastoral leadership and management are equally important.</a:t>
            </a:r>
          </a:p>
        </p:txBody>
      </p:sp>
      <p:pic>
        <p:nvPicPr>
          <p:cNvPr id="2050" name="Picture 2" descr="C:\Users\scott.EASTRIDGE\AppData\Local\Microsoft\Windows\Temporary Internet Files\Content.IE5\HWPUPM1S\leadership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4585138"/>
            <a:ext cx="3775841" cy="224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cott.EASTRIDGE\AppData\Local\Microsoft\Windows\Temporary Internet Files\Content.IE5\FH7KJL67\leadership-development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5" y="5015803"/>
            <a:ext cx="3957145" cy="18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86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57935602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287026"/>
            <a:ext cx="9144000" cy="570974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400" b="1" dirty="0"/>
              <a:t>教会动力学</a:t>
            </a:r>
            <a:r>
              <a:rPr lang="en-US" altLang="zh-CN" sz="2400" b="1" dirty="0"/>
              <a:t> • 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免费获得此演示文稿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68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278</Words>
  <Application>Microsoft Macintosh PowerPoint</Application>
  <PresentationFormat>On-screen Show (4:3)</PresentationFormat>
  <Paragraphs>31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Office Theme</vt:lpstr>
      <vt:lpstr>Orbit</vt:lpstr>
      <vt:lpstr>1_Orbit</vt:lpstr>
      <vt:lpstr>为领袖定义 DEFINING LEADERSHIP</vt:lpstr>
      <vt:lpstr>为领袖定义 DEFINING LEADERSHIP</vt:lpstr>
      <vt:lpstr>牧者 领导 PASTORAL LEADERSHIP</vt:lpstr>
      <vt:lpstr>牧者 领导 PASTORAL LEADERSHIP</vt:lpstr>
      <vt:lpstr>Black</vt:lpstr>
      <vt:lpstr>教会动力学 • BibleStudyDownloads.org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LEADERSHIP</dc:title>
  <dc:creator>Scott Wooddell</dc:creator>
  <cp:lastModifiedBy>Rick Griffith</cp:lastModifiedBy>
  <cp:revision>11</cp:revision>
  <dcterms:created xsi:type="dcterms:W3CDTF">2017-04-04T18:27:04Z</dcterms:created>
  <dcterms:modified xsi:type="dcterms:W3CDTF">2021-05-05T03:03:13Z</dcterms:modified>
</cp:coreProperties>
</file>