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4"/>
  </p:notesMasterIdLst>
  <p:sldIdLst>
    <p:sldId id="256" r:id="rId4"/>
    <p:sldId id="524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52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B8EB9-18BB-8045-8BD5-3C23CCC18FB7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2922-AB1D-6E43-9FAE-3B04E6182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50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4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18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79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74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68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609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6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86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98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3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131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495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556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09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94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51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35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4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57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10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34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DBE7-D409-4BCE-95A4-7F589FBB1968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42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6238" y="0"/>
            <a:ext cx="9230237" cy="1470025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仆人领导</a:t>
            </a:r>
            <a:br>
              <a:rPr lang="en-US" altLang="zh-CN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SERVANT LEADERSHIP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863"/>
            <a:ext cx="9144000" cy="54171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90ED8D-C295-2945-B731-BE7F4282D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21427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/>
              <a:t>教会动力学</a:t>
            </a:r>
            <a:r>
              <a:rPr lang="en-US" altLang="zh-CN" sz="2400" b="1" dirty="0"/>
              <a:t> •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免费获得此演示文稿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0"/>
            <a:ext cx="9220199" cy="1470025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仆人领导</a:t>
            </a:r>
            <a:br>
              <a:rPr lang="en-US" altLang="zh-CN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SERVANT LEADERSHIP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863"/>
            <a:ext cx="9144000" cy="54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</a:rPr>
              <a:t>仆人领导</a:t>
            </a:r>
            <a:endParaRPr lang="en-US" altLang="zh-CN" sz="48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61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/>
          </a:p>
          <a:p>
            <a:r>
              <a:rPr lang="en-US" sz="3200" b="1" dirty="0"/>
              <a:t>   </a:t>
            </a:r>
            <a:r>
              <a:rPr lang="en-US" sz="3600" b="1" dirty="0"/>
              <a:t>1  </a:t>
            </a:r>
            <a:r>
              <a:rPr lang="zh-CN" altLang="en-US" sz="3600" b="1" dirty="0"/>
              <a:t>仆人领袖爱人</a:t>
            </a:r>
            <a:r>
              <a:rPr lang="en-US" sz="3600" b="1" dirty="0"/>
              <a:t>    </a:t>
            </a:r>
            <a:r>
              <a:rPr lang="en-US" sz="1600" b="1" dirty="0"/>
              <a:t>Servant Leaders Love (John 13:1-2)</a:t>
            </a:r>
          </a:p>
          <a:p>
            <a:r>
              <a:rPr lang="zh-CN" altLang="en-US" sz="1600" b="1" dirty="0"/>
              <a:t>               </a:t>
            </a:r>
            <a:r>
              <a:rPr lang="zh-CN" altLang="en-US" sz="2800" b="1" dirty="0"/>
              <a:t>仆人领袖无条件地爱每个人</a:t>
            </a:r>
            <a:r>
              <a:rPr lang="en-US" sz="1600" b="1" dirty="0"/>
              <a:t>They love everyone unconditionally.</a:t>
            </a:r>
          </a:p>
          <a:p>
            <a:r>
              <a:rPr lang="zh-CN" altLang="en-US" sz="1600" b="1" dirty="0"/>
              <a:t>              </a:t>
            </a:r>
            <a:r>
              <a:rPr lang="zh-CN" altLang="en-US" sz="3200" b="1" dirty="0"/>
              <a:t>仆人领袖完全爱大家</a:t>
            </a:r>
            <a:r>
              <a:rPr lang="en-US" sz="3200" b="1" dirty="0"/>
              <a:t>  </a:t>
            </a:r>
            <a:r>
              <a:rPr lang="en-US" sz="1600" dirty="0"/>
              <a:t>       </a:t>
            </a:r>
            <a:r>
              <a:rPr lang="en-US" sz="1600" b="1" dirty="0"/>
              <a:t>They love everyone fully.</a:t>
            </a:r>
          </a:p>
        </p:txBody>
      </p:sp>
    </p:spTree>
    <p:extLst>
      <p:ext uri="{BB962C8B-B14F-4D97-AF65-F5344CB8AC3E}">
        <p14:creationId xmlns:p14="http://schemas.microsoft.com/office/powerpoint/2010/main" val="21560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</a:rPr>
              <a:t>仆人领导</a:t>
            </a:r>
            <a:endParaRPr lang="en-US" altLang="zh-CN" sz="48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8305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zh-CN" altLang="en-US" sz="3600" b="1" dirty="0"/>
              <a:t>仆人领袖式的服务  </a:t>
            </a:r>
            <a:r>
              <a:rPr lang="en-US" sz="1200" b="1" dirty="0"/>
              <a:t>Servant Leaders Serve (John 13:3-5)</a:t>
            </a:r>
          </a:p>
          <a:p>
            <a:endParaRPr lang="en-US" altLang="zh-CN" sz="1200" dirty="0"/>
          </a:p>
          <a:p>
            <a:r>
              <a:rPr lang="zh-CN" altLang="en-US" b="1" dirty="0"/>
              <a:t>           </a:t>
            </a:r>
            <a:r>
              <a:rPr lang="zh-CN" altLang="en-US" sz="2800" b="1" dirty="0"/>
              <a:t>仆人生命的保障来自与基督的关系</a:t>
            </a:r>
            <a:br>
              <a:rPr lang="en-US" altLang="zh-CN" sz="2800" b="1" dirty="0"/>
            </a:br>
            <a:r>
              <a:rPr lang="en-US" altLang="zh-CN" sz="2800" b="1" dirty="0"/>
              <a:t>	</a:t>
            </a:r>
            <a:r>
              <a:rPr lang="en-US" b="1" dirty="0"/>
              <a:t>Their security comes from their relationship with Christ.</a:t>
            </a:r>
          </a:p>
          <a:p>
            <a:endParaRPr lang="en-US" b="1" dirty="0"/>
          </a:p>
          <a:p>
            <a:r>
              <a:rPr lang="en-US" b="1" dirty="0"/>
              <a:t>            </a:t>
            </a:r>
            <a:r>
              <a:rPr lang="zh-CN" altLang="en-US" sz="2800" b="1" dirty="0"/>
              <a:t>牧者生命的保障来自相信上帝的主权</a:t>
            </a:r>
            <a:br>
              <a:rPr lang="en-US" altLang="zh-CN" sz="2800" b="1" dirty="0"/>
            </a:br>
            <a:r>
              <a:rPr lang="en-US" altLang="zh-CN" sz="2800" b="1" dirty="0"/>
              <a:t>	</a:t>
            </a:r>
            <a:r>
              <a:rPr lang="zh-CN" altLang="en-US" b="1" dirty="0"/>
              <a:t> </a:t>
            </a:r>
            <a:r>
              <a:rPr lang="en-US" b="1" dirty="0"/>
              <a:t>Their security comes from believing in God’s sovereignty.</a:t>
            </a:r>
          </a:p>
        </p:txBody>
      </p:sp>
    </p:spTree>
    <p:extLst>
      <p:ext uri="{BB962C8B-B14F-4D97-AF65-F5344CB8AC3E}">
        <p14:creationId xmlns:p14="http://schemas.microsoft.com/office/powerpoint/2010/main" val="15545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</a:rPr>
              <a:t>仆人领导</a:t>
            </a:r>
            <a:endParaRPr lang="en-US" altLang="zh-CN" sz="48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</a:t>
            </a:r>
            <a:r>
              <a:rPr lang="zh-CN" altLang="en-US" sz="3600" b="1" dirty="0"/>
              <a:t>仆人领袖面对面的问题</a:t>
            </a:r>
            <a:r>
              <a:rPr lang="en-US" altLang="zh-CN" sz="3600" b="1" dirty="0"/>
              <a:t> </a:t>
            </a:r>
            <a:r>
              <a:rPr lang="en-US" sz="1200" dirty="0"/>
              <a:t>Servant Leaders Confront (John 13:6-8)</a:t>
            </a:r>
          </a:p>
          <a:p>
            <a:r>
              <a:rPr lang="en-US" sz="1200" b="1" dirty="0"/>
              <a:t>    </a:t>
            </a:r>
          </a:p>
          <a:p>
            <a:r>
              <a:rPr lang="zh-CN" altLang="en-US" sz="1600" dirty="0"/>
              <a:t>            </a:t>
            </a:r>
            <a:r>
              <a:rPr lang="zh-CN" altLang="en-US" sz="2800" b="1" dirty="0"/>
              <a:t>仆人领袖以爱面对问题  </a:t>
            </a:r>
            <a:r>
              <a:rPr lang="zh-CN" altLang="en-US" sz="1600" dirty="0"/>
              <a:t>  </a:t>
            </a:r>
            <a:r>
              <a:rPr lang="en-US" sz="1600" dirty="0"/>
              <a:t>They confront with love</a:t>
            </a:r>
            <a:r>
              <a:rPr lang="en-US" sz="1600" b="1" dirty="0"/>
              <a:t>.</a:t>
            </a:r>
          </a:p>
          <a:p>
            <a:endParaRPr lang="en-US" sz="1600" b="1" dirty="0"/>
          </a:p>
          <a:p>
            <a:r>
              <a:rPr lang="zh-CN" altLang="en-US" sz="1600" dirty="0"/>
              <a:t>             </a:t>
            </a:r>
            <a:r>
              <a:rPr lang="zh-CN" altLang="en-US" sz="2800" b="1" dirty="0"/>
              <a:t>仆人领袖以谦卑面对问题 </a:t>
            </a:r>
            <a:r>
              <a:rPr lang="zh-CN" altLang="en-US" sz="1600" dirty="0"/>
              <a:t>   </a:t>
            </a:r>
            <a:r>
              <a:rPr lang="en-US" sz="1600" dirty="0"/>
              <a:t>They confront with humility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</a:rPr>
              <a:t>仆人领导</a:t>
            </a:r>
            <a:endParaRPr lang="en-US" altLang="zh-CN" sz="48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4.</a:t>
            </a:r>
            <a:r>
              <a:rPr lang="zh-CN" altLang="en-US" sz="3600" b="1" dirty="0"/>
              <a:t>仆人领袖纠正 </a:t>
            </a:r>
            <a:r>
              <a:rPr lang="en-US" sz="1200" dirty="0"/>
              <a:t>Servant Leaders Correct (John 13:9-11)</a:t>
            </a:r>
          </a:p>
          <a:p>
            <a:r>
              <a:rPr lang="en-US" sz="1400" dirty="0"/>
              <a:t>     </a:t>
            </a:r>
          </a:p>
          <a:p>
            <a:r>
              <a:rPr lang="zh-CN" altLang="en-US" sz="2800" dirty="0"/>
              <a:t>      仆人领袖以权威纠正</a:t>
            </a:r>
            <a:r>
              <a:rPr lang="en-US" sz="2800" dirty="0"/>
              <a:t>  </a:t>
            </a:r>
            <a:r>
              <a:rPr lang="en-US" sz="1400" dirty="0"/>
              <a:t>They correct with authority.</a:t>
            </a:r>
          </a:p>
          <a:p>
            <a:r>
              <a:rPr lang="en-US" sz="1400" dirty="0"/>
              <a:t>     </a:t>
            </a:r>
          </a:p>
          <a:p>
            <a:r>
              <a:rPr lang="zh-CN" altLang="en-US" sz="2800" dirty="0"/>
              <a:t>      仆人领袖有目的地纠正</a:t>
            </a:r>
            <a:r>
              <a:rPr lang="en-US" altLang="zh-CN" sz="2800" dirty="0"/>
              <a:t> </a:t>
            </a:r>
            <a:r>
              <a:rPr lang="en-US" sz="1400" dirty="0"/>
              <a:t>They correct with purpose.</a:t>
            </a:r>
          </a:p>
        </p:txBody>
      </p:sp>
    </p:spTree>
    <p:extLst>
      <p:ext uri="{BB962C8B-B14F-4D97-AF65-F5344CB8AC3E}">
        <p14:creationId xmlns:p14="http://schemas.microsoft.com/office/powerpoint/2010/main" val="16781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</a:rPr>
              <a:t>仆人领导</a:t>
            </a:r>
            <a:endParaRPr lang="en-US" altLang="zh-CN" sz="48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48050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" y="1447800"/>
            <a:ext cx="9020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5.</a:t>
            </a:r>
            <a:r>
              <a:rPr lang="zh-CN" altLang="en-US" sz="3600" b="1" dirty="0"/>
              <a:t>仆人领袖的榜样</a:t>
            </a:r>
            <a:r>
              <a:rPr lang="zh-CN" altLang="en-US" sz="3600" dirty="0"/>
              <a:t> </a:t>
            </a:r>
            <a:r>
              <a:rPr lang="en-US" sz="1200" dirty="0"/>
              <a:t>Servant Leaders Model (John 13:12-17)</a:t>
            </a:r>
          </a:p>
          <a:p>
            <a:r>
              <a:rPr lang="en-US" sz="1400" dirty="0"/>
              <a:t>      </a:t>
            </a:r>
          </a:p>
          <a:p>
            <a:r>
              <a:rPr lang="en-US" sz="1400" dirty="0"/>
              <a:t> </a:t>
            </a:r>
            <a:r>
              <a:rPr lang="zh-CN" altLang="en-US" sz="2800" b="1" dirty="0"/>
              <a:t>仆人领袖知道自己在基督里的定位</a:t>
            </a:r>
            <a:r>
              <a:rPr lang="zh-CN" altLang="en-US" sz="1600" dirty="0"/>
              <a:t>      </a:t>
            </a:r>
            <a:r>
              <a:rPr lang="en-US" sz="1600" dirty="0"/>
              <a:t>They know who they are in Christ.</a:t>
            </a:r>
          </a:p>
          <a:p>
            <a:r>
              <a:rPr lang="en-US" sz="1600" dirty="0"/>
              <a:t>      </a:t>
            </a:r>
          </a:p>
          <a:p>
            <a:r>
              <a:rPr lang="zh-CN" altLang="en-US" sz="2800" b="1" dirty="0"/>
              <a:t>仆人领袖呼吁其他人效法他们的领导</a:t>
            </a:r>
            <a:r>
              <a:rPr lang="en-US" altLang="zh-CN" sz="1600" dirty="0"/>
              <a:t> </a:t>
            </a:r>
            <a:r>
              <a:rPr lang="en-US" sz="1400" dirty="0"/>
              <a:t>They call on others to follow their lead.</a:t>
            </a:r>
            <a:endParaRPr lang="en-US" sz="1600" dirty="0"/>
          </a:p>
          <a:p>
            <a:endParaRPr lang="en-US" altLang="zh-CN" sz="1600" dirty="0"/>
          </a:p>
          <a:p>
            <a:r>
              <a:rPr lang="zh-CN" altLang="en-US" sz="2800" b="1" dirty="0"/>
              <a:t>仆人领袖站在前线为他人洗脚</a:t>
            </a:r>
            <a:r>
              <a:rPr lang="en-US" sz="2800" b="1" dirty="0"/>
              <a:t>   </a:t>
            </a:r>
            <a:r>
              <a:rPr lang="en-US" sz="1400" dirty="0"/>
              <a:t>They stand first in line to wash the feet of others.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9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</a:rPr>
              <a:t>仆人领导</a:t>
            </a:r>
            <a:endParaRPr lang="en-US" altLang="zh-CN" sz="48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763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6.</a:t>
            </a:r>
            <a:r>
              <a:rPr lang="zh-CN" altLang="en-US" sz="3600" b="1" dirty="0"/>
              <a:t>仆人领袖认识他们的追随</a:t>
            </a:r>
            <a:endParaRPr lang="en-US" altLang="zh-CN" sz="3600" b="1" dirty="0"/>
          </a:p>
          <a:p>
            <a:r>
              <a:rPr lang="en-US" altLang="zh-CN" sz="1400" dirty="0"/>
              <a:t>          S</a:t>
            </a:r>
            <a:r>
              <a:rPr lang="en-US" sz="1400" b="1" dirty="0"/>
              <a:t>ervant Leaders Know Their Followers (John 13:18-19)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3600" b="1" dirty="0"/>
              <a:t>7.</a:t>
            </a:r>
            <a:r>
              <a:rPr lang="zh-CN" altLang="en-US" sz="3600" dirty="0"/>
              <a:t>仆人领袖接纳所有人</a:t>
            </a:r>
            <a:r>
              <a:rPr lang="en-US" altLang="zh-CN" sz="3600" dirty="0"/>
              <a:t>, </a:t>
            </a:r>
            <a:r>
              <a:rPr lang="zh-CN" altLang="en-US" sz="3600" dirty="0"/>
              <a:t>就像基督接纳我们</a:t>
            </a:r>
            <a:endParaRPr lang="en-US" altLang="zh-CN" sz="3600" dirty="0"/>
          </a:p>
          <a:p>
            <a:r>
              <a:rPr lang="en-US" sz="1400" b="1" dirty="0"/>
              <a:t>           Servant Leaders Accept Everyone as Christ Accepts us (John 13:20)</a:t>
            </a:r>
          </a:p>
        </p:txBody>
      </p:sp>
    </p:spTree>
    <p:extLst>
      <p:ext uri="{BB962C8B-B14F-4D97-AF65-F5344CB8AC3E}">
        <p14:creationId xmlns:p14="http://schemas.microsoft.com/office/powerpoint/2010/main" val="5225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1072582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369</Words>
  <Application>Microsoft Macintosh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仆人领导 SERVANT LEADERSHIP</vt:lpstr>
      <vt:lpstr>仆人领导 SERVANT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教会动力学 •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SERVANT LEADERSHIP</dc:title>
  <dc:creator>Scott Wooddell</dc:creator>
  <cp:lastModifiedBy>Rick Griffith</cp:lastModifiedBy>
  <cp:revision>14</cp:revision>
  <dcterms:created xsi:type="dcterms:W3CDTF">2016-11-17T20:09:59Z</dcterms:created>
  <dcterms:modified xsi:type="dcterms:W3CDTF">2021-05-05T02:58:16Z</dcterms:modified>
</cp:coreProperties>
</file>