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9" r:id="rId5"/>
    <p:sldId id="257" r:id="rId6"/>
    <p:sldId id="258" r:id="rId7"/>
    <p:sldId id="267" r:id="rId8"/>
    <p:sldId id="52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/>
    <p:restoredTop sz="94674"/>
  </p:normalViewPr>
  <p:slideViewPr>
    <p:cSldViewPr>
      <p:cViewPr varScale="1">
        <p:scale>
          <a:sx n="119" d="100"/>
          <a:sy n="119" d="100"/>
        </p:scale>
        <p:origin x="11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7517-AF5B-4ACE-9830-559CAFD22BD6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63A93-982E-43FD-845B-8D5EA6F8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67-5FB3-4243-9D87-C3737F385D49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4C63-BA33-4E4B-8C2C-D0D1D5372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28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0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30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2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28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470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70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2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1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49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94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44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93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81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52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34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48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58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7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26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63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7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ACB9-0E68-4624-9112-31A45534C4D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0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b="1" dirty="0"/>
              <a:t>牧师的角色和责任</a:t>
            </a:r>
            <a:br>
              <a:rPr lang="en-US" sz="2800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ROLES AND RESPONSIBILITIES OF THE PASTOR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872673"/>
            <a:ext cx="3577771" cy="35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9044"/>
            <a:ext cx="4114800" cy="356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2" y="3749723"/>
            <a:ext cx="2526771" cy="1666875"/>
          </a:xfrm>
          <a:prstGeom prst="rect">
            <a:avLst/>
          </a:prstGeom>
        </p:spPr>
      </p:pic>
      <p:pic>
        <p:nvPicPr>
          <p:cNvPr id="8" name="Picture 4" descr="image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3" y="1872673"/>
            <a:ext cx="2613310" cy="1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45E179-A2DC-B64E-A205-78748306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358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prstClr val="black"/>
                </a:solidFill>
              </a:rPr>
              <a:t>牧师的角色和责任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ROLES AND RESPONSIBILITIES OF THE PASTOR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lang="zh-CN" altLang="en-US" sz="2800" b="1" dirty="0">
                <a:solidFill>
                  <a:prstClr val="white"/>
                </a:solidFill>
              </a:rPr>
              <a:t>使徒保罗指示提摩太担任牧师的角色和职责</a:t>
            </a:r>
            <a:endParaRPr lang="en-US" sz="2800" b="1" dirty="0">
              <a:solidFill>
                <a:prstClr val="white"/>
              </a:solidFill>
            </a:endParaRPr>
          </a:p>
          <a:p>
            <a:pPr lvl="0"/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Apostle Paul instructed Timothy in the roles and responsibilities of a Pastor.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872673"/>
            <a:ext cx="3577771" cy="35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9044"/>
            <a:ext cx="4114800" cy="356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2" y="3749723"/>
            <a:ext cx="2526771" cy="1666875"/>
          </a:xfrm>
          <a:prstGeom prst="rect">
            <a:avLst/>
          </a:prstGeom>
        </p:spPr>
      </p:pic>
      <p:pic>
        <p:nvPicPr>
          <p:cNvPr id="8" name="Picture 4" descr="image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3" y="1872673"/>
            <a:ext cx="2613310" cy="1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b="1" dirty="0"/>
              <a:t>牧师的角色和责任</a:t>
            </a:r>
            <a:br>
              <a:rPr lang="en-US" sz="1200" dirty="0"/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ROLES AND RESPONSIBILITIES OF THE PASTOR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使徒保罗指示提摩太担任牧师的角色和职责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Apostle Paul instructed Timothy in the roles and responsibilities of a Pastor.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3600" b="1" dirty="0"/>
              <a:t>老师</a:t>
            </a:r>
            <a:endParaRPr lang="en-US" sz="3600" b="1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TEACHER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 Timothy 1:3; 4:1-11; 5:7; 6:3-30; 6:17-19; 6:20-21)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3600" b="1" dirty="0"/>
              <a:t>牧师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PASTOR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 Timothy 2:1-8; 2:9-15)</a:t>
            </a:r>
          </a:p>
        </p:txBody>
      </p:sp>
      <p:pic>
        <p:nvPicPr>
          <p:cNvPr id="10" name="Picture 1029" descr="wpe1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1" y="3305056"/>
            <a:ext cx="2806859" cy="210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ott.EASTRIDGE\AppData\Local\Microsoft\Windows\Temporary Internet Files\Content.IE5\FH7KJL67\pastor-marcos-pereir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05056"/>
            <a:ext cx="1817914" cy="21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b="1" dirty="0"/>
              <a:t>牧师的角色和责任</a:t>
            </a:r>
            <a:br>
              <a:rPr lang="en-US" sz="1200" dirty="0"/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ROLES AND RESPONSIBILITIES OF THE PASTOR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4000" b="1" dirty="0"/>
              <a:t>领导</a:t>
            </a:r>
            <a:endParaRPr lang="en-US" sz="4000" b="1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LEADER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 Timothy 3:1-13; 5:3-6; 6:1-2)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733800"/>
            <a:ext cx="510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zh-CN" altLang="en-US" sz="4000" b="1" dirty="0"/>
              <a:t>榜样</a:t>
            </a:r>
            <a:endParaRPr lang="en-US" sz="4000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ROLE MODEL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 Timothy 3:1-7; Titus 1:5-9)</a:t>
            </a:r>
          </a:p>
        </p:txBody>
      </p:sp>
      <p:pic>
        <p:nvPicPr>
          <p:cNvPr id="6" name="Picture 4" descr="Brock G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6096000" y="3145286"/>
            <a:ext cx="3048000" cy="22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2EDDCC7-BB2A-1A45-8825-ED62F7E9D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使徒保罗指示提摩太担任牧师的角色和职责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Apostle Paul instructed Timothy in the roles and responsibilities of a Pastor.</a:t>
            </a:r>
          </a:p>
        </p:txBody>
      </p:sp>
    </p:spTree>
    <p:extLst>
      <p:ext uri="{BB962C8B-B14F-4D97-AF65-F5344CB8AC3E}">
        <p14:creationId xmlns:p14="http://schemas.microsoft.com/office/powerpoint/2010/main" val="8351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0421966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免费获得此演示文稿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232</Words>
  <Application>Microsoft Macintosh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牧师的角色和责任 ROLES AND RESPONSIBILITIES OF THE PASTOR</vt:lpstr>
      <vt:lpstr>牧师的角色和责任 ROLES AND RESPONSIBILITIES OF THE PASTOR</vt:lpstr>
      <vt:lpstr>牧师的角色和责任 ROLES AND RESPONSIBILITIES OF THE PASTOR</vt:lpstr>
      <vt:lpstr>牧师的角色和责任 ROLES AND RESPONSIBILITIES OF THE PASTOR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AND RESPONSIBILITIES OF THE PASTOR</dc:title>
  <dc:creator>Scott Wooddell</dc:creator>
  <cp:lastModifiedBy>Rick Griffith</cp:lastModifiedBy>
  <cp:revision>11</cp:revision>
  <cp:lastPrinted>2017-04-04T18:23:06Z</cp:lastPrinted>
  <dcterms:created xsi:type="dcterms:W3CDTF">2017-04-04T18:01:10Z</dcterms:created>
  <dcterms:modified xsi:type="dcterms:W3CDTF">2021-05-05T02:52:37Z</dcterms:modified>
</cp:coreProperties>
</file>