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15"/>
  </p:notesMasterIdLst>
  <p:sldIdLst>
    <p:sldId id="264" r:id="rId4"/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7" r:id="rId13"/>
    <p:sldId id="52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/>
    <p:restoredTop sz="94657"/>
  </p:normalViewPr>
  <p:slideViewPr>
    <p:cSldViewPr>
      <p:cViewPr varScale="1">
        <p:scale>
          <a:sx n="94" d="100"/>
          <a:sy n="94" d="100"/>
        </p:scale>
        <p:origin x="200" y="1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41486-B692-EA44-B3E2-45F0AB020A9A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599D-C0BB-8F49-B8D6-7B307559F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83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34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5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80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26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5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3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47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75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543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49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431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09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60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15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28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94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36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76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3237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84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06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B8CE-0876-404D-8FF1-8FB39E38EF44}" type="datetimeFigureOut">
              <a:rPr lang="en-US" smtClean="0"/>
              <a:t>5/4/21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B711-6CC8-4A96-8E64-D96C4DC20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8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23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800" b="1" dirty="0"/>
              <a:t>教会动力学</a:t>
            </a:r>
            <a:br>
              <a:rPr lang="en-US" altLang="zh-CN" sz="1800" b="1" dirty="0"/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CHURCH DYNAMICS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665605-83DE-1A4E-8710-6EFA1B9B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199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59993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b="1" dirty="0"/>
              <a:t>教会动力学</a:t>
            </a:r>
            <a:r>
              <a:rPr lang="en-US" altLang="zh-CN" sz="2400" b="1" dirty="0"/>
              <a:t> •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免费获得此演示文稿</a:t>
            </a:r>
            <a:endParaRPr lang="en-US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5300" b="1" dirty="0"/>
              <a:t>教会动力学</a:t>
            </a:r>
            <a:br>
              <a:rPr lang="en-US" altLang="zh-CN" b="1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CHURCH DYNAMICS</a:t>
            </a:r>
            <a:br>
              <a:rPr lang="en-US" dirty="0"/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主耶稣说</a:t>
            </a:r>
            <a:r>
              <a:rPr lang="en-US" sz="2600" b="1" dirty="0">
                <a:solidFill>
                  <a:schemeClr val="bg1"/>
                </a:solidFill>
              </a:rPr>
              <a:t>,</a:t>
            </a:r>
          </a:p>
          <a:p>
            <a:r>
              <a:rPr lang="en-US" altLang="zh-CN" sz="2600" b="1" dirty="0">
                <a:solidFill>
                  <a:schemeClr val="bg1"/>
                </a:solidFill>
              </a:rPr>
              <a:t>“</a:t>
            </a:r>
            <a:r>
              <a:rPr lang="zh-CN" altLang="en-US" sz="2600" b="1" dirty="0">
                <a:solidFill>
                  <a:schemeClr val="bg1"/>
                </a:solidFill>
              </a:rPr>
              <a:t>我会建立我的教会，死亡的权势不能胜过他 馬太</a:t>
            </a:r>
            <a:r>
              <a:rPr lang="en-US" altLang="zh-CN" sz="2600" b="1" dirty="0">
                <a:solidFill>
                  <a:schemeClr val="bg1"/>
                </a:solidFill>
              </a:rPr>
              <a:t>”</a:t>
            </a:r>
            <a:r>
              <a:rPr lang="zh-CN" altLang="en-US" sz="2600" b="1" dirty="0">
                <a:solidFill>
                  <a:schemeClr val="bg1"/>
                </a:solidFill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</a:rPr>
              <a:t>16:18</a:t>
            </a:r>
            <a:endParaRPr lang="en-US" sz="26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 said, “I will build my church and the gates of hades will not overpower it.” </a:t>
            </a:r>
          </a:p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(Matthew 16:18)</a:t>
            </a:r>
          </a:p>
        </p:txBody>
      </p:sp>
      <p:pic>
        <p:nvPicPr>
          <p:cNvPr id="4" name="Picture 5" descr="MPj04327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799"/>
            <a:ext cx="2819400" cy="39107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cott.EASTRIDGE\AppData\Local\Microsoft\Windows\Temporary Internet Files\Content.IE5\N1AL0VOA\St_johns_church_in_reid_canberr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6324600" cy="387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800" b="1" dirty="0"/>
              <a:t>教会动力学</a:t>
            </a:r>
            <a:br>
              <a:rPr lang="en-US" altLang="zh-CN" sz="4000" b="1" dirty="0"/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CHURCH DYNAMICS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524000"/>
          </a:xfrm>
          <a:solidFill>
            <a:schemeClr val="accent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en-US" sz="15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100" b="1" dirty="0">
                <a:solidFill>
                  <a:schemeClr val="bg1"/>
                </a:solidFill>
              </a:rPr>
              <a:t>主耶稣说</a:t>
            </a:r>
            <a:r>
              <a:rPr lang="en-US" sz="4100" b="1" dirty="0">
                <a:solidFill>
                  <a:schemeClr val="bg1"/>
                </a:solidFill>
              </a:rPr>
              <a:t>,</a:t>
            </a:r>
          </a:p>
          <a:p>
            <a:r>
              <a:rPr lang="en-US" sz="4100" b="1" dirty="0">
                <a:solidFill>
                  <a:schemeClr val="bg1"/>
                </a:solidFill>
              </a:rPr>
              <a:t>” </a:t>
            </a:r>
            <a:r>
              <a:rPr lang="zh-CN" altLang="en-US" sz="4100" b="1" dirty="0">
                <a:solidFill>
                  <a:schemeClr val="bg1"/>
                </a:solidFill>
              </a:rPr>
              <a:t>我会建立我的教会，死亡的权势不能胜过他</a:t>
            </a:r>
            <a:r>
              <a:rPr lang="en-US" altLang="zh-CN" sz="4100" b="1" dirty="0">
                <a:solidFill>
                  <a:schemeClr val="bg1"/>
                </a:solidFill>
              </a:rPr>
              <a:t>”</a:t>
            </a:r>
            <a:endParaRPr lang="en-US" sz="4100" b="1" dirty="0">
              <a:solidFill>
                <a:schemeClr val="bg1"/>
              </a:solidFill>
            </a:endParaRPr>
          </a:p>
          <a:p>
            <a:r>
              <a:rPr lang="en-US" sz="23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Jesus said, “I will build my church and the gates of hades will not overpower it.” (Matthew 16:18)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408386"/>
            <a:ext cx="5234152" cy="392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408386"/>
            <a:ext cx="5234152" cy="3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5300" b="1" dirty="0"/>
              <a:t>教会动力学</a:t>
            </a:r>
            <a:br>
              <a:rPr lang="en-US" altLang="zh-CN" sz="5400" b="1" dirty="0"/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CHURCH DYNAMICS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200" b="1" dirty="0"/>
              <a:t>教会的目的是什么？</a:t>
            </a:r>
            <a:r>
              <a:rPr lang="zh-CN" altLang="en-US" sz="2000" b="1" dirty="0"/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is the purpose of the church?</a:t>
            </a:r>
          </a:p>
          <a:p>
            <a:pPr marL="342900" indent="-342900">
              <a:buAutoNum type="arabicPeriod"/>
            </a:pPr>
            <a:r>
              <a:rPr lang="zh-CN" altLang="en-US" sz="3200" b="1" dirty="0"/>
              <a:t>教会应该如何组织？</a:t>
            </a:r>
            <a:r>
              <a:rPr lang="zh-CN" altLang="en-US" sz="2000" b="1" dirty="0"/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How should it be organized?</a:t>
            </a:r>
          </a:p>
          <a:p>
            <a:pPr marL="342900" indent="-342900">
              <a:buAutoNum type="arabicPeriod"/>
            </a:pPr>
            <a:r>
              <a:rPr lang="zh-CN" altLang="en-US" sz="3200" b="1" dirty="0"/>
              <a:t>谁来领导教会？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Who should lead it?</a:t>
            </a:r>
          </a:p>
          <a:p>
            <a:pPr marL="342900" indent="-342900">
              <a:buAutoNum type="arabicPeriod"/>
            </a:pPr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教会该有哪些活动与事工？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What kind of activities and ministries should it have?</a:t>
            </a: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/>
              <a:t>理解教会的性质和目的</a:t>
            </a:r>
            <a:br>
              <a:rPr lang="en-US" sz="2000" dirty="0"/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UNDERSTANDING THE NATURE AND PURPOSE OF THE CHURCH</a:t>
            </a:r>
          </a:p>
        </p:txBody>
      </p:sp>
      <p:pic>
        <p:nvPicPr>
          <p:cNvPr id="4" name="Picture 4" descr="E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/>
          <a:stretch>
            <a:fillRect/>
          </a:stretch>
        </p:blipFill>
        <p:spPr>
          <a:xfrm>
            <a:off x="0" y="4495800"/>
            <a:ext cx="9144000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在新约中翻译的“教堂”一词是希腊语的“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word translated “church” in the New Testament is the Greek word “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Ekklesia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非基督徒使用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（使徒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19:32,41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Non-Christian usage (Acts 19: 32, 41)</a:t>
            </a:r>
          </a:p>
          <a:p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200" b="1" dirty="0">
                <a:latin typeface="Times New Roman" pitchFamily="18" charset="0"/>
                <a:cs typeface="Times New Roman" pitchFamily="18" charset="0"/>
              </a:rPr>
              <a:t>基督徒使用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使徒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13: 1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Christian usage (Acts 13:1)</a:t>
            </a:r>
          </a:p>
        </p:txBody>
      </p:sp>
    </p:spTree>
    <p:extLst>
      <p:ext uri="{BB962C8B-B14F-4D97-AF65-F5344CB8AC3E}">
        <p14:creationId xmlns:p14="http://schemas.microsoft.com/office/powerpoint/2010/main" val="2833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/>
              <a:t>理解教会的性质和目的</a:t>
            </a:r>
            <a:br>
              <a:rPr lang="en-US" altLang="zh-CN" sz="1800" b="1" dirty="0"/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UNDERSTANDING THE NATURE AND PURPOSE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10089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EKKLESIA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2349787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629400" y="2393278"/>
            <a:ext cx="13716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57400" y="2349787"/>
            <a:ext cx="0" cy="15562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01000" y="2349788"/>
            <a:ext cx="0" cy="698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3151568"/>
            <a:ext cx="228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非基督教徒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CHRISTIAN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Acts 19:32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390115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地方教会</a:t>
            </a:r>
            <a:endParaRPr lang="en-US" altLang="zh-CN" sz="3200" b="1" dirty="0"/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LOCAL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CHURCH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Acts 13:1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4600" y="4287053"/>
            <a:ext cx="3124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普世教会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UNIVERSAL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CHURCH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Ephesians 5:25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371600" y="3891013"/>
            <a:ext cx="228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89131" y="3859481"/>
            <a:ext cx="1" cy="4275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6855" y="3859481"/>
            <a:ext cx="0" cy="492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/>
              <a:t>教会的目的</a:t>
            </a:r>
            <a:br>
              <a:rPr lang="en-US" sz="3200" dirty="0"/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PURPOSE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686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3200" b="1" dirty="0"/>
              <a:t>所以，你们要去使万民作我的门徒，奉父子圣灵的名，给他们施洗</a:t>
            </a:r>
            <a:r>
              <a:rPr lang="en-US" sz="3200" b="1" dirty="0"/>
              <a:t>.</a:t>
            </a:r>
          </a:p>
          <a:p>
            <a:r>
              <a:rPr lang="zh-CN" altLang="en-US" sz="3200" b="1" dirty="0"/>
              <a:t>我吩咐你们的一切，都要教导他们遵守</a:t>
            </a:r>
            <a:r>
              <a:rPr lang="en-US" altLang="zh-CN" sz="3200" b="1" dirty="0"/>
              <a:t>”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“Therefore, go and make disciples of all nations, baptizing them in the name of the Father and of the Son and of the Holy Spirit and teaching them to obey everything I have commanded you” (</a:t>
            </a:r>
            <a:r>
              <a:rPr lang="zh-CN" altLang="en-US" sz="2000" b="1" dirty="0"/>
              <a:t>馬太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Matthew 28:19-20)</a:t>
            </a:r>
          </a:p>
        </p:txBody>
      </p:sp>
      <p:pic>
        <p:nvPicPr>
          <p:cNvPr id="5" name="Picture 6" descr="ShareGosp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428343"/>
            <a:ext cx="5793828" cy="2522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314802"/>
            <a:ext cx="525780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宣传福音</a:t>
            </a:r>
            <a:endParaRPr lang="en-US" sz="2800" b="1" dirty="0"/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EVANGELIZE THE LOST</a:t>
            </a:r>
          </a:p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培育门徒 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DISCIPLE THE SAINTS</a:t>
            </a:r>
          </a:p>
        </p:txBody>
      </p:sp>
    </p:spTree>
    <p:extLst>
      <p:ext uri="{BB962C8B-B14F-4D97-AF65-F5344CB8AC3E}">
        <p14:creationId xmlns:p14="http://schemas.microsoft.com/office/powerpoint/2010/main" val="3786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/>
              <a:t>教会的比喻</a:t>
            </a:r>
            <a:br>
              <a:rPr lang="en-US" altLang="zh-CN" sz="2400" dirty="0"/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METAPHORS OF THE CHURCH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49" y="1371600"/>
            <a:ext cx="6172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基督的身体</a:t>
            </a:r>
            <a:endParaRPr lang="en-US" sz="3600" dirty="0"/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BODY OF CHRIST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4000" dirty="0"/>
              <a:t>基督的新娘</a:t>
            </a:r>
            <a:endParaRPr lang="en-US" sz="4000" dirty="0"/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BRIDE OF CHRIST</a:t>
            </a:r>
          </a:p>
          <a:p>
            <a:endParaRPr lang="en-US" altLang="zh-CN" sz="1600" dirty="0"/>
          </a:p>
          <a:p>
            <a:r>
              <a:rPr lang="zh-CN" altLang="en-US" sz="3600" dirty="0"/>
              <a:t>上帝的圣殿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TEMPLE OF GOD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3600" dirty="0"/>
              <a:t>上帝的祭司</a:t>
            </a:r>
            <a:endParaRPr lang="en-US" sz="3600" dirty="0"/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PRIESTHOOD OF GOD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600" dirty="0"/>
              <a:t>上帝的羊群</a:t>
            </a:r>
            <a:endParaRPr lang="en-US" sz="1600" dirty="0"/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FLOCK OF GOD</a:t>
            </a: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6" name="Picture 4" descr="MPj022750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1" y="1371600"/>
            <a:ext cx="2590800" cy="3363507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4000" b="1" dirty="0"/>
              <a:t>教会的定义</a:t>
            </a:r>
            <a:br>
              <a:rPr lang="en-US" sz="2800" dirty="0"/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DEFINITION OF THE CHURCH</a:t>
            </a:r>
          </a:p>
        </p:txBody>
      </p:sp>
      <p:pic>
        <p:nvPicPr>
          <p:cNvPr id="4" name="Picture 29" descr="MP900316872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>
          <a:xfrm>
            <a:off x="3143349" y="5410200"/>
            <a:ext cx="2223307" cy="1447800"/>
          </a:xfrm>
          <a:prstGeom prst="rect">
            <a:avLst/>
          </a:prstGeom>
          <a:noFill/>
        </p:spPr>
      </p:pic>
      <p:pic>
        <p:nvPicPr>
          <p:cNvPr id="5" name="Picture 4" descr="j02893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/>
          <a:stretch/>
        </p:blipFill>
        <p:spPr>
          <a:xfrm>
            <a:off x="5334000" y="4709707"/>
            <a:ext cx="3810000" cy="2191334"/>
          </a:xfrm>
          <a:prstGeom prst="rect">
            <a:avLst/>
          </a:prstGeom>
          <a:noFill/>
        </p:spPr>
      </p:pic>
      <p:pic>
        <p:nvPicPr>
          <p:cNvPr id="1026" name="Picture 2" descr="C:\Users\scott.EASTRIDGE\AppData\Local\Microsoft\Windows\Temporary Internet Files\Content.IE5\ECDYGWBL\people_fam -pacheclow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5" y="5482195"/>
            <a:ext cx="2740572" cy="128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640" y="1905000"/>
            <a:ext cx="841615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教会是信仰基督的群体在地上的生活，共同团结合一的实现四个目标：敬拜、教导、传福音和团契。</a:t>
            </a:r>
            <a:r>
              <a:rPr lang="zh-CN" altLang="en-US" sz="2000" b="1" dirty="0"/>
              <a:t> </a:t>
            </a:r>
            <a:endParaRPr lang="en-US" altLang="zh-CN" sz="2000" b="1" dirty="0"/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church is the living community of people who trust in Christ Jesus, organized and serving in unity to fulfill corporately a four-fold purpose: worship, edification, evangelism and fellowship.</a:t>
            </a:r>
          </a:p>
        </p:txBody>
      </p:sp>
    </p:spTree>
    <p:extLst>
      <p:ext uri="{BB962C8B-B14F-4D97-AF65-F5344CB8AC3E}">
        <p14:creationId xmlns:p14="http://schemas.microsoft.com/office/powerpoint/2010/main" val="36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545</Words>
  <Application>Microsoft Macintosh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教会动力学 CHURCH DYNAMICS</vt:lpstr>
      <vt:lpstr> 教会动力学 CHURCH DYNAMICS </vt:lpstr>
      <vt:lpstr>教会动力学 CHURCH DYNAMICS</vt:lpstr>
      <vt:lpstr>教会动力学 CHURCH DYNAMICS</vt:lpstr>
      <vt:lpstr>理解教会的性质和目的 UNDERSTANDING THE NATURE AND PURPOSE OF THE CHURCH</vt:lpstr>
      <vt:lpstr>理解教会的性质和目的 UNDERSTANDING THE NATURE AND PURPOSE OF THE CHURCH</vt:lpstr>
      <vt:lpstr>教会的目的 THE PURPOSE OF THE CHURCH</vt:lpstr>
      <vt:lpstr>教会的比喻 THE METAPHORS OF THE CHURCH</vt:lpstr>
      <vt:lpstr>教会的定义 A DEFINITION OF THE CHURCH</vt:lpstr>
      <vt:lpstr>Black</vt:lpstr>
      <vt:lpstr>教会动力学 •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DYNAMICS</dc:title>
  <dc:creator>Scott Wooddell</dc:creator>
  <cp:lastModifiedBy>Rick Griffith</cp:lastModifiedBy>
  <cp:revision>26</cp:revision>
  <dcterms:created xsi:type="dcterms:W3CDTF">2017-04-04T19:22:30Z</dcterms:created>
  <dcterms:modified xsi:type="dcterms:W3CDTF">2021-05-04T13:37:01Z</dcterms:modified>
</cp:coreProperties>
</file>