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9" r:id="rId4"/>
    <p:sldId id="267" r:id="rId5"/>
    <p:sldId id="263" r:id="rId6"/>
    <p:sldId id="264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77339" autoAdjust="0"/>
  </p:normalViewPr>
  <p:slideViewPr>
    <p:cSldViewPr snapToGrid="0" snapToObjects="1">
      <p:cViewPr varScale="1">
        <p:scale>
          <a:sx n="73" d="100"/>
          <a:sy n="73" d="100"/>
        </p:scale>
        <p:origin x="-128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B29C-0611-0640-911B-046289C13FA8}" type="datetimeFigureOut">
              <a:rPr lang="en-US" smtClean="0"/>
              <a:t>11/7/15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A4DE-3C3A-F04B-9B02-40C74B6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404180-EC26-614A-B41E-85BD36E5FF0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F5F949-9478-B64E-ABB9-3FFE7E884B01}" type="slidenum">
              <a:rPr lang="zh-CN" altLang="en-US" sz="1200">
                <a:solidFill>
                  <a:prstClr val="black"/>
                </a:solidFill>
              </a:rPr>
              <a:pPr/>
              <a:t>3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HOM 13.27</a:t>
            </a:r>
          </a:p>
          <a:p>
            <a:pPr eaLnBrk="1" hangingPunct="1"/>
            <a:r>
              <a:rPr lang="en-US" smtClean="0"/>
              <a:t>HSB 30.03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211062-9E02-F240-A0D2-4E3CA90106BB}" type="slidenum">
              <a:rPr lang="en-US" sz="12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 explanation for free!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Bible Study materials link address (top) translated by Michele Ang 15 Jan 2015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Bible study (bottom)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4D0C-9D91-B144-B416-52AFE8A4D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4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B41D-0E5B-4343-8871-C57288B56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6C7F-5F14-584E-8463-F871CEA9D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1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94B0-B178-C543-84AF-A7CF74B66F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8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0E6D-E1B9-B343-94B8-DEEB2F8870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4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D411-3EBF-3347-878B-2BE0F4BB00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BC755-BFDF-A44D-813F-CEFF9F67B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0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C55DA-653A-F84C-84A4-4AC458E54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6F0DB-B6F2-6343-AB41-F6042B7549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2BCC-FECB-5244-B720-6B38CE736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99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F222-B9F1-9F4F-B771-C8984B8D3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58B-28E0-F242-A069-DE2A45511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6E18-2B3F-7449-8873-BFAF666D09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7232-4CC3-CF40-B3B4-176E9A7FD7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3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70C2-2F57-E84A-BA20-0AD8D6E7D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3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FE6F-7F06-F84B-B387-12B42EAAB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251E-320C-A445-9831-6799366C1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7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9B59D-2C66-014B-AB2A-1CBAAF1871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1428-4220-4F43-A459-985C9BE2E1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2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535E-9109-1F4D-9159-C040DA125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7547-BDF5-5A48-A6D9-9497D3D72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F68B-BC77-6549-8F59-A9D766055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AE58C7A-7269-B441-BD3E-C2E7D111C15A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3A57F8-0A71-4C40-A107-29A1B288C28C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6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141402" y="3478031"/>
            <a:ext cx="3941537" cy="132343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i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查经如何</a:t>
            </a:r>
            <a:endParaRPr lang="en-US" altLang="zh-CN" sz="4000" b="1" i="1" dirty="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i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改变我们</a:t>
            </a:r>
            <a:endParaRPr lang="en-US" sz="4000" b="1" i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85809"/>
            <a:ext cx="9143999" cy="2539887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8800" dirty="0">
                <a:solidFill>
                  <a:srgbClr val="CCFF33"/>
                </a:solidFill>
                <a:latin typeface="Arial" charset="0"/>
                <a:ea typeface="ＭＳ Ｐゴシック" charset="0"/>
              </a:rPr>
              <a:t>生命改变之实践</a:t>
            </a:r>
            <a:endParaRPr lang="en-US" sz="8800" dirty="0">
              <a:solidFill>
                <a:srgbClr val="CCFF33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9886"/>
            <a:ext cx="5080000" cy="32004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96838" y="6053667"/>
            <a:ext cx="9240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FFFFF"/>
                </a:solidFill>
                <a:ea typeface="Osaka" charset="0"/>
                <a:cs typeface="Osaka" charset="0"/>
              </a:rPr>
              <a:t>顾力凯博士 新加坡神学院</a:t>
            </a:r>
          </a:p>
          <a:p>
            <a:pPr algn="ctr" eaLnBrk="1" hangingPunct="1"/>
            <a:r>
              <a:rPr lang="en-US" altLang="zh-CN" b="1">
                <a:solidFill>
                  <a:srgbClr val="FFFFFF"/>
                </a:solidFill>
                <a:ea typeface="Osaka" charset="0"/>
                <a:cs typeface="Osaka" charset="0"/>
              </a:rPr>
              <a:t>www.biblestudydownloads.com</a:t>
            </a:r>
          </a:p>
        </p:txBody>
      </p:sp>
    </p:spTree>
    <p:extLst>
      <p:ext uri="{BB962C8B-B14F-4D97-AF65-F5344CB8AC3E}">
        <p14:creationId xmlns:p14="http://schemas.microsoft.com/office/powerpoint/2010/main" val="1645632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860" b="442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65100">
                    <a:schemeClr val="tx1">
                      <a:alpha val="91000"/>
                    </a:schemeClr>
                  </a:glow>
                </a:effectLst>
              </a:rPr>
              <a:t>God's Word is given to us to show us how to be different</a:t>
            </a:r>
            <a:endParaRPr lang="en-US" b="1" dirty="0">
              <a:solidFill>
                <a:schemeClr val="bg1"/>
              </a:solidFill>
              <a:effectLst>
                <a:glow rad="165100">
                  <a:schemeClr val="tx1">
                    <a:alpha val="91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0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1831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628775"/>
            <a:ext cx="424815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u="sng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主题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: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如何和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非基督徒沟通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?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1350"/>
          </a:xfr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把</a:t>
            </a:r>
            <a:r>
              <a:rPr lang="zh-CN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charset="0"/>
                <a:ea typeface="黑体" charset="0"/>
                <a:cs typeface="黑体" charset="0"/>
              </a:rPr>
              <a:t>主要意思放在正确的地方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187700"/>
            <a:ext cx="4292600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I.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客客气气的说话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(6a).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4279900"/>
            <a:ext cx="4292600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II.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说有智慧的话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(6b).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归纳</a:t>
            </a:r>
            <a:endParaRPr lang="en-US" sz="3600" kern="10" smtClean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950" y="5373688"/>
            <a:ext cx="4383088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u="sng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以客气和明智的方式和非基督徒沟通。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814888" y="3187700"/>
            <a:ext cx="4294187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I.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客客气气的说话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 (6a).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14888" y="4279900"/>
            <a:ext cx="4294187" cy="482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II.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说有智慧的话</a:t>
            </a:r>
            <a:r>
              <a:rPr lang="en-US" altLang="ja-JP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Arial" charset="0"/>
              </a:rPr>
              <a:t>(6b).</a:t>
            </a:r>
            <a:endParaRPr lang="en-US" altLang="zh-CN" sz="3200" b="1" smtClean="0">
              <a:solidFill>
                <a:srgbClr val="FFFFFF"/>
              </a:solidFill>
              <a:latin typeface="黑体" charset="0"/>
              <a:ea typeface="黑体" charset="0"/>
              <a:cs typeface="Arial" charset="0"/>
            </a:endParaRP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814888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演绎</a:t>
            </a:r>
            <a:endParaRPr lang="en-US" sz="3600" kern="10" smtClean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43450" y="1628775"/>
            <a:ext cx="4319588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u="sng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通过和蔼和带智慧的和非基督徒沟通。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3088" y="981075"/>
            <a:ext cx="215900" cy="5761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061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FFFFFF"/>
                </a:solidFill>
                <a:cs typeface="Arial" charset="0"/>
              </a:rPr>
              <a:t>63</a:t>
            </a:r>
            <a:endParaRPr lang="en-US" altLang="zh-CN" sz="2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814888" y="5362575"/>
            <a:ext cx="4329112" cy="879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u="sng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MI</a:t>
            </a:r>
            <a:r>
              <a:rPr lang="en-US" altLang="zh-CN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: </a:t>
            </a:r>
            <a:r>
              <a:rPr lang="zh-CN" altLang="en-US" sz="3200" b="1" smtClean="0">
                <a:solidFill>
                  <a:srgbClr val="FFFFFF"/>
                </a:solidFill>
                <a:latin typeface="黑体" charset="0"/>
                <a:ea typeface="黑体" charset="0"/>
                <a:cs typeface="黑体" charset="0"/>
              </a:rPr>
              <a:t>以客气和明智的方式和非基督徒沟通。</a:t>
            </a:r>
          </a:p>
        </p:txBody>
      </p:sp>
    </p:spTree>
    <p:extLst>
      <p:ext uri="{BB962C8B-B14F-4D97-AF65-F5344CB8AC3E}">
        <p14:creationId xmlns:p14="http://schemas.microsoft.com/office/powerpoint/2010/main" val="233989148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346126" grpId="0" animBg="1"/>
      <p:bldP spid="22" grpId="0"/>
      <p:bldP spid="24" grpId="0"/>
      <p:bldP spid="25" grpId="0"/>
      <p:bldP spid="26" grpId="0" animBg="1"/>
      <p:bldP spid="28" grpId="0"/>
      <p:bldP spid="2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086"/>
          <a:stretch/>
        </p:blipFill>
        <p:spPr>
          <a:xfrm>
            <a:off x="-37000" y="0"/>
            <a:ext cx="9181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106"/>
            <a:ext cx="6869849" cy="163027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How would you </a:t>
            </a:r>
            <a:r>
              <a:rPr lang="en-US" sz="6600" b="1" dirty="0" smtClean="0">
                <a:solidFill>
                  <a:schemeClr val="tx1"/>
                </a:solidFill>
              </a:rPr>
              <a:t>apply </a:t>
            </a:r>
            <a:r>
              <a:rPr lang="en-US" b="1" dirty="0" smtClean="0">
                <a:solidFill>
                  <a:schemeClr val="tx1"/>
                </a:solidFill>
              </a:rPr>
              <a:t>this truth to your learners?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37000" y="4328687"/>
            <a:ext cx="6906849" cy="23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tx1"/>
                </a:solidFill>
                <a:ea typeface="ＭＳ Ｐゴシック" charset="0"/>
                <a:cs typeface="Arial"/>
              </a:rPr>
              <a:t>MI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Arial"/>
              </a:rPr>
              <a:t>: Speak graciously &amp; wisely to unbelievers.</a:t>
            </a:r>
          </a:p>
        </p:txBody>
      </p:sp>
    </p:spTree>
    <p:extLst>
      <p:ext uri="{BB962C8B-B14F-4D97-AF65-F5344CB8AC3E}">
        <p14:creationId xmlns:p14="http://schemas.microsoft.com/office/powerpoint/2010/main" val="20118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423" y="0"/>
            <a:ext cx="3527999" cy="685536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“…</a:t>
            </a:r>
            <a:r>
              <a:rPr lang="zh-TW" altLang="en-US" sz="4000" b="1" dirty="0">
                <a:solidFill>
                  <a:srgbClr val="FFFFFF"/>
                </a:solidFill>
              </a:rPr>
              <a:t>使你们知道应当怎样回答</a:t>
            </a:r>
            <a:r>
              <a:rPr lang="zh-TW" altLang="en-US" sz="4000" b="1" dirty="0" smtClean="0">
                <a:solidFill>
                  <a:srgbClr val="FFFFFF"/>
                </a:solidFill>
              </a:rPr>
              <a:t>各人</a:t>
            </a:r>
            <a:r>
              <a:rPr lang="en-US" sz="4000" b="1" dirty="0" smtClean="0">
                <a:solidFill>
                  <a:srgbClr val="FFFFFF"/>
                </a:solidFill>
              </a:rPr>
              <a:t>” </a:t>
            </a:r>
            <a:r>
              <a:rPr lang="en-US" sz="4000" b="1" dirty="0" smtClean="0">
                <a:solidFill>
                  <a:srgbClr val="FFFFFF"/>
                </a:solidFill>
              </a:rPr>
              <a:t/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>(</a:t>
            </a:r>
            <a:r>
              <a:rPr lang="zh-TW" altLang="en-US" sz="4000" b="1" dirty="0" smtClean="0">
                <a:solidFill>
                  <a:srgbClr val="FFFFFF"/>
                </a:solidFill>
              </a:rPr>
              <a:t>歌罗西书</a:t>
            </a:r>
            <a:r>
              <a:rPr lang="en-US" sz="4000" b="1" dirty="0" smtClean="0">
                <a:solidFill>
                  <a:srgbClr val="FFFFFF"/>
                </a:solidFill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</a:rPr>
              <a:t>4:6)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602425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0422" cy="1199733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How can I improve this course?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1616" y="1537509"/>
            <a:ext cx="4805829" cy="358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n-US" sz="4000" b="1" dirty="0" smtClean="0">
                <a:solidFill>
                  <a:srgbClr val="FFFFFF"/>
                </a:solidFill>
              </a:rPr>
              <a:t>Class sessions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 smtClean="0">
                <a:solidFill>
                  <a:srgbClr val="FFFFFF"/>
                </a:solidFill>
              </a:rPr>
              <a:t>Assignments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 smtClean="0">
                <a:solidFill>
                  <a:srgbClr val="FFFFFF"/>
                </a:solidFill>
              </a:rPr>
              <a:t>Reading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 smtClean="0">
                <a:solidFill>
                  <a:srgbClr val="FFFFFF"/>
                </a:solidFill>
              </a:rPr>
              <a:t>Other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27" y="2014983"/>
            <a:ext cx="4181271" cy="27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0422" cy="119973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For your small group…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5" y="1325594"/>
            <a:ext cx="5222983" cy="33427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602424" y="1102715"/>
            <a:ext cx="3527999" cy="57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smtClean="0">
                <a:solidFill>
                  <a:srgbClr val="FFFFFF"/>
                </a:solidFill>
              </a:rPr>
              <a:t>How are you going to apply this course?  </a:t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/>
            </a:r>
            <a:br>
              <a:rPr lang="en-US" sz="4000" b="1" dirty="0" smtClean="0">
                <a:solidFill>
                  <a:srgbClr val="FFFFFF"/>
                </a:solidFill>
              </a:rPr>
            </a:br>
            <a:r>
              <a:rPr lang="en-US" sz="4000" b="1" dirty="0" smtClean="0">
                <a:solidFill>
                  <a:srgbClr val="FFFFFF"/>
                </a:solidFill>
              </a:rPr>
              <a:t>What ONE thing does God want you to do?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0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FF"/>
                </a:solidFill>
                <a:ea typeface="SimSun" charset="0"/>
                <a:cs typeface="SimSun" charset="0"/>
              </a:rPr>
              <a:t>免费获得该讲解</a:t>
            </a:r>
            <a:r>
              <a:rPr lang="en-US" altLang="ja-JP" sz="4000" b="1">
                <a:solidFill>
                  <a:srgbClr val="FFFFFF"/>
                </a:solidFill>
                <a:cs typeface="Arial" charset="0"/>
              </a:rPr>
              <a:t>!</a:t>
            </a:r>
            <a:endParaRPr lang="en-US" sz="1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96900" y="2133600"/>
            <a:ext cx="7912100" cy="3292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</a:t>
            </a:r>
            <a:b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</a:br>
            <a:r>
              <a:rPr lang="zh-CN" altLang="en-US" sz="105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下载</a:t>
            </a:r>
          </a:p>
        </p:txBody>
      </p:sp>
      <p:sp>
        <p:nvSpPr>
          <p:cNvPr id="7885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891338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圣经学习链接地址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biblestudydownloads.com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8853" name="Rectangle 1026"/>
          <p:cNvSpPr txBox="1">
            <a:spLocks noChangeArrowheads="1"/>
          </p:cNvSpPr>
          <p:nvPr/>
        </p:nvSpPr>
        <p:spPr bwMode="auto">
          <a:xfrm>
            <a:off x="19050" y="612457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FFFF"/>
                </a:solidFill>
                <a:ea typeface="SimSun" charset="0"/>
                <a:cs typeface="SimSun" charset="0"/>
              </a:rPr>
              <a:t>圣经研读材料链接地址</a:t>
            </a:r>
            <a:r>
              <a:rPr lang="zh-CN" altLang="en-US" sz="2800" b="1">
                <a:solidFill>
                  <a:srgbClr val="FFFFFF"/>
                </a:solidFill>
                <a:ea typeface="MS PGothic" charset="0"/>
                <a:cs typeface="MS PGothic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ea typeface="MS PGothic" charset="0"/>
                <a:cs typeface="MS PGothic" charset="0"/>
              </a:rPr>
              <a:t>biblestudydownloads.com</a:t>
            </a:r>
            <a:endParaRPr lang="en-US" sz="1100" b="1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580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80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182</Words>
  <Application>Microsoft Macintosh PowerPoint</Application>
  <PresentationFormat>On-screen Show (4:3)</PresentationFormat>
  <Paragraphs>41</Paragraphs>
  <Slides>9</Slides>
  <Notes>3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1_Default Design</vt:lpstr>
      <vt:lpstr>生命改变之实践</vt:lpstr>
      <vt:lpstr>God's Word is given to us to show us how to be different</vt:lpstr>
      <vt:lpstr>把主要意思放在正确的地方</vt:lpstr>
      <vt:lpstr>How would you apply this truth to your learners?</vt:lpstr>
      <vt:lpstr>“…使你们知道应当怎样回答各人”  (歌罗西书 4:6)</vt:lpstr>
      <vt:lpstr>How can I improve this course?</vt:lpstr>
      <vt:lpstr>For your small group…</vt:lpstr>
      <vt:lpstr>圣经学习链接地址 biblestudydownloads.com</vt:lpstr>
      <vt:lpstr>PowerPoint Presentation</vt:lpstr>
    </vt:vector>
  </TitlesOfParts>
  <Company>Singapore Bible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Outlining</dc:title>
  <dc:creator>Dr Rick Griffith</dc:creator>
  <cp:lastModifiedBy>Rick Griffith</cp:lastModifiedBy>
  <cp:revision>12</cp:revision>
  <dcterms:created xsi:type="dcterms:W3CDTF">2013-03-20T13:45:28Z</dcterms:created>
  <dcterms:modified xsi:type="dcterms:W3CDTF">2015-07-11T09:36:35Z</dcterms:modified>
</cp:coreProperties>
</file>