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0" r:id="rId1"/>
    <p:sldMasterId id="2147483649" r:id="rId2"/>
    <p:sldMasterId id="2147483772" r:id="rId3"/>
    <p:sldMasterId id="2147483953" r:id="rId4"/>
    <p:sldMasterId id="2147484906" r:id="rId5"/>
    <p:sldMasterId id="2147484918" r:id="rId6"/>
  </p:sldMasterIdLst>
  <p:notesMasterIdLst>
    <p:notesMasterId r:id="rId20"/>
  </p:notesMasterIdLst>
  <p:sldIdLst>
    <p:sldId id="269" r:id="rId7"/>
    <p:sldId id="329" r:id="rId8"/>
    <p:sldId id="336" r:id="rId9"/>
    <p:sldId id="326" r:id="rId10"/>
    <p:sldId id="333" r:id="rId11"/>
    <p:sldId id="334" r:id="rId12"/>
    <p:sldId id="335" r:id="rId13"/>
    <p:sldId id="340" r:id="rId14"/>
    <p:sldId id="341" r:id="rId15"/>
    <p:sldId id="342" r:id="rId16"/>
    <p:sldId id="343" r:id="rId17"/>
    <p:sldId id="339" r:id="rId18"/>
    <p:sldId id="305"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8080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4" d="100"/>
          <a:sy n="54" d="100"/>
        </p:scale>
        <p:origin x="-1816" y="-8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E7D2BAB7-2C3C-174A-A1F3-96E65ABFA172}" type="slidenum">
              <a:rPr lang="en-US"/>
              <a:pPr>
                <a:defRPr/>
              </a:pPr>
              <a:t>‹#›</a:t>
            </a:fld>
            <a:endParaRPr lang="en-US"/>
          </a:p>
        </p:txBody>
      </p:sp>
    </p:spTree>
    <p:extLst>
      <p:ext uri="{BB962C8B-B14F-4D97-AF65-F5344CB8AC3E}">
        <p14:creationId xmlns:p14="http://schemas.microsoft.com/office/powerpoint/2010/main" val="2408017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1FADD9F-8FC3-BF41-AA0C-E53849168B00}" type="slidenum">
              <a:rPr lang="en-US" sz="1200"/>
              <a:pPr/>
              <a:t>1</a:t>
            </a:fld>
            <a:endParaRPr lang="en-US" sz="1200"/>
          </a:p>
        </p:txBody>
      </p:sp>
      <p:sp>
        <p:nvSpPr>
          <p:cNvPr id="43010" name="Rectangle 2"/>
          <p:cNvSpPr>
            <a:spLocks noGrp="1" noRot="1" noChangeAspect="1" noChangeArrowheads="1"/>
          </p:cNvSpPr>
          <p:nvPr>
            <p:ph type="sldImg"/>
          </p:nvPr>
        </p:nvSpPr>
        <p:spPr>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27935CC-1F85-304C-9BAF-858110831400}" type="slidenum">
              <a:rPr lang="en-US" sz="1200">
                <a:solidFill>
                  <a:srgbClr val="000000"/>
                </a:solidFill>
              </a:rPr>
              <a:pPr/>
              <a:t>10</a:t>
            </a:fld>
            <a:endParaRPr 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FDAEFC-E618-6A43-9533-18312D648DAE}" type="slidenum">
              <a:rPr lang="en-US" sz="1200">
                <a:solidFill>
                  <a:srgbClr val="000000"/>
                </a:solidFill>
              </a:rPr>
              <a:pPr/>
              <a:t>11</a:t>
            </a:fld>
            <a:endParaRPr 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211062-9E02-F240-A0D2-4E3CA90106BB}" type="slidenum">
              <a:rPr lang="en-US" sz="1200">
                <a:solidFill>
                  <a:srgbClr val="000000"/>
                </a:solidFill>
                <a:latin typeface="Times New Roman" charset="0"/>
                <a:ea typeface="MS PGothic" charset="0"/>
                <a:cs typeface="MS PGothic" charset="0"/>
              </a:rPr>
              <a:pPr eaLnBrk="1" hangingPunct="1"/>
              <a:t>12</a:t>
            </a:fld>
            <a:endParaRPr lang="en-US" sz="1200">
              <a:solidFill>
                <a:srgbClr val="000000"/>
              </a:solidFill>
              <a:latin typeface="Times New Roman" charset="0"/>
              <a:ea typeface="MS PGothic" charset="0"/>
              <a:cs typeface="MS PGothic" charset="0"/>
            </a:endParaRPr>
          </a:p>
        </p:txBody>
      </p:sp>
      <p:sp>
        <p:nvSpPr>
          <p:cNvPr id="79874" name="Rectangle 2"/>
          <p:cNvSpPr>
            <a:spLocks noGrp="1" noRot="1" noChangeAspect="1" noChangeArrowheads="1"/>
          </p:cNvSpPr>
          <p:nvPr>
            <p:ph type="sldImg"/>
          </p:nvPr>
        </p:nvSpPr>
        <p:spPr>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explanation for free!</a:t>
            </a:r>
          </a:p>
          <a:p>
            <a:pPr eaLnBrk="1" hangingPunct="1"/>
            <a:r>
              <a:rPr lang="en-US">
                <a:ea typeface="ＭＳ Ｐゴシック" charset="0"/>
                <a:cs typeface="ＭＳ Ｐゴシック" charset="0"/>
              </a:rPr>
              <a:t>Bible Study materials link address (top) translated by Michele Ang 15 Jan 2015</a:t>
            </a:r>
          </a:p>
          <a:p>
            <a:pPr eaLnBrk="1" hangingPunct="1"/>
            <a:r>
              <a:rPr lang="en-US">
                <a:ea typeface="ＭＳ Ｐゴシック" charset="0"/>
                <a:cs typeface="ＭＳ Ｐゴシック" charset="0"/>
              </a:rPr>
              <a:t>Bible study (bottom)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911540-3F9F-6446-AE23-9B1307492C12}" type="slidenum">
              <a:rPr lang="en-US" sz="1200"/>
              <a:pPr/>
              <a:t>13</a:t>
            </a:fld>
            <a:endParaRPr lang="en-US" sz="1200"/>
          </a:p>
        </p:txBody>
      </p:sp>
      <p:sp>
        <p:nvSpPr>
          <p:cNvPr id="65538" name="Rectangle 2"/>
          <p:cNvSpPr>
            <a:spLocks noGrp="1" noRot="1" noChangeAspect="1" noChangeArrowheads="1"/>
          </p:cNvSpPr>
          <p:nvPr>
            <p:ph type="sldImg"/>
          </p:nvPr>
        </p:nvSpPr>
        <p:spPr>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C3B3521-351D-0048-B46C-13C0D4D488DE}" type="slidenum">
              <a:rPr lang="en-US" sz="1200">
                <a:solidFill>
                  <a:srgbClr val="000000"/>
                </a:solidFill>
              </a:rPr>
              <a:pPr/>
              <a:t>2</a:t>
            </a:fld>
            <a:endParaRPr lang="en-US" sz="1200">
              <a:solidFill>
                <a:srgbClr val="000000"/>
              </a:solidFill>
            </a:endParaRPr>
          </a:p>
        </p:txBody>
      </p:sp>
      <p:sp>
        <p:nvSpPr>
          <p:cNvPr id="45058" name="Rectangle 2"/>
          <p:cNvSpPr>
            <a:spLocks noGrp="1" noRot="1" noChangeAspect="1" noChangeArrowheads="1"/>
          </p:cNvSpPr>
          <p:nvPr>
            <p:ph type="sldImg"/>
          </p:nvPr>
        </p:nvSpPr>
        <p:spPr>
          <a:xfrm>
            <a:off x="1150938" y="692150"/>
            <a:ext cx="4556125" cy="3416300"/>
          </a:xfrm>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spcBef>
                <a:spcPct val="0"/>
              </a:spcBef>
            </a:pPr>
            <a:endParaRPr lang="en-US" sz="240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A64AF0-ACAE-4949-9482-0EC9B4C90B8F}" type="slidenum">
              <a:rPr lang="en-US" sz="1200">
                <a:solidFill>
                  <a:srgbClr val="000000"/>
                </a:solidFill>
              </a:rPr>
              <a:pPr/>
              <a:t>3</a:t>
            </a:fld>
            <a:endParaRPr lang="en-US" sz="1200">
              <a:solidFill>
                <a:srgbClr val="000000"/>
              </a:solidFill>
            </a:endParaRPr>
          </a:p>
        </p:txBody>
      </p:sp>
      <p:sp>
        <p:nvSpPr>
          <p:cNvPr id="47106" name="Rectangle 2"/>
          <p:cNvSpPr>
            <a:spLocks noGrp="1" noRot="1" noChangeAspect="1" noChangeArrowheads="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57655C-ACBA-E54F-8753-C9F75D00C03F}" type="slidenum">
              <a:rPr lang="en-US" sz="1200"/>
              <a:pPr/>
              <a:t>4</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E92983-1FB4-684F-8389-5C775E9E549D}" type="slidenum">
              <a:rPr lang="en-US" sz="1200"/>
              <a:pPr/>
              <a:t>5</a:t>
            </a:fld>
            <a:endParaRPr lang="en-US"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Monkeys put their hands in hollowed out logs to grab the tinsel ball inside.  However, their clenched hands over the tinsel becomes too large to withdraw from the log.  Since they are unwilling to let go of the tinsel, hunters easily club them to death.  This illustration has been used to show the perils of wealth--but all it teaches us is how stupid monkeys are!  It helps very little to illustrate the point of greed so the sermon time taken is better invested in sharing how a human has gotten trapped due to greed.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CC08CB-1E83-514F-B126-113711FF749F}" type="slidenum">
              <a:rPr lang="en-US" sz="1200"/>
              <a:pPr/>
              <a:t>6</a:t>
            </a:fld>
            <a:endParaRPr 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Instead of restoring nets, share about a genuine reconciliation between people.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5244EE-6F04-A44F-B61A-CF423914D55E}" type="slidenum">
              <a:rPr lang="en-US" sz="1200"/>
              <a:pPr/>
              <a:t>7</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Instead of the monkey and tinsel story, to illustrate greed, share about a person who gave up ministry simply for better pay.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3AC00B-2246-FF4F-A70B-37B19F716D8F}" type="slidenum">
              <a:rPr lang="en-US" sz="1200">
                <a:solidFill>
                  <a:srgbClr val="000000"/>
                </a:solidFill>
              </a:rPr>
              <a:pPr/>
              <a:t>8</a:t>
            </a:fld>
            <a:endParaRPr 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34C61D-F39A-AD48-B228-08B7813190A0}" type="slidenum">
              <a:rPr lang="en-US" sz="1200">
                <a:solidFill>
                  <a:srgbClr val="000000"/>
                </a:solidFill>
              </a:rPr>
              <a:pPr/>
              <a:t>9</a:t>
            </a:fld>
            <a:endParaRPr 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02"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614403" name="Rectangle 3"/>
          <p:cNvSpPr>
            <a:spLocks noGrp="1" noChangeArrowheads="1"/>
          </p:cNvSpPr>
          <p:nvPr>
            <p:ph type="subTitle" idx="1"/>
          </p:nvPr>
        </p:nvSpPr>
        <p:spPr>
          <a:xfrm>
            <a:off x="2543175" y="3733800"/>
            <a:ext cx="4056063" cy="2286000"/>
          </a:xfrm>
        </p:spPr>
        <p:txBody>
          <a:bodyPr/>
          <a:lstStyle>
            <a:lvl1pPr marL="0" indent="0" algn="ctr">
              <a:buFont typeface="Monotype Sorts"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1396DF-6454-F24E-AC47-D8FB46DF84A4}" type="slidenum">
              <a:rPr lang="en-US"/>
              <a:pPr>
                <a:defRPr/>
              </a:pPr>
              <a:t>‹#›</a:t>
            </a:fld>
            <a:endParaRPr lang="en-US"/>
          </a:p>
        </p:txBody>
      </p:sp>
    </p:spTree>
    <p:extLst>
      <p:ext uri="{BB962C8B-B14F-4D97-AF65-F5344CB8AC3E}">
        <p14:creationId xmlns:p14="http://schemas.microsoft.com/office/powerpoint/2010/main" val="3706313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E9F2E2-FE9C-A945-9CA6-9A748CD28898}" type="slidenum">
              <a:rPr lang="en-US"/>
              <a:pPr>
                <a:defRPr/>
              </a:pPr>
              <a:t>‹#›</a:t>
            </a:fld>
            <a:endParaRPr lang="en-US"/>
          </a:p>
        </p:txBody>
      </p:sp>
    </p:spTree>
    <p:extLst>
      <p:ext uri="{BB962C8B-B14F-4D97-AF65-F5344CB8AC3E}">
        <p14:creationId xmlns:p14="http://schemas.microsoft.com/office/powerpoint/2010/main" val="960383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5430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0" y="457200"/>
            <a:ext cx="44767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DB795F-6376-2E4B-A5BA-AA41C8A34255}" type="slidenum">
              <a:rPr lang="en-US"/>
              <a:pPr>
                <a:defRPr/>
              </a:pPr>
              <a:t>‹#›</a:t>
            </a:fld>
            <a:endParaRPr lang="en-US"/>
          </a:p>
        </p:txBody>
      </p:sp>
    </p:spTree>
    <p:extLst>
      <p:ext uri="{BB962C8B-B14F-4D97-AF65-F5344CB8AC3E}">
        <p14:creationId xmlns:p14="http://schemas.microsoft.com/office/powerpoint/2010/main" val="1705564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125EBF-A147-C540-9EF2-A0200EB9FB4D}" type="slidenum">
              <a:rPr lang="en-US"/>
              <a:pPr>
                <a:defRPr/>
              </a:pPr>
              <a:t>‹#›</a:t>
            </a:fld>
            <a:endParaRPr lang="en-US"/>
          </a:p>
        </p:txBody>
      </p:sp>
    </p:spTree>
    <p:extLst>
      <p:ext uri="{BB962C8B-B14F-4D97-AF65-F5344CB8AC3E}">
        <p14:creationId xmlns:p14="http://schemas.microsoft.com/office/powerpoint/2010/main" val="2193233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FFD95-37BE-4843-8542-C3237184DA0F}" type="slidenum">
              <a:rPr lang="en-US"/>
              <a:pPr>
                <a:defRPr/>
              </a:pPr>
              <a:t>‹#›</a:t>
            </a:fld>
            <a:endParaRPr lang="en-US"/>
          </a:p>
        </p:txBody>
      </p:sp>
    </p:spTree>
    <p:extLst>
      <p:ext uri="{BB962C8B-B14F-4D97-AF65-F5344CB8AC3E}">
        <p14:creationId xmlns:p14="http://schemas.microsoft.com/office/powerpoint/2010/main" val="377922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F3D378-6022-9148-AB1C-9D8FC5AB900A}" type="slidenum">
              <a:rPr lang="en-US"/>
              <a:pPr>
                <a:defRPr/>
              </a:pPr>
              <a:t>‹#›</a:t>
            </a:fld>
            <a:endParaRPr lang="en-US"/>
          </a:p>
        </p:txBody>
      </p:sp>
    </p:spTree>
    <p:extLst>
      <p:ext uri="{BB962C8B-B14F-4D97-AF65-F5344CB8AC3E}">
        <p14:creationId xmlns:p14="http://schemas.microsoft.com/office/powerpoint/2010/main" val="3790618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930906-D8E3-0145-BAD0-F98B26CA5280}" type="slidenum">
              <a:rPr lang="en-US"/>
              <a:pPr>
                <a:defRPr/>
              </a:pPr>
              <a:t>‹#›</a:t>
            </a:fld>
            <a:endParaRPr lang="en-US"/>
          </a:p>
        </p:txBody>
      </p:sp>
    </p:spTree>
    <p:extLst>
      <p:ext uri="{BB962C8B-B14F-4D97-AF65-F5344CB8AC3E}">
        <p14:creationId xmlns:p14="http://schemas.microsoft.com/office/powerpoint/2010/main" val="3633372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029696-D64F-1F42-99C2-D6025FD1C7B5}" type="slidenum">
              <a:rPr lang="en-US"/>
              <a:pPr>
                <a:defRPr/>
              </a:pPr>
              <a:t>‹#›</a:t>
            </a:fld>
            <a:endParaRPr lang="en-US"/>
          </a:p>
        </p:txBody>
      </p:sp>
    </p:spTree>
    <p:extLst>
      <p:ext uri="{BB962C8B-B14F-4D97-AF65-F5344CB8AC3E}">
        <p14:creationId xmlns:p14="http://schemas.microsoft.com/office/powerpoint/2010/main" val="2979105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A355FB-B42C-634A-B853-41E042EDC795}" type="slidenum">
              <a:rPr lang="en-US"/>
              <a:pPr>
                <a:defRPr/>
              </a:pPr>
              <a:t>‹#›</a:t>
            </a:fld>
            <a:endParaRPr lang="en-US"/>
          </a:p>
        </p:txBody>
      </p:sp>
    </p:spTree>
    <p:extLst>
      <p:ext uri="{BB962C8B-B14F-4D97-AF65-F5344CB8AC3E}">
        <p14:creationId xmlns:p14="http://schemas.microsoft.com/office/powerpoint/2010/main" val="3414866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783A3-E2E4-CB4E-AA9F-BACD1745E176}" type="slidenum">
              <a:rPr lang="en-US"/>
              <a:pPr>
                <a:defRPr/>
              </a:pPr>
              <a:t>‹#›</a:t>
            </a:fld>
            <a:endParaRPr lang="en-US"/>
          </a:p>
        </p:txBody>
      </p:sp>
    </p:spTree>
    <p:extLst>
      <p:ext uri="{BB962C8B-B14F-4D97-AF65-F5344CB8AC3E}">
        <p14:creationId xmlns:p14="http://schemas.microsoft.com/office/powerpoint/2010/main" val="129527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79DD50-C58C-3B43-812A-4C8F78D4A068}" type="slidenum">
              <a:rPr lang="en-US"/>
              <a:pPr>
                <a:defRPr/>
              </a:pPr>
              <a:t>‹#›</a:t>
            </a:fld>
            <a:endParaRPr lang="en-US"/>
          </a:p>
        </p:txBody>
      </p:sp>
    </p:spTree>
    <p:extLst>
      <p:ext uri="{BB962C8B-B14F-4D97-AF65-F5344CB8AC3E}">
        <p14:creationId xmlns:p14="http://schemas.microsoft.com/office/powerpoint/2010/main" val="366875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5D555A-1D9E-BF40-AFFB-DF362AE10EE0}" type="slidenum">
              <a:rPr lang="en-US"/>
              <a:pPr>
                <a:defRPr/>
              </a:pPr>
              <a:t>‹#›</a:t>
            </a:fld>
            <a:endParaRPr lang="en-US"/>
          </a:p>
        </p:txBody>
      </p:sp>
    </p:spTree>
    <p:extLst>
      <p:ext uri="{BB962C8B-B14F-4D97-AF65-F5344CB8AC3E}">
        <p14:creationId xmlns:p14="http://schemas.microsoft.com/office/powerpoint/2010/main" val="970858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C414D5-1FAF-594B-9E7B-27F642EA8D0B}" type="slidenum">
              <a:rPr lang="en-US"/>
              <a:pPr>
                <a:defRPr/>
              </a:pPr>
              <a:t>‹#›</a:t>
            </a:fld>
            <a:endParaRPr lang="en-US"/>
          </a:p>
        </p:txBody>
      </p:sp>
    </p:spTree>
    <p:extLst>
      <p:ext uri="{BB962C8B-B14F-4D97-AF65-F5344CB8AC3E}">
        <p14:creationId xmlns:p14="http://schemas.microsoft.com/office/powerpoint/2010/main" val="2906213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21459C-E84E-634B-AF9D-1EED6A10BCE9}" type="slidenum">
              <a:rPr lang="en-US"/>
              <a:pPr>
                <a:defRPr/>
              </a:pPr>
              <a:t>‹#›</a:t>
            </a:fld>
            <a:endParaRPr lang="en-US"/>
          </a:p>
        </p:txBody>
      </p:sp>
    </p:spTree>
    <p:extLst>
      <p:ext uri="{BB962C8B-B14F-4D97-AF65-F5344CB8AC3E}">
        <p14:creationId xmlns:p14="http://schemas.microsoft.com/office/powerpoint/2010/main" val="1880684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D42BA7-FF38-AD4B-A05A-F6252D9881EA}" type="slidenum">
              <a:rPr lang="en-US"/>
              <a:pPr>
                <a:defRPr/>
              </a:pPr>
              <a:t>‹#›</a:t>
            </a:fld>
            <a:endParaRPr lang="en-US"/>
          </a:p>
        </p:txBody>
      </p:sp>
    </p:spTree>
    <p:extLst>
      <p:ext uri="{BB962C8B-B14F-4D97-AF65-F5344CB8AC3E}">
        <p14:creationId xmlns:p14="http://schemas.microsoft.com/office/powerpoint/2010/main" val="2826616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34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39D506D-40A1-9E4C-A348-3955FC1BC2EA}" type="slidenum">
              <a:rPr lang="en-GB"/>
              <a:pPr>
                <a:defRPr/>
              </a:pPr>
              <a:t>‹#›</a:t>
            </a:fld>
            <a:endParaRPr lang="en-GB"/>
          </a:p>
        </p:txBody>
      </p:sp>
    </p:spTree>
    <p:extLst>
      <p:ext uri="{BB962C8B-B14F-4D97-AF65-F5344CB8AC3E}">
        <p14:creationId xmlns:p14="http://schemas.microsoft.com/office/powerpoint/2010/main" val="2444626231"/>
      </p:ext>
    </p:extLst>
  </p:cSld>
  <p:clrMapOvr>
    <a:masterClrMapping/>
  </p:clrMapOvr>
  <p:transition xmlns:p14="http://schemas.microsoft.com/office/powerpoint/2010/mai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11760503-C5B8-9146-A78C-A3AAEB4C935E}" type="slidenum">
              <a:rPr lang="en-US"/>
              <a:pPr>
                <a:defRPr/>
              </a:pPr>
              <a:t>‹#›</a:t>
            </a:fld>
            <a:endParaRPr lang="en-US"/>
          </a:p>
        </p:txBody>
      </p:sp>
    </p:spTree>
    <p:extLst>
      <p:ext uri="{BB962C8B-B14F-4D97-AF65-F5344CB8AC3E}">
        <p14:creationId xmlns:p14="http://schemas.microsoft.com/office/powerpoint/2010/main" val="3337284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4B33DE8D-D675-AA4C-8EA5-DEB587CFB0E8}" type="slidenum">
              <a:rPr lang="en-US"/>
              <a:pPr>
                <a:defRPr/>
              </a:pPr>
              <a:t>‹#›</a:t>
            </a:fld>
            <a:endParaRPr lang="en-US"/>
          </a:p>
        </p:txBody>
      </p:sp>
    </p:spTree>
    <p:extLst>
      <p:ext uri="{BB962C8B-B14F-4D97-AF65-F5344CB8AC3E}">
        <p14:creationId xmlns:p14="http://schemas.microsoft.com/office/powerpoint/2010/main" val="2865081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96FBBCDC-7EAB-B444-802E-8AC9ADE5069A}" type="slidenum">
              <a:rPr lang="en-US"/>
              <a:pPr>
                <a:defRPr/>
              </a:pPr>
              <a:t>‹#›</a:t>
            </a:fld>
            <a:endParaRPr lang="en-US"/>
          </a:p>
        </p:txBody>
      </p:sp>
    </p:spTree>
    <p:extLst>
      <p:ext uri="{BB962C8B-B14F-4D97-AF65-F5344CB8AC3E}">
        <p14:creationId xmlns:p14="http://schemas.microsoft.com/office/powerpoint/2010/main" val="3911437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1383954A-9F0C-C545-BF80-D8A4B85182B5}" type="slidenum">
              <a:rPr lang="en-US"/>
              <a:pPr>
                <a:defRPr/>
              </a:pPr>
              <a:t>‹#›</a:t>
            </a:fld>
            <a:endParaRPr lang="en-US"/>
          </a:p>
        </p:txBody>
      </p:sp>
    </p:spTree>
    <p:extLst>
      <p:ext uri="{BB962C8B-B14F-4D97-AF65-F5344CB8AC3E}">
        <p14:creationId xmlns:p14="http://schemas.microsoft.com/office/powerpoint/2010/main" val="3743179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2D9AEA8F-675B-F840-AD4A-5F470C156627}" type="slidenum">
              <a:rPr lang="en-US"/>
              <a:pPr>
                <a:defRPr/>
              </a:pPr>
              <a:t>‹#›</a:t>
            </a:fld>
            <a:endParaRPr lang="en-US"/>
          </a:p>
        </p:txBody>
      </p:sp>
    </p:spTree>
    <p:extLst>
      <p:ext uri="{BB962C8B-B14F-4D97-AF65-F5344CB8AC3E}">
        <p14:creationId xmlns:p14="http://schemas.microsoft.com/office/powerpoint/2010/main" val="95584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B5964F-D008-0E48-81EE-E3FDF0A307A8}" type="slidenum">
              <a:rPr lang="en-US"/>
              <a:pPr>
                <a:defRPr/>
              </a:pPr>
              <a:t>‹#›</a:t>
            </a:fld>
            <a:endParaRPr lang="en-US"/>
          </a:p>
        </p:txBody>
      </p:sp>
    </p:spTree>
    <p:extLst>
      <p:ext uri="{BB962C8B-B14F-4D97-AF65-F5344CB8AC3E}">
        <p14:creationId xmlns:p14="http://schemas.microsoft.com/office/powerpoint/2010/main" val="1780970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83D6BDBF-5915-EE45-B160-CBFDF11E83DB}" type="slidenum">
              <a:rPr lang="en-US"/>
              <a:pPr>
                <a:defRPr/>
              </a:pPr>
              <a:t>‹#›</a:t>
            </a:fld>
            <a:endParaRPr lang="en-US"/>
          </a:p>
        </p:txBody>
      </p:sp>
    </p:spTree>
    <p:extLst>
      <p:ext uri="{BB962C8B-B14F-4D97-AF65-F5344CB8AC3E}">
        <p14:creationId xmlns:p14="http://schemas.microsoft.com/office/powerpoint/2010/main" val="2320336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E453A295-D9D3-A548-B5AC-0D51F885DA2C}" type="slidenum">
              <a:rPr lang="en-US"/>
              <a:pPr>
                <a:defRPr/>
              </a:pPr>
              <a:t>‹#›</a:t>
            </a:fld>
            <a:endParaRPr lang="en-US"/>
          </a:p>
        </p:txBody>
      </p:sp>
    </p:spTree>
    <p:extLst>
      <p:ext uri="{BB962C8B-B14F-4D97-AF65-F5344CB8AC3E}">
        <p14:creationId xmlns:p14="http://schemas.microsoft.com/office/powerpoint/2010/main" val="65109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1BA6BA03-3028-FE4F-834F-F8168D5632E8}" type="slidenum">
              <a:rPr lang="en-US"/>
              <a:pPr>
                <a:defRPr/>
              </a:pPr>
              <a:t>‹#›</a:t>
            </a:fld>
            <a:endParaRPr lang="en-US"/>
          </a:p>
        </p:txBody>
      </p:sp>
    </p:spTree>
    <p:extLst>
      <p:ext uri="{BB962C8B-B14F-4D97-AF65-F5344CB8AC3E}">
        <p14:creationId xmlns:p14="http://schemas.microsoft.com/office/powerpoint/2010/main" val="554154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88220C29-F83A-674B-A4E1-E3FE68C8383C}" type="slidenum">
              <a:rPr lang="en-US"/>
              <a:pPr>
                <a:defRPr/>
              </a:pPr>
              <a:t>‹#›</a:t>
            </a:fld>
            <a:endParaRPr lang="en-US"/>
          </a:p>
        </p:txBody>
      </p:sp>
    </p:spTree>
    <p:extLst>
      <p:ext uri="{BB962C8B-B14F-4D97-AF65-F5344CB8AC3E}">
        <p14:creationId xmlns:p14="http://schemas.microsoft.com/office/powerpoint/2010/main" val="2918235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A3E4FB2A-58D4-6A42-86B2-67717BA68FF5}" type="slidenum">
              <a:rPr lang="en-US"/>
              <a:pPr>
                <a:defRPr/>
              </a:pPr>
              <a:t>‹#›</a:t>
            </a:fld>
            <a:endParaRPr lang="en-US"/>
          </a:p>
        </p:txBody>
      </p:sp>
    </p:spTree>
    <p:extLst>
      <p:ext uri="{BB962C8B-B14F-4D97-AF65-F5344CB8AC3E}">
        <p14:creationId xmlns:p14="http://schemas.microsoft.com/office/powerpoint/2010/main" val="4036187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7622158B-C43E-684C-8CA7-D397DC4971DF}" type="slidenum">
              <a:rPr lang="en-US"/>
              <a:pPr>
                <a:defRPr/>
              </a:pPr>
              <a:t>‹#›</a:t>
            </a:fld>
            <a:endParaRPr lang="en-US"/>
          </a:p>
        </p:txBody>
      </p:sp>
    </p:spTree>
    <p:extLst>
      <p:ext uri="{BB962C8B-B14F-4D97-AF65-F5344CB8AC3E}">
        <p14:creationId xmlns:p14="http://schemas.microsoft.com/office/powerpoint/2010/main" val="3857245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64A2DC-3D48-244E-8C32-798F161A602C}" type="slidenum">
              <a:rPr lang="en-US"/>
              <a:pPr>
                <a:defRPr/>
              </a:pPr>
              <a:t>‹#›</a:t>
            </a:fld>
            <a:endParaRPr lang="en-US"/>
          </a:p>
        </p:txBody>
      </p:sp>
    </p:spTree>
    <p:extLst>
      <p:ext uri="{BB962C8B-B14F-4D97-AF65-F5344CB8AC3E}">
        <p14:creationId xmlns:p14="http://schemas.microsoft.com/office/powerpoint/2010/main" val="7822123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498808-7A19-7749-8082-DD51CEEE6E14}" type="slidenum">
              <a:rPr lang="en-US"/>
              <a:pPr>
                <a:defRPr/>
              </a:pPr>
              <a:t>‹#›</a:t>
            </a:fld>
            <a:endParaRPr lang="en-US"/>
          </a:p>
        </p:txBody>
      </p:sp>
    </p:spTree>
    <p:extLst>
      <p:ext uri="{BB962C8B-B14F-4D97-AF65-F5344CB8AC3E}">
        <p14:creationId xmlns:p14="http://schemas.microsoft.com/office/powerpoint/2010/main" val="3730115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BB26A-FF82-D343-9969-0DBD7F4F7C7D}" type="slidenum">
              <a:rPr lang="en-US"/>
              <a:pPr>
                <a:defRPr/>
              </a:pPr>
              <a:t>‹#›</a:t>
            </a:fld>
            <a:endParaRPr lang="en-US"/>
          </a:p>
        </p:txBody>
      </p:sp>
    </p:spTree>
    <p:extLst>
      <p:ext uri="{BB962C8B-B14F-4D97-AF65-F5344CB8AC3E}">
        <p14:creationId xmlns:p14="http://schemas.microsoft.com/office/powerpoint/2010/main" val="1559966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587929-E8C9-544C-8D23-D5641BDED187}" type="slidenum">
              <a:rPr lang="en-US"/>
              <a:pPr>
                <a:defRPr/>
              </a:pPr>
              <a:t>‹#›</a:t>
            </a:fld>
            <a:endParaRPr lang="en-US"/>
          </a:p>
        </p:txBody>
      </p:sp>
    </p:spTree>
    <p:extLst>
      <p:ext uri="{BB962C8B-B14F-4D97-AF65-F5344CB8AC3E}">
        <p14:creationId xmlns:p14="http://schemas.microsoft.com/office/powerpoint/2010/main" val="130060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C2727B-8EEB-344B-8A74-1F2F9DF7C072}" type="slidenum">
              <a:rPr lang="en-US"/>
              <a:pPr>
                <a:defRPr/>
              </a:pPr>
              <a:t>‹#›</a:t>
            </a:fld>
            <a:endParaRPr lang="en-US"/>
          </a:p>
        </p:txBody>
      </p:sp>
    </p:spTree>
    <p:extLst>
      <p:ext uri="{BB962C8B-B14F-4D97-AF65-F5344CB8AC3E}">
        <p14:creationId xmlns:p14="http://schemas.microsoft.com/office/powerpoint/2010/main" val="31474430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90EFD5-456D-D341-839C-94519E701525}" type="slidenum">
              <a:rPr lang="en-US"/>
              <a:pPr>
                <a:defRPr/>
              </a:pPr>
              <a:t>‹#›</a:t>
            </a:fld>
            <a:endParaRPr lang="en-US"/>
          </a:p>
        </p:txBody>
      </p:sp>
    </p:spTree>
    <p:extLst>
      <p:ext uri="{BB962C8B-B14F-4D97-AF65-F5344CB8AC3E}">
        <p14:creationId xmlns:p14="http://schemas.microsoft.com/office/powerpoint/2010/main" val="2024058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0F3F4A-AD07-E94B-89F8-4A4DBE842A68}" type="slidenum">
              <a:rPr lang="en-US"/>
              <a:pPr>
                <a:defRPr/>
              </a:pPr>
              <a:t>‹#›</a:t>
            </a:fld>
            <a:endParaRPr lang="en-US"/>
          </a:p>
        </p:txBody>
      </p:sp>
    </p:spTree>
    <p:extLst>
      <p:ext uri="{BB962C8B-B14F-4D97-AF65-F5344CB8AC3E}">
        <p14:creationId xmlns:p14="http://schemas.microsoft.com/office/powerpoint/2010/main" val="8460283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85AD55-F3BF-BE49-A42E-58A7F1BBE4A6}" type="slidenum">
              <a:rPr lang="en-US"/>
              <a:pPr>
                <a:defRPr/>
              </a:pPr>
              <a:t>‹#›</a:t>
            </a:fld>
            <a:endParaRPr lang="en-US"/>
          </a:p>
        </p:txBody>
      </p:sp>
    </p:spTree>
    <p:extLst>
      <p:ext uri="{BB962C8B-B14F-4D97-AF65-F5344CB8AC3E}">
        <p14:creationId xmlns:p14="http://schemas.microsoft.com/office/powerpoint/2010/main" val="34785079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532DE7-2EEB-B840-9BFF-D0B220CA964D}" type="slidenum">
              <a:rPr lang="en-US"/>
              <a:pPr>
                <a:defRPr/>
              </a:pPr>
              <a:t>‹#›</a:t>
            </a:fld>
            <a:endParaRPr lang="en-US"/>
          </a:p>
        </p:txBody>
      </p:sp>
    </p:spTree>
    <p:extLst>
      <p:ext uri="{BB962C8B-B14F-4D97-AF65-F5344CB8AC3E}">
        <p14:creationId xmlns:p14="http://schemas.microsoft.com/office/powerpoint/2010/main" val="20899288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031CE8-60AD-7245-A7B4-B53A004B5CAB}" type="slidenum">
              <a:rPr lang="en-US"/>
              <a:pPr>
                <a:defRPr/>
              </a:pPr>
              <a:t>‹#›</a:t>
            </a:fld>
            <a:endParaRPr lang="en-US"/>
          </a:p>
        </p:txBody>
      </p:sp>
    </p:spTree>
    <p:extLst>
      <p:ext uri="{BB962C8B-B14F-4D97-AF65-F5344CB8AC3E}">
        <p14:creationId xmlns:p14="http://schemas.microsoft.com/office/powerpoint/2010/main" val="18118377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9F1F3A-33C8-6946-A0B3-806FD5AC02C2}" type="slidenum">
              <a:rPr lang="en-US"/>
              <a:pPr>
                <a:defRPr/>
              </a:pPr>
              <a:t>‹#›</a:t>
            </a:fld>
            <a:endParaRPr lang="en-US"/>
          </a:p>
        </p:txBody>
      </p:sp>
    </p:spTree>
    <p:extLst>
      <p:ext uri="{BB962C8B-B14F-4D97-AF65-F5344CB8AC3E}">
        <p14:creationId xmlns:p14="http://schemas.microsoft.com/office/powerpoint/2010/main" val="8329990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FC559B-4836-6C4C-BFFC-F9CE816AEE0E}" type="slidenum">
              <a:rPr lang="en-US"/>
              <a:pPr>
                <a:defRPr/>
              </a:pPr>
              <a:t>‹#›</a:t>
            </a:fld>
            <a:endParaRPr lang="en-US"/>
          </a:p>
        </p:txBody>
      </p:sp>
    </p:spTree>
    <p:extLst>
      <p:ext uri="{BB962C8B-B14F-4D97-AF65-F5344CB8AC3E}">
        <p14:creationId xmlns:p14="http://schemas.microsoft.com/office/powerpoint/2010/main" val="120462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DFBB40-B549-0340-940E-BD8EB0C12ACD}" type="slidenum">
              <a:rPr lang="en-US"/>
              <a:pPr>
                <a:defRPr/>
              </a:pPr>
              <a:t>‹#›</a:t>
            </a:fld>
            <a:endParaRPr lang="en-US"/>
          </a:p>
        </p:txBody>
      </p:sp>
    </p:spTree>
    <p:extLst>
      <p:ext uri="{BB962C8B-B14F-4D97-AF65-F5344CB8AC3E}">
        <p14:creationId xmlns:p14="http://schemas.microsoft.com/office/powerpoint/2010/main" val="364020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C17A57-F937-204C-94FC-2EE912CD3366}" type="slidenum">
              <a:rPr lang="en-US"/>
              <a:pPr>
                <a:defRPr/>
              </a:pPr>
              <a:t>‹#›</a:t>
            </a:fld>
            <a:endParaRPr lang="en-US"/>
          </a:p>
        </p:txBody>
      </p:sp>
    </p:spTree>
    <p:extLst>
      <p:ext uri="{BB962C8B-B14F-4D97-AF65-F5344CB8AC3E}">
        <p14:creationId xmlns:p14="http://schemas.microsoft.com/office/powerpoint/2010/main" val="385008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2BA67B-AD0B-9A49-ADCC-FC86C3A19742}" type="slidenum">
              <a:rPr lang="en-US"/>
              <a:pPr>
                <a:defRPr/>
              </a:pPr>
              <a:t>‹#›</a:t>
            </a:fld>
            <a:endParaRPr lang="en-US"/>
          </a:p>
        </p:txBody>
      </p:sp>
    </p:spTree>
    <p:extLst>
      <p:ext uri="{BB962C8B-B14F-4D97-AF65-F5344CB8AC3E}">
        <p14:creationId xmlns:p14="http://schemas.microsoft.com/office/powerpoint/2010/main" val="312847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81424-4D72-8647-BFE0-782EDFC4BC8A}" type="slidenum">
              <a:rPr lang="en-US"/>
              <a:pPr>
                <a:defRPr/>
              </a:pPr>
              <a:t>‹#›</a:t>
            </a:fld>
            <a:endParaRPr lang="en-US"/>
          </a:p>
        </p:txBody>
      </p:sp>
    </p:spTree>
    <p:extLst>
      <p:ext uri="{BB962C8B-B14F-4D97-AF65-F5344CB8AC3E}">
        <p14:creationId xmlns:p14="http://schemas.microsoft.com/office/powerpoint/2010/main" val="10086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14D05-302B-F549-B14D-0146C8944D91}" type="slidenum">
              <a:rPr lang="en-US"/>
              <a:pPr>
                <a:defRPr/>
              </a:pPr>
              <a:t>‹#›</a:t>
            </a:fld>
            <a:endParaRPr lang="en-US"/>
          </a:p>
        </p:txBody>
      </p:sp>
    </p:spTree>
    <p:extLst>
      <p:ext uri="{BB962C8B-B14F-4D97-AF65-F5344CB8AC3E}">
        <p14:creationId xmlns:p14="http://schemas.microsoft.com/office/powerpoint/2010/main" val="12460563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5.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6.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bwMode="auto">
          <a:xfrm>
            <a:off x="2286000" y="4572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3379" name="Rectangle 3"/>
          <p:cNvSpPr>
            <a:spLocks noGrp="1" noChangeArrowheads="1"/>
          </p:cNvSpPr>
          <p:nvPr>
            <p:ph type="body" idx="1"/>
          </p:nvPr>
        </p:nvSpPr>
        <p:spPr bwMode="auto">
          <a:xfrm>
            <a:off x="2362200" y="1981200"/>
            <a:ext cx="60960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33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6133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6133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ECC515D7-D8A7-6149-A419-BB5BADC57F2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941" r:id="rId1"/>
    <p:sldLayoutId id="2147484942" r:id="rId2"/>
    <p:sldLayoutId id="2147484943" r:id="rId3"/>
    <p:sldLayoutId id="2147484944" r:id="rId4"/>
    <p:sldLayoutId id="2147484945" r:id="rId5"/>
    <p:sldLayoutId id="2147484946" r:id="rId6"/>
    <p:sldLayoutId id="2147484947" r:id="rId7"/>
    <p:sldLayoutId id="2147484948" r:id="rId8"/>
    <p:sldLayoutId id="2147484949" r:id="rId9"/>
    <p:sldLayoutId id="2147484950" r:id="rId10"/>
    <p:sldLayoutId id="2147484951" r:id="rId11"/>
  </p:sldLayoutIdLst>
  <p:hf sldNum="0" hdr="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F"/>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5484E00-0308-9248-942C-21B398C664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58" r:id="rId7"/>
    <p:sldLayoutId id="2147484959" r:id="rId8"/>
    <p:sldLayoutId id="2147484960" r:id="rId9"/>
    <p:sldLayoutId id="2147484961" r:id="rId10"/>
    <p:sldLayoutId id="214748496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6350" y="6350"/>
            <a:ext cx="9118600" cy="6832600"/>
            <a:chOff x="4" y="4"/>
            <a:chExt cx="5744" cy="4304"/>
          </a:xfrm>
        </p:grpSpPr>
        <p:sp>
          <p:nvSpPr>
            <p:cNvPr id="2560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25606" name="Group 4"/>
            <p:cNvGrpSpPr>
              <a:grpSpLocks/>
            </p:cNvGrpSpPr>
            <p:nvPr/>
          </p:nvGrpSpPr>
          <p:grpSpPr bwMode="auto">
            <a:xfrm>
              <a:off x="288" y="225"/>
              <a:ext cx="5185" cy="3895"/>
              <a:chOff x="288" y="225"/>
              <a:chExt cx="5185" cy="3895"/>
            </a:xfrm>
          </p:grpSpPr>
          <p:sp>
            <p:nvSpPr>
              <p:cNvPr id="2560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25608" name="Group 6"/>
              <p:cNvGrpSpPr>
                <a:grpSpLocks/>
              </p:cNvGrpSpPr>
              <p:nvPr/>
            </p:nvGrpSpPr>
            <p:grpSpPr bwMode="auto">
              <a:xfrm>
                <a:off x="288" y="231"/>
                <a:ext cx="86" cy="3889"/>
                <a:chOff x="288" y="231"/>
                <a:chExt cx="86" cy="3889"/>
              </a:xfrm>
            </p:grpSpPr>
            <p:sp>
              <p:nvSpPr>
                <p:cNvPr id="2561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561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5609" name="Group 9"/>
              <p:cNvGrpSpPr>
                <a:grpSpLocks/>
              </p:cNvGrpSpPr>
              <p:nvPr/>
            </p:nvGrpSpPr>
            <p:grpSpPr bwMode="auto">
              <a:xfrm>
                <a:off x="5386" y="225"/>
                <a:ext cx="87" cy="3886"/>
                <a:chOff x="5386" y="225"/>
                <a:chExt cx="87" cy="3886"/>
              </a:xfrm>
            </p:grpSpPr>
            <p:sp>
              <p:nvSpPr>
                <p:cNvPr id="2561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561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2561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561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128718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28718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963"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mn-cs"/>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mn-cs"/>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3EBC9D99-0568-CF49-816C-D62468205B6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64" r:id="rId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defTabSz="914400"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1" hangingPunct="1">
              <a:defRPr sz="1400" b="0">
                <a:solidFill>
                  <a:srgbClr val="000000"/>
                </a:solidFill>
                <a:ea typeface="MS PGothic" charset="0"/>
                <a:cs typeface="MS PGothic" charset="0"/>
              </a:defRPr>
            </a:lvl1pPr>
          </a:lstStyle>
          <a:p>
            <a:pPr>
              <a:defRPr/>
            </a:pPr>
            <a:fld id="{F564FF68-E405-5C4F-B3ED-42E9D922EA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76" r:id="rId1"/>
    <p:sldLayoutId id="2147484977" r:id="rId2"/>
    <p:sldLayoutId id="2147484978" r:id="rId3"/>
    <p:sldLayoutId id="2147484979" r:id="rId4"/>
    <p:sldLayoutId id="2147484980" r:id="rId5"/>
    <p:sldLayoutId id="2147484981" r:id="rId6"/>
    <p:sldLayoutId id="2147484982" r:id="rId7"/>
    <p:sldLayoutId id="2147484983" r:id="rId8"/>
    <p:sldLayoutId id="2147484984" r:id="rId9"/>
    <p:sldLayoutId id="2147484985" r:id="rId10"/>
    <p:sldLayoutId id="2147484986"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9A63392-3CC5-B840-8294-607C20C7D1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65" r:id="rId1"/>
    <p:sldLayoutId id="2147484966" r:id="rId2"/>
    <p:sldLayoutId id="2147484967" r:id="rId3"/>
    <p:sldLayoutId id="2147484968" r:id="rId4"/>
    <p:sldLayoutId id="2147484969" r:id="rId5"/>
    <p:sldLayoutId id="2147484970" r:id="rId6"/>
    <p:sldLayoutId id="2147484971" r:id="rId7"/>
    <p:sldLayoutId id="2147484972" r:id="rId8"/>
    <p:sldLayoutId id="2147484973" r:id="rId9"/>
    <p:sldLayoutId id="2147484974" r:id="rId10"/>
    <p:sldLayoutId id="214748497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ctrTitle"/>
          </p:nvPr>
        </p:nvSpPr>
        <p:spPr>
          <a:xfrm>
            <a:off x="609600" y="3505200"/>
            <a:ext cx="8153400" cy="1143000"/>
          </a:xfrm>
          <a:noFill/>
        </p:spPr>
        <p:txBody>
          <a:bodyPr/>
          <a:lstStyle/>
          <a:p>
            <a:pPr eaLnBrk="1" hangingPunct="1"/>
            <a:r>
              <a:rPr lang="zh-CN" altLang="en-US" sz="5400">
                <a:solidFill>
                  <a:schemeClr val="bg1"/>
                </a:solidFill>
                <a:latin typeface="Arial" charset="0"/>
                <a:ea typeface="ＭＳ Ｐゴシック" charset="0"/>
                <a:cs typeface="ＭＳ Ｐゴシック" charset="0"/>
              </a:rPr>
              <a:t>应用经文</a:t>
            </a:r>
            <a:endParaRPr lang="en-US" sz="5400">
              <a:solidFill>
                <a:schemeClr val="bg1"/>
              </a:solidFill>
              <a:latin typeface="Arial" charset="0"/>
              <a:ea typeface="ＭＳ Ｐゴシック" charset="0"/>
              <a:cs typeface="ＭＳ Ｐゴシック" charset="0"/>
            </a:endParaRPr>
          </a:p>
        </p:txBody>
      </p:sp>
      <p:sp>
        <p:nvSpPr>
          <p:cNvPr id="41986" name="Rectangle 3"/>
          <p:cNvSpPr>
            <a:spLocks noGrp="1" noChangeArrowheads="1"/>
          </p:cNvSpPr>
          <p:nvPr>
            <p:ph type="subTitle" idx="1"/>
          </p:nvPr>
        </p:nvSpPr>
        <p:spPr>
          <a:xfrm>
            <a:off x="0" y="4648200"/>
            <a:ext cx="9144000" cy="1752600"/>
          </a:xfrm>
        </p:spPr>
        <p:txBody>
          <a:bodyPr/>
          <a:lstStyle/>
          <a:p>
            <a:pPr eaLnBrk="1" hangingPunct="1"/>
            <a:r>
              <a:rPr lang="en-US" sz="4400" b="1">
                <a:solidFill>
                  <a:schemeClr val="bg1"/>
                </a:solidFill>
                <a:latin typeface="Arial" charset="0"/>
                <a:ea typeface="ＭＳ Ｐゴシック" charset="0"/>
                <a:cs typeface="ＭＳ Ｐゴシック" charset="0"/>
              </a:rPr>
              <a:t>神的话语显示在现实生活中</a:t>
            </a:r>
            <a:endParaRPr lang="en-US" sz="4000" b="1">
              <a:solidFill>
                <a:schemeClr val="bg1"/>
              </a:solidFill>
              <a:latin typeface="Arial" charset="0"/>
              <a:ea typeface="ＭＳ Ｐゴシック" charset="0"/>
              <a:cs typeface="ＭＳ Ｐゴシック" charset="0"/>
            </a:endParaRPr>
          </a:p>
        </p:txBody>
      </p:sp>
      <p:pic>
        <p:nvPicPr>
          <p:cNvPr id="41987" name="Picture 4" descr="Rob_Crowd_Jan_2004_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4038600" y="6096000"/>
            <a:ext cx="5029200" cy="7016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zh-CN" altLang="en-US" sz="2000">
                <a:solidFill>
                  <a:srgbClr val="FFFFFF"/>
                </a:solidFill>
                <a:ea typeface="Osaka" charset="0"/>
                <a:cs typeface="Osaka" charset="0"/>
              </a:rPr>
              <a:t>顾力凯博士 新加坡神学院</a:t>
            </a:r>
          </a:p>
          <a:p>
            <a:pPr algn="ctr" eaLnBrk="1" hangingPunct="1"/>
            <a:r>
              <a:rPr lang="en-US" altLang="zh-CN" sz="2000">
                <a:solidFill>
                  <a:srgbClr val="FFFFFF"/>
                </a:solidFill>
                <a:ea typeface="Osaka" charset="0"/>
                <a:cs typeface="Osaka" charset="0"/>
              </a:rPr>
              <a:t>www.biblestudydownloads.com</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6"/>
          <p:cNvSpPr>
            <a:spLocks noChangeArrowheads="1"/>
          </p:cNvSpPr>
          <p:nvPr/>
        </p:nvSpPr>
        <p:spPr bwMode="auto">
          <a:xfrm>
            <a:off x="7235825" y="1989138"/>
            <a:ext cx="1512888" cy="381635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grpSp>
        <p:nvGrpSpPr>
          <p:cNvPr id="60418" name="Group 20"/>
          <p:cNvGrpSpPr>
            <a:grpSpLocks/>
          </p:cNvGrpSpPr>
          <p:nvPr/>
        </p:nvGrpSpPr>
        <p:grpSpPr bwMode="auto">
          <a:xfrm>
            <a:off x="5508625" y="1989138"/>
            <a:ext cx="1871663" cy="3816350"/>
            <a:chOff x="179512" y="1988840"/>
            <a:chExt cx="1872208" cy="3816424"/>
          </a:xfrm>
        </p:grpSpPr>
        <p:sp>
          <p:nvSpPr>
            <p:cNvPr id="60436" name="Right Arrow 21"/>
            <p:cNvSpPr>
              <a:spLocks noChangeArrowheads="1"/>
            </p:cNvSpPr>
            <p:nvPr/>
          </p:nvSpPr>
          <p:spPr bwMode="auto">
            <a:xfrm>
              <a:off x="1619672" y="3284984"/>
              <a:ext cx="432048" cy="1080120"/>
            </a:xfrm>
            <a:prstGeom prst="rightArrow">
              <a:avLst>
                <a:gd name="adj1" fmla="val 50000"/>
                <a:gd name="adj2" fmla="val 50000"/>
              </a:avLst>
            </a:prstGeom>
            <a:solidFill>
              <a:schemeClr val="accent1"/>
            </a:solidFill>
            <a:ln w="9525">
              <a:solidFill>
                <a:schemeClr val="tx1"/>
              </a:solidFill>
              <a:round/>
              <a:headEnd/>
              <a:tailEnd/>
            </a:ln>
          </p:spPr>
          <p:txBody>
            <a:bodyPr/>
            <a:lstStyle/>
            <a:p>
              <a:endParaRPr lang="en-US">
                <a:solidFill>
                  <a:srgbClr val="000000"/>
                </a:solidFill>
              </a:endParaRPr>
            </a:p>
          </p:txBody>
        </p:sp>
        <p:sp>
          <p:nvSpPr>
            <p:cNvPr id="60437" name="Rectangle 22"/>
            <p:cNvSpPr>
              <a:spLocks noChangeArrowheads="1"/>
            </p:cNvSpPr>
            <p:nvPr/>
          </p:nvSpPr>
          <p:spPr bwMode="auto">
            <a:xfrm>
              <a:off x="179512" y="1988840"/>
              <a:ext cx="1512168" cy="3816424"/>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grpSp>
      <p:grpSp>
        <p:nvGrpSpPr>
          <p:cNvPr id="60419" name="Group 17"/>
          <p:cNvGrpSpPr>
            <a:grpSpLocks/>
          </p:cNvGrpSpPr>
          <p:nvPr/>
        </p:nvGrpSpPr>
        <p:grpSpPr bwMode="auto">
          <a:xfrm>
            <a:off x="3779838" y="1989138"/>
            <a:ext cx="1871662" cy="3816350"/>
            <a:chOff x="179512" y="1988840"/>
            <a:chExt cx="1872208" cy="3816424"/>
          </a:xfrm>
        </p:grpSpPr>
        <p:sp>
          <p:nvSpPr>
            <p:cNvPr id="60434" name="Right Arrow 18"/>
            <p:cNvSpPr>
              <a:spLocks noChangeArrowheads="1"/>
            </p:cNvSpPr>
            <p:nvPr/>
          </p:nvSpPr>
          <p:spPr bwMode="auto">
            <a:xfrm>
              <a:off x="1619672" y="3284984"/>
              <a:ext cx="432048" cy="1080120"/>
            </a:xfrm>
            <a:prstGeom prst="rightArrow">
              <a:avLst>
                <a:gd name="adj1" fmla="val 50000"/>
                <a:gd name="adj2" fmla="val 50000"/>
              </a:avLst>
            </a:prstGeom>
            <a:solidFill>
              <a:schemeClr val="accent1"/>
            </a:solidFill>
            <a:ln w="9525">
              <a:solidFill>
                <a:schemeClr val="tx1"/>
              </a:solidFill>
              <a:round/>
              <a:headEnd/>
              <a:tailEnd/>
            </a:ln>
          </p:spPr>
          <p:txBody>
            <a:bodyPr/>
            <a:lstStyle/>
            <a:p>
              <a:endParaRPr lang="en-US">
                <a:solidFill>
                  <a:srgbClr val="000000"/>
                </a:solidFill>
              </a:endParaRPr>
            </a:p>
          </p:txBody>
        </p:sp>
        <p:sp>
          <p:nvSpPr>
            <p:cNvPr id="60435" name="Rectangle 19"/>
            <p:cNvSpPr>
              <a:spLocks noChangeArrowheads="1"/>
            </p:cNvSpPr>
            <p:nvPr/>
          </p:nvSpPr>
          <p:spPr bwMode="auto">
            <a:xfrm>
              <a:off x="179512" y="1988840"/>
              <a:ext cx="1512168" cy="3816424"/>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grpSp>
      <p:grpSp>
        <p:nvGrpSpPr>
          <p:cNvPr id="60420" name="Group 14"/>
          <p:cNvGrpSpPr>
            <a:grpSpLocks/>
          </p:cNvGrpSpPr>
          <p:nvPr/>
        </p:nvGrpSpPr>
        <p:grpSpPr bwMode="auto">
          <a:xfrm>
            <a:off x="2051050" y="1989138"/>
            <a:ext cx="1873250" cy="3816350"/>
            <a:chOff x="179512" y="1988840"/>
            <a:chExt cx="1872208" cy="3816424"/>
          </a:xfrm>
        </p:grpSpPr>
        <p:sp>
          <p:nvSpPr>
            <p:cNvPr id="60432" name="Right Arrow 15"/>
            <p:cNvSpPr>
              <a:spLocks noChangeArrowheads="1"/>
            </p:cNvSpPr>
            <p:nvPr/>
          </p:nvSpPr>
          <p:spPr bwMode="auto">
            <a:xfrm>
              <a:off x="1619672" y="3284984"/>
              <a:ext cx="432048" cy="1080120"/>
            </a:xfrm>
            <a:prstGeom prst="rightArrow">
              <a:avLst>
                <a:gd name="adj1" fmla="val 50000"/>
                <a:gd name="adj2" fmla="val 50000"/>
              </a:avLst>
            </a:prstGeom>
            <a:solidFill>
              <a:schemeClr val="accent1"/>
            </a:solidFill>
            <a:ln w="9525">
              <a:solidFill>
                <a:schemeClr val="tx1"/>
              </a:solidFill>
              <a:round/>
              <a:headEnd/>
              <a:tailEnd/>
            </a:ln>
          </p:spPr>
          <p:txBody>
            <a:bodyPr/>
            <a:lstStyle/>
            <a:p>
              <a:endParaRPr lang="en-US">
                <a:solidFill>
                  <a:srgbClr val="000000"/>
                </a:solidFill>
              </a:endParaRPr>
            </a:p>
          </p:txBody>
        </p:sp>
        <p:sp>
          <p:nvSpPr>
            <p:cNvPr id="60433" name="Rectangle 16"/>
            <p:cNvSpPr>
              <a:spLocks noChangeArrowheads="1"/>
            </p:cNvSpPr>
            <p:nvPr/>
          </p:nvSpPr>
          <p:spPr bwMode="auto">
            <a:xfrm>
              <a:off x="179512" y="1988840"/>
              <a:ext cx="1512168" cy="3816424"/>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grpSp>
      <p:sp>
        <p:nvSpPr>
          <p:cNvPr id="60421" name="Title 1"/>
          <p:cNvSpPr>
            <a:spLocks noGrp="1"/>
          </p:cNvSpPr>
          <p:nvPr>
            <p:ph type="title"/>
          </p:nvPr>
        </p:nvSpPr>
        <p:spPr>
          <a:xfrm>
            <a:off x="457200" y="44450"/>
            <a:ext cx="8229600" cy="922338"/>
          </a:xfrm>
        </p:spPr>
        <p:txBody>
          <a:bodyPr/>
          <a:lstStyle/>
          <a:p>
            <a:r>
              <a:rPr lang="en-US" b="1">
                <a:solidFill>
                  <a:srgbClr val="FFFFFF"/>
                </a:solidFill>
                <a:latin typeface="Arial" charset="0"/>
                <a:ea typeface="ＭＳ Ｐゴシック" charset="0"/>
                <a:cs typeface="ＭＳ Ｐゴシック" charset="0"/>
              </a:rPr>
              <a:t>Application Method</a:t>
            </a:r>
          </a:p>
        </p:txBody>
      </p:sp>
      <p:sp>
        <p:nvSpPr>
          <p:cNvPr id="60422" name="Text Box 4"/>
          <p:cNvSpPr txBox="1">
            <a:spLocks noChangeArrowheads="1"/>
          </p:cNvSpPr>
          <p:nvPr/>
        </p:nvSpPr>
        <p:spPr bwMode="auto">
          <a:xfrm>
            <a:off x="8532813" y="762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54</a:t>
            </a:r>
          </a:p>
        </p:txBody>
      </p:sp>
      <p:sp>
        <p:nvSpPr>
          <p:cNvPr id="31" name="Rectangle 2"/>
          <p:cNvSpPr txBox="1">
            <a:spLocks noChangeArrowheads="1"/>
          </p:cNvSpPr>
          <p:nvPr/>
        </p:nvSpPr>
        <p:spPr bwMode="auto">
          <a:xfrm>
            <a:off x="0" y="6353944"/>
            <a:ext cx="9144000"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sz="1800" b="1" kern="0" dirty="0">
                <a:solidFill>
                  <a:srgbClr val="FFFFFF"/>
                </a:solidFill>
                <a:effectLst>
                  <a:glow rad="254000">
                    <a:srgbClr val="000000">
                      <a:alpha val="84000"/>
                    </a:srgbClr>
                  </a:glow>
                </a:effectLst>
                <a:latin typeface="Tahoma"/>
                <a:ea typeface="ＭＳ Ｐゴシック"/>
                <a:cs typeface="ＭＳ Ｐゴシック"/>
              </a:rPr>
              <a:t>Source: Bruce Wilkinson, </a:t>
            </a:r>
            <a:r>
              <a:rPr lang="en-US" sz="1800" b="1" i="1" kern="0" dirty="0">
                <a:solidFill>
                  <a:srgbClr val="FFFFFF"/>
                </a:solidFill>
                <a:effectLst>
                  <a:glow rad="254000">
                    <a:srgbClr val="000000">
                      <a:alpha val="84000"/>
                    </a:srgbClr>
                  </a:glow>
                </a:effectLst>
                <a:latin typeface="Tahoma"/>
                <a:ea typeface="ＭＳ Ｐゴシック"/>
                <a:cs typeface="ＭＳ Ｐゴシック"/>
              </a:rPr>
              <a:t>7 Laws of the Learner</a:t>
            </a:r>
            <a:r>
              <a:rPr lang="en-US" sz="1800" b="1" kern="0" dirty="0">
                <a:solidFill>
                  <a:srgbClr val="FFFFFF"/>
                </a:solidFill>
                <a:effectLst>
                  <a:glow rad="254000">
                    <a:srgbClr val="000000">
                      <a:alpha val="84000"/>
                    </a:srgbClr>
                  </a:glow>
                </a:effectLst>
                <a:latin typeface="Tahoma"/>
                <a:ea typeface="ＭＳ Ｐゴシック"/>
                <a:cs typeface="ＭＳ Ｐゴシック"/>
              </a:rPr>
              <a:t> (Walk Thru The Bible)</a:t>
            </a:r>
          </a:p>
        </p:txBody>
      </p:sp>
      <p:sp>
        <p:nvSpPr>
          <p:cNvPr id="6" name="Rectangle 2"/>
          <p:cNvSpPr txBox="1">
            <a:spLocks noChangeArrowheads="1"/>
          </p:cNvSpPr>
          <p:nvPr/>
        </p:nvSpPr>
        <p:spPr bwMode="auto">
          <a:xfrm rot="1227898">
            <a:off x="1915583" y="2188703"/>
            <a:ext cx="1728192" cy="3240360"/>
          </a:xfrm>
          <a:prstGeom prst="rect">
            <a:avLst/>
          </a:prstGeom>
          <a:noFill/>
          <a:ln w="9525">
            <a:noFill/>
            <a:miter lim="800000"/>
            <a:headEnd/>
            <a:tailEnd/>
          </a:ln>
          <a:effectLst/>
        </p:spPr>
        <p:txBody>
          <a:bodyPr vert="vert270" anchor="ctr"/>
          <a:lstStyle/>
          <a:p>
            <a:pPr algn="ctr" eaLnBrk="1" fontAlgn="auto" hangingPunct="1">
              <a:spcBef>
                <a:spcPts val="0"/>
              </a:spcBef>
              <a:spcAft>
                <a:spcPts val="0"/>
              </a:spcAft>
              <a:defRPr/>
            </a:pPr>
            <a:r>
              <a:rPr lang="en-US" sz="4000" b="1" kern="0" dirty="0">
                <a:solidFill>
                  <a:srgbClr val="000000"/>
                </a:solidFill>
                <a:latin typeface="Tahoma"/>
                <a:ea typeface="ＭＳ Ｐゴシック"/>
                <a:cs typeface="Tahoma"/>
              </a:rPr>
              <a:t>Distill</a:t>
            </a:r>
          </a:p>
        </p:txBody>
      </p:sp>
      <p:sp>
        <p:nvSpPr>
          <p:cNvPr id="7" name="Rectangle 2"/>
          <p:cNvSpPr txBox="1">
            <a:spLocks noChangeArrowheads="1"/>
          </p:cNvSpPr>
          <p:nvPr/>
        </p:nvSpPr>
        <p:spPr bwMode="auto">
          <a:xfrm rot="1227898">
            <a:off x="3643775" y="2188703"/>
            <a:ext cx="1728192" cy="3240360"/>
          </a:xfrm>
          <a:prstGeom prst="rect">
            <a:avLst/>
          </a:prstGeom>
          <a:noFill/>
          <a:ln w="9525">
            <a:noFill/>
            <a:miter lim="800000"/>
            <a:headEnd/>
            <a:tailEnd/>
          </a:ln>
          <a:effectLst/>
        </p:spPr>
        <p:txBody>
          <a:bodyPr vert="vert270" anchor="ctr"/>
          <a:lstStyle/>
          <a:p>
            <a:pPr algn="ctr" eaLnBrk="1" fontAlgn="auto" hangingPunct="1">
              <a:spcBef>
                <a:spcPts val="0"/>
              </a:spcBef>
              <a:spcAft>
                <a:spcPts val="0"/>
              </a:spcAft>
              <a:defRPr/>
            </a:pPr>
            <a:r>
              <a:rPr lang="en-US" sz="4000" b="1" kern="0" dirty="0">
                <a:solidFill>
                  <a:srgbClr val="000000"/>
                </a:solidFill>
                <a:latin typeface="Tahoma"/>
                <a:ea typeface="ＭＳ Ｐゴシック"/>
                <a:cs typeface="Tahoma"/>
              </a:rPr>
              <a:t>Personalize</a:t>
            </a:r>
          </a:p>
        </p:txBody>
      </p:sp>
      <p:sp>
        <p:nvSpPr>
          <p:cNvPr id="8" name="Rectangle 2"/>
          <p:cNvSpPr txBox="1">
            <a:spLocks noChangeArrowheads="1"/>
          </p:cNvSpPr>
          <p:nvPr/>
        </p:nvSpPr>
        <p:spPr bwMode="auto">
          <a:xfrm rot="1227898">
            <a:off x="5371967" y="2188703"/>
            <a:ext cx="1728192" cy="3240360"/>
          </a:xfrm>
          <a:prstGeom prst="rect">
            <a:avLst/>
          </a:prstGeom>
          <a:noFill/>
          <a:ln w="9525">
            <a:noFill/>
            <a:miter lim="800000"/>
            <a:headEnd/>
            <a:tailEnd/>
          </a:ln>
          <a:effectLst/>
        </p:spPr>
        <p:txBody>
          <a:bodyPr vert="vert270" anchor="ctr"/>
          <a:lstStyle/>
          <a:p>
            <a:pPr algn="ctr" eaLnBrk="1" fontAlgn="auto" hangingPunct="1">
              <a:spcBef>
                <a:spcPts val="0"/>
              </a:spcBef>
              <a:spcAft>
                <a:spcPts val="0"/>
              </a:spcAft>
              <a:defRPr/>
            </a:pPr>
            <a:r>
              <a:rPr lang="en-US" sz="4000" b="1" kern="0" dirty="0">
                <a:solidFill>
                  <a:srgbClr val="000000"/>
                </a:solidFill>
                <a:latin typeface="Tahoma"/>
                <a:ea typeface="ＭＳ Ｐゴシック"/>
                <a:cs typeface="Tahoma"/>
              </a:rPr>
              <a:t>Persuade</a:t>
            </a:r>
          </a:p>
        </p:txBody>
      </p:sp>
      <p:sp>
        <p:nvSpPr>
          <p:cNvPr id="9" name="Rectangle 2"/>
          <p:cNvSpPr txBox="1">
            <a:spLocks noChangeArrowheads="1"/>
          </p:cNvSpPr>
          <p:nvPr/>
        </p:nvSpPr>
        <p:spPr bwMode="auto">
          <a:xfrm rot="1227898">
            <a:off x="7100159" y="2188703"/>
            <a:ext cx="1728192" cy="3240360"/>
          </a:xfrm>
          <a:prstGeom prst="rect">
            <a:avLst/>
          </a:prstGeom>
          <a:noFill/>
          <a:ln w="9525">
            <a:noFill/>
            <a:miter lim="800000"/>
            <a:headEnd/>
            <a:tailEnd/>
          </a:ln>
          <a:effectLst/>
        </p:spPr>
        <p:txBody>
          <a:bodyPr vert="vert270" anchor="ctr"/>
          <a:lstStyle/>
          <a:p>
            <a:pPr algn="ctr" eaLnBrk="1" fontAlgn="auto" hangingPunct="1">
              <a:spcBef>
                <a:spcPts val="0"/>
              </a:spcBef>
              <a:spcAft>
                <a:spcPts val="0"/>
              </a:spcAft>
              <a:defRPr/>
            </a:pPr>
            <a:r>
              <a:rPr lang="en-US" sz="4000" b="1" kern="0" dirty="0">
                <a:solidFill>
                  <a:srgbClr val="000000"/>
                </a:solidFill>
                <a:latin typeface="Tahoma"/>
                <a:ea typeface="ＭＳ Ｐゴシック"/>
                <a:cs typeface="Tahoma"/>
              </a:rPr>
              <a:t>Evaluate</a:t>
            </a:r>
          </a:p>
        </p:txBody>
      </p:sp>
      <p:grpSp>
        <p:nvGrpSpPr>
          <p:cNvPr id="60428" name="Group 10"/>
          <p:cNvGrpSpPr>
            <a:grpSpLocks/>
          </p:cNvGrpSpPr>
          <p:nvPr/>
        </p:nvGrpSpPr>
        <p:grpSpPr bwMode="auto">
          <a:xfrm>
            <a:off x="323850" y="1989138"/>
            <a:ext cx="1871663" cy="3816350"/>
            <a:chOff x="179512" y="1988840"/>
            <a:chExt cx="1872208" cy="3816424"/>
          </a:xfrm>
        </p:grpSpPr>
        <p:sp>
          <p:nvSpPr>
            <p:cNvPr id="60430" name="Right Arrow 3"/>
            <p:cNvSpPr>
              <a:spLocks noChangeArrowheads="1"/>
            </p:cNvSpPr>
            <p:nvPr/>
          </p:nvSpPr>
          <p:spPr bwMode="auto">
            <a:xfrm>
              <a:off x="1619672" y="3284984"/>
              <a:ext cx="432048" cy="1080120"/>
            </a:xfrm>
            <a:prstGeom prst="rightArrow">
              <a:avLst>
                <a:gd name="adj1" fmla="val 50000"/>
                <a:gd name="adj2" fmla="val 50000"/>
              </a:avLst>
            </a:prstGeom>
            <a:solidFill>
              <a:schemeClr val="accent1"/>
            </a:solidFill>
            <a:ln w="9525">
              <a:solidFill>
                <a:schemeClr val="tx1"/>
              </a:solidFill>
              <a:round/>
              <a:headEnd/>
              <a:tailEnd/>
            </a:ln>
          </p:spPr>
          <p:txBody>
            <a:bodyPr/>
            <a:lstStyle/>
            <a:p>
              <a:endParaRPr lang="en-US">
                <a:solidFill>
                  <a:srgbClr val="000000"/>
                </a:solidFill>
              </a:endParaRPr>
            </a:p>
          </p:txBody>
        </p:sp>
        <p:sp>
          <p:nvSpPr>
            <p:cNvPr id="60431" name="Rectangle 2"/>
            <p:cNvSpPr>
              <a:spLocks noChangeArrowheads="1"/>
            </p:cNvSpPr>
            <p:nvPr/>
          </p:nvSpPr>
          <p:spPr bwMode="auto">
            <a:xfrm>
              <a:off x="179512" y="1988840"/>
              <a:ext cx="1512168" cy="3816424"/>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grpSp>
      <p:sp>
        <p:nvSpPr>
          <p:cNvPr id="12" name="Rectangle 2"/>
          <p:cNvSpPr txBox="1">
            <a:spLocks noChangeArrowheads="1"/>
          </p:cNvSpPr>
          <p:nvPr/>
        </p:nvSpPr>
        <p:spPr bwMode="auto">
          <a:xfrm rot="1227898">
            <a:off x="187391" y="2116695"/>
            <a:ext cx="1728192" cy="3240360"/>
          </a:xfrm>
          <a:prstGeom prst="rect">
            <a:avLst/>
          </a:prstGeom>
          <a:noFill/>
          <a:ln w="9525">
            <a:noFill/>
            <a:miter lim="800000"/>
            <a:headEnd/>
            <a:tailEnd/>
          </a:ln>
          <a:effectLst/>
        </p:spPr>
        <p:txBody>
          <a:bodyPr vert="vert270" anchor="ctr"/>
          <a:lstStyle/>
          <a:p>
            <a:pPr algn="ctr" eaLnBrk="1" fontAlgn="auto" hangingPunct="1">
              <a:spcBef>
                <a:spcPts val="0"/>
              </a:spcBef>
              <a:spcAft>
                <a:spcPts val="0"/>
              </a:spcAft>
              <a:defRPr/>
            </a:pPr>
            <a:r>
              <a:rPr lang="en-US" sz="4000" b="1" kern="0" dirty="0">
                <a:solidFill>
                  <a:srgbClr val="000000"/>
                </a:solidFill>
                <a:latin typeface="Tahoma"/>
                <a:ea typeface="ＭＳ Ｐゴシック"/>
                <a:cs typeface="Tahoma"/>
              </a:rPr>
              <a:t>Explain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p:cTn id="28"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p:cTn id="35"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44450"/>
            <a:ext cx="8229600" cy="922338"/>
          </a:xfrm>
        </p:spPr>
        <p:txBody>
          <a:bodyPr/>
          <a:lstStyle/>
          <a:p>
            <a:r>
              <a:rPr lang="en-US" b="1">
                <a:solidFill>
                  <a:srgbClr val="FFFF00"/>
                </a:solidFill>
                <a:latin typeface="Arial" charset="0"/>
                <a:ea typeface="ＭＳ Ｐゴシック" charset="0"/>
                <a:cs typeface="ＭＳ Ｐゴシック" charset="0"/>
              </a:rPr>
              <a:t>Application Maximizers</a:t>
            </a:r>
          </a:p>
        </p:txBody>
      </p:sp>
      <p:sp>
        <p:nvSpPr>
          <p:cNvPr id="62466" name="Text Box 4"/>
          <p:cNvSpPr txBox="1">
            <a:spLocks noChangeArrowheads="1"/>
          </p:cNvSpPr>
          <p:nvPr/>
        </p:nvSpPr>
        <p:spPr bwMode="auto">
          <a:xfrm>
            <a:off x="8532813" y="762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54</a:t>
            </a:r>
          </a:p>
        </p:txBody>
      </p:sp>
      <p:sp>
        <p:nvSpPr>
          <p:cNvPr id="31" name="Rectangle 2"/>
          <p:cNvSpPr txBox="1">
            <a:spLocks noChangeArrowheads="1"/>
          </p:cNvSpPr>
          <p:nvPr/>
        </p:nvSpPr>
        <p:spPr bwMode="auto">
          <a:xfrm>
            <a:off x="0" y="6353944"/>
            <a:ext cx="9144000"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sz="1800" b="1" kern="0" dirty="0">
                <a:solidFill>
                  <a:srgbClr val="FFFFFF"/>
                </a:solidFill>
                <a:effectLst>
                  <a:glow rad="254000">
                    <a:srgbClr val="000000">
                      <a:alpha val="84000"/>
                    </a:srgbClr>
                  </a:glow>
                </a:effectLst>
                <a:latin typeface="Tahoma"/>
                <a:ea typeface="ＭＳ Ｐゴシック"/>
                <a:cs typeface="ＭＳ Ｐゴシック"/>
              </a:rPr>
              <a:t>Source: Bruce Wilkinson, </a:t>
            </a:r>
            <a:r>
              <a:rPr lang="en-US" sz="1800" b="1" i="1" kern="0" dirty="0">
                <a:solidFill>
                  <a:srgbClr val="FFFFFF"/>
                </a:solidFill>
                <a:effectLst>
                  <a:glow rad="254000">
                    <a:srgbClr val="000000">
                      <a:alpha val="84000"/>
                    </a:srgbClr>
                  </a:glow>
                </a:effectLst>
                <a:latin typeface="Tahoma"/>
                <a:ea typeface="ＭＳ Ｐゴシック"/>
                <a:cs typeface="ＭＳ Ｐゴシック"/>
              </a:rPr>
              <a:t>7 Laws of the Learner</a:t>
            </a:r>
            <a:r>
              <a:rPr lang="en-US" sz="1800" b="1" kern="0" dirty="0">
                <a:solidFill>
                  <a:srgbClr val="FFFFFF"/>
                </a:solidFill>
                <a:effectLst>
                  <a:glow rad="254000">
                    <a:srgbClr val="000000">
                      <a:alpha val="84000"/>
                    </a:srgbClr>
                  </a:glow>
                </a:effectLst>
                <a:latin typeface="Tahoma"/>
                <a:ea typeface="ＭＳ Ｐゴシック"/>
                <a:cs typeface="ＭＳ Ｐゴシック"/>
              </a:rPr>
              <a:t> (Walk Thru The Bible)</a:t>
            </a:r>
          </a:p>
        </p:txBody>
      </p:sp>
      <p:sp>
        <p:nvSpPr>
          <p:cNvPr id="10" name="Rectangle 2"/>
          <p:cNvSpPr txBox="1">
            <a:spLocks noChangeArrowheads="1"/>
          </p:cNvSpPr>
          <p:nvPr/>
        </p:nvSpPr>
        <p:spPr bwMode="auto">
          <a:xfrm>
            <a:off x="179512" y="1124744"/>
            <a:ext cx="8892480" cy="5112568"/>
          </a:xfrm>
          <a:prstGeom prst="rect">
            <a:avLst/>
          </a:prstGeom>
          <a:solidFill>
            <a:srgbClr val="660066"/>
          </a:solidFill>
          <a:ln w="9525">
            <a:noFill/>
            <a:miter lim="800000"/>
            <a:headEnd/>
            <a:tailEnd/>
          </a:ln>
          <a:effectLst/>
        </p:spPr>
        <p:txBody>
          <a:bodyPr/>
          <a:lstStyle/>
          <a:p>
            <a:pPr marL="1909763" indent="-1909763" eaLnBrk="1" fontAlgn="auto" hangingPunct="1">
              <a:spcBef>
                <a:spcPts val="0"/>
              </a:spcBef>
              <a:spcAft>
                <a:spcPts val="0"/>
              </a:spcAft>
              <a:defRPr/>
            </a:pPr>
            <a:r>
              <a:rPr lang="en-US" b="1" kern="0" dirty="0" err="1">
                <a:solidFill>
                  <a:srgbClr val="FFFFFF"/>
                </a:solidFill>
                <a:effectLst>
                  <a:glow rad="254000">
                    <a:srgbClr val="000000">
                      <a:alpha val="84000"/>
                    </a:srgbClr>
                  </a:glow>
                </a:effectLst>
                <a:latin typeface="Arial"/>
                <a:ea typeface="ＭＳ Ｐゴシック"/>
                <a:cs typeface="Arial"/>
              </a:rPr>
              <a:t>Maximizer</a:t>
            </a:r>
            <a:r>
              <a:rPr lang="en-US" b="1" kern="0" dirty="0">
                <a:solidFill>
                  <a:srgbClr val="FFFFFF"/>
                </a:solidFill>
                <a:effectLst>
                  <a:glow rad="254000">
                    <a:srgbClr val="000000">
                      <a:alpha val="84000"/>
                    </a:srgbClr>
                  </a:glow>
                </a:effectLst>
                <a:latin typeface="Arial"/>
                <a:ea typeface="ＭＳ Ｐゴシック"/>
                <a:cs typeface="Arial"/>
              </a:rPr>
              <a:t> 1: Ask God to develop in you an </a:t>
            </a:r>
            <a:r>
              <a:rPr lang="en-US" b="1" kern="0" dirty="0">
                <a:solidFill>
                  <a:srgbClr val="FFFF00"/>
                </a:solidFill>
                <a:effectLst>
                  <a:glow rad="254000">
                    <a:srgbClr val="000000">
                      <a:alpha val="84000"/>
                    </a:srgbClr>
                  </a:glow>
                </a:effectLst>
                <a:latin typeface="Arial"/>
                <a:ea typeface="ＭＳ Ｐゴシック"/>
                <a:cs typeface="Arial"/>
              </a:rPr>
              <a:t>applier's</a:t>
            </a:r>
            <a:r>
              <a:rPr lang="en-US" b="1" kern="0" dirty="0">
                <a:solidFill>
                  <a:srgbClr val="FFFFFF"/>
                </a:solidFill>
                <a:effectLst>
                  <a:glow rad="254000">
                    <a:srgbClr val="000000">
                      <a:alpha val="84000"/>
                    </a:srgbClr>
                  </a:glow>
                </a:effectLst>
                <a:latin typeface="Arial"/>
                <a:ea typeface="ＭＳ Ｐゴシック"/>
                <a:cs typeface="Arial"/>
              </a:rPr>
              <a:t> heart.</a:t>
            </a:r>
          </a:p>
          <a:p>
            <a:pPr marL="1909763" indent="-1909763" eaLnBrk="1" fontAlgn="auto" hangingPunct="1">
              <a:spcBef>
                <a:spcPts val="0"/>
              </a:spcBef>
              <a:spcAft>
                <a:spcPts val="0"/>
              </a:spcAft>
              <a:defRPr/>
            </a:pPr>
            <a:r>
              <a:rPr lang="en-US" b="1" kern="0" dirty="0" err="1">
                <a:solidFill>
                  <a:srgbClr val="FFFFFF"/>
                </a:solidFill>
                <a:effectLst>
                  <a:glow rad="254000">
                    <a:srgbClr val="000000">
                      <a:alpha val="84000"/>
                    </a:srgbClr>
                  </a:glow>
                </a:effectLst>
                <a:latin typeface="Arial"/>
                <a:ea typeface="ＭＳ Ｐゴシック"/>
                <a:cs typeface="Arial"/>
              </a:rPr>
              <a:t>Maximizer</a:t>
            </a:r>
            <a:r>
              <a:rPr lang="en-US" b="1" kern="0" dirty="0">
                <a:solidFill>
                  <a:srgbClr val="FFFFFF"/>
                </a:solidFill>
                <a:effectLst>
                  <a:glow rad="254000">
                    <a:srgbClr val="000000">
                      <a:alpha val="84000"/>
                    </a:srgbClr>
                  </a:glow>
                </a:effectLst>
                <a:latin typeface="Arial"/>
                <a:ea typeface="ＭＳ Ｐゴシック"/>
                <a:cs typeface="Arial"/>
              </a:rPr>
              <a:t> 2: Prepare applications in relation to your students' </a:t>
            </a:r>
            <a:r>
              <a:rPr lang="en-US" b="1" kern="0" dirty="0">
                <a:solidFill>
                  <a:srgbClr val="FFFF00"/>
                </a:solidFill>
                <a:effectLst>
                  <a:glow rad="254000">
                    <a:srgbClr val="000000">
                      <a:alpha val="84000"/>
                    </a:srgbClr>
                  </a:glow>
                </a:effectLst>
                <a:latin typeface="Arial"/>
                <a:ea typeface="ＭＳ Ｐゴシック"/>
                <a:cs typeface="Arial"/>
              </a:rPr>
              <a:t>needs</a:t>
            </a:r>
            <a:r>
              <a:rPr lang="en-US" b="1" kern="0" dirty="0">
                <a:solidFill>
                  <a:srgbClr val="FFFFFF"/>
                </a:solidFill>
                <a:effectLst>
                  <a:glow rad="254000">
                    <a:srgbClr val="000000">
                      <a:alpha val="84000"/>
                    </a:srgbClr>
                  </a:glow>
                </a:effectLst>
                <a:latin typeface="Arial"/>
                <a:ea typeface="ＭＳ Ｐゴシック"/>
                <a:cs typeface="Arial"/>
              </a:rPr>
              <a:t>.</a:t>
            </a:r>
          </a:p>
          <a:p>
            <a:pPr marL="1909763" indent="-1909763" eaLnBrk="1" fontAlgn="auto" hangingPunct="1">
              <a:spcBef>
                <a:spcPts val="0"/>
              </a:spcBef>
              <a:spcAft>
                <a:spcPts val="0"/>
              </a:spcAft>
              <a:defRPr/>
            </a:pPr>
            <a:r>
              <a:rPr lang="en-US" b="1" kern="0" dirty="0" err="1">
                <a:solidFill>
                  <a:srgbClr val="FFFFFF"/>
                </a:solidFill>
                <a:effectLst>
                  <a:glow rad="254000">
                    <a:srgbClr val="000000">
                      <a:alpha val="84000"/>
                    </a:srgbClr>
                  </a:glow>
                </a:effectLst>
                <a:latin typeface="Arial"/>
                <a:ea typeface="ＭＳ Ｐゴシック"/>
                <a:cs typeface="Arial"/>
              </a:rPr>
              <a:t>Maximizer</a:t>
            </a:r>
            <a:r>
              <a:rPr lang="en-US" b="1" kern="0" dirty="0">
                <a:solidFill>
                  <a:srgbClr val="FFFFFF"/>
                </a:solidFill>
                <a:effectLst>
                  <a:glow rad="254000">
                    <a:srgbClr val="000000">
                      <a:alpha val="84000"/>
                    </a:srgbClr>
                  </a:glow>
                </a:effectLst>
                <a:latin typeface="Arial"/>
                <a:ea typeface="ＭＳ Ｐゴシック"/>
                <a:cs typeface="Arial"/>
              </a:rPr>
              <a:t> 3: Plan all parts of the lesson to </a:t>
            </a:r>
            <a:r>
              <a:rPr lang="en-US" b="1" kern="0" dirty="0">
                <a:solidFill>
                  <a:srgbClr val="FFFF00"/>
                </a:solidFill>
                <a:effectLst>
                  <a:glow rad="254000">
                    <a:srgbClr val="000000">
                      <a:alpha val="84000"/>
                    </a:srgbClr>
                  </a:glow>
                </a:effectLst>
                <a:latin typeface="Arial"/>
                <a:ea typeface="ＭＳ Ｐゴシック"/>
                <a:cs typeface="Arial"/>
              </a:rPr>
              <a:t>contribute</a:t>
            </a:r>
            <a:r>
              <a:rPr lang="en-US" b="1" kern="0" dirty="0">
                <a:solidFill>
                  <a:srgbClr val="FFFFFF"/>
                </a:solidFill>
                <a:effectLst>
                  <a:glow rad="254000">
                    <a:srgbClr val="000000">
                      <a:alpha val="84000"/>
                    </a:srgbClr>
                  </a:glow>
                </a:effectLst>
                <a:latin typeface="Arial"/>
                <a:ea typeface="ＭＳ Ｐゴシック"/>
                <a:cs typeface="Arial"/>
              </a:rPr>
              <a:t> to the application.</a:t>
            </a:r>
          </a:p>
          <a:p>
            <a:pPr marL="1909763" indent="-1909763" eaLnBrk="1" fontAlgn="auto" hangingPunct="1">
              <a:spcBef>
                <a:spcPts val="0"/>
              </a:spcBef>
              <a:spcAft>
                <a:spcPts val="0"/>
              </a:spcAft>
              <a:defRPr/>
            </a:pPr>
            <a:r>
              <a:rPr lang="en-US" b="1" kern="0" dirty="0" err="1">
                <a:solidFill>
                  <a:srgbClr val="FFFFFF"/>
                </a:solidFill>
                <a:effectLst>
                  <a:glow rad="254000">
                    <a:srgbClr val="000000">
                      <a:alpha val="84000"/>
                    </a:srgbClr>
                  </a:glow>
                </a:effectLst>
                <a:latin typeface="Arial"/>
                <a:ea typeface="ＭＳ Ｐゴシック"/>
                <a:cs typeface="Arial"/>
              </a:rPr>
              <a:t>Maximizer</a:t>
            </a:r>
            <a:r>
              <a:rPr lang="en-US" b="1" kern="0" dirty="0">
                <a:solidFill>
                  <a:srgbClr val="FFFFFF"/>
                </a:solidFill>
                <a:effectLst>
                  <a:glow rad="254000">
                    <a:srgbClr val="000000">
                      <a:alpha val="84000"/>
                    </a:srgbClr>
                  </a:glow>
                </a:effectLst>
                <a:latin typeface="Arial"/>
                <a:ea typeface="ＭＳ Ｐゴシック"/>
                <a:cs typeface="Arial"/>
              </a:rPr>
              <a:t> 4: Lead your student beyond general applications to specific steps of obedience.</a:t>
            </a:r>
          </a:p>
          <a:p>
            <a:pPr marL="1909763" indent="-1909763" eaLnBrk="1" fontAlgn="auto" hangingPunct="1">
              <a:spcBef>
                <a:spcPts val="0"/>
              </a:spcBef>
              <a:spcAft>
                <a:spcPts val="0"/>
              </a:spcAft>
              <a:defRPr/>
            </a:pPr>
            <a:r>
              <a:rPr lang="en-US" b="1" kern="0" dirty="0" err="1">
                <a:solidFill>
                  <a:srgbClr val="FFFFFF"/>
                </a:solidFill>
                <a:effectLst>
                  <a:glow rad="254000">
                    <a:srgbClr val="000000">
                      <a:alpha val="84000"/>
                    </a:srgbClr>
                  </a:glow>
                </a:effectLst>
                <a:latin typeface="Arial"/>
                <a:ea typeface="ＭＳ Ｐゴシック"/>
                <a:cs typeface="Arial"/>
              </a:rPr>
              <a:t>Maximizer</a:t>
            </a:r>
            <a:r>
              <a:rPr lang="en-US" b="1" kern="0" dirty="0">
                <a:solidFill>
                  <a:srgbClr val="FFFFFF"/>
                </a:solidFill>
                <a:effectLst>
                  <a:glow rad="254000">
                    <a:srgbClr val="000000">
                      <a:alpha val="84000"/>
                    </a:srgbClr>
                  </a:glow>
                </a:effectLst>
                <a:latin typeface="Arial"/>
                <a:ea typeface="ＭＳ Ｐゴシック"/>
                <a:cs typeface="Arial"/>
              </a:rPr>
              <a:t> 5: Illustrate the application with Scripture, history, personal experience and </a:t>
            </a:r>
            <a:r>
              <a:rPr lang="en-US" b="1" kern="0" dirty="0">
                <a:solidFill>
                  <a:srgbClr val="FFFF00"/>
                </a:solidFill>
                <a:effectLst>
                  <a:glow rad="254000">
                    <a:srgbClr val="000000">
                      <a:alpha val="84000"/>
                    </a:srgbClr>
                  </a:glow>
                </a:effectLst>
                <a:latin typeface="Arial"/>
                <a:ea typeface="ＭＳ Ｐゴシック"/>
                <a:cs typeface="Arial"/>
              </a:rPr>
              <a:t>imagination.</a:t>
            </a:r>
          </a:p>
          <a:p>
            <a:pPr marL="1909763" indent="-1909763" eaLnBrk="1" fontAlgn="auto" hangingPunct="1">
              <a:spcBef>
                <a:spcPts val="0"/>
              </a:spcBef>
              <a:spcAft>
                <a:spcPts val="0"/>
              </a:spcAft>
              <a:defRPr/>
            </a:pPr>
            <a:r>
              <a:rPr lang="en-US" b="1" kern="0" dirty="0" err="1">
                <a:solidFill>
                  <a:srgbClr val="FFFFFF"/>
                </a:solidFill>
                <a:effectLst>
                  <a:glow rad="254000">
                    <a:srgbClr val="000000">
                      <a:alpha val="84000"/>
                    </a:srgbClr>
                  </a:glow>
                </a:effectLst>
                <a:latin typeface="Arial"/>
                <a:ea typeface="ＭＳ Ｐゴシック"/>
                <a:cs typeface="Arial"/>
              </a:rPr>
              <a:t>Maximizer</a:t>
            </a:r>
            <a:r>
              <a:rPr lang="en-US" b="1" kern="0" dirty="0">
                <a:solidFill>
                  <a:srgbClr val="FFFFFF"/>
                </a:solidFill>
                <a:effectLst>
                  <a:glow rad="254000">
                    <a:srgbClr val="000000">
                      <a:alpha val="84000"/>
                    </a:srgbClr>
                  </a:glow>
                </a:effectLst>
                <a:latin typeface="Arial"/>
                <a:ea typeface="ＭＳ Ｐゴシック"/>
                <a:cs typeface="Arial"/>
              </a:rPr>
              <a:t> 6: Employ an appropriate style when calling for </a:t>
            </a:r>
            <a:r>
              <a:rPr lang="en-US" b="1" kern="0" dirty="0">
                <a:solidFill>
                  <a:srgbClr val="FFFF00"/>
                </a:solidFill>
                <a:effectLst>
                  <a:glow rad="254000">
                    <a:srgbClr val="000000">
                      <a:alpha val="84000"/>
                    </a:srgbClr>
                  </a:glow>
                </a:effectLst>
                <a:latin typeface="Arial"/>
                <a:ea typeface="ＭＳ Ｐゴシック"/>
                <a:cs typeface="Arial"/>
              </a:rPr>
              <a:t>commitment</a:t>
            </a:r>
            <a:r>
              <a:rPr lang="en-US" b="1" kern="0" dirty="0">
                <a:solidFill>
                  <a:srgbClr val="FFFFFF"/>
                </a:solidFill>
                <a:effectLst>
                  <a:glow rad="254000">
                    <a:srgbClr val="000000">
                      <a:alpha val="84000"/>
                    </a:srgbClr>
                  </a:glow>
                </a:effectLst>
                <a:latin typeface="Arial"/>
                <a:ea typeface="ＭＳ Ｐゴシック"/>
                <a:cs typeface="Arial"/>
              </a:rPr>
              <a:t>.</a:t>
            </a:r>
          </a:p>
          <a:p>
            <a:pPr marL="1909763" indent="-1909763" eaLnBrk="1" fontAlgn="auto" hangingPunct="1">
              <a:spcBef>
                <a:spcPts val="0"/>
              </a:spcBef>
              <a:spcAft>
                <a:spcPts val="0"/>
              </a:spcAft>
              <a:defRPr/>
            </a:pPr>
            <a:r>
              <a:rPr lang="en-US" b="1" kern="0" dirty="0" err="1">
                <a:solidFill>
                  <a:srgbClr val="FFFFFF"/>
                </a:solidFill>
                <a:effectLst>
                  <a:glow rad="254000">
                    <a:srgbClr val="000000">
                      <a:alpha val="84000"/>
                    </a:srgbClr>
                  </a:glow>
                </a:effectLst>
                <a:latin typeface="Arial"/>
                <a:ea typeface="ＭＳ Ｐゴシック"/>
                <a:cs typeface="Arial"/>
              </a:rPr>
              <a:t>Maximizer</a:t>
            </a:r>
            <a:r>
              <a:rPr lang="en-US" b="1" kern="0" dirty="0">
                <a:solidFill>
                  <a:srgbClr val="FFFFFF"/>
                </a:solidFill>
                <a:effectLst>
                  <a:glow rad="254000">
                    <a:srgbClr val="000000">
                      <a:alpha val="84000"/>
                    </a:srgbClr>
                  </a:glow>
                </a:effectLst>
                <a:latin typeface="Arial"/>
                <a:ea typeface="ＭＳ Ｐゴシック"/>
                <a:cs typeface="Arial"/>
              </a:rPr>
              <a:t> 7: Strengthen application with student </a:t>
            </a:r>
            <a:r>
              <a:rPr lang="en-US" b="1" kern="0" dirty="0">
                <a:solidFill>
                  <a:srgbClr val="FFFF00"/>
                </a:solidFill>
                <a:effectLst>
                  <a:glow rad="254000">
                    <a:srgbClr val="000000">
                      <a:alpha val="84000"/>
                    </a:srgbClr>
                  </a:glow>
                </a:effectLst>
                <a:latin typeface="Arial"/>
                <a:ea typeface="ＭＳ Ｐゴシック"/>
                <a:cs typeface="Arial"/>
              </a:rPr>
              <a:t>accountability</a:t>
            </a:r>
            <a:r>
              <a:rPr lang="en-US" b="1" kern="0" dirty="0">
                <a:solidFill>
                  <a:srgbClr val="FFFFFF"/>
                </a:solidFill>
                <a:effectLst>
                  <a:glow rad="254000">
                    <a:srgbClr val="000000">
                      <a:alpha val="84000"/>
                    </a:srgbClr>
                  </a:glow>
                </a:effectLst>
                <a:latin typeface="Arial"/>
                <a:ea typeface="ＭＳ Ｐゴシック"/>
                <a:cs typeface="Arial"/>
              </a:rPr>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668338" y="288925"/>
            <a:ext cx="78644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sz="4000" b="1">
                <a:solidFill>
                  <a:srgbClr val="FFFFFF"/>
                </a:solidFill>
                <a:ea typeface="SimSun" charset="0"/>
                <a:cs typeface="SimSun" charset="0"/>
              </a:rPr>
              <a:t>免费获得该讲解</a:t>
            </a:r>
            <a:r>
              <a:rPr lang="en-US" altLang="ja-JP" sz="4000" b="1">
                <a:solidFill>
                  <a:srgbClr val="FFFFFF"/>
                </a:solidFill>
                <a:cs typeface="Arial" charset="0"/>
              </a:rPr>
              <a:t>!</a:t>
            </a:r>
            <a:endParaRPr lang="en-US" sz="1400" b="1">
              <a:solidFill>
                <a:srgbClr val="FFFFFF"/>
              </a:solidFill>
              <a:cs typeface="Arial" charset="0"/>
            </a:endParaRPr>
          </a:p>
        </p:txBody>
      </p:sp>
      <p:sp>
        <p:nvSpPr>
          <p:cNvPr id="202757" name="Text Box 5"/>
          <p:cNvSpPr txBox="1">
            <a:spLocks noChangeArrowheads="1"/>
          </p:cNvSpPr>
          <p:nvPr/>
        </p:nvSpPr>
        <p:spPr bwMode="auto">
          <a:xfrm>
            <a:off x="596900" y="2133600"/>
            <a:ext cx="7912100" cy="32924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zh-CN" altLang="en-US" sz="10500" b="1">
                <a:solidFill>
                  <a:srgbClr val="FFFFFF"/>
                </a:solidFill>
                <a:ea typeface="SimSun" charset="0"/>
                <a:cs typeface="SimSun" charset="0"/>
              </a:rPr>
              <a:t>圣经学习</a:t>
            </a:r>
            <a:br>
              <a:rPr lang="zh-CN" altLang="en-US" sz="10500" b="1">
                <a:solidFill>
                  <a:srgbClr val="FFFFFF"/>
                </a:solidFill>
                <a:ea typeface="SimSun" charset="0"/>
                <a:cs typeface="SimSun" charset="0"/>
              </a:rPr>
            </a:br>
            <a:r>
              <a:rPr lang="zh-CN" altLang="en-US" sz="10500" b="1">
                <a:solidFill>
                  <a:srgbClr val="FFFFFF"/>
                </a:solidFill>
                <a:ea typeface="SimSun" charset="0"/>
                <a:cs typeface="SimSun" charset="0"/>
              </a:rPr>
              <a:t>下载</a:t>
            </a:r>
          </a:p>
        </p:txBody>
      </p:sp>
      <p:sp>
        <p:nvSpPr>
          <p:cNvPr id="78852" name="Rectangle 1026"/>
          <p:cNvSpPr>
            <a:spLocks noGrp="1" noChangeArrowheads="1"/>
          </p:cNvSpPr>
          <p:nvPr>
            <p:ph type="ctrTitle"/>
          </p:nvPr>
        </p:nvSpPr>
        <p:spPr>
          <a:xfrm>
            <a:off x="0" y="6891338"/>
            <a:ext cx="9144000" cy="685800"/>
          </a:xfrm>
        </p:spPr>
        <p:txBody>
          <a:bodyPr/>
          <a:lstStyle/>
          <a:p>
            <a:pPr eaLnBrk="1" hangingPunct="1"/>
            <a:r>
              <a:rPr lang="zh-CN" altLang="en-US" sz="3200" b="1">
                <a:solidFill>
                  <a:srgbClr val="FFFFFF"/>
                </a:solidFill>
                <a:latin typeface="Arial" charset="0"/>
                <a:ea typeface="SimSun" charset="0"/>
                <a:cs typeface="SimSun" charset="0"/>
              </a:rPr>
              <a:t>圣经学习链接地址</a:t>
            </a:r>
            <a:r>
              <a:rPr lang="zh-CN" altLang="en-US" sz="3200" b="1">
                <a:solidFill>
                  <a:srgbClr val="FFFFFF"/>
                </a:solidFill>
                <a:latin typeface="Arial" charset="0"/>
              </a:rPr>
              <a:t> </a:t>
            </a:r>
            <a:r>
              <a:rPr lang="en-US" altLang="ja-JP" sz="3200" b="1">
                <a:solidFill>
                  <a:srgbClr val="FFFFFF"/>
                </a:solidFill>
                <a:latin typeface="Arial" charset="0"/>
              </a:rPr>
              <a:t>biblestudydownloads.com</a:t>
            </a:r>
            <a:endParaRPr lang="en-US" sz="1100" b="1">
              <a:solidFill>
                <a:srgbClr val="FFFFFF"/>
              </a:solidFill>
              <a:latin typeface="Arial" charset="0"/>
            </a:endParaRPr>
          </a:p>
        </p:txBody>
      </p:sp>
      <p:sp>
        <p:nvSpPr>
          <p:cNvPr id="78853" name="Rectangle 1026"/>
          <p:cNvSpPr txBox="1">
            <a:spLocks noChangeArrowheads="1"/>
          </p:cNvSpPr>
          <p:nvPr/>
        </p:nvSpPr>
        <p:spPr bwMode="auto">
          <a:xfrm>
            <a:off x="19050" y="61245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sz="2800" b="1">
                <a:solidFill>
                  <a:srgbClr val="FFFFFF"/>
                </a:solidFill>
                <a:ea typeface="SimSun" charset="0"/>
                <a:cs typeface="SimSun" charset="0"/>
              </a:rPr>
              <a:t>圣经研读材料链接地址</a:t>
            </a:r>
            <a:r>
              <a:rPr lang="zh-CN" altLang="en-US" sz="2800" b="1">
                <a:solidFill>
                  <a:srgbClr val="FFFFFF"/>
                </a:solidFill>
                <a:ea typeface="MS PGothic" charset="0"/>
                <a:cs typeface="MS PGothic" charset="0"/>
              </a:rPr>
              <a:t> </a:t>
            </a:r>
            <a:r>
              <a:rPr lang="en-US" altLang="ja-JP" sz="3200" b="1">
                <a:solidFill>
                  <a:srgbClr val="FFFFFF"/>
                </a:solidFill>
                <a:ea typeface="MS PGothic" charset="0"/>
                <a:cs typeface="MS PGothic" charset="0"/>
              </a:rPr>
              <a:t>biblestudydownloads.com</a:t>
            </a:r>
            <a:endParaRPr lang="en-US" sz="1100" b="1">
              <a:solidFill>
                <a:srgbClr val="FFFFFF"/>
              </a:solidFill>
              <a:ea typeface="MS PGothic" charset="0"/>
              <a:cs typeface="MS PGothic"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ea typeface="ＭＳ Ｐゴシック" charset="0"/>
                <a:cs typeface="ＭＳ Ｐゴシック" charset="0"/>
              </a:rPr>
              <a:t>Black</a:t>
            </a:r>
            <a:endParaRPr lang="en-US">
              <a:solidFill>
                <a:schemeClr val="bg1"/>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8194" name="Rectangle 2"/>
          <p:cNvSpPr>
            <a:spLocks noGrp="1" noChangeArrowheads="1"/>
          </p:cNvSpPr>
          <p:nvPr>
            <p:ph type="ctrTitle"/>
          </p:nvPr>
        </p:nvSpPr>
        <p:spPr>
          <a:xfrm>
            <a:off x="609600" y="609600"/>
            <a:ext cx="8001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zh-CN" altLang="en-US" sz="2800">
                <a:latin typeface="Arial" charset="0"/>
                <a:ea typeface="ＭＳ Ｐゴシック" charset="0"/>
                <a:cs typeface="Arial" charset="0"/>
              </a:rPr>
              <a:t>准备解经的过程</a:t>
            </a:r>
            <a:r>
              <a:rPr lang="en-US" altLang="zh-CN" sz="2800">
                <a:latin typeface="Arial" charset="0"/>
                <a:ea typeface="ＭＳ Ｐゴシック" charset="0"/>
                <a:cs typeface="Arial" charset="0"/>
              </a:rPr>
              <a:t> </a:t>
            </a:r>
            <a:br>
              <a:rPr lang="en-US" altLang="zh-CN" sz="2800">
                <a:latin typeface="Arial" charset="0"/>
                <a:ea typeface="ＭＳ Ｐゴシック" charset="0"/>
                <a:cs typeface="Arial" charset="0"/>
              </a:rPr>
            </a:br>
            <a:r>
              <a:rPr lang="en-GB" altLang="zh-CN" sz="2400">
                <a:latin typeface="Arial" charset="0"/>
                <a:ea typeface="ＭＳ Ｐゴシック" charset="0"/>
                <a:cs typeface="Arial" charset="0"/>
              </a:rPr>
              <a:t>The Preparing Expository Sermons</a:t>
            </a:r>
            <a:endParaRPr lang="en-US" sz="2400">
              <a:latin typeface="Arial" charset="0"/>
              <a:ea typeface="ＭＳ Ｐゴシック" charset="0"/>
              <a:cs typeface="Arial" charset="0"/>
            </a:endParaRPr>
          </a:p>
        </p:txBody>
      </p:sp>
      <p:sp>
        <p:nvSpPr>
          <p:cNvPr id="44035"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useBgFill="1">
        <p:nvSpPr>
          <p:cNvPr id="1288196" name="Rectangle 4"/>
          <p:cNvSpPr>
            <a:spLocks noChangeArrowheads="1"/>
          </p:cNvSpPr>
          <p:nvPr/>
        </p:nvSpPr>
        <p:spPr bwMode="auto">
          <a:xfrm>
            <a:off x="1000125" y="1447800"/>
            <a:ext cx="7305675" cy="304800"/>
          </a:xfrm>
          <a:prstGeom prst="rect">
            <a:avLst/>
          </a:prstGeom>
          <a:ln w="12700">
            <a:noFill/>
            <a:miter lim="800000"/>
            <a:headEnd/>
            <a:tailEnd/>
          </a:ln>
          <a:effectLst/>
        </p:spPr>
        <p:txBody>
          <a:bodyPr lIns="90487" tIns="44450" rIns="90487" bIns="44450" anchor="ctr"/>
          <a:lstStyle/>
          <a:p>
            <a:pPr algn="ctr">
              <a:defRPr/>
            </a:pPr>
            <a:r>
              <a:rPr lang="en-US" sz="1800" b="1">
                <a:solidFill>
                  <a:srgbClr val="FFFF00"/>
                </a:solidFill>
                <a:effectLst>
                  <a:outerShdw blurRad="38100" dist="38100" dir="2700000" algn="tl">
                    <a:srgbClr val="000000"/>
                  </a:outerShdw>
                </a:effectLst>
                <a:cs typeface="Arial" charset="0"/>
              </a:rPr>
              <a:t>Based on Ramesh Richard's text, </a:t>
            </a:r>
            <a:r>
              <a:rPr lang="en-US" sz="1800" b="1" i="1">
                <a:solidFill>
                  <a:srgbClr val="FFFF00"/>
                </a:solidFill>
                <a:effectLst>
                  <a:outerShdw blurRad="38100" dist="38100" dir="2700000" algn="tl">
                    <a:srgbClr val="000000"/>
                  </a:outerShdw>
                </a:effectLst>
                <a:cs typeface="Arial" charset="0"/>
              </a:rPr>
              <a:t>Preparing Expository Sermons</a:t>
            </a:r>
          </a:p>
        </p:txBody>
      </p:sp>
      <p:sp>
        <p:nvSpPr>
          <p:cNvPr id="1288197"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研究</a:t>
            </a:r>
            <a:endParaRPr lang="en-US" b="1">
              <a:solidFill>
                <a:srgbClr val="FFFF00"/>
              </a:solidFill>
              <a:effectLst>
                <a:outerShdw blurRad="38100" dist="38100" dir="2700000" algn="tl">
                  <a:srgbClr val="000000"/>
                </a:outerShdw>
              </a:effectLst>
              <a:cs typeface="Arial" charset="0"/>
            </a:endParaRPr>
          </a:p>
        </p:txBody>
      </p:sp>
      <p:sp>
        <p:nvSpPr>
          <p:cNvPr id="44038"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4039"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4040"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1" name="Rectangle 9"/>
          <p:cNvSpPr>
            <a:spLocks noChangeArrowheads="1"/>
          </p:cNvSpPr>
          <p:nvPr/>
        </p:nvSpPr>
        <p:spPr bwMode="auto">
          <a:xfrm>
            <a:off x="1995488" y="4419600"/>
            <a:ext cx="798512"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结构</a:t>
            </a:r>
            <a:endParaRPr lang="en-US" b="1">
              <a:solidFill>
                <a:srgbClr val="FFFF00"/>
              </a:solidFill>
              <a:effectLst>
                <a:outerShdw blurRad="38100" dist="38100" dir="2700000" algn="tl">
                  <a:srgbClr val="000000"/>
                </a:outerShdw>
              </a:effectLst>
              <a:cs typeface="Arial" charset="0"/>
            </a:endParaRPr>
          </a:p>
        </p:txBody>
      </p:sp>
      <p:sp>
        <p:nvSpPr>
          <p:cNvPr id="1288202" name="Rectangle 10"/>
          <p:cNvSpPr>
            <a:spLocks noChangeArrowheads="1"/>
          </p:cNvSpPr>
          <p:nvPr/>
        </p:nvSpPr>
        <p:spPr bwMode="auto">
          <a:xfrm>
            <a:off x="5929313" y="5181600"/>
            <a:ext cx="798512"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讲道</a:t>
            </a:r>
            <a:endParaRPr lang="en-US" b="1">
              <a:solidFill>
                <a:srgbClr val="FFFF00"/>
              </a:solidFill>
              <a:effectLst>
                <a:outerShdw blurRad="38100" dist="38100" dir="2700000" algn="tl">
                  <a:srgbClr val="000000"/>
                </a:outerShdw>
              </a:effectLst>
              <a:cs typeface="Arial" charset="0"/>
            </a:endParaRPr>
          </a:p>
        </p:txBody>
      </p:sp>
      <p:sp>
        <p:nvSpPr>
          <p:cNvPr id="1288203" name="Rectangle 11"/>
          <p:cNvSpPr>
            <a:spLocks noChangeArrowheads="1"/>
          </p:cNvSpPr>
          <p:nvPr/>
        </p:nvSpPr>
        <p:spPr bwMode="auto">
          <a:xfrm>
            <a:off x="5638800" y="4419600"/>
            <a:ext cx="798513"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结构</a:t>
            </a:r>
            <a:endParaRPr lang="en-US" b="1">
              <a:solidFill>
                <a:srgbClr val="FFFF00"/>
              </a:solidFill>
              <a:effectLst>
                <a:outerShdw blurRad="38100" dist="38100" dir="2700000" algn="tl">
                  <a:srgbClr val="000000"/>
                </a:outerShdw>
              </a:effectLst>
              <a:cs typeface="Arial" charset="0"/>
            </a:endParaRPr>
          </a:p>
        </p:txBody>
      </p:sp>
      <p:sp>
        <p:nvSpPr>
          <p:cNvPr id="44044"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5" name="Rectangle 13"/>
          <p:cNvSpPr>
            <a:spLocks noChangeArrowheads="1"/>
          </p:cNvSpPr>
          <p:nvPr/>
        </p:nvSpPr>
        <p:spPr bwMode="auto">
          <a:xfrm>
            <a:off x="2438400" y="3643313"/>
            <a:ext cx="7985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CPT</a:t>
            </a:r>
          </a:p>
        </p:txBody>
      </p:sp>
      <p:sp>
        <p:nvSpPr>
          <p:cNvPr id="44046"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404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8" name="Rectangle 16"/>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CPS</a:t>
            </a:r>
          </a:p>
        </p:txBody>
      </p:sp>
      <p:sp>
        <p:nvSpPr>
          <p:cNvPr id="1288209" name="Rectangle 17"/>
          <p:cNvSpPr>
            <a:spLocks noChangeArrowheads="1"/>
          </p:cNvSpPr>
          <p:nvPr/>
        </p:nvSpPr>
        <p:spPr bwMode="auto">
          <a:xfrm>
            <a:off x="3429000" y="2805113"/>
            <a:ext cx="1773238"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目的的骄梁</a:t>
            </a:r>
            <a:endParaRPr lang="en-US" b="1">
              <a:solidFill>
                <a:srgbClr val="FFFF00"/>
              </a:solidFill>
              <a:effectLst>
                <a:outerShdw blurRad="38100" dist="38100" dir="2700000" algn="tl">
                  <a:srgbClr val="000000"/>
                </a:outerShdw>
              </a:effectLst>
              <a:cs typeface="Arial" charset="0"/>
            </a:endParaRPr>
          </a:p>
        </p:txBody>
      </p:sp>
      <p:sp>
        <p:nvSpPr>
          <p:cNvPr id="1288210" name="Rectangle 18"/>
          <p:cNvSpPr>
            <a:spLocks noChangeArrowheads="1"/>
          </p:cNvSpPr>
          <p:nvPr/>
        </p:nvSpPr>
        <p:spPr bwMode="auto">
          <a:xfrm>
            <a:off x="4213225" y="2336800"/>
            <a:ext cx="857250" cy="458788"/>
          </a:xfrm>
          <a:prstGeom prst="rect">
            <a:avLst/>
          </a:prstGeom>
          <a:noFill/>
          <a:ln w="12700">
            <a:noFill/>
            <a:miter lim="800000"/>
            <a:headEnd/>
            <a:tailEnd/>
          </a:ln>
          <a:effectLst/>
        </p:spPr>
        <p:txBody>
          <a:bodyPr wrap="none"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cs typeface="Arial" charset="0"/>
              </a:rPr>
              <a:t>头脑</a:t>
            </a:r>
            <a:endParaRPr lang="en-US" b="1" i="1">
              <a:solidFill>
                <a:srgbClr val="FDE3BA"/>
              </a:solidFill>
              <a:effectLst>
                <a:outerShdw blurRad="38100" dist="38100" dir="2700000" algn="tl">
                  <a:srgbClr val="000000"/>
                </a:outerShdw>
              </a:effectLst>
              <a:cs typeface="Arial" charset="0"/>
            </a:endParaRPr>
          </a:p>
        </p:txBody>
      </p:sp>
      <p:sp>
        <p:nvSpPr>
          <p:cNvPr id="1288211" name="Rectangle 19"/>
          <p:cNvSpPr>
            <a:spLocks noChangeArrowheads="1"/>
          </p:cNvSpPr>
          <p:nvPr/>
        </p:nvSpPr>
        <p:spPr bwMode="auto">
          <a:xfrm>
            <a:off x="4102100" y="3708400"/>
            <a:ext cx="10795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cs typeface="Arial" charset="0"/>
              </a:rPr>
              <a:t>心</a:t>
            </a:r>
            <a:endParaRPr lang="en-US" b="1" i="1">
              <a:solidFill>
                <a:srgbClr val="FDE3BA"/>
              </a:solidFill>
              <a:effectLst>
                <a:outerShdw blurRad="38100" dist="38100" dir="2700000" algn="tl">
                  <a:srgbClr val="000000"/>
                </a:outerShdw>
              </a:effectLst>
              <a:cs typeface="Arial" charset="0"/>
            </a:endParaRPr>
          </a:p>
        </p:txBody>
      </p:sp>
      <p:sp>
        <p:nvSpPr>
          <p:cNvPr id="1288212" name="Rectangle 20"/>
          <p:cNvSpPr>
            <a:spLocks noChangeArrowheads="1"/>
          </p:cNvSpPr>
          <p:nvPr/>
        </p:nvSpPr>
        <p:spPr bwMode="auto">
          <a:xfrm>
            <a:off x="3949700" y="4470400"/>
            <a:ext cx="13843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cs typeface="Arial" charset="0"/>
              </a:rPr>
              <a:t>骨骼</a:t>
            </a:r>
            <a:endParaRPr lang="en-US" b="1" i="1">
              <a:solidFill>
                <a:srgbClr val="FDE3BA"/>
              </a:solidFill>
              <a:effectLst>
                <a:outerShdw blurRad="38100" dist="38100" dir="2700000" algn="tl">
                  <a:srgbClr val="000000"/>
                </a:outerShdw>
              </a:effectLst>
              <a:cs typeface="Arial" charset="0"/>
            </a:endParaRPr>
          </a:p>
        </p:txBody>
      </p:sp>
      <p:sp>
        <p:nvSpPr>
          <p:cNvPr id="1288213" name="Rectangle 21"/>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cs typeface="Arial" charset="0"/>
              </a:rPr>
              <a:t>肉体</a:t>
            </a:r>
            <a:endParaRPr lang="en-US" b="1" i="1">
              <a:solidFill>
                <a:srgbClr val="FDE3BA"/>
              </a:solidFill>
              <a:effectLst>
                <a:outerShdw blurRad="38100" dist="38100" dir="2700000" algn="tl">
                  <a:srgbClr val="000000"/>
                </a:outerShdw>
              </a:effectLst>
              <a:cs typeface="Arial" charset="0"/>
            </a:endParaRPr>
          </a:p>
        </p:txBody>
      </p:sp>
      <p:sp>
        <p:nvSpPr>
          <p:cNvPr id="44054"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4055"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4056"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4057"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4058"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4059"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20" name="Rectangle 28"/>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cs typeface="Arial" charset="0"/>
              </a:rPr>
              <a:t>经文</a:t>
            </a:r>
            <a:endParaRPr lang="en-US" b="1">
              <a:solidFill>
                <a:srgbClr val="D49FFF"/>
              </a:solidFill>
              <a:effectLst>
                <a:outerShdw blurRad="38100" dist="38100" dir="2700000" algn="tl">
                  <a:srgbClr val="000000"/>
                </a:outerShdw>
              </a:effectLst>
              <a:cs typeface="Arial" charset="0"/>
            </a:endParaRPr>
          </a:p>
        </p:txBody>
      </p:sp>
      <p:sp>
        <p:nvSpPr>
          <p:cNvPr id="1288221" name="Rectangle 29"/>
          <p:cNvSpPr>
            <a:spLocks noChangeArrowheads="1"/>
          </p:cNvSpPr>
          <p:nvPr/>
        </p:nvSpPr>
        <p:spPr bwMode="auto">
          <a:xfrm>
            <a:off x="57705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cs typeface="Arial" charset="0"/>
              </a:rPr>
              <a:t>讲道</a:t>
            </a:r>
            <a:endParaRPr lang="en-US" b="1">
              <a:solidFill>
                <a:srgbClr val="D49FFF"/>
              </a:solidFill>
              <a:effectLst>
                <a:outerShdw blurRad="38100" dist="38100" dir="2700000" algn="tl">
                  <a:srgbClr val="000000"/>
                </a:outerShdw>
              </a:effectLst>
              <a:cs typeface="Arial" charset="0"/>
            </a:endParaRPr>
          </a:p>
        </p:txBody>
      </p:sp>
      <p:sp>
        <p:nvSpPr>
          <p:cNvPr id="1288222" name="Rectangle 30"/>
          <p:cNvSpPr>
            <a:spLocks noChangeArrowheads="1"/>
          </p:cNvSpPr>
          <p:nvPr/>
        </p:nvSpPr>
        <p:spPr bwMode="auto">
          <a:xfrm>
            <a:off x="519113" y="5486400"/>
            <a:ext cx="1054100"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 </a:t>
            </a:r>
            <a:r>
              <a:rPr lang="zh-CN" altLang="en-US" sz="1400" b="1">
                <a:solidFill>
                  <a:srgbClr val="FFFFFF"/>
                </a:solidFill>
                <a:effectLst>
                  <a:outerShdw blurRad="38100" dist="38100" dir="2700000" algn="tl">
                    <a:srgbClr val="000000"/>
                  </a:outerShdw>
                </a:effectLst>
                <a:cs typeface="Arial" charset="0"/>
              </a:rPr>
              <a:t>选择经文</a:t>
            </a:r>
            <a:endParaRPr lang="en-US" sz="1400" b="1">
              <a:solidFill>
                <a:srgbClr val="FFFFFF"/>
              </a:solidFill>
              <a:effectLst>
                <a:outerShdw blurRad="38100" dist="38100" dir="2700000" algn="tl">
                  <a:srgbClr val="000000"/>
                </a:outerShdw>
              </a:effectLst>
              <a:cs typeface="Arial" charset="0"/>
            </a:endParaRPr>
          </a:p>
        </p:txBody>
      </p:sp>
      <p:sp>
        <p:nvSpPr>
          <p:cNvPr id="1288223" name="Rectangle 31"/>
          <p:cNvSpPr>
            <a:spLocks noChangeArrowheads="1"/>
          </p:cNvSpPr>
          <p:nvPr/>
        </p:nvSpPr>
        <p:spPr bwMode="auto">
          <a:xfrm>
            <a:off x="519113" y="5181600"/>
            <a:ext cx="1054100"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2 </a:t>
            </a:r>
            <a:r>
              <a:rPr lang="zh-CN" altLang="en-US" sz="1400" b="1">
                <a:solidFill>
                  <a:srgbClr val="FFFFFF"/>
                </a:solidFill>
                <a:effectLst>
                  <a:outerShdw blurRad="38100" dist="38100" dir="2700000" algn="tl">
                    <a:srgbClr val="000000"/>
                  </a:outerShdw>
                </a:effectLst>
                <a:cs typeface="Arial" charset="0"/>
              </a:rPr>
              <a:t>分析经文</a:t>
            </a:r>
            <a:endParaRPr lang="en-US" sz="1400" b="1">
              <a:solidFill>
                <a:srgbClr val="FFFFFF"/>
              </a:solidFill>
              <a:effectLst>
                <a:outerShdw blurRad="38100" dist="38100" dir="2700000" algn="tl">
                  <a:srgbClr val="000000"/>
                </a:outerShdw>
              </a:effectLst>
              <a:cs typeface="Arial" charset="0"/>
            </a:endParaRPr>
          </a:p>
        </p:txBody>
      </p:sp>
      <p:sp>
        <p:nvSpPr>
          <p:cNvPr id="1288224" name="Rectangle 32"/>
          <p:cNvSpPr>
            <a:spLocks noChangeArrowheads="1"/>
          </p:cNvSpPr>
          <p:nvPr/>
        </p:nvSpPr>
        <p:spPr bwMode="auto">
          <a:xfrm>
            <a:off x="595313" y="4443413"/>
            <a:ext cx="14017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3.1 </a:t>
            </a:r>
            <a:r>
              <a:rPr lang="zh-CN" altLang="en-US" sz="1400" b="1">
                <a:solidFill>
                  <a:srgbClr val="FFFFFF"/>
                </a:solidFill>
                <a:effectLst>
                  <a:outerShdw blurRad="38100" dist="38100" dir="2700000" algn="tl">
                    <a:srgbClr val="000000"/>
                  </a:outerShdw>
                </a:effectLst>
                <a:cs typeface="Arial" charset="0"/>
              </a:rPr>
              <a:t>解经的概述</a:t>
            </a:r>
            <a:endParaRPr lang="en-US" sz="1400" b="1">
              <a:solidFill>
                <a:srgbClr val="FFFFFF"/>
              </a:solidFill>
              <a:effectLst>
                <a:outerShdw blurRad="38100" dist="38100" dir="2700000" algn="tl">
                  <a:srgbClr val="000000"/>
                </a:outerShdw>
              </a:effectLst>
              <a:cs typeface="Arial" charset="0"/>
            </a:endParaRPr>
          </a:p>
        </p:txBody>
      </p:sp>
      <p:sp>
        <p:nvSpPr>
          <p:cNvPr id="1288225" name="Rectangle 33"/>
          <p:cNvSpPr>
            <a:spLocks noChangeArrowheads="1"/>
          </p:cNvSpPr>
          <p:nvPr/>
        </p:nvSpPr>
        <p:spPr bwMode="auto">
          <a:xfrm>
            <a:off x="671513" y="3757613"/>
            <a:ext cx="1387475"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3.2 </a:t>
            </a:r>
            <a:r>
              <a:rPr lang="zh-CN" altLang="en-US" sz="1400" b="1">
                <a:solidFill>
                  <a:srgbClr val="FFFFFF"/>
                </a:solidFill>
                <a:effectLst>
                  <a:outerShdw blurRad="38100" dist="38100" dir="2700000" algn="tl">
                    <a:srgbClr val="000000"/>
                  </a:outerShdw>
                </a:effectLst>
                <a:cs typeface="Arial" charset="0"/>
              </a:rPr>
              <a:t>解经的概念</a:t>
            </a:r>
            <a:endParaRPr lang="en-US" sz="1400" b="1">
              <a:solidFill>
                <a:srgbClr val="FFFFFF"/>
              </a:solidFill>
              <a:effectLst>
                <a:outerShdw blurRad="38100" dist="38100" dir="2700000" algn="tl">
                  <a:srgbClr val="000000"/>
                </a:outerShdw>
              </a:effectLst>
              <a:cs typeface="Arial" charset="0"/>
            </a:endParaRPr>
          </a:p>
        </p:txBody>
      </p:sp>
      <p:sp>
        <p:nvSpPr>
          <p:cNvPr id="1288226" name="Rectangle 34"/>
          <p:cNvSpPr>
            <a:spLocks noChangeArrowheads="1"/>
          </p:cNvSpPr>
          <p:nvPr/>
        </p:nvSpPr>
        <p:spPr bwMode="auto">
          <a:xfrm>
            <a:off x="1281113" y="2690813"/>
            <a:ext cx="1868487"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4   </a:t>
            </a:r>
            <a:r>
              <a:rPr lang="zh-CN" altLang="en-US" sz="1400" b="1">
                <a:solidFill>
                  <a:srgbClr val="FFFFFF"/>
                </a:solidFill>
                <a:effectLst>
                  <a:outerShdw blurRad="38100" dist="38100" dir="2700000" algn="tl">
                    <a:srgbClr val="000000"/>
                  </a:outerShdw>
                </a:effectLst>
                <a:cs typeface="Arial" charset="0"/>
              </a:rPr>
              <a:t>三个发展性的问题</a:t>
            </a:r>
            <a:endParaRPr lang="en-US" sz="1400" b="1">
              <a:solidFill>
                <a:srgbClr val="FFFFFF"/>
              </a:solidFill>
              <a:effectLst>
                <a:outerShdw blurRad="38100" dist="38100" dir="2700000" algn="tl">
                  <a:srgbClr val="000000"/>
                </a:outerShdw>
              </a:effectLst>
              <a:cs typeface="Arial" charset="0"/>
            </a:endParaRPr>
          </a:p>
        </p:txBody>
      </p:sp>
      <p:sp>
        <p:nvSpPr>
          <p:cNvPr id="1288227" name="Rectangle 35"/>
          <p:cNvSpPr>
            <a:spLocks noChangeArrowheads="1"/>
          </p:cNvSpPr>
          <p:nvPr/>
        </p:nvSpPr>
        <p:spPr bwMode="auto">
          <a:xfrm>
            <a:off x="3338513" y="2157413"/>
            <a:ext cx="1589087"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5 </a:t>
            </a:r>
            <a:r>
              <a:rPr lang="zh-CN" altLang="en-US" sz="1400" b="1">
                <a:solidFill>
                  <a:srgbClr val="FFFFFF"/>
                </a:solidFill>
                <a:effectLst>
                  <a:outerShdw blurRad="38100" dist="38100" dir="2700000" algn="tl">
                    <a:srgbClr val="000000"/>
                  </a:outerShdw>
                </a:effectLst>
                <a:cs typeface="Arial" charset="0"/>
              </a:rPr>
              <a:t>理想的听众回应</a:t>
            </a:r>
            <a:endParaRPr lang="en-US" sz="1400" b="1">
              <a:solidFill>
                <a:srgbClr val="FFFFFF"/>
              </a:solidFill>
              <a:effectLst>
                <a:outerShdw blurRad="38100" dist="38100" dir="2700000" algn="tl">
                  <a:srgbClr val="000000"/>
                </a:outerShdw>
              </a:effectLst>
              <a:cs typeface="Arial" charset="0"/>
            </a:endParaRPr>
          </a:p>
        </p:txBody>
      </p:sp>
      <p:sp>
        <p:nvSpPr>
          <p:cNvPr id="1288228" name="Rectangle 36"/>
          <p:cNvSpPr>
            <a:spLocks noChangeArrowheads="1"/>
          </p:cNvSpPr>
          <p:nvPr/>
        </p:nvSpPr>
        <p:spPr bwMode="auto">
          <a:xfrm>
            <a:off x="6843713" y="3757613"/>
            <a:ext cx="1247775"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6 </a:t>
            </a:r>
            <a:r>
              <a:rPr lang="zh-CN" altLang="en-US" sz="1400" b="1">
                <a:solidFill>
                  <a:srgbClr val="FFFFFF"/>
                </a:solidFill>
                <a:effectLst>
                  <a:outerShdw blurRad="38100" dist="38100" dir="2700000" algn="tl">
                    <a:srgbClr val="000000"/>
                  </a:outerShdw>
                </a:effectLst>
                <a:cs typeface="Arial" charset="0"/>
              </a:rPr>
              <a:t>讲道的概念</a:t>
            </a:r>
            <a:endParaRPr lang="en-US" sz="1400" b="1">
              <a:solidFill>
                <a:srgbClr val="FFFFFF"/>
              </a:solidFill>
              <a:effectLst>
                <a:outerShdw blurRad="38100" dist="38100" dir="2700000" algn="tl">
                  <a:srgbClr val="000000"/>
                </a:outerShdw>
              </a:effectLst>
              <a:cs typeface="Arial" charset="0"/>
            </a:endParaRPr>
          </a:p>
        </p:txBody>
      </p:sp>
      <p:sp>
        <p:nvSpPr>
          <p:cNvPr id="1288229" name="Rectangle 37"/>
          <p:cNvSpPr>
            <a:spLocks noChangeArrowheads="1"/>
          </p:cNvSpPr>
          <p:nvPr/>
        </p:nvSpPr>
        <p:spPr bwMode="auto">
          <a:xfrm>
            <a:off x="7339013" y="4191000"/>
            <a:ext cx="1285875" cy="7366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7 </a:t>
            </a:r>
            <a:r>
              <a:rPr lang="zh-CN" altLang="en-US" sz="1400" b="1">
                <a:solidFill>
                  <a:srgbClr val="FFFFFF"/>
                </a:solidFill>
                <a:effectLst>
                  <a:outerShdw blurRad="38100" dist="38100" dir="2700000" algn="tl">
                    <a:srgbClr val="000000"/>
                  </a:outerShdw>
                </a:effectLst>
                <a:cs typeface="Arial" charset="0"/>
              </a:rPr>
              <a:t>讲道的概述</a:t>
            </a:r>
            <a:endParaRPr lang="en-US" altLang="ja-JP" sz="1400" b="1">
              <a:solidFill>
                <a:srgbClr val="FFFFFF"/>
              </a:solidFill>
              <a:effectLst>
                <a:outerShdw blurRad="38100" dist="38100" dir="2700000" algn="tl">
                  <a:srgbClr val="000000"/>
                </a:outerShdw>
              </a:effectLst>
              <a:cs typeface="Arial" charset="0"/>
            </a:endParaRPr>
          </a:p>
          <a:p>
            <a:pPr>
              <a:defRPr/>
            </a:pPr>
            <a:r>
              <a:rPr lang="en-US" sz="1400" b="1">
                <a:solidFill>
                  <a:srgbClr val="FFFFFF"/>
                </a:solidFill>
                <a:effectLst>
                  <a:outerShdw blurRad="38100" dist="38100" dir="2700000" algn="tl">
                    <a:srgbClr val="000000"/>
                  </a:outerShdw>
                </a:effectLst>
                <a:cs typeface="Arial" charset="0"/>
              </a:rPr>
              <a:t>8 </a:t>
            </a:r>
            <a:r>
              <a:rPr lang="zh-CN" altLang="en-US" sz="1400" b="1">
                <a:solidFill>
                  <a:srgbClr val="FFFFFF"/>
                </a:solidFill>
                <a:effectLst>
                  <a:outerShdw blurRad="38100" dist="38100" dir="2700000" algn="tl">
                    <a:srgbClr val="000000"/>
                  </a:outerShdw>
                </a:effectLst>
                <a:cs typeface="Arial" charset="0"/>
              </a:rPr>
              <a:t>明晰</a:t>
            </a:r>
            <a:endParaRPr lang="en-US" altLang="ja-JP" sz="1400" b="1">
              <a:solidFill>
                <a:srgbClr val="FFFFFF"/>
              </a:solidFill>
              <a:effectLst>
                <a:outerShdw blurRad="38100" dist="38100" dir="2700000" algn="tl">
                  <a:srgbClr val="000000"/>
                </a:outerShdw>
              </a:effectLst>
              <a:cs typeface="Arial" charset="0"/>
            </a:endParaRPr>
          </a:p>
          <a:p>
            <a:pPr>
              <a:defRPr/>
            </a:pPr>
            <a:r>
              <a:rPr lang="en-US" sz="1400" b="1">
                <a:solidFill>
                  <a:srgbClr val="FFFFFF"/>
                </a:solidFill>
                <a:effectLst>
                  <a:outerShdw blurRad="38100" dist="38100" dir="2700000" algn="tl">
                    <a:srgbClr val="000000"/>
                  </a:outerShdw>
                </a:effectLst>
                <a:cs typeface="Arial" charset="0"/>
              </a:rPr>
              <a:t>9 </a:t>
            </a:r>
            <a:r>
              <a:rPr lang="zh-CN" altLang="en-US" sz="1400" b="1">
                <a:solidFill>
                  <a:srgbClr val="FFFFFF"/>
                </a:solidFill>
                <a:effectLst>
                  <a:outerShdw blurRad="38100" dist="38100" dir="2700000" algn="tl">
                    <a:srgbClr val="000000"/>
                  </a:outerShdw>
                </a:effectLst>
                <a:cs typeface="Arial" charset="0"/>
              </a:rPr>
              <a:t>开场白</a:t>
            </a:r>
            <a:r>
              <a:rPr lang="en-US" altLang="ja-JP" sz="1400" b="1">
                <a:solidFill>
                  <a:srgbClr val="FFFFFF"/>
                </a:solidFill>
                <a:effectLst>
                  <a:outerShdw blurRad="38100" dist="38100" dir="2700000" algn="tl">
                    <a:srgbClr val="000000"/>
                  </a:outerShdw>
                </a:effectLst>
                <a:cs typeface="Arial" charset="0"/>
              </a:rPr>
              <a:t>/</a:t>
            </a:r>
            <a:r>
              <a:rPr lang="zh-CN" altLang="en-US" sz="1400" b="1">
                <a:solidFill>
                  <a:srgbClr val="FFFFFF"/>
                </a:solidFill>
                <a:effectLst>
                  <a:outerShdw blurRad="38100" dist="38100" dir="2700000" algn="tl">
                    <a:srgbClr val="000000"/>
                  </a:outerShdw>
                </a:effectLst>
                <a:cs typeface="Arial" charset="0"/>
              </a:rPr>
              <a:t>结论</a:t>
            </a:r>
            <a:endParaRPr lang="en-US" sz="1400" b="1">
              <a:solidFill>
                <a:srgbClr val="FFFFFF"/>
              </a:solidFill>
              <a:effectLst>
                <a:outerShdw blurRad="38100" dist="38100" dir="2700000" algn="tl">
                  <a:srgbClr val="000000"/>
                </a:outerShdw>
              </a:effectLst>
              <a:cs typeface="Arial" charset="0"/>
            </a:endParaRPr>
          </a:p>
        </p:txBody>
      </p:sp>
      <p:sp>
        <p:nvSpPr>
          <p:cNvPr id="1288230" name="Rectangle 38"/>
          <p:cNvSpPr>
            <a:spLocks noChangeArrowheads="1"/>
          </p:cNvSpPr>
          <p:nvPr/>
        </p:nvSpPr>
        <p:spPr bwMode="auto">
          <a:xfrm>
            <a:off x="7377113" y="5281613"/>
            <a:ext cx="1030287"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10 MSS &amp;</a:t>
            </a:r>
          </a:p>
          <a:p>
            <a:pPr>
              <a:defRPr/>
            </a:pPr>
            <a:r>
              <a:rPr lang="en-US" sz="1400" b="1">
                <a:solidFill>
                  <a:srgbClr val="FFFFFF"/>
                </a:solidFill>
                <a:effectLst>
                  <a:outerShdw blurRad="38100" dist="38100" dir="2700000" algn="tl">
                    <a:srgbClr val="000000"/>
                  </a:outerShdw>
                </a:effectLst>
                <a:cs typeface="Arial" charset="0"/>
              </a:rPr>
              <a:t>     </a:t>
            </a:r>
            <a:r>
              <a:rPr lang="zh-CN" altLang="en-US" sz="1400" b="1">
                <a:solidFill>
                  <a:srgbClr val="FFFFFF"/>
                </a:solidFill>
                <a:effectLst>
                  <a:outerShdw blurRad="38100" dist="38100" dir="2700000" algn="tl">
                    <a:srgbClr val="000000"/>
                  </a:outerShdw>
                </a:effectLst>
                <a:cs typeface="Arial" charset="0"/>
              </a:rPr>
              <a:t>讲道</a:t>
            </a:r>
            <a:endParaRPr lang="en-US" sz="1400" b="1">
              <a:solidFill>
                <a:srgbClr val="FFFFFF"/>
              </a:solidFill>
              <a:effectLst>
                <a:outerShdw blurRad="38100" dist="38100" dir="2700000" algn="tl">
                  <a:srgbClr val="000000"/>
                </a:outerShdw>
              </a:effectLst>
              <a:cs typeface="Arial" charset="0"/>
            </a:endParaRPr>
          </a:p>
        </p:txBody>
      </p:sp>
      <p:sp>
        <p:nvSpPr>
          <p:cNvPr id="128823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a:defRPr/>
            </a:pPr>
            <a:r>
              <a:rPr lang="zh-CN" altLang="en-US" sz="1400" b="1">
                <a:solidFill>
                  <a:srgbClr val="FFFFFF"/>
                </a:solidFill>
                <a:effectLst>
                  <a:outerShdw blurRad="38100" dist="38100" dir="2700000" algn="tl">
                    <a:srgbClr val="000000"/>
                  </a:outerShdw>
                </a:effectLst>
                <a:cs typeface="Arial" charset="0"/>
              </a:rPr>
              <a:t>白色的字体显示</a:t>
            </a:r>
            <a:r>
              <a:rPr lang="en-GB" altLang="zh-CN" sz="1400" b="1">
                <a:solidFill>
                  <a:srgbClr val="FFFFFF"/>
                </a:solidFill>
                <a:effectLst>
                  <a:outerShdw blurRad="38100" dist="38100" dir="2700000" algn="tl">
                    <a:srgbClr val="000000"/>
                  </a:outerShdw>
                </a:effectLst>
                <a:cs typeface="Arial" charset="0"/>
              </a:rPr>
              <a:t>10</a:t>
            </a:r>
            <a:r>
              <a:rPr lang="zh-CN" altLang="en-US" sz="1400" b="1">
                <a:solidFill>
                  <a:srgbClr val="FFFFFF"/>
                </a:solidFill>
                <a:effectLst>
                  <a:outerShdw blurRad="38100" dist="38100" dir="2700000" algn="tl">
                    <a:srgbClr val="000000"/>
                  </a:outerShdw>
                </a:effectLst>
                <a:cs typeface="Arial" charset="0"/>
              </a:rPr>
              <a:t>个步骤</a:t>
            </a:r>
            <a:r>
              <a:rPr lang="en-US" altLang="ja-JP" sz="1400" b="1">
                <a:solidFill>
                  <a:srgbClr val="FFFFFF"/>
                </a:solidFill>
                <a:effectLst>
                  <a:outerShdw blurRad="38100" dist="38100" dir="2700000" algn="tl">
                    <a:srgbClr val="000000"/>
                  </a:outerShdw>
                </a:effectLst>
                <a:cs typeface="Arial" charset="0"/>
              </a:rPr>
              <a:t> </a:t>
            </a:r>
            <a:r>
              <a:rPr lang="zh-CN" altLang="en-US" sz="1400" b="1">
                <a:solidFill>
                  <a:srgbClr val="FFFFFF"/>
                </a:solidFill>
                <a:effectLst>
                  <a:outerShdw blurRad="38100" dist="38100" dir="2700000" algn="tl">
                    <a:srgbClr val="000000"/>
                  </a:outerShdw>
                </a:effectLst>
                <a:cs typeface="Arial" charset="0"/>
              </a:rPr>
              <a:t>－</a:t>
            </a:r>
            <a:r>
              <a:rPr lang="en-US" altLang="zh-CN" sz="1400" b="1">
                <a:solidFill>
                  <a:srgbClr val="FFFFFF"/>
                </a:solidFill>
                <a:effectLst>
                  <a:outerShdw blurRad="38100" dist="38100" dir="2700000" algn="tl">
                    <a:srgbClr val="000000"/>
                  </a:outerShdw>
                </a:effectLst>
                <a:cs typeface="Arial" charset="0"/>
              </a:rPr>
              <a:t> </a:t>
            </a:r>
            <a:r>
              <a:rPr lang="zh-CN" altLang="en-US" sz="1400" b="1">
                <a:effectLst>
                  <a:outerShdw blurRad="38100" dist="38100" dir="2700000" algn="tl">
                    <a:srgbClr val="000000"/>
                  </a:outerShdw>
                </a:effectLst>
                <a:cs typeface="Arial" charset="0"/>
              </a:rPr>
              <a:t>改</a:t>
            </a:r>
            <a:r>
              <a:rPr lang="en-US" sz="1400"/>
              <a:t>编</a:t>
            </a:r>
            <a:r>
              <a:rPr lang="en-US" altLang="ja-JP" sz="1400" b="1">
                <a:effectLst>
                  <a:outerShdw blurRad="38100" dist="38100" dir="2700000" algn="tl">
                    <a:srgbClr val="000000"/>
                  </a:outerShdw>
                </a:effectLst>
                <a:cs typeface="Arial" charset="0"/>
              </a:rPr>
              <a:t> </a:t>
            </a:r>
            <a:r>
              <a:rPr lang="zh-CN" altLang="en-US" sz="1400" b="1">
                <a:effectLst>
                  <a:outerShdw blurRad="38100" dist="38100" dir="2700000" algn="tl">
                    <a:srgbClr val="000000"/>
                  </a:outerShdw>
                </a:effectLst>
                <a:cs typeface="Arial" charset="0"/>
              </a:rPr>
              <a:t>于</a:t>
            </a:r>
            <a:r>
              <a:rPr lang="en-US" altLang="ja-JP" sz="1400" b="1">
                <a:effectLst>
                  <a:outerShdw blurRad="38100" dist="38100" dir="2700000" algn="tl">
                    <a:srgbClr val="000000"/>
                  </a:outerShdw>
                </a:effectLst>
                <a:cs typeface="Arial" charset="0"/>
              </a:rPr>
              <a:t> </a:t>
            </a:r>
            <a:r>
              <a:rPr lang="en-US" altLang="ja-JP" sz="1400" b="1">
                <a:solidFill>
                  <a:srgbClr val="FFFFFF"/>
                </a:solidFill>
                <a:effectLst>
                  <a:outerShdw blurRad="38100" dist="38100" dir="2700000" algn="tl">
                    <a:srgbClr val="000000"/>
                  </a:outerShdw>
                </a:effectLst>
                <a:cs typeface="Arial" charset="0"/>
              </a:rPr>
              <a:t>Haddon Robinson, </a:t>
            </a:r>
            <a:r>
              <a:rPr lang="en-US" altLang="ja-JP" sz="1400" b="1" i="1">
                <a:solidFill>
                  <a:srgbClr val="FFFFFF"/>
                </a:solidFill>
                <a:effectLst>
                  <a:outerShdw blurRad="38100" dist="38100" dir="2700000" algn="tl">
                    <a:srgbClr val="000000"/>
                  </a:outerShdw>
                </a:effectLst>
                <a:cs typeface="Arial" charset="0"/>
              </a:rPr>
              <a:t>Biblical Preaching</a:t>
            </a:r>
            <a:r>
              <a:rPr lang="en-US" altLang="ja-JP" sz="1400" b="1">
                <a:solidFill>
                  <a:srgbClr val="FFFFFF"/>
                </a:solidFill>
                <a:effectLst>
                  <a:outerShdw blurRad="38100" dist="38100" dir="2700000" algn="tl">
                    <a:srgbClr val="000000"/>
                  </a:outerShdw>
                </a:effectLst>
                <a:cs typeface="Arial" charset="0"/>
              </a:rPr>
              <a:t> (notes, 105)</a:t>
            </a:r>
            <a:endParaRPr lang="en-US" sz="1400" b="1">
              <a:solidFill>
                <a:srgbClr val="FFFFFF"/>
              </a:solidFill>
              <a:effectLst>
                <a:outerShdw blurRad="38100" dist="38100" dir="2700000" algn="tl">
                  <a:srgbClr val="000000"/>
                </a:outerShdw>
              </a:effectLst>
              <a:cs typeface="Arial" charset="0"/>
            </a:endParaRPr>
          </a:p>
        </p:txBody>
      </p:sp>
      <p:sp>
        <p:nvSpPr>
          <p:cNvPr id="44072"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84D"/>
                </a:solidFill>
                <a:cs typeface="Arial" charset="0"/>
              </a:rPr>
              <a:t>27-28, 251</a:t>
            </a:r>
            <a:endParaRPr lang="en-US">
              <a:solidFill>
                <a:srgbClr val="00084D"/>
              </a:solidFill>
              <a:cs typeface="Arial" charset="0"/>
            </a:endParaRPr>
          </a:p>
        </p:txBody>
      </p:sp>
      <p:sp>
        <p:nvSpPr>
          <p:cNvPr id="1288233" name="Oval 41"/>
          <p:cNvSpPr>
            <a:spLocks noChangeArrowheads="1"/>
          </p:cNvSpPr>
          <p:nvPr/>
        </p:nvSpPr>
        <p:spPr bwMode="auto">
          <a:xfrm rot="616603">
            <a:off x="573088" y="4941888"/>
            <a:ext cx="3675062" cy="1401762"/>
          </a:xfrm>
          <a:prstGeom prst="ellipse">
            <a:avLst/>
          </a:prstGeom>
          <a:noFill/>
          <a:ln w="76200">
            <a:solidFill>
              <a:srgbClr val="FF05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cs typeface="Arial" charset="0"/>
            </a:endParaRPr>
          </a:p>
        </p:txBody>
      </p:sp>
      <p:sp>
        <p:nvSpPr>
          <p:cNvPr id="42" name="Oval 41"/>
          <p:cNvSpPr>
            <a:spLocks noChangeArrowheads="1"/>
          </p:cNvSpPr>
          <p:nvPr/>
        </p:nvSpPr>
        <p:spPr bwMode="auto">
          <a:xfrm rot="616603">
            <a:off x="625475" y="3502025"/>
            <a:ext cx="4521200" cy="1438275"/>
          </a:xfrm>
          <a:prstGeom prst="ellipse">
            <a:avLst/>
          </a:prstGeom>
          <a:noFill/>
          <a:ln w="76200">
            <a:solidFill>
              <a:srgbClr val="FF05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cs typeface="Arial" charset="0"/>
            </a:endParaRPr>
          </a:p>
        </p:txBody>
      </p:sp>
      <p:sp>
        <p:nvSpPr>
          <p:cNvPr id="43" name="Oval 42"/>
          <p:cNvSpPr>
            <a:spLocks noChangeArrowheads="1"/>
          </p:cNvSpPr>
          <p:nvPr/>
        </p:nvSpPr>
        <p:spPr bwMode="auto">
          <a:xfrm rot="1909319">
            <a:off x="3068638" y="2917825"/>
            <a:ext cx="5470525" cy="2589213"/>
          </a:xfrm>
          <a:prstGeom prst="ellipse">
            <a:avLst/>
          </a:prstGeom>
          <a:noFill/>
          <a:ln w="76200">
            <a:solidFill>
              <a:srgbClr val="FF05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cs typeface="Arial" charset="0"/>
            </a:endParaRPr>
          </a:p>
        </p:txBody>
      </p:sp>
      <p:sp>
        <p:nvSpPr>
          <p:cNvPr id="44" name="TextBox 43"/>
          <p:cNvSpPr txBox="1"/>
          <p:nvPr/>
        </p:nvSpPr>
        <p:spPr>
          <a:xfrm rot="619638">
            <a:off x="339725" y="5318125"/>
            <a:ext cx="4141788" cy="7699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zh-CN" altLang="en-US" sz="4400" b="1" smtClean="0">
                <a:effectLst>
                  <a:outerShdw blurRad="38100" dist="38100" dir="2700000" algn="tl">
                    <a:srgbClr val="000000"/>
                  </a:outerShdw>
                </a:effectLst>
                <a:cs typeface="Arial" charset="0"/>
              </a:rPr>
              <a:t>观察</a:t>
            </a:r>
            <a:endParaRPr lang="en-US" sz="4400" b="1" smtClean="0">
              <a:effectLst>
                <a:outerShdw blurRad="38100" dist="38100" dir="2700000" algn="tl">
                  <a:srgbClr val="000000"/>
                </a:outerShdw>
              </a:effectLst>
              <a:cs typeface="Arial" charset="0"/>
            </a:endParaRPr>
          </a:p>
        </p:txBody>
      </p:sp>
      <p:sp>
        <p:nvSpPr>
          <p:cNvPr id="45" name="TextBox 44"/>
          <p:cNvSpPr txBox="1"/>
          <p:nvPr/>
        </p:nvSpPr>
        <p:spPr>
          <a:xfrm rot="619638">
            <a:off x="792163" y="3771900"/>
            <a:ext cx="4657725" cy="7699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zh-CN" altLang="en-US" sz="4400" b="1" smtClean="0">
                <a:effectLst>
                  <a:outerShdw blurRad="38100" dist="38100" dir="2700000" algn="tl">
                    <a:srgbClr val="000000"/>
                  </a:outerShdw>
                </a:effectLst>
                <a:cs typeface="Arial" charset="0"/>
              </a:rPr>
              <a:t>解经</a:t>
            </a:r>
            <a:endParaRPr lang="en-US" sz="4400" b="1" smtClean="0">
              <a:effectLst>
                <a:outerShdw blurRad="38100" dist="38100" dir="2700000" algn="tl">
                  <a:srgbClr val="000000"/>
                </a:outerShdw>
              </a:effectLst>
              <a:cs typeface="Arial" charset="0"/>
            </a:endParaRPr>
          </a:p>
        </p:txBody>
      </p:sp>
      <p:sp>
        <p:nvSpPr>
          <p:cNvPr id="46" name="TextBox 45"/>
          <p:cNvSpPr txBox="1"/>
          <p:nvPr/>
        </p:nvSpPr>
        <p:spPr>
          <a:xfrm rot="619638">
            <a:off x="3536950" y="3078163"/>
            <a:ext cx="4656138" cy="769937"/>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zh-CN" altLang="en-US" sz="4400" b="1" smtClean="0">
                <a:effectLst>
                  <a:outerShdw blurRad="38100" dist="38100" dir="2700000" algn="tl">
                    <a:srgbClr val="000000"/>
                  </a:outerShdw>
                </a:effectLst>
                <a:cs typeface="Arial" charset="0"/>
              </a:rPr>
              <a:t>应用</a:t>
            </a:r>
            <a:endParaRPr lang="en-US" sz="4400" b="1" smtClean="0">
              <a:effectLst>
                <a:outerShdw blurRad="38100" dist="38100" dir="2700000" algn="tl">
                  <a:srgbClr val="000000"/>
                </a:outerShdw>
              </a:effectLst>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88233"/>
                                        </p:tgtEl>
                                        <p:attrNameLst>
                                          <p:attrName>style.visibility</p:attrName>
                                        </p:attrNameLst>
                                      </p:cBhvr>
                                      <p:to>
                                        <p:strVal val="visible"/>
                                      </p:to>
                                    </p:set>
                                    <p:anim calcmode="lin" valueType="num">
                                      <p:cBhvr>
                                        <p:cTn id="7" dur="1000" fill="hold"/>
                                        <p:tgtEl>
                                          <p:spTgt spid="1288233"/>
                                        </p:tgtEl>
                                        <p:attrNameLst>
                                          <p:attrName>ppt_x</p:attrName>
                                        </p:attrNameLst>
                                      </p:cBhvr>
                                      <p:tavLst>
                                        <p:tav tm="0">
                                          <p:val>
                                            <p:strVal val="#ppt_x-.2"/>
                                          </p:val>
                                        </p:tav>
                                        <p:tav tm="100000">
                                          <p:val>
                                            <p:strVal val="#ppt_x"/>
                                          </p:val>
                                        </p:tav>
                                      </p:tavLst>
                                    </p:anim>
                                    <p:anim calcmode="lin" valueType="num">
                                      <p:cBhvr>
                                        <p:cTn id="8" dur="1000" fill="hold"/>
                                        <p:tgtEl>
                                          <p:spTgt spid="12882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88233"/>
                                        </p:tgtEl>
                                      </p:cBhvr>
                                    </p:animEffec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1000" fill="hold"/>
                                        <p:tgtEl>
                                          <p:spTgt spid="42"/>
                                        </p:tgtEl>
                                        <p:attrNameLst>
                                          <p:attrName>ppt_x</p:attrName>
                                        </p:attrNameLst>
                                      </p:cBhvr>
                                      <p:tavLst>
                                        <p:tav tm="0">
                                          <p:val>
                                            <p:strVal val="#ppt_x-.2"/>
                                          </p:val>
                                        </p:tav>
                                        <p:tav tm="100000">
                                          <p:val>
                                            <p:strVal val="#ppt_x"/>
                                          </p:val>
                                        </p:tav>
                                      </p:tavLst>
                                    </p:anim>
                                    <p:anim calcmode="lin" valueType="num">
                                      <p:cBhvr>
                                        <p:cTn id="18"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2"/>
                                        </p:tgtEl>
                                      </p:cBhvr>
                                    </p:animEffec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1000" fill="hold"/>
                                        <p:tgtEl>
                                          <p:spTgt spid="43"/>
                                        </p:tgtEl>
                                        <p:attrNameLst>
                                          <p:attrName>ppt_x</p:attrName>
                                        </p:attrNameLst>
                                      </p:cBhvr>
                                      <p:tavLst>
                                        <p:tav tm="0">
                                          <p:val>
                                            <p:strVal val="#ppt_x-.2"/>
                                          </p:val>
                                        </p:tav>
                                        <p:tav tm="100000">
                                          <p:val>
                                            <p:strVal val="#ppt_x"/>
                                          </p:val>
                                        </p:tav>
                                      </p:tavLst>
                                    </p:anim>
                                    <p:anim calcmode="lin" valueType="num">
                                      <p:cBhvr>
                                        <p:cTn id="28"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3"/>
                                        </p:tgtEl>
                                      </p:cBhvr>
                                    </p:animEffec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33" grpId="0" animBg="1"/>
      <p:bldP spid="42" grpId="0" animBg="1"/>
      <p:bldP spid="43" grpId="0" animBg="1"/>
      <p:bldP spid="44" grpId="0"/>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44450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p:cNvPicPr>
            <a:picLocks noChangeAspect="1" noChangeArrowheads="1"/>
          </p:cNvPicPr>
          <p:nvPr/>
        </p:nvPicPr>
        <p:blipFill>
          <a:blip r:embed="rId4">
            <a:extLst>
              <a:ext uri="{28A0092B-C50C-407E-A947-70E740481C1C}">
                <a14:useLocalDpi xmlns:a14="http://schemas.microsoft.com/office/drawing/2010/main" val="0"/>
              </a:ext>
            </a:extLst>
          </a:blip>
          <a:srcRect b="13741"/>
          <a:stretch>
            <a:fillRect/>
          </a:stretch>
        </p:blipFill>
        <p:spPr bwMode="auto">
          <a:xfrm>
            <a:off x="3886200" y="3987800"/>
            <a:ext cx="44450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Grp="1" noChangeArrowheads="1"/>
          </p:cNvSpPr>
          <p:nvPr>
            <p:ph type="title"/>
          </p:nvPr>
        </p:nvSpPr>
        <p:spPr>
          <a:xfrm>
            <a:off x="1828800" y="0"/>
            <a:ext cx="7239000" cy="1524000"/>
          </a:xfrm>
          <a:solidFill>
            <a:schemeClr val="tx1"/>
          </a:solidFill>
        </p:spPr>
        <p:txBody>
          <a:bodyPr/>
          <a:lstStyle/>
          <a:p>
            <a:pPr algn="r" eaLnBrk="1" hangingPunct="1"/>
            <a:r>
              <a:rPr lang="en-US" b="1">
                <a:latin typeface="Arial" charset="0"/>
              </a:rPr>
              <a:t>Restore People in Sin</a:t>
            </a:r>
            <a:endParaRPr lang="en-US" sz="3600">
              <a:latin typeface="Arial" charset="0"/>
            </a:endParaRPr>
          </a:p>
        </p:txBody>
      </p:sp>
      <p:sp>
        <p:nvSpPr>
          <p:cNvPr id="46085" name="Rectangle 7"/>
          <p:cNvSpPr>
            <a:spLocks noChangeArrowheads="1"/>
          </p:cNvSpPr>
          <p:nvPr/>
        </p:nvSpPr>
        <p:spPr bwMode="auto">
          <a:xfrm>
            <a:off x="1752600" y="2286000"/>
            <a:ext cx="7391400" cy="2667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20000"/>
              </a:spcBef>
            </a:pPr>
            <a:r>
              <a:rPr lang="ja-JP" altLang="en-US" sz="3600" b="1">
                <a:solidFill>
                  <a:srgbClr val="FFFFFF"/>
                </a:solidFill>
                <a:cs typeface="Arial" charset="0"/>
              </a:rPr>
              <a:t>“</a:t>
            </a:r>
            <a:r>
              <a:rPr lang="en-US" sz="3600">
                <a:solidFill>
                  <a:srgbClr val="FFFFFF"/>
                </a:solidFill>
              </a:rPr>
              <a:t>弟</a:t>
            </a:r>
            <a:r>
              <a:rPr lang="en-US" altLang="ja-JP" sz="3600">
                <a:solidFill>
                  <a:srgbClr val="FFFFFF"/>
                </a:solidFill>
              </a:rPr>
              <a:t> </a:t>
            </a:r>
            <a:r>
              <a:rPr lang="en-US" sz="3600">
                <a:solidFill>
                  <a:srgbClr val="FFFFFF"/>
                </a:solidFill>
              </a:rPr>
              <a:t>兄</a:t>
            </a:r>
            <a:r>
              <a:rPr lang="en-US" altLang="ja-JP" sz="3600">
                <a:solidFill>
                  <a:srgbClr val="FFFFFF"/>
                </a:solidFill>
              </a:rPr>
              <a:t> </a:t>
            </a:r>
            <a:r>
              <a:rPr lang="en-US" sz="3600">
                <a:solidFill>
                  <a:srgbClr val="FFFFFF"/>
                </a:solidFill>
              </a:rPr>
              <a:t>们</a:t>
            </a:r>
            <a:r>
              <a:rPr lang="en-US" altLang="ja-JP" sz="3600">
                <a:solidFill>
                  <a:srgbClr val="FFFFFF"/>
                </a:solidFill>
              </a:rPr>
              <a:t> </a:t>
            </a:r>
            <a:r>
              <a:rPr lang="en-US" sz="3600">
                <a:solidFill>
                  <a:srgbClr val="FFFFFF"/>
                </a:solidFill>
              </a:rPr>
              <a:t>，</a:t>
            </a:r>
            <a:r>
              <a:rPr lang="en-US" altLang="ja-JP" sz="3600">
                <a:solidFill>
                  <a:srgbClr val="FFFFFF"/>
                </a:solidFill>
              </a:rPr>
              <a:t> </a:t>
            </a:r>
            <a:r>
              <a:rPr lang="en-US" sz="3600">
                <a:solidFill>
                  <a:srgbClr val="FFFFFF"/>
                </a:solidFill>
              </a:rPr>
              <a:t>若</a:t>
            </a:r>
            <a:r>
              <a:rPr lang="en-US" altLang="ja-JP" sz="3600">
                <a:solidFill>
                  <a:srgbClr val="FFFFFF"/>
                </a:solidFill>
              </a:rPr>
              <a:t> </a:t>
            </a:r>
            <a:r>
              <a:rPr lang="en-US" sz="3600">
                <a:solidFill>
                  <a:srgbClr val="FFFFFF"/>
                </a:solidFill>
              </a:rPr>
              <a:t>有</a:t>
            </a:r>
            <a:r>
              <a:rPr lang="en-US" altLang="ja-JP" sz="3600">
                <a:solidFill>
                  <a:srgbClr val="FFFFFF"/>
                </a:solidFill>
              </a:rPr>
              <a:t> </a:t>
            </a:r>
            <a:r>
              <a:rPr lang="en-US" sz="3600">
                <a:solidFill>
                  <a:srgbClr val="FFFFFF"/>
                </a:solidFill>
              </a:rPr>
              <a:t>人</a:t>
            </a:r>
            <a:r>
              <a:rPr lang="en-US" altLang="ja-JP" sz="3600">
                <a:solidFill>
                  <a:srgbClr val="FFFFFF"/>
                </a:solidFill>
              </a:rPr>
              <a:t> </a:t>
            </a:r>
            <a:r>
              <a:rPr lang="en-US" sz="3600">
                <a:solidFill>
                  <a:srgbClr val="FFFFFF"/>
                </a:solidFill>
              </a:rPr>
              <a:t>偶</a:t>
            </a:r>
            <a:r>
              <a:rPr lang="en-US" altLang="ja-JP" sz="3600">
                <a:solidFill>
                  <a:srgbClr val="FFFFFF"/>
                </a:solidFill>
              </a:rPr>
              <a:t> </a:t>
            </a:r>
            <a:r>
              <a:rPr lang="en-US" sz="3600">
                <a:solidFill>
                  <a:srgbClr val="FFFFFF"/>
                </a:solidFill>
              </a:rPr>
              <a:t>然</a:t>
            </a:r>
            <a:r>
              <a:rPr lang="en-US" altLang="ja-JP" sz="3600">
                <a:solidFill>
                  <a:srgbClr val="FFFFFF"/>
                </a:solidFill>
              </a:rPr>
              <a:t> </a:t>
            </a:r>
            <a:r>
              <a:rPr lang="en-US" sz="3600">
                <a:solidFill>
                  <a:srgbClr val="FFFFFF"/>
                </a:solidFill>
              </a:rPr>
              <a:t>被</a:t>
            </a:r>
            <a:r>
              <a:rPr lang="en-US" altLang="ja-JP" sz="3600">
                <a:solidFill>
                  <a:srgbClr val="FFFFFF"/>
                </a:solidFill>
              </a:rPr>
              <a:t> </a:t>
            </a:r>
            <a:r>
              <a:rPr lang="en-US" sz="3600">
                <a:solidFill>
                  <a:srgbClr val="FFFFFF"/>
                </a:solidFill>
              </a:rPr>
              <a:t>过</a:t>
            </a:r>
            <a:r>
              <a:rPr lang="en-US" altLang="ja-JP" sz="3600">
                <a:solidFill>
                  <a:srgbClr val="FFFFFF"/>
                </a:solidFill>
              </a:rPr>
              <a:t> </a:t>
            </a:r>
            <a:r>
              <a:rPr lang="en-US" sz="3600">
                <a:solidFill>
                  <a:srgbClr val="FFFFFF"/>
                </a:solidFill>
              </a:rPr>
              <a:t>犯</a:t>
            </a:r>
            <a:r>
              <a:rPr lang="en-US" altLang="ja-JP" sz="3600">
                <a:solidFill>
                  <a:srgbClr val="FFFFFF"/>
                </a:solidFill>
              </a:rPr>
              <a:t> </a:t>
            </a:r>
            <a:r>
              <a:rPr lang="en-US" sz="3600">
                <a:solidFill>
                  <a:srgbClr val="FFFFFF"/>
                </a:solidFill>
              </a:rPr>
              <a:t>所</a:t>
            </a:r>
            <a:r>
              <a:rPr lang="en-US" altLang="ja-JP" sz="3600">
                <a:solidFill>
                  <a:srgbClr val="FFFFFF"/>
                </a:solidFill>
              </a:rPr>
              <a:t> </a:t>
            </a:r>
            <a:r>
              <a:rPr lang="en-US" sz="3600">
                <a:solidFill>
                  <a:srgbClr val="FFFFFF"/>
                </a:solidFill>
              </a:rPr>
              <a:t>胜</a:t>
            </a:r>
            <a:r>
              <a:rPr lang="en-US" altLang="ja-JP" sz="3600">
                <a:solidFill>
                  <a:srgbClr val="FFFFFF"/>
                </a:solidFill>
              </a:rPr>
              <a:t> </a:t>
            </a:r>
            <a:r>
              <a:rPr lang="en-US" sz="3600">
                <a:solidFill>
                  <a:srgbClr val="FFFFFF"/>
                </a:solidFill>
              </a:rPr>
              <a:t>，</a:t>
            </a:r>
            <a:r>
              <a:rPr lang="en-US" altLang="ja-JP" sz="3600">
                <a:solidFill>
                  <a:srgbClr val="FFFFFF"/>
                </a:solidFill>
              </a:rPr>
              <a:t> </a:t>
            </a:r>
            <a:r>
              <a:rPr lang="en-US" sz="3600">
                <a:solidFill>
                  <a:srgbClr val="FFFFFF"/>
                </a:solidFill>
              </a:rPr>
              <a:t>你</a:t>
            </a:r>
            <a:r>
              <a:rPr lang="en-US" altLang="ja-JP" sz="3600">
                <a:solidFill>
                  <a:srgbClr val="FFFFFF"/>
                </a:solidFill>
              </a:rPr>
              <a:t> </a:t>
            </a:r>
            <a:r>
              <a:rPr lang="en-US" sz="3600">
                <a:solidFill>
                  <a:srgbClr val="FFFFFF"/>
                </a:solidFill>
              </a:rPr>
              <a:t>们</a:t>
            </a:r>
            <a:r>
              <a:rPr lang="en-US" altLang="ja-JP" sz="3600">
                <a:solidFill>
                  <a:srgbClr val="FFFFFF"/>
                </a:solidFill>
              </a:rPr>
              <a:t> </a:t>
            </a:r>
            <a:r>
              <a:rPr lang="en-US" sz="3600">
                <a:solidFill>
                  <a:srgbClr val="FFFFFF"/>
                </a:solidFill>
              </a:rPr>
              <a:t>属</a:t>
            </a:r>
            <a:r>
              <a:rPr lang="en-US" altLang="ja-JP" sz="3600">
                <a:solidFill>
                  <a:srgbClr val="FFFFFF"/>
                </a:solidFill>
              </a:rPr>
              <a:t> </a:t>
            </a:r>
            <a:r>
              <a:rPr lang="en-US" sz="3600">
                <a:solidFill>
                  <a:srgbClr val="FFFFFF"/>
                </a:solidFill>
              </a:rPr>
              <a:t>灵</a:t>
            </a:r>
            <a:r>
              <a:rPr lang="en-US" altLang="ja-JP" sz="3600">
                <a:solidFill>
                  <a:srgbClr val="FFFFFF"/>
                </a:solidFill>
              </a:rPr>
              <a:t> </a:t>
            </a:r>
            <a:r>
              <a:rPr lang="en-US" sz="3600">
                <a:solidFill>
                  <a:srgbClr val="FFFFFF"/>
                </a:solidFill>
              </a:rPr>
              <a:t>的</a:t>
            </a:r>
            <a:r>
              <a:rPr lang="en-US" altLang="ja-JP" sz="3600">
                <a:solidFill>
                  <a:srgbClr val="FFFFFF"/>
                </a:solidFill>
              </a:rPr>
              <a:t> </a:t>
            </a:r>
            <a:r>
              <a:rPr lang="en-US" sz="3600">
                <a:solidFill>
                  <a:srgbClr val="FFFFFF"/>
                </a:solidFill>
              </a:rPr>
              <a:t>人</a:t>
            </a:r>
            <a:r>
              <a:rPr lang="en-US" altLang="ja-JP" sz="3600">
                <a:solidFill>
                  <a:srgbClr val="FFFFFF"/>
                </a:solidFill>
              </a:rPr>
              <a:t> </a:t>
            </a:r>
            <a:r>
              <a:rPr lang="en-US" sz="3600">
                <a:solidFill>
                  <a:srgbClr val="FFFFFF"/>
                </a:solidFill>
              </a:rPr>
              <a:t>就</a:t>
            </a:r>
            <a:r>
              <a:rPr lang="en-US" altLang="ja-JP" sz="3600">
                <a:solidFill>
                  <a:srgbClr val="FFFFFF"/>
                </a:solidFill>
              </a:rPr>
              <a:t> </a:t>
            </a:r>
            <a:r>
              <a:rPr lang="en-US" sz="3600">
                <a:solidFill>
                  <a:srgbClr val="FFFFFF"/>
                </a:solidFill>
              </a:rPr>
              <a:t>当</a:t>
            </a:r>
            <a:r>
              <a:rPr lang="en-US" altLang="ja-JP" sz="3600">
                <a:solidFill>
                  <a:srgbClr val="FFFFFF"/>
                </a:solidFill>
              </a:rPr>
              <a:t> </a:t>
            </a:r>
            <a:r>
              <a:rPr lang="en-US" sz="3600">
                <a:solidFill>
                  <a:srgbClr val="FFFFFF"/>
                </a:solidFill>
              </a:rPr>
              <a:t>用</a:t>
            </a:r>
            <a:r>
              <a:rPr lang="en-US" altLang="ja-JP" sz="3600">
                <a:solidFill>
                  <a:srgbClr val="FFFFFF"/>
                </a:solidFill>
              </a:rPr>
              <a:t> </a:t>
            </a:r>
            <a:r>
              <a:rPr lang="en-US" sz="3600">
                <a:solidFill>
                  <a:srgbClr val="FFFFFF"/>
                </a:solidFill>
              </a:rPr>
              <a:t>温</a:t>
            </a:r>
            <a:r>
              <a:rPr lang="en-US" altLang="ja-JP" sz="3600">
                <a:solidFill>
                  <a:srgbClr val="FFFFFF"/>
                </a:solidFill>
              </a:rPr>
              <a:t> </a:t>
            </a:r>
            <a:r>
              <a:rPr lang="en-US" sz="3600">
                <a:solidFill>
                  <a:srgbClr val="FFFFFF"/>
                </a:solidFill>
              </a:rPr>
              <a:t>柔</a:t>
            </a:r>
            <a:r>
              <a:rPr lang="en-US" altLang="ja-JP" sz="3600">
                <a:solidFill>
                  <a:srgbClr val="FFFFFF"/>
                </a:solidFill>
              </a:rPr>
              <a:t> </a:t>
            </a:r>
            <a:r>
              <a:rPr lang="en-US" sz="3600">
                <a:solidFill>
                  <a:srgbClr val="FFFFFF"/>
                </a:solidFill>
              </a:rPr>
              <a:t>的</a:t>
            </a:r>
            <a:r>
              <a:rPr lang="en-US" altLang="ja-JP" sz="3600">
                <a:solidFill>
                  <a:srgbClr val="FFFFFF"/>
                </a:solidFill>
              </a:rPr>
              <a:t> </a:t>
            </a:r>
            <a:r>
              <a:rPr lang="en-US" sz="3600">
                <a:solidFill>
                  <a:srgbClr val="FFFFFF"/>
                </a:solidFill>
              </a:rPr>
              <a:t>心</a:t>
            </a:r>
            <a:r>
              <a:rPr lang="en-US" altLang="ja-JP" sz="3600">
                <a:solidFill>
                  <a:srgbClr val="FFFFFF"/>
                </a:solidFill>
              </a:rPr>
              <a:t> </a:t>
            </a:r>
            <a:r>
              <a:rPr lang="en-US" sz="3600">
                <a:solidFill>
                  <a:srgbClr val="FFFFFF"/>
                </a:solidFill>
              </a:rPr>
              <a:t>把</a:t>
            </a:r>
            <a:r>
              <a:rPr lang="en-US" altLang="ja-JP" sz="3600">
                <a:solidFill>
                  <a:srgbClr val="FFFFFF"/>
                </a:solidFill>
              </a:rPr>
              <a:t> </a:t>
            </a:r>
            <a:r>
              <a:rPr lang="en-US" sz="3600">
                <a:solidFill>
                  <a:srgbClr val="FFFFFF"/>
                </a:solidFill>
              </a:rPr>
              <a:t>他</a:t>
            </a:r>
            <a:r>
              <a:rPr lang="en-US" altLang="ja-JP" sz="3600">
                <a:solidFill>
                  <a:srgbClr val="FFFFFF"/>
                </a:solidFill>
              </a:rPr>
              <a:t> </a:t>
            </a:r>
            <a:r>
              <a:rPr lang="en-US" sz="3600">
                <a:solidFill>
                  <a:srgbClr val="FFFFFF"/>
                </a:solidFill>
              </a:rPr>
              <a:t>挽</a:t>
            </a:r>
            <a:r>
              <a:rPr lang="en-US" altLang="ja-JP" sz="3600">
                <a:solidFill>
                  <a:srgbClr val="FFFFFF"/>
                </a:solidFill>
              </a:rPr>
              <a:t> </a:t>
            </a:r>
            <a:r>
              <a:rPr lang="en-US" sz="3600">
                <a:solidFill>
                  <a:srgbClr val="FFFFFF"/>
                </a:solidFill>
              </a:rPr>
              <a:t>回</a:t>
            </a:r>
            <a:r>
              <a:rPr lang="en-US" altLang="ja-JP" sz="3600">
                <a:solidFill>
                  <a:srgbClr val="FFFFFF"/>
                </a:solidFill>
              </a:rPr>
              <a:t> </a:t>
            </a:r>
            <a:r>
              <a:rPr lang="en-US" sz="3600">
                <a:solidFill>
                  <a:srgbClr val="FFFFFF"/>
                </a:solidFill>
              </a:rPr>
              <a:t>过</a:t>
            </a:r>
            <a:r>
              <a:rPr lang="en-US" altLang="ja-JP" sz="3600">
                <a:solidFill>
                  <a:srgbClr val="FFFFFF"/>
                </a:solidFill>
              </a:rPr>
              <a:t> </a:t>
            </a:r>
            <a:r>
              <a:rPr lang="en-US" sz="3600">
                <a:solidFill>
                  <a:srgbClr val="FFFFFF"/>
                </a:solidFill>
              </a:rPr>
              <a:t>来</a:t>
            </a:r>
            <a:r>
              <a:rPr lang="en-US" altLang="ja-JP" sz="3600">
                <a:solidFill>
                  <a:srgbClr val="FFFFFF"/>
                </a:solidFill>
              </a:rPr>
              <a:t> </a:t>
            </a:r>
            <a:r>
              <a:rPr lang="en-US" sz="3600">
                <a:solidFill>
                  <a:srgbClr val="FFFFFF"/>
                </a:solidFill>
              </a:rPr>
              <a:t>；</a:t>
            </a:r>
            <a:r>
              <a:rPr lang="en-US" altLang="ja-JP" sz="3600">
                <a:solidFill>
                  <a:srgbClr val="FFFFFF"/>
                </a:solidFill>
              </a:rPr>
              <a:t> </a:t>
            </a:r>
            <a:r>
              <a:rPr lang="en-US" sz="3600">
                <a:solidFill>
                  <a:srgbClr val="FFFFFF"/>
                </a:solidFill>
              </a:rPr>
              <a:t>又</a:t>
            </a:r>
            <a:r>
              <a:rPr lang="en-US" altLang="ja-JP" sz="3600">
                <a:solidFill>
                  <a:srgbClr val="FFFFFF"/>
                </a:solidFill>
              </a:rPr>
              <a:t> </a:t>
            </a:r>
            <a:r>
              <a:rPr lang="en-US" sz="3600">
                <a:solidFill>
                  <a:srgbClr val="FFFFFF"/>
                </a:solidFill>
              </a:rPr>
              <a:t>当</a:t>
            </a:r>
            <a:r>
              <a:rPr lang="en-US" altLang="ja-JP" sz="3600">
                <a:solidFill>
                  <a:srgbClr val="FFFFFF"/>
                </a:solidFill>
              </a:rPr>
              <a:t> </a:t>
            </a:r>
            <a:r>
              <a:rPr lang="en-US" sz="3600">
                <a:solidFill>
                  <a:srgbClr val="FFFFFF"/>
                </a:solidFill>
              </a:rPr>
              <a:t>自</a:t>
            </a:r>
            <a:r>
              <a:rPr lang="en-US" altLang="ja-JP" sz="3600">
                <a:solidFill>
                  <a:srgbClr val="FFFFFF"/>
                </a:solidFill>
              </a:rPr>
              <a:t> </a:t>
            </a:r>
            <a:r>
              <a:rPr lang="en-US" sz="3600">
                <a:solidFill>
                  <a:srgbClr val="FFFFFF"/>
                </a:solidFill>
              </a:rPr>
              <a:t>己</a:t>
            </a:r>
            <a:r>
              <a:rPr lang="en-US" altLang="ja-JP" sz="3600">
                <a:solidFill>
                  <a:srgbClr val="FFFFFF"/>
                </a:solidFill>
              </a:rPr>
              <a:t> </a:t>
            </a:r>
            <a:r>
              <a:rPr lang="en-US" sz="3600">
                <a:solidFill>
                  <a:srgbClr val="FFFFFF"/>
                </a:solidFill>
              </a:rPr>
              <a:t>小</a:t>
            </a:r>
            <a:r>
              <a:rPr lang="en-US" altLang="ja-JP" sz="3600">
                <a:solidFill>
                  <a:srgbClr val="FFFFFF"/>
                </a:solidFill>
              </a:rPr>
              <a:t> </a:t>
            </a:r>
            <a:r>
              <a:rPr lang="en-US" sz="3600">
                <a:solidFill>
                  <a:srgbClr val="FFFFFF"/>
                </a:solidFill>
              </a:rPr>
              <a:t>心</a:t>
            </a:r>
            <a:r>
              <a:rPr lang="en-US" altLang="ja-JP" sz="3600">
                <a:solidFill>
                  <a:srgbClr val="FFFFFF"/>
                </a:solidFill>
              </a:rPr>
              <a:t> </a:t>
            </a:r>
            <a:r>
              <a:rPr lang="en-US" sz="3600">
                <a:solidFill>
                  <a:srgbClr val="FFFFFF"/>
                </a:solidFill>
              </a:rPr>
              <a:t>，</a:t>
            </a:r>
            <a:r>
              <a:rPr lang="en-US" altLang="ja-JP" sz="3600">
                <a:solidFill>
                  <a:srgbClr val="FFFFFF"/>
                </a:solidFill>
              </a:rPr>
              <a:t> </a:t>
            </a:r>
            <a:r>
              <a:rPr lang="en-US" sz="3600">
                <a:solidFill>
                  <a:srgbClr val="FFFFFF"/>
                </a:solidFill>
              </a:rPr>
              <a:t>恐</a:t>
            </a:r>
            <a:r>
              <a:rPr lang="en-US" altLang="ja-JP" sz="3600">
                <a:solidFill>
                  <a:srgbClr val="FFFFFF"/>
                </a:solidFill>
              </a:rPr>
              <a:t> </a:t>
            </a:r>
            <a:r>
              <a:rPr lang="en-US" sz="3600">
                <a:solidFill>
                  <a:srgbClr val="FFFFFF"/>
                </a:solidFill>
              </a:rPr>
              <a:t>怕</a:t>
            </a:r>
            <a:r>
              <a:rPr lang="en-US" altLang="ja-JP" sz="3600">
                <a:solidFill>
                  <a:srgbClr val="FFFFFF"/>
                </a:solidFill>
              </a:rPr>
              <a:t> </a:t>
            </a:r>
            <a:r>
              <a:rPr lang="en-US" sz="3600">
                <a:solidFill>
                  <a:srgbClr val="FFFFFF"/>
                </a:solidFill>
              </a:rPr>
              <a:t>也</a:t>
            </a:r>
            <a:r>
              <a:rPr lang="en-US" altLang="ja-JP" sz="3600">
                <a:solidFill>
                  <a:srgbClr val="FFFFFF"/>
                </a:solidFill>
              </a:rPr>
              <a:t> </a:t>
            </a:r>
            <a:r>
              <a:rPr lang="en-US" sz="3600">
                <a:solidFill>
                  <a:srgbClr val="FFFFFF"/>
                </a:solidFill>
              </a:rPr>
              <a:t>被</a:t>
            </a:r>
            <a:r>
              <a:rPr lang="en-US" altLang="ja-JP" sz="3600">
                <a:solidFill>
                  <a:srgbClr val="FFFFFF"/>
                </a:solidFill>
              </a:rPr>
              <a:t> </a:t>
            </a:r>
            <a:r>
              <a:rPr lang="en-US" sz="3600">
                <a:solidFill>
                  <a:srgbClr val="FFFFFF"/>
                </a:solidFill>
              </a:rPr>
              <a:t>引</a:t>
            </a:r>
            <a:r>
              <a:rPr lang="en-US" altLang="ja-JP" sz="3600">
                <a:solidFill>
                  <a:srgbClr val="FFFFFF"/>
                </a:solidFill>
              </a:rPr>
              <a:t> </a:t>
            </a:r>
            <a:r>
              <a:rPr lang="en-US" sz="3600">
                <a:solidFill>
                  <a:srgbClr val="FFFFFF"/>
                </a:solidFill>
              </a:rPr>
              <a:t>诱</a:t>
            </a:r>
            <a:r>
              <a:rPr lang="en-US" altLang="ja-JP" sz="3600">
                <a:solidFill>
                  <a:srgbClr val="FFFFFF"/>
                </a:solidFill>
              </a:rPr>
              <a:t> </a:t>
            </a:r>
            <a:r>
              <a:rPr lang="en-US" sz="3600">
                <a:solidFill>
                  <a:srgbClr val="FFFFFF"/>
                </a:solidFill>
              </a:rPr>
              <a:t>。</a:t>
            </a:r>
            <a:r>
              <a:rPr lang="en-US" altLang="ja-JP" sz="3600" b="1">
                <a:solidFill>
                  <a:srgbClr val="FFFFFF"/>
                </a:solidFill>
                <a:cs typeface="Arial" charset="0"/>
              </a:rPr>
              <a:t>.</a:t>
            </a:r>
            <a:r>
              <a:rPr lang="ja-JP" altLang="en-US" sz="3600" b="1">
                <a:solidFill>
                  <a:srgbClr val="FFFFFF"/>
                </a:solidFill>
                <a:cs typeface="Arial" charset="0"/>
              </a:rPr>
              <a:t>”</a:t>
            </a:r>
            <a:endParaRPr lang="en-US" altLang="ja-JP" sz="3600" b="1">
              <a:solidFill>
                <a:srgbClr val="FFFFFF"/>
              </a:solidFill>
              <a:cs typeface="Arial" charset="0"/>
            </a:endParaRPr>
          </a:p>
          <a:p>
            <a:pPr algn="r" eaLnBrk="1" hangingPunct="1">
              <a:lnSpc>
                <a:spcPct val="90000"/>
              </a:lnSpc>
              <a:spcBef>
                <a:spcPct val="20000"/>
              </a:spcBef>
            </a:pPr>
            <a:r>
              <a:rPr lang="zh-CN" altLang="en-US" sz="3600" b="1">
                <a:solidFill>
                  <a:srgbClr val="FFFFFF"/>
                </a:solidFill>
                <a:cs typeface="Arial" charset="0"/>
              </a:rPr>
              <a:t>加拉太书</a:t>
            </a:r>
            <a:r>
              <a:rPr lang="en-US" altLang="ja-JP" sz="3600" b="1">
                <a:solidFill>
                  <a:srgbClr val="FFFFFF"/>
                </a:solidFill>
                <a:cs typeface="Arial" charset="0"/>
              </a:rPr>
              <a:t> 6:1</a:t>
            </a:r>
            <a:endParaRPr lang="en-US" sz="3600" b="1">
              <a:solidFill>
                <a:srgbClr val="FFFFFF"/>
              </a:solidFill>
              <a:cs typeface="Arial" charset="0"/>
            </a:endParaRPr>
          </a:p>
        </p:txBody>
      </p:sp>
      <p:sp>
        <p:nvSpPr>
          <p:cNvPr id="46086" name="Rectangle 9"/>
          <p:cNvSpPr>
            <a:spLocks noChangeArrowheads="1"/>
          </p:cNvSpPr>
          <p:nvPr/>
        </p:nvSpPr>
        <p:spPr bwMode="auto">
          <a:xfrm>
            <a:off x="1752600" y="76200"/>
            <a:ext cx="6781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r>
              <a:rPr lang="en-US" sz="4400">
                <a:solidFill>
                  <a:srgbClr val="FFFFFF"/>
                </a:solidFill>
              </a:rPr>
              <a:t>把</a:t>
            </a:r>
            <a:r>
              <a:rPr lang="zh-CN" altLang="en-US" sz="4400">
                <a:solidFill>
                  <a:srgbClr val="FFFFFF"/>
                </a:solidFill>
              </a:rPr>
              <a:t>人从罪恶中</a:t>
            </a:r>
            <a:r>
              <a:rPr lang="en-US" sz="4400">
                <a:solidFill>
                  <a:srgbClr val="FFFFFF"/>
                </a:solidFill>
              </a:rPr>
              <a:t>挽回过来</a:t>
            </a:r>
            <a:endParaRPr lang="en-US" sz="3600">
              <a:solidFill>
                <a:srgbClr val="FFFFFF"/>
              </a:solidFill>
              <a:cs typeface="Arial" charset="0"/>
            </a:endParaRPr>
          </a:p>
        </p:txBody>
      </p:sp>
      <p:sp>
        <p:nvSpPr>
          <p:cNvPr id="46087"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72</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5" descr="leave nets behi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algn="l" eaLnBrk="1" hangingPunct="1">
              <a:defRPr/>
            </a:pPr>
            <a:r>
              <a:rPr lang="en-US" sz="3200" i="0" dirty="0" smtClean="0">
                <a:effectLst>
                  <a:glow rad="139700">
                    <a:schemeClr val="bg1">
                      <a:alpha val="75000"/>
                    </a:schemeClr>
                  </a:glow>
                </a:effectLst>
              </a:rPr>
              <a:t>A. 有些图</a:t>
            </a:r>
            <a:r>
              <a:rPr lang="zh-CN" altLang="en-US" sz="3200" i="0" dirty="0" smtClean="0">
                <a:effectLst>
                  <a:glow rad="139700">
                    <a:schemeClr val="bg1">
                      <a:alpha val="75000"/>
                    </a:schemeClr>
                  </a:glow>
                </a:effectLst>
              </a:rPr>
              <a:t>解说明</a:t>
            </a:r>
            <a:r>
              <a:rPr lang="en-US" sz="3200" i="0" dirty="0" smtClean="0">
                <a:effectLst>
                  <a:glow rad="139700">
                    <a:schemeClr val="bg1">
                      <a:alpha val="75000"/>
                    </a:schemeClr>
                  </a:glow>
                </a:effectLst>
              </a:rPr>
              <a:t>只能说明一</a:t>
            </a:r>
            <a:r>
              <a:rPr lang="zh-CN" altLang="en-US" sz="3200" i="0" dirty="0" smtClean="0">
                <a:effectLst>
                  <a:glow rad="139700">
                    <a:schemeClr val="bg1">
                      <a:alpha val="75000"/>
                    </a:schemeClr>
                  </a:glow>
                </a:effectLst>
              </a:rPr>
              <a:t>种</a:t>
            </a:r>
            <a:r>
              <a:rPr lang="en-US" sz="3200" i="0" dirty="0" smtClean="0">
                <a:effectLst>
                  <a:glow rad="139700">
                    <a:schemeClr val="bg1">
                      <a:alpha val="75000"/>
                    </a:schemeClr>
                  </a:glow>
                </a:effectLst>
              </a:rPr>
              <a:t>概念，因他们来自一个无关的生活领域。</a:t>
            </a:r>
            <a:endParaRPr lang="en-US" sz="3200" i="0" dirty="0">
              <a:effectLst>
                <a:glow rad="139700">
                  <a:schemeClr val="bg1">
                    <a:alpha val="75000"/>
                  </a:schemeClr>
                </a:glow>
              </a:effectLst>
            </a:endParaRPr>
          </a:p>
        </p:txBody>
      </p:sp>
      <p:sp>
        <p:nvSpPr>
          <p:cNvPr id="1294339" name="Rectangle 3"/>
          <p:cNvSpPr>
            <a:spLocks noGrp="1" noChangeArrowheads="1"/>
          </p:cNvSpPr>
          <p:nvPr>
            <p:ph type="body" idx="1"/>
          </p:nvPr>
        </p:nvSpPr>
        <p:spPr>
          <a:xfrm>
            <a:off x="1828800" y="3200400"/>
            <a:ext cx="5029200" cy="914400"/>
          </a:xfrm>
        </p:spPr>
        <p:txBody>
          <a:bodyPr/>
          <a:lstStyle/>
          <a:p>
            <a:pPr marL="0" indent="0" algn="r" eaLnBrk="1" hangingPunct="1">
              <a:spcBef>
                <a:spcPct val="0"/>
              </a:spcBef>
              <a:buFont typeface="Monotype Sorts" charset="2"/>
              <a:buNone/>
              <a:defRPr/>
            </a:pPr>
            <a:r>
              <a:rPr lang="zh-CN" altLang="en-US" sz="6000" i="1" dirty="0" smtClean="0">
                <a:solidFill>
                  <a:schemeClr val="tx2"/>
                </a:solidFill>
                <a:effectLst>
                  <a:glow rad="139700">
                    <a:schemeClr val="bg1">
                      <a:alpha val="75000"/>
                    </a:schemeClr>
                  </a:glow>
                </a:effectLst>
              </a:rPr>
              <a:t>修补渔网</a:t>
            </a:r>
            <a:endParaRPr lang="en-US" sz="6000" i="1" dirty="0">
              <a:solidFill>
                <a:schemeClr val="tx2"/>
              </a:solidFill>
              <a:effectLst>
                <a:glow rad="139700">
                  <a:schemeClr val="bg1">
                    <a:alpha val="75000"/>
                  </a:schemeClr>
                </a:glow>
              </a:effectLst>
            </a:endParaRPr>
          </a:p>
        </p:txBody>
      </p:sp>
      <p:sp>
        <p:nvSpPr>
          <p:cNvPr id="5" name="Rectangle 2"/>
          <p:cNvSpPr txBox="1">
            <a:spLocks noChangeArrowheads="1"/>
          </p:cNvSpPr>
          <p:nvPr/>
        </p:nvSpPr>
        <p:spPr bwMode="auto">
          <a:xfrm>
            <a:off x="3276600" y="4343400"/>
            <a:ext cx="51054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algn="r" eaLnBrk="1" hangingPunct="1">
              <a:defRPr/>
            </a:pPr>
            <a:endParaRPr lang="en-US" sz="4400" i="1" kern="0" dirty="0">
              <a:solidFill>
                <a:schemeClr val="tx2"/>
              </a:solidFill>
              <a:effectLst>
                <a:glow rad="139700">
                  <a:schemeClr val="bg1">
                    <a:alpha val="75000"/>
                  </a:schemeClr>
                </a:glow>
              </a:effectLst>
              <a:latin typeface="+mj-lt"/>
              <a:ea typeface="+mj-ea"/>
              <a:cs typeface="+mj-cs"/>
            </a:endParaRPr>
          </a:p>
        </p:txBody>
      </p:sp>
      <p:sp>
        <p:nvSpPr>
          <p:cNvPr id="48133"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72</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descr="monkey-strange-65"/>
          <p:cNvPicPr>
            <a:picLocks noChangeAspect="1" noChangeArrowheads="1"/>
          </p:cNvPicPr>
          <p:nvPr/>
        </p:nvPicPr>
        <p:blipFill>
          <a:blip r:embed="rId3">
            <a:extLst>
              <a:ext uri="{28A0092B-C50C-407E-A947-70E740481C1C}">
                <a14:useLocalDpi xmlns:a14="http://schemas.microsoft.com/office/drawing/2010/main" val="0"/>
              </a:ext>
            </a:extLst>
          </a:blip>
          <a:srcRect l="3226"/>
          <a:stretch>
            <a:fillRect/>
          </a:stretch>
        </p:blipFill>
        <p:spPr bwMode="auto">
          <a:xfrm>
            <a:off x="0" y="168275"/>
            <a:ext cx="91440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algn="l" eaLnBrk="1" hangingPunct="1">
              <a:defRPr/>
            </a:pPr>
            <a:r>
              <a:rPr lang="en-US" sz="3200" i="0" dirty="0">
                <a:effectLst>
                  <a:glow rad="254000">
                    <a:schemeClr val="bg1">
                      <a:alpha val="84000"/>
                    </a:schemeClr>
                  </a:glow>
                </a:effectLst>
              </a:rPr>
              <a:t>A.</a:t>
            </a:r>
            <a:r>
              <a:rPr lang="en-US" sz="3200" i="0" dirty="0" smtClean="0">
                <a:effectLst>
                  <a:glow rad="254000">
                    <a:schemeClr val="bg1">
                      <a:alpha val="84000"/>
                    </a:schemeClr>
                  </a:glow>
                </a:effectLst>
              </a:rPr>
              <a:t> </a:t>
            </a:r>
            <a:r>
              <a:rPr lang="en-US" sz="3200" i="0" dirty="0" smtClean="0">
                <a:effectLst>
                  <a:glow rad="139700">
                    <a:schemeClr val="bg1">
                      <a:alpha val="75000"/>
                    </a:schemeClr>
                  </a:glow>
                </a:effectLst>
              </a:rPr>
              <a:t>有些图</a:t>
            </a:r>
            <a:r>
              <a:rPr lang="zh-CN" altLang="en-US" sz="3200" i="0" dirty="0" smtClean="0">
                <a:effectLst>
                  <a:glow rad="139700">
                    <a:schemeClr val="bg1">
                      <a:alpha val="75000"/>
                    </a:schemeClr>
                  </a:glow>
                </a:effectLst>
              </a:rPr>
              <a:t>解说明</a:t>
            </a:r>
            <a:r>
              <a:rPr lang="en-US" sz="3200" i="0" dirty="0" smtClean="0">
                <a:effectLst>
                  <a:glow rad="139700">
                    <a:schemeClr val="bg1">
                      <a:alpha val="75000"/>
                    </a:schemeClr>
                  </a:glow>
                </a:effectLst>
              </a:rPr>
              <a:t>只能说明一</a:t>
            </a:r>
            <a:r>
              <a:rPr lang="zh-CN" altLang="en-US" sz="3200" i="0" dirty="0" smtClean="0">
                <a:effectLst>
                  <a:glow rad="139700">
                    <a:schemeClr val="bg1">
                      <a:alpha val="75000"/>
                    </a:schemeClr>
                  </a:glow>
                </a:effectLst>
              </a:rPr>
              <a:t>种</a:t>
            </a:r>
            <a:r>
              <a:rPr lang="en-US" sz="3200" i="0" dirty="0" smtClean="0">
                <a:effectLst>
                  <a:glow rad="139700">
                    <a:schemeClr val="bg1">
                      <a:alpha val="75000"/>
                    </a:schemeClr>
                  </a:glow>
                </a:effectLst>
              </a:rPr>
              <a:t>概念，因他们来自一个无关的生活领域</a:t>
            </a:r>
            <a:r>
              <a:rPr lang="en-US" sz="3200" i="0" dirty="0" smtClean="0">
                <a:effectLst>
                  <a:glow rad="254000">
                    <a:schemeClr val="bg1">
                      <a:alpha val="84000"/>
                    </a:schemeClr>
                  </a:glow>
                </a:effectLst>
              </a:rPr>
              <a:t>.</a:t>
            </a:r>
            <a:endParaRPr lang="en-US" sz="3200" i="0" dirty="0">
              <a:effectLst>
                <a:glow rad="254000">
                  <a:schemeClr val="bg1">
                    <a:alpha val="84000"/>
                  </a:schemeClr>
                </a:glow>
              </a:effectLst>
            </a:endParaRPr>
          </a:p>
        </p:txBody>
      </p:sp>
      <p:sp>
        <p:nvSpPr>
          <p:cNvPr id="1294339" name="Rectangle 3"/>
          <p:cNvSpPr>
            <a:spLocks noGrp="1" noChangeArrowheads="1"/>
          </p:cNvSpPr>
          <p:nvPr>
            <p:ph type="body" idx="1"/>
          </p:nvPr>
        </p:nvSpPr>
        <p:spPr>
          <a:xfrm>
            <a:off x="5257800" y="5562600"/>
            <a:ext cx="3581400" cy="990600"/>
          </a:xfrm>
          <a:effectLst/>
        </p:spPr>
        <p:txBody>
          <a:bodyPr/>
          <a:lstStyle/>
          <a:p>
            <a:pPr algn="ctr" eaLnBrk="1" hangingPunct="1">
              <a:buFont typeface="Monotype Sorts" charset="0"/>
              <a:buNone/>
              <a:defRPr/>
            </a:pPr>
            <a:r>
              <a:rPr lang="ja-JP" altLang="en-US" dirty="0" smtClean="0">
                <a:effectLst>
                  <a:glow rad="254000">
                    <a:schemeClr val="bg1">
                      <a:alpha val="84000"/>
                    </a:schemeClr>
                  </a:glow>
                </a:effectLst>
              </a:rPr>
              <a:t>“</a:t>
            </a:r>
            <a:r>
              <a:rPr lang="zh-CN" altLang="en-US" dirty="0" smtClean="0">
                <a:effectLst>
                  <a:glow rad="254000">
                    <a:schemeClr val="bg1">
                      <a:alpha val="84000"/>
                    </a:schemeClr>
                  </a:glow>
                </a:effectLst>
              </a:rPr>
              <a:t>不要贪财”</a:t>
            </a:r>
            <a:endParaRPr lang="en-US" dirty="0">
              <a:effectLst>
                <a:glow rad="254000">
                  <a:schemeClr val="bg1">
                    <a:alpha val="84000"/>
                  </a:schemeClr>
                </a:glow>
              </a:effectLst>
            </a:endParaRPr>
          </a:p>
        </p:txBody>
      </p:sp>
      <p:sp>
        <p:nvSpPr>
          <p:cNvPr id="5" name="Rectangle 2"/>
          <p:cNvSpPr txBox="1">
            <a:spLocks noChangeArrowheads="1"/>
          </p:cNvSpPr>
          <p:nvPr/>
        </p:nvSpPr>
        <p:spPr bwMode="auto">
          <a:xfrm>
            <a:off x="2590800" y="4038600"/>
            <a:ext cx="6172200" cy="1295400"/>
          </a:xfrm>
          <a:prstGeom prst="rect">
            <a:avLst/>
          </a:prstGeom>
          <a:noFill/>
          <a:ln w="9525">
            <a:noFill/>
            <a:miter lim="800000"/>
            <a:headEnd/>
            <a:tailEnd/>
          </a:ln>
          <a:effectLst/>
        </p:spPr>
        <p:txBody>
          <a:bodyPr anchor="ctr"/>
          <a:lstStyle/>
          <a:p>
            <a:pPr algn="ctr" eaLnBrk="1" hangingPunct="1">
              <a:defRPr/>
            </a:pPr>
            <a:r>
              <a:rPr lang="zh-CN" altLang="en-US" sz="4400" i="1" kern="0" dirty="0">
                <a:solidFill>
                  <a:schemeClr val="tx2"/>
                </a:solidFill>
                <a:effectLst>
                  <a:glow rad="254000">
                    <a:schemeClr val="bg1">
                      <a:alpha val="84000"/>
                    </a:schemeClr>
                  </a:glow>
                </a:effectLst>
                <a:latin typeface="+mj-lt"/>
                <a:ea typeface="+mj-ea"/>
                <a:cs typeface="+mj-cs"/>
              </a:rPr>
              <a:t>猴子与金属丝</a:t>
            </a:r>
            <a:endParaRPr lang="en-GB" altLang="zh-CN" sz="4400" i="1" kern="0" dirty="0">
              <a:solidFill>
                <a:schemeClr val="tx2"/>
              </a:solidFill>
              <a:effectLst>
                <a:glow rad="254000">
                  <a:schemeClr val="bg1">
                    <a:alpha val="84000"/>
                  </a:schemeClr>
                </a:glow>
              </a:effectLst>
              <a:latin typeface="+mj-lt"/>
              <a:ea typeface="+mj-ea"/>
              <a:cs typeface="+mj-cs"/>
            </a:endParaRPr>
          </a:p>
          <a:p>
            <a:pPr algn="ctr" eaLnBrk="1" hangingPunct="1">
              <a:defRPr/>
            </a:pPr>
            <a:r>
              <a:rPr lang="en-US" sz="4400" i="1" kern="0" dirty="0">
                <a:solidFill>
                  <a:schemeClr val="tx2"/>
                </a:solidFill>
                <a:effectLst>
                  <a:glow rad="254000">
                    <a:schemeClr val="bg1">
                      <a:alpha val="84000"/>
                    </a:schemeClr>
                  </a:glow>
                </a:effectLst>
                <a:latin typeface="+mj-lt"/>
                <a:ea typeface="+mj-ea"/>
                <a:cs typeface="+mj-cs"/>
              </a:rPr>
              <a:t>The monkey &amp; tinsel</a:t>
            </a:r>
          </a:p>
        </p:txBody>
      </p:sp>
      <p:sp>
        <p:nvSpPr>
          <p:cNvPr id="6" name="Rectangle 2"/>
          <p:cNvSpPr txBox="1">
            <a:spLocks noChangeArrowheads="1"/>
          </p:cNvSpPr>
          <p:nvPr/>
        </p:nvSpPr>
        <p:spPr bwMode="auto">
          <a:xfrm>
            <a:off x="152400" y="1828800"/>
            <a:ext cx="4953000" cy="2209800"/>
          </a:xfrm>
          <a:prstGeom prst="rect">
            <a:avLst/>
          </a:prstGeom>
          <a:noFill/>
          <a:ln w="9525">
            <a:noFill/>
            <a:miter lim="800000"/>
            <a:headEnd/>
            <a:tailEnd/>
          </a:ln>
          <a:effectLst/>
        </p:spPr>
        <p:txBody>
          <a:bodyPr anchor="ctr"/>
          <a:lstStyle/>
          <a:p>
            <a:pPr eaLnBrk="1" hangingPunct="1">
              <a:defRPr/>
            </a:pPr>
            <a:r>
              <a:rPr lang="en-US" sz="3200" i="1" kern="0" dirty="0">
                <a:solidFill>
                  <a:schemeClr val="tx2"/>
                </a:solidFill>
                <a:effectLst>
                  <a:glow rad="254000">
                    <a:schemeClr val="bg1">
                      <a:alpha val="84000"/>
                    </a:schemeClr>
                  </a:glow>
                </a:effectLst>
                <a:latin typeface="+mj-lt"/>
                <a:ea typeface="+mj-ea"/>
                <a:cs typeface="+mj-cs"/>
              </a:rPr>
              <a:t>“</a:t>
            </a:r>
            <a:r>
              <a:rPr lang="en-US" sz="3200" dirty="0">
                <a:ea typeface="ＭＳ Ｐゴシック" charset="-128"/>
                <a:cs typeface="ＭＳ Ｐゴシック" charset="-128"/>
              </a:rPr>
              <a:t>贪 财 是 万 恶 之 根 …”</a:t>
            </a:r>
            <a:r>
              <a:rPr lang="en-US" sz="3200" i="1" kern="0" dirty="0">
                <a:solidFill>
                  <a:schemeClr val="tx2"/>
                </a:solidFill>
                <a:effectLst>
                  <a:glow rad="254000">
                    <a:schemeClr val="bg1">
                      <a:alpha val="84000"/>
                    </a:schemeClr>
                  </a:glow>
                </a:effectLst>
                <a:latin typeface="+mj-lt"/>
                <a:ea typeface="+mj-ea"/>
                <a:cs typeface="+mj-cs"/>
              </a:rPr>
              <a:t/>
            </a:r>
            <a:br>
              <a:rPr lang="en-US" sz="3200" i="1" kern="0" dirty="0">
                <a:solidFill>
                  <a:schemeClr val="tx2"/>
                </a:solidFill>
                <a:effectLst>
                  <a:glow rad="254000">
                    <a:schemeClr val="bg1">
                      <a:alpha val="84000"/>
                    </a:schemeClr>
                  </a:glow>
                </a:effectLst>
                <a:latin typeface="+mj-lt"/>
                <a:ea typeface="+mj-ea"/>
                <a:cs typeface="+mj-cs"/>
              </a:rPr>
            </a:br>
            <a:r>
              <a:rPr lang="en-US" sz="3200" i="1" kern="0" dirty="0">
                <a:solidFill>
                  <a:schemeClr val="tx2"/>
                </a:solidFill>
                <a:effectLst>
                  <a:glow rad="254000">
                    <a:schemeClr val="bg1">
                      <a:alpha val="84000"/>
                    </a:schemeClr>
                  </a:glow>
                </a:effectLst>
                <a:latin typeface="+mj-lt"/>
                <a:ea typeface="+mj-ea"/>
                <a:cs typeface="+mj-cs"/>
              </a:rPr>
              <a:t>(</a:t>
            </a:r>
            <a:r>
              <a:rPr lang="en-US" sz="3200" b="1" dirty="0">
                <a:ea typeface="ＭＳ Ｐゴシック" charset="-128"/>
                <a:cs typeface="ＭＳ Ｐゴシック" charset="-128"/>
              </a:rPr>
              <a:t>提 摩 太 前 書 </a:t>
            </a:r>
            <a:r>
              <a:rPr lang="en-US" sz="3200" i="1" kern="0" dirty="0">
                <a:solidFill>
                  <a:schemeClr val="tx2"/>
                </a:solidFill>
                <a:effectLst>
                  <a:glow rad="254000">
                    <a:schemeClr val="bg1">
                      <a:alpha val="84000"/>
                    </a:schemeClr>
                  </a:glow>
                </a:effectLst>
                <a:latin typeface="+mj-lt"/>
                <a:ea typeface="+mj-ea"/>
                <a:cs typeface="+mj-cs"/>
              </a:rPr>
              <a:t>6:10)</a:t>
            </a:r>
          </a:p>
        </p:txBody>
      </p:sp>
      <p:sp>
        <p:nvSpPr>
          <p:cNvPr id="102406" name="Text Box 4"/>
          <p:cNvSpPr txBox="1">
            <a:spLocks noChangeArrowheads="1"/>
          </p:cNvSpPr>
          <p:nvPr/>
        </p:nvSpPr>
        <p:spPr bwMode="auto">
          <a:xfrm>
            <a:off x="8543925" y="76200"/>
            <a:ext cx="523875" cy="457200"/>
          </a:xfrm>
          <a:prstGeom prst="rect">
            <a:avLst/>
          </a:prstGeom>
          <a:noFill/>
          <a:ln>
            <a:noFill/>
          </a:ln>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effectLst>
                  <a:glow rad="254000">
                    <a:schemeClr val="bg1">
                      <a:alpha val="84000"/>
                    </a:schemeClr>
                  </a:glow>
                </a:effectLst>
              </a:rPr>
              <a:t>72</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5" descr="leave nets behi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4339" name="Rectangle 3"/>
          <p:cNvSpPr>
            <a:spLocks noGrp="1" noChangeArrowheads="1"/>
          </p:cNvSpPr>
          <p:nvPr>
            <p:ph type="body" idx="1"/>
          </p:nvPr>
        </p:nvSpPr>
        <p:spPr>
          <a:xfrm>
            <a:off x="1828800" y="3200400"/>
            <a:ext cx="5943600" cy="914400"/>
          </a:xfrm>
        </p:spPr>
        <p:txBody>
          <a:bodyPr/>
          <a:lstStyle/>
          <a:p>
            <a:pPr marL="0" indent="0" algn="r" eaLnBrk="1" hangingPunct="1">
              <a:spcBef>
                <a:spcPct val="0"/>
              </a:spcBef>
              <a:buFont typeface="Monotype Sorts" charset="2"/>
              <a:buNone/>
              <a:defRPr/>
            </a:pPr>
            <a:r>
              <a:rPr lang="zh-CN" altLang="en-US" sz="6000" i="1" dirty="0" smtClean="0">
                <a:solidFill>
                  <a:schemeClr val="tx2"/>
                </a:solidFill>
                <a:effectLst>
                  <a:glow rad="139700">
                    <a:schemeClr val="bg1">
                      <a:alpha val="75000"/>
                    </a:schemeClr>
                  </a:glow>
                </a:effectLst>
              </a:rPr>
              <a:t>修补渔网</a:t>
            </a:r>
            <a:endParaRPr lang="en-US" sz="6000" i="1" dirty="0">
              <a:solidFill>
                <a:schemeClr val="tx2"/>
              </a:solidFill>
              <a:effectLst>
                <a:glow rad="139700">
                  <a:schemeClr val="bg1">
                    <a:alpha val="75000"/>
                  </a:schemeClr>
                </a:glow>
              </a:effectLst>
            </a:endParaRPr>
          </a:p>
        </p:txBody>
      </p:sp>
      <p:pic>
        <p:nvPicPr>
          <p:cNvPr id="8" name="Picture 1" descr="step 2 with 3 people browner.3.JPG"/>
          <p:cNvPicPr>
            <a:picLocks noChangeAspect="1"/>
          </p:cNvPicPr>
          <p:nvPr/>
        </p:nvPicPr>
        <p:blipFill>
          <a:blip r:embed="rId4">
            <a:extLst>
              <a:ext uri="{28A0092B-C50C-407E-A947-70E740481C1C}">
                <a14:useLocalDpi xmlns:a14="http://schemas.microsoft.com/office/drawing/2010/main" val="0"/>
              </a:ext>
            </a:extLst>
          </a:blip>
          <a:srcRect l="7956" r="3682"/>
          <a:stretch>
            <a:fillRect/>
          </a:stretch>
        </p:blipFill>
        <p:spPr bwMode="auto">
          <a:xfrm>
            <a:off x="0" y="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algn="l" eaLnBrk="1" hangingPunct="1">
              <a:defRPr/>
            </a:pPr>
            <a:r>
              <a:rPr lang="en-US" sz="3200" i="0" dirty="0" smtClean="0">
                <a:effectLst>
                  <a:glow rad="139700">
                    <a:schemeClr val="bg1">
                      <a:alpha val="75000"/>
                    </a:schemeClr>
                  </a:glow>
                </a:effectLst>
              </a:rPr>
              <a:t>B.	</a:t>
            </a:r>
            <a:r>
              <a:rPr lang="zh-CN" altLang="en-US" sz="3200" i="0" dirty="0" smtClean="0">
                <a:effectLst>
                  <a:glow rad="139700">
                    <a:schemeClr val="bg1">
                      <a:alpha val="75000"/>
                    </a:schemeClr>
                  </a:glow>
                </a:effectLst>
              </a:rPr>
              <a:t>更好的</a:t>
            </a:r>
            <a:r>
              <a:rPr lang="en-US" sz="3200" i="0" dirty="0" smtClean="0">
                <a:effectLst>
                  <a:glow rad="139700">
                    <a:schemeClr val="bg1">
                      <a:alpha val="75000"/>
                    </a:schemeClr>
                  </a:glow>
                </a:effectLst>
              </a:rPr>
              <a:t>图</a:t>
            </a:r>
            <a:r>
              <a:rPr lang="zh-CN" altLang="en-US" sz="3200" i="0" dirty="0" smtClean="0">
                <a:effectLst>
                  <a:glow rad="139700">
                    <a:schemeClr val="bg1">
                      <a:alpha val="75000"/>
                    </a:schemeClr>
                  </a:glow>
                </a:effectLst>
              </a:rPr>
              <a:t>解说明应用一种概念，</a:t>
            </a:r>
            <a:r>
              <a:rPr lang="en-US" altLang="zh-CN" sz="3200" i="0" dirty="0" smtClean="0">
                <a:effectLst>
                  <a:glow rad="139700">
                    <a:schemeClr val="bg1">
                      <a:alpha val="75000"/>
                    </a:schemeClr>
                  </a:glow>
                </a:effectLst>
              </a:rPr>
              <a:t> </a:t>
            </a:r>
            <a:r>
              <a:rPr lang="zh-CN" altLang="en-US" sz="3200" i="0" dirty="0" smtClean="0">
                <a:effectLst>
                  <a:glow rad="139700">
                    <a:schemeClr val="bg1">
                      <a:alpha val="75000"/>
                    </a:schemeClr>
                  </a:glow>
                </a:effectLst>
              </a:rPr>
              <a:t>因它与生活系系相关</a:t>
            </a:r>
            <a:r>
              <a:rPr lang="zh-CN" altLang="zh-CN" sz="3200" i="0" dirty="0" smtClean="0">
                <a:effectLst>
                  <a:glow rad="139700">
                    <a:schemeClr val="bg1">
                      <a:alpha val="75000"/>
                    </a:schemeClr>
                  </a:glow>
                </a:effectLst>
              </a:rPr>
              <a:t>。</a:t>
            </a:r>
            <a:endParaRPr lang="en-US" sz="3200" i="0" dirty="0">
              <a:effectLst>
                <a:glow rad="139700">
                  <a:schemeClr val="bg1">
                    <a:alpha val="75000"/>
                  </a:schemeClr>
                </a:glow>
              </a:effectLst>
            </a:endParaRPr>
          </a:p>
        </p:txBody>
      </p:sp>
      <p:sp>
        <p:nvSpPr>
          <p:cNvPr id="5" name="Rectangle 2"/>
          <p:cNvSpPr txBox="1">
            <a:spLocks noChangeArrowheads="1"/>
          </p:cNvSpPr>
          <p:nvPr/>
        </p:nvSpPr>
        <p:spPr bwMode="auto">
          <a:xfrm>
            <a:off x="3276600" y="4343400"/>
            <a:ext cx="51054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algn="r" eaLnBrk="1" hangingPunct="1">
              <a:defRPr/>
            </a:pPr>
            <a:endParaRPr lang="en-US" sz="4400" i="1" kern="0" dirty="0">
              <a:solidFill>
                <a:schemeClr val="tx2"/>
              </a:solidFill>
              <a:effectLst>
                <a:glow rad="139700">
                  <a:schemeClr val="bg1">
                    <a:alpha val="75000"/>
                  </a:schemeClr>
                </a:glow>
              </a:effectLst>
              <a:latin typeface="+mj-lt"/>
              <a:ea typeface="+mj-ea"/>
              <a:cs typeface="+mj-cs"/>
            </a:endParaRPr>
          </a:p>
        </p:txBody>
      </p:sp>
      <p:sp>
        <p:nvSpPr>
          <p:cNvPr id="7" name="Rectangle 3"/>
          <p:cNvSpPr txBox="1">
            <a:spLocks noChangeArrowheads="1"/>
          </p:cNvSpPr>
          <p:nvPr/>
        </p:nvSpPr>
        <p:spPr bwMode="auto">
          <a:xfrm>
            <a:off x="1524000" y="5105400"/>
            <a:ext cx="5943600" cy="914400"/>
          </a:xfrm>
          <a:prstGeom prst="rect">
            <a:avLst/>
          </a:prstGeom>
          <a:noFill/>
          <a:ln w="9525">
            <a:noFill/>
            <a:miter lim="800000"/>
            <a:headEnd/>
            <a:tailEnd/>
          </a:ln>
          <a:effectLst>
            <a:outerShdw blurRad="25400" dist="25399" dir="2700000" algn="ctr" rotWithShape="0">
              <a:schemeClr val="bg2">
                <a:alpha val="99962"/>
              </a:schemeClr>
            </a:outerShdw>
          </a:effectLst>
        </p:spPr>
        <p:txBody>
          <a:bodyPr/>
          <a:lstStyle/>
          <a:p>
            <a:pPr algn="ctr" eaLnBrk="1" hangingPunct="1">
              <a:buFont typeface="Monotype Sorts" charset="2"/>
              <a:buNone/>
              <a:defRPr/>
            </a:pPr>
            <a:r>
              <a:rPr lang="zh-CN" altLang="en-US" sz="6000" i="1" kern="0" dirty="0">
                <a:solidFill>
                  <a:schemeClr val="tx2"/>
                </a:solidFill>
                <a:effectLst>
                  <a:glow rad="139700">
                    <a:schemeClr val="bg1">
                      <a:alpha val="75000"/>
                    </a:schemeClr>
                  </a:glow>
                </a:effectLst>
                <a:latin typeface="+mn-lt"/>
                <a:ea typeface="+mn-ea"/>
                <a:cs typeface="+mn-cs"/>
              </a:rPr>
              <a:t>恢复人的关系</a:t>
            </a:r>
            <a:endParaRPr lang="en-US" sz="6000" i="1" kern="0" dirty="0">
              <a:solidFill>
                <a:schemeClr val="tx2"/>
              </a:solidFill>
              <a:effectLst>
                <a:glow rad="139700">
                  <a:schemeClr val="bg1">
                    <a:alpha val="75000"/>
                  </a:schemeClr>
                </a:glow>
              </a:effectLst>
              <a:latin typeface="+mn-lt"/>
              <a:ea typeface="+mn-ea"/>
              <a:cs typeface="+mn-cs"/>
            </a:endParaRPr>
          </a:p>
        </p:txBody>
      </p:sp>
      <p:sp>
        <p:nvSpPr>
          <p:cNvPr id="52231"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72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descr="monkey-strange-65"/>
          <p:cNvPicPr>
            <a:picLocks noChangeAspect="1" noChangeArrowheads="1"/>
          </p:cNvPicPr>
          <p:nvPr/>
        </p:nvPicPr>
        <p:blipFill>
          <a:blip r:embed="rId3">
            <a:extLst>
              <a:ext uri="{28A0092B-C50C-407E-A947-70E740481C1C}">
                <a14:useLocalDpi xmlns:a14="http://schemas.microsoft.com/office/drawing/2010/main" val="0"/>
              </a:ext>
            </a:extLst>
          </a:blip>
          <a:srcRect l="3226"/>
          <a:stretch>
            <a:fillRect/>
          </a:stretch>
        </p:blipFill>
        <p:spPr bwMode="auto">
          <a:xfrm>
            <a:off x="0" y="168275"/>
            <a:ext cx="91440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2514600" y="44958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algn="r" eaLnBrk="1" hangingPunct="1">
              <a:defRPr/>
            </a:pPr>
            <a:r>
              <a:rPr lang="en-US" sz="4400" i="1" kern="0" dirty="0">
                <a:solidFill>
                  <a:schemeClr val="tx2"/>
                </a:solidFill>
                <a:latin typeface="+mj-lt"/>
                <a:ea typeface="+mj-ea"/>
                <a:cs typeface="+mj-cs"/>
              </a:rPr>
              <a:t>The monkey &amp; tinsel</a:t>
            </a:r>
          </a:p>
        </p:txBody>
      </p:sp>
      <p:pic>
        <p:nvPicPr>
          <p:cNvPr id="54275" name="Picture 6" descr="greed-for-mone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algn="l" eaLnBrk="1" hangingPunct="1">
              <a:defRPr/>
            </a:pPr>
            <a:r>
              <a:rPr lang="en-US" sz="3200" i="0" dirty="0" smtClean="0">
                <a:effectLst>
                  <a:glow rad="139700">
                    <a:schemeClr val="bg1">
                      <a:alpha val="75000"/>
                    </a:schemeClr>
                  </a:glow>
                </a:effectLst>
              </a:rPr>
              <a:t>B.	</a:t>
            </a:r>
            <a:r>
              <a:rPr lang="zh-CN" altLang="en-US" sz="3200" i="0" dirty="0" smtClean="0">
                <a:effectLst>
                  <a:glow rad="139700">
                    <a:schemeClr val="bg1">
                      <a:alpha val="75000"/>
                    </a:schemeClr>
                  </a:glow>
                </a:effectLst>
              </a:rPr>
              <a:t>更好的</a:t>
            </a:r>
            <a:r>
              <a:rPr lang="en-US" sz="3200" i="0" dirty="0" smtClean="0">
                <a:effectLst>
                  <a:glow rad="139700">
                    <a:schemeClr val="bg1">
                      <a:alpha val="75000"/>
                    </a:schemeClr>
                  </a:glow>
                </a:effectLst>
              </a:rPr>
              <a:t>图</a:t>
            </a:r>
            <a:r>
              <a:rPr lang="zh-CN" altLang="en-US" sz="3200" i="0" dirty="0" smtClean="0">
                <a:effectLst>
                  <a:glow rad="139700">
                    <a:schemeClr val="bg1">
                      <a:alpha val="75000"/>
                    </a:schemeClr>
                  </a:glow>
                </a:effectLst>
              </a:rPr>
              <a:t>解说明应用一种概念，</a:t>
            </a:r>
            <a:r>
              <a:rPr lang="en-US" altLang="zh-CN" sz="3200" i="0" dirty="0" smtClean="0">
                <a:effectLst>
                  <a:glow rad="139700">
                    <a:schemeClr val="bg1">
                      <a:alpha val="75000"/>
                    </a:schemeClr>
                  </a:glow>
                </a:effectLst>
              </a:rPr>
              <a:t> </a:t>
            </a:r>
            <a:r>
              <a:rPr lang="zh-CN" altLang="en-US" sz="3200" i="0" dirty="0" smtClean="0">
                <a:effectLst>
                  <a:glow rad="139700">
                    <a:schemeClr val="bg1">
                      <a:alpha val="75000"/>
                    </a:schemeClr>
                  </a:glow>
                </a:effectLst>
              </a:rPr>
              <a:t>因它与生活系系相关</a:t>
            </a:r>
            <a:r>
              <a:rPr lang="en-US" sz="3200" i="0" dirty="0" smtClean="0">
                <a:effectLst>
                  <a:glow rad="139700">
                    <a:schemeClr val="bg1">
                      <a:alpha val="75000"/>
                    </a:schemeClr>
                  </a:glow>
                </a:effectLst>
              </a:rPr>
              <a:t>.</a:t>
            </a:r>
            <a:endParaRPr lang="en-US" sz="3200" i="0" dirty="0"/>
          </a:p>
        </p:txBody>
      </p:sp>
      <p:sp>
        <p:nvSpPr>
          <p:cNvPr id="106501" name="Text Box 4"/>
          <p:cNvSpPr txBox="1">
            <a:spLocks noChangeArrowheads="1"/>
          </p:cNvSpPr>
          <p:nvPr/>
        </p:nvSpPr>
        <p:spPr bwMode="auto">
          <a:xfrm>
            <a:off x="8489510" y="76200"/>
            <a:ext cx="632705" cy="584776"/>
          </a:xfrm>
          <a:prstGeom prst="rect">
            <a:avLst/>
          </a:prstGeom>
          <a:noFill/>
          <a:ln w="9525">
            <a:noFill/>
            <a:miter lim="800000"/>
            <a:headEnd/>
            <a:tailEnd/>
          </a:ln>
          <a:effectLst/>
          <a:extLst/>
        </p:spPr>
        <p:txBody>
          <a:bodyPr/>
          <a:lstStyle>
            <a:defPPr>
              <a:defRPr lang="en-US"/>
            </a:defPPr>
            <a:lvl1pPr marL="342900" indent="-342900" algn="ctr" eaLnBrk="1" hangingPunct="1">
              <a:spcBef>
                <a:spcPct val="20000"/>
              </a:spcBef>
              <a:buFont typeface="Monotype Sorts" charset="0"/>
              <a:buNone/>
              <a:defRPr sz="3200">
                <a:effectLst>
                  <a:glow rad="254000">
                    <a:schemeClr val="bg1">
                      <a:alpha val="84000"/>
                    </a:schemeClr>
                  </a:glow>
                </a:effectLst>
                <a:latin typeface="Tahoma" charset="0"/>
              </a:defRPr>
            </a:lvl1pPr>
            <a:lvl2pPr marL="742950" indent="-285750">
              <a:spcBef>
                <a:spcPct val="20000"/>
              </a:spcBef>
              <a:buFont typeface="Monotype Sorts" charset="0"/>
              <a:buChar char="F"/>
              <a:defRPr sz="2800">
                <a:latin typeface="+mn-lt"/>
                <a:ea typeface="+mn-ea"/>
              </a:defRPr>
            </a:lvl2pPr>
            <a:lvl3pPr marL="1143000" indent="-228600">
              <a:spcBef>
                <a:spcPct val="20000"/>
              </a:spcBef>
              <a:buFont typeface="Monotype Sorts" charset="0"/>
              <a:buChar char="F"/>
              <a:defRPr>
                <a:latin typeface="+mn-lt"/>
                <a:ea typeface="+mn-ea"/>
              </a:defRPr>
            </a:lvl3pPr>
            <a:lvl4pPr marL="1600200" indent="-228600">
              <a:spcBef>
                <a:spcPct val="20000"/>
              </a:spcBef>
              <a:buFont typeface="Monotype Sorts" charset="0"/>
              <a:buChar char="F"/>
              <a:defRPr sz="2000">
                <a:latin typeface="+mn-lt"/>
                <a:ea typeface="+mn-ea"/>
              </a:defRPr>
            </a:lvl4pPr>
            <a:lvl5pPr marL="2057400" indent="-228600">
              <a:spcBef>
                <a:spcPct val="20000"/>
              </a:spcBef>
              <a:buFont typeface="Monotype Sorts" charset="0"/>
              <a:buChar char="F"/>
              <a:defRPr sz="2000">
                <a:latin typeface="+mn-lt"/>
                <a:ea typeface="+mn-ea"/>
              </a:defRPr>
            </a:lvl5pPr>
            <a:lvl6pPr marL="2514600" indent="-228600" fontAlgn="base">
              <a:spcBef>
                <a:spcPct val="20000"/>
              </a:spcBef>
              <a:spcAft>
                <a:spcPct val="0"/>
              </a:spcAft>
              <a:buFont typeface="Monotype Sorts" charset="2"/>
              <a:buChar char="F"/>
              <a:defRPr sz="2000">
                <a:latin typeface="+mn-lt"/>
                <a:ea typeface="+mn-ea"/>
              </a:defRPr>
            </a:lvl6pPr>
            <a:lvl7pPr marL="2971800" indent="-228600" fontAlgn="base">
              <a:spcBef>
                <a:spcPct val="20000"/>
              </a:spcBef>
              <a:spcAft>
                <a:spcPct val="0"/>
              </a:spcAft>
              <a:buFont typeface="Monotype Sorts" charset="2"/>
              <a:buChar char="F"/>
              <a:defRPr sz="2000">
                <a:latin typeface="+mn-lt"/>
                <a:ea typeface="+mn-ea"/>
              </a:defRPr>
            </a:lvl7pPr>
            <a:lvl8pPr marL="3429000" indent="-228600" fontAlgn="base">
              <a:spcBef>
                <a:spcPct val="20000"/>
              </a:spcBef>
              <a:spcAft>
                <a:spcPct val="0"/>
              </a:spcAft>
              <a:buFont typeface="Monotype Sorts" charset="2"/>
              <a:buChar char="F"/>
              <a:defRPr sz="2000">
                <a:latin typeface="+mn-lt"/>
                <a:ea typeface="+mn-ea"/>
              </a:defRPr>
            </a:lvl8pPr>
            <a:lvl9pPr marL="3886200" indent="-228600" fontAlgn="base">
              <a:spcBef>
                <a:spcPct val="20000"/>
              </a:spcBef>
              <a:spcAft>
                <a:spcPct val="0"/>
              </a:spcAft>
              <a:buFont typeface="Monotype Sorts" charset="2"/>
              <a:buChar char="F"/>
              <a:defRPr sz="2000">
                <a:latin typeface="+mn-lt"/>
                <a:ea typeface="+mn-ea"/>
              </a:defRPr>
            </a:lvl9pPr>
          </a:lstStyle>
          <a:p>
            <a:pPr>
              <a:defRPr/>
            </a:pPr>
            <a:r>
              <a:rPr lang="en-US" sz="2400" b="1" dirty="0" smtClean="0">
                <a:latin typeface="Arial"/>
                <a:cs typeface="Arial"/>
              </a:rPr>
              <a:t>72</a:t>
            </a:r>
          </a:p>
        </p:txBody>
      </p:sp>
      <p:sp>
        <p:nvSpPr>
          <p:cNvPr id="7" name="Rectangle 3"/>
          <p:cNvSpPr txBox="1">
            <a:spLocks noChangeArrowheads="1"/>
          </p:cNvSpPr>
          <p:nvPr/>
        </p:nvSpPr>
        <p:spPr bwMode="auto">
          <a:xfrm>
            <a:off x="5257800" y="5562600"/>
            <a:ext cx="3581400" cy="990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F"/>
              <a:defRPr sz="2000">
                <a:solidFill>
                  <a:schemeClr val="tx1"/>
                </a:solidFill>
                <a:latin typeface="+mn-lt"/>
                <a:ea typeface="+mn-ea"/>
              </a:defRPr>
            </a:lvl9pPr>
          </a:lstStyle>
          <a:p>
            <a:pPr algn="ctr" eaLnBrk="1" hangingPunct="1">
              <a:buFont typeface="Monotype Sorts" charset="0"/>
              <a:buNone/>
              <a:defRPr/>
            </a:pPr>
            <a:r>
              <a:rPr lang="ja-JP" altLang="en-US" dirty="0" smtClean="0">
                <a:effectLst>
                  <a:glow rad="254000">
                    <a:schemeClr val="bg1">
                      <a:alpha val="84000"/>
                    </a:schemeClr>
                  </a:glow>
                </a:effectLst>
              </a:rPr>
              <a:t>“</a:t>
            </a:r>
            <a:r>
              <a:rPr lang="zh-CN" altLang="en-US" dirty="0" smtClean="0">
                <a:effectLst>
                  <a:glow rad="254000">
                    <a:schemeClr val="bg1">
                      <a:alpha val="84000"/>
                    </a:schemeClr>
                  </a:glow>
                </a:effectLst>
              </a:rPr>
              <a:t>不要贪财</a:t>
            </a:r>
            <a:endParaRPr lang="en-US" dirty="0">
              <a:effectLst>
                <a:glow rad="254000">
                  <a:schemeClr val="bg1">
                    <a:alpha val="84000"/>
                  </a:schemeClr>
                </a:glow>
              </a:effectLst>
            </a:endParaRPr>
          </a:p>
        </p:txBody>
      </p:sp>
      <p:sp>
        <p:nvSpPr>
          <p:cNvPr id="8" name="Rectangle 2"/>
          <p:cNvSpPr txBox="1">
            <a:spLocks noChangeArrowheads="1"/>
          </p:cNvSpPr>
          <p:nvPr/>
        </p:nvSpPr>
        <p:spPr bwMode="auto">
          <a:xfrm>
            <a:off x="2514600" y="4495800"/>
            <a:ext cx="6172200" cy="1295400"/>
          </a:xfrm>
          <a:prstGeom prst="rect">
            <a:avLst/>
          </a:prstGeom>
          <a:noFill/>
          <a:ln w="9525">
            <a:noFill/>
            <a:miter lim="800000"/>
            <a:headEnd/>
            <a:tailEnd/>
          </a:ln>
          <a:effectLst/>
        </p:spPr>
        <p:txBody>
          <a:bodyPr anchor="ctr"/>
          <a:lstStyle/>
          <a:p>
            <a:pPr algn="r" eaLnBrk="1" hangingPunct="1">
              <a:defRPr/>
            </a:pPr>
            <a:r>
              <a:rPr lang="zh-CN" altLang="en-US" sz="4400" i="1" kern="0" dirty="0">
                <a:solidFill>
                  <a:schemeClr val="tx2"/>
                </a:solidFill>
                <a:effectLst>
                  <a:glow rad="254000">
                    <a:schemeClr val="bg1">
                      <a:alpha val="84000"/>
                    </a:schemeClr>
                  </a:glow>
                </a:effectLst>
                <a:latin typeface="+mj-lt"/>
                <a:ea typeface="+mj-ea"/>
                <a:cs typeface="+mj-cs"/>
              </a:rPr>
              <a:t>牧师被引诱</a:t>
            </a:r>
            <a:endParaRPr lang="en-US" sz="4400" i="1" kern="0" dirty="0">
              <a:solidFill>
                <a:schemeClr val="tx2"/>
              </a:solidFill>
              <a:effectLst>
                <a:glow rad="254000">
                  <a:schemeClr val="bg1">
                    <a:alpha val="84000"/>
                  </a:schemeClr>
                </a:glow>
              </a:effectLst>
              <a:latin typeface="+mj-lt"/>
              <a:ea typeface="+mj-ea"/>
              <a:cs typeface="+mj-cs"/>
            </a:endParaRPr>
          </a:p>
        </p:txBody>
      </p:sp>
      <p:sp>
        <p:nvSpPr>
          <p:cNvPr id="9" name="Rectangle 2"/>
          <p:cNvSpPr txBox="1">
            <a:spLocks noChangeArrowheads="1"/>
          </p:cNvSpPr>
          <p:nvPr/>
        </p:nvSpPr>
        <p:spPr bwMode="auto">
          <a:xfrm>
            <a:off x="152400" y="1295400"/>
            <a:ext cx="4343400" cy="3505200"/>
          </a:xfrm>
          <a:prstGeom prst="rect">
            <a:avLst/>
          </a:prstGeom>
          <a:noFill/>
          <a:ln w="9525">
            <a:noFill/>
            <a:miter lim="800000"/>
            <a:headEnd/>
            <a:tailEnd/>
          </a:ln>
          <a:effectLst/>
        </p:spPr>
        <p:txBody>
          <a:bodyPr anchor="ctr"/>
          <a:lstStyle>
            <a:defPPr>
              <a:defRPr lang="en-US"/>
            </a:defPPr>
            <a:lvl1pPr algn="r" eaLnBrk="1" hangingPunct="1">
              <a:defRPr sz="4400" i="1" kern="0">
                <a:solidFill>
                  <a:schemeClr val="tx2"/>
                </a:solidFill>
                <a:effectLst>
                  <a:glow rad="254000">
                    <a:schemeClr val="bg1">
                      <a:alpha val="84000"/>
                    </a:schemeClr>
                  </a:glow>
                </a:effectLst>
                <a:latin typeface="+mj-lt"/>
                <a:ea typeface="+mj-ea"/>
                <a:cs typeface="+mj-cs"/>
              </a:defRPr>
            </a:lvl1pPr>
          </a:lstStyle>
          <a:p>
            <a:pPr>
              <a:defRPr/>
            </a:pPr>
            <a:r>
              <a:rPr lang="ja-JP" altLang="en-US" sz="3600" dirty="0" smtClean="0"/>
              <a:t>“</a:t>
            </a:r>
            <a:r>
              <a:rPr lang="zh-CN" altLang="en-US" sz="3600" dirty="0" smtClean="0"/>
              <a:t>贪财是万恶之根。。。（提摩太书</a:t>
            </a:r>
            <a:r>
              <a:rPr lang="en-US" altLang="zh-CN" sz="3600" dirty="0" smtClean="0"/>
              <a:t> </a:t>
            </a:r>
            <a:r>
              <a:rPr lang="en-US" altLang="ja-JP" sz="3600" dirty="0" smtClean="0"/>
              <a:t>6:10)</a:t>
            </a:r>
            <a:endParaRPr lang="en-US" sz="3600"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44450"/>
            <a:ext cx="8229600" cy="922338"/>
          </a:xfrm>
        </p:spPr>
        <p:txBody>
          <a:bodyPr/>
          <a:lstStyle/>
          <a:p>
            <a:r>
              <a:rPr lang="en-US" b="1">
                <a:solidFill>
                  <a:srgbClr val="FFFF00"/>
                </a:solidFill>
                <a:latin typeface="Arial" charset="0"/>
                <a:ea typeface="ＭＳ Ｐゴシック" charset="0"/>
                <a:cs typeface="ＭＳ Ｐゴシック" charset="0"/>
              </a:rPr>
              <a:t>Law of Application: Model</a:t>
            </a:r>
          </a:p>
        </p:txBody>
      </p:sp>
      <p:sp>
        <p:nvSpPr>
          <p:cNvPr id="4" name="Rectangle 2"/>
          <p:cNvSpPr txBox="1">
            <a:spLocks noChangeArrowheads="1"/>
          </p:cNvSpPr>
          <p:nvPr/>
        </p:nvSpPr>
        <p:spPr bwMode="auto">
          <a:xfrm>
            <a:off x="368300" y="1687513"/>
            <a:ext cx="2908300" cy="4679950"/>
          </a:xfrm>
          <a:prstGeom prst="rect">
            <a:avLst/>
          </a:prstGeom>
          <a:solidFill>
            <a:srgbClr val="0000FF"/>
          </a:solidFill>
          <a:ln w="9525">
            <a:solidFill>
              <a:schemeClr val="bg1"/>
            </a:solidFill>
            <a:miter lim="800000"/>
            <a:headEnd/>
            <a:tailEnd/>
          </a:ln>
          <a:effectLst/>
        </p:spPr>
        <p:txBody>
          <a:bodyPr anchor="ctr"/>
          <a:lstStyle/>
          <a:p>
            <a:pPr algn="ctr" eaLnBrk="1" fontAlgn="auto" hangingPunct="1">
              <a:spcBef>
                <a:spcPts val="0"/>
              </a:spcBef>
              <a:spcAft>
                <a:spcPts val="0"/>
              </a:spcAft>
              <a:defRPr/>
            </a:pPr>
            <a:endParaRPr lang="en-US" sz="2000" b="1" i="1" kern="0" dirty="0">
              <a:solidFill>
                <a:srgbClr val="FFFFFF"/>
              </a:solidFill>
              <a:effectLst>
                <a:glow rad="254000">
                  <a:srgbClr val="000000">
                    <a:alpha val="84000"/>
                  </a:srgbClr>
                </a:glow>
              </a:effectLst>
              <a:latin typeface="Tahoma"/>
              <a:ea typeface="ＭＳ Ｐゴシック"/>
              <a:cs typeface="ＭＳ Ｐゴシック"/>
            </a:endParaRPr>
          </a:p>
        </p:txBody>
      </p:sp>
      <p:sp>
        <p:nvSpPr>
          <p:cNvPr id="5" name="Rectangle 2"/>
          <p:cNvSpPr txBox="1">
            <a:spLocks noChangeArrowheads="1"/>
          </p:cNvSpPr>
          <p:nvPr/>
        </p:nvSpPr>
        <p:spPr bwMode="auto">
          <a:xfrm>
            <a:off x="5697016" y="1686818"/>
            <a:ext cx="2907432" cy="4680520"/>
          </a:xfrm>
          <a:prstGeom prst="rect">
            <a:avLst/>
          </a:prstGeom>
          <a:solidFill>
            <a:srgbClr val="FFFF00"/>
          </a:solidFill>
          <a:ln w="9525">
            <a:solidFill>
              <a:schemeClr val="bg1"/>
            </a:solidFill>
            <a:miter lim="800000"/>
            <a:headEnd/>
            <a:tailEnd/>
          </a:ln>
          <a:effectLst/>
        </p:spPr>
        <p:txBody>
          <a:bodyPr anchor="ctr"/>
          <a:lstStyle/>
          <a:p>
            <a:pPr eaLnBrk="1" fontAlgn="auto" hangingPunct="1">
              <a:spcBef>
                <a:spcPts val="0"/>
              </a:spcBef>
              <a:spcAft>
                <a:spcPts val="0"/>
              </a:spcAft>
              <a:defRPr/>
            </a:pPr>
            <a:endParaRPr lang="en-US" b="1" i="1" kern="0" dirty="0">
              <a:solidFill>
                <a:srgbClr val="FFFFFF"/>
              </a:solidFill>
              <a:effectLst>
                <a:glow rad="254000">
                  <a:srgbClr val="000000">
                    <a:alpha val="84000"/>
                  </a:srgbClr>
                </a:glow>
              </a:effectLst>
              <a:latin typeface="Tahoma"/>
              <a:ea typeface="ＭＳ Ｐゴシック"/>
              <a:cs typeface="ＭＳ Ｐゴシック"/>
            </a:endParaRPr>
          </a:p>
          <a:p>
            <a:pPr eaLnBrk="1" fontAlgn="auto" hangingPunct="1">
              <a:spcBef>
                <a:spcPts val="0"/>
              </a:spcBef>
              <a:spcAft>
                <a:spcPts val="0"/>
              </a:spcAft>
              <a:defRPr/>
            </a:pPr>
            <a:endParaRPr lang="en-US" b="1" i="1" kern="0" dirty="0">
              <a:solidFill>
                <a:srgbClr val="FFFFFF"/>
              </a:solidFill>
              <a:effectLst>
                <a:glow rad="254000">
                  <a:srgbClr val="000000">
                    <a:alpha val="84000"/>
                  </a:srgbClr>
                </a:glow>
              </a:effectLst>
              <a:latin typeface="Tahoma"/>
              <a:ea typeface="ＭＳ Ｐゴシック"/>
              <a:cs typeface="ＭＳ Ｐゴシック"/>
            </a:endParaRPr>
          </a:p>
        </p:txBody>
      </p:sp>
      <p:sp>
        <p:nvSpPr>
          <p:cNvPr id="56324" name="Right Arrow 5"/>
          <p:cNvSpPr>
            <a:spLocks noChangeArrowheads="1"/>
          </p:cNvSpPr>
          <p:nvPr/>
        </p:nvSpPr>
        <p:spPr bwMode="auto">
          <a:xfrm>
            <a:off x="3276600" y="1614488"/>
            <a:ext cx="3240088" cy="2447925"/>
          </a:xfrm>
          <a:prstGeom prst="rightArrow">
            <a:avLst>
              <a:gd name="adj1" fmla="val 50000"/>
              <a:gd name="adj2" fmla="val 50003"/>
            </a:avLst>
          </a:prstGeom>
          <a:solidFill>
            <a:schemeClr val="accent1"/>
          </a:solidFill>
          <a:ln w="9525">
            <a:solidFill>
              <a:schemeClr val="tx1"/>
            </a:solidFill>
            <a:round/>
            <a:headEnd/>
            <a:tailEnd/>
          </a:ln>
        </p:spPr>
        <p:txBody>
          <a:bodyPr/>
          <a:lstStyle/>
          <a:p>
            <a:endParaRPr lang="en-US">
              <a:solidFill>
                <a:srgbClr val="000000"/>
              </a:solidFill>
            </a:endParaRPr>
          </a:p>
        </p:txBody>
      </p:sp>
      <p:sp>
        <p:nvSpPr>
          <p:cNvPr id="56325" name="Right Arrow 6"/>
          <p:cNvSpPr>
            <a:spLocks noChangeArrowheads="1"/>
          </p:cNvSpPr>
          <p:nvPr/>
        </p:nvSpPr>
        <p:spPr bwMode="auto">
          <a:xfrm>
            <a:off x="3276600" y="3990975"/>
            <a:ext cx="3240088" cy="2447925"/>
          </a:xfrm>
          <a:prstGeom prst="rightArrow">
            <a:avLst>
              <a:gd name="adj1" fmla="val 50000"/>
              <a:gd name="adj2" fmla="val 50003"/>
            </a:avLst>
          </a:prstGeom>
          <a:solidFill>
            <a:schemeClr val="accent1"/>
          </a:solidFill>
          <a:ln w="9525">
            <a:solidFill>
              <a:schemeClr val="tx1"/>
            </a:solidFill>
            <a:round/>
            <a:headEnd/>
            <a:tailEnd/>
          </a:ln>
        </p:spPr>
        <p:txBody>
          <a:bodyPr/>
          <a:lstStyle/>
          <a:p>
            <a:endParaRPr lang="en-US">
              <a:solidFill>
                <a:srgbClr val="000000"/>
              </a:solidFill>
            </a:endParaRPr>
          </a:p>
        </p:txBody>
      </p:sp>
      <p:sp>
        <p:nvSpPr>
          <p:cNvPr id="8" name="Rectangle 2"/>
          <p:cNvSpPr txBox="1">
            <a:spLocks noChangeArrowheads="1"/>
          </p:cNvSpPr>
          <p:nvPr/>
        </p:nvSpPr>
        <p:spPr bwMode="auto">
          <a:xfrm>
            <a:off x="6156176" y="2622922"/>
            <a:ext cx="2259360"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b="1" i="1" kern="0" dirty="0">
                <a:solidFill>
                  <a:srgbClr val="FFFFFF"/>
                </a:solidFill>
                <a:effectLst>
                  <a:glow rad="254000">
                    <a:srgbClr val="000000">
                      <a:alpha val="84000"/>
                    </a:srgbClr>
                  </a:glow>
                </a:effectLst>
                <a:latin typeface="Tahoma"/>
                <a:ea typeface="ＭＳ Ｐゴシック"/>
                <a:cs typeface="ＭＳ Ｐゴシック"/>
              </a:rPr>
              <a:t>Belief</a:t>
            </a:r>
          </a:p>
        </p:txBody>
      </p:sp>
      <p:sp>
        <p:nvSpPr>
          <p:cNvPr id="9" name="Rectangle 2"/>
          <p:cNvSpPr txBox="1">
            <a:spLocks noChangeArrowheads="1"/>
          </p:cNvSpPr>
          <p:nvPr/>
        </p:nvSpPr>
        <p:spPr bwMode="auto">
          <a:xfrm>
            <a:off x="368424" y="1146758"/>
            <a:ext cx="2907432"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b="1" i="1" kern="0" dirty="0">
                <a:solidFill>
                  <a:srgbClr val="FFFFFF"/>
                </a:solidFill>
                <a:effectLst>
                  <a:glow rad="254000">
                    <a:srgbClr val="000000">
                      <a:alpha val="84000"/>
                    </a:srgbClr>
                  </a:glow>
                </a:effectLst>
                <a:latin typeface="Tahoma"/>
                <a:ea typeface="ＭＳ Ｐゴシック"/>
                <a:cs typeface="ＭＳ Ｐゴシック"/>
              </a:rPr>
              <a:t>Resource</a:t>
            </a:r>
          </a:p>
        </p:txBody>
      </p:sp>
      <p:sp>
        <p:nvSpPr>
          <p:cNvPr id="10" name="Rectangle 2"/>
          <p:cNvSpPr txBox="1">
            <a:spLocks noChangeArrowheads="1"/>
          </p:cNvSpPr>
          <p:nvPr/>
        </p:nvSpPr>
        <p:spPr bwMode="auto">
          <a:xfrm>
            <a:off x="6156176" y="4927178"/>
            <a:ext cx="2259360"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b="1" i="1" kern="0" dirty="0">
                <a:solidFill>
                  <a:srgbClr val="FFFFFF"/>
                </a:solidFill>
                <a:effectLst>
                  <a:glow rad="254000">
                    <a:srgbClr val="000000">
                      <a:alpha val="84000"/>
                    </a:srgbClr>
                  </a:glow>
                </a:effectLst>
                <a:latin typeface="Tahoma"/>
                <a:ea typeface="ＭＳ Ｐゴシック"/>
                <a:cs typeface="ＭＳ Ｐゴシック"/>
              </a:rPr>
              <a:t>Behavior</a:t>
            </a:r>
          </a:p>
        </p:txBody>
      </p:sp>
      <p:sp>
        <p:nvSpPr>
          <p:cNvPr id="11" name="Rectangle 2"/>
          <p:cNvSpPr txBox="1">
            <a:spLocks noChangeArrowheads="1"/>
          </p:cNvSpPr>
          <p:nvPr/>
        </p:nvSpPr>
        <p:spPr bwMode="auto">
          <a:xfrm>
            <a:off x="5724128" y="1146758"/>
            <a:ext cx="2808312"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b="1" i="1" kern="0" dirty="0">
                <a:solidFill>
                  <a:srgbClr val="FFFFFF"/>
                </a:solidFill>
                <a:effectLst>
                  <a:glow rad="254000">
                    <a:srgbClr val="000000">
                      <a:alpha val="84000"/>
                    </a:srgbClr>
                  </a:glow>
                </a:effectLst>
                <a:latin typeface="Tahoma"/>
                <a:ea typeface="ＭＳ Ｐゴシック"/>
                <a:cs typeface="ＭＳ Ｐゴシック"/>
              </a:rPr>
              <a:t>Result</a:t>
            </a:r>
          </a:p>
        </p:txBody>
      </p:sp>
      <p:sp>
        <p:nvSpPr>
          <p:cNvPr id="12" name="Rectangle 2"/>
          <p:cNvSpPr txBox="1">
            <a:spLocks noChangeArrowheads="1"/>
          </p:cNvSpPr>
          <p:nvPr/>
        </p:nvSpPr>
        <p:spPr bwMode="auto">
          <a:xfrm>
            <a:off x="3464768" y="2262882"/>
            <a:ext cx="2475384" cy="504056"/>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b="1" i="1" kern="0" dirty="0">
                <a:solidFill>
                  <a:srgbClr val="FFFFFF"/>
                </a:solidFill>
                <a:effectLst>
                  <a:glow rad="254000">
                    <a:srgbClr val="000000">
                      <a:alpha val="84000"/>
                    </a:srgbClr>
                  </a:glow>
                </a:effectLst>
                <a:latin typeface="Tahoma"/>
                <a:ea typeface="ＭＳ Ｐゴシック"/>
                <a:cs typeface="ＭＳ Ｐゴシック"/>
              </a:rPr>
              <a:t>D</a:t>
            </a:r>
          </a:p>
        </p:txBody>
      </p:sp>
      <p:sp>
        <p:nvSpPr>
          <p:cNvPr id="13" name="Rectangle 2"/>
          <p:cNvSpPr txBox="1">
            <a:spLocks noChangeArrowheads="1"/>
          </p:cNvSpPr>
          <p:nvPr/>
        </p:nvSpPr>
        <p:spPr bwMode="auto">
          <a:xfrm>
            <a:off x="3464768" y="2910954"/>
            <a:ext cx="2475384" cy="504056"/>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b="1" i="1" kern="0" dirty="0">
                <a:solidFill>
                  <a:srgbClr val="FFFFFF"/>
                </a:solidFill>
                <a:effectLst>
                  <a:glow rad="254000">
                    <a:srgbClr val="000000">
                      <a:alpha val="84000"/>
                    </a:srgbClr>
                  </a:glow>
                </a:effectLst>
                <a:latin typeface="Tahoma"/>
                <a:ea typeface="ＭＳ Ｐゴシック"/>
                <a:cs typeface="ＭＳ Ｐゴシック"/>
              </a:rPr>
              <a:t>C</a:t>
            </a:r>
          </a:p>
        </p:txBody>
      </p:sp>
      <p:cxnSp>
        <p:nvCxnSpPr>
          <p:cNvPr id="56332" name="Straight Arrow Connector 17"/>
          <p:cNvCxnSpPr>
            <a:cxnSpLocks noChangeShapeType="1"/>
            <a:stCxn id="56324" idx="1"/>
          </p:cNvCxnSpPr>
          <p:nvPr/>
        </p:nvCxnSpPr>
        <p:spPr bwMode="auto">
          <a:xfrm>
            <a:off x="3276600" y="2838450"/>
            <a:ext cx="3240088"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19" name="Rectangle 2"/>
          <p:cNvSpPr txBox="1">
            <a:spLocks noChangeArrowheads="1"/>
          </p:cNvSpPr>
          <p:nvPr/>
        </p:nvSpPr>
        <p:spPr bwMode="auto">
          <a:xfrm>
            <a:off x="3419872" y="4639146"/>
            <a:ext cx="2475384" cy="504056"/>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b="1" i="1" kern="0" dirty="0">
                <a:solidFill>
                  <a:srgbClr val="FFFFFF"/>
                </a:solidFill>
                <a:effectLst>
                  <a:glow rad="254000">
                    <a:srgbClr val="000000">
                      <a:alpha val="84000"/>
                    </a:srgbClr>
                  </a:glow>
                </a:effectLst>
                <a:latin typeface="Tahoma"/>
                <a:ea typeface="ＭＳ Ｐゴシック"/>
                <a:cs typeface="ＭＳ Ｐゴシック"/>
              </a:rPr>
              <a:t>I</a:t>
            </a:r>
          </a:p>
        </p:txBody>
      </p:sp>
      <p:sp>
        <p:nvSpPr>
          <p:cNvPr id="20" name="Rectangle 2"/>
          <p:cNvSpPr txBox="1">
            <a:spLocks noChangeArrowheads="1"/>
          </p:cNvSpPr>
          <p:nvPr/>
        </p:nvSpPr>
        <p:spPr bwMode="auto">
          <a:xfrm>
            <a:off x="3419872" y="5287218"/>
            <a:ext cx="2475384" cy="504056"/>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b="1" i="1" kern="0" dirty="0">
                <a:solidFill>
                  <a:srgbClr val="FFFFFF"/>
                </a:solidFill>
                <a:effectLst>
                  <a:glow rad="254000">
                    <a:srgbClr val="000000">
                      <a:alpha val="84000"/>
                    </a:srgbClr>
                  </a:glow>
                </a:effectLst>
                <a:latin typeface="Tahoma"/>
                <a:ea typeface="ＭＳ Ｐゴシック"/>
                <a:cs typeface="ＭＳ Ｐゴシック"/>
              </a:rPr>
              <a:t>R</a:t>
            </a:r>
          </a:p>
        </p:txBody>
      </p:sp>
      <p:cxnSp>
        <p:nvCxnSpPr>
          <p:cNvPr id="56335" name="Straight Arrow Connector 20"/>
          <p:cNvCxnSpPr>
            <a:cxnSpLocks noChangeShapeType="1"/>
          </p:cNvCxnSpPr>
          <p:nvPr/>
        </p:nvCxnSpPr>
        <p:spPr bwMode="auto">
          <a:xfrm>
            <a:off x="3230563" y="5214938"/>
            <a:ext cx="3240087"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56336" name="Text Box 4"/>
          <p:cNvSpPr txBox="1">
            <a:spLocks noChangeArrowheads="1"/>
          </p:cNvSpPr>
          <p:nvPr/>
        </p:nvSpPr>
        <p:spPr bwMode="auto">
          <a:xfrm>
            <a:off x="8532813" y="762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51</a:t>
            </a:r>
          </a:p>
        </p:txBody>
      </p:sp>
      <p:sp>
        <p:nvSpPr>
          <p:cNvPr id="25" name="Rectangle 2"/>
          <p:cNvSpPr txBox="1">
            <a:spLocks noChangeArrowheads="1"/>
          </p:cNvSpPr>
          <p:nvPr/>
        </p:nvSpPr>
        <p:spPr bwMode="auto">
          <a:xfrm>
            <a:off x="3095836" y="1146758"/>
            <a:ext cx="2808312"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b="1" i="1" kern="0" dirty="0">
                <a:solidFill>
                  <a:srgbClr val="FFFFFF"/>
                </a:solidFill>
                <a:effectLst>
                  <a:glow rad="254000">
                    <a:srgbClr val="000000">
                      <a:alpha val="84000"/>
                    </a:srgbClr>
                  </a:glow>
                </a:effectLst>
                <a:latin typeface="Tahoma"/>
                <a:ea typeface="ＭＳ Ｐゴシック"/>
                <a:cs typeface="ＭＳ Ｐゴシック"/>
              </a:rPr>
              <a:t>Method</a:t>
            </a:r>
          </a:p>
        </p:txBody>
      </p:sp>
      <p:sp>
        <p:nvSpPr>
          <p:cNvPr id="26" name="Rectangle 2"/>
          <p:cNvSpPr txBox="1">
            <a:spLocks noChangeArrowheads="1"/>
          </p:cNvSpPr>
          <p:nvPr/>
        </p:nvSpPr>
        <p:spPr bwMode="auto">
          <a:xfrm>
            <a:off x="395536" y="1686818"/>
            <a:ext cx="2880320" cy="4680520"/>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sz="2000" b="1" i="1" kern="0" dirty="0">
                <a:solidFill>
                  <a:srgbClr val="FFFFFF"/>
                </a:solidFill>
                <a:effectLst>
                  <a:glow rad="254000">
                    <a:srgbClr val="000000">
                      <a:alpha val="84000"/>
                    </a:srgbClr>
                  </a:glow>
                </a:effectLst>
                <a:latin typeface="Tahoma"/>
                <a:ea typeface="ＭＳ Ｐゴシック"/>
                <a:cs typeface="ＭＳ Ｐゴシック"/>
              </a:rPr>
              <a:t>“All Scripture is inspired by God and profitable for teaching, for reproof, for correction, for training in righteousness;  so that the man of God may be adequate, equipped for every good work</a:t>
            </a:r>
            <a:br>
              <a:rPr lang="en-US" sz="2000" b="1" i="1" kern="0" dirty="0">
                <a:solidFill>
                  <a:srgbClr val="FFFFFF"/>
                </a:solidFill>
                <a:effectLst>
                  <a:glow rad="254000">
                    <a:srgbClr val="000000">
                      <a:alpha val="84000"/>
                    </a:srgbClr>
                  </a:glow>
                </a:effectLst>
                <a:latin typeface="Tahoma"/>
                <a:ea typeface="ＭＳ Ｐゴシック"/>
                <a:cs typeface="ＭＳ Ｐゴシック"/>
              </a:rPr>
            </a:br>
            <a:r>
              <a:rPr lang="en-US" sz="2000" b="1" i="1" kern="0" dirty="0">
                <a:solidFill>
                  <a:srgbClr val="FFFFFF"/>
                </a:solidFill>
                <a:effectLst>
                  <a:glow rad="254000">
                    <a:srgbClr val="000000">
                      <a:alpha val="84000"/>
                    </a:srgbClr>
                  </a:glow>
                </a:effectLst>
                <a:latin typeface="Tahoma"/>
                <a:ea typeface="ＭＳ Ｐゴシック"/>
                <a:cs typeface="ＭＳ Ｐゴシック"/>
              </a:rPr>
              <a:t>(2 Tim. 3:16-17 </a:t>
            </a:r>
            <a:r>
              <a:rPr lang="en-US" sz="1800" b="1" i="1" kern="0" dirty="0">
                <a:solidFill>
                  <a:srgbClr val="FFFFFF"/>
                </a:solidFill>
                <a:effectLst>
                  <a:glow rad="254000">
                    <a:srgbClr val="000000">
                      <a:alpha val="84000"/>
                    </a:srgbClr>
                  </a:glow>
                </a:effectLst>
                <a:latin typeface="Tahoma"/>
                <a:ea typeface="ＭＳ Ｐゴシック"/>
                <a:cs typeface="ＭＳ Ｐゴシック"/>
              </a:rPr>
              <a:t>NAU</a:t>
            </a:r>
            <a:r>
              <a:rPr lang="en-US" sz="2000" b="1" i="1" kern="0" dirty="0">
                <a:solidFill>
                  <a:srgbClr val="FFFFFF"/>
                </a:solidFill>
                <a:effectLst>
                  <a:glow rad="254000">
                    <a:srgbClr val="000000">
                      <a:alpha val="84000"/>
                    </a:srgbClr>
                  </a:glow>
                </a:effectLst>
                <a:latin typeface="Tahoma"/>
                <a:ea typeface="ＭＳ Ｐゴシック"/>
                <a:cs typeface="ＭＳ Ｐゴシック"/>
              </a:rPr>
              <a:t>)</a:t>
            </a:r>
          </a:p>
        </p:txBody>
      </p:sp>
      <p:sp>
        <p:nvSpPr>
          <p:cNvPr id="27" name="Rectangle 2"/>
          <p:cNvSpPr txBox="1">
            <a:spLocks noChangeArrowheads="1"/>
          </p:cNvSpPr>
          <p:nvPr/>
        </p:nvSpPr>
        <p:spPr bwMode="auto">
          <a:xfrm>
            <a:off x="3464768" y="2262882"/>
            <a:ext cx="2475384" cy="504056"/>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b="1" i="1" kern="0" dirty="0">
                <a:solidFill>
                  <a:srgbClr val="FFFFFF"/>
                </a:solidFill>
                <a:effectLst>
                  <a:glow rad="254000">
                    <a:srgbClr val="000000">
                      <a:alpha val="84000"/>
                    </a:srgbClr>
                  </a:glow>
                </a:effectLst>
                <a:latin typeface="Tahoma"/>
                <a:ea typeface="ＭＳ Ｐゴシック"/>
                <a:cs typeface="ＭＳ Ｐゴシック"/>
              </a:rPr>
              <a:t>Doctrine</a:t>
            </a:r>
          </a:p>
        </p:txBody>
      </p:sp>
      <p:sp>
        <p:nvSpPr>
          <p:cNvPr id="28" name="Rectangle 2"/>
          <p:cNvSpPr txBox="1">
            <a:spLocks noChangeArrowheads="1"/>
          </p:cNvSpPr>
          <p:nvPr/>
        </p:nvSpPr>
        <p:spPr bwMode="auto">
          <a:xfrm>
            <a:off x="3464768" y="2910954"/>
            <a:ext cx="2475384" cy="504056"/>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b="1" i="1" kern="0" dirty="0">
                <a:solidFill>
                  <a:srgbClr val="FFFFFF"/>
                </a:solidFill>
                <a:effectLst>
                  <a:glow rad="254000">
                    <a:srgbClr val="000000">
                      <a:alpha val="84000"/>
                    </a:srgbClr>
                  </a:glow>
                </a:effectLst>
                <a:latin typeface="Tahoma"/>
                <a:ea typeface="ＭＳ Ｐゴシック"/>
                <a:cs typeface="ＭＳ Ｐゴシック"/>
              </a:rPr>
              <a:t>Correction</a:t>
            </a:r>
          </a:p>
        </p:txBody>
      </p:sp>
      <p:sp>
        <p:nvSpPr>
          <p:cNvPr id="29" name="Rectangle 2"/>
          <p:cNvSpPr txBox="1">
            <a:spLocks noChangeArrowheads="1"/>
          </p:cNvSpPr>
          <p:nvPr/>
        </p:nvSpPr>
        <p:spPr bwMode="auto">
          <a:xfrm>
            <a:off x="3419872" y="4639146"/>
            <a:ext cx="2475384" cy="504056"/>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b="1" i="1" kern="0" dirty="0">
                <a:solidFill>
                  <a:srgbClr val="FFFFFF"/>
                </a:solidFill>
                <a:effectLst>
                  <a:glow rad="254000">
                    <a:srgbClr val="000000">
                      <a:alpha val="84000"/>
                    </a:srgbClr>
                  </a:glow>
                </a:effectLst>
                <a:latin typeface="Tahoma"/>
                <a:ea typeface="ＭＳ Ｐゴシック"/>
                <a:cs typeface="ＭＳ Ｐゴシック"/>
              </a:rPr>
              <a:t>Instruction</a:t>
            </a:r>
          </a:p>
        </p:txBody>
      </p:sp>
      <p:sp>
        <p:nvSpPr>
          <p:cNvPr id="30" name="Rectangle 2"/>
          <p:cNvSpPr txBox="1">
            <a:spLocks noChangeArrowheads="1"/>
          </p:cNvSpPr>
          <p:nvPr/>
        </p:nvSpPr>
        <p:spPr bwMode="auto">
          <a:xfrm>
            <a:off x="3419872" y="5287218"/>
            <a:ext cx="2475384" cy="504056"/>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b="1" i="1" kern="0" dirty="0">
                <a:solidFill>
                  <a:srgbClr val="FFFFFF"/>
                </a:solidFill>
                <a:effectLst>
                  <a:glow rad="254000">
                    <a:srgbClr val="000000">
                      <a:alpha val="84000"/>
                    </a:srgbClr>
                  </a:glow>
                </a:effectLst>
                <a:latin typeface="Tahoma"/>
                <a:ea typeface="ＭＳ Ｐゴシック"/>
                <a:cs typeface="ＭＳ Ｐゴシック"/>
              </a:rPr>
              <a:t>Reproof</a:t>
            </a:r>
          </a:p>
        </p:txBody>
      </p:sp>
      <p:sp>
        <p:nvSpPr>
          <p:cNvPr id="31" name="Rectangle 2"/>
          <p:cNvSpPr txBox="1">
            <a:spLocks noChangeArrowheads="1"/>
          </p:cNvSpPr>
          <p:nvPr/>
        </p:nvSpPr>
        <p:spPr bwMode="auto">
          <a:xfrm>
            <a:off x="0" y="6353944"/>
            <a:ext cx="9144000"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sz="1800" b="1" kern="0" dirty="0">
                <a:solidFill>
                  <a:srgbClr val="FFFFFF"/>
                </a:solidFill>
                <a:effectLst>
                  <a:glow rad="254000">
                    <a:srgbClr val="000000">
                      <a:alpha val="84000"/>
                    </a:srgbClr>
                  </a:glow>
                </a:effectLst>
                <a:latin typeface="Tahoma"/>
                <a:ea typeface="ＭＳ Ｐゴシック"/>
                <a:cs typeface="ＭＳ Ｐゴシック"/>
              </a:rPr>
              <a:t>Source: Bruce Wilkinson, </a:t>
            </a:r>
            <a:r>
              <a:rPr lang="en-US" sz="1800" b="1" i="1" kern="0" dirty="0">
                <a:solidFill>
                  <a:srgbClr val="FFFFFF"/>
                </a:solidFill>
                <a:effectLst>
                  <a:glow rad="254000">
                    <a:srgbClr val="000000">
                      <a:alpha val="84000"/>
                    </a:srgbClr>
                  </a:glow>
                </a:effectLst>
                <a:latin typeface="Tahoma"/>
                <a:ea typeface="ＭＳ Ｐゴシック"/>
                <a:cs typeface="ＭＳ Ｐゴシック"/>
              </a:rPr>
              <a:t>7 Laws of the Learner</a:t>
            </a:r>
            <a:r>
              <a:rPr lang="en-US" sz="1800" b="1" kern="0" dirty="0">
                <a:solidFill>
                  <a:srgbClr val="FFFFFF"/>
                </a:solidFill>
                <a:effectLst>
                  <a:glow rad="254000">
                    <a:srgbClr val="000000">
                      <a:alpha val="84000"/>
                    </a:srgbClr>
                  </a:glow>
                </a:effectLst>
                <a:latin typeface="Tahoma"/>
                <a:ea typeface="ＭＳ Ｐゴシック"/>
                <a:cs typeface="ＭＳ Ｐゴシック"/>
              </a:rPr>
              <a:t> (Walk Thru The Bible)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Title 1"/>
          <p:cNvSpPr>
            <a:spLocks noGrp="1"/>
          </p:cNvSpPr>
          <p:nvPr>
            <p:ph type="title"/>
          </p:nvPr>
        </p:nvSpPr>
        <p:spPr>
          <a:xfrm>
            <a:off x="107950" y="44450"/>
            <a:ext cx="8578850" cy="922338"/>
          </a:xfrm>
        </p:spPr>
        <p:txBody>
          <a:bodyPr/>
          <a:lstStyle/>
          <a:p>
            <a:r>
              <a:rPr lang="en-US" sz="4000" b="1">
                <a:solidFill>
                  <a:schemeClr val="bg1"/>
                </a:solidFill>
                <a:latin typeface="Arial" charset="0"/>
                <a:ea typeface="ＭＳ Ｐゴシック" charset="0"/>
                <a:cs typeface="ＭＳ Ｐゴシック" charset="0"/>
              </a:rPr>
              <a:t>Application Maxims</a:t>
            </a:r>
          </a:p>
        </p:txBody>
      </p:sp>
      <p:sp>
        <p:nvSpPr>
          <p:cNvPr id="12" name="Rectangle 2"/>
          <p:cNvSpPr txBox="1">
            <a:spLocks noChangeArrowheads="1"/>
          </p:cNvSpPr>
          <p:nvPr/>
        </p:nvSpPr>
        <p:spPr bwMode="auto">
          <a:xfrm>
            <a:off x="107504" y="980728"/>
            <a:ext cx="9036496" cy="5400600"/>
          </a:xfrm>
          <a:prstGeom prst="rect">
            <a:avLst/>
          </a:prstGeom>
          <a:solidFill>
            <a:srgbClr val="000090"/>
          </a:solidFill>
          <a:ln w="9525">
            <a:noFill/>
            <a:miter lim="800000"/>
            <a:headEnd/>
            <a:tailEnd/>
          </a:ln>
          <a:effectLst/>
        </p:spPr>
        <p:txBody>
          <a:bodyPr/>
          <a:lstStyle/>
          <a:p>
            <a:pPr marL="1498600" indent="-1498600" eaLnBrk="1" fontAlgn="auto" hangingPunct="1">
              <a:spcBef>
                <a:spcPts val="0"/>
              </a:spcBef>
              <a:spcAft>
                <a:spcPts val="0"/>
              </a:spcAft>
              <a:defRPr/>
            </a:pPr>
            <a:r>
              <a:rPr lang="en-US" sz="2600" b="1" kern="0" dirty="0">
                <a:solidFill>
                  <a:srgbClr val="FFFFFF"/>
                </a:solidFill>
                <a:effectLst>
                  <a:glow rad="254000">
                    <a:srgbClr val="000000">
                      <a:alpha val="84000"/>
                    </a:srgbClr>
                  </a:glow>
                </a:effectLst>
                <a:latin typeface="Arial"/>
                <a:ea typeface="ＭＳ Ｐゴシック"/>
                <a:cs typeface="Arial"/>
              </a:rPr>
              <a:t>Maxim 1: </a:t>
            </a:r>
            <a:r>
              <a:rPr lang="en-US" sz="2600" b="1" kern="0" dirty="0">
                <a:solidFill>
                  <a:srgbClr val="FFFF00"/>
                </a:solidFill>
                <a:effectLst>
                  <a:glow rad="254000">
                    <a:srgbClr val="000000">
                      <a:alpha val="84000"/>
                    </a:srgbClr>
                  </a:glow>
                </a:effectLst>
                <a:latin typeface="Arial"/>
                <a:ea typeface="ＭＳ Ｐゴシック"/>
                <a:cs typeface="Arial"/>
              </a:rPr>
              <a:t>Application</a:t>
            </a:r>
            <a:r>
              <a:rPr lang="en-US" sz="2600" b="1" kern="0" dirty="0">
                <a:solidFill>
                  <a:srgbClr val="FFFFFF"/>
                </a:solidFill>
                <a:effectLst>
                  <a:glow rad="254000">
                    <a:srgbClr val="000000">
                      <a:alpha val="84000"/>
                    </a:srgbClr>
                  </a:glow>
                </a:effectLst>
                <a:latin typeface="Arial"/>
                <a:ea typeface="ＭＳ Ｐゴシック"/>
                <a:cs typeface="Arial"/>
              </a:rPr>
              <a:t> is the central reason for God's revelation.</a:t>
            </a:r>
          </a:p>
          <a:p>
            <a:pPr marL="1498600" indent="-1498600" eaLnBrk="1" fontAlgn="auto" hangingPunct="1">
              <a:spcBef>
                <a:spcPts val="0"/>
              </a:spcBef>
              <a:spcAft>
                <a:spcPts val="0"/>
              </a:spcAft>
              <a:defRPr/>
            </a:pPr>
            <a:r>
              <a:rPr lang="en-US" sz="2600" b="1" kern="0" dirty="0">
                <a:solidFill>
                  <a:srgbClr val="FFFFFF"/>
                </a:solidFill>
                <a:effectLst>
                  <a:glow rad="254000">
                    <a:srgbClr val="000000">
                      <a:alpha val="84000"/>
                    </a:srgbClr>
                  </a:glow>
                </a:effectLst>
                <a:latin typeface="Arial"/>
                <a:ea typeface="ＭＳ Ｐゴシック"/>
                <a:cs typeface="Arial"/>
              </a:rPr>
              <a:t>Maxim 2: </a:t>
            </a:r>
            <a:r>
              <a:rPr lang="en-US" sz="2600" b="1" kern="0" dirty="0">
                <a:solidFill>
                  <a:srgbClr val="FFFF00"/>
                </a:solidFill>
                <a:effectLst>
                  <a:glow rad="254000">
                    <a:srgbClr val="000000">
                      <a:alpha val="84000"/>
                    </a:srgbClr>
                  </a:glow>
                </a:effectLst>
                <a:latin typeface="Arial"/>
                <a:ea typeface="ＭＳ Ｐゴシック"/>
                <a:cs typeface="Arial"/>
              </a:rPr>
              <a:t>Application</a:t>
            </a:r>
            <a:r>
              <a:rPr lang="en-US" sz="2600" b="1" kern="0" dirty="0">
                <a:solidFill>
                  <a:srgbClr val="FFFFFF"/>
                </a:solidFill>
                <a:effectLst>
                  <a:glow rad="254000">
                    <a:srgbClr val="000000">
                      <a:alpha val="84000"/>
                    </a:srgbClr>
                  </a:glow>
                </a:effectLst>
                <a:latin typeface="Arial"/>
                <a:ea typeface="ＭＳ Ｐゴシック"/>
                <a:cs typeface="Arial"/>
              </a:rPr>
              <a:t> is the responsibility of the teacher.</a:t>
            </a:r>
          </a:p>
          <a:p>
            <a:pPr marL="1498600" indent="-1498600" eaLnBrk="1" fontAlgn="auto" hangingPunct="1">
              <a:spcBef>
                <a:spcPts val="0"/>
              </a:spcBef>
              <a:spcAft>
                <a:spcPts val="0"/>
              </a:spcAft>
              <a:defRPr/>
            </a:pPr>
            <a:r>
              <a:rPr lang="en-US" sz="2600" b="1" kern="0" dirty="0">
                <a:solidFill>
                  <a:srgbClr val="FFFFFF"/>
                </a:solidFill>
                <a:effectLst>
                  <a:glow rad="254000">
                    <a:srgbClr val="000000">
                      <a:alpha val="84000"/>
                    </a:srgbClr>
                  </a:glow>
                </a:effectLst>
                <a:latin typeface="Arial"/>
                <a:ea typeface="ＭＳ Ｐゴシック"/>
                <a:cs typeface="Arial"/>
              </a:rPr>
              <a:t>Maxim 3: </a:t>
            </a:r>
            <a:r>
              <a:rPr lang="en-US" sz="2600" b="1" kern="0" dirty="0">
                <a:solidFill>
                  <a:srgbClr val="FFFF00"/>
                </a:solidFill>
                <a:effectLst>
                  <a:glow rad="254000">
                    <a:srgbClr val="000000">
                      <a:alpha val="84000"/>
                    </a:srgbClr>
                  </a:glow>
                </a:effectLst>
                <a:latin typeface="Arial"/>
                <a:ea typeface="ＭＳ Ｐゴシック"/>
                <a:cs typeface="Arial"/>
              </a:rPr>
              <a:t>Application</a:t>
            </a:r>
            <a:r>
              <a:rPr lang="en-US" sz="2600" b="1" kern="0" dirty="0">
                <a:solidFill>
                  <a:srgbClr val="FFFFFF"/>
                </a:solidFill>
                <a:effectLst>
                  <a:glow rad="254000">
                    <a:srgbClr val="000000">
                      <a:alpha val="84000"/>
                    </a:srgbClr>
                  </a:glow>
                </a:effectLst>
                <a:latin typeface="Arial"/>
                <a:ea typeface="ＭＳ Ｐゴシック"/>
                <a:cs typeface="Arial"/>
              </a:rPr>
              <a:t> and information should be balanced.</a:t>
            </a:r>
          </a:p>
          <a:p>
            <a:pPr marL="1498600" indent="-1498600" eaLnBrk="1" fontAlgn="auto" hangingPunct="1">
              <a:spcBef>
                <a:spcPts val="0"/>
              </a:spcBef>
              <a:spcAft>
                <a:spcPts val="0"/>
              </a:spcAft>
              <a:defRPr/>
            </a:pPr>
            <a:r>
              <a:rPr lang="en-US" sz="2600" b="1" kern="0" dirty="0">
                <a:solidFill>
                  <a:srgbClr val="FFFFFF"/>
                </a:solidFill>
                <a:effectLst>
                  <a:glow rad="254000">
                    <a:srgbClr val="000000">
                      <a:alpha val="84000"/>
                    </a:srgbClr>
                  </a:glow>
                </a:effectLst>
                <a:latin typeface="Arial"/>
                <a:ea typeface="ＭＳ Ｐゴシック"/>
                <a:cs typeface="Arial"/>
              </a:rPr>
              <a:t>Maxim 4: Application focuses Scripture on students' </a:t>
            </a:r>
            <a:r>
              <a:rPr lang="en-US" sz="2600" b="1" kern="0" dirty="0">
                <a:solidFill>
                  <a:srgbClr val="FFFF00"/>
                </a:solidFill>
                <a:effectLst>
                  <a:glow rad="254000">
                    <a:srgbClr val="000000">
                      <a:alpha val="84000"/>
                    </a:srgbClr>
                  </a:glow>
                </a:effectLst>
                <a:latin typeface="Arial"/>
                <a:ea typeface="ＭＳ Ｐゴシック"/>
                <a:cs typeface="Arial"/>
              </a:rPr>
              <a:t>needs</a:t>
            </a:r>
            <a:r>
              <a:rPr lang="en-US" sz="2600" b="1" kern="0" dirty="0">
                <a:solidFill>
                  <a:srgbClr val="FFFFFF"/>
                </a:solidFill>
                <a:effectLst>
                  <a:glow rad="254000">
                    <a:srgbClr val="000000">
                      <a:alpha val="84000"/>
                    </a:srgbClr>
                  </a:glow>
                </a:effectLst>
                <a:latin typeface="Arial"/>
                <a:ea typeface="ＭＳ Ｐゴシック"/>
                <a:cs typeface="Arial"/>
              </a:rPr>
              <a:t>.</a:t>
            </a:r>
          </a:p>
          <a:p>
            <a:pPr marL="1498600" indent="-1498600" eaLnBrk="1" fontAlgn="auto" hangingPunct="1">
              <a:spcBef>
                <a:spcPts val="0"/>
              </a:spcBef>
              <a:spcAft>
                <a:spcPts val="0"/>
              </a:spcAft>
              <a:defRPr/>
            </a:pPr>
            <a:r>
              <a:rPr lang="en-US" sz="2600" b="1" kern="0" dirty="0">
                <a:solidFill>
                  <a:srgbClr val="FFFFFF"/>
                </a:solidFill>
                <a:effectLst>
                  <a:glow rad="254000">
                    <a:srgbClr val="000000">
                      <a:alpha val="84000"/>
                    </a:srgbClr>
                  </a:glow>
                </a:effectLst>
                <a:latin typeface="Arial"/>
                <a:ea typeface="ＭＳ Ｐゴシック"/>
                <a:cs typeface="Arial"/>
              </a:rPr>
              <a:t>Maxim 5: Application has the maximum influence when the student </a:t>
            </a:r>
            <a:r>
              <a:rPr lang="en-US" sz="2600" b="1" kern="0" dirty="0">
                <a:solidFill>
                  <a:srgbClr val="FFFF00"/>
                </a:solidFill>
                <a:effectLst>
                  <a:glow rad="254000">
                    <a:srgbClr val="000000">
                      <a:alpha val="84000"/>
                    </a:srgbClr>
                  </a:glow>
                </a:effectLst>
                <a:latin typeface="Arial"/>
                <a:ea typeface="ＭＳ Ｐゴシック"/>
                <a:cs typeface="Arial"/>
              </a:rPr>
              <a:t>sees</a:t>
            </a:r>
            <a:r>
              <a:rPr lang="en-US" sz="2600" b="1" kern="0" dirty="0">
                <a:solidFill>
                  <a:srgbClr val="FFFFFF"/>
                </a:solidFill>
                <a:effectLst>
                  <a:glow rad="254000">
                    <a:srgbClr val="000000">
                      <a:alpha val="84000"/>
                    </a:srgbClr>
                  </a:glow>
                </a:effectLst>
                <a:latin typeface="Arial"/>
                <a:ea typeface="ＭＳ Ｐゴシック"/>
                <a:cs typeface="Arial"/>
              </a:rPr>
              <a:t> its biblical basis</a:t>
            </a:r>
          </a:p>
          <a:p>
            <a:pPr marL="1498600" indent="-1498600" eaLnBrk="1" fontAlgn="auto" hangingPunct="1">
              <a:spcBef>
                <a:spcPts val="0"/>
              </a:spcBef>
              <a:spcAft>
                <a:spcPts val="0"/>
              </a:spcAft>
              <a:defRPr/>
            </a:pPr>
            <a:r>
              <a:rPr lang="en-US" sz="2600" b="1" kern="0" dirty="0">
                <a:solidFill>
                  <a:srgbClr val="FFFFFF"/>
                </a:solidFill>
                <a:effectLst>
                  <a:glow rad="254000">
                    <a:srgbClr val="000000">
                      <a:alpha val="84000"/>
                    </a:srgbClr>
                  </a:glow>
                </a:effectLst>
                <a:latin typeface="Arial"/>
                <a:ea typeface="ＭＳ Ｐゴシック"/>
                <a:cs typeface="Arial"/>
              </a:rPr>
              <a:t>Maxim 6: Application that has impacted the </a:t>
            </a:r>
            <a:r>
              <a:rPr lang="en-US" sz="2600" b="1" kern="0" dirty="0">
                <a:solidFill>
                  <a:srgbClr val="FFFF00"/>
                </a:solidFill>
                <a:effectLst>
                  <a:glow rad="254000">
                    <a:srgbClr val="000000">
                      <a:alpha val="84000"/>
                    </a:srgbClr>
                  </a:glow>
                </a:effectLst>
                <a:latin typeface="Arial"/>
                <a:ea typeface="ＭＳ Ｐゴシック"/>
                <a:cs typeface="Arial"/>
              </a:rPr>
              <a:t>teacher</a:t>
            </a:r>
            <a:r>
              <a:rPr lang="en-US" sz="2600" b="1" kern="0" dirty="0">
                <a:solidFill>
                  <a:srgbClr val="FFFFFF"/>
                </a:solidFill>
                <a:effectLst>
                  <a:glow rad="254000">
                    <a:srgbClr val="000000">
                      <a:alpha val="84000"/>
                    </a:srgbClr>
                  </a:glow>
                </a:effectLst>
                <a:latin typeface="Arial"/>
                <a:ea typeface="ＭＳ Ｐゴシック"/>
                <a:cs typeface="Arial"/>
              </a:rPr>
              <a:t> tends to impact the student</a:t>
            </a:r>
          </a:p>
          <a:p>
            <a:pPr marL="1498600" indent="-1498600" eaLnBrk="1" fontAlgn="auto" hangingPunct="1">
              <a:spcBef>
                <a:spcPts val="0"/>
              </a:spcBef>
              <a:spcAft>
                <a:spcPts val="0"/>
              </a:spcAft>
              <a:defRPr/>
            </a:pPr>
            <a:r>
              <a:rPr lang="en-US" sz="2600" b="1" kern="0" dirty="0">
                <a:solidFill>
                  <a:srgbClr val="FFFFFF"/>
                </a:solidFill>
                <a:effectLst>
                  <a:glow rad="254000">
                    <a:srgbClr val="000000">
                      <a:alpha val="84000"/>
                    </a:srgbClr>
                  </a:glow>
                </a:effectLst>
                <a:latin typeface="Arial"/>
                <a:ea typeface="ＭＳ Ｐゴシック"/>
                <a:cs typeface="Arial"/>
              </a:rPr>
              <a:t>Maxim 7: Application must ultimately lead the student from studying the Bible to </a:t>
            </a:r>
            <a:r>
              <a:rPr lang="en-US" sz="2600" b="1" kern="0" dirty="0">
                <a:solidFill>
                  <a:srgbClr val="FFFF00"/>
                </a:solidFill>
                <a:effectLst>
                  <a:glow rad="254000">
                    <a:srgbClr val="000000">
                      <a:alpha val="84000"/>
                    </a:srgbClr>
                  </a:glow>
                </a:effectLst>
                <a:latin typeface="Arial"/>
                <a:ea typeface="ＭＳ Ｐゴシック"/>
                <a:cs typeface="Arial"/>
              </a:rPr>
              <a:t>obeying the Lord.</a:t>
            </a:r>
          </a:p>
        </p:txBody>
      </p:sp>
      <p:sp>
        <p:nvSpPr>
          <p:cNvPr id="58371" name="Text Box 4"/>
          <p:cNvSpPr txBox="1">
            <a:spLocks noChangeArrowheads="1"/>
          </p:cNvSpPr>
          <p:nvPr/>
        </p:nvSpPr>
        <p:spPr bwMode="auto">
          <a:xfrm>
            <a:off x="8532813" y="762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51</a:t>
            </a:r>
          </a:p>
        </p:txBody>
      </p:sp>
      <p:sp>
        <p:nvSpPr>
          <p:cNvPr id="31" name="Rectangle 2"/>
          <p:cNvSpPr txBox="1">
            <a:spLocks noChangeArrowheads="1"/>
          </p:cNvSpPr>
          <p:nvPr/>
        </p:nvSpPr>
        <p:spPr bwMode="auto">
          <a:xfrm>
            <a:off x="0" y="6353944"/>
            <a:ext cx="9144000"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sz="1800" b="1" kern="0" dirty="0">
                <a:solidFill>
                  <a:srgbClr val="FFFFFF"/>
                </a:solidFill>
                <a:effectLst>
                  <a:glow rad="254000">
                    <a:srgbClr val="000000">
                      <a:alpha val="84000"/>
                    </a:srgbClr>
                  </a:glow>
                </a:effectLst>
                <a:latin typeface="Tahoma"/>
                <a:ea typeface="ＭＳ Ｐゴシック"/>
                <a:cs typeface="ＭＳ Ｐゴシック"/>
              </a:rPr>
              <a:t>Source: Bruce Wilkinson, </a:t>
            </a:r>
            <a:r>
              <a:rPr lang="en-US" sz="1800" b="1" i="1" kern="0" dirty="0">
                <a:solidFill>
                  <a:srgbClr val="FFFFFF"/>
                </a:solidFill>
                <a:effectLst>
                  <a:glow rad="254000">
                    <a:srgbClr val="000000">
                      <a:alpha val="84000"/>
                    </a:srgbClr>
                  </a:glow>
                </a:effectLst>
                <a:latin typeface="Tahoma"/>
                <a:ea typeface="ＭＳ Ｐゴシック"/>
                <a:cs typeface="ＭＳ Ｐゴシック"/>
              </a:rPr>
              <a:t>7 Laws of the Learner</a:t>
            </a:r>
            <a:r>
              <a:rPr lang="en-US" sz="1800" b="1" kern="0" dirty="0">
                <a:solidFill>
                  <a:srgbClr val="FFFFFF"/>
                </a:solidFill>
                <a:effectLst>
                  <a:glow rad="254000">
                    <a:srgbClr val="000000">
                      <a:alpha val="84000"/>
                    </a:srgbClr>
                  </a:glow>
                </a:effectLst>
                <a:latin typeface="Tahoma"/>
                <a:ea typeface="ＭＳ Ｐゴシック"/>
                <a:cs typeface="ＭＳ Ｐゴシック"/>
              </a:rPr>
              <a:t> (Walk Thru The Bible)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theme/theme1.xml><?xml version="1.0" encoding="utf-8"?>
<a:theme xmlns:a="http://schemas.openxmlformats.org/drawingml/2006/main" name="Full Moon">
  <a:themeElements>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Full Mo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ull Moon 1">
        <a:dk1>
          <a:srgbClr val="808080"/>
        </a:dk1>
        <a:lt1>
          <a:srgbClr val="FFFFFF"/>
        </a:lt1>
        <a:dk2>
          <a:srgbClr val="070707"/>
        </a:dk2>
        <a:lt2>
          <a:srgbClr val="FFFFFF"/>
        </a:lt2>
        <a:accent1>
          <a:srgbClr val="78A1CA"/>
        </a:accent1>
        <a:accent2>
          <a:srgbClr val="B2B1E0"/>
        </a:accent2>
        <a:accent3>
          <a:srgbClr val="AAAAAA"/>
        </a:accent3>
        <a:accent4>
          <a:srgbClr val="DADADA"/>
        </a:accent4>
        <a:accent5>
          <a:srgbClr val="BECDE1"/>
        </a:accent5>
        <a:accent6>
          <a:srgbClr val="A1A0CB"/>
        </a:accent6>
        <a:hlink>
          <a:srgbClr val="3333CC"/>
        </a:hlink>
        <a:folHlink>
          <a:srgbClr val="AF67FF"/>
        </a:folHlink>
      </a:clrScheme>
      <a:clrMap bg1="dk2" tx1="lt1" bg2="dk1" tx2="lt2" accent1="accent1" accent2="accent2" accent3="accent3" accent4="accent4" accent5="accent5" accent6="accent6" hlink="hlink" folHlink="folHlink"/>
    </a:extraClrScheme>
    <a:extraClrScheme>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6065</TotalTime>
  <Words>767</Words>
  <Application>Microsoft Macintosh PowerPoint</Application>
  <PresentationFormat>On-screen Show (4:3)</PresentationFormat>
  <Paragraphs>129</Paragraphs>
  <Slides>13</Slides>
  <Notes>13</Notes>
  <HiddenSlides>4</HiddenSlides>
  <MMClips>0</MMClips>
  <ScaleCrop>false</ScaleCrop>
  <HeadingPairs>
    <vt:vector size="4" baseType="variant">
      <vt:variant>
        <vt:lpstr>Theme</vt:lpstr>
      </vt:variant>
      <vt:variant>
        <vt:i4>6</vt:i4>
      </vt:variant>
      <vt:variant>
        <vt:lpstr>Slide Titles</vt:lpstr>
      </vt:variant>
      <vt:variant>
        <vt:i4>13</vt:i4>
      </vt:variant>
    </vt:vector>
  </HeadingPairs>
  <TitlesOfParts>
    <vt:vector size="19" baseType="lpstr">
      <vt:lpstr>Full Moon</vt:lpstr>
      <vt:lpstr>Default Design</vt:lpstr>
      <vt:lpstr>untitled 1</vt:lpstr>
      <vt:lpstr>2_Default Design</vt:lpstr>
      <vt:lpstr>20_Default Design</vt:lpstr>
      <vt:lpstr>3_Default Design</vt:lpstr>
      <vt:lpstr>应用经文</vt:lpstr>
      <vt:lpstr>准备解经的过程  The Preparing Expository Sermons</vt:lpstr>
      <vt:lpstr>Restore People in Sin</vt:lpstr>
      <vt:lpstr>A. 有些图解说明只能说明一种概念，因他们来自一个无关的生活领域。</vt:lpstr>
      <vt:lpstr>A. 有些图解说明只能说明一种概念，因他们来自一个无关的生活领域.</vt:lpstr>
      <vt:lpstr>B. 更好的图解说明应用一种概念， 因它与生活系系相关。</vt:lpstr>
      <vt:lpstr>B. 更好的图解说明应用一种概念， 因它与生活系系相关.</vt:lpstr>
      <vt:lpstr>Law of Application: Model</vt:lpstr>
      <vt:lpstr>Application Maxims</vt:lpstr>
      <vt:lpstr>Application Method</vt:lpstr>
      <vt:lpstr>Application Maximizers</vt:lpstr>
      <vt:lpstr>圣经学习链接地址 biblestudydownloads.com</vt:lpstr>
      <vt:lpstr>Black</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114</cp:revision>
  <dcterms:created xsi:type="dcterms:W3CDTF">2013-03-11T09:02:02Z</dcterms:created>
  <dcterms:modified xsi:type="dcterms:W3CDTF">2015-07-11T09:07:30Z</dcterms:modified>
</cp:coreProperties>
</file>