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theme/theme5.xml" ContentType="application/vnd.openxmlformats-officedocument.theme+xml"/>
  <Override PartName="/ppt/slideLayouts/slideLayout46.xml" ContentType="application/vnd.openxmlformats-officedocument.presentationml.slideLayout+xml"/>
  <Override PartName="/ppt/theme/theme6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7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8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9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10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trictFirstAndLastChars="0" saveSubsetFonts="1" autoCompressPictures="0">
  <p:sldMasterIdLst>
    <p:sldMasterId id="2147483648" r:id="rId1"/>
    <p:sldMasterId id="2147483718" r:id="rId2"/>
    <p:sldMasterId id="2147483690" r:id="rId3"/>
    <p:sldMasterId id="2147483649" r:id="rId4"/>
    <p:sldMasterId id="2147483831" r:id="rId5"/>
    <p:sldMasterId id="2147483833" r:id="rId6"/>
    <p:sldMasterId id="2147484135" r:id="rId7"/>
    <p:sldMasterId id="2147484147" r:id="rId8"/>
    <p:sldMasterId id="2147484906" r:id="rId9"/>
    <p:sldMasterId id="2147484918" r:id="rId10"/>
    <p:sldMasterId id="2147484921" r:id="rId11"/>
  </p:sldMasterIdLst>
  <p:notesMasterIdLst>
    <p:notesMasterId r:id="rId29"/>
  </p:notesMasterIdLst>
  <p:sldIdLst>
    <p:sldId id="340" r:id="rId12"/>
    <p:sldId id="327" r:id="rId13"/>
    <p:sldId id="263" r:id="rId14"/>
    <p:sldId id="320" r:id="rId15"/>
    <p:sldId id="324" r:id="rId16"/>
    <p:sldId id="323" r:id="rId17"/>
    <p:sldId id="325" r:id="rId18"/>
    <p:sldId id="256" r:id="rId19"/>
    <p:sldId id="337" r:id="rId20"/>
    <p:sldId id="338" r:id="rId21"/>
    <p:sldId id="330" r:id="rId22"/>
    <p:sldId id="331" r:id="rId23"/>
    <p:sldId id="332" r:id="rId24"/>
    <p:sldId id="295" r:id="rId25"/>
    <p:sldId id="341" r:id="rId26"/>
    <p:sldId id="342" r:id="rId27"/>
    <p:sldId id="305" r:id="rId2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>
      <p:cViewPr varScale="1">
        <p:scale>
          <a:sx n="117" d="100"/>
          <a:sy n="117" d="100"/>
        </p:scale>
        <p:origin x="2024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5" d="100"/>
        <a:sy n="8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presProps" Target="presProps.xml"/><Relationship Id="rId8" Type="http://schemas.openxmlformats.org/officeDocument/2006/relationships/slideMaster" Target="slideMasters/slideMaster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99C9EAD2-9363-DF48-679C-5207FE316CD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98C06D51-80C3-521C-CD24-7E5DF27DE6B2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500" name="Rectangle 4">
            <a:extLst>
              <a:ext uri="{FF2B5EF4-FFF2-40B4-BE49-F238E27FC236}">
                <a16:creationId xmlns:a16="http://schemas.microsoft.com/office/drawing/2014/main" id="{35DE7878-A94D-63B3-0740-6545D66EFA26}"/>
              </a:ext>
            </a:extLst>
          </p:cNvPr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EB0C56F8-ACB9-1CD6-4E66-97976D40CBED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32CE6F55-BDD4-7C70-5BEF-604A5352CA6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7D223508-9866-9989-C8FF-7CA156118C1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2F2FD0F-AEDB-854D-9DB1-E831499014D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7">
            <a:extLst>
              <a:ext uri="{FF2B5EF4-FFF2-40B4-BE49-F238E27FC236}">
                <a16:creationId xmlns:a16="http://schemas.microsoft.com/office/drawing/2014/main" id="{B1ECD4B8-302E-2B6E-BE46-FB9DD9D339A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FD8A65E-277D-8747-9F16-ADDE9B2015DD}" type="slidenum">
              <a:rPr lang="en-US" altLang="en-US" sz="1200"/>
              <a:pPr/>
              <a:t>3</a:t>
            </a:fld>
            <a:endParaRPr lang="en-US" altLang="en-US" sz="1200"/>
          </a:p>
        </p:txBody>
      </p:sp>
      <p:sp>
        <p:nvSpPr>
          <p:cNvPr id="110594" name="Rectangle 2">
            <a:extLst>
              <a:ext uri="{FF2B5EF4-FFF2-40B4-BE49-F238E27FC236}">
                <a16:creationId xmlns:a16="http://schemas.microsoft.com/office/drawing/2014/main" id="{8C39C2BC-162E-D525-F876-E9DC8CFB59B7}"/>
              </a:ext>
            </a:extLst>
          </p:cNvPr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0595" name="Rectangle 3">
            <a:extLst>
              <a:ext uri="{FF2B5EF4-FFF2-40B4-BE49-F238E27FC236}">
                <a16:creationId xmlns:a16="http://schemas.microsoft.com/office/drawing/2014/main" id="{18A5BAF5-E0F8-4DDC-56C5-74B6100F0513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Rectangle 7">
            <a:extLst>
              <a:ext uri="{FF2B5EF4-FFF2-40B4-BE49-F238E27FC236}">
                <a16:creationId xmlns:a16="http://schemas.microsoft.com/office/drawing/2014/main" id="{48F29519-C2A3-7CC4-E0EE-EBD6154E5FB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55EB6FE-8762-584C-8A8C-E7FE94FC59EE}" type="slidenum">
              <a:rPr lang="en-US" altLang="en-US" sz="1200">
                <a:solidFill>
                  <a:srgbClr val="000000"/>
                </a:solidFill>
              </a:rPr>
              <a:pPr/>
              <a:t>12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129026" name="Rectangle 2">
            <a:extLst>
              <a:ext uri="{FF2B5EF4-FFF2-40B4-BE49-F238E27FC236}">
                <a16:creationId xmlns:a16="http://schemas.microsoft.com/office/drawing/2014/main" id="{38482C0E-A483-53BE-27FC-2880CE9A2B96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9027" name="Rectangle 3">
            <a:extLst>
              <a:ext uri="{FF2B5EF4-FFF2-40B4-BE49-F238E27FC236}">
                <a16:creationId xmlns:a16="http://schemas.microsoft.com/office/drawing/2014/main" id="{9B2521F9-9A7A-C6D4-F4AC-E0C402074C3D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Sometimes we can show what to do by also telling first what NOT to do…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Rectangle 7">
            <a:extLst>
              <a:ext uri="{FF2B5EF4-FFF2-40B4-BE49-F238E27FC236}">
                <a16:creationId xmlns:a16="http://schemas.microsoft.com/office/drawing/2014/main" id="{45997793-0D25-2B25-7A8F-C974F19BC07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C2443F5-47B0-D94D-B003-CA2BE024B87B}" type="slidenum">
              <a:rPr lang="en-US" altLang="en-US" sz="1200">
                <a:solidFill>
                  <a:srgbClr val="000000"/>
                </a:solidFill>
              </a:rPr>
              <a:pPr/>
              <a:t>13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131074" name="Rectangle 2">
            <a:extLst>
              <a:ext uri="{FF2B5EF4-FFF2-40B4-BE49-F238E27FC236}">
                <a16:creationId xmlns:a16="http://schemas.microsoft.com/office/drawing/2014/main" id="{480B4D5C-A44C-8A1B-297B-303B1891FA49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1075" name="Rectangle 3">
            <a:extLst>
              <a:ext uri="{FF2B5EF4-FFF2-40B4-BE49-F238E27FC236}">
                <a16:creationId xmlns:a16="http://schemas.microsoft.com/office/drawing/2014/main" id="{39D4A52E-00BA-57D8-836F-5E8E32CAD4BB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Rectangle 7">
            <a:extLst>
              <a:ext uri="{FF2B5EF4-FFF2-40B4-BE49-F238E27FC236}">
                <a16:creationId xmlns:a16="http://schemas.microsoft.com/office/drawing/2014/main" id="{081F536B-F663-1679-F46B-764EBCC0452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A0E1219-E256-B441-A52F-ECE4552B96FB}" type="slidenum">
              <a:rPr lang="en-US" altLang="en-US" sz="1200"/>
              <a:pPr/>
              <a:t>14</a:t>
            </a:fld>
            <a:endParaRPr lang="en-US" altLang="en-US" sz="1200"/>
          </a:p>
        </p:txBody>
      </p:sp>
      <p:sp>
        <p:nvSpPr>
          <p:cNvPr id="133122" name="Rectangle 2">
            <a:extLst>
              <a:ext uri="{FF2B5EF4-FFF2-40B4-BE49-F238E27FC236}">
                <a16:creationId xmlns:a16="http://schemas.microsoft.com/office/drawing/2014/main" id="{9AD967E0-6340-F309-7D6B-CF849E46BFED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3" name="Rectangle 3">
            <a:extLst>
              <a:ext uri="{FF2B5EF4-FFF2-40B4-BE49-F238E27FC236}">
                <a16:creationId xmlns:a16="http://schemas.microsoft.com/office/drawing/2014/main" id="{6E30D2DC-0E55-C381-8E14-97A9501724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Rectangle 7">
            <a:extLst>
              <a:ext uri="{FF2B5EF4-FFF2-40B4-BE49-F238E27FC236}">
                <a16:creationId xmlns:a16="http://schemas.microsoft.com/office/drawing/2014/main" id="{F0C19EC4-87B8-75FC-135E-A9A61815988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6B20A7D6-38B7-664B-B5B2-CA269D327AF7}" type="slidenum">
              <a:rPr lang="en-US" altLang="en-US" sz="1200">
                <a:solidFill>
                  <a:srgbClr val="000000"/>
                </a:solidFill>
                <a:latin typeface="Times New Roman" panose="02020603050405020304" pitchFamily="18" charset="0"/>
              </a:rPr>
              <a:pPr eaLnBrk="1" hangingPunct="1"/>
              <a:t>16</a:t>
            </a:fld>
            <a:endParaRPr lang="en-US" altLang="en-US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6194" name="Rectangle 2">
            <a:extLst>
              <a:ext uri="{FF2B5EF4-FFF2-40B4-BE49-F238E27FC236}">
                <a16:creationId xmlns:a16="http://schemas.microsoft.com/office/drawing/2014/main" id="{FB1A0764-D365-3BEE-B70B-AF3DA32F5C7B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6195" name="Rectangle 3">
            <a:extLst>
              <a:ext uri="{FF2B5EF4-FFF2-40B4-BE49-F238E27FC236}">
                <a16:creationId xmlns:a16="http://schemas.microsoft.com/office/drawing/2014/main" id="{A59B661A-FEB1-5EB6-4402-89E9B4DDD1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The explanation for free!</a:t>
            </a:r>
          </a:p>
          <a:p>
            <a:pPr eaLnBrk="1" hangingPunct="1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Bible Study materials link address (top) translated by Michele Ang 15 Jan 2015</a:t>
            </a:r>
          </a:p>
          <a:p>
            <a:pPr eaLnBrk="1" hangingPunct="1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Bible study (bottom)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1" name="Rectangle 7">
            <a:extLst>
              <a:ext uri="{FF2B5EF4-FFF2-40B4-BE49-F238E27FC236}">
                <a16:creationId xmlns:a16="http://schemas.microsoft.com/office/drawing/2014/main" id="{8D85858B-AAFA-6952-10DA-9424E9E07EF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033DDB8-8E5C-3341-BE75-65C3DF246A38}" type="slidenum">
              <a:rPr lang="en-US" altLang="en-US" sz="1200"/>
              <a:pPr/>
              <a:t>17</a:t>
            </a:fld>
            <a:endParaRPr lang="en-US" altLang="en-US" sz="1200"/>
          </a:p>
        </p:txBody>
      </p:sp>
      <p:sp>
        <p:nvSpPr>
          <p:cNvPr id="138242" name="Rectangle 2">
            <a:extLst>
              <a:ext uri="{FF2B5EF4-FFF2-40B4-BE49-F238E27FC236}">
                <a16:creationId xmlns:a16="http://schemas.microsoft.com/office/drawing/2014/main" id="{0D03E789-C39E-E708-854D-22A0466F2F4F}"/>
              </a:ext>
            </a:extLst>
          </p:cNvPr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8243" name="Rectangle 3">
            <a:extLst>
              <a:ext uri="{FF2B5EF4-FFF2-40B4-BE49-F238E27FC236}">
                <a16:creationId xmlns:a16="http://schemas.microsoft.com/office/drawing/2014/main" id="{1F6FFE47-787F-4ACD-C6B7-2C0B27D4FFBC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Rectangle 7">
            <a:extLst>
              <a:ext uri="{FF2B5EF4-FFF2-40B4-BE49-F238E27FC236}">
                <a16:creationId xmlns:a16="http://schemas.microsoft.com/office/drawing/2014/main" id="{69C19EFE-87B5-112E-E67B-3C59C8C0130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BD3BC29-263B-9543-8D8B-457B3C2A6A15}" type="slidenum">
              <a:rPr lang="en-US" altLang="en-US" sz="1200"/>
              <a:pPr/>
              <a:t>4</a:t>
            </a:fld>
            <a:endParaRPr lang="en-US" altLang="en-US" sz="1200"/>
          </a:p>
        </p:txBody>
      </p:sp>
      <p:sp>
        <p:nvSpPr>
          <p:cNvPr id="112642" name="Rectangle 2">
            <a:extLst>
              <a:ext uri="{FF2B5EF4-FFF2-40B4-BE49-F238E27FC236}">
                <a16:creationId xmlns:a16="http://schemas.microsoft.com/office/drawing/2014/main" id="{9DD70BE1-FED1-760A-8C4A-429F008E14F3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>
            <a:extLst>
              <a:ext uri="{FF2B5EF4-FFF2-40B4-BE49-F238E27FC236}">
                <a16:creationId xmlns:a16="http://schemas.microsoft.com/office/drawing/2014/main" id="{BB6ECC1C-2CBB-7768-2BDD-18CBC8E811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Rectangle 7">
            <a:extLst>
              <a:ext uri="{FF2B5EF4-FFF2-40B4-BE49-F238E27FC236}">
                <a16:creationId xmlns:a16="http://schemas.microsoft.com/office/drawing/2014/main" id="{CC6069A5-D61E-B840-548B-37022711736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6D9288F-ECC3-8F4C-AF92-749CA4A3DE64}" type="slidenum">
              <a:rPr lang="en-US" altLang="en-US" sz="1200"/>
              <a:pPr/>
              <a:t>5</a:t>
            </a:fld>
            <a:endParaRPr lang="en-US" altLang="en-US" sz="1200"/>
          </a:p>
        </p:txBody>
      </p:sp>
      <p:sp>
        <p:nvSpPr>
          <p:cNvPr id="114690" name="Rectangle 2">
            <a:extLst>
              <a:ext uri="{FF2B5EF4-FFF2-40B4-BE49-F238E27FC236}">
                <a16:creationId xmlns:a16="http://schemas.microsoft.com/office/drawing/2014/main" id="{F55AAD20-CCCD-C247-52CF-7C793B99A775}"/>
              </a:ext>
            </a:extLst>
          </p:cNvPr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4691" name="Rectangle 3">
            <a:extLst>
              <a:ext uri="{FF2B5EF4-FFF2-40B4-BE49-F238E27FC236}">
                <a16:creationId xmlns:a16="http://schemas.microsoft.com/office/drawing/2014/main" id="{8F060F4B-7E38-D5A3-57A3-2732B862A129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Rectangle 7">
            <a:extLst>
              <a:ext uri="{FF2B5EF4-FFF2-40B4-BE49-F238E27FC236}">
                <a16:creationId xmlns:a16="http://schemas.microsoft.com/office/drawing/2014/main" id="{AAAE385C-8C68-4F4C-8826-7D80FD5374B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EC4CA5C-ED9F-0A47-8FC6-39677CB33958}" type="slidenum">
              <a:rPr lang="en-US" altLang="en-US" sz="1200"/>
              <a:pPr/>
              <a:t>6</a:t>
            </a:fld>
            <a:endParaRPr lang="en-US" altLang="en-US" sz="1200"/>
          </a:p>
        </p:txBody>
      </p:sp>
      <p:sp>
        <p:nvSpPr>
          <p:cNvPr id="116738" name="Rectangle 2">
            <a:extLst>
              <a:ext uri="{FF2B5EF4-FFF2-40B4-BE49-F238E27FC236}">
                <a16:creationId xmlns:a16="http://schemas.microsoft.com/office/drawing/2014/main" id="{E38FA600-A4D7-43D1-996C-F7318BEE637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9" name="Rectangle 3">
            <a:extLst>
              <a:ext uri="{FF2B5EF4-FFF2-40B4-BE49-F238E27FC236}">
                <a16:creationId xmlns:a16="http://schemas.microsoft.com/office/drawing/2014/main" id="{F2C10A4A-1328-A031-6FF1-E60F00A8EC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Rectangle 7">
            <a:extLst>
              <a:ext uri="{FF2B5EF4-FFF2-40B4-BE49-F238E27FC236}">
                <a16:creationId xmlns:a16="http://schemas.microsoft.com/office/drawing/2014/main" id="{5621312E-BAD8-FB6F-AABC-7BDBC0B7B9F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B6D4D40-CE57-934C-9AED-41B98F1E15F0}" type="slidenum">
              <a:rPr lang="en-US" altLang="en-US" sz="1200"/>
              <a:pPr/>
              <a:t>7</a:t>
            </a:fld>
            <a:endParaRPr lang="en-US" altLang="en-US" sz="1200"/>
          </a:p>
        </p:txBody>
      </p:sp>
      <p:sp>
        <p:nvSpPr>
          <p:cNvPr id="118786" name="Rectangle 2">
            <a:extLst>
              <a:ext uri="{FF2B5EF4-FFF2-40B4-BE49-F238E27FC236}">
                <a16:creationId xmlns:a16="http://schemas.microsoft.com/office/drawing/2014/main" id="{8EE52AE5-0364-11A1-A8F9-44B19761B9EF}"/>
              </a:ext>
            </a:extLst>
          </p:cNvPr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8787" name="Rectangle 3">
            <a:extLst>
              <a:ext uri="{FF2B5EF4-FFF2-40B4-BE49-F238E27FC236}">
                <a16:creationId xmlns:a16="http://schemas.microsoft.com/office/drawing/2014/main" id="{A03271AB-1F67-4EEC-8B02-D0DFEBD5E279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Rectangle 7">
            <a:extLst>
              <a:ext uri="{FF2B5EF4-FFF2-40B4-BE49-F238E27FC236}">
                <a16:creationId xmlns:a16="http://schemas.microsoft.com/office/drawing/2014/main" id="{50632D96-F4B7-1AB8-A42F-25721632A91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0E56BD1-5B1D-F747-9C1E-5F54D077580C}" type="slidenum">
              <a:rPr lang="en-US" altLang="en-US" sz="1200"/>
              <a:pPr/>
              <a:t>8</a:t>
            </a:fld>
            <a:endParaRPr lang="en-US" altLang="en-US" sz="1200"/>
          </a:p>
        </p:txBody>
      </p:sp>
      <p:sp>
        <p:nvSpPr>
          <p:cNvPr id="120834" name="Rectangle 2">
            <a:extLst>
              <a:ext uri="{FF2B5EF4-FFF2-40B4-BE49-F238E27FC236}">
                <a16:creationId xmlns:a16="http://schemas.microsoft.com/office/drawing/2014/main" id="{76AC7DCA-1778-50CC-F2AC-0C6547EF03AC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Rectangle 3">
            <a:extLst>
              <a:ext uri="{FF2B5EF4-FFF2-40B4-BE49-F238E27FC236}">
                <a16:creationId xmlns:a16="http://schemas.microsoft.com/office/drawing/2014/main" id="{0B8D9167-8449-5B30-EDE3-58EE6EB928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Rectangle 7">
            <a:extLst>
              <a:ext uri="{FF2B5EF4-FFF2-40B4-BE49-F238E27FC236}">
                <a16:creationId xmlns:a16="http://schemas.microsoft.com/office/drawing/2014/main" id="{24E9AEA6-6321-DCF1-1304-AED48974C74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F34C772-3C8C-194A-804C-428A31F4286B}" type="slidenum">
              <a:rPr lang="en-US" altLang="en-US" sz="1200">
                <a:solidFill>
                  <a:srgbClr val="000000"/>
                </a:solidFill>
              </a:rPr>
              <a:pPr/>
              <a:t>9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122882" name="Rectangle 2">
            <a:extLst>
              <a:ext uri="{FF2B5EF4-FFF2-40B4-BE49-F238E27FC236}">
                <a16:creationId xmlns:a16="http://schemas.microsoft.com/office/drawing/2014/main" id="{253935BA-0D67-0F74-9E0E-9DFDF6B4652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Rectangle 3">
            <a:extLst>
              <a:ext uri="{FF2B5EF4-FFF2-40B4-BE49-F238E27FC236}">
                <a16:creationId xmlns:a16="http://schemas.microsoft.com/office/drawing/2014/main" id="{08749F3A-BB51-EC6A-2469-1F16D6F779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Rectangle 7">
            <a:extLst>
              <a:ext uri="{FF2B5EF4-FFF2-40B4-BE49-F238E27FC236}">
                <a16:creationId xmlns:a16="http://schemas.microsoft.com/office/drawing/2014/main" id="{F2D74669-F8DE-4B9B-82CC-FA9381B8D7A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2D47F38-B6F2-7B4B-A5EE-75067296881D}" type="slidenum">
              <a:rPr lang="en-US" altLang="en-US" sz="1200">
                <a:solidFill>
                  <a:srgbClr val="000000"/>
                </a:solidFill>
              </a:rPr>
              <a:pPr/>
              <a:t>10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124930" name="Rectangle 2">
            <a:extLst>
              <a:ext uri="{FF2B5EF4-FFF2-40B4-BE49-F238E27FC236}">
                <a16:creationId xmlns:a16="http://schemas.microsoft.com/office/drawing/2014/main" id="{5DB45715-CBCC-5A13-A562-A7869E528EAC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4931" name="Rectangle 3">
            <a:extLst>
              <a:ext uri="{FF2B5EF4-FFF2-40B4-BE49-F238E27FC236}">
                <a16:creationId xmlns:a16="http://schemas.microsoft.com/office/drawing/2014/main" id="{7EE68B5C-DFFC-653D-14D4-10233BCEF6BF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Jesus ended his teaching on restoring Christians in sin by commanding that unrepentant believers be treated like a pagan or tax collector—but how this?  What does it mean?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Rectangle 7">
            <a:extLst>
              <a:ext uri="{FF2B5EF4-FFF2-40B4-BE49-F238E27FC236}">
                <a16:creationId xmlns:a16="http://schemas.microsoft.com/office/drawing/2014/main" id="{959D8BCD-4B0C-782D-53DA-8D5AF7EE2F3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BD871CE-76C3-8647-832B-6B95979A79E2}" type="slidenum">
              <a:rPr lang="en-US" altLang="en-US" sz="1200">
                <a:solidFill>
                  <a:srgbClr val="000000"/>
                </a:solidFill>
              </a:rPr>
              <a:pPr/>
              <a:t>11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126978" name="Rectangle 2">
            <a:extLst>
              <a:ext uri="{FF2B5EF4-FFF2-40B4-BE49-F238E27FC236}">
                <a16:creationId xmlns:a16="http://schemas.microsoft.com/office/drawing/2014/main" id="{66FB67EE-86A9-CD94-D440-572B04D3AD2E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6979" name="Rectangle 3">
            <a:extLst>
              <a:ext uri="{FF2B5EF4-FFF2-40B4-BE49-F238E27FC236}">
                <a16:creationId xmlns:a16="http://schemas.microsoft.com/office/drawing/2014/main" id="{CEBCAFA1-A2C4-4C29-0249-3969503344FC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Apply restoring relationships in at least three areas…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8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C44882A-D291-4322-AAB4-A65A4D60D6B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B2F43AA-C1B1-4256-B98A-12AA599CD0B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31A67A6-E492-E426-F418-92DE89E4197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110C35-2F6E-9E40-8DAC-AA804A404F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4791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DF197EB-3EA6-C807-4F4E-A733154014E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EC5F758-6234-34A2-036A-B2E3EDF5AEB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33E33E1-65B5-673E-0765-5875FDA81C6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2E1699-E422-8E4E-8F03-24C034A0AEF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2399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16DD3BA-141D-5F02-FE0C-DFEDBBCF054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63C7964-CC0F-198F-070B-49199DB4719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41D848C-B289-32EF-F683-D7C013C822F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61B3D4-968F-B044-B035-80C06DAB1E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62445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inv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95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981200"/>
            <a:ext cx="7772400" cy="990600"/>
          </a:xfrm>
          <a:effectLst>
            <a:outerShdw blurRad="63500" dist="35915" dir="8100000" algn="ctr" rotWithShape="0">
              <a:srgbClr val="000000">
                <a:alpha val="75000"/>
              </a:srgbClr>
            </a:outerShdw>
          </a:effectLst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895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048000"/>
            <a:ext cx="7772400" cy="1219200"/>
          </a:xfrm>
          <a:effectLst>
            <a:outerShdw blurRad="68580" dist="25399" dir="8100000" algn="ctr" rotWithShape="0">
              <a:srgbClr val="000000">
                <a:alpha val="75000"/>
              </a:srgbClr>
            </a:outerShdw>
          </a:effectLst>
        </p:spPr>
        <p:txBody>
          <a:bodyPr anchor="ctr"/>
          <a:lstStyle>
            <a:lvl1pPr marL="0" indent="0" algn="ctr">
              <a:buFont typeface="Wingdings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8A4EF345-A6A3-27A3-039C-7BFFC0CFF03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B97F67EB-2357-22F3-FA61-A5A12B7F9E0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A8A8B07-B376-69CE-85D5-1150BAD3151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70BE63-4969-6441-B59E-CE60EAEE249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80807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E7B73B4-F98E-E2CB-E362-219166BC716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491099F-EE74-597A-E752-6D218B6C358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43F06E3-E5D4-69AC-0E9E-34EE7E17414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2710AC-E235-3940-8156-9C61008FB5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48951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4150AAE-4BD4-B99D-C416-4770B85D3C8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4E51880-18D5-A942-AE5A-D154D78838F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A80D7CB-A28E-2FA5-59BB-4FC2E44EE17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98C3C8-42E1-A648-9AE4-041A27D97B2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59728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021EACF-8339-F36C-1380-67871EE726B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AD7C361-1A06-86A5-9C40-52C73AFCD64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F18EE12-2FE2-F718-4B8B-9173E5DBDF6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73A921-858C-B74F-A5D5-DD5FBBB5A8D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53415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372A8EF-D3A5-4E0D-200B-9A1CF2CDFB7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2F006E6E-AF7B-EA5E-3156-A08E08EE700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3D21C819-8D1B-8951-ABAB-34CA140DB1C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4D4E8D-FC34-5E4A-942B-FFB8759EE79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51534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AF95AB9-FB95-9E09-6591-59D7413FBB2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DB2D725-6C7C-F273-5D62-A8E18C0E7E3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E7CC0B6-9BFC-15C1-10E1-7CC9506BCE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B0B355-F734-9648-9314-AC546ABA05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41071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C0C30F34-C91F-D525-F3EC-A54DF34C5B9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7EF0AB1-B534-85F7-3A26-DF9996B633C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FD0AC46-07AB-AA2D-B949-8BDE5101868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43BCE6-6664-D848-9B19-EB132271B2B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51536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F324364-7C4F-31DF-0920-A0DF2F5C9E1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5645897-62F1-305C-A798-368EB73F29D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0D11BB9-41F1-2FF6-2120-BCFB8CA3DBF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2D0BC4-0DE5-584D-816A-24C4C3317C6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5181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A949962-DF5E-EB0A-92D9-690008DAEC0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63A244B-BD13-4CB0-C622-1597D99A1E1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5AC5085-7F89-3A30-D575-5E99F968E51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35527C-5CF5-7E44-85CC-92ED222E900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20613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7248CEE-7AF7-6E2D-9BCA-2D3CD7D9FA2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18FE964-C72C-EBD4-EE31-DFD09F77EEE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ACA64E6-C34C-E5CF-5217-ADE5251FF8A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AB7F55-D712-1C47-9F8A-FE8AF61A917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35279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B8B652B-0C51-4889-C174-3E772C012C1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2E8B5B5-8A40-B20F-FFB4-EB68953D088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B6F0618-8FDE-9B9E-005D-324DD4836A9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B61415-7679-244C-B505-6058AC54A5F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35973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533400"/>
            <a:ext cx="1943100" cy="5562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33400"/>
            <a:ext cx="5676900" cy="5562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4DEC837-AC48-A839-39CB-1D069F8BB95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64FF855-C2C0-CCDA-10A0-F77DF24ED2A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A5D4C6E-0F9B-F871-6D34-3394BDCB117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40B18A-BE4C-1242-8722-DE2F575B096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52594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057400" y="2438400"/>
            <a:ext cx="6400800" cy="1447800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95600" y="4191000"/>
            <a:ext cx="5562600" cy="1600200"/>
          </a:xfrm>
        </p:spPr>
        <p:txBody>
          <a:bodyPr/>
          <a:lstStyle>
            <a:lvl1pPr marL="0" indent="0" algn="r">
              <a:buFont typeface="Tahoma" charset="-52"/>
              <a:buNone/>
              <a:defRPr sz="28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9DE6DB26-DA34-812F-8743-92968747F8A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D63E2AF-ABCA-716B-4E24-E672AA57E3B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6792F95-F0CE-9BEC-1E37-06401E5FEF8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EDA33C-3BD1-1B41-ADBF-7E5DD32DB39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53096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6968E47-2CD7-94DD-615B-42239687D86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82AB8EB-AE99-B3D2-8927-6CC141F19DC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919F9B1-2142-C011-11B3-912B207BD37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C7295D-27D4-6948-BE5E-E6679BF7658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75218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68C31E6-6E97-0C38-F956-836DB9437ED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C5CE50B-B4AF-26FB-2402-333268DB11E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3F12569-1B14-8C1F-A059-598A4BBD929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115A58-B97D-1349-B8FC-D73DB482B13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79119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2973FA3-CAA1-16A7-6460-3A56320B551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319B855-3EE9-CF30-9627-221D5FC286E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BA10A87-0D04-831A-87EA-8CC7223C04D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A17572-99C1-DF4E-B941-B118C579907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69524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6E60DB2F-93DB-6839-CEA7-52F5FDA70FB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9BFF8B05-51CB-69FB-AB60-342F4C85994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EA8EC829-AB70-DD15-7EC3-EADD24C0E72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8A02C8-54A3-C440-810F-F905912F12D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01008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23AD1CC-F8D1-C93A-C60F-F5436BF2E39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43161DB-1C97-609F-8B5E-387A49CF526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4F1A14E-427F-04D5-BA63-663448C06E9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4707BE-3A33-FB40-8964-0E92CA5554D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78341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F74E5272-125C-B2AD-758B-7DC2790D9CD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F68B43A-5A5A-8C67-A700-6DD56F5C2BF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C060442-E1B8-AE49-E29C-6394139BC87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CFDC43-22CE-6C44-B35E-C1020177145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9921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F3CDF20-9669-A3BA-EEC4-01ADDE5D95B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D45CB52-CB8E-B30D-537C-327FC5D2129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DAB8423-DF31-B092-C52C-0CA87893FCC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1F5C22-3BEC-F543-AFD2-A7B38002D70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513054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A252EF5-9277-4EE5-A919-042483351C5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6405C0C-8C56-E10E-8DB1-6CBED927EF8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528B8C4-ECF2-05BC-5732-CDF1F08300D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5BD435-45B0-5C4A-805F-0B052C8918D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78520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06C95F6-A229-7B46-08F0-9349E6844AF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61D6EF6-2182-694A-29F0-8FD6A8BC7C0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28EAE80-9A33-4750-20F5-1AD37FA5994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E67B27-3931-864C-A1A5-8AF8127719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1552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D12268B-5A91-E149-44C3-19B99387752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4026F6C-6DD6-5D22-84CF-B910B2E56F6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DDF727B-C1C4-D891-44BB-DB2002D2A3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8F5986-FC0F-D742-85E3-BB20EBC3642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96403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CEE83D2-92AB-095A-7387-1A79F5881FA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E80E23E-657E-15F3-E758-0660D86D741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C84088A-E98E-DA16-F841-9DE889BD949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AFECC3-F6BA-8A47-8086-F973EDE9077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041560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0A2C4A8-64E5-7A0C-00D2-04FAFF4EC37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C1EB1AB-9A87-BFCF-D1D1-F438AE651B5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4442FCF-26B7-3786-E9BC-DF3A78D8627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AB1369-61C1-4142-BC9E-73ED19691E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570519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BE7A527-3325-26A6-036D-7AB71620C49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02DE30D-A399-1951-DF6C-FB2535BADFE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F3BC541-8624-F8D7-C105-8B59EC05A4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42897D-61E9-1E48-B3BE-7F1498BAB35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969499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67DAF2A-E21D-CAB7-AB78-EE222D5F30C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6CB4C7B-6BA5-7DE4-7D3C-39C4E82A327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07B8535-2E36-8D15-93C4-F9D18FDBF28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57775A-662D-B745-8113-66BC524D604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54388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A853CA1-9DBD-C60D-C9D0-80D352105D3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858F57C-B2B6-72D8-1523-1D3A8A78BF9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84098EE-CD65-BB0F-56F6-930ECEFD736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3FD02A-1A0E-3D44-89CE-205270B7122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144427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CBC23B4-F62F-A180-FA38-0C64A95DFD8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EBAD07EE-7817-40FE-DF46-7BBB0B9720F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EDEE0C32-9454-D8E8-0017-7591967B03C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F27A80-B583-FC46-8544-0291D1A072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143951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E300AD89-F6AB-5765-0629-E4CA5D4DE0E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9BF70DF-F176-7AD3-78A0-F84C718522F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4C08E1F-1D67-BE94-68EA-FEDDA524C99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028835-24E4-2240-819D-552E8DF2F5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5648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C07D75B-2E30-5914-C65B-2C6F0AD31C2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F549F5C-446C-2431-C858-161899613F3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BED087C-22E7-F987-B421-21E86C80F49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9D71A9-48EC-8C49-8BBB-55A679F976A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071503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77049B23-E512-F29E-FA57-7E5B82DAE47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89B9296-578B-4BDD-D96A-22823D35B70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CA2FFBA-E9CD-7CA8-32B2-E6BBF7045C4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85BF13-40BD-5D41-B601-AE39BDC1DD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510299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9022FE0-929A-E36B-C4BC-4B3644642BF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83A5A6B-25A0-9FA4-9BC8-A4AFE185B0B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701F786-EC28-04B8-0457-7BC258F4077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0C2DBC-329E-9143-A447-2166989F52B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036791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88326C2-97EC-DE8E-D5F4-40478F9BC3C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251C36E-7C84-972D-FB17-C3923C566AA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00F3FBA-ED01-2E6E-76A1-D0CA39661CB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C1B8F9-54FF-0145-89D9-6A63C801F95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330874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A3800A2-22A2-085F-0A41-1A91BA56F1B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7AAFCF2-61B4-007C-6A2A-167147E711E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68020CD-125F-F260-1555-90F5C0E64E4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4C2D7F-DCF4-C64A-B7AD-6C66F5A390A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917869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0F8E82E-68F2-0ABE-F6B1-386AD236D66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10D82F1-416F-A714-2EE1-314A1F500A7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DA90002-70E0-7AB6-8B9A-A9E4BA3EC8F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8441D3-FAA8-1E4A-9A53-DC8B7EBCA11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606196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B66C0E8-606B-EE19-A7C9-E4B3019C1DA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6F97C29-F775-9070-1ABC-5F3A1C0559D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8592AB50-0692-64D1-E195-DA1BCEE0AEA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8807A9-BD16-844B-8C65-7E463225E92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3611431"/>
      </p:ext>
    </p:extLst>
  </p:cSld>
  <p:clrMapOvr>
    <a:masterClrMapping/>
  </p:clrMapOvr>
  <p:transition>
    <p:random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E2F5395-84BA-B31D-3DA1-BAC1F5C0F6B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3EE35E4-42A9-97B6-5669-CB3254980FE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7E78E82-FCC8-4E02-A224-E90E2BB4375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C74F80-5ADA-0544-9592-B4F5D575D0E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39059049"/>
      </p:ext>
    </p:extLst>
  </p:cSld>
  <p:clrMapOvr>
    <a:masterClrMapping/>
  </p:clrMapOvr>
  <p:transition>
    <p:random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698D2F0-0E6E-7FFD-69F6-82971ED108C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F0D356D-EBF9-4A51-7C53-442B3270F0F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E298D3F-8736-E45E-FDBC-62398C56587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EEC0B9-E2F9-8746-9ED4-DDF5391E40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935533"/>
      </p:ext>
    </p:extLst>
  </p:cSld>
  <p:clrMapOvr>
    <a:masterClrMapping/>
  </p:clrMapOvr>
  <p:transition>
    <p:random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EF8A85D-1C30-0B02-8C6F-F2DEA061C35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F27E666-8690-1713-0913-48807606DB3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4A6CC8F-1511-D561-4234-3D2EE548992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CD4AD6-19BF-6D41-9A1C-70D2886A56B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8571397"/>
      </p:ext>
    </p:extLst>
  </p:cSld>
  <p:clrMapOvr>
    <a:masterClrMapping/>
  </p:clrMapOvr>
  <p:transition>
    <p:random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D36BD72-9ED0-E4C2-A34B-53AAB352BDC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4EC07E1-222B-1D20-2FE2-C1F538F945F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15D56A4-DA57-7D70-6EC5-E3AC1EDEE4A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2E10D9-629B-1441-967B-170C4D69108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7460640"/>
      </p:ext>
    </p:extLst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BB7D7E51-71B0-E523-1382-C6F7A64CEF1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80350B0-158E-1EC6-3240-4EAFD13B48C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5A283B15-5F54-18A0-FF6D-142FA34EF06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C2BC20-31EC-5E4B-B7C6-42696DDEE7B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428658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D8FBEAC-FD62-B655-35A7-2BAF8A33ADD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407548A-A5D5-E9EA-028D-B81730D29F0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3C46F53-4B92-AD6C-0A5A-F8EA00A40D6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4CB9F3-230C-2346-8F83-1E9A35398CD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1736879"/>
      </p:ext>
    </p:extLst>
  </p:cSld>
  <p:clrMapOvr>
    <a:masterClrMapping/>
  </p:clrMapOvr>
  <p:transition>
    <p:random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1C52F23-FD02-9230-9817-724FF817334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03EA4237-141E-94A1-38BF-EDD998A0874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47C37B4-2802-833D-4705-713ACB52639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76ECAD-8699-294D-99B8-D0BC7117CB2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8074085"/>
      </p:ext>
    </p:extLst>
  </p:cSld>
  <p:clrMapOvr>
    <a:masterClrMapping/>
  </p:clrMapOvr>
  <p:transition>
    <p:random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9BDD100-F8A5-3F18-1698-AAE1F845BC4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E856E60-178B-4ACD-2877-ACAD033DC93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5822CDA-D245-6591-4D75-3540FB50BA0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1430AF-EA6D-B244-8711-08E0E77C41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3725971"/>
      </p:ext>
    </p:extLst>
  </p:cSld>
  <p:clrMapOvr>
    <a:masterClrMapping/>
  </p:clrMapOvr>
  <p:transition>
    <p:random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B269D8D-D82D-32EA-B91B-19A32969C24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BEC708A1-67CD-9C2A-5AB3-231B48355D1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F560A42-0300-2E98-7328-60C9F6CD71F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792A74-0A2C-2D4D-970A-AC3C428F56C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5605932"/>
      </p:ext>
    </p:extLst>
  </p:cSld>
  <p:clrMapOvr>
    <a:masterClrMapping/>
  </p:clrMapOvr>
  <p:transition>
    <p:random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602A105-A882-7E21-94FE-AB1DE097C85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403A39B-CA15-01CE-F2EE-9B336181F57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D809760-4D8A-B686-E590-4085189479E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1F0BAF-35A1-ED4D-BD2F-5E960EB9118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562175"/>
      </p:ext>
    </p:extLst>
  </p:cSld>
  <p:clrMapOvr>
    <a:masterClrMapping/>
  </p:clrMapOvr>
  <p:transition>
    <p:random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562A849-62C5-D655-54DE-A5E5FAD026E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798B820-8286-9607-20A2-A1E11895901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B49B474-5967-67DB-6DB4-4064F4541BC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794604-4813-B747-84DC-F00FA644DF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8742918"/>
      </p:ext>
    </p:extLst>
  </p:cSld>
  <p:clrMapOvr>
    <a:masterClrMapping/>
  </p:clrMapOvr>
  <p:transition>
    <p:random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3E593A0-5BBE-9835-BCED-83CE1A6AFC6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40ECD97-DC02-AD4A-A1FC-3ACD34E84B1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B06CA69-7CC2-8160-9CA4-7DEA5D36333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8E75AF-2288-DE4A-BC98-D48447921A8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32223"/>
      </p:ext>
    </p:extLst>
  </p:cSld>
  <p:clrMapOvr>
    <a:masterClrMapping/>
  </p:clrMapOvr>
  <p:transition>
    <p:random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363E149-A41A-D4EC-D5EB-2B25257F0E2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4587C01-5A68-BB45-E4C5-730CCF1BF75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0E236DE-F8DA-B46E-B5ED-6BD4A6021CC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938250-2735-C644-A3A6-47F310C31B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1266091"/>
      </p:ext>
    </p:extLst>
  </p:cSld>
  <p:clrMapOvr>
    <a:masterClrMapping/>
  </p:clrMapOvr>
  <p:transition>
    <p:random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AC70D43B-D5BA-85B1-161C-937A8760C5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419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6764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90419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3528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b="1"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C2E7D55-0450-907E-2635-ABAC9885BEE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8216553-14A2-4FCB-4B6A-0E2CE4B8AC1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531FDCD9-686E-1C74-9C19-96CE2B8D299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A0C801-D877-3D43-B360-E8736BD7D4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4902326"/>
      </p:ext>
    </p:extLst>
  </p:cSld>
  <p:clrMapOvr>
    <a:masterClrMapping/>
  </p:clrMapOvr>
  <p:transition>
    <p:random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D383471-644E-9858-F734-665D32F2288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E50E8F0-3D04-A914-DEF2-98D3956A748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D539517D-A7D8-EE61-9571-9ADD12510C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2A3FFF-AB0C-6843-B04D-117F02E6BB7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7542847"/>
      </p:ext>
    </p:extLst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A9D59B6-16E4-2FD7-EF7A-8518D0549BF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AD94E69-7A5D-3C1A-9C6B-61009542BBF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202EE39-319B-D14F-DB95-73A97F81CFD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4514F7-AD98-7F4E-8D87-949BD8B11C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233157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1CF2179-A028-0E5D-99FD-510EF933115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EDE71F3-C875-946C-D6BC-906D515B19F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8897858C-12EE-AE7D-8CEC-FD66B04F6C0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FC3ECB-F0BD-B547-9121-2F60AF9EF6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505428"/>
      </p:ext>
    </p:extLst>
  </p:cSld>
  <p:clrMapOvr>
    <a:masterClrMapping/>
  </p:clrMapOvr>
  <p:transition>
    <p:random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6FDD426-A8C7-BFF8-7BB3-52CBE5F915B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31DE7B9-4C5D-2EFF-A0EE-65DB16BA0E4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6619BF7B-2835-3927-561B-EE55A7FAA2D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7B9CEA-BB9A-F444-8DAC-5C897FEDD7A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3156896"/>
      </p:ext>
    </p:extLst>
  </p:cSld>
  <p:clrMapOvr>
    <a:masterClrMapping/>
  </p:clrMapOvr>
  <p:transition>
    <p:random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AA29285F-485D-D1B2-DE20-BCE588F6183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71A32075-A7BC-E0E4-B7EA-3F23B4304D5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AE2416A8-B657-A1E3-955C-CBF2600158E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C09438-12E1-5D41-AE3F-D70D86ADEB2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375390"/>
      </p:ext>
    </p:extLst>
  </p:cSld>
  <p:clrMapOvr>
    <a:masterClrMapping/>
  </p:clrMapOvr>
  <p:transition>
    <p:random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6A0DCBB-C438-6B1B-1DBF-047A99AD2C8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BFBE426-084D-F2A2-CB97-BA968FC672E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5135FA96-89A9-FB81-7B79-C2589BD6FF4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037361-1405-F640-B484-1D61D9D3BBD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354613"/>
      </p:ext>
    </p:extLst>
  </p:cSld>
  <p:clrMapOvr>
    <a:masterClrMapping/>
  </p:clrMapOvr>
  <p:transition>
    <p:random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E8EA7A77-0CEA-61C2-4DA3-2B0BE854800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36103821-4A29-2B0C-C18F-C8FDB554446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C11291F6-F4F0-F766-A218-C8DA88E7F9C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45EADD-AF53-C24F-BFFE-21FD5200294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3022622"/>
      </p:ext>
    </p:extLst>
  </p:cSld>
  <p:clrMapOvr>
    <a:masterClrMapping/>
  </p:clrMapOvr>
  <p:transition>
    <p:random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E48DDB4-963C-232C-07F2-3AB066895C8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9C7114C-F4CC-D85A-44B6-70D8C9DC5FB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696D5FD2-777F-CB40-77EF-0DAA2EE4BB3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C67FF4-D0F6-144D-9404-7CE8BA1E4EF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5887003"/>
      </p:ext>
    </p:extLst>
  </p:cSld>
  <p:clrMapOvr>
    <a:masterClrMapping/>
  </p:clrMapOvr>
  <p:transition>
    <p:random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9D82182-0B40-6680-DEE3-05CC8AFF218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995CB16-E3B9-AAF2-0BDE-5AE01FFAE01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49AB7437-9CCD-5341-3A2C-FF13D756F8C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64DAF8-FF20-7047-B252-9650953A82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6387645"/>
      </p:ext>
    </p:extLst>
  </p:cSld>
  <p:clrMapOvr>
    <a:masterClrMapping/>
  </p:clrMapOvr>
  <p:transition>
    <p:random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6F961AC-B3C5-02BA-5CCC-3A164F20DF3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C2BC6C8-1714-D52E-98BB-57CAD26F0A6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ECFCBD5B-DA46-DA4A-8551-190931846F4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BC74A0-EDB1-424E-9BA9-7080012A3D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9498677"/>
      </p:ext>
    </p:extLst>
  </p:cSld>
  <p:clrMapOvr>
    <a:masterClrMapping/>
  </p:clrMapOvr>
  <p:transition>
    <p:random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6420909-CD9C-B369-E03E-6DD76B61AB4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94A90DE-98C8-81CB-DA89-EA41F9D1938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A7671571-5DE4-3091-3D04-34DD45BAEDA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01B211-4139-A245-8E3A-FD731CE380B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7447045"/>
      </p:ext>
    </p:extLst>
  </p:cSld>
  <p:clrMapOvr>
    <a:masterClrMapping/>
  </p:clrMapOvr>
  <p:transition>
    <p:random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6C01E69-6A2D-75A3-F067-6D58626270D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D2B9A1E-924A-47C1-9F82-FA3CDAC1351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8A6781C-68F7-C9D7-7BA0-344555839CC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Book Antiqua" panose="02040602050305030304" pitchFamily="18" charset="0"/>
              </a:defRPr>
            </a:lvl1pPr>
          </a:lstStyle>
          <a:p>
            <a:fld id="{F5C2E1B8-FF9E-A94B-8107-68A78EB7E1C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5866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A2195495-87F9-9CAE-9F93-A73DED2C7FD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FAF48B9-067F-1F03-A86B-3D4E8340D72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D5F0288-D22E-1883-F7A0-59859D3D979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B9BBDC-1C51-9D44-B8B4-B8C9E5CB25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454769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F9710B4-ADAF-246D-8768-5B6664F358D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A5CFE97-FA79-8EBE-5F84-10111937D6F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49562D4-E9C1-31FD-A31E-CCEB5B20E2C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Book Antiqua" panose="02040602050305030304" pitchFamily="18" charset="0"/>
              </a:defRPr>
            </a:lvl1pPr>
          </a:lstStyle>
          <a:p>
            <a:fld id="{9F4304C7-AC42-954B-8AB9-9F3A8718934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960460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B16BC90-EDDC-CF20-384D-4F548B8312D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018BBBC-CBAE-9DF9-1B39-EA072BBB981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81901E4-4CC7-7DB4-0170-517B8197E5C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Book Antiqua" panose="02040602050305030304" pitchFamily="18" charset="0"/>
              </a:defRPr>
            </a:lvl1pPr>
          </a:lstStyle>
          <a:p>
            <a:fld id="{257F7BBF-6BF4-6B46-BE9C-8D967996345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687183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82B08F-50B5-48FE-B696-65D918BE04C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575018-BC6E-1E1C-F61A-7D3A0DEB0BB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7C6623-385B-A123-8412-4F7A02238EE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Book Antiqua" panose="02040602050305030304" pitchFamily="18" charset="0"/>
              </a:defRPr>
            </a:lvl1pPr>
          </a:lstStyle>
          <a:p>
            <a:fld id="{AFD48629-342D-424C-ACD7-7EA8E4DE49F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028588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D5AA9B6-4DDC-8E93-2B9F-992741F9081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8365F648-0B50-3762-F87E-B32A1E8478D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A0424E6-6999-2C47-1758-6FB1FF370A7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Book Antiqua" panose="02040602050305030304" pitchFamily="18" charset="0"/>
              </a:defRPr>
            </a:lvl1pPr>
          </a:lstStyle>
          <a:p>
            <a:fld id="{4BFA8469-EF35-CC41-9A47-E791D715678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719863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EE6D5E36-BE5C-24D7-1532-CB17CF7579B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AB660DF-2169-0DA1-0BCD-57BD0A0ED68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7B09EF3-D73D-BD42-BE91-057F5C7B6D0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Book Antiqua" panose="02040602050305030304" pitchFamily="18" charset="0"/>
              </a:defRPr>
            </a:lvl1pPr>
          </a:lstStyle>
          <a:p>
            <a:fld id="{1001184A-4977-AB45-9038-47ED95C62E2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57024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51B8D79A-2F0C-E776-9BAB-31F19A5FBA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FA08049-28AA-CD24-CC8A-D2AE82CE8E7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5F1D25B-396C-F78E-D528-017458981B1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Book Antiqua" panose="02040602050305030304" pitchFamily="18" charset="0"/>
              </a:defRPr>
            </a:lvl1pPr>
          </a:lstStyle>
          <a:p>
            <a:fld id="{1C2DC122-1684-B943-85F8-97A43B7370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602062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4CA70D-3CA2-CDAB-9A76-E32E496D3F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F03342-29AB-AE64-9C86-E758CFDA613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32A7BF-281A-4E8A-6573-036C70CAC62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Book Antiqua" panose="02040602050305030304" pitchFamily="18" charset="0"/>
              </a:defRPr>
            </a:lvl1pPr>
          </a:lstStyle>
          <a:p>
            <a:fld id="{022E8BB7-2A96-AD40-8389-444C51CB988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321208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8F0CBE-C377-3CE1-36D1-F565A67C441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98BC4E-06DC-ED80-B618-5C04834077D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5C6A34-490D-D371-1C0A-74FA1AC7507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Book Antiqua" panose="02040602050305030304" pitchFamily="18" charset="0"/>
              </a:defRPr>
            </a:lvl1pPr>
          </a:lstStyle>
          <a:p>
            <a:fld id="{A9E877F8-3149-F249-86D5-7DEE300AC77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983436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1A6C76B-8010-0AA0-957F-C2A0FE40A0C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BE835A2-F9D4-F7E6-78DC-378ED021BAF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53A0EDA-F7F9-A9ED-AD70-E944BD0C723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Book Antiqua" panose="02040602050305030304" pitchFamily="18" charset="0"/>
              </a:defRPr>
            </a:lvl1pPr>
          </a:lstStyle>
          <a:p>
            <a:fld id="{523E8FD8-A7E3-E44B-A670-673675738B5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301836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0B1AF06-1B9B-02B8-839E-0204D51AB1A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37986FE-6778-90A7-CE4D-89398D1CB7B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CD0C4F1-F4D1-F037-18BC-E464E191FE4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Book Antiqua" panose="02040602050305030304" pitchFamily="18" charset="0"/>
              </a:defRPr>
            </a:lvl1pPr>
          </a:lstStyle>
          <a:p>
            <a:fld id="{B95C4BE9-5FD6-B94F-89E0-B48173D429C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969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7B4720D-D2CC-C9EB-F01B-AD0DDCC9EF1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F12DFF4-A262-AFCA-B33E-438A40E50E4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F1E483D-7D45-F6B3-E50D-30D177B6F7B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598564-CB4C-C042-A60E-3A64269518E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58903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54263A0B-9765-FCBB-D876-E950E0EEC13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1217036-7140-195F-0F3C-F1FF3408885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CB948DC-B82A-729E-16C2-3FAD46682A3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64C2FA4F-9179-F14C-90F7-28FEB11B6D7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598035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027026C-3022-93C8-3AB5-DDBC5488DE4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BE497A0-2743-2D72-753B-D62CD2DFEC1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7DA2BA1-CB47-B985-BE6B-0C8E69AA427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506EEB09-C924-544C-B05D-28B58567D69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549531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F098B50-D99A-E0F4-1C40-AD2E66BA118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defTabSz="457200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E987100-F4D9-328C-85E9-86E30A7696E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06900DE-8AE2-5768-47D4-49622883852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 b="1">
                <a:latin typeface="Book Antiqua" panose="02040602050305030304" pitchFamily="18" charset="0"/>
              </a:defRPr>
            </a:lvl1pPr>
          </a:lstStyle>
          <a:p>
            <a:fld id="{C9583E7D-95D7-684A-B718-60E95686794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249206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473A935-955F-4A7B-8EC6-2A4ED3BBC7D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defTabSz="457200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2B71B28-336D-2E8B-047F-5FA8B90B13A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63B8D8B-CC0E-FA7E-BC7B-F85DABACA26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 b="1">
                <a:latin typeface="Book Antiqua" panose="02040602050305030304" pitchFamily="18" charset="0"/>
              </a:defRPr>
            </a:lvl1pPr>
          </a:lstStyle>
          <a:p>
            <a:fld id="{FD2689C6-2DD2-5244-AF26-096AE4AD878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163146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0B6A8D4-7F64-CEF7-F69B-C59A82DE762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defTabSz="457200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D1C97C9-2984-09A0-BE76-9554320E8D3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A5C8C3C-4764-5E6F-6DBE-AEF0AC51478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 b="1">
                <a:latin typeface="Book Antiqua" panose="02040602050305030304" pitchFamily="18" charset="0"/>
              </a:defRPr>
            </a:lvl1pPr>
          </a:lstStyle>
          <a:p>
            <a:fld id="{512CB42A-B616-CA4E-AAFB-6BEC0375ADB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252866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2AF2AD-C421-4F09-C43E-BE44EC5CF68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defTabSz="457200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59C3E4-FFAF-577F-0915-EDC178FB4E0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DA0635-3C80-C313-39C2-E800F7EC637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 b="1">
                <a:latin typeface="Book Antiqua" panose="02040602050305030304" pitchFamily="18" charset="0"/>
              </a:defRPr>
            </a:lvl1pPr>
          </a:lstStyle>
          <a:p>
            <a:fld id="{A96FD173-2194-204C-9E46-A24C24701D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60579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2BDDA17-872C-14C1-9CA1-BD1DD1DF86B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defTabSz="457200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47C44157-6E00-6AED-62B9-D1252F7B1A3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1BE4B6CA-161F-3EBB-1C0F-8DB433A182C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 b="1">
                <a:latin typeface="Book Antiqua" panose="02040602050305030304" pitchFamily="18" charset="0"/>
              </a:defRPr>
            </a:lvl1pPr>
          </a:lstStyle>
          <a:p>
            <a:fld id="{D9D8D88E-8731-A445-A16A-1340C237C70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141955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7FBA688-1C4E-9585-465B-BAEE9AC6BE5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defTabSz="457200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F329F06-582E-E4EC-9334-28E33CCE510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E1CB45B-096D-0EDA-522A-1BB39B60C30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 b="1">
                <a:latin typeface="Book Antiqua" panose="02040602050305030304" pitchFamily="18" charset="0"/>
              </a:defRPr>
            </a:lvl1pPr>
          </a:lstStyle>
          <a:p>
            <a:fld id="{CE7B6AC0-0538-9A43-873C-2D2B929D8D1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576915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8828C4C9-64CA-B7CE-F6FF-09200D0BE60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defTabSz="457200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D25BBB78-66A2-39E5-6A1A-C473D7C62AB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144BB4A-5D7C-950F-28A7-EB1DBEE63CD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 b="1">
                <a:latin typeface="Book Antiqua" panose="02040602050305030304" pitchFamily="18" charset="0"/>
              </a:defRPr>
            </a:lvl1pPr>
          </a:lstStyle>
          <a:p>
            <a:fld id="{3D76B78E-371D-1845-848B-1C8C5916846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768979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9D651F-47D9-1564-45D4-DBB12A2D3FF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defTabSz="457200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27A720-0E15-246D-AC26-8AF17A41109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A22AE3-CBC3-5FDC-0196-69264AEE520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 b="1">
                <a:latin typeface="Book Antiqua" panose="02040602050305030304" pitchFamily="18" charset="0"/>
              </a:defRPr>
            </a:lvl1pPr>
          </a:lstStyle>
          <a:p>
            <a:fld id="{85279C67-356A-414C-9E22-E4940080C5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1580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7CED62A-48AF-93EB-8667-08AB37AB96D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2EDAD53-B670-5F14-1FAF-C631A489A54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299E371-3892-0544-B90B-F8893CC1F7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262CB7-DC24-9E4C-823C-F9BC00EAF6A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120216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1AFC9A-909B-B0E9-C806-0CD4F112C0D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defTabSz="457200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594E0B-0756-48B1-9CD6-101C2344EC9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A7A29B-2A27-3A10-6C5E-8553DDDA01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 b="1">
                <a:latin typeface="Book Antiqua" panose="02040602050305030304" pitchFamily="18" charset="0"/>
              </a:defRPr>
            </a:lvl1pPr>
          </a:lstStyle>
          <a:p>
            <a:fld id="{FB73BCC6-96D0-0D43-8A51-716755401E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920811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E597FDB-002A-BF83-C586-B194A948B41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defTabSz="457200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5154552-0F66-E21D-0375-D4E78B3E08E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3BFD9D2-F635-C78D-C3E2-546B0692765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 b="1">
                <a:latin typeface="Book Antiqua" panose="02040602050305030304" pitchFamily="18" charset="0"/>
              </a:defRPr>
            </a:lvl1pPr>
          </a:lstStyle>
          <a:p>
            <a:fld id="{B68B7D82-57DA-E94A-A876-5F082034F5C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90450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9A5CADB-1D6C-E364-C032-CC4B8F056A9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defTabSz="457200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2E8C79A-6D02-421C-2B0E-ACD35C6705A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CBF9E91-08C4-FC70-8958-09061E23E28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 b="1">
                <a:latin typeface="Book Antiqua" panose="02040602050305030304" pitchFamily="18" charset="0"/>
              </a:defRPr>
            </a:lvl1pPr>
          </a:lstStyle>
          <a:p>
            <a:fld id="{95B84B2D-3BE7-024A-8BD4-594845C8669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9853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theme" Target="../theme/theme10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91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45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4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5" Type="http://schemas.openxmlformats.org/officeDocument/2006/relationships/image" Target="../media/image6.jpeg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image" Target="../media/image5.jpe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B6445C8A-4E8E-DD81-D12E-D9297DA4B4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2946B175-59F9-8ED2-E8B1-A7D89E661C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C35B55AB-C938-57A3-0CDE-946C9A6E5DC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CD36159A-3FD6-1855-AB40-BEE1466498F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7A02CA1E-69BB-0BB6-EF85-B1DA85EC02C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EFA90D0-D377-B84D-99FB-95752D126A1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77" r:id="rId1"/>
    <p:sldLayoutId id="2147485078" r:id="rId2"/>
    <p:sldLayoutId id="2147485079" r:id="rId3"/>
    <p:sldLayoutId id="2147485080" r:id="rId4"/>
    <p:sldLayoutId id="2147485081" r:id="rId5"/>
    <p:sldLayoutId id="2147485082" r:id="rId6"/>
    <p:sldLayoutId id="2147485083" r:id="rId7"/>
    <p:sldLayoutId id="2147485084" r:id="rId8"/>
    <p:sldLayoutId id="2147485085" r:id="rId9"/>
    <p:sldLayoutId id="2147485086" r:id="rId10"/>
    <p:sldLayoutId id="214748508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>
            <a:extLst>
              <a:ext uri="{FF2B5EF4-FFF2-40B4-BE49-F238E27FC236}">
                <a16:creationId xmlns:a16="http://schemas.microsoft.com/office/drawing/2014/main" id="{CFA28B00-0708-F16D-FFE4-C6639B41E8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91139" name="Rectangle 3">
            <a:extLst>
              <a:ext uri="{FF2B5EF4-FFF2-40B4-BE49-F238E27FC236}">
                <a16:creationId xmlns:a16="http://schemas.microsoft.com/office/drawing/2014/main" id="{38ECD928-E3D2-B3CF-4B58-8A75E72BF5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8196" name="Rectangle 4">
            <a:extLst>
              <a:ext uri="{FF2B5EF4-FFF2-40B4-BE49-F238E27FC236}">
                <a16:creationId xmlns:a16="http://schemas.microsoft.com/office/drawing/2014/main" id="{F7B33B0B-6545-7C57-AF10-31E06DBDBC8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7" name="Rectangle 5">
            <a:extLst>
              <a:ext uri="{FF2B5EF4-FFF2-40B4-BE49-F238E27FC236}">
                <a16:creationId xmlns:a16="http://schemas.microsoft.com/office/drawing/2014/main" id="{74DCFAC4-883F-64E6-DC76-ADACEE3C720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8" name="Rectangle 6">
            <a:extLst>
              <a:ext uri="{FF2B5EF4-FFF2-40B4-BE49-F238E27FC236}">
                <a16:creationId xmlns:a16="http://schemas.microsoft.com/office/drawing/2014/main" id="{CE6D7172-158B-2541-4C04-607D3CBF331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fld id="{BE0E4196-7FC1-714E-BD1F-1B7ADA75BE0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56" r:id="rId1"/>
    <p:sldLayoutId id="2147485157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ea typeface="ＭＳ Ｐゴシック" pitchFamily="-108" charset="-128"/>
          <a:cs typeface="Arial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08" charset="-128"/>
          <a:cs typeface="ＭＳ Ｐゴシック" pitchFamily="-10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08" charset="-128"/>
          <a:cs typeface="ＭＳ Ｐゴシック" pitchFamily="-10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08" charset="-128"/>
          <a:cs typeface="ＭＳ Ｐゴシック" pitchFamily="-10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08" charset="-128"/>
          <a:cs typeface="ＭＳ Ｐゴシック" pitchFamily="-108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/>
          <a:ea typeface="ＭＳ Ｐゴシック" pitchFamily="-108" charset="-128"/>
          <a:cs typeface="Arial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/>
          <a:ea typeface="ＭＳ Ｐゴシック" pitchFamily="-112" charset="-128"/>
          <a:cs typeface="Arial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/>
          <a:ea typeface="ＭＳ Ｐゴシック" charset="0"/>
          <a:cs typeface="Arial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/>
          <a:ea typeface="Geneva" charset="-128"/>
          <a:cs typeface="Arial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/>
          <a:ea typeface="ＭＳ Ｐゴシック" charset="-128"/>
          <a:cs typeface="Arial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>
            <a:extLst>
              <a:ext uri="{FF2B5EF4-FFF2-40B4-BE49-F238E27FC236}">
                <a16:creationId xmlns:a16="http://schemas.microsoft.com/office/drawing/2014/main" id="{795764F5-8107-FF61-3D06-467BD3433E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94211" name="Rectangle 3">
            <a:extLst>
              <a:ext uri="{FF2B5EF4-FFF2-40B4-BE49-F238E27FC236}">
                <a16:creationId xmlns:a16="http://schemas.microsoft.com/office/drawing/2014/main" id="{C7DF3505-5CF0-7AD3-1C2F-7F23CEC08C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148" name="Rectangle 4">
            <a:extLst>
              <a:ext uri="{FF2B5EF4-FFF2-40B4-BE49-F238E27FC236}">
                <a16:creationId xmlns:a16="http://schemas.microsoft.com/office/drawing/2014/main" id="{B0E2F685-FFD6-9A7B-8D83-80ED1A9DB26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914400" eaLnBrk="1" hangingPunct="1">
              <a:defRPr sz="1400" b="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A24F03E5-A4C1-5B39-82DE-0BE3E7E9D66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914400" eaLnBrk="1" hangingPunct="1">
              <a:defRPr sz="1400" b="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0" name="Rectangle 6">
            <a:extLst>
              <a:ext uri="{FF2B5EF4-FFF2-40B4-BE49-F238E27FC236}">
                <a16:creationId xmlns:a16="http://schemas.microsoft.com/office/drawing/2014/main" id="{8C022D2C-BE43-FDC0-67D9-B490DEC53D2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fld id="{B78179AB-7C54-E344-94E5-0BDC183835E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58" r:id="rId1"/>
    <p:sldLayoutId id="2147485159" r:id="rId2"/>
    <p:sldLayoutId id="2147485160" r:id="rId3"/>
    <p:sldLayoutId id="2147485161" r:id="rId4"/>
    <p:sldLayoutId id="2147485162" r:id="rId5"/>
    <p:sldLayoutId id="2147485163" r:id="rId6"/>
    <p:sldLayoutId id="2147485164" r:id="rId7"/>
    <p:sldLayoutId id="2147485165" r:id="rId8"/>
    <p:sldLayoutId id="2147485166" r:id="rId9"/>
    <p:sldLayoutId id="2147485167" r:id="rId10"/>
    <p:sldLayoutId id="214748516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anose="020B0600070205080204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panose="020B0600070205080204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panose="020B0600070205080204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panose="020B0600070205080204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panose="020B0600070205080204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anose="020B0600070205080204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anose="020B0600070205080204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anose="020B0600070205080204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anose="020B0600070205080204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anose="020B0600070205080204" pitchFamily="34" charset="-128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8514" name="Rectangle 2">
            <a:extLst>
              <a:ext uri="{FF2B5EF4-FFF2-40B4-BE49-F238E27FC236}">
                <a16:creationId xmlns:a16="http://schemas.microsoft.com/office/drawing/2014/main" id="{AB1B8C34-7142-5610-D4C9-8F6F37A93C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33400"/>
            <a:ext cx="7772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16" dir="8100068" algn="ctr" rotWithShape="0">
              <a:srgbClr val="000000">
                <a:alpha val="75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88515" name="Rectangle 3">
            <a:extLst>
              <a:ext uri="{FF2B5EF4-FFF2-40B4-BE49-F238E27FC236}">
                <a16:creationId xmlns:a16="http://schemas.microsoft.com/office/drawing/2014/main" id="{2CDF085D-8B9A-3E15-52B3-6347CA96B7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25399" dir="8100000" algn="ctr" rotWithShape="0">
              <a:srgbClr val="000000">
                <a:alpha val="75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88516" name="Rectangle 4">
            <a:extLst>
              <a:ext uri="{FF2B5EF4-FFF2-40B4-BE49-F238E27FC236}">
                <a16:creationId xmlns:a16="http://schemas.microsoft.com/office/drawing/2014/main" id="{C62D4DAC-AA8B-6CDF-F983-CC061290806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8517" name="Rectangle 5">
            <a:extLst>
              <a:ext uri="{FF2B5EF4-FFF2-40B4-BE49-F238E27FC236}">
                <a16:creationId xmlns:a16="http://schemas.microsoft.com/office/drawing/2014/main" id="{1BBB6492-3EE4-C781-BB2F-38D7A54FEEB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8518" name="Rectangle 6">
            <a:extLst>
              <a:ext uri="{FF2B5EF4-FFF2-40B4-BE49-F238E27FC236}">
                <a16:creationId xmlns:a16="http://schemas.microsoft.com/office/drawing/2014/main" id="{6844B890-7272-6B4D-3619-1D1980C9AD8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FE02EE5-C5D1-B543-9BDC-F89615FAAFF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143" r:id="rId1"/>
    <p:sldLayoutId id="2147485088" r:id="rId2"/>
    <p:sldLayoutId id="2147485089" r:id="rId3"/>
    <p:sldLayoutId id="2147485090" r:id="rId4"/>
    <p:sldLayoutId id="2147485091" r:id="rId5"/>
    <p:sldLayoutId id="2147485092" r:id="rId6"/>
    <p:sldLayoutId id="2147485093" r:id="rId7"/>
    <p:sldLayoutId id="2147485094" r:id="rId8"/>
    <p:sldLayoutId id="2147485095" r:id="rId9"/>
    <p:sldLayoutId id="2147485096" r:id="rId10"/>
    <p:sldLayoutId id="2147485097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2pPr>
      <a:lvl3pPr marL="11430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3pPr>
      <a:lvl4pPr marL="16002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4pPr>
      <a:lvl5pPr marL="20574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5pPr>
      <a:lvl6pPr marL="25146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6pPr>
      <a:lvl7pPr marL="29718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7pPr>
      <a:lvl8pPr marL="34290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8pPr>
      <a:lvl9pPr marL="38862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>
            <a:extLst>
              <a:ext uri="{FF2B5EF4-FFF2-40B4-BE49-F238E27FC236}">
                <a16:creationId xmlns:a16="http://schemas.microsoft.com/office/drawing/2014/main" id="{1FCEBBFE-111B-005B-2BF4-A578631407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25399" dir="2700000" algn="ctr" rotWithShape="0">
              <a:srgbClr val="000000">
                <a:alpha val="75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7523" name="Rectangle 3">
            <a:extLst>
              <a:ext uri="{FF2B5EF4-FFF2-40B4-BE49-F238E27FC236}">
                <a16:creationId xmlns:a16="http://schemas.microsoft.com/office/drawing/2014/main" id="{23561540-FB78-6E5C-D7A2-3D8A57AFD6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25399" dir="2700000" algn="ctr" rotWithShape="0">
              <a:srgbClr val="000000">
                <a:alpha val="75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7524" name="Rectangle 4">
            <a:extLst>
              <a:ext uri="{FF2B5EF4-FFF2-40B4-BE49-F238E27FC236}">
                <a16:creationId xmlns:a16="http://schemas.microsoft.com/office/drawing/2014/main" id="{EB31BE4D-A0F8-03EB-EF59-D55C584DA92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25399" dir="2700000" algn="ctr" rotWithShape="0">
              <a:srgbClr val="000000">
                <a:alpha val="75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7525" name="Rectangle 5">
            <a:extLst>
              <a:ext uri="{FF2B5EF4-FFF2-40B4-BE49-F238E27FC236}">
                <a16:creationId xmlns:a16="http://schemas.microsoft.com/office/drawing/2014/main" id="{F75213A5-2D1B-9B1F-41A9-7B66FC46CF0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25399" dir="2700000" algn="ctr" rotWithShape="0">
              <a:srgbClr val="000000">
                <a:alpha val="75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7526" name="Rectangle 6">
            <a:extLst>
              <a:ext uri="{FF2B5EF4-FFF2-40B4-BE49-F238E27FC236}">
                <a16:creationId xmlns:a16="http://schemas.microsoft.com/office/drawing/2014/main" id="{39C4560F-CE74-3F0A-EE57-8F915CE5AA8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25399" dir="2700000" algn="ctr" rotWithShape="0">
              <a:srgbClr val="000000">
                <a:alpha val="75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ahoma" panose="020B0604030504040204" pitchFamily="34" charset="0"/>
              </a:defRPr>
            </a:lvl1pPr>
          </a:lstStyle>
          <a:p>
            <a:fld id="{DE52CD91-90C8-EB47-923C-F399332E14C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098" r:id="rId1"/>
    <p:sldLayoutId id="2147485099" r:id="rId2"/>
    <p:sldLayoutId id="2147485100" r:id="rId3"/>
    <p:sldLayoutId id="2147485101" r:id="rId4"/>
    <p:sldLayoutId id="2147485102" r:id="rId5"/>
    <p:sldLayoutId id="2147485103" r:id="rId6"/>
    <p:sldLayoutId id="2147485104" r:id="rId7"/>
    <p:sldLayoutId id="2147485105" r:id="rId8"/>
    <p:sldLayoutId id="2147485106" r:id="rId9"/>
    <p:sldLayoutId id="2147485107" r:id="rId10"/>
    <p:sldLayoutId id="2147485108" r:id="rId11"/>
  </p:sldLayoutIdLst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-52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-52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-52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-52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-52"/>
          <a:ea typeface="ＭＳ Ｐゴシック" charset="-128"/>
          <a:cs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-52"/>
          <a:ea typeface="ＭＳ Ｐゴシック" charset="-128"/>
          <a:cs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-52"/>
          <a:ea typeface="ＭＳ Ｐゴシック" charset="-128"/>
          <a:cs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-52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Tahoma" panose="020B060403050404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anose="020B0604030504040204" pitchFamily="34" charset="0"/>
        <a:buChar char="•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Tahoma" panose="020B060403050404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anose="020B060403050404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Tahoma" panose="020B060403050404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Tahoma" charset="-52"/>
        <a:buChar char="•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Tahoma" charset="-52"/>
        <a:buChar char="•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Tahoma" charset="-52"/>
        <a:buChar char="•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Tahoma" charset="-52"/>
        <a:buChar char="•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EFE02BA8-5533-B38A-D797-F78E135EBB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18F32906-7C89-C2F1-E274-1E1CE02170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148" name="Rectangle 4">
            <a:extLst>
              <a:ext uri="{FF2B5EF4-FFF2-40B4-BE49-F238E27FC236}">
                <a16:creationId xmlns:a16="http://schemas.microsoft.com/office/drawing/2014/main" id="{62723D49-0F85-9E53-0E94-84B59595E50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D9CA698A-AB71-9B58-7DCD-42A6A79F874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0" name="Rectangle 6">
            <a:extLst>
              <a:ext uri="{FF2B5EF4-FFF2-40B4-BE49-F238E27FC236}">
                <a16:creationId xmlns:a16="http://schemas.microsoft.com/office/drawing/2014/main" id="{1A339889-71EC-B3F4-5712-64D25170FEF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FFB6EE0A-D5E9-E748-A6E0-70E5701570E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09" r:id="rId1"/>
    <p:sldLayoutId id="2147485110" r:id="rId2"/>
    <p:sldLayoutId id="2147485111" r:id="rId3"/>
    <p:sldLayoutId id="2147485112" r:id="rId4"/>
    <p:sldLayoutId id="2147485113" r:id="rId5"/>
    <p:sldLayoutId id="2147485114" r:id="rId6"/>
    <p:sldLayoutId id="2147485115" r:id="rId7"/>
    <p:sldLayoutId id="2147485116" r:id="rId8"/>
    <p:sldLayoutId id="2147485117" r:id="rId9"/>
    <p:sldLayoutId id="2147485118" r:id="rId10"/>
    <p:sldLayoutId id="214748511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>
            <a:extLst>
              <a:ext uri="{FF2B5EF4-FFF2-40B4-BE49-F238E27FC236}">
                <a16:creationId xmlns:a16="http://schemas.microsoft.com/office/drawing/2014/main" id="{F763F920-9030-F38A-4A7B-2306F76071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9" name="Rectangle 3">
            <a:extLst>
              <a:ext uri="{FF2B5EF4-FFF2-40B4-BE49-F238E27FC236}">
                <a16:creationId xmlns:a16="http://schemas.microsoft.com/office/drawing/2014/main" id="{DC698866-D0E9-4751-91FC-AE453268EA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0180" name="Rectangle 4">
            <a:extLst>
              <a:ext uri="{FF2B5EF4-FFF2-40B4-BE49-F238E27FC236}">
                <a16:creationId xmlns:a16="http://schemas.microsoft.com/office/drawing/2014/main" id="{6ACC6922-E7AB-7560-9F53-39F4CFBEB0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903173" name="Rectangle 5">
            <a:extLst>
              <a:ext uri="{FF2B5EF4-FFF2-40B4-BE49-F238E27FC236}">
                <a16:creationId xmlns:a16="http://schemas.microsoft.com/office/drawing/2014/main" id="{C1699D2F-3C5F-C5DD-2C74-6B868455C63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1" sz="1400">
                <a:solidFill>
                  <a:srgbClr val="BBE0E3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03174" name="Rectangle 6">
            <a:extLst>
              <a:ext uri="{FF2B5EF4-FFF2-40B4-BE49-F238E27FC236}">
                <a16:creationId xmlns:a16="http://schemas.microsoft.com/office/drawing/2014/main" id="{B72E4393-0274-FB60-0841-311CC6FDFAE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kumimoji="1" sz="1400">
                <a:solidFill>
                  <a:srgbClr val="BBE0E3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03175" name="Rectangle 7">
            <a:extLst>
              <a:ext uri="{FF2B5EF4-FFF2-40B4-BE49-F238E27FC236}">
                <a16:creationId xmlns:a16="http://schemas.microsoft.com/office/drawing/2014/main" id="{15CE4959-3ACA-727F-3276-B1647B9F7BA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400">
                <a:solidFill>
                  <a:srgbClr val="BBE0E3"/>
                </a:solidFill>
                <a:latin typeface="Helvetica" pitchFamily="2" charset="0"/>
              </a:defRPr>
            </a:lvl1pPr>
          </a:lstStyle>
          <a:p>
            <a:fld id="{BF5A83DD-8841-084D-AA40-70E5799DAC6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120" r:id="rId1"/>
  </p:sldLayoutIdLst>
  <p:transition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90000"/>
        <a:buBlip>
          <a:blip r:embed="rId4"/>
        </a:buBlip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85000"/>
        <a:buBlip>
          <a:blip r:embed="rId5"/>
        </a:buBlip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95000"/>
        <a:buBlip>
          <a:blip r:embed="rId4"/>
        </a:buBlip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buBlip>
          <a:blip r:embed="rId5"/>
        </a:buBlip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Blip>
          <a:blip r:embed="rId4"/>
        </a:buBlip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Blip>
          <a:blip r:embed="rId4"/>
        </a:buBlip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Blip>
          <a:blip r:embed="rId4"/>
        </a:buBlip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Blip>
          <a:blip r:embed="rId4"/>
        </a:buBlip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Blip>
          <a:blip r:embed="rId4"/>
        </a:buBlip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81686794-B5EA-758F-D66D-2749E87F24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F4C1C669-0EF6-E059-0DA4-23C0231CD2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44" name="Rectangle 4">
            <a:extLst>
              <a:ext uri="{FF2B5EF4-FFF2-40B4-BE49-F238E27FC236}">
                <a16:creationId xmlns:a16="http://schemas.microsoft.com/office/drawing/2014/main" id="{D1967A37-973A-0836-4F52-1EBB1B7C8CC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45" name="Rectangle 5">
            <a:extLst>
              <a:ext uri="{FF2B5EF4-FFF2-40B4-BE49-F238E27FC236}">
                <a16:creationId xmlns:a16="http://schemas.microsoft.com/office/drawing/2014/main" id="{16F892CB-5292-EA5D-67B9-DF5FB99EA70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46" name="Rectangle 6">
            <a:extLst>
              <a:ext uri="{FF2B5EF4-FFF2-40B4-BE49-F238E27FC236}">
                <a16:creationId xmlns:a16="http://schemas.microsoft.com/office/drawing/2014/main" id="{9732A00C-035F-230C-8F7D-11E73787D09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fld id="{1ED853C8-9A98-6842-89D7-8F19DD058C99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21" r:id="rId1"/>
  </p:sldLayoutIdLst>
  <p:transition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6FB2DB10-4109-B68E-2788-9D65348435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rotWithShape="0">
              <a:srgbClr val="80808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B0737D5E-295C-2A44-66E1-CFC76984FB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1A751376-4991-51B1-8CDD-C17F495BAAB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6C069600-3F3F-B5AA-3D0A-97A240D73B9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572F7D45-43E5-F2A8-92C8-29DAAAE5650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FFFFFF"/>
                </a:solidFill>
              </a:defRPr>
            </a:lvl1pPr>
          </a:lstStyle>
          <a:p>
            <a:fld id="{618D2232-0CE7-F542-9AA3-B21B068FDEA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22" r:id="rId1"/>
    <p:sldLayoutId id="2147485123" r:id="rId2"/>
    <p:sldLayoutId id="2147485124" r:id="rId3"/>
    <p:sldLayoutId id="2147485125" r:id="rId4"/>
    <p:sldLayoutId id="2147485126" r:id="rId5"/>
    <p:sldLayoutId id="2147485127" r:id="rId6"/>
    <p:sldLayoutId id="2147485128" r:id="rId7"/>
    <p:sldLayoutId id="2147485129" r:id="rId8"/>
    <p:sldLayoutId id="2147485130" r:id="rId9"/>
    <p:sldLayoutId id="2147485131" r:id="rId10"/>
    <p:sldLayoutId id="2147485132" r:id="rId11"/>
  </p:sldLayoutIdLst>
  <p:transition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bg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bg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bg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>
            <a:extLst>
              <a:ext uri="{FF2B5EF4-FFF2-40B4-BE49-F238E27FC236}">
                <a16:creationId xmlns:a16="http://schemas.microsoft.com/office/drawing/2014/main" id="{DAAF0656-79A4-48EF-FD82-88FF87D1C1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3" name="Rectangle 3">
            <a:extLst>
              <a:ext uri="{FF2B5EF4-FFF2-40B4-BE49-F238E27FC236}">
                <a16:creationId xmlns:a16="http://schemas.microsoft.com/office/drawing/2014/main" id="{5F1F1BB7-EC92-3BFD-69CC-76E3F72E81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66564" name="Rectangle 4">
            <a:extLst>
              <a:ext uri="{FF2B5EF4-FFF2-40B4-BE49-F238E27FC236}">
                <a16:creationId xmlns:a16="http://schemas.microsoft.com/office/drawing/2014/main" id="{DB5DD575-9676-EAA2-9E95-A65B491295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903173" name="Rectangle 5">
            <a:extLst>
              <a:ext uri="{FF2B5EF4-FFF2-40B4-BE49-F238E27FC236}">
                <a16:creationId xmlns:a16="http://schemas.microsoft.com/office/drawing/2014/main" id="{4A6BE5B7-0892-0739-9329-5CA0FFD4AC8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1" sz="1400">
                <a:solidFill>
                  <a:srgbClr val="BBE0E3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03174" name="Rectangle 6">
            <a:extLst>
              <a:ext uri="{FF2B5EF4-FFF2-40B4-BE49-F238E27FC236}">
                <a16:creationId xmlns:a16="http://schemas.microsoft.com/office/drawing/2014/main" id="{2015ADB7-7248-5B2F-E9CD-FCD155CC623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kumimoji="1" sz="1400">
                <a:solidFill>
                  <a:srgbClr val="BBE0E3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03175" name="Rectangle 7">
            <a:extLst>
              <a:ext uri="{FF2B5EF4-FFF2-40B4-BE49-F238E27FC236}">
                <a16:creationId xmlns:a16="http://schemas.microsoft.com/office/drawing/2014/main" id="{B297FFAD-FBE6-7F32-54D2-9B708232762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400">
                <a:solidFill>
                  <a:srgbClr val="BBE0E3"/>
                </a:solidFill>
                <a:latin typeface="Helvetica" pitchFamily="2" charset="0"/>
              </a:defRPr>
            </a:lvl1pPr>
          </a:lstStyle>
          <a:p>
            <a:fld id="{2F7D5F29-C536-3244-BA2B-A98410B2BBB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144" r:id="rId1"/>
    <p:sldLayoutId id="2147485133" r:id="rId2"/>
    <p:sldLayoutId id="2147485134" r:id="rId3"/>
    <p:sldLayoutId id="2147485135" r:id="rId4"/>
    <p:sldLayoutId id="2147485136" r:id="rId5"/>
    <p:sldLayoutId id="2147485137" r:id="rId6"/>
    <p:sldLayoutId id="2147485138" r:id="rId7"/>
    <p:sldLayoutId id="2147485139" r:id="rId8"/>
    <p:sldLayoutId id="2147485140" r:id="rId9"/>
    <p:sldLayoutId id="2147485141" r:id="rId10"/>
    <p:sldLayoutId id="2147485142" r:id="rId11"/>
  </p:sldLayoutIdLst>
  <p:transition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90000"/>
        <a:buBlip>
          <a:blip r:embed="rId14"/>
        </a:buBlip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85000"/>
        <a:buBlip>
          <a:blip r:embed="rId15"/>
        </a:buBlip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95000"/>
        <a:buBlip>
          <a:blip r:embed="rId14"/>
        </a:buBlip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buBlip>
          <a:blip r:embed="rId15"/>
        </a:buBlip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Blip>
          <a:blip r:embed="rId14"/>
        </a:buBlip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Blip>
          <a:blip r:embed="rId14"/>
        </a:buBlip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Blip>
          <a:blip r:embed="rId14"/>
        </a:buBlip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Blip>
          <a:blip r:embed="rId14"/>
        </a:buBlip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>
            <a:extLst>
              <a:ext uri="{FF2B5EF4-FFF2-40B4-BE49-F238E27FC236}">
                <a16:creationId xmlns:a16="http://schemas.microsoft.com/office/drawing/2014/main" id="{CD9EA7DF-BAEC-386B-4F47-E89985E9C1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78851" name="Rectangle 3">
            <a:extLst>
              <a:ext uri="{FF2B5EF4-FFF2-40B4-BE49-F238E27FC236}">
                <a16:creationId xmlns:a16="http://schemas.microsoft.com/office/drawing/2014/main" id="{61DC906F-AFCD-505E-1D72-223FC0962B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148" name="Rectangle 4">
            <a:extLst>
              <a:ext uri="{FF2B5EF4-FFF2-40B4-BE49-F238E27FC236}">
                <a16:creationId xmlns:a16="http://schemas.microsoft.com/office/drawing/2014/main" id="{ADF6CE95-4FEA-1F7B-E64D-1CE4B6DB990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229C7E3C-C58F-4188-CDC3-534BAA87324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0" name="Rectangle 6">
            <a:extLst>
              <a:ext uri="{FF2B5EF4-FFF2-40B4-BE49-F238E27FC236}">
                <a16:creationId xmlns:a16="http://schemas.microsoft.com/office/drawing/2014/main" id="{FE2D5AF8-A51B-F86B-ED54-1CDF2D6CF0C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fld id="{9067AC71-67AB-324A-912F-E64C2FEF962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45" r:id="rId1"/>
    <p:sldLayoutId id="2147485146" r:id="rId2"/>
    <p:sldLayoutId id="2147485147" r:id="rId3"/>
    <p:sldLayoutId id="2147485148" r:id="rId4"/>
    <p:sldLayoutId id="2147485149" r:id="rId5"/>
    <p:sldLayoutId id="2147485150" r:id="rId6"/>
    <p:sldLayoutId id="2147485151" r:id="rId7"/>
    <p:sldLayoutId id="2147485152" r:id="rId8"/>
    <p:sldLayoutId id="2147485153" r:id="rId9"/>
    <p:sldLayoutId id="2147485154" r:id="rId10"/>
    <p:sldLayoutId id="214748515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11" charset="-128"/>
          <a:cs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1" charset="-128"/>
          <a:cs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1" charset="-128"/>
          <a:cs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  <a:cs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1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1" name="Picture 2" descr="HS 50 Application.png">
            <a:extLst>
              <a:ext uri="{FF2B5EF4-FFF2-40B4-BE49-F238E27FC236}">
                <a16:creationId xmlns:a16="http://schemas.microsoft.com/office/drawing/2014/main" id="{B717A030-7D21-49AC-F3E5-5B604B9AFC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434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2" name="Title 1">
            <a:extLst>
              <a:ext uri="{FF2B5EF4-FFF2-40B4-BE49-F238E27FC236}">
                <a16:creationId xmlns:a16="http://schemas.microsoft.com/office/drawing/2014/main" id="{AC4199A5-C96D-D9EB-CAE4-C76A1CF95F1B}"/>
              </a:ext>
            </a:extLst>
          </p:cNvPr>
          <p:cNvSpPr txBox="1">
            <a:spLocks/>
          </p:cNvSpPr>
          <p:nvPr/>
        </p:nvSpPr>
        <p:spPr bwMode="auto">
          <a:xfrm>
            <a:off x="5073650" y="981075"/>
            <a:ext cx="3827463" cy="437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4400">
                <a:solidFill>
                  <a:srgbClr val="FFFFFF"/>
                </a:solidFill>
                <a:cs typeface="Arial" panose="020B0604020202020204" pitchFamily="34" charset="0"/>
              </a:rPr>
              <a:t>Now we are ready to ask what the text </a:t>
            </a:r>
            <a:r>
              <a:rPr lang="en-US" altLang="en-US" sz="7200">
                <a:solidFill>
                  <a:srgbClr val="FFFFFF"/>
                </a:solidFill>
                <a:cs typeface="Arial" panose="020B0604020202020204" pitchFamily="34" charset="0"/>
              </a:rPr>
              <a:t>means </a:t>
            </a:r>
            <a:r>
              <a:rPr lang="en-US" altLang="en-US" sz="7200">
                <a:solidFill>
                  <a:srgbClr val="FFFF00"/>
                </a:solidFill>
                <a:cs typeface="Arial" panose="020B0604020202020204" pitchFamily="34" charset="0"/>
              </a:rPr>
              <a:t>to me</a:t>
            </a:r>
            <a:r>
              <a:rPr lang="en-US" altLang="en-US" sz="7200">
                <a:solidFill>
                  <a:srgbClr val="FFFFFF"/>
                </a:solidFill>
                <a:cs typeface="Arial" panose="020B0604020202020204" pitchFamily="34" charset="0"/>
              </a:rPr>
              <a:t>!</a:t>
            </a:r>
          </a:p>
        </p:txBody>
      </p:sp>
      <p:sp>
        <p:nvSpPr>
          <p:cNvPr id="107523" name="Text Box 5">
            <a:extLst>
              <a:ext uri="{FF2B5EF4-FFF2-40B4-BE49-F238E27FC236}">
                <a16:creationId xmlns:a16="http://schemas.microsoft.com/office/drawing/2014/main" id="{3B5AEAC7-59D0-A3F6-EFF4-51A3E3A4E4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09000" y="76200"/>
            <a:ext cx="5270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>
                <a:solidFill>
                  <a:srgbClr val="FFFFFF"/>
                </a:solidFill>
              </a:rPr>
              <a:t>50</a:t>
            </a:r>
          </a:p>
        </p:txBody>
      </p:sp>
      <p:sp>
        <p:nvSpPr>
          <p:cNvPr id="107524" name="Title 1">
            <a:extLst>
              <a:ext uri="{FF2B5EF4-FFF2-40B4-BE49-F238E27FC236}">
                <a16:creationId xmlns:a16="http://schemas.microsoft.com/office/drawing/2014/main" id="{D9F32BCC-0162-3C5B-7D35-E7468DD53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450" y="5661025"/>
            <a:ext cx="3671888" cy="850900"/>
          </a:xfrm>
          <a:solidFill>
            <a:srgbClr val="800000"/>
          </a:solidFill>
        </p:spPr>
        <p:txBody>
          <a:bodyPr/>
          <a:lstStyle/>
          <a:p>
            <a:r>
              <a:rPr lang="zh-TW" altLang="en-US" sz="4000" b="1">
                <a:solidFill>
                  <a:srgbClr val="FFFFFF"/>
                </a:solidFill>
                <a:ea typeface="ＭＳ Ｐゴシック" panose="020B0600070205080204" pitchFamily="34" charset="-128"/>
              </a:rPr>
              <a:t>应用经文</a:t>
            </a:r>
            <a:endParaRPr lang="en-US" altLang="en-US" sz="7200" b="1">
              <a:solidFill>
                <a:srgbClr val="FFFFFF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07525" name="Text Box 5">
            <a:extLst>
              <a:ext uri="{FF2B5EF4-FFF2-40B4-BE49-F238E27FC236}">
                <a16:creationId xmlns:a16="http://schemas.microsoft.com/office/drawing/2014/main" id="{60CAC474-E864-3B26-7367-CBC1ADC810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02100" y="6105525"/>
            <a:ext cx="5029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zh-CN" altLang="en-US" sz="2000" b="1">
                <a:solidFill>
                  <a:srgbClr val="FFFFFF"/>
                </a:solidFill>
                <a:ea typeface="Osaka" panose="020B0600000000000000" pitchFamily="34" charset="-128"/>
              </a:rPr>
              <a:t>顾力凯博士 新加坡神学院</a:t>
            </a:r>
          </a:p>
          <a:p>
            <a:pPr algn="ctr" eaLnBrk="1" hangingPunct="1"/>
            <a:r>
              <a:rPr lang="en-US" altLang="zh-CN" sz="2000" b="1">
                <a:solidFill>
                  <a:srgbClr val="FFFFFF"/>
                </a:solidFill>
                <a:ea typeface="Osaka" panose="020B0600000000000000" pitchFamily="34" charset="-128"/>
              </a:rPr>
              <a:t>BibleStudyDownloads.org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8034" name="Rectangle 1026">
            <a:extLst>
              <a:ext uri="{FF2B5EF4-FFF2-40B4-BE49-F238E27FC236}">
                <a16:creationId xmlns:a16="http://schemas.microsoft.com/office/drawing/2014/main" id="{4278C9AE-0EB9-EC06-AAD2-BEE429730C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8750"/>
            <a:ext cx="7772400" cy="533400"/>
          </a:xfrm>
          <a:effectLst>
            <a:outerShdw blurRad="63500" dist="155023" dir="12899521" algn="ctr" rotWithShape="0">
              <a:srgbClr val="07070B">
                <a:alpha val="74998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kumimoji="0" lang="zh-CN" altLang="en-US" sz="3600"/>
              <a:t>马太福音</a:t>
            </a:r>
            <a:r>
              <a:rPr kumimoji="0" lang="en-US" altLang="ja-JP" sz="3600"/>
              <a:t> 18:15-20</a:t>
            </a:r>
            <a:endParaRPr kumimoji="0" lang="en-US"/>
          </a:p>
        </p:txBody>
      </p:sp>
      <p:sp>
        <p:nvSpPr>
          <p:cNvPr id="1068074" name="AutoShape 1066">
            <a:extLst>
              <a:ext uri="{FF2B5EF4-FFF2-40B4-BE49-F238E27FC236}">
                <a16:creationId xmlns:a16="http://schemas.microsoft.com/office/drawing/2014/main" id="{D0F94DE1-CD05-D6F3-6C13-730E2F0BCE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38200"/>
            <a:ext cx="7451725" cy="5759450"/>
          </a:xfrm>
          <a:prstGeom prst="rightArrowCallout">
            <a:avLst>
              <a:gd name="adj1" fmla="val 25000"/>
              <a:gd name="adj2" fmla="val 23782"/>
              <a:gd name="adj3" fmla="val 30225"/>
              <a:gd name="adj4" fmla="val 74181"/>
            </a:avLst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solidFill>
                <a:srgbClr val="BBE0E3"/>
              </a:solidFill>
            </a:endParaRPr>
          </a:p>
        </p:txBody>
      </p:sp>
      <p:sp>
        <p:nvSpPr>
          <p:cNvPr id="1068071" name="Rectangle 1063">
            <a:extLst>
              <a:ext uri="{FF2B5EF4-FFF2-40B4-BE49-F238E27FC236}">
                <a16:creationId xmlns:a16="http://schemas.microsoft.com/office/drawing/2014/main" id="{F8ADB363-2D5D-32BB-3AE8-0095437678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13" y="838200"/>
            <a:ext cx="5543550" cy="6335713"/>
          </a:xfrm>
          <a:prstGeom prst="rect">
            <a:avLst/>
          </a:prstGeom>
          <a:noFill/>
          <a:ln>
            <a:noFill/>
          </a:ln>
          <a:effectLst>
            <a:outerShdw blurRad="63500" dist="155023" dir="12899521" algn="ctr" rotWithShape="0">
              <a:srgbClr val="07070B">
                <a:alpha val="74998"/>
              </a:srgbClr>
            </a:outerShdw>
          </a:effec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200"/>
              <a:t>倘 若 你 的 弟 兄 得 罪 你 ， 你 就 去 ， 趁 着 </a:t>
            </a:r>
            <a:r>
              <a:rPr lang="en-US" altLang="en-US" sz="2200">
                <a:solidFill>
                  <a:srgbClr val="FFFF00"/>
                </a:solidFill>
              </a:rPr>
              <a:t>只 有 他 和 你 </a:t>
            </a:r>
            <a:r>
              <a:rPr lang="en-US" altLang="en-US" sz="2200"/>
              <a:t>在 一 处 的 时 候 ， 指 出 他 的 错 来 。 他 若 听 你 ， 你 便 得 了 你 的 弟 兄 ；</a:t>
            </a:r>
            <a:r>
              <a:rPr lang="en-US" altLang="ja-JP" sz="2200" b="1"/>
              <a:t> </a:t>
            </a:r>
            <a:r>
              <a:rPr lang="en-US" altLang="en-US" sz="2200" b="1"/>
              <a:t>他</a:t>
            </a:r>
            <a:r>
              <a:rPr lang="en-US" altLang="ja-JP" sz="2200" b="1"/>
              <a:t> </a:t>
            </a:r>
            <a:r>
              <a:rPr lang="en-US" altLang="en-US" sz="2200" b="1"/>
              <a:t>若</a:t>
            </a:r>
            <a:r>
              <a:rPr lang="en-US" altLang="ja-JP" sz="2200" b="1"/>
              <a:t> </a:t>
            </a:r>
            <a:r>
              <a:rPr lang="en-US" altLang="en-US" sz="2200" b="1"/>
              <a:t>不</a:t>
            </a:r>
            <a:r>
              <a:rPr lang="en-US" altLang="ja-JP" sz="2200" b="1"/>
              <a:t> </a:t>
            </a:r>
            <a:r>
              <a:rPr lang="en-US" altLang="en-US" sz="2200" b="1"/>
              <a:t>听</a:t>
            </a:r>
            <a:r>
              <a:rPr lang="en-US" altLang="ja-JP" sz="2200" b="1"/>
              <a:t> </a:t>
            </a:r>
            <a:r>
              <a:rPr lang="en-US" altLang="en-US" sz="2200" b="1">
                <a:solidFill>
                  <a:srgbClr val="FFFF00"/>
                </a:solidFill>
              </a:rPr>
              <a:t>，</a:t>
            </a:r>
            <a:r>
              <a:rPr lang="en-US" altLang="ja-JP" sz="2200" b="1">
                <a:solidFill>
                  <a:srgbClr val="FFFF00"/>
                </a:solidFill>
              </a:rPr>
              <a:t> </a:t>
            </a:r>
            <a:r>
              <a:rPr lang="en-US" altLang="en-US" sz="2200" b="1">
                <a:solidFill>
                  <a:srgbClr val="FFFF00"/>
                </a:solidFill>
              </a:rPr>
              <a:t>你</a:t>
            </a:r>
            <a:r>
              <a:rPr lang="en-US" altLang="ja-JP" sz="2200" b="1">
                <a:solidFill>
                  <a:srgbClr val="FFFF00"/>
                </a:solidFill>
              </a:rPr>
              <a:t> </a:t>
            </a:r>
            <a:r>
              <a:rPr lang="en-US" altLang="en-US" sz="2200" b="1">
                <a:solidFill>
                  <a:srgbClr val="FFFF00"/>
                </a:solidFill>
              </a:rPr>
              <a:t>就</a:t>
            </a:r>
            <a:r>
              <a:rPr lang="en-US" altLang="ja-JP" sz="2200" b="1">
                <a:solidFill>
                  <a:srgbClr val="FFFF00"/>
                </a:solidFill>
              </a:rPr>
              <a:t> </a:t>
            </a:r>
            <a:r>
              <a:rPr lang="en-US" altLang="en-US" sz="2200" b="1">
                <a:solidFill>
                  <a:srgbClr val="FFFF00"/>
                </a:solidFill>
              </a:rPr>
              <a:t>另</a:t>
            </a:r>
            <a:r>
              <a:rPr lang="en-US" altLang="ja-JP" sz="2200" b="1">
                <a:solidFill>
                  <a:srgbClr val="FFFF00"/>
                </a:solidFill>
              </a:rPr>
              <a:t> </a:t>
            </a:r>
            <a:r>
              <a:rPr lang="en-US" altLang="en-US" sz="2200" b="1">
                <a:solidFill>
                  <a:srgbClr val="FFFF00"/>
                </a:solidFill>
              </a:rPr>
              <a:t>外</a:t>
            </a:r>
            <a:r>
              <a:rPr lang="en-US" altLang="ja-JP" sz="2200" b="1">
                <a:solidFill>
                  <a:srgbClr val="FFFF00"/>
                </a:solidFill>
              </a:rPr>
              <a:t> </a:t>
            </a:r>
            <a:r>
              <a:rPr lang="en-US" altLang="en-US" sz="2200" b="1">
                <a:solidFill>
                  <a:srgbClr val="FFFF00"/>
                </a:solidFill>
              </a:rPr>
              <a:t>带</a:t>
            </a:r>
            <a:r>
              <a:rPr lang="en-US" altLang="ja-JP" sz="2200" b="1">
                <a:solidFill>
                  <a:srgbClr val="FFFF00"/>
                </a:solidFill>
              </a:rPr>
              <a:t> </a:t>
            </a:r>
            <a:r>
              <a:rPr lang="en-US" altLang="en-US" sz="2200" b="1">
                <a:solidFill>
                  <a:srgbClr val="FFFF00"/>
                </a:solidFill>
              </a:rPr>
              <a:t>一</a:t>
            </a:r>
            <a:r>
              <a:rPr lang="en-US" altLang="ja-JP" sz="2200" b="1">
                <a:solidFill>
                  <a:srgbClr val="FFFF00"/>
                </a:solidFill>
              </a:rPr>
              <a:t> </a:t>
            </a:r>
            <a:r>
              <a:rPr lang="en-US" altLang="en-US" sz="2200" b="1">
                <a:solidFill>
                  <a:srgbClr val="FFFF00"/>
                </a:solidFill>
              </a:rPr>
              <a:t>两</a:t>
            </a:r>
            <a:r>
              <a:rPr lang="en-US" altLang="ja-JP" sz="2200" b="1">
                <a:solidFill>
                  <a:srgbClr val="FFFF00"/>
                </a:solidFill>
              </a:rPr>
              <a:t> </a:t>
            </a:r>
            <a:r>
              <a:rPr lang="en-US" altLang="en-US" sz="2200" b="1">
                <a:solidFill>
                  <a:srgbClr val="FFFF00"/>
                </a:solidFill>
              </a:rPr>
              <a:t>个</a:t>
            </a:r>
            <a:r>
              <a:rPr lang="en-US" altLang="ja-JP" sz="2200" b="1">
                <a:solidFill>
                  <a:srgbClr val="FFFF00"/>
                </a:solidFill>
              </a:rPr>
              <a:t> </a:t>
            </a:r>
            <a:r>
              <a:rPr lang="en-US" altLang="en-US" sz="2200" b="1">
                <a:solidFill>
                  <a:srgbClr val="FFFF00"/>
                </a:solidFill>
              </a:rPr>
              <a:t>人</a:t>
            </a:r>
            <a:r>
              <a:rPr lang="en-US" altLang="ja-JP" sz="2200" b="1">
                <a:solidFill>
                  <a:srgbClr val="FFFF00"/>
                </a:solidFill>
              </a:rPr>
              <a:t> </a:t>
            </a:r>
            <a:r>
              <a:rPr lang="en-US" altLang="en-US" sz="2200" b="1"/>
              <a:t>同</a:t>
            </a:r>
            <a:r>
              <a:rPr lang="en-US" altLang="ja-JP" sz="2200" b="1"/>
              <a:t> </a:t>
            </a:r>
            <a:r>
              <a:rPr lang="en-US" altLang="en-US" sz="2200" b="1"/>
              <a:t>去</a:t>
            </a:r>
            <a:r>
              <a:rPr lang="en-US" altLang="ja-JP" sz="2200" b="1"/>
              <a:t> </a:t>
            </a:r>
            <a:r>
              <a:rPr lang="en-US" altLang="en-US" sz="2200" b="1"/>
              <a:t>，</a:t>
            </a:r>
            <a:r>
              <a:rPr lang="en-US" altLang="ja-JP" sz="2200" b="1"/>
              <a:t> </a:t>
            </a:r>
            <a:r>
              <a:rPr lang="en-US" altLang="en-US" sz="2200" b="1"/>
              <a:t>要</a:t>
            </a:r>
            <a:r>
              <a:rPr lang="en-US" altLang="ja-JP" sz="2200" b="1"/>
              <a:t> </a:t>
            </a:r>
            <a:r>
              <a:rPr lang="en-US" altLang="en-US" sz="2200" b="1"/>
              <a:t>凭</a:t>
            </a:r>
            <a:r>
              <a:rPr lang="en-US" altLang="ja-JP" sz="2200" b="1"/>
              <a:t> </a:t>
            </a:r>
            <a:r>
              <a:rPr lang="en-US" altLang="en-US" sz="2200" b="1"/>
              <a:t>两</a:t>
            </a:r>
            <a:r>
              <a:rPr lang="en-US" altLang="ja-JP" sz="2200" b="1"/>
              <a:t> </a:t>
            </a:r>
            <a:r>
              <a:rPr lang="en-US" altLang="en-US" sz="2200" b="1"/>
              <a:t>三</a:t>
            </a:r>
            <a:r>
              <a:rPr lang="en-US" altLang="ja-JP" sz="2200" b="1"/>
              <a:t> </a:t>
            </a:r>
            <a:r>
              <a:rPr lang="en-US" altLang="en-US" sz="2200" b="1"/>
              <a:t>个</a:t>
            </a:r>
            <a:r>
              <a:rPr lang="en-US" altLang="ja-JP" sz="2200" b="1"/>
              <a:t> </a:t>
            </a:r>
            <a:r>
              <a:rPr lang="en-US" altLang="en-US" sz="2200" b="1"/>
              <a:t>人</a:t>
            </a:r>
            <a:r>
              <a:rPr lang="en-US" altLang="ja-JP" sz="2200" b="1"/>
              <a:t> </a:t>
            </a:r>
            <a:r>
              <a:rPr lang="en-US" altLang="en-US" sz="2200" b="1"/>
              <a:t>的</a:t>
            </a:r>
            <a:r>
              <a:rPr lang="en-US" altLang="ja-JP" sz="2200" b="1"/>
              <a:t> </a:t>
            </a:r>
            <a:r>
              <a:rPr lang="en-US" altLang="en-US" sz="2200" b="1"/>
              <a:t>口</a:t>
            </a:r>
            <a:r>
              <a:rPr lang="en-US" altLang="ja-JP" sz="2200" b="1"/>
              <a:t> </a:t>
            </a:r>
            <a:r>
              <a:rPr lang="en-US" altLang="en-US" sz="2200" b="1"/>
              <a:t>作</a:t>
            </a:r>
            <a:r>
              <a:rPr lang="en-US" altLang="ja-JP" sz="2200" b="1"/>
              <a:t> </a:t>
            </a:r>
            <a:r>
              <a:rPr lang="en-US" altLang="en-US" sz="2200" b="1"/>
              <a:t>见</a:t>
            </a:r>
            <a:r>
              <a:rPr lang="en-US" altLang="ja-JP" sz="2200" b="1"/>
              <a:t> </a:t>
            </a:r>
            <a:r>
              <a:rPr lang="en-US" altLang="en-US" sz="2200" b="1"/>
              <a:t>证</a:t>
            </a:r>
            <a:r>
              <a:rPr lang="en-US" altLang="ja-JP" sz="2200" b="1"/>
              <a:t> </a:t>
            </a:r>
            <a:r>
              <a:rPr lang="en-US" altLang="en-US" sz="2200" b="1"/>
              <a:t>，</a:t>
            </a:r>
            <a:r>
              <a:rPr lang="en-US" altLang="ja-JP" sz="2200" b="1"/>
              <a:t> </a:t>
            </a:r>
            <a:r>
              <a:rPr lang="en-US" altLang="en-US" sz="2200" b="1"/>
              <a:t>句</a:t>
            </a:r>
            <a:r>
              <a:rPr lang="en-US" altLang="ja-JP" sz="2200" b="1"/>
              <a:t> </a:t>
            </a:r>
            <a:r>
              <a:rPr lang="en-US" altLang="en-US" sz="2200" b="1"/>
              <a:t>句</a:t>
            </a:r>
            <a:r>
              <a:rPr lang="en-US" altLang="ja-JP" sz="2200" b="1"/>
              <a:t> </a:t>
            </a:r>
            <a:r>
              <a:rPr lang="en-US" altLang="en-US" sz="2200" b="1"/>
              <a:t>都</a:t>
            </a:r>
            <a:r>
              <a:rPr lang="en-US" altLang="ja-JP" sz="2200" b="1"/>
              <a:t> </a:t>
            </a:r>
            <a:r>
              <a:rPr lang="en-US" altLang="en-US" sz="2200" b="1"/>
              <a:t>可</a:t>
            </a:r>
            <a:r>
              <a:rPr lang="en-US" altLang="ja-JP" sz="2200" b="1"/>
              <a:t> </a:t>
            </a:r>
            <a:r>
              <a:rPr lang="en-US" altLang="en-US" sz="2200" b="1"/>
              <a:t>定</a:t>
            </a:r>
            <a:r>
              <a:rPr lang="en-US" altLang="ja-JP" sz="2200" b="1"/>
              <a:t> </a:t>
            </a:r>
            <a:r>
              <a:rPr lang="en-US" altLang="en-US" sz="2200" b="1"/>
              <a:t>准</a:t>
            </a:r>
            <a:r>
              <a:rPr lang="en-US" altLang="ja-JP" sz="2200" b="1"/>
              <a:t> </a:t>
            </a:r>
            <a:r>
              <a:rPr lang="en-US" altLang="en-US" sz="2200" b="1"/>
              <a:t>。</a:t>
            </a:r>
            <a:r>
              <a:rPr lang="en-US" altLang="ja-JP" sz="2200" b="1"/>
              <a:t> </a:t>
            </a:r>
            <a:r>
              <a:rPr lang="en-US" altLang="en-US" sz="2200" b="1"/>
              <a:t>若</a:t>
            </a:r>
            <a:r>
              <a:rPr lang="en-US" altLang="ja-JP" sz="2200" b="1"/>
              <a:t> </a:t>
            </a:r>
            <a:r>
              <a:rPr lang="en-US" altLang="en-US" sz="2200" b="1"/>
              <a:t>是</a:t>
            </a:r>
            <a:r>
              <a:rPr lang="en-US" altLang="ja-JP" sz="2200" b="1"/>
              <a:t> </a:t>
            </a:r>
            <a:r>
              <a:rPr lang="en-US" altLang="en-US" sz="2200" b="1"/>
              <a:t>不</a:t>
            </a:r>
            <a:r>
              <a:rPr lang="en-US" altLang="ja-JP" sz="2200" b="1"/>
              <a:t> </a:t>
            </a:r>
            <a:r>
              <a:rPr lang="en-US" altLang="en-US" sz="2200" b="1"/>
              <a:t>听</a:t>
            </a:r>
            <a:r>
              <a:rPr lang="en-US" altLang="ja-JP" sz="2200" b="1"/>
              <a:t> </a:t>
            </a:r>
            <a:r>
              <a:rPr lang="en-US" altLang="en-US" sz="2200" b="1"/>
              <a:t>他</a:t>
            </a:r>
            <a:r>
              <a:rPr lang="en-US" altLang="ja-JP" sz="2200" b="1"/>
              <a:t> </a:t>
            </a:r>
            <a:r>
              <a:rPr lang="en-US" altLang="en-US" sz="2200" b="1"/>
              <a:t>们</a:t>
            </a:r>
            <a:r>
              <a:rPr lang="en-US" altLang="ja-JP" sz="2200" b="1"/>
              <a:t> </a:t>
            </a:r>
            <a:r>
              <a:rPr lang="en-US" altLang="en-US" sz="2200" b="1"/>
              <a:t>，</a:t>
            </a:r>
            <a:r>
              <a:rPr lang="en-US" altLang="ja-JP" sz="2200" b="1"/>
              <a:t> </a:t>
            </a:r>
            <a:r>
              <a:rPr lang="en-US" altLang="en-US" sz="2200" b="1"/>
              <a:t>就</a:t>
            </a:r>
            <a:r>
              <a:rPr lang="en-US" altLang="ja-JP" sz="2200" b="1"/>
              <a:t> </a:t>
            </a:r>
            <a:r>
              <a:rPr lang="en-US" altLang="en-US" sz="2200" b="1">
                <a:solidFill>
                  <a:srgbClr val="FFFF00"/>
                </a:solidFill>
              </a:rPr>
              <a:t>告</a:t>
            </a:r>
            <a:r>
              <a:rPr lang="en-US" altLang="ja-JP" sz="2200" b="1">
                <a:solidFill>
                  <a:srgbClr val="FFFF00"/>
                </a:solidFill>
              </a:rPr>
              <a:t> </a:t>
            </a:r>
            <a:r>
              <a:rPr lang="en-US" altLang="en-US" sz="2200" b="1">
                <a:solidFill>
                  <a:srgbClr val="FFFF00"/>
                </a:solidFill>
              </a:rPr>
              <a:t>诉</a:t>
            </a:r>
            <a:r>
              <a:rPr lang="en-US" altLang="ja-JP" sz="2200" b="1">
                <a:solidFill>
                  <a:srgbClr val="FFFF00"/>
                </a:solidFill>
              </a:rPr>
              <a:t> </a:t>
            </a:r>
            <a:r>
              <a:rPr lang="en-US" altLang="en-US" sz="2200" b="1">
                <a:solidFill>
                  <a:srgbClr val="FFFF00"/>
                </a:solidFill>
              </a:rPr>
              <a:t>教</a:t>
            </a:r>
            <a:r>
              <a:rPr lang="en-US" altLang="ja-JP" sz="2200" b="1">
                <a:solidFill>
                  <a:srgbClr val="FFFF00"/>
                </a:solidFill>
              </a:rPr>
              <a:t> </a:t>
            </a:r>
            <a:r>
              <a:rPr lang="en-US" altLang="en-US" sz="2200" b="1">
                <a:solidFill>
                  <a:srgbClr val="FFFF00"/>
                </a:solidFill>
              </a:rPr>
              <a:t>会</a:t>
            </a:r>
            <a:r>
              <a:rPr lang="en-US" altLang="ja-JP" sz="2200" b="1">
                <a:solidFill>
                  <a:srgbClr val="FFFF00"/>
                </a:solidFill>
              </a:rPr>
              <a:t> </a:t>
            </a:r>
            <a:r>
              <a:rPr lang="en-US" altLang="en-US" sz="2200" b="1"/>
              <a:t>；</a:t>
            </a:r>
            <a:r>
              <a:rPr lang="en-US" altLang="ja-JP" sz="2200" b="1"/>
              <a:t> </a:t>
            </a:r>
            <a:r>
              <a:rPr lang="en-US" altLang="en-US" sz="2200" b="1"/>
              <a:t>若</a:t>
            </a:r>
            <a:r>
              <a:rPr lang="en-US" altLang="ja-JP" sz="2200" b="1"/>
              <a:t> </a:t>
            </a:r>
            <a:r>
              <a:rPr lang="en-US" altLang="en-US" sz="2200" b="1"/>
              <a:t>是</a:t>
            </a:r>
            <a:r>
              <a:rPr lang="en-US" altLang="ja-JP" sz="2200" b="1"/>
              <a:t> </a:t>
            </a:r>
            <a:r>
              <a:rPr lang="en-US" altLang="en-US" sz="2200" b="1"/>
              <a:t>不</a:t>
            </a:r>
            <a:r>
              <a:rPr lang="en-US" altLang="ja-JP" sz="2200" b="1"/>
              <a:t> </a:t>
            </a:r>
            <a:r>
              <a:rPr lang="en-US" altLang="en-US" sz="2200" b="1"/>
              <a:t>听</a:t>
            </a:r>
            <a:r>
              <a:rPr lang="en-US" altLang="ja-JP" sz="2200" b="1"/>
              <a:t> </a:t>
            </a:r>
            <a:r>
              <a:rPr lang="en-US" altLang="en-US" sz="2200" b="1"/>
              <a:t>教</a:t>
            </a:r>
            <a:r>
              <a:rPr lang="en-US" altLang="ja-JP" sz="2200" b="1"/>
              <a:t> </a:t>
            </a:r>
            <a:r>
              <a:rPr lang="en-US" altLang="en-US" sz="2200" b="1"/>
              <a:t>会</a:t>
            </a:r>
            <a:r>
              <a:rPr lang="en-US" altLang="ja-JP" sz="2200" b="1"/>
              <a:t> </a:t>
            </a:r>
            <a:r>
              <a:rPr lang="en-US" altLang="en-US" sz="2200" b="1"/>
              <a:t>，</a:t>
            </a:r>
            <a:r>
              <a:rPr lang="en-US" altLang="ja-JP" sz="2200" b="1"/>
              <a:t> </a:t>
            </a:r>
            <a:r>
              <a:rPr lang="en-US" altLang="en-US" sz="2200" b="1"/>
              <a:t>就</a:t>
            </a:r>
            <a:r>
              <a:rPr lang="en-US" altLang="ja-JP" sz="2200" b="1"/>
              <a:t> </a:t>
            </a:r>
            <a:r>
              <a:rPr lang="en-US" altLang="en-US" sz="2200" b="1">
                <a:solidFill>
                  <a:srgbClr val="FFFF00"/>
                </a:solidFill>
              </a:rPr>
              <a:t>看</a:t>
            </a:r>
            <a:r>
              <a:rPr lang="en-US" altLang="ja-JP" sz="2200" b="1">
                <a:solidFill>
                  <a:srgbClr val="FFFF00"/>
                </a:solidFill>
              </a:rPr>
              <a:t> </a:t>
            </a:r>
            <a:r>
              <a:rPr lang="en-US" altLang="en-US" sz="2200" b="1">
                <a:solidFill>
                  <a:srgbClr val="FFFF00"/>
                </a:solidFill>
              </a:rPr>
              <a:t>他</a:t>
            </a:r>
            <a:r>
              <a:rPr lang="en-US" altLang="ja-JP" sz="2200" b="1">
                <a:solidFill>
                  <a:srgbClr val="FFFF00"/>
                </a:solidFill>
              </a:rPr>
              <a:t> </a:t>
            </a:r>
            <a:r>
              <a:rPr lang="en-US" altLang="en-US" sz="2200" b="1">
                <a:solidFill>
                  <a:srgbClr val="FFFF00"/>
                </a:solidFill>
              </a:rPr>
              <a:t>像</a:t>
            </a:r>
            <a:r>
              <a:rPr lang="en-US" altLang="ja-JP" sz="2200" b="1">
                <a:solidFill>
                  <a:srgbClr val="FFFF00"/>
                </a:solidFill>
              </a:rPr>
              <a:t> </a:t>
            </a:r>
            <a:r>
              <a:rPr lang="en-US" altLang="en-US" sz="2200" b="1">
                <a:solidFill>
                  <a:srgbClr val="FFFF00"/>
                </a:solidFill>
              </a:rPr>
              <a:t>外</a:t>
            </a:r>
            <a:r>
              <a:rPr lang="en-US" altLang="ja-JP" sz="2200" b="1">
                <a:solidFill>
                  <a:srgbClr val="FFFF00"/>
                </a:solidFill>
              </a:rPr>
              <a:t> </a:t>
            </a:r>
            <a:r>
              <a:rPr lang="en-US" altLang="en-US" sz="2200" b="1">
                <a:solidFill>
                  <a:srgbClr val="FFFF00"/>
                </a:solidFill>
              </a:rPr>
              <a:t>邦</a:t>
            </a:r>
            <a:r>
              <a:rPr lang="en-US" altLang="ja-JP" sz="2200" b="1">
                <a:solidFill>
                  <a:srgbClr val="FFFF00"/>
                </a:solidFill>
              </a:rPr>
              <a:t> </a:t>
            </a:r>
            <a:r>
              <a:rPr lang="en-US" altLang="en-US" sz="2200" b="1">
                <a:solidFill>
                  <a:srgbClr val="FFFF00"/>
                </a:solidFill>
              </a:rPr>
              <a:t>人</a:t>
            </a:r>
            <a:r>
              <a:rPr lang="en-US" altLang="ja-JP" sz="2200" b="1">
                <a:solidFill>
                  <a:srgbClr val="FFFF00"/>
                </a:solidFill>
              </a:rPr>
              <a:t> </a:t>
            </a:r>
            <a:r>
              <a:rPr lang="en-US" altLang="en-US" sz="2200" b="1">
                <a:solidFill>
                  <a:srgbClr val="FFFF00"/>
                </a:solidFill>
              </a:rPr>
              <a:t>和</a:t>
            </a:r>
            <a:r>
              <a:rPr lang="en-US" altLang="ja-JP" sz="2200" b="1">
                <a:solidFill>
                  <a:srgbClr val="FFFF00"/>
                </a:solidFill>
              </a:rPr>
              <a:t> </a:t>
            </a:r>
            <a:r>
              <a:rPr lang="en-US" altLang="en-US" sz="2200" b="1">
                <a:solidFill>
                  <a:srgbClr val="FFFF00"/>
                </a:solidFill>
              </a:rPr>
              <a:t>税</a:t>
            </a:r>
            <a:r>
              <a:rPr lang="en-US" altLang="ja-JP" sz="2200" b="1">
                <a:solidFill>
                  <a:srgbClr val="FFFF00"/>
                </a:solidFill>
              </a:rPr>
              <a:t> </a:t>
            </a:r>
            <a:r>
              <a:rPr lang="en-US" altLang="en-US" sz="2200" b="1">
                <a:solidFill>
                  <a:srgbClr val="FFFF00"/>
                </a:solidFill>
              </a:rPr>
              <a:t>吏</a:t>
            </a:r>
            <a:r>
              <a:rPr lang="en-US" altLang="ja-JP" sz="2200" b="1">
                <a:solidFill>
                  <a:srgbClr val="FFFF00"/>
                </a:solidFill>
              </a:rPr>
              <a:t> </a:t>
            </a:r>
            <a:r>
              <a:rPr lang="en-US" altLang="en-US" sz="2200" b="1">
                <a:solidFill>
                  <a:srgbClr val="FFFF00"/>
                </a:solidFill>
              </a:rPr>
              <a:t>一</a:t>
            </a:r>
            <a:r>
              <a:rPr lang="en-US" altLang="ja-JP" sz="2200" b="1">
                <a:solidFill>
                  <a:srgbClr val="FFFF00"/>
                </a:solidFill>
              </a:rPr>
              <a:t> </a:t>
            </a:r>
            <a:r>
              <a:rPr lang="en-US" altLang="en-US" sz="2200" b="1">
                <a:solidFill>
                  <a:srgbClr val="FFFF00"/>
                </a:solidFill>
              </a:rPr>
              <a:t>样</a:t>
            </a:r>
            <a:r>
              <a:rPr lang="en-US" altLang="ja-JP" sz="2200" b="1">
                <a:solidFill>
                  <a:srgbClr val="FFFF00"/>
                </a:solidFill>
              </a:rPr>
              <a:t> </a:t>
            </a:r>
            <a:r>
              <a:rPr lang="en-US" altLang="en-US" sz="2200" b="1"/>
              <a:t>。我</a:t>
            </a:r>
            <a:r>
              <a:rPr lang="en-US" altLang="ja-JP" sz="2200" b="1"/>
              <a:t> </a:t>
            </a:r>
            <a:r>
              <a:rPr lang="en-US" altLang="en-US" sz="2200" b="1"/>
              <a:t>实</a:t>
            </a:r>
            <a:r>
              <a:rPr lang="en-US" altLang="ja-JP" sz="2200" b="1"/>
              <a:t> </a:t>
            </a:r>
            <a:r>
              <a:rPr lang="en-US" altLang="en-US" sz="2200" b="1"/>
              <a:t>在</a:t>
            </a:r>
            <a:r>
              <a:rPr lang="en-US" altLang="ja-JP" sz="2200" b="1"/>
              <a:t> </a:t>
            </a:r>
            <a:r>
              <a:rPr lang="en-US" altLang="en-US" sz="2200" b="1"/>
              <a:t>告</a:t>
            </a:r>
            <a:r>
              <a:rPr lang="en-US" altLang="ja-JP" sz="2200" b="1"/>
              <a:t> </a:t>
            </a:r>
            <a:r>
              <a:rPr lang="en-US" altLang="en-US" sz="2200" b="1"/>
              <a:t>诉</a:t>
            </a:r>
            <a:r>
              <a:rPr lang="en-US" altLang="ja-JP" sz="2200" b="1"/>
              <a:t> </a:t>
            </a:r>
            <a:r>
              <a:rPr lang="en-US" altLang="en-US" sz="2200" b="1"/>
              <a:t>你</a:t>
            </a:r>
            <a:r>
              <a:rPr lang="en-US" altLang="ja-JP" sz="2200" b="1"/>
              <a:t> </a:t>
            </a:r>
            <a:r>
              <a:rPr lang="en-US" altLang="en-US" sz="2200" b="1"/>
              <a:t>们</a:t>
            </a:r>
            <a:r>
              <a:rPr lang="en-US" altLang="ja-JP" sz="2200" b="1"/>
              <a:t> </a:t>
            </a:r>
            <a:r>
              <a:rPr lang="en-US" altLang="en-US" sz="2200" b="1"/>
              <a:t>，</a:t>
            </a:r>
            <a:r>
              <a:rPr lang="en-US" altLang="ja-JP" sz="2200" b="1"/>
              <a:t> </a:t>
            </a:r>
            <a:r>
              <a:rPr lang="en-US" altLang="en-US" sz="2200" b="1"/>
              <a:t>凡</a:t>
            </a:r>
            <a:r>
              <a:rPr lang="en-US" altLang="ja-JP" sz="2200" b="1"/>
              <a:t> </a:t>
            </a:r>
            <a:r>
              <a:rPr lang="en-US" altLang="en-US" sz="2200" b="1"/>
              <a:t>你</a:t>
            </a:r>
            <a:r>
              <a:rPr lang="en-US" altLang="ja-JP" sz="2200" b="1"/>
              <a:t> </a:t>
            </a:r>
            <a:r>
              <a:rPr lang="en-US" altLang="en-US" sz="2200" b="1"/>
              <a:t>们</a:t>
            </a:r>
            <a:r>
              <a:rPr lang="en-US" altLang="ja-JP" sz="2200" b="1"/>
              <a:t> </a:t>
            </a:r>
            <a:r>
              <a:rPr lang="en-US" altLang="en-US" sz="2200" b="1"/>
              <a:t>在</a:t>
            </a:r>
            <a:r>
              <a:rPr lang="en-US" altLang="ja-JP" sz="2200" b="1"/>
              <a:t> </a:t>
            </a:r>
            <a:r>
              <a:rPr lang="en-US" altLang="en-US" sz="2200" b="1"/>
              <a:t>地</a:t>
            </a:r>
            <a:r>
              <a:rPr lang="en-US" altLang="ja-JP" sz="2200" b="1"/>
              <a:t> </a:t>
            </a:r>
            <a:r>
              <a:rPr lang="en-US" altLang="en-US" sz="2200" b="1"/>
              <a:t>上</a:t>
            </a:r>
            <a:r>
              <a:rPr lang="en-US" altLang="ja-JP" sz="2200" b="1"/>
              <a:t> </a:t>
            </a:r>
            <a:r>
              <a:rPr lang="en-US" altLang="en-US" sz="2200" b="1"/>
              <a:t>所</a:t>
            </a:r>
            <a:r>
              <a:rPr lang="en-US" altLang="ja-JP" sz="2200" b="1"/>
              <a:t> </a:t>
            </a:r>
            <a:r>
              <a:rPr lang="en-US" altLang="en-US" sz="2200" b="1"/>
              <a:t>捆</a:t>
            </a:r>
            <a:r>
              <a:rPr lang="en-US" altLang="ja-JP" sz="2200" b="1"/>
              <a:t> </a:t>
            </a:r>
            <a:r>
              <a:rPr lang="en-US" altLang="en-US" sz="2200" b="1"/>
              <a:t>绑</a:t>
            </a:r>
            <a:r>
              <a:rPr lang="en-US" altLang="ja-JP" sz="2200" b="1"/>
              <a:t> </a:t>
            </a:r>
            <a:r>
              <a:rPr lang="en-US" altLang="en-US" sz="2200" b="1"/>
              <a:t>的</a:t>
            </a:r>
            <a:r>
              <a:rPr lang="en-US" altLang="ja-JP" sz="2200" b="1"/>
              <a:t> </a:t>
            </a:r>
            <a:r>
              <a:rPr lang="en-US" altLang="en-US" sz="2200" b="1"/>
              <a:t>，</a:t>
            </a:r>
            <a:r>
              <a:rPr lang="en-US" altLang="ja-JP" sz="2200" b="1"/>
              <a:t> </a:t>
            </a:r>
            <a:r>
              <a:rPr lang="en-US" altLang="en-US" sz="2200" b="1"/>
              <a:t>在</a:t>
            </a:r>
            <a:r>
              <a:rPr lang="en-US" altLang="ja-JP" sz="2200" b="1"/>
              <a:t> </a:t>
            </a:r>
            <a:r>
              <a:rPr lang="en-US" altLang="en-US" sz="2200" b="1"/>
              <a:t>天</a:t>
            </a:r>
            <a:r>
              <a:rPr lang="en-US" altLang="ja-JP" sz="2200" b="1"/>
              <a:t> </a:t>
            </a:r>
            <a:r>
              <a:rPr lang="en-US" altLang="en-US" sz="2200" b="1"/>
              <a:t>上</a:t>
            </a:r>
            <a:r>
              <a:rPr lang="en-US" altLang="ja-JP" sz="2200" b="1"/>
              <a:t> </a:t>
            </a:r>
            <a:r>
              <a:rPr lang="en-US" altLang="en-US" sz="2200" b="1"/>
              <a:t>也</a:t>
            </a:r>
            <a:r>
              <a:rPr lang="en-US" altLang="ja-JP" sz="2200" b="1"/>
              <a:t> </a:t>
            </a:r>
            <a:r>
              <a:rPr lang="en-US" altLang="en-US" sz="2200" b="1"/>
              <a:t>要</a:t>
            </a:r>
            <a:r>
              <a:rPr lang="en-US" altLang="ja-JP" sz="2200" b="1"/>
              <a:t> </a:t>
            </a:r>
            <a:r>
              <a:rPr lang="en-US" altLang="en-US" sz="2200" b="1"/>
              <a:t>捆</a:t>
            </a:r>
            <a:r>
              <a:rPr lang="en-US" altLang="ja-JP" sz="2200" b="1"/>
              <a:t> </a:t>
            </a:r>
            <a:r>
              <a:rPr lang="en-US" altLang="en-US" sz="2200" b="1"/>
              <a:t>绑</a:t>
            </a:r>
            <a:r>
              <a:rPr lang="en-US" altLang="ja-JP" sz="2200" b="1"/>
              <a:t> </a:t>
            </a:r>
            <a:r>
              <a:rPr lang="en-US" altLang="en-US" sz="2200" b="1"/>
              <a:t>；</a:t>
            </a:r>
            <a:r>
              <a:rPr lang="en-US" altLang="ja-JP" sz="2200" b="1"/>
              <a:t> </a:t>
            </a:r>
            <a:r>
              <a:rPr lang="en-US" altLang="en-US" sz="2200" b="1"/>
              <a:t>凡</a:t>
            </a:r>
            <a:r>
              <a:rPr lang="en-US" altLang="ja-JP" sz="2200" b="1"/>
              <a:t> </a:t>
            </a:r>
            <a:r>
              <a:rPr lang="en-US" altLang="en-US" sz="2200" b="1"/>
              <a:t>你</a:t>
            </a:r>
            <a:r>
              <a:rPr lang="en-US" altLang="ja-JP" sz="2200" b="1"/>
              <a:t> </a:t>
            </a:r>
            <a:r>
              <a:rPr lang="en-US" altLang="en-US" sz="2200" b="1"/>
              <a:t>们</a:t>
            </a:r>
            <a:r>
              <a:rPr lang="en-US" altLang="ja-JP" sz="2200" b="1"/>
              <a:t> </a:t>
            </a:r>
            <a:r>
              <a:rPr lang="en-US" altLang="en-US" sz="2200" b="1"/>
              <a:t>在</a:t>
            </a:r>
            <a:r>
              <a:rPr lang="en-US" altLang="ja-JP" sz="2200" b="1"/>
              <a:t> </a:t>
            </a:r>
            <a:r>
              <a:rPr lang="en-US" altLang="en-US" sz="2200" b="1"/>
              <a:t>地</a:t>
            </a:r>
            <a:r>
              <a:rPr lang="en-US" altLang="ja-JP" sz="2200" b="1"/>
              <a:t> </a:t>
            </a:r>
            <a:r>
              <a:rPr lang="en-US" altLang="en-US" sz="2200" b="1"/>
              <a:t>上</a:t>
            </a:r>
            <a:r>
              <a:rPr lang="en-US" altLang="ja-JP" sz="2200" b="1"/>
              <a:t> </a:t>
            </a:r>
            <a:r>
              <a:rPr lang="en-US" altLang="en-US" sz="2200" b="1"/>
              <a:t>所</a:t>
            </a:r>
            <a:r>
              <a:rPr lang="en-US" altLang="ja-JP" sz="2200" b="1"/>
              <a:t> </a:t>
            </a:r>
            <a:r>
              <a:rPr lang="en-US" altLang="en-US" sz="2200" b="1"/>
              <a:t>释</a:t>
            </a:r>
            <a:r>
              <a:rPr lang="en-US" altLang="ja-JP" sz="2200" b="1"/>
              <a:t> </a:t>
            </a:r>
            <a:r>
              <a:rPr lang="en-US" altLang="en-US" sz="2200" b="1"/>
              <a:t>放</a:t>
            </a:r>
            <a:r>
              <a:rPr lang="en-US" altLang="ja-JP" sz="2200" b="1"/>
              <a:t> </a:t>
            </a:r>
            <a:r>
              <a:rPr lang="en-US" altLang="en-US" sz="2200" b="1"/>
              <a:t>的</a:t>
            </a:r>
            <a:r>
              <a:rPr lang="en-US" altLang="ja-JP" sz="2200" b="1"/>
              <a:t> </a:t>
            </a:r>
            <a:r>
              <a:rPr lang="en-US" altLang="en-US" sz="2200" b="1"/>
              <a:t>，</a:t>
            </a:r>
            <a:r>
              <a:rPr lang="en-US" altLang="ja-JP" sz="2200" b="1"/>
              <a:t> </a:t>
            </a:r>
            <a:r>
              <a:rPr lang="en-US" altLang="en-US" sz="2200" b="1"/>
              <a:t>在</a:t>
            </a:r>
            <a:r>
              <a:rPr lang="en-US" altLang="ja-JP" sz="2200" b="1"/>
              <a:t> </a:t>
            </a:r>
            <a:r>
              <a:rPr lang="en-US" altLang="en-US" sz="2200" b="1"/>
              <a:t>天</a:t>
            </a:r>
            <a:r>
              <a:rPr lang="en-US" altLang="ja-JP" sz="2200" b="1"/>
              <a:t> </a:t>
            </a:r>
            <a:r>
              <a:rPr lang="en-US" altLang="en-US" sz="2200" b="1"/>
              <a:t>上</a:t>
            </a:r>
            <a:r>
              <a:rPr lang="en-US" altLang="ja-JP" sz="2200" b="1"/>
              <a:t> </a:t>
            </a:r>
            <a:r>
              <a:rPr lang="en-US" altLang="en-US" sz="2200" b="1"/>
              <a:t>也</a:t>
            </a:r>
            <a:r>
              <a:rPr lang="en-US" altLang="ja-JP" sz="2200" b="1"/>
              <a:t> </a:t>
            </a:r>
            <a:r>
              <a:rPr lang="en-US" altLang="en-US" sz="2200" b="1"/>
              <a:t>要</a:t>
            </a:r>
            <a:r>
              <a:rPr lang="en-US" altLang="ja-JP" sz="2200" b="1"/>
              <a:t> </a:t>
            </a:r>
            <a:r>
              <a:rPr lang="en-US" altLang="en-US" sz="2200" b="1"/>
              <a:t>释</a:t>
            </a:r>
            <a:r>
              <a:rPr lang="en-US" altLang="ja-JP" sz="2200" b="1"/>
              <a:t> </a:t>
            </a:r>
            <a:r>
              <a:rPr lang="en-US" altLang="en-US" sz="2200" b="1"/>
              <a:t>放</a:t>
            </a:r>
            <a:r>
              <a:rPr lang="en-US" altLang="ja-JP" sz="2200" b="1"/>
              <a:t> </a:t>
            </a:r>
            <a:r>
              <a:rPr lang="en-US" altLang="en-US" sz="2200" b="1"/>
              <a:t>。</a:t>
            </a:r>
            <a:r>
              <a:rPr lang="en-US" altLang="ja-JP" sz="2200" b="1"/>
              <a:t> </a:t>
            </a:r>
            <a:r>
              <a:rPr lang="en-US" altLang="en-US" sz="2200" b="1"/>
              <a:t>我</a:t>
            </a:r>
            <a:r>
              <a:rPr lang="en-US" altLang="ja-JP" sz="2200" b="1"/>
              <a:t> </a:t>
            </a:r>
            <a:r>
              <a:rPr lang="en-US" altLang="en-US" sz="2200" b="1"/>
              <a:t>又</a:t>
            </a:r>
            <a:r>
              <a:rPr lang="en-US" altLang="ja-JP" sz="2200" b="1"/>
              <a:t> </a:t>
            </a:r>
            <a:r>
              <a:rPr lang="en-US" altLang="en-US" sz="2200" b="1"/>
              <a:t>告</a:t>
            </a:r>
            <a:r>
              <a:rPr lang="en-US" altLang="ja-JP" sz="2200" b="1"/>
              <a:t> </a:t>
            </a:r>
            <a:r>
              <a:rPr lang="en-US" altLang="en-US" sz="2200" b="1"/>
              <a:t>诉</a:t>
            </a:r>
            <a:r>
              <a:rPr lang="en-US" altLang="ja-JP" sz="2200" b="1"/>
              <a:t> </a:t>
            </a:r>
            <a:r>
              <a:rPr lang="en-US" altLang="en-US" sz="2200" b="1"/>
              <a:t>你</a:t>
            </a:r>
            <a:r>
              <a:rPr lang="en-US" altLang="ja-JP" sz="2200" b="1"/>
              <a:t> </a:t>
            </a:r>
            <a:r>
              <a:rPr lang="en-US" altLang="en-US" sz="2200" b="1"/>
              <a:t>们</a:t>
            </a:r>
            <a:r>
              <a:rPr lang="en-US" altLang="ja-JP" sz="2200" b="1"/>
              <a:t> </a:t>
            </a:r>
            <a:r>
              <a:rPr lang="en-US" altLang="en-US" sz="2200" b="1"/>
              <a:t>，</a:t>
            </a:r>
            <a:r>
              <a:rPr lang="en-US" altLang="ja-JP" sz="2200" b="1"/>
              <a:t> </a:t>
            </a:r>
            <a:r>
              <a:rPr lang="en-US" altLang="en-US" sz="2200" b="1"/>
              <a:t>若</a:t>
            </a:r>
            <a:r>
              <a:rPr lang="en-US" altLang="ja-JP" sz="2200" b="1"/>
              <a:t> </a:t>
            </a:r>
            <a:r>
              <a:rPr lang="en-US" altLang="en-US" sz="2200" b="1"/>
              <a:t>是</a:t>
            </a:r>
            <a:r>
              <a:rPr lang="en-US" altLang="ja-JP" sz="2200" b="1"/>
              <a:t> </a:t>
            </a:r>
            <a:r>
              <a:rPr lang="en-US" altLang="en-US" sz="2200" b="1"/>
              <a:t>你</a:t>
            </a:r>
            <a:r>
              <a:rPr lang="en-US" altLang="ja-JP" sz="2200" b="1"/>
              <a:t> </a:t>
            </a:r>
            <a:r>
              <a:rPr lang="en-US" altLang="en-US" sz="2200" b="1"/>
              <a:t>们</a:t>
            </a:r>
            <a:r>
              <a:rPr lang="en-US" altLang="ja-JP" sz="2200" b="1"/>
              <a:t> </a:t>
            </a:r>
            <a:r>
              <a:rPr lang="en-US" altLang="en-US" sz="2200" b="1"/>
              <a:t>中</a:t>
            </a:r>
            <a:r>
              <a:rPr lang="en-US" altLang="ja-JP" sz="2200" b="1"/>
              <a:t> </a:t>
            </a:r>
            <a:r>
              <a:rPr lang="en-US" altLang="en-US" sz="2200" b="1"/>
              <a:t>间</a:t>
            </a:r>
            <a:r>
              <a:rPr lang="en-US" altLang="ja-JP" sz="2200" b="1"/>
              <a:t> </a:t>
            </a:r>
            <a:r>
              <a:rPr lang="en-US" altLang="en-US" sz="2200" b="1"/>
              <a:t>有</a:t>
            </a:r>
            <a:r>
              <a:rPr lang="en-US" altLang="ja-JP" sz="2200" b="1"/>
              <a:t> </a:t>
            </a:r>
            <a:r>
              <a:rPr lang="en-US" altLang="en-US" sz="2200" b="1"/>
              <a:t>两</a:t>
            </a:r>
            <a:r>
              <a:rPr lang="en-US" altLang="ja-JP" sz="2200" b="1"/>
              <a:t> </a:t>
            </a:r>
            <a:r>
              <a:rPr lang="en-US" altLang="en-US" sz="2200" b="1"/>
              <a:t>个</a:t>
            </a:r>
            <a:r>
              <a:rPr lang="en-US" altLang="ja-JP" sz="2200" b="1"/>
              <a:t> </a:t>
            </a:r>
            <a:r>
              <a:rPr lang="en-US" altLang="en-US" sz="2200" b="1"/>
              <a:t>人</a:t>
            </a:r>
            <a:r>
              <a:rPr lang="en-US" altLang="ja-JP" sz="2200" b="1"/>
              <a:t> </a:t>
            </a:r>
            <a:r>
              <a:rPr lang="en-US" altLang="en-US" sz="2200" b="1"/>
              <a:t>在</a:t>
            </a:r>
            <a:r>
              <a:rPr lang="en-US" altLang="ja-JP" sz="2200" b="1"/>
              <a:t> </a:t>
            </a:r>
            <a:r>
              <a:rPr lang="en-US" altLang="en-US" sz="2200" b="1"/>
              <a:t>地</a:t>
            </a:r>
            <a:r>
              <a:rPr lang="en-US" altLang="ja-JP" sz="2200" b="1"/>
              <a:t> </a:t>
            </a:r>
            <a:r>
              <a:rPr lang="en-US" altLang="en-US" sz="2200" b="1"/>
              <a:t>上</a:t>
            </a:r>
            <a:r>
              <a:rPr lang="en-US" altLang="ja-JP" sz="2200" b="1"/>
              <a:t> </a:t>
            </a:r>
            <a:r>
              <a:rPr lang="en-US" altLang="en-US" sz="2200" b="1"/>
              <a:t>同</a:t>
            </a:r>
            <a:r>
              <a:rPr lang="en-US" altLang="ja-JP" sz="2200" b="1"/>
              <a:t> </a:t>
            </a:r>
            <a:r>
              <a:rPr lang="en-US" altLang="en-US" sz="2200" b="1"/>
              <a:t>心</a:t>
            </a:r>
            <a:r>
              <a:rPr lang="en-US" altLang="ja-JP" sz="2200" b="1"/>
              <a:t> </a:t>
            </a:r>
            <a:r>
              <a:rPr lang="en-US" altLang="en-US" sz="2200" b="1"/>
              <a:t>合</a:t>
            </a:r>
            <a:r>
              <a:rPr lang="en-US" altLang="ja-JP" sz="2200" b="1"/>
              <a:t> </a:t>
            </a:r>
            <a:r>
              <a:rPr lang="en-US" altLang="en-US" sz="2200" b="1"/>
              <a:t>意</a:t>
            </a:r>
            <a:r>
              <a:rPr lang="en-US" altLang="ja-JP" sz="2200" b="1"/>
              <a:t> </a:t>
            </a:r>
            <a:r>
              <a:rPr lang="en-US" altLang="en-US" sz="2200" b="1"/>
              <a:t>的</a:t>
            </a:r>
            <a:r>
              <a:rPr lang="en-US" altLang="ja-JP" sz="2200" b="1"/>
              <a:t> </a:t>
            </a:r>
            <a:r>
              <a:rPr lang="en-US" altLang="en-US" sz="2200" b="1"/>
              <a:t>求</a:t>
            </a:r>
            <a:r>
              <a:rPr lang="en-US" altLang="ja-JP" sz="2200" b="1"/>
              <a:t> </a:t>
            </a:r>
            <a:r>
              <a:rPr lang="en-US" altLang="en-US" sz="2200" b="1"/>
              <a:t>甚</a:t>
            </a:r>
            <a:r>
              <a:rPr lang="en-US" altLang="ja-JP" sz="2200" b="1"/>
              <a:t> </a:t>
            </a:r>
            <a:r>
              <a:rPr lang="en-US" altLang="en-US" sz="2200" b="1"/>
              <a:t>麽</a:t>
            </a:r>
            <a:r>
              <a:rPr lang="en-US" altLang="ja-JP" sz="2200" b="1"/>
              <a:t> </a:t>
            </a:r>
            <a:r>
              <a:rPr lang="en-US" altLang="en-US" sz="2200" b="1"/>
              <a:t>事</a:t>
            </a:r>
            <a:r>
              <a:rPr lang="en-US" altLang="ja-JP" sz="2200" b="1"/>
              <a:t> </a:t>
            </a:r>
            <a:r>
              <a:rPr lang="en-US" altLang="en-US" sz="2200" b="1"/>
              <a:t>，</a:t>
            </a:r>
            <a:r>
              <a:rPr lang="en-US" altLang="ja-JP" sz="2200" b="1"/>
              <a:t> </a:t>
            </a:r>
            <a:r>
              <a:rPr lang="en-US" altLang="en-US" sz="2200" b="1"/>
              <a:t>我</a:t>
            </a:r>
            <a:r>
              <a:rPr lang="en-US" altLang="ja-JP" sz="2200" b="1"/>
              <a:t> </a:t>
            </a:r>
            <a:r>
              <a:rPr lang="en-US" altLang="en-US" sz="2200" b="1"/>
              <a:t>在</a:t>
            </a:r>
            <a:r>
              <a:rPr lang="en-US" altLang="ja-JP" sz="2200" b="1"/>
              <a:t> </a:t>
            </a:r>
            <a:r>
              <a:rPr lang="en-US" altLang="en-US" sz="2200" b="1"/>
              <a:t>天</a:t>
            </a:r>
            <a:r>
              <a:rPr lang="en-US" altLang="ja-JP" sz="2200" b="1"/>
              <a:t> </a:t>
            </a:r>
            <a:r>
              <a:rPr lang="en-US" altLang="en-US" sz="2200" b="1"/>
              <a:t>上</a:t>
            </a:r>
            <a:r>
              <a:rPr lang="en-US" altLang="ja-JP" sz="2200" b="1"/>
              <a:t> </a:t>
            </a:r>
            <a:r>
              <a:rPr lang="en-US" altLang="en-US" sz="2200" b="1"/>
              <a:t>的</a:t>
            </a:r>
            <a:r>
              <a:rPr lang="en-US" altLang="ja-JP" sz="2200" b="1"/>
              <a:t> </a:t>
            </a:r>
            <a:r>
              <a:rPr lang="en-US" altLang="en-US" sz="2200" b="1"/>
              <a:t>父</a:t>
            </a:r>
            <a:r>
              <a:rPr lang="en-US" altLang="ja-JP" sz="2200" b="1"/>
              <a:t> </a:t>
            </a:r>
            <a:r>
              <a:rPr lang="en-US" altLang="en-US" sz="2200" b="1"/>
              <a:t>必</a:t>
            </a:r>
            <a:r>
              <a:rPr lang="en-US" altLang="ja-JP" sz="2200" b="1"/>
              <a:t> </a:t>
            </a:r>
            <a:r>
              <a:rPr lang="en-US" altLang="en-US" sz="2200" b="1"/>
              <a:t>为</a:t>
            </a:r>
            <a:r>
              <a:rPr lang="en-US" altLang="ja-JP" sz="2200" b="1"/>
              <a:t> </a:t>
            </a:r>
            <a:r>
              <a:rPr lang="en-US" altLang="en-US" sz="2200" b="1"/>
              <a:t>他</a:t>
            </a:r>
            <a:r>
              <a:rPr lang="en-US" altLang="ja-JP" sz="2200" b="1"/>
              <a:t> </a:t>
            </a:r>
            <a:r>
              <a:rPr lang="en-US" altLang="en-US" sz="2200" b="1"/>
              <a:t>们</a:t>
            </a:r>
            <a:r>
              <a:rPr lang="en-US" altLang="ja-JP" sz="2200" b="1"/>
              <a:t> </a:t>
            </a:r>
            <a:r>
              <a:rPr lang="en-US" altLang="en-US" sz="2200" b="1"/>
              <a:t>成</a:t>
            </a:r>
            <a:r>
              <a:rPr lang="en-US" altLang="ja-JP" sz="2200" b="1"/>
              <a:t> </a:t>
            </a:r>
            <a:r>
              <a:rPr lang="en-US" altLang="en-US" sz="2200" b="1"/>
              <a:t>全</a:t>
            </a:r>
            <a:r>
              <a:rPr lang="en-US" altLang="ja-JP" sz="2200" b="1"/>
              <a:t> </a:t>
            </a:r>
            <a:r>
              <a:rPr lang="en-US" altLang="en-US" sz="2200" b="1"/>
              <a:t>。因</a:t>
            </a:r>
            <a:r>
              <a:rPr lang="en-US" altLang="ja-JP" sz="2200" b="1"/>
              <a:t> </a:t>
            </a:r>
            <a:r>
              <a:rPr lang="en-US" altLang="en-US" sz="2200" b="1"/>
              <a:t>为</a:t>
            </a:r>
            <a:r>
              <a:rPr lang="en-US" altLang="ja-JP" sz="2200" b="1"/>
              <a:t> </a:t>
            </a:r>
            <a:r>
              <a:rPr lang="en-US" altLang="en-US" sz="2200" b="1"/>
              <a:t>无</a:t>
            </a:r>
            <a:r>
              <a:rPr lang="en-US" altLang="ja-JP" sz="2200" b="1"/>
              <a:t> </a:t>
            </a:r>
            <a:r>
              <a:rPr lang="en-US" altLang="en-US" sz="2200" b="1"/>
              <a:t>论</a:t>
            </a:r>
            <a:r>
              <a:rPr lang="en-US" altLang="ja-JP" sz="2200" b="1"/>
              <a:t> </a:t>
            </a:r>
            <a:r>
              <a:rPr lang="en-US" altLang="en-US" sz="2200" b="1"/>
              <a:t>在</a:t>
            </a:r>
            <a:r>
              <a:rPr lang="en-US" altLang="ja-JP" sz="2200" b="1"/>
              <a:t> </a:t>
            </a:r>
            <a:r>
              <a:rPr lang="en-US" altLang="en-US" sz="2200" b="1"/>
              <a:t>那</a:t>
            </a:r>
            <a:r>
              <a:rPr lang="en-US" altLang="ja-JP" sz="2200" b="1"/>
              <a:t> </a:t>
            </a:r>
            <a:r>
              <a:rPr lang="en-US" altLang="en-US" sz="2200" b="1"/>
              <a:t>里</a:t>
            </a:r>
            <a:r>
              <a:rPr lang="en-US" altLang="ja-JP" sz="2200" b="1"/>
              <a:t> </a:t>
            </a:r>
            <a:r>
              <a:rPr lang="en-US" altLang="en-US" sz="2200" b="1"/>
              <a:t>，</a:t>
            </a:r>
            <a:r>
              <a:rPr lang="en-US" altLang="ja-JP" sz="2200" b="1"/>
              <a:t> </a:t>
            </a:r>
            <a:r>
              <a:rPr lang="en-US" altLang="en-US" sz="2200" b="1"/>
              <a:t>有</a:t>
            </a:r>
            <a:r>
              <a:rPr lang="en-US" altLang="ja-JP" sz="2200" b="1"/>
              <a:t> </a:t>
            </a:r>
            <a:r>
              <a:rPr lang="en-US" altLang="en-US" sz="2200" b="1"/>
              <a:t>两</a:t>
            </a:r>
            <a:r>
              <a:rPr lang="en-US" altLang="ja-JP" sz="2200" b="1"/>
              <a:t> </a:t>
            </a:r>
            <a:r>
              <a:rPr lang="en-US" altLang="en-US" sz="2200" b="1"/>
              <a:t>三</a:t>
            </a:r>
            <a:r>
              <a:rPr lang="en-US" altLang="ja-JP" sz="2200" b="1"/>
              <a:t> </a:t>
            </a:r>
            <a:r>
              <a:rPr lang="en-US" altLang="en-US" sz="2200" b="1"/>
              <a:t>个</a:t>
            </a:r>
            <a:r>
              <a:rPr lang="en-US" altLang="ja-JP" sz="2200" b="1"/>
              <a:t> </a:t>
            </a:r>
            <a:r>
              <a:rPr lang="en-US" altLang="en-US" sz="2200" b="1"/>
              <a:t>人</a:t>
            </a:r>
            <a:r>
              <a:rPr lang="en-US" altLang="ja-JP" sz="2200" b="1"/>
              <a:t> </a:t>
            </a:r>
            <a:r>
              <a:rPr lang="en-US" altLang="en-US" sz="2200" b="1"/>
              <a:t>奉</a:t>
            </a:r>
            <a:r>
              <a:rPr lang="en-US" altLang="ja-JP" sz="2200" b="1"/>
              <a:t> </a:t>
            </a:r>
            <a:r>
              <a:rPr lang="en-US" altLang="en-US" sz="2200" b="1"/>
              <a:t>我</a:t>
            </a:r>
            <a:r>
              <a:rPr lang="en-US" altLang="ja-JP" sz="2200" b="1"/>
              <a:t> </a:t>
            </a:r>
            <a:r>
              <a:rPr lang="en-US" altLang="en-US" sz="2200" b="1"/>
              <a:t>的</a:t>
            </a:r>
            <a:r>
              <a:rPr lang="en-US" altLang="ja-JP" sz="2200" b="1"/>
              <a:t> </a:t>
            </a:r>
            <a:r>
              <a:rPr lang="en-US" altLang="en-US" sz="2200" b="1"/>
              <a:t>名</a:t>
            </a:r>
            <a:r>
              <a:rPr lang="en-US" altLang="ja-JP" sz="2200" b="1"/>
              <a:t> </a:t>
            </a:r>
            <a:r>
              <a:rPr lang="en-US" altLang="en-US" sz="2200" b="1"/>
              <a:t>聚</a:t>
            </a:r>
            <a:r>
              <a:rPr lang="en-US" altLang="ja-JP" sz="2200" b="1"/>
              <a:t> </a:t>
            </a:r>
            <a:r>
              <a:rPr lang="en-US" altLang="en-US" sz="2200" b="1"/>
              <a:t>会</a:t>
            </a:r>
            <a:r>
              <a:rPr lang="en-US" altLang="ja-JP" sz="2200" b="1"/>
              <a:t> </a:t>
            </a:r>
            <a:r>
              <a:rPr lang="en-US" altLang="en-US" sz="2200" b="1"/>
              <a:t>，</a:t>
            </a:r>
            <a:r>
              <a:rPr lang="en-US" altLang="ja-JP" sz="2200" b="1"/>
              <a:t> </a:t>
            </a:r>
            <a:r>
              <a:rPr lang="en-US" altLang="en-US" sz="2200" b="1"/>
              <a:t>那</a:t>
            </a:r>
            <a:r>
              <a:rPr lang="en-US" altLang="ja-JP" sz="2200" b="1"/>
              <a:t> </a:t>
            </a:r>
            <a:r>
              <a:rPr lang="en-US" altLang="en-US" sz="2200" b="1"/>
              <a:t>里</a:t>
            </a:r>
            <a:r>
              <a:rPr lang="en-US" altLang="ja-JP" sz="2200" b="1"/>
              <a:t> </a:t>
            </a:r>
            <a:r>
              <a:rPr lang="en-US" altLang="en-US" sz="2200" b="1"/>
              <a:t>就</a:t>
            </a:r>
            <a:r>
              <a:rPr lang="en-US" altLang="ja-JP" sz="2200" b="1"/>
              <a:t> </a:t>
            </a:r>
            <a:r>
              <a:rPr lang="en-US" altLang="en-US" sz="2200" b="1"/>
              <a:t>有</a:t>
            </a:r>
            <a:r>
              <a:rPr lang="en-US" altLang="ja-JP" sz="2200" b="1"/>
              <a:t> </a:t>
            </a:r>
            <a:r>
              <a:rPr lang="en-US" altLang="en-US" sz="2200" b="1"/>
              <a:t>我</a:t>
            </a:r>
            <a:r>
              <a:rPr lang="en-US" altLang="ja-JP" sz="2200" b="1"/>
              <a:t> </a:t>
            </a:r>
            <a:r>
              <a:rPr lang="en-US" altLang="en-US" sz="2200" b="1"/>
              <a:t>在</a:t>
            </a:r>
            <a:r>
              <a:rPr lang="en-US" altLang="ja-JP" sz="2200" b="1"/>
              <a:t> </a:t>
            </a:r>
            <a:r>
              <a:rPr lang="en-US" altLang="en-US" sz="2200" b="1"/>
              <a:t>他</a:t>
            </a:r>
            <a:r>
              <a:rPr lang="en-US" altLang="ja-JP" sz="2200" b="1"/>
              <a:t> </a:t>
            </a:r>
            <a:r>
              <a:rPr lang="en-US" altLang="en-US" sz="2200" b="1"/>
              <a:t>们</a:t>
            </a:r>
            <a:r>
              <a:rPr lang="en-US" altLang="ja-JP" sz="2200" b="1"/>
              <a:t> </a:t>
            </a:r>
            <a:r>
              <a:rPr lang="en-US" altLang="en-US" sz="2200" b="1"/>
              <a:t>中</a:t>
            </a:r>
            <a:r>
              <a:rPr lang="en-US" altLang="ja-JP" sz="2200" b="1"/>
              <a:t> </a:t>
            </a:r>
            <a:r>
              <a:rPr lang="en-US" altLang="en-US" sz="2200" b="1"/>
              <a:t>间</a:t>
            </a:r>
            <a:r>
              <a:rPr lang="en-US" altLang="ja-JP" sz="2200" b="1"/>
              <a:t> </a:t>
            </a:r>
            <a:r>
              <a:rPr lang="en-US" altLang="en-US" sz="2200" b="1"/>
              <a:t>。</a:t>
            </a:r>
            <a:endParaRPr kumimoji="1" lang="en-US" altLang="en-US" sz="2200" b="1">
              <a:solidFill>
                <a:srgbClr val="FFFF00"/>
              </a:solidFill>
              <a:cs typeface="Arial" panose="020B0604020202020204" pitchFamily="34" charset="0"/>
            </a:endParaRPr>
          </a:p>
        </p:txBody>
      </p:sp>
      <p:sp>
        <p:nvSpPr>
          <p:cNvPr id="1068075" name="AutoShape 1067">
            <a:extLst>
              <a:ext uri="{FF2B5EF4-FFF2-40B4-BE49-F238E27FC236}">
                <a16:creationId xmlns:a16="http://schemas.microsoft.com/office/drawing/2014/main" id="{48D03AA1-53E5-FB85-663F-997A1E03C7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3663" y="1562100"/>
            <a:ext cx="2700337" cy="3954463"/>
          </a:xfrm>
          <a:prstGeom prst="verticalScroll">
            <a:avLst>
              <a:gd name="adj" fmla="val 12500"/>
            </a:avLst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solidFill>
                <a:srgbClr val="BBE0E3"/>
              </a:solidFill>
            </a:endParaRPr>
          </a:p>
        </p:txBody>
      </p:sp>
      <p:sp>
        <p:nvSpPr>
          <p:cNvPr id="1068072" name="Rectangle 1064">
            <a:extLst>
              <a:ext uri="{FF2B5EF4-FFF2-40B4-BE49-F238E27FC236}">
                <a16:creationId xmlns:a16="http://schemas.microsoft.com/office/drawing/2014/main" id="{3C1613AC-2189-3B36-531C-88DAA2B1DF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2240" y="2019672"/>
            <a:ext cx="2183160" cy="2849488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zh-CN" altLang="en-US" sz="3600" b="1" dirty="0">
                <a:solidFill>
                  <a:srgbClr val="FFFF00"/>
                </a:solidFill>
                <a:effectLst>
                  <a:glow rad="152400">
                    <a:srgbClr val="000000">
                      <a:alpha val="75000"/>
                    </a:srgbClr>
                  </a:glow>
                </a:effectLst>
                <a:latin typeface="Helvetica" charset="0"/>
                <a:ea typeface="ＭＳ Ｐゴシック" charset="-128"/>
              </a:rPr>
              <a:t>如何</a:t>
            </a:r>
            <a:endParaRPr lang="en-GB" altLang="zh-CN" sz="3600" b="1" dirty="0">
              <a:solidFill>
                <a:srgbClr val="FFFF00"/>
              </a:solidFill>
              <a:effectLst>
                <a:glow rad="152400">
                  <a:srgbClr val="000000">
                    <a:alpha val="75000"/>
                  </a:srgbClr>
                </a:glow>
              </a:effectLst>
              <a:latin typeface="Helvetica" charset="0"/>
              <a:ea typeface="ＭＳ Ｐゴシック" charset="-128"/>
            </a:endParaRPr>
          </a:p>
          <a:p>
            <a:pPr algn="ctr" eaLnBrk="1" hangingPunct="1">
              <a:defRPr/>
            </a:pPr>
            <a:r>
              <a:rPr lang="zh-CN" altLang="en-US" sz="3600" b="1" dirty="0">
                <a:solidFill>
                  <a:srgbClr val="FFFFFF"/>
                </a:solidFill>
                <a:effectLst>
                  <a:glow rad="152400">
                    <a:srgbClr val="000000">
                      <a:alpha val="75000"/>
                    </a:srgbClr>
                  </a:glow>
                </a:effectLst>
                <a:latin typeface="Helvetica" charset="0"/>
                <a:ea typeface="ＭＳ Ｐゴシック" charset="-128"/>
              </a:rPr>
              <a:t>恢复</a:t>
            </a:r>
            <a:br>
              <a:rPr lang="en-US" sz="3600" b="1" dirty="0">
                <a:solidFill>
                  <a:srgbClr val="FFFFFF"/>
                </a:solidFill>
                <a:effectLst>
                  <a:glow rad="152400">
                    <a:srgbClr val="000000">
                      <a:alpha val="75000"/>
                    </a:srgbClr>
                  </a:glow>
                </a:effectLst>
                <a:latin typeface="Helvetica" charset="0"/>
                <a:ea typeface="ＭＳ Ｐゴシック" charset="-128"/>
              </a:rPr>
            </a:br>
            <a:r>
              <a:rPr lang="en-US" sz="3600" b="1" dirty="0">
                <a:solidFill>
                  <a:srgbClr val="FFFFFF"/>
                </a:solidFill>
                <a:effectLst>
                  <a:glow rad="152400">
                    <a:srgbClr val="000000">
                      <a:alpha val="75000"/>
                    </a:srgbClr>
                  </a:glow>
                </a:effectLst>
                <a:latin typeface="Helvetica" charset="0"/>
                <a:ea typeface="ＭＳ Ｐゴシック" charset="-128"/>
              </a:rPr>
              <a:t>15-17</a:t>
            </a:r>
            <a:endParaRPr lang="en-US" sz="4400" b="1" dirty="0">
              <a:solidFill>
                <a:srgbClr val="FFFFFF"/>
              </a:solidFill>
              <a:effectLst>
                <a:glow rad="152400">
                  <a:srgbClr val="000000">
                    <a:alpha val="75000"/>
                  </a:srgbClr>
                </a:glow>
              </a:effectLst>
              <a:latin typeface="Helvetica" charset="0"/>
              <a:ea typeface="ＭＳ Ｐゴシック" charset="-128"/>
            </a:endParaRPr>
          </a:p>
        </p:txBody>
      </p:sp>
      <p:sp>
        <p:nvSpPr>
          <p:cNvPr id="123910" name="Oval 1">
            <a:extLst>
              <a:ext uri="{FF2B5EF4-FFF2-40B4-BE49-F238E27FC236}">
                <a16:creationId xmlns:a16="http://schemas.microsoft.com/office/drawing/2014/main" id="{A1CE15AE-D741-33A9-B6A9-242C3FE0875D}"/>
              </a:ext>
            </a:extLst>
          </p:cNvPr>
          <p:cNvSpPr>
            <a:spLocks noChangeArrowheads="1"/>
          </p:cNvSpPr>
          <p:nvPr/>
        </p:nvSpPr>
        <p:spPr bwMode="auto">
          <a:xfrm rot="-443185">
            <a:off x="-114300" y="5054600"/>
            <a:ext cx="5473700" cy="1557338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1" name="Rectangle 1064">
            <a:extLst>
              <a:ext uri="{FF2B5EF4-FFF2-40B4-BE49-F238E27FC236}">
                <a16:creationId xmlns:a16="http://schemas.microsoft.com/office/drawing/2014/main" id="{6CEB57ED-A2AA-2BB1-82AC-DAA9C142D5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4048" y="5705872"/>
            <a:ext cx="4139952" cy="1152128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pPr eaLnBrk="1" hangingPunct="1">
              <a:defRPr/>
            </a:pPr>
            <a:r>
              <a:rPr lang="zh-CN" altLang="en-US" sz="3200" b="1" i="1" dirty="0">
                <a:solidFill>
                  <a:srgbClr val="FFFF00"/>
                </a:solidFill>
                <a:effectLst>
                  <a:glow rad="482600">
                    <a:srgbClr val="000000">
                      <a:alpha val="93000"/>
                    </a:srgbClr>
                  </a:glow>
                </a:effectLst>
                <a:latin typeface="Helvetica" charset="0"/>
                <a:ea typeface="ＭＳ Ｐゴシック" charset="-128"/>
              </a:rPr>
              <a:t>应用这经文的意思</a:t>
            </a:r>
            <a:r>
              <a:rPr lang="en-US" sz="3200" b="1" i="1" dirty="0">
                <a:solidFill>
                  <a:srgbClr val="FFFF00"/>
                </a:solidFill>
                <a:effectLst>
                  <a:glow rad="482600">
                    <a:srgbClr val="000000">
                      <a:alpha val="93000"/>
                    </a:srgbClr>
                  </a:glow>
                </a:effectLst>
                <a:latin typeface="Helvetica" charset="0"/>
                <a:ea typeface="ＭＳ Ｐゴシック" charset="-128"/>
              </a:rPr>
              <a:t>…</a:t>
            </a:r>
            <a:endParaRPr lang="en-US" sz="4000" b="1" i="1" dirty="0">
              <a:solidFill>
                <a:srgbClr val="FFFF00"/>
              </a:solidFill>
              <a:effectLst>
                <a:glow rad="482600">
                  <a:srgbClr val="000000">
                    <a:alpha val="93000"/>
                  </a:srgbClr>
                </a:glow>
              </a:effectLst>
              <a:latin typeface="Helvetica" charset="0"/>
              <a:ea typeface="ＭＳ Ｐゴシック" charset="-128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8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8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80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80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8074" grpId="0" animBg="1"/>
      <p:bldP spid="1068075" grpId="0" animBg="1"/>
      <p:bldP spid="1068072" grpId="0" build="p" autoUpdateAnimBg="0"/>
      <p:bldP spid="11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4050" name="Rectangle 2">
            <a:extLst>
              <a:ext uri="{FF2B5EF4-FFF2-40B4-BE49-F238E27FC236}">
                <a16:creationId xmlns:a16="http://schemas.microsoft.com/office/drawing/2014/main" id="{1E0214EB-A4C5-1176-F060-34D1612102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914400"/>
          </a:xfrm>
          <a:effectLst>
            <a:outerShdw blurRad="63500" dist="155023" dir="12899521" algn="ctr" rotWithShape="0">
              <a:srgbClr val="07070B">
                <a:alpha val="74998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kumimoji="0" lang="zh-CN" altLang="en-US"/>
              <a:t>神向你说什么？</a:t>
            </a:r>
            <a:endParaRPr kumimoji="0" lang="en-US" sz="3600"/>
          </a:p>
        </p:txBody>
      </p:sp>
      <p:sp>
        <p:nvSpPr>
          <p:cNvPr id="1154051" name="Text Box 3">
            <a:extLst>
              <a:ext uri="{FF2B5EF4-FFF2-40B4-BE49-F238E27FC236}">
                <a16:creationId xmlns:a16="http://schemas.microsoft.com/office/drawing/2014/main" id="{62667864-771A-C62A-9250-85406370FF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3581400"/>
            <a:ext cx="477838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>
                <a:solidFill>
                  <a:srgbClr val="FFFF00"/>
                </a:solidFill>
                <a:latin typeface="Arial Black" charset="0"/>
              </a:rPr>
              <a:t>S</a:t>
            </a:r>
            <a:endParaRPr lang="en-US">
              <a:solidFill>
                <a:srgbClr val="FFFF00"/>
              </a:solidFill>
            </a:endParaRPr>
          </a:p>
        </p:txBody>
      </p:sp>
      <p:sp>
        <p:nvSpPr>
          <p:cNvPr id="1154053" name="Text Box 5">
            <a:extLst>
              <a:ext uri="{FF2B5EF4-FFF2-40B4-BE49-F238E27FC236}">
                <a16:creationId xmlns:a16="http://schemas.microsoft.com/office/drawing/2014/main" id="{BE5DCA8E-8C2B-64EB-3502-F781333DDA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30480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>
                <a:solidFill>
                  <a:srgbClr val="BBE0E3"/>
                </a:solidFill>
                <a:latin typeface="Arial Black" charset="0"/>
              </a:rPr>
              <a:t>M</a:t>
            </a:r>
            <a:endParaRPr lang="en-US">
              <a:solidFill>
                <a:srgbClr val="BBE0E3"/>
              </a:solidFill>
            </a:endParaRPr>
          </a:p>
        </p:txBody>
      </p:sp>
      <p:sp>
        <p:nvSpPr>
          <p:cNvPr id="1154055" name="Text Box 7">
            <a:extLst>
              <a:ext uri="{FF2B5EF4-FFF2-40B4-BE49-F238E27FC236}">
                <a16:creationId xmlns:a16="http://schemas.microsoft.com/office/drawing/2014/main" id="{3D2C6A38-3472-E9ED-0CE6-89C2D5BFAA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39624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>
                <a:solidFill>
                  <a:srgbClr val="FFFFFF"/>
                </a:solidFill>
                <a:latin typeface="Arial Black" charset="0"/>
              </a:rPr>
              <a:t>M</a:t>
            </a:r>
            <a:endParaRPr lang="en-US">
              <a:solidFill>
                <a:srgbClr val="BBE0E3"/>
              </a:solidFill>
            </a:endParaRPr>
          </a:p>
        </p:txBody>
      </p:sp>
      <p:sp>
        <p:nvSpPr>
          <p:cNvPr id="1154056" name="Text Box 8">
            <a:extLst>
              <a:ext uri="{FF2B5EF4-FFF2-40B4-BE49-F238E27FC236}">
                <a16:creationId xmlns:a16="http://schemas.microsoft.com/office/drawing/2014/main" id="{9843BF05-322A-9764-068A-C6FDE8EB35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42672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>
                <a:solidFill>
                  <a:srgbClr val="FFFFFF"/>
                </a:solidFill>
                <a:latin typeface="Arial Black" charset="0"/>
              </a:rPr>
              <a:t>M</a:t>
            </a:r>
            <a:endParaRPr lang="en-US">
              <a:solidFill>
                <a:srgbClr val="BBE0E3"/>
              </a:solidFill>
            </a:endParaRPr>
          </a:p>
        </p:txBody>
      </p:sp>
      <p:sp>
        <p:nvSpPr>
          <p:cNvPr id="1154057" name="Text Box 9">
            <a:extLst>
              <a:ext uri="{FF2B5EF4-FFF2-40B4-BE49-F238E27FC236}">
                <a16:creationId xmlns:a16="http://schemas.microsoft.com/office/drawing/2014/main" id="{00810766-9204-4BF6-D204-BC7605C0BA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41148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>
                <a:solidFill>
                  <a:srgbClr val="FFFFFF"/>
                </a:solidFill>
                <a:latin typeface="Arial Black" charset="0"/>
              </a:rPr>
              <a:t>M</a:t>
            </a:r>
            <a:endParaRPr lang="en-US">
              <a:solidFill>
                <a:srgbClr val="BBE0E3"/>
              </a:solidFill>
            </a:endParaRPr>
          </a:p>
        </p:txBody>
      </p:sp>
      <p:sp>
        <p:nvSpPr>
          <p:cNvPr id="1154058" name="Text Box 10">
            <a:extLst>
              <a:ext uri="{FF2B5EF4-FFF2-40B4-BE49-F238E27FC236}">
                <a16:creationId xmlns:a16="http://schemas.microsoft.com/office/drawing/2014/main" id="{F91E4BF7-FE0D-D954-90EC-DE34213E23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32766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>
                <a:solidFill>
                  <a:srgbClr val="FFFFFF"/>
                </a:solidFill>
                <a:latin typeface="Arial Black" charset="0"/>
              </a:rPr>
              <a:t>M</a:t>
            </a:r>
            <a:endParaRPr lang="en-US">
              <a:solidFill>
                <a:srgbClr val="BBE0E3"/>
              </a:solidFill>
            </a:endParaRPr>
          </a:p>
        </p:txBody>
      </p:sp>
      <p:sp>
        <p:nvSpPr>
          <p:cNvPr id="1154059" name="Text Box 11">
            <a:extLst>
              <a:ext uri="{FF2B5EF4-FFF2-40B4-BE49-F238E27FC236}">
                <a16:creationId xmlns:a16="http://schemas.microsoft.com/office/drawing/2014/main" id="{F562CA7E-DF51-6F9B-3E22-43EDF6BD81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30480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>
                <a:solidFill>
                  <a:srgbClr val="FFFFFF"/>
                </a:solidFill>
                <a:latin typeface="Arial Black" charset="0"/>
              </a:rPr>
              <a:t>M</a:t>
            </a:r>
            <a:endParaRPr lang="en-US">
              <a:solidFill>
                <a:srgbClr val="BBE0E3"/>
              </a:solidFill>
            </a:endParaRPr>
          </a:p>
        </p:txBody>
      </p:sp>
      <p:sp>
        <p:nvSpPr>
          <p:cNvPr id="1154060" name="Text Box 12">
            <a:extLst>
              <a:ext uri="{FF2B5EF4-FFF2-40B4-BE49-F238E27FC236}">
                <a16:creationId xmlns:a16="http://schemas.microsoft.com/office/drawing/2014/main" id="{30A0309B-DF58-CC7D-D4A5-40BC34711F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17526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>
                <a:solidFill>
                  <a:srgbClr val="FFFFFF"/>
                </a:solidFill>
                <a:latin typeface="Arial Black" charset="0"/>
              </a:rPr>
              <a:t>M</a:t>
            </a:r>
            <a:endParaRPr lang="en-US">
              <a:solidFill>
                <a:srgbClr val="BBE0E3"/>
              </a:solidFill>
            </a:endParaRPr>
          </a:p>
        </p:txBody>
      </p:sp>
      <p:sp>
        <p:nvSpPr>
          <p:cNvPr id="1154061" name="Text Box 13">
            <a:extLst>
              <a:ext uri="{FF2B5EF4-FFF2-40B4-BE49-F238E27FC236}">
                <a16:creationId xmlns:a16="http://schemas.microsoft.com/office/drawing/2014/main" id="{AFCDF996-81A8-8198-96E0-631563E087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25146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>
                <a:solidFill>
                  <a:srgbClr val="FFFFFF"/>
                </a:solidFill>
                <a:latin typeface="Arial Black" charset="0"/>
              </a:rPr>
              <a:t>M</a:t>
            </a:r>
            <a:endParaRPr lang="en-US">
              <a:solidFill>
                <a:srgbClr val="BBE0E3"/>
              </a:solidFill>
            </a:endParaRPr>
          </a:p>
        </p:txBody>
      </p:sp>
      <p:sp>
        <p:nvSpPr>
          <p:cNvPr id="1154062" name="Text Box 14">
            <a:extLst>
              <a:ext uri="{FF2B5EF4-FFF2-40B4-BE49-F238E27FC236}">
                <a16:creationId xmlns:a16="http://schemas.microsoft.com/office/drawing/2014/main" id="{0046F805-5652-429F-0D5D-E771AC95BA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38100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>
                <a:solidFill>
                  <a:srgbClr val="FFFFFF"/>
                </a:solidFill>
                <a:latin typeface="Arial Black" charset="0"/>
              </a:rPr>
              <a:t>M</a:t>
            </a:r>
            <a:endParaRPr lang="en-US">
              <a:solidFill>
                <a:srgbClr val="BBE0E3"/>
              </a:solidFill>
            </a:endParaRPr>
          </a:p>
        </p:txBody>
      </p:sp>
      <p:sp>
        <p:nvSpPr>
          <p:cNvPr id="1154063" name="Text Box 15">
            <a:extLst>
              <a:ext uri="{FF2B5EF4-FFF2-40B4-BE49-F238E27FC236}">
                <a16:creationId xmlns:a16="http://schemas.microsoft.com/office/drawing/2014/main" id="{03258F19-B276-73A8-A3DF-56E13EE0AF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4475" y="25146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>
                <a:solidFill>
                  <a:srgbClr val="FFFFFF"/>
                </a:solidFill>
                <a:latin typeface="Arial Black" charset="0"/>
              </a:rPr>
              <a:t>M</a:t>
            </a:r>
            <a:endParaRPr lang="en-US">
              <a:solidFill>
                <a:srgbClr val="BBE0E3"/>
              </a:solidFill>
            </a:endParaRPr>
          </a:p>
        </p:txBody>
      </p:sp>
      <p:sp>
        <p:nvSpPr>
          <p:cNvPr id="1154064" name="Text Box 16">
            <a:extLst>
              <a:ext uri="{FF2B5EF4-FFF2-40B4-BE49-F238E27FC236}">
                <a16:creationId xmlns:a16="http://schemas.microsoft.com/office/drawing/2014/main" id="{C2CAEBE0-DEBA-CDE3-C20E-30238A6509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19812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>
                <a:solidFill>
                  <a:srgbClr val="FFFFFF"/>
                </a:solidFill>
                <a:latin typeface="Arial Black" charset="0"/>
              </a:rPr>
              <a:t>M</a:t>
            </a:r>
            <a:endParaRPr lang="en-US">
              <a:solidFill>
                <a:srgbClr val="BBE0E3"/>
              </a:solidFill>
            </a:endParaRPr>
          </a:p>
        </p:txBody>
      </p:sp>
      <p:sp>
        <p:nvSpPr>
          <p:cNvPr id="1154065" name="Text Box 17">
            <a:extLst>
              <a:ext uri="{FF2B5EF4-FFF2-40B4-BE49-F238E27FC236}">
                <a16:creationId xmlns:a16="http://schemas.microsoft.com/office/drawing/2014/main" id="{22AE1C93-60FA-E612-F72B-BBB8F55C1B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17526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>
                <a:solidFill>
                  <a:srgbClr val="FFFFFF"/>
                </a:solidFill>
                <a:latin typeface="Arial Black" charset="0"/>
              </a:rPr>
              <a:t>M</a:t>
            </a:r>
            <a:endParaRPr lang="en-US">
              <a:solidFill>
                <a:srgbClr val="BBE0E3"/>
              </a:solidFill>
            </a:endParaRPr>
          </a:p>
        </p:txBody>
      </p:sp>
      <p:sp>
        <p:nvSpPr>
          <p:cNvPr id="1154066" name="Text Box 18">
            <a:extLst>
              <a:ext uri="{FF2B5EF4-FFF2-40B4-BE49-F238E27FC236}">
                <a16:creationId xmlns:a16="http://schemas.microsoft.com/office/drawing/2014/main" id="{1A895BA0-25CE-0C43-08AA-FAB0FB417F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27432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>
                <a:solidFill>
                  <a:srgbClr val="FFFFFF"/>
                </a:solidFill>
                <a:latin typeface="Arial Black" charset="0"/>
              </a:rPr>
              <a:t>M</a:t>
            </a:r>
            <a:endParaRPr lang="en-US">
              <a:solidFill>
                <a:srgbClr val="BBE0E3"/>
              </a:solidFill>
            </a:endParaRPr>
          </a:p>
        </p:txBody>
      </p:sp>
      <p:sp>
        <p:nvSpPr>
          <p:cNvPr id="1154067" name="Text Box 19">
            <a:extLst>
              <a:ext uri="{FF2B5EF4-FFF2-40B4-BE49-F238E27FC236}">
                <a16:creationId xmlns:a16="http://schemas.microsoft.com/office/drawing/2014/main" id="{365354F6-FEEF-BC88-A92C-A04B1037A3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39624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>
                <a:solidFill>
                  <a:srgbClr val="FFFFFF"/>
                </a:solidFill>
                <a:latin typeface="Arial Black" charset="0"/>
              </a:rPr>
              <a:t>M</a:t>
            </a:r>
            <a:endParaRPr lang="en-US">
              <a:solidFill>
                <a:srgbClr val="BBE0E3"/>
              </a:solidFill>
            </a:endParaRPr>
          </a:p>
        </p:txBody>
      </p:sp>
      <p:sp>
        <p:nvSpPr>
          <p:cNvPr id="1154068" name="Text Box 20">
            <a:extLst>
              <a:ext uri="{FF2B5EF4-FFF2-40B4-BE49-F238E27FC236}">
                <a16:creationId xmlns:a16="http://schemas.microsoft.com/office/drawing/2014/main" id="{B4720BFF-AC61-6F61-06D1-6D5F81B273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38862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>
                <a:solidFill>
                  <a:srgbClr val="FFFFFF"/>
                </a:solidFill>
                <a:latin typeface="Arial Black" charset="0"/>
              </a:rPr>
              <a:t>M</a:t>
            </a:r>
            <a:endParaRPr lang="en-US">
              <a:solidFill>
                <a:srgbClr val="BBE0E3"/>
              </a:solidFill>
            </a:endParaRPr>
          </a:p>
        </p:txBody>
      </p:sp>
      <p:sp>
        <p:nvSpPr>
          <p:cNvPr id="1154069" name="Text Box 21">
            <a:extLst>
              <a:ext uri="{FF2B5EF4-FFF2-40B4-BE49-F238E27FC236}">
                <a16:creationId xmlns:a16="http://schemas.microsoft.com/office/drawing/2014/main" id="{053BC9AA-78A2-57DE-D359-03CDE781CC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37338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>
                <a:solidFill>
                  <a:srgbClr val="FFFFFF"/>
                </a:solidFill>
                <a:latin typeface="Arial Black" charset="0"/>
              </a:rPr>
              <a:t>M</a:t>
            </a:r>
            <a:endParaRPr lang="en-US">
              <a:solidFill>
                <a:srgbClr val="BBE0E3"/>
              </a:solidFill>
            </a:endParaRPr>
          </a:p>
        </p:txBody>
      </p:sp>
      <p:sp>
        <p:nvSpPr>
          <p:cNvPr id="1154070" name="Text Box 22">
            <a:extLst>
              <a:ext uri="{FF2B5EF4-FFF2-40B4-BE49-F238E27FC236}">
                <a16:creationId xmlns:a16="http://schemas.microsoft.com/office/drawing/2014/main" id="{A2E02748-749B-E640-D1E4-03F986B484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28956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>
                <a:solidFill>
                  <a:srgbClr val="FFFFFF"/>
                </a:solidFill>
                <a:latin typeface="Arial Black" charset="0"/>
              </a:rPr>
              <a:t>M</a:t>
            </a:r>
            <a:endParaRPr lang="en-US">
              <a:solidFill>
                <a:srgbClr val="BBE0E3"/>
              </a:solidFill>
            </a:endParaRPr>
          </a:p>
        </p:txBody>
      </p:sp>
      <p:sp>
        <p:nvSpPr>
          <p:cNvPr id="1154071" name="Text Box 23">
            <a:extLst>
              <a:ext uri="{FF2B5EF4-FFF2-40B4-BE49-F238E27FC236}">
                <a16:creationId xmlns:a16="http://schemas.microsoft.com/office/drawing/2014/main" id="{D64A508A-5686-A604-48C8-1C13789313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26670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>
                <a:solidFill>
                  <a:srgbClr val="FFFFFF"/>
                </a:solidFill>
                <a:latin typeface="Arial Black" charset="0"/>
              </a:rPr>
              <a:t>M</a:t>
            </a:r>
            <a:endParaRPr lang="en-US">
              <a:solidFill>
                <a:srgbClr val="BBE0E3"/>
              </a:solidFill>
            </a:endParaRPr>
          </a:p>
        </p:txBody>
      </p:sp>
      <p:sp>
        <p:nvSpPr>
          <p:cNvPr id="1154072" name="Text Box 24">
            <a:extLst>
              <a:ext uri="{FF2B5EF4-FFF2-40B4-BE49-F238E27FC236}">
                <a16:creationId xmlns:a16="http://schemas.microsoft.com/office/drawing/2014/main" id="{BB02200D-FFCB-3755-BF7E-EB85F8BAFC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20574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>
                <a:solidFill>
                  <a:srgbClr val="FFFFFF"/>
                </a:solidFill>
                <a:latin typeface="Arial Black" charset="0"/>
              </a:rPr>
              <a:t>M</a:t>
            </a:r>
            <a:endParaRPr lang="en-US">
              <a:solidFill>
                <a:srgbClr val="BBE0E3"/>
              </a:solidFill>
            </a:endParaRPr>
          </a:p>
        </p:txBody>
      </p:sp>
      <p:sp>
        <p:nvSpPr>
          <p:cNvPr id="1154073" name="Text Box 25">
            <a:extLst>
              <a:ext uri="{FF2B5EF4-FFF2-40B4-BE49-F238E27FC236}">
                <a16:creationId xmlns:a16="http://schemas.microsoft.com/office/drawing/2014/main" id="{56463B52-3B5D-545F-5AEC-53102EB1FE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24384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>
                <a:solidFill>
                  <a:srgbClr val="FFFFFF"/>
                </a:solidFill>
                <a:latin typeface="Arial Black" charset="0"/>
              </a:rPr>
              <a:t>M</a:t>
            </a:r>
            <a:endParaRPr lang="en-US">
              <a:solidFill>
                <a:srgbClr val="BBE0E3"/>
              </a:solidFill>
            </a:endParaRPr>
          </a:p>
        </p:txBody>
      </p:sp>
      <p:sp>
        <p:nvSpPr>
          <p:cNvPr id="1154074" name="Text Box 26">
            <a:extLst>
              <a:ext uri="{FF2B5EF4-FFF2-40B4-BE49-F238E27FC236}">
                <a16:creationId xmlns:a16="http://schemas.microsoft.com/office/drawing/2014/main" id="{4C6292A0-13BD-9B75-EC1C-DF7574F485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32004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>
                <a:solidFill>
                  <a:srgbClr val="FFFFFF"/>
                </a:solidFill>
                <a:latin typeface="Arial Black" charset="0"/>
              </a:rPr>
              <a:t>M</a:t>
            </a:r>
            <a:endParaRPr lang="en-US">
              <a:solidFill>
                <a:srgbClr val="BBE0E3"/>
              </a:solidFill>
            </a:endParaRPr>
          </a:p>
        </p:txBody>
      </p:sp>
      <p:sp>
        <p:nvSpPr>
          <p:cNvPr id="1154075" name="Text Box 27">
            <a:extLst>
              <a:ext uri="{FF2B5EF4-FFF2-40B4-BE49-F238E27FC236}">
                <a16:creationId xmlns:a16="http://schemas.microsoft.com/office/drawing/2014/main" id="{736C8D5C-38DA-765F-6A0B-0F729EE534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30480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>
                <a:solidFill>
                  <a:srgbClr val="FFFFFF"/>
                </a:solidFill>
                <a:latin typeface="Arial Black" charset="0"/>
              </a:rPr>
              <a:t>M</a:t>
            </a:r>
            <a:endParaRPr lang="en-US">
              <a:solidFill>
                <a:srgbClr val="BBE0E3"/>
              </a:solidFill>
            </a:endParaRPr>
          </a:p>
        </p:txBody>
      </p:sp>
      <p:sp>
        <p:nvSpPr>
          <p:cNvPr id="1154076" name="Text Box 28">
            <a:extLst>
              <a:ext uri="{FF2B5EF4-FFF2-40B4-BE49-F238E27FC236}">
                <a16:creationId xmlns:a16="http://schemas.microsoft.com/office/drawing/2014/main" id="{3C79AD71-5145-28F2-DCD0-4C0B8E3673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46482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>
                <a:solidFill>
                  <a:srgbClr val="FFFFFF"/>
                </a:solidFill>
                <a:latin typeface="Arial Black" charset="0"/>
              </a:rPr>
              <a:t>M</a:t>
            </a:r>
            <a:endParaRPr lang="en-US">
              <a:solidFill>
                <a:srgbClr val="BBE0E3"/>
              </a:solidFill>
            </a:endParaRPr>
          </a:p>
        </p:txBody>
      </p:sp>
      <p:sp>
        <p:nvSpPr>
          <p:cNvPr id="1154077" name="Text Box 29">
            <a:extLst>
              <a:ext uri="{FF2B5EF4-FFF2-40B4-BE49-F238E27FC236}">
                <a16:creationId xmlns:a16="http://schemas.microsoft.com/office/drawing/2014/main" id="{08581D75-1405-20C9-3492-1D8C3B48E9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19812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>
                <a:solidFill>
                  <a:srgbClr val="FFFFFF"/>
                </a:solidFill>
                <a:latin typeface="Arial Black" charset="0"/>
              </a:rPr>
              <a:t>M</a:t>
            </a:r>
            <a:endParaRPr lang="en-US">
              <a:solidFill>
                <a:srgbClr val="BBE0E3"/>
              </a:solidFill>
            </a:endParaRPr>
          </a:p>
        </p:txBody>
      </p:sp>
      <p:sp>
        <p:nvSpPr>
          <p:cNvPr id="1154078" name="Text Box 30">
            <a:extLst>
              <a:ext uri="{FF2B5EF4-FFF2-40B4-BE49-F238E27FC236}">
                <a16:creationId xmlns:a16="http://schemas.microsoft.com/office/drawing/2014/main" id="{88C3A2DD-1194-26CB-35B3-B4C4E37F89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47244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>
                <a:solidFill>
                  <a:srgbClr val="FFFFFF"/>
                </a:solidFill>
                <a:latin typeface="Arial Black" charset="0"/>
              </a:rPr>
              <a:t>M</a:t>
            </a:r>
            <a:endParaRPr lang="en-US">
              <a:solidFill>
                <a:srgbClr val="BBE0E3"/>
              </a:solidFill>
            </a:endParaRPr>
          </a:p>
        </p:txBody>
      </p:sp>
      <p:sp>
        <p:nvSpPr>
          <p:cNvPr id="1154079" name="Text Box 31">
            <a:extLst>
              <a:ext uri="{FF2B5EF4-FFF2-40B4-BE49-F238E27FC236}">
                <a16:creationId xmlns:a16="http://schemas.microsoft.com/office/drawing/2014/main" id="{77626DA6-BC2C-EC17-E511-8F845D011D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46482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>
                <a:solidFill>
                  <a:srgbClr val="FFFFFF"/>
                </a:solidFill>
                <a:latin typeface="Arial Black" charset="0"/>
              </a:rPr>
              <a:t>M</a:t>
            </a:r>
            <a:endParaRPr lang="en-US">
              <a:solidFill>
                <a:srgbClr val="BBE0E3"/>
              </a:solidFill>
            </a:endParaRPr>
          </a:p>
        </p:txBody>
      </p:sp>
      <p:sp>
        <p:nvSpPr>
          <p:cNvPr id="1154080" name="Text Box 32">
            <a:extLst>
              <a:ext uri="{FF2B5EF4-FFF2-40B4-BE49-F238E27FC236}">
                <a16:creationId xmlns:a16="http://schemas.microsoft.com/office/drawing/2014/main" id="{2DE44EAD-EC0F-70F1-FFCF-AC7259FF75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37338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>
                <a:solidFill>
                  <a:srgbClr val="FFFFFF"/>
                </a:solidFill>
                <a:latin typeface="Arial Black" charset="0"/>
              </a:rPr>
              <a:t>M</a:t>
            </a:r>
            <a:endParaRPr lang="en-US">
              <a:solidFill>
                <a:srgbClr val="BBE0E3"/>
              </a:solidFill>
            </a:endParaRPr>
          </a:p>
        </p:txBody>
      </p:sp>
      <p:sp>
        <p:nvSpPr>
          <p:cNvPr id="1154082" name="Line 34">
            <a:extLst>
              <a:ext uri="{FF2B5EF4-FFF2-40B4-BE49-F238E27FC236}">
                <a16:creationId xmlns:a16="http://schemas.microsoft.com/office/drawing/2014/main" id="{84B442ED-6443-4667-968E-20B9C10A810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667000" y="3429000"/>
            <a:ext cx="685800" cy="30480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 type="arrow" w="med" len="med"/>
            <a:tailEnd type="none" w="med" len="lg"/>
          </a:ln>
          <a:effectLst>
            <a:outerShdw dist="35921" dir="2700000" algn="ctr" rotWithShape="0">
              <a:srgbClr val="80808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4083" name="Oval 35">
            <a:extLst>
              <a:ext uri="{FF2B5EF4-FFF2-40B4-BE49-F238E27FC236}">
                <a16:creationId xmlns:a16="http://schemas.microsoft.com/office/drawing/2014/main" id="{86E857F7-D6E7-9E2C-63D1-5A1ED59973CC}"/>
              </a:ext>
            </a:extLst>
          </p:cNvPr>
          <p:cNvSpPr>
            <a:spLocks noChangeArrowheads="1"/>
          </p:cNvSpPr>
          <p:nvPr/>
        </p:nvSpPr>
        <p:spPr bwMode="auto">
          <a:xfrm rot="1717289">
            <a:off x="1752600" y="3200400"/>
            <a:ext cx="2286000" cy="838200"/>
          </a:xfrm>
          <a:prstGeom prst="ellips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solidFill>
                <a:srgbClr val="BBE0E3"/>
              </a:solidFill>
            </a:endParaRPr>
          </a:p>
        </p:txBody>
      </p:sp>
      <p:sp>
        <p:nvSpPr>
          <p:cNvPr id="1154084" name="Oval 36">
            <a:extLst>
              <a:ext uri="{FF2B5EF4-FFF2-40B4-BE49-F238E27FC236}">
                <a16:creationId xmlns:a16="http://schemas.microsoft.com/office/drawing/2014/main" id="{95EDB418-C6BE-0F7D-31B7-4F17E0E324BF}"/>
              </a:ext>
            </a:extLst>
          </p:cNvPr>
          <p:cNvSpPr>
            <a:spLocks noChangeArrowheads="1"/>
          </p:cNvSpPr>
          <p:nvPr/>
        </p:nvSpPr>
        <p:spPr bwMode="auto">
          <a:xfrm rot="1717289">
            <a:off x="1878013" y="2670175"/>
            <a:ext cx="2286000" cy="1371600"/>
          </a:xfrm>
          <a:prstGeom prst="ellips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solidFill>
                <a:srgbClr val="BBE0E3"/>
              </a:solidFill>
            </a:endParaRPr>
          </a:p>
        </p:txBody>
      </p:sp>
      <p:sp>
        <p:nvSpPr>
          <p:cNvPr id="1154085" name="Line 37">
            <a:extLst>
              <a:ext uri="{FF2B5EF4-FFF2-40B4-BE49-F238E27FC236}">
                <a16:creationId xmlns:a16="http://schemas.microsoft.com/office/drawing/2014/main" id="{55D6332F-8AB9-5425-9802-AF4F77E09899}"/>
              </a:ext>
            </a:extLst>
          </p:cNvPr>
          <p:cNvSpPr>
            <a:spLocks noChangeShapeType="1"/>
          </p:cNvSpPr>
          <p:nvPr/>
        </p:nvSpPr>
        <p:spPr bwMode="auto">
          <a:xfrm rot="1841959" flipH="1" flipV="1">
            <a:off x="2971800" y="3200400"/>
            <a:ext cx="685800" cy="30480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 type="arrow" w="med" len="med"/>
            <a:tailEnd type="none" w="med" len="lg"/>
          </a:ln>
          <a:effectLst>
            <a:outerShdw dist="35921" dir="2700000" algn="ctr" rotWithShape="0">
              <a:srgbClr val="80808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4086" name="Oval 38">
            <a:extLst>
              <a:ext uri="{FF2B5EF4-FFF2-40B4-BE49-F238E27FC236}">
                <a16:creationId xmlns:a16="http://schemas.microsoft.com/office/drawing/2014/main" id="{E76CA1F7-F852-8997-4D4C-4FBE65305929}"/>
              </a:ext>
            </a:extLst>
          </p:cNvPr>
          <p:cNvSpPr>
            <a:spLocks noChangeArrowheads="1"/>
          </p:cNvSpPr>
          <p:nvPr/>
        </p:nvSpPr>
        <p:spPr bwMode="auto">
          <a:xfrm rot="188795">
            <a:off x="457200" y="1428750"/>
            <a:ext cx="8010525" cy="4743450"/>
          </a:xfrm>
          <a:prstGeom prst="ellips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solidFill>
                <a:srgbClr val="BBE0E3"/>
              </a:solidFill>
            </a:endParaRPr>
          </a:p>
        </p:txBody>
      </p:sp>
      <p:sp>
        <p:nvSpPr>
          <p:cNvPr id="1154087" name="Text Box 39">
            <a:extLst>
              <a:ext uri="{FF2B5EF4-FFF2-40B4-BE49-F238E27FC236}">
                <a16:creationId xmlns:a16="http://schemas.microsoft.com/office/drawing/2014/main" id="{AAF49FCE-AD99-8419-98E9-43139A43E1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8263" y="2916238"/>
            <a:ext cx="4808537" cy="58420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charset="0"/>
              </a:rPr>
              <a:t>b.  </a:t>
            </a:r>
            <a:r>
              <a:rPr lang="zh-CN" altLang="en-US" sz="32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charset="0"/>
              </a:rPr>
              <a:t>你的生活</a:t>
            </a:r>
            <a:endParaRPr lang="en-US">
              <a:solidFill>
                <a:srgbClr val="BBE0E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54088" name="Text Box 40">
            <a:extLst>
              <a:ext uri="{FF2B5EF4-FFF2-40B4-BE49-F238E27FC236}">
                <a16:creationId xmlns:a16="http://schemas.microsoft.com/office/drawing/2014/main" id="{31ED403F-9AB9-E795-6559-A4022ED446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8263" y="4364038"/>
            <a:ext cx="4808537" cy="58420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charset="0"/>
              </a:rPr>
              <a:t>c.  </a:t>
            </a:r>
            <a:r>
              <a:rPr lang="zh-CN" altLang="en-US" sz="32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charset="0"/>
              </a:rPr>
              <a:t>帮助他人</a:t>
            </a:r>
            <a:endParaRPr lang="en-US" sz="32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charset="0"/>
            </a:endParaRPr>
          </a:p>
        </p:txBody>
      </p:sp>
      <p:sp>
        <p:nvSpPr>
          <p:cNvPr id="1154054" name="Text Box 6">
            <a:extLst>
              <a:ext uri="{FF2B5EF4-FFF2-40B4-BE49-F238E27FC236}">
                <a16:creationId xmlns:a16="http://schemas.microsoft.com/office/drawing/2014/main" id="{802AEF97-C15A-FE9B-51ED-E18B38B686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8263" y="1468438"/>
            <a:ext cx="4808537" cy="58420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charset="0"/>
              </a:rPr>
              <a:t>a.  </a:t>
            </a:r>
            <a:r>
              <a:rPr lang="zh-CN" altLang="en-US" sz="32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charset="0"/>
              </a:rPr>
              <a:t>教会的群体</a:t>
            </a:r>
            <a:endParaRPr lang="en-US" sz="32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4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4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540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540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540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54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4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4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4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4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54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4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54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540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540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54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4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54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4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54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54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540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54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4051" grpId="0"/>
      <p:bldP spid="1154083" grpId="0" animBg="1"/>
      <p:bldP spid="1154084" grpId="0" animBg="1"/>
      <p:bldP spid="1154086" grpId="0" animBg="1"/>
      <p:bldP spid="1154087" grpId="0" animBg="1"/>
      <p:bldP spid="1154088" grpId="0" animBg="1"/>
      <p:bldP spid="115405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1523" name="Rectangle 3">
            <a:extLst>
              <a:ext uri="{FF2B5EF4-FFF2-40B4-BE49-F238E27FC236}">
                <a16:creationId xmlns:a16="http://schemas.microsoft.com/office/drawing/2014/main" id="{E6E37722-9E90-A604-BB20-D4FE8B581B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effectLst>
            <a:outerShdw blurRad="63500" dist="35921" dir="2700000" algn="ctr" rotWithShape="0">
              <a:schemeClr val="tx2">
                <a:alpha val="74997"/>
              </a:schemeClr>
            </a:outerShdw>
          </a:effectLst>
        </p:spPr>
        <p:txBody>
          <a:bodyPr/>
          <a:lstStyle/>
          <a:p>
            <a:pPr eaLnBrk="1" hangingPunct="1"/>
            <a:r>
              <a:rPr lang="en-US" altLang="en-US" b="1">
                <a:ea typeface="ＭＳ Ｐゴシック" panose="020B0600070205080204" pitchFamily="34" charset="-128"/>
              </a:rPr>
              <a:t>Sins Worthy of Discipline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131524" name="Rectangle 4">
            <a:extLst>
              <a:ext uri="{FF2B5EF4-FFF2-40B4-BE49-F238E27FC236}">
                <a16:creationId xmlns:a16="http://schemas.microsoft.com/office/drawing/2014/main" id="{0EBD71BA-09D2-EECC-60E6-C9D7C1980F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52400" y="0"/>
            <a:ext cx="9372600" cy="12192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dist="35921" dir="2700000" algn="ctr" rotWithShape="0">
              <a:schemeClr val="tx2">
                <a:alpha val="74997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defRPr/>
            </a:pPr>
            <a:r>
              <a:rPr lang="zh-CN" altLang="en-US" sz="4000" b="1">
                <a:solidFill>
                  <a:srgbClr val="FFFFFF"/>
                </a:solidFill>
                <a:latin typeface="Arial" charset="0"/>
                <a:ea typeface="ＭＳ Ｐゴシック" charset="0"/>
              </a:rPr>
              <a:t>采取不应当的管教</a:t>
            </a:r>
            <a:endParaRPr lang="en-US" sz="440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pic>
        <p:nvPicPr>
          <p:cNvPr id="128003" name="Picture 1" descr="pointing-finger.jpg">
            <a:extLst>
              <a:ext uri="{FF2B5EF4-FFF2-40B4-BE49-F238E27FC236}">
                <a16:creationId xmlns:a16="http://schemas.microsoft.com/office/drawing/2014/main" id="{91FE0753-DD40-06AC-EFC4-5CED27DAC5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95"/>
          <a:stretch>
            <a:fillRect/>
          </a:stretch>
        </p:blipFill>
        <p:spPr bwMode="auto">
          <a:xfrm>
            <a:off x="-15875" y="1196975"/>
            <a:ext cx="9159875" cy="566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4">
            <a:extLst>
              <a:ext uri="{FF2B5EF4-FFF2-40B4-BE49-F238E27FC236}">
                <a16:creationId xmlns:a16="http://schemas.microsoft.com/office/drawing/2014/main" id="{E060FF22-24AE-CB8F-ECB6-0B13D2CE8380}"/>
              </a:ext>
            </a:extLst>
          </p:cNvPr>
          <p:cNvSpPr>
            <a:spLocks noChangeArrowheads="1"/>
          </p:cNvSpPr>
          <p:nvPr/>
        </p:nvSpPr>
        <p:spPr bwMode="auto">
          <a:xfrm rot="-928575">
            <a:off x="1516063" y="5114925"/>
            <a:ext cx="9372600" cy="121920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dist="35921" dir="2700000" algn="ctr" rotWithShape="0">
              <a:schemeClr val="tx2">
                <a:alpha val="74997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5400">
                <a:solidFill>
                  <a:schemeClr val="bg1"/>
                </a:solidFill>
              </a:rPr>
              <a:t>逐出教会</a:t>
            </a:r>
            <a:r>
              <a:rPr lang="en-US" altLang="ja-JP" sz="5400">
                <a:solidFill>
                  <a:schemeClr val="bg1"/>
                </a:solidFill>
              </a:rPr>
              <a:t>!</a:t>
            </a:r>
            <a:endParaRPr lang="en-US" altLang="en-US" sz="60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rand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1523" name="Rectangle 3">
            <a:extLst>
              <a:ext uri="{FF2B5EF4-FFF2-40B4-BE49-F238E27FC236}">
                <a16:creationId xmlns:a16="http://schemas.microsoft.com/office/drawing/2014/main" id="{74290A1E-D51A-9BD2-8711-955C0FA295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effectLst>
            <a:outerShdw blurRad="63500" dist="35921" dir="2700000" algn="ctr" rotWithShape="0">
              <a:schemeClr val="tx2">
                <a:alpha val="74997"/>
              </a:schemeClr>
            </a:outerShdw>
          </a:effectLst>
        </p:spPr>
        <p:txBody>
          <a:bodyPr/>
          <a:lstStyle/>
          <a:p>
            <a:pPr eaLnBrk="1" hangingPunct="1"/>
            <a:r>
              <a:rPr lang="en-US" altLang="en-US" b="1">
                <a:ea typeface="ＭＳ Ｐゴシック" panose="020B0600070205080204" pitchFamily="34" charset="-128"/>
              </a:rPr>
              <a:t>Sins Worthy of Discipline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131524" name="Rectangle 4">
            <a:extLst>
              <a:ext uri="{FF2B5EF4-FFF2-40B4-BE49-F238E27FC236}">
                <a16:creationId xmlns:a16="http://schemas.microsoft.com/office/drawing/2014/main" id="{5031E44D-001E-0AF7-9590-23A048C5E1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451725" cy="12192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dist="35921" dir="2700000" algn="ctr" rotWithShape="0">
              <a:schemeClr val="tx2">
                <a:alpha val="74997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zh-CN" altLang="en-US" sz="3600" b="1">
                <a:solidFill>
                  <a:srgbClr val="FFFFFF"/>
                </a:solidFill>
              </a:rPr>
              <a:t>如何管教像那些</a:t>
            </a:r>
            <a:r>
              <a:rPr lang="en-US" altLang="zh-CN" sz="3600" b="1">
                <a:solidFill>
                  <a:srgbClr val="FFFFFF"/>
                </a:solidFill>
              </a:rPr>
              <a:t> </a:t>
            </a:r>
            <a:r>
              <a:rPr lang="zh-CN" altLang="en-US" sz="3600" b="1">
                <a:solidFill>
                  <a:srgbClr val="FFFFFF"/>
                </a:solidFill>
              </a:rPr>
              <a:t>“外邦人或</a:t>
            </a:r>
            <a:r>
              <a:rPr lang="en-US" altLang="en-US" sz="4000">
                <a:solidFill>
                  <a:srgbClr val="FFFFFF"/>
                </a:solidFill>
              </a:rPr>
              <a:t>税吏</a:t>
            </a:r>
            <a:r>
              <a:rPr lang="zh-CN" altLang="en-US" sz="4000">
                <a:solidFill>
                  <a:srgbClr val="FFFFFF"/>
                </a:solidFill>
              </a:rPr>
              <a:t>”</a:t>
            </a:r>
            <a:endParaRPr lang="en-US" altLang="en-US" sz="4000">
              <a:solidFill>
                <a:srgbClr val="FFFFFF"/>
              </a:solidFill>
            </a:endParaRPr>
          </a:p>
        </p:txBody>
      </p:sp>
      <p:sp>
        <p:nvSpPr>
          <p:cNvPr id="1131526" name="Text Box 6">
            <a:extLst>
              <a:ext uri="{FF2B5EF4-FFF2-40B4-BE49-F238E27FC236}">
                <a16:creationId xmlns:a16="http://schemas.microsoft.com/office/drawing/2014/main" id="{83EBA737-946D-4497-D7F2-27888355E5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900" y="1665288"/>
            <a:ext cx="7454900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FontTx/>
              <a:buChar char="•"/>
            </a:pPr>
            <a:r>
              <a:rPr lang="zh-CN" altLang="en-US" sz="2800" b="1">
                <a:solidFill>
                  <a:srgbClr val="000000"/>
                </a:solidFill>
              </a:rPr>
              <a:t>别称他为基督徒</a:t>
            </a:r>
            <a:endParaRPr lang="en-GB" altLang="zh-CN" sz="2800" b="1">
              <a:solidFill>
                <a:srgbClr val="000000"/>
              </a:solidFill>
            </a:endParaRPr>
          </a:p>
          <a:p>
            <a:pPr>
              <a:buFontTx/>
              <a:buChar char="•"/>
            </a:pPr>
            <a:r>
              <a:rPr lang="zh-CN" altLang="en-US" sz="2800" b="1">
                <a:solidFill>
                  <a:srgbClr val="000000"/>
                </a:solidFill>
              </a:rPr>
              <a:t>向这人传福音</a:t>
            </a:r>
            <a:endParaRPr lang="en-US" altLang="ja-JP" sz="2800" b="1">
              <a:solidFill>
                <a:srgbClr val="000000"/>
              </a:solidFill>
            </a:endParaRPr>
          </a:p>
          <a:p>
            <a:pPr>
              <a:buFontTx/>
              <a:buChar char="•"/>
            </a:pPr>
            <a:r>
              <a:rPr lang="zh-CN" altLang="en-US" sz="2800" b="1">
                <a:solidFill>
                  <a:srgbClr val="000000"/>
                </a:solidFill>
              </a:rPr>
              <a:t>别让他领圣餐</a:t>
            </a:r>
            <a:endParaRPr lang="en-US" altLang="ja-JP" sz="2800" b="1">
              <a:solidFill>
                <a:srgbClr val="000000"/>
              </a:solidFill>
            </a:endParaRPr>
          </a:p>
          <a:p>
            <a:pPr>
              <a:buFontTx/>
              <a:buChar char="•"/>
            </a:pPr>
            <a:r>
              <a:rPr lang="en-US" altLang="en-US" sz="2800"/>
              <a:t>解除</a:t>
            </a:r>
            <a:r>
              <a:rPr lang="zh-CN" altLang="en-US" sz="2800" b="1">
                <a:solidFill>
                  <a:srgbClr val="000000"/>
                </a:solidFill>
              </a:rPr>
              <a:t>他在教会的姿格</a:t>
            </a:r>
            <a:endParaRPr lang="en-US" altLang="ja-JP" sz="2800" b="1">
              <a:solidFill>
                <a:srgbClr val="000000"/>
              </a:solidFill>
            </a:endParaRPr>
          </a:p>
          <a:p>
            <a:pPr>
              <a:buFontTx/>
              <a:buChar char="•"/>
            </a:pPr>
            <a:r>
              <a:rPr lang="en-US" altLang="en-US" sz="2800"/>
              <a:t>解除</a:t>
            </a:r>
            <a:r>
              <a:rPr lang="zh-CN" altLang="en-US" sz="2800" b="1">
                <a:solidFill>
                  <a:srgbClr val="000000"/>
                </a:solidFill>
              </a:rPr>
              <a:t>他在教会的资务</a:t>
            </a:r>
            <a:endParaRPr lang="en-US" altLang="en-US" sz="2800" b="1">
              <a:solidFill>
                <a:srgbClr val="000000"/>
              </a:solidFill>
            </a:endParaRPr>
          </a:p>
        </p:txBody>
      </p:sp>
      <p:sp>
        <p:nvSpPr>
          <p:cNvPr id="1131527" name="Text Box 7">
            <a:extLst>
              <a:ext uri="{FF2B5EF4-FFF2-40B4-BE49-F238E27FC236}">
                <a16:creationId xmlns:a16="http://schemas.microsoft.com/office/drawing/2014/main" id="{C9B52817-13BE-D430-0EC8-229FF68EE0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900" y="4494213"/>
            <a:ext cx="77597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FontTx/>
              <a:buChar char="•"/>
            </a:pPr>
            <a:r>
              <a:rPr lang="ja-JP" altLang="en-US" sz="2800" b="1">
                <a:solidFill>
                  <a:srgbClr val="000000"/>
                </a:solidFill>
              </a:rPr>
              <a:t>“</a:t>
            </a:r>
            <a:r>
              <a:rPr lang="zh-CN" altLang="en-US" sz="2800" b="1">
                <a:solidFill>
                  <a:srgbClr val="000000"/>
                </a:solidFill>
              </a:rPr>
              <a:t>要把这样的人交给撒但”</a:t>
            </a:r>
            <a:r>
              <a:rPr lang="en-US" altLang="ja-JP" sz="2800" b="1">
                <a:solidFill>
                  <a:srgbClr val="000000"/>
                </a:solidFill>
              </a:rPr>
              <a:t>(</a:t>
            </a:r>
            <a:r>
              <a:rPr lang="zh-CN" altLang="en-US" sz="2800" b="1">
                <a:solidFill>
                  <a:srgbClr val="000000"/>
                </a:solidFill>
              </a:rPr>
              <a:t>歌前</a:t>
            </a:r>
            <a:r>
              <a:rPr lang="en-US" altLang="ja-JP" sz="2800" b="1">
                <a:solidFill>
                  <a:srgbClr val="000000"/>
                </a:solidFill>
              </a:rPr>
              <a:t>5:5).</a:t>
            </a:r>
          </a:p>
          <a:p>
            <a:pPr>
              <a:buFontTx/>
              <a:buChar char="•"/>
            </a:pPr>
            <a:r>
              <a:rPr lang="zh-CN" altLang="en-US" sz="2800" b="1">
                <a:solidFill>
                  <a:srgbClr val="000000"/>
                </a:solidFill>
              </a:rPr>
              <a:t>不可与他吃饭</a:t>
            </a:r>
            <a:r>
              <a:rPr lang="en-US" altLang="ja-JP" sz="2800" b="1">
                <a:solidFill>
                  <a:srgbClr val="000000"/>
                </a:solidFill>
              </a:rPr>
              <a:t>(</a:t>
            </a:r>
            <a:r>
              <a:rPr lang="zh-CN" altLang="en-US" sz="2800" b="1">
                <a:solidFill>
                  <a:srgbClr val="000000"/>
                </a:solidFill>
              </a:rPr>
              <a:t>歌前</a:t>
            </a:r>
            <a:r>
              <a:rPr lang="en-US" altLang="ja-JP" sz="2800" b="1">
                <a:solidFill>
                  <a:srgbClr val="000000"/>
                </a:solidFill>
              </a:rPr>
              <a:t>5:11).</a:t>
            </a:r>
          </a:p>
          <a:p>
            <a:pPr>
              <a:buFontTx/>
              <a:buChar char="•"/>
            </a:pPr>
            <a:r>
              <a:rPr lang="en-US" altLang="en-US" sz="2800"/>
              <a:t>禁止</a:t>
            </a:r>
            <a:r>
              <a:rPr lang="zh-CN" altLang="en-US" sz="2800"/>
              <a:t>他参加教会？</a:t>
            </a:r>
            <a:endParaRPr lang="en-US" altLang="en-US" sz="2800" b="1">
              <a:solidFill>
                <a:srgbClr val="000000"/>
              </a:solidFill>
            </a:endParaRPr>
          </a:p>
        </p:txBody>
      </p:sp>
      <p:grpSp>
        <p:nvGrpSpPr>
          <p:cNvPr id="2" name="Group 12">
            <a:extLst>
              <a:ext uri="{FF2B5EF4-FFF2-40B4-BE49-F238E27FC236}">
                <a16:creationId xmlns:a16="http://schemas.microsoft.com/office/drawing/2014/main" id="{C2B77F79-25E8-A53D-4B8E-118089C5DC28}"/>
              </a:ext>
            </a:extLst>
          </p:cNvPr>
          <p:cNvGrpSpPr>
            <a:grpSpLocks/>
          </p:cNvGrpSpPr>
          <p:nvPr/>
        </p:nvGrpSpPr>
        <p:grpSpPr bwMode="auto">
          <a:xfrm>
            <a:off x="7189788" y="3771900"/>
            <a:ext cx="1314450" cy="2682875"/>
            <a:chOff x="4529" y="881"/>
            <a:chExt cx="828" cy="1690"/>
          </a:xfrm>
        </p:grpSpPr>
        <p:sp>
          <p:nvSpPr>
            <p:cNvPr id="130058" name="AutoShape 13">
              <a:extLst>
                <a:ext uri="{FF2B5EF4-FFF2-40B4-BE49-F238E27FC236}">
                  <a16:creationId xmlns:a16="http://schemas.microsoft.com/office/drawing/2014/main" id="{9960CDD4-9A67-1C3B-149E-CC4940025A5E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9" y="1008"/>
              <a:ext cx="432" cy="1488"/>
            </a:xfrm>
            <a:prstGeom prst="rightBrace">
              <a:avLst>
                <a:gd name="adj1" fmla="val 28704"/>
                <a:gd name="adj2" fmla="val 50000"/>
              </a:avLst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30059" name="Text Box 14">
              <a:extLst>
                <a:ext uri="{FF2B5EF4-FFF2-40B4-BE49-F238E27FC236}">
                  <a16:creationId xmlns:a16="http://schemas.microsoft.com/office/drawing/2014/main" id="{D7AD3D3A-C14C-0F50-8F80-3CD45A6887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4326" y="1547"/>
              <a:ext cx="169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zh-CN" altLang="en-US" sz="3200" b="1">
                  <a:solidFill>
                    <a:srgbClr val="000000"/>
                  </a:solidFill>
                </a:rPr>
                <a:t>最糟糕</a:t>
              </a:r>
              <a:endParaRPr lang="en-US" altLang="en-US" sz="3200" b="1">
                <a:solidFill>
                  <a:srgbClr val="000000"/>
                </a:solidFill>
              </a:endParaRPr>
            </a:p>
          </p:txBody>
        </p:sp>
      </p:grpSp>
      <p:pic>
        <p:nvPicPr>
          <p:cNvPr id="130054" name="Picture 11" descr="excommunicationpuzzle.jpg">
            <a:extLst>
              <a:ext uri="{FF2B5EF4-FFF2-40B4-BE49-F238E27FC236}">
                <a16:creationId xmlns:a16="http://schemas.microsoft.com/office/drawing/2014/main" id="{AE3D7769-006F-6AC8-8F5B-6776552EFB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0"/>
            <a:ext cx="1800225" cy="166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11">
            <a:extLst>
              <a:ext uri="{FF2B5EF4-FFF2-40B4-BE49-F238E27FC236}">
                <a16:creationId xmlns:a16="http://schemas.microsoft.com/office/drawing/2014/main" id="{5AA63EE3-600E-C7E7-9D3E-629C3E591A04}"/>
              </a:ext>
            </a:extLst>
          </p:cNvPr>
          <p:cNvGrpSpPr>
            <a:grpSpLocks/>
          </p:cNvGrpSpPr>
          <p:nvPr/>
        </p:nvGrpSpPr>
        <p:grpSpPr bwMode="auto">
          <a:xfrm>
            <a:off x="7189788" y="1409700"/>
            <a:ext cx="1303337" cy="2682875"/>
            <a:chOff x="4529" y="888"/>
            <a:chExt cx="821" cy="1690"/>
          </a:xfrm>
        </p:grpSpPr>
        <p:sp>
          <p:nvSpPr>
            <p:cNvPr id="130056" name="AutoShape 8">
              <a:extLst>
                <a:ext uri="{FF2B5EF4-FFF2-40B4-BE49-F238E27FC236}">
                  <a16:creationId xmlns:a16="http://schemas.microsoft.com/office/drawing/2014/main" id="{609BD74F-C20F-1D7C-8E7A-E5C1B5AC9B54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9" y="1008"/>
              <a:ext cx="432" cy="1488"/>
            </a:xfrm>
            <a:prstGeom prst="rightBrace">
              <a:avLst>
                <a:gd name="adj1" fmla="val 28704"/>
                <a:gd name="adj2" fmla="val 50000"/>
              </a:avLst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30057" name="Text Box 10">
              <a:extLst>
                <a:ext uri="{FF2B5EF4-FFF2-40B4-BE49-F238E27FC236}">
                  <a16:creationId xmlns:a16="http://schemas.microsoft.com/office/drawing/2014/main" id="{7E2DFC4F-6E35-285A-5EA0-6AC8B44062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4323" y="1554"/>
              <a:ext cx="169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zh-CN" altLang="en-US" sz="3200" b="1">
                  <a:solidFill>
                    <a:srgbClr val="000000"/>
                  </a:solidFill>
                </a:rPr>
                <a:t>未信徒</a:t>
              </a:r>
              <a:endParaRPr lang="en-US" altLang="en-US" sz="3200" b="1">
                <a:solidFill>
                  <a:srgbClr val="000000"/>
                </a:solidFill>
              </a:endParaRPr>
            </a:p>
          </p:txBody>
        </p:sp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5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315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5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315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5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315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5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315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5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315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5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315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5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315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5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315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1526" grpId="0" build="p" autoUpdateAnimBg="0"/>
      <p:bldP spid="1131527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>
            <a:extLst>
              <a:ext uri="{FF2B5EF4-FFF2-40B4-BE49-F238E27FC236}">
                <a16:creationId xmlns:a16="http://schemas.microsoft.com/office/drawing/2014/main" id="{063C257D-BF19-2842-CC42-5FA96CA7DE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7620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6000" b="1" u="sng" dirty="0" err="1">
                <a:effectLst>
                  <a:glow rad="101600">
                    <a:srgbClr val="080808">
                      <a:alpha val="75000"/>
                    </a:srgbClr>
                  </a:glow>
                </a:effectLst>
                <a:latin typeface="Arial"/>
                <a:cs typeface="Arial"/>
              </a:rPr>
              <a:t>Zuck</a:t>
            </a:r>
            <a:r>
              <a:rPr lang="en-US" sz="6000" b="1" u="sng" dirty="0">
                <a:effectLst>
                  <a:glow rad="101600">
                    <a:srgbClr val="080808">
                      <a:alpha val="75000"/>
                    </a:srgbClr>
                  </a:glow>
                </a:effectLst>
                <a:latin typeface="Arial"/>
                <a:cs typeface="Arial"/>
              </a:rPr>
              <a:t> </a:t>
            </a:r>
            <a:r>
              <a:rPr lang="zh-CN" altLang="en-US" sz="6000" b="1" u="sng" dirty="0">
                <a:effectLst>
                  <a:glow rad="101600">
                    <a:srgbClr val="080808">
                      <a:alpha val="75000"/>
                    </a:srgbClr>
                  </a:glow>
                </a:effectLst>
                <a:latin typeface="Arial"/>
                <a:cs typeface="Arial"/>
              </a:rPr>
              <a:t>九十个动词</a:t>
            </a:r>
            <a:endParaRPr lang="en-US" sz="6000" b="1" dirty="0">
              <a:effectLst>
                <a:glow rad="101600">
                  <a:srgbClr val="080808">
                    <a:alpha val="75000"/>
                  </a:srgbClr>
                </a:glow>
              </a:effectLst>
              <a:latin typeface="Arial"/>
              <a:cs typeface="Arial"/>
            </a:endParaRPr>
          </a:p>
        </p:txBody>
      </p:sp>
      <p:sp>
        <p:nvSpPr>
          <p:cNvPr id="109571" name="Rectangle 3">
            <a:extLst>
              <a:ext uri="{FF2B5EF4-FFF2-40B4-BE49-F238E27FC236}">
                <a16:creationId xmlns:a16="http://schemas.microsoft.com/office/drawing/2014/main" id="{25BBDB5B-2D03-EEA0-E7EE-39CA56FCF1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2819400"/>
            <a:ext cx="7772400" cy="3276600"/>
          </a:xfrm>
        </p:spPr>
        <p:txBody>
          <a:bodyPr/>
          <a:lstStyle/>
          <a:p>
            <a:pPr algn="ctr" eaLnBrk="1" hangingPunct="1">
              <a:buFont typeface="Tahoma" charset="0"/>
              <a:buNone/>
              <a:defRPr/>
            </a:pPr>
            <a:r>
              <a:rPr lang="en-US" sz="4400" b="1" dirty="0">
                <a:effectLst>
                  <a:glow rad="101600">
                    <a:srgbClr val="080808">
                      <a:alpha val="75000"/>
                    </a:srgbClr>
                  </a:glow>
                </a:effectLst>
                <a:latin typeface="Arial"/>
                <a:cs typeface="Arial"/>
              </a:rPr>
              <a:t>如果你不能</a:t>
            </a:r>
            <a:r>
              <a:rPr lang="zh-CN" altLang="en-US" sz="4400" b="1" dirty="0">
                <a:effectLst>
                  <a:glow rad="101600">
                    <a:srgbClr val="080808">
                      <a:alpha val="75000"/>
                    </a:srgbClr>
                  </a:glow>
                </a:effectLst>
                <a:latin typeface="Arial"/>
                <a:cs typeface="Arial"/>
              </a:rPr>
              <a:t>从</a:t>
            </a:r>
            <a:r>
              <a:rPr lang="en-US" sz="4400" b="1" dirty="0">
                <a:effectLst>
                  <a:glow rad="101600">
                    <a:srgbClr val="080808">
                      <a:alpha val="75000"/>
                    </a:srgbClr>
                  </a:glow>
                </a:effectLst>
                <a:latin typeface="Arial"/>
                <a:cs typeface="Arial"/>
              </a:rPr>
              <a:t>这些</a:t>
            </a:r>
            <a:r>
              <a:rPr lang="zh-CN" altLang="en-US" sz="4400" b="1" dirty="0">
                <a:effectLst>
                  <a:glow rad="101600">
                    <a:srgbClr val="080808">
                      <a:alpha val="75000"/>
                    </a:srgbClr>
                  </a:glow>
                </a:effectLst>
                <a:latin typeface="Arial"/>
                <a:cs typeface="Arial"/>
              </a:rPr>
              <a:t>九十个</a:t>
            </a:r>
            <a:r>
              <a:rPr lang="en-US" sz="4400" b="1" dirty="0">
                <a:effectLst>
                  <a:glow rad="101600">
                    <a:srgbClr val="080808">
                      <a:alpha val="75000"/>
                    </a:srgbClr>
                  </a:glow>
                </a:effectLst>
                <a:latin typeface="Arial"/>
                <a:cs typeface="Arial"/>
              </a:rPr>
              <a:t>动词</a:t>
            </a:r>
            <a:r>
              <a:rPr lang="zh-CN" altLang="en-US" sz="4400" b="1" dirty="0">
                <a:effectLst>
                  <a:glow rad="101600">
                    <a:srgbClr val="080808">
                      <a:alpha val="75000"/>
                    </a:srgbClr>
                  </a:glow>
                </a:effectLst>
                <a:latin typeface="Arial"/>
                <a:cs typeface="Arial"/>
              </a:rPr>
              <a:t>里想出一些</a:t>
            </a:r>
            <a:r>
              <a:rPr lang="en-US" sz="4400" b="1" dirty="0">
                <a:effectLst>
                  <a:glow rad="101600">
                    <a:srgbClr val="080808">
                      <a:alpha val="75000"/>
                    </a:srgbClr>
                  </a:glow>
                </a:effectLst>
                <a:latin typeface="Arial"/>
                <a:cs typeface="Arial"/>
              </a:rPr>
              <a:t>应用</a:t>
            </a:r>
            <a:r>
              <a:rPr lang="zh-CN" altLang="en-US" sz="4400" b="1" dirty="0">
                <a:effectLst>
                  <a:glow rad="101600">
                    <a:srgbClr val="080808">
                      <a:alpha val="75000"/>
                    </a:srgbClr>
                  </a:glow>
                </a:effectLst>
                <a:latin typeface="Arial"/>
                <a:cs typeface="Arial"/>
              </a:rPr>
              <a:t>例子</a:t>
            </a:r>
            <a:r>
              <a:rPr lang="en-US" sz="4400" b="1" dirty="0">
                <a:effectLst>
                  <a:glow rad="101600">
                    <a:srgbClr val="080808">
                      <a:alpha val="75000"/>
                    </a:srgbClr>
                  </a:glow>
                </a:effectLst>
                <a:latin typeface="Arial"/>
                <a:cs typeface="Arial"/>
              </a:rPr>
              <a:t>，那么你</a:t>
            </a:r>
            <a:r>
              <a:rPr lang="zh-CN" altLang="en-US" sz="4400" b="1" dirty="0">
                <a:effectLst>
                  <a:glow rad="101600">
                    <a:srgbClr val="080808">
                      <a:alpha val="75000"/>
                    </a:srgbClr>
                  </a:glow>
                </a:effectLst>
                <a:latin typeface="Arial"/>
                <a:cs typeface="Arial"/>
              </a:rPr>
              <a:t>就</a:t>
            </a:r>
            <a:r>
              <a:rPr lang="en-US" sz="4400" b="1" dirty="0">
                <a:effectLst>
                  <a:glow rad="101600">
                    <a:srgbClr val="080808">
                      <a:alpha val="75000"/>
                    </a:srgbClr>
                  </a:glow>
                </a:effectLst>
                <a:latin typeface="Arial"/>
                <a:cs typeface="Arial"/>
              </a:rPr>
              <a:t>是没希望</a:t>
            </a:r>
            <a:r>
              <a:rPr lang="zh-CN" altLang="en-US" sz="4400" b="1" dirty="0">
                <a:effectLst>
                  <a:glow rad="101600">
                    <a:srgbClr val="080808">
                      <a:alpha val="75000"/>
                    </a:srgbClr>
                  </a:glow>
                </a:effectLst>
                <a:latin typeface="Arial"/>
                <a:cs typeface="Arial"/>
              </a:rPr>
              <a:t>了</a:t>
            </a:r>
            <a:r>
              <a:rPr lang="en-US" sz="4400" b="1" dirty="0">
                <a:effectLst>
                  <a:glow rad="101600">
                    <a:srgbClr val="080808">
                      <a:alpha val="75000"/>
                    </a:srgbClr>
                  </a:glow>
                </a:effectLst>
                <a:latin typeface="Arial"/>
                <a:cs typeface="Arial"/>
              </a:rPr>
              <a:t>！</a:t>
            </a:r>
          </a:p>
        </p:txBody>
      </p:sp>
      <p:sp>
        <p:nvSpPr>
          <p:cNvPr id="108547" name="Text Box 4">
            <a:extLst>
              <a:ext uri="{FF2B5EF4-FFF2-40B4-BE49-F238E27FC236}">
                <a16:creationId xmlns:a16="http://schemas.microsoft.com/office/drawing/2014/main" id="{C105835F-56DF-2F7C-3E5E-E520F15BAF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43925" y="76200"/>
            <a:ext cx="523875" cy="4572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b="1">
                <a:effectLst>
                  <a:glow rad="101600">
                    <a:srgbClr val="080808">
                      <a:alpha val="75000"/>
                    </a:srgbClr>
                  </a:glow>
                </a:effectLst>
                <a:latin typeface="Arial"/>
                <a:cs typeface="Arial"/>
              </a:rPr>
              <a:t>73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Title 1">
            <a:extLst>
              <a:ext uri="{FF2B5EF4-FFF2-40B4-BE49-F238E27FC236}">
                <a16:creationId xmlns:a16="http://schemas.microsoft.com/office/drawing/2014/main" id="{151F6310-DCF8-CD0F-8C8B-D56EF8515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3275" y="188913"/>
            <a:ext cx="3251200" cy="2649537"/>
          </a:xfrm>
        </p:spPr>
        <p:txBody>
          <a:bodyPr/>
          <a:lstStyle/>
          <a:p>
            <a:r>
              <a:rPr lang="en-US" altLang="en-US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Conclusion</a:t>
            </a:r>
          </a:p>
        </p:txBody>
      </p:sp>
      <p:sp>
        <p:nvSpPr>
          <p:cNvPr id="134146" name="Text Box 5">
            <a:extLst>
              <a:ext uri="{FF2B5EF4-FFF2-40B4-BE49-F238E27FC236}">
                <a16:creationId xmlns:a16="http://schemas.microsoft.com/office/drawing/2014/main" id="{E69AF871-2AA6-D10B-4634-CAFF1467C3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09000" y="76200"/>
            <a:ext cx="5270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>
                <a:solidFill>
                  <a:srgbClr val="FFFFFF"/>
                </a:solidFill>
              </a:rPr>
              <a:t>63</a:t>
            </a:r>
          </a:p>
        </p:txBody>
      </p:sp>
      <p:pic>
        <p:nvPicPr>
          <p:cNvPr id="134147" name="Picture 1" descr="HS 63 O-I-A Summary.png">
            <a:extLst>
              <a:ext uri="{FF2B5EF4-FFF2-40B4-BE49-F238E27FC236}">
                <a16:creationId xmlns:a16="http://schemas.microsoft.com/office/drawing/2014/main" id="{879BBEA0-6390-F92C-8434-F23AA40857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9324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69" name="Picture 1" descr="BSD logo large.png">
            <a:extLst>
              <a:ext uri="{FF2B5EF4-FFF2-40B4-BE49-F238E27FC236}">
                <a16:creationId xmlns:a16="http://schemas.microsoft.com/office/drawing/2014/main" id="{1BB30833-0014-F54C-06D0-7AEE7C4005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4" t="9731" r="1733" b="3699"/>
          <a:stretch>
            <a:fillRect/>
          </a:stretch>
        </p:blipFill>
        <p:spPr bwMode="auto">
          <a:xfrm>
            <a:off x="668338" y="288925"/>
            <a:ext cx="7864475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5170" name="Rectangle 1026">
            <a:extLst>
              <a:ext uri="{FF2B5EF4-FFF2-40B4-BE49-F238E27FC236}">
                <a16:creationId xmlns:a16="http://schemas.microsoft.com/office/drawing/2014/main" id="{18251175-A358-E89D-3D06-C0F5385E17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zh-CN" altLang="en-US" sz="4000" b="1">
                <a:solidFill>
                  <a:srgbClr val="FFFFFF"/>
                </a:solidFill>
                <a:ea typeface="SimSun" panose="02010600030101010101" pitchFamily="2" charset="-122"/>
              </a:rPr>
              <a:t>免费获得该讲解</a:t>
            </a:r>
            <a:r>
              <a:rPr lang="en-US" altLang="ja-JP" sz="4000" b="1">
                <a:solidFill>
                  <a:srgbClr val="FFFFFF"/>
                </a:solidFill>
                <a:cs typeface="Arial" panose="020B0604020202020204" pitchFamily="34" charset="0"/>
              </a:rPr>
              <a:t>!</a:t>
            </a:r>
            <a:endParaRPr lang="en-US" altLang="en-US" sz="1400" b="1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202757" name="Text Box 5">
            <a:extLst>
              <a:ext uri="{FF2B5EF4-FFF2-40B4-BE49-F238E27FC236}">
                <a16:creationId xmlns:a16="http://schemas.microsoft.com/office/drawing/2014/main" id="{4C4A4985-419C-A969-FC6C-F5C9EF6DD5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6900" y="2133600"/>
            <a:ext cx="7912100" cy="329247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zh-CN" altLang="en-US" sz="10500" b="1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rPr>
              <a:t>圣经学习</a:t>
            </a:r>
            <a:br>
              <a:rPr lang="zh-CN" altLang="en-US" sz="10500" b="1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rPr>
            </a:br>
            <a:r>
              <a:rPr lang="zh-CN" altLang="en-US" sz="10500" b="1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rPr>
              <a:t>下载</a:t>
            </a:r>
          </a:p>
        </p:txBody>
      </p:sp>
      <p:sp>
        <p:nvSpPr>
          <p:cNvPr id="135172" name="Rectangle 1026">
            <a:extLst>
              <a:ext uri="{FF2B5EF4-FFF2-40B4-BE49-F238E27FC236}">
                <a16:creationId xmlns:a16="http://schemas.microsoft.com/office/drawing/2014/main" id="{B511A99B-29F2-60C8-4FB9-9451C540938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6891338"/>
            <a:ext cx="9144000" cy="685800"/>
          </a:xfrm>
        </p:spPr>
        <p:txBody>
          <a:bodyPr/>
          <a:lstStyle/>
          <a:p>
            <a:pPr eaLnBrk="1" hangingPunct="1"/>
            <a:r>
              <a:rPr lang="zh-CN" altLang="en-US" sz="3200" b="1">
                <a:solidFill>
                  <a:srgbClr val="FFFFFF"/>
                </a:solidFill>
                <a:ea typeface="SimSun" panose="02010600030101010101" pitchFamily="2" charset="-122"/>
              </a:rPr>
              <a:t>圣经学习链接地址</a:t>
            </a:r>
            <a:r>
              <a:rPr lang="zh-CN" altLang="en-US" sz="3200" b="1">
                <a:solidFill>
                  <a:srgbClr val="FFFFFF"/>
                </a:solidFill>
              </a:rPr>
              <a:t> </a:t>
            </a:r>
            <a:r>
              <a:rPr lang="en-US" altLang="ja-JP" sz="3200" b="1">
                <a:solidFill>
                  <a:srgbClr val="FFFFFF"/>
                </a:solidFill>
              </a:rPr>
              <a:t>biblestudydownloads.com</a:t>
            </a:r>
            <a:endParaRPr lang="en-US" altLang="en-US" sz="1100" b="1">
              <a:solidFill>
                <a:srgbClr val="FFFFFF"/>
              </a:solidFill>
            </a:endParaRPr>
          </a:p>
        </p:txBody>
      </p:sp>
      <p:sp>
        <p:nvSpPr>
          <p:cNvPr id="135173" name="Rectangle 1026">
            <a:extLst>
              <a:ext uri="{FF2B5EF4-FFF2-40B4-BE49-F238E27FC236}">
                <a16:creationId xmlns:a16="http://schemas.microsoft.com/office/drawing/2014/main" id="{E1695E37-B658-4A3F-2E1F-76916575AF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" y="6124575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zh-CN" altLang="en-US" sz="2800" b="1">
                <a:solidFill>
                  <a:srgbClr val="FFFFFF"/>
                </a:solidFill>
                <a:ea typeface="SimSun" panose="02010600030101010101" pitchFamily="2" charset="-122"/>
              </a:rPr>
              <a:t>圣经研读材料链接地址</a:t>
            </a:r>
            <a:r>
              <a:rPr lang="zh-CN" altLang="en-US" sz="2800" b="1">
                <a:solidFill>
                  <a:srgbClr val="FFFFFF"/>
                </a:solidFill>
              </a:rPr>
              <a:t> </a:t>
            </a:r>
            <a:r>
              <a:rPr lang="en-US" altLang="ja-JP" sz="3200" b="1">
                <a:solidFill>
                  <a:srgbClr val="FFFFFF"/>
                </a:solidFill>
              </a:rPr>
              <a:t>biblestudydownloads.com</a:t>
            </a:r>
            <a:endParaRPr lang="en-US" altLang="en-US" sz="1100" b="1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Rectangle 2">
            <a:extLst>
              <a:ext uri="{FF2B5EF4-FFF2-40B4-BE49-F238E27FC236}">
                <a16:creationId xmlns:a16="http://schemas.microsoft.com/office/drawing/2014/main" id="{6EC907E4-3EA1-EFDC-5288-357C9B7275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-609600"/>
            <a:ext cx="1905000" cy="792163"/>
          </a:xfrm>
          <a:noFill/>
        </p:spPr>
        <p:txBody>
          <a:bodyPr/>
          <a:lstStyle/>
          <a:p>
            <a:pPr eaLnBrk="1" hangingPunct="1"/>
            <a:r>
              <a:rPr lang="en-US" altLang="en-US" b="1">
                <a:solidFill>
                  <a:schemeClr val="tx1"/>
                </a:solidFill>
                <a:ea typeface="ＭＳ Ｐゴシック" panose="020B0600070205080204" pitchFamily="34" charset="-128"/>
              </a:rPr>
              <a:t>Black</a:t>
            </a:r>
            <a:endParaRPr lang="en-US" altLang="en-US">
              <a:solidFill>
                <a:schemeClr val="bg1"/>
              </a:solidFill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Title 1">
            <a:extLst>
              <a:ext uri="{FF2B5EF4-FFF2-40B4-BE49-F238E27FC236}">
                <a16:creationId xmlns:a16="http://schemas.microsoft.com/office/drawing/2014/main" id="{F9DC0A66-9E7A-328F-1E3D-3D736BB7BC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323850"/>
            <a:ext cx="7848600" cy="1581150"/>
          </a:xfrm>
        </p:spPr>
        <p:txBody>
          <a:bodyPr/>
          <a:lstStyle/>
          <a:p>
            <a:pPr eaLnBrk="1" hangingPunct="1"/>
            <a:r>
              <a:rPr lang="en-US" altLang="en-US" b="1">
                <a:solidFill>
                  <a:schemeClr val="bg1"/>
                </a:solidFill>
                <a:ea typeface="ＭＳ Ｐゴシック" panose="020B0600070205080204" pitchFamily="34" charset="-128"/>
              </a:rPr>
              <a:t>为什么</a:t>
            </a:r>
            <a:r>
              <a:rPr lang="zh-CN" altLang="en-US" b="1">
                <a:solidFill>
                  <a:schemeClr val="bg1"/>
                </a:solidFill>
                <a:ea typeface="ＭＳ Ｐゴシック" panose="020B0600070205080204" pitchFamily="34" charset="-128"/>
              </a:rPr>
              <a:t>有那么</a:t>
            </a:r>
            <a:r>
              <a:rPr lang="en-US" altLang="en-US" b="1">
                <a:solidFill>
                  <a:schemeClr val="bg1"/>
                </a:solidFill>
                <a:ea typeface="ＭＳ Ｐゴシック" panose="020B0600070205080204" pitchFamily="34" charset="-128"/>
              </a:rPr>
              <a:t>多的</a:t>
            </a:r>
            <a:r>
              <a:rPr lang="zh-CN" altLang="en-US" b="1">
                <a:solidFill>
                  <a:schemeClr val="bg1"/>
                </a:solidFill>
                <a:ea typeface="ＭＳ Ｐゴシック" panose="020B0600070205080204" pitchFamily="34" charset="-128"/>
              </a:rPr>
              <a:t>传道</a:t>
            </a:r>
            <a:r>
              <a:rPr lang="en-US" altLang="en-US" b="1">
                <a:solidFill>
                  <a:schemeClr val="bg1"/>
                </a:solidFill>
                <a:ea typeface="ＭＳ Ｐゴシック" panose="020B0600070205080204" pitchFamily="34" charset="-128"/>
              </a:rPr>
              <a:t>无法</a:t>
            </a:r>
            <a:r>
              <a:rPr lang="zh-CN" altLang="en-US" b="1">
                <a:solidFill>
                  <a:schemeClr val="bg1"/>
                </a:solidFill>
                <a:ea typeface="ＭＳ Ｐゴシック" panose="020B0600070205080204" pitchFamily="34" charset="-128"/>
              </a:rPr>
              <a:t>帮会众们应</a:t>
            </a:r>
            <a:r>
              <a:rPr lang="en-US" altLang="en-US" b="1">
                <a:solidFill>
                  <a:schemeClr val="bg1"/>
                </a:solidFill>
                <a:ea typeface="ＭＳ Ｐゴシック" panose="020B0600070205080204" pitchFamily="34" charset="-128"/>
              </a:rPr>
              <a:t>用</a:t>
            </a:r>
            <a:r>
              <a:rPr lang="zh-CN" altLang="en-US" b="1">
                <a:solidFill>
                  <a:schemeClr val="bg1"/>
                </a:solidFill>
                <a:ea typeface="ＭＳ Ｐゴシック" panose="020B0600070205080204" pitchFamily="34" charset="-128"/>
              </a:rPr>
              <a:t>经</a:t>
            </a:r>
            <a:r>
              <a:rPr lang="en-US" altLang="en-US" b="1">
                <a:solidFill>
                  <a:schemeClr val="bg1"/>
                </a:solidFill>
                <a:ea typeface="ＭＳ Ｐゴシック" panose="020B0600070205080204" pitchFamily="34" charset="-128"/>
              </a:rPr>
              <a:t>文？</a:t>
            </a:r>
          </a:p>
        </p:txBody>
      </p:sp>
      <p:pic>
        <p:nvPicPr>
          <p:cNvPr id="108546" name="Picture 3" descr="worship-5.jpg">
            <a:extLst>
              <a:ext uri="{FF2B5EF4-FFF2-40B4-BE49-F238E27FC236}">
                <a16:creationId xmlns:a16="http://schemas.microsoft.com/office/drawing/2014/main" id="{84C4C9BD-764A-20D6-420E-64C3790AFF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6350" y="2379663"/>
            <a:ext cx="3778250" cy="409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69" name="Picture 2" descr="ISCBG032">
            <a:extLst>
              <a:ext uri="{FF2B5EF4-FFF2-40B4-BE49-F238E27FC236}">
                <a16:creationId xmlns:a16="http://schemas.microsoft.com/office/drawing/2014/main" id="{0697F6E8-49A6-F093-DDD5-4146A39CDB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60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9" name="Text Box 11">
            <a:extLst>
              <a:ext uri="{FF2B5EF4-FFF2-40B4-BE49-F238E27FC236}">
                <a16:creationId xmlns:a16="http://schemas.microsoft.com/office/drawing/2014/main" id="{E7E10A82-2EC5-2840-CBEF-44D33AC2E9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212725"/>
            <a:ext cx="822960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marL="803275" indent="-80327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AutoNum type="alphaUcPeriod"/>
            </a:pPr>
            <a:r>
              <a:rPr lang="zh-CN" altLang="en-US" sz="4000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cs typeface="Arial" panose="020B0604020202020204" pitchFamily="34" charset="0"/>
              </a:rPr>
              <a:t>祈求有个谦</a:t>
            </a:r>
            <a:r>
              <a:rPr lang="en-US" altLang="en-US" sz="4000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cs typeface="Arial" panose="020B0604020202020204" pitchFamily="34" charset="0"/>
              </a:rPr>
              <a:t>卑</a:t>
            </a:r>
            <a:r>
              <a:rPr lang="zh-CN" altLang="en-US" sz="4000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cs typeface="Arial" panose="020B0604020202020204" pitchFamily="34" charset="0"/>
              </a:rPr>
              <a:t>的灵</a:t>
            </a:r>
            <a:endParaRPr lang="en-US" altLang="ja-JP" sz="4000" b="1">
              <a:solidFill>
                <a:schemeClr val="bg1"/>
              </a:solidFill>
              <a:effectLst>
                <a:outerShdw blurRad="38100" dist="38100" dir="2700000" algn="tl">
                  <a:srgbClr val="808080"/>
                </a:outerShdw>
              </a:effectLst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 typeface="Arial" panose="020B0604020202020204" pitchFamily="34" charset="0"/>
              <a:buAutoNum type="alphaUcPeriod"/>
            </a:pPr>
            <a:r>
              <a:rPr lang="en-US" altLang="en-US" sz="4000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cs typeface="Arial" panose="020B0604020202020204" pitchFamily="34" charset="0"/>
              </a:rPr>
              <a:t>按照 1 </a:t>
            </a:r>
            <a:r>
              <a:rPr lang="zh-CN" altLang="en-US" sz="4000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cs typeface="Arial" panose="020B0604020202020204" pitchFamily="34" charset="0"/>
              </a:rPr>
              <a:t>到</a:t>
            </a:r>
            <a:r>
              <a:rPr lang="en-US" altLang="zh-CN" sz="4000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GB" altLang="zh-CN" sz="4000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cs typeface="Arial" panose="020B0604020202020204" pitchFamily="34" charset="0"/>
              </a:rPr>
              <a:t>6 </a:t>
            </a:r>
            <a:r>
              <a:rPr lang="zh-CN" altLang="en-US" sz="4000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cs typeface="Arial" panose="020B0604020202020204" pitchFamily="34" charset="0"/>
              </a:rPr>
              <a:t>的</a:t>
            </a:r>
            <a:r>
              <a:rPr lang="en-US" altLang="en-US" sz="4000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cs typeface="Arial" panose="020B0604020202020204" pitchFamily="34" charset="0"/>
              </a:rPr>
              <a:t>步骤</a:t>
            </a:r>
            <a:r>
              <a:rPr lang="en-US" altLang="ja-JP" sz="4000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zh-CN" altLang="en-US" sz="4000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cs typeface="Arial" panose="020B0604020202020204" pitchFamily="34" charset="0"/>
              </a:rPr>
              <a:t>（</a:t>
            </a:r>
            <a:r>
              <a:rPr lang="en-US" altLang="ja-JP" sz="4000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cs typeface="Arial" panose="020B0604020202020204" pitchFamily="34" charset="0"/>
              </a:rPr>
              <a:t>27-28</a:t>
            </a:r>
            <a:r>
              <a:rPr lang="zh-CN" altLang="en-US" sz="4000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cs typeface="Arial" panose="020B0604020202020204" pitchFamily="34" charset="0"/>
              </a:rPr>
              <a:t>页</a:t>
            </a:r>
            <a:r>
              <a:rPr lang="en-US" altLang="ja-JP" sz="4000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cs typeface="Arial" panose="020B0604020202020204" pitchFamily="34" charset="0"/>
              </a:rPr>
              <a:t>)</a:t>
            </a:r>
            <a:endParaRPr lang="en-US" altLang="en-US" sz="4000" b="1">
              <a:solidFill>
                <a:schemeClr val="bg1"/>
              </a:solidFill>
              <a:effectLst>
                <a:outerShdw blurRad="38100" dist="38100" dir="2700000" algn="tl">
                  <a:srgbClr val="808080"/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109571" name="Text Box 12">
            <a:extLst>
              <a:ext uri="{FF2B5EF4-FFF2-40B4-BE49-F238E27FC236}">
                <a16:creationId xmlns:a16="http://schemas.microsoft.com/office/drawing/2014/main" id="{6AE28EF3-E5F1-C71C-3C37-E0459F333C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58200" y="762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chemeClr val="bg1"/>
                </a:solidFill>
                <a:cs typeface="Arial" panose="020B0604020202020204" pitchFamily="34" charset="0"/>
              </a:rPr>
              <a:t>70</a:t>
            </a:r>
          </a:p>
        </p:txBody>
      </p:sp>
      <p:sp>
        <p:nvSpPr>
          <p:cNvPr id="109572" name="Rectangle 14">
            <a:extLst>
              <a:ext uri="{FF2B5EF4-FFF2-40B4-BE49-F238E27FC236}">
                <a16:creationId xmlns:a16="http://schemas.microsoft.com/office/drawing/2014/main" id="{976C7A49-004A-96D4-99A3-2EFF6F20A20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 rot="16200000">
            <a:off x="-3009900" y="3009900"/>
            <a:ext cx="6858000" cy="838200"/>
          </a:xfrm>
          <a:solidFill>
            <a:schemeClr val="accent1"/>
          </a:solidFill>
        </p:spPr>
        <p:txBody>
          <a:bodyPr/>
          <a:lstStyle/>
          <a:p>
            <a:pPr eaLnBrk="1" hangingPunct="1"/>
            <a:r>
              <a:rPr lang="zh-CN" altLang="en-US" b="1">
                <a:solidFill>
                  <a:srgbClr val="FF0000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应用经文</a:t>
            </a:r>
            <a:endParaRPr lang="en-US" altLang="en-US" b="1">
              <a:solidFill>
                <a:srgbClr val="FF0000"/>
              </a:solidFill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7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84" name="Rectangle 4">
            <a:extLst>
              <a:ext uri="{FF2B5EF4-FFF2-40B4-BE49-F238E27FC236}">
                <a16:creationId xmlns:a16="http://schemas.microsoft.com/office/drawing/2014/main" id="{ABB219C9-B73D-132E-C8D7-328574DB29F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943600" y="533400"/>
            <a:ext cx="3200400" cy="4114800"/>
          </a:xfrm>
        </p:spPr>
        <p:txBody>
          <a:bodyPr/>
          <a:lstStyle/>
          <a:p>
            <a:pPr eaLnBrk="1" hangingPunct="1"/>
            <a:r>
              <a:rPr lang="zh-CN" altLang="en-US" sz="5400" b="1">
                <a:solidFill>
                  <a:schemeClr val="accent2"/>
                </a:solidFill>
                <a:ea typeface="ＭＳ Ｐゴシック" panose="020B0600070205080204" pitchFamily="34" charset="-128"/>
              </a:rPr>
              <a:t>首先应用你生活中的例子</a:t>
            </a:r>
            <a:r>
              <a:rPr lang="en-US" altLang="ja-JP" sz="5400" b="1">
                <a:solidFill>
                  <a:schemeClr val="accent2"/>
                </a:solidFill>
                <a:ea typeface="ＭＳ Ｐゴシック" panose="020B0600070205080204" pitchFamily="34" charset="-128"/>
              </a:rPr>
              <a:t>!</a:t>
            </a:r>
            <a:endParaRPr lang="en-US" altLang="en-US" sz="5400" b="1">
              <a:solidFill>
                <a:schemeClr val="accent2"/>
              </a:solidFill>
              <a:ea typeface="ＭＳ Ｐゴシック" panose="020B0600070205080204" pitchFamily="34" charset="-128"/>
            </a:endParaRPr>
          </a:p>
        </p:txBody>
      </p:sp>
      <p:pic>
        <p:nvPicPr>
          <p:cNvPr id="111619" name="Picture 5" descr="MSSConviction">
            <a:extLst>
              <a:ext uri="{FF2B5EF4-FFF2-40B4-BE49-F238E27FC236}">
                <a16:creationId xmlns:a16="http://schemas.microsoft.com/office/drawing/2014/main" id="{2BB8D828-4C34-8640-7EEB-43457919C6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89" t="67708" r="14066" b="2267"/>
          <a:stretch>
            <a:fillRect/>
          </a:stretch>
        </p:blipFill>
        <p:spPr bwMode="auto">
          <a:xfrm>
            <a:off x="0" y="0"/>
            <a:ext cx="56261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1620" name="Rectangle 6">
            <a:extLst>
              <a:ext uri="{FF2B5EF4-FFF2-40B4-BE49-F238E27FC236}">
                <a16:creationId xmlns:a16="http://schemas.microsoft.com/office/drawing/2014/main" id="{9112754B-0A02-F4CF-299F-7280F609A76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0" y="6019800"/>
            <a:ext cx="8077200" cy="6858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zh-CN" altLang="en-US" sz="2400" b="1" i="1">
                <a:ea typeface="ＭＳ Ｐゴシック" panose="020B0600070205080204" pitchFamily="34" charset="-128"/>
              </a:rPr>
              <a:t>“各位，这是个超好的讲道，</a:t>
            </a:r>
            <a:r>
              <a:rPr lang="en-US" altLang="zh-CN" sz="2400" b="1" i="1">
                <a:ea typeface="ＭＳ Ｐゴシック" panose="020B0600070205080204" pitchFamily="34" charset="-128"/>
              </a:rPr>
              <a:t> </a:t>
            </a:r>
            <a:r>
              <a:rPr lang="zh-CN" altLang="en-US" sz="2400" b="1" i="1">
                <a:ea typeface="ＭＳ Ｐゴシック" panose="020B0600070205080204" pitchFamily="34" charset="-128"/>
              </a:rPr>
              <a:t>但我确定我不能把它讲完！</a:t>
            </a:r>
            <a:endParaRPr lang="en-US" altLang="en-US" sz="2400" b="1" i="1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68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08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5" name="Picture 2" descr="ISCBG032">
            <a:extLst>
              <a:ext uri="{FF2B5EF4-FFF2-40B4-BE49-F238E27FC236}">
                <a16:creationId xmlns:a16="http://schemas.microsoft.com/office/drawing/2014/main" id="{8B6A3F4E-A68B-335F-932D-B27E342071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60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48259" name="Text Box 3">
            <a:extLst>
              <a:ext uri="{FF2B5EF4-FFF2-40B4-BE49-F238E27FC236}">
                <a16:creationId xmlns:a16="http://schemas.microsoft.com/office/drawing/2014/main" id="{096BC8C2-4359-212F-FEC1-F5602933E3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212725"/>
            <a:ext cx="8229600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marL="803275" indent="-80327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AutoNum type="alphaUcPeriod"/>
            </a:pPr>
            <a:r>
              <a:rPr lang="zh-CN" altLang="en-US" sz="4000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cs typeface="Arial" panose="020B0604020202020204" pitchFamily="34" charset="0"/>
              </a:rPr>
              <a:t>祈求有个谦</a:t>
            </a:r>
            <a:r>
              <a:rPr lang="en-US" altLang="en-US" sz="4000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cs typeface="Arial" panose="020B0604020202020204" pitchFamily="34" charset="0"/>
              </a:rPr>
              <a:t>卑</a:t>
            </a:r>
            <a:r>
              <a:rPr lang="zh-CN" altLang="en-US" sz="4000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cs typeface="Arial" panose="020B0604020202020204" pitchFamily="34" charset="0"/>
              </a:rPr>
              <a:t>的灵</a:t>
            </a:r>
            <a:endParaRPr lang="en-US" altLang="ja-JP" sz="4000" b="1">
              <a:solidFill>
                <a:schemeClr val="bg1"/>
              </a:solidFill>
              <a:effectLst>
                <a:outerShdw blurRad="38100" dist="38100" dir="2700000" algn="tl">
                  <a:srgbClr val="808080"/>
                </a:outerShdw>
              </a:effectLst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 typeface="Arial" panose="020B0604020202020204" pitchFamily="34" charset="0"/>
              <a:buAutoNum type="alphaUcPeriod"/>
            </a:pPr>
            <a:r>
              <a:rPr lang="en-US" altLang="en-US" sz="4000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cs typeface="Arial" panose="020B0604020202020204" pitchFamily="34" charset="0"/>
              </a:rPr>
              <a:t>按照 1 </a:t>
            </a:r>
            <a:r>
              <a:rPr lang="zh-CN" altLang="en-US" sz="4000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cs typeface="Arial" panose="020B0604020202020204" pitchFamily="34" charset="0"/>
              </a:rPr>
              <a:t>到</a:t>
            </a:r>
            <a:r>
              <a:rPr lang="en-US" altLang="zh-CN" sz="4000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GB" altLang="zh-CN" sz="4000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cs typeface="Arial" panose="020B0604020202020204" pitchFamily="34" charset="0"/>
              </a:rPr>
              <a:t>6 </a:t>
            </a:r>
            <a:r>
              <a:rPr lang="zh-CN" altLang="en-US" sz="4000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cs typeface="Arial" panose="020B0604020202020204" pitchFamily="34" charset="0"/>
              </a:rPr>
              <a:t>的</a:t>
            </a:r>
            <a:r>
              <a:rPr lang="en-US" altLang="en-US" sz="4000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cs typeface="Arial" panose="020B0604020202020204" pitchFamily="34" charset="0"/>
              </a:rPr>
              <a:t>步骤</a:t>
            </a:r>
            <a:r>
              <a:rPr lang="en-US" altLang="ja-JP" sz="4000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cs typeface="Arial" panose="020B0604020202020204" pitchFamily="34" charset="0"/>
              </a:rPr>
              <a:t> (27-28</a:t>
            </a:r>
            <a:r>
              <a:rPr lang="zh-CN" altLang="en-US" sz="4000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cs typeface="Arial" panose="020B0604020202020204" pitchFamily="34" charset="0"/>
              </a:rPr>
              <a:t>页</a:t>
            </a:r>
            <a:r>
              <a:rPr lang="en-US" altLang="ja-JP" sz="4000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cs typeface="Arial" panose="020B0604020202020204" pitchFamily="34" charset="0"/>
              </a:rPr>
              <a:t>)</a:t>
            </a:r>
          </a:p>
          <a:p>
            <a:pPr eaLnBrk="1" hangingPunct="1">
              <a:spcBef>
                <a:spcPct val="50000"/>
              </a:spcBef>
              <a:buFont typeface="Arial" panose="020B0604020202020204" pitchFamily="34" charset="0"/>
              <a:buAutoNum type="alphaUcPeriod"/>
            </a:pPr>
            <a:r>
              <a:rPr lang="en-US" altLang="en-US" sz="4000" b="1" u="sng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cs typeface="Arial" panose="020B0604020202020204" pitchFamily="34" charset="0"/>
              </a:rPr>
              <a:t>在你的生活中</a:t>
            </a:r>
            <a:r>
              <a:rPr lang="zh-CN" altLang="en-US" sz="4000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cs typeface="Arial" panose="020B0604020202020204" pitchFamily="34" charset="0"/>
              </a:rPr>
              <a:t>里</a:t>
            </a:r>
            <a:r>
              <a:rPr lang="en-US" altLang="en-US" sz="4000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cs typeface="Arial" panose="020B0604020202020204" pitchFamily="34" charset="0"/>
              </a:rPr>
              <a:t>参阅</a:t>
            </a:r>
            <a:r>
              <a:rPr lang="zh-CN" altLang="en-US" sz="4000" b="1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cs typeface="Arial" panose="020B0604020202020204" pitchFamily="34" charset="0"/>
              </a:rPr>
              <a:t>讲道的概念</a:t>
            </a:r>
            <a:r>
              <a:rPr lang="en-US" altLang="ja-JP" sz="4000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cs typeface="Arial" panose="020B0604020202020204" pitchFamily="34" charset="0"/>
              </a:rPr>
              <a:t>CPS (71</a:t>
            </a:r>
            <a:r>
              <a:rPr lang="zh-CN" altLang="en-US" sz="4000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cs typeface="Arial" panose="020B0604020202020204" pitchFamily="34" charset="0"/>
              </a:rPr>
              <a:t>页</a:t>
            </a:r>
            <a:r>
              <a:rPr lang="en-US" altLang="ja-JP" sz="4000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cs typeface="Arial" panose="020B0604020202020204" pitchFamily="34" charset="0"/>
              </a:rPr>
              <a:t>)</a:t>
            </a:r>
          </a:p>
          <a:p>
            <a:pPr eaLnBrk="1" hangingPunct="1">
              <a:spcBef>
                <a:spcPct val="50000"/>
              </a:spcBef>
              <a:buFont typeface="Arial" panose="020B0604020202020204" pitchFamily="34" charset="0"/>
              <a:buAutoNum type="alphaUcPeriod"/>
            </a:pPr>
            <a:r>
              <a:rPr lang="zh-CN" altLang="en-US" sz="4000" b="1" u="sng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cs typeface="Arial" panose="020B0604020202020204" pitchFamily="34" charset="0"/>
              </a:rPr>
              <a:t>在他人的生活中</a:t>
            </a:r>
            <a:r>
              <a:rPr lang="zh-CN" altLang="en-US" sz="4000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cs typeface="Arial" panose="020B0604020202020204" pitchFamily="34" charset="0"/>
              </a:rPr>
              <a:t>里</a:t>
            </a:r>
            <a:r>
              <a:rPr lang="en-US" altLang="en-US" sz="4000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cs typeface="Arial" panose="020B0604020202020204" pitchFamily="34" charset="0"/>
              </a:rPr>
              <a:t>参阅</a:t>
            </a:r>
            <a:r>
              <a:rPr lang="zh-CN" altLang="en-US" sz="4000" b="1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cs typeface="Arial" panose="020B0604020202020204" pitchFamily="34" charset="0"/>
              </a:rPr>
              <a:t>讲道的概念</a:t>
            </a:r>
            <a:r>
              <a:rPr lang="en-US" altLang="ja-JP" sz="4000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cs typeface="Arial" panose="020B0604020202020204" pitchFamily="34" charset="0"/>
              </a:rPr>
              <a:t>CPS (71</a:t>
            </a:r>
            <a:r>
              <a:rPr lang="zh-CN" altLang="en-US" sz="4000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cs typeface="Arial" panose="020B0604020202020204" pitchFamily="34" charset="0"/>
              </a:rPr>
              <a:t>页</a:t>
            </a:r>
            <a:r>
              <a:rPr lang="en-US" altLang="ja-JP" sz="4000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cs typeface="Arial" panose="020B0604020202020204" pitchFamily="34" charset="0"/>
              </a:rPr>
              <a:t>)</a:t>
            </a:r>
          </a:p>
          <a:p>
            <a:pPr eaLnBrk="1" hangingPunct="1">
              <a:spcBef>
                <a:spcPct val="50000"/>
              </a:spcBef>
              <a:buFont typeface="Arial" panose="020B0604020202020204" pitchFamily="34" charset="0"/>
              <a:buAutoNum type="alphaUcPeriod"/>
            </a:pPr>
            <a:endParaRPr lang="en-US" altLang="en-US" sz="4000" b="1">
              <a:solidFill>
                <a:schemeClr val="bg1"/>
              </a:solidFill>
              <a:effectLst>
                <a:outerShdw blurRad="38100" dist="38100" dir="2700000" algn="tl">
                  <a:srgbClr val="808080"/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113667" name="Text Box 4">
            <a:extLst>
              <a:ext uri="{FF2B5EF4-FFF2-40B4-BE49-F238E27FC236}">
                <a16:creationId xmlns:a16="http://schemas.microsoft.com/office/drawing/2014/main" id="{746B5BFD-C896-3946-6E7C-45244D657D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58200" y="762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chemeClr val="bg1"/>
                </a:solidFill>
                <a:cs typeface="Arial" panose="020B0604020202020204" pitchFamily="34" charset="0"/>
              </a:rPr>
              <a:t>70</a:t>
            </a:r>
          </a:p>
        </p:txBody>
      </p:sp>
      <p:sp>
        <p:nvSpPr>
          <p:cNvPr id="113668" name="Rectangle 5">
            <a:extLst>
              <a:ext uri="{FF2B5EF4-FFF2-40B4-BE49-F238E27FC236}">
                <a16:creationId xmlns:a16="http://schemas.microsoft.com/office/drawing/2014/main" id="{97A962F4-C9F0-67D8-CEBA-95B46225D1F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 rot="16200000">
            <a:off x="-3009900" y="3009900"/>
            <a:ext cx="6858000" cy="838200"/>
          </a:xfrm>
          <a:solidFill>
            <a:schemeClr val="accent1"/>
          </a:solidFill>
        </p:spPr>
        <p:txBody>
          <a:bodyPr/>
          <a:lstStyle/>
          <a:p>
            <a:pPr eaLnBrk="1" hangingPunct="1"/>
            <a:r>
              <a:rPr lang="zh-CN" altLang="en-US" b="1">
                <a:solidFill>
                  <a:srgbClr val="FF0000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应用经文</a:t>
            </a:r>
            <a:endParaRPr lang="en-US" altLang="en-US" b="1">
              <a:solidFill>
                <a:srgbClr val="FF0000"/>
              </a:solidFill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48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248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248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248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825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0562" name="Rectangle 2">
            <a:extLst>
              <a:ext uri="{FF2B5EF4-FFF2-40B4-BE49-F238E27FC236}">
                <a16:creationId xmlns:a16="http://schemas.microsoft.com/office/drawing/2014/main" id="{7DCE383E-9769-F7C3-67CF-F846B6D8316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09600" y="381000"/>
            <a:ext cx="7772400" cy="1905000"/>
          </a:xfrm>
          <a:solidFill>
            <a:schemeClr val="bg2"/>
          </a:solidFill>
        </p:spPr>
        <p:txBody>
          <a:bodyPr/>
          <a:lstStyle/>
          <a:p>
            <a:r>
              <a:rPr lang="en-US" altLang="en-US" sz="5400">
                <a:ea typeface="ＭＳ Ｐゴシック" panose="020B0600070205080204" pitchFamily="34" charset="-128"/>
              </a:rPr>
              <a:t>		</a:t>
            </a:r>
            <a:r>
              <a:rPr lang="zh-CN" altLang="en-US" sz="5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在生活的领域里</a:t>
            </a:r>
            <a:br>
              <a:rPr lang="en-GB" altLang="zh-CN" sz="5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r>
              <a:rPr lang="zh-CN" altLang="en-US" sz="5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应用圣经</a:t>
            </a:r>
            <a:r>
              <a:rPr lang="en-US" altLang="ja-JP" sz="5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endParaRPr lang="en-US" altLang="en-US" sz="5400">
              <a:solidFill>
                <a:schemeClr val="tx1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090563" name="Rectangle 3">
            <a:extLst>
              <a:ext uri="{FF2B5EF4-FFF2-40B4-BE49-F238E27FC236}">
                <a16:creationId xmlns:a16="http://schemas.microsoft.com/office/drawing/2014/main" id="{40EBA1EC-5328-753C-2AEE-B70943579072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685800" y="1447800"/>
            <a:ext cx="7772400" cy="4724400"/>
          </a:xfrm>
          <a:effectLst/>
        </p:spPr>
        <p:txBody>
          <a:bodyPr/>
          <a:lstStyle/>
          <a:p>
            <a:pPr marL="609600" indent="-609600" algn="l">
              <a:buFont typeface="Arial" charset="0"/>
              <a:buAutoNum type="alphaUcPeriod"/>
              <a:defRPr/>
            </a:pPr>
            <a:r>
              <a:rPr lang="zh-CN" altLang="en-US" sz="4000" b="1">
                <a:ea typeface="ＭＳ Ｐゴシック" charset="0"/>
                <a:cs typeface="Arial" charset="0"/>
              </a:rPr>
              <a:t>你与神的关系</a:t>
            </a:r>
            <a:endParaRPr lang="en-US" altLang="ja-JP" sz="4000" b="1">
              <a:ea typeface="ＭＳ Ｐゴシック" charset="0"/>
              <a:cs typeface="Arial" charset="0"/>
            </a:endParaRPr>
          </a:p>
          <a:p>
            <a:pPr marL="609600" indent="-609600" algn="l">
              <a:buFont typeface="Arial" charset="0"/>
              <a:buAutoNum type="alphaUcPeriod"/>
              <a:defRPr/>
            </a:pPr>
            <a:r>
              <a:rPr lang="zh-CN" altLang="en-US" sz="4000" b="1">
                <a:ea typeface="ＭＳ Ｐゴシック" charset="0"/>
                <a:cs typeface="Arial" charset="0"/>
              </a:rPr>
              <a:t>你与你自己的关系</a:t>
            </a:r>
            <a:endParaRPr lang="en-US" altLang="ja-JP" sz="4000" b="1">
              <a:ea typeface="ＭＳ Ｐゴシック" charset="0"/>
              <a:cs typeface="Arial" charset="0"/>
            </a:endParaRPr>
          </a:p>
          <a:p>
            <a:pPr marL="609600" indent="-609600" algn="l">
              <a:buFont typeface="Arial" charset="0"/>
              <a:buAutoNum type="alphaUcPeriod"/>
              <a:defRPr/>
            </a:pPr>
            <a:r>
              <a:rPr lang="zh-CN" altLang="en-US" sz="4000" b="1">
                <a:ea typeface="ＭＳ Ｐゴシック" charset="0"/>
                <a:cs typeface="Arial" charset="0"/>
              </a:rPr>
              <a:t>你与他人的关系</a:t>
            </a:r>
            <a:endParaRPr lang="en-US" altLang="ja-JP" sz="4000" b="1">
              <a:ea typeface="ＭＳ Ｐゴシック" charset="0"/>
              <a:cs typeface="Arial" charset="0"/>
            </a:endParaRPr>
          </a:p>
          <a:p>
            <a:pPr marL="609600" indent="-609600" algn="l">
              <a:buFont typeface="Arial" charset="0"/>
              <a:buAutoNum type="alphaUcPeriod"/>
              <a:defRPr/>
            </a:pPr>
            <a:r>
              <a:rPr lang="zh-CN" altLang="en-US" sz="4000" b="1">
                <a:ea typeface="ＭＳ Ｐゴシック" charset="0"/>
                <a:cs typeface="Arial" charset="0"/>
              </a:rPr>
              <a:t>你与敌人的关系</a:t>
            </a:r>
            <a:endParaRPr lang="en-US" sz="4000" b="1">
              <a:ea typeface="ＭＳ Ｐゴシック" charset="0"/>
              <a:cs typeface="Arial" charset="0"/>
            </a:endParaRPr>
          </a:p>
        </p:txBody>
      </p:sp>
      <p:sp>
        <p:nvSpPr>
          <p:cNvPr id="115715" name="Text Box 4">
            <a:extLst>
              <a:ext uri="{FF2B5EF4-FFF2-40B4-BE49-F238E27FC236}">
                <a16:creationId xmlns:a16="http://schemas.microsoft.com/office/drawing/2014/main" id="{F1BBEF1D-86D5-096D-7ECA-14BAF506AF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58200" y="76200"/>
            <a:ext cx="609600" cy="4572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chemeClr val="bg1"/>
                </a:solidFill>
                <a:cs typeface="Arial" panose="020B0604020202020204" pitchFamily="34" charset="0"/>
              </a:rPr>
              <a:t>71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0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090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0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1090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0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1090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0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1090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056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1" name="Picture 2" descr="ISCBG032">
            <a:extLst>
              <a:ext uri="{FF2B5EF4-FFF2-40B4-BE49-F238E27FC236}">
                <a16:creationId xmlns:a16="http://schemas.microsoft.com/office/drawing/2014/main" id="{0364BA68-2E76-28FE-0F34-A60DD500AB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60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50307" name="Text Box 3">
            <a:extLst>
              <a:ext uri="{FF2B5EF4-FFF2-40B4-BE49-F238E27FC236}">
                <a16:creationId xmlns:a16="http://schemas.microsoft.com/office/drawing/2014/main" id="{4DB3289F-7287-090B-902C-D26657473A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228600"/>
            <a:ext cx="8229600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marL="803275" indent="-80327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AutoNum type="alphaUcPeriod"/>
            </a:pPr>
            <a:r>
              <a:rPr lang="zh-CN" altLang="en-US" sz="4000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cs typeface="Arial" panose="020B0604020202020204" pitchFamily="34" charset="0"/>
              </a:rPr>
              <a:t>祈求有个谦</a:t>
            </a:r>
            <a:r>
              <a:rPr lang="en-US" altLang="en-US" sz="4000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cs typeface="Arial" panose="020B0604020202020204" pitchFamily="34" charset="0"/>
              </a:rPr>
              <a:t>卑</a:t>
            </a:r>
            <a:r>
              <a:rPr lang="zh-CN" altLang="en-US" sz="4000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cs typeface="Arial" panose="020B0604020202020204" pitchFamily="34" charset="0"/>
              </a:rPr>
              <a:t>的灵</a:t>
            </a:r>
            <a:endParaRPr lang="en-US" altLang="ja-JP" sz="4000" b="1">
              <a:solidFill>
                <a:schemeClr val="bg1"/>
              </a:solidFill>
              <a:effectLst>
                <a:outerShdw blurRad="38100" dist="38100" dir="2700000" algn="tl">
                  <a:srgbClr val="808080"/>
                </a:outerShdw>
              </a:effectLst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 typeface="Arial" panose="020B0604020202020204" pitchFamily="34" charset="0"/>
              <a:buAutoNum type="alphaUcPeriod"/>
            </a:pPr>
            <a:r>
              <a:rPr lang="en-US" altLang="en-US" sz="4000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cs typeface="Arial" panose="020B0604020202020204" pitchFamily="34" charset="0"/>
              </a:rPr>
              <a:t>按照 1 </a:t>
            </a:r>
            <a:r>
              <a:rPr lang="zh-CN" altLang="en-US" sz="4000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cs typeface="Arial" panose="020B0604020202020204" pitchFamily="34" charset="0"/>
              </a:rPr>
              <a:t>到</a:t>
            </a:r>
            <a:r>
              <a:rPr lang="en-US" altLang="zh-CN" sz="4000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GB" altLang="zh-CN" sz="4000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cs typeface="Arial" panose="020B0604020202020204" pitchFamily="34" charset="0"/>
              </a:rPr>
              <a:t>6 </a:t>
            </a:r>
            <a:r>
              <a:rPr lang="zh-CN" altLang="en-US" sz="4000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cs typeface="Arial" panose="020B0604020202020204" pitchFamily="34" charset="0"/>
              </a:rPr>
              <a:t>的</a:t>
            </a:r>
            <a:r>
              <a:rPr lang="en-US" altLang="en-US" sz="4000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cs typeface="Arial" panose="020B0604020202020204" pitchFamily="34" charset="0"/>
              </a:rPr>
              <a:t>步骤</a:t>
            </a:r>
            <a:r>
              <a:rPr lang="en-US" altLang="ja-JP" sz="4000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cs typeface="Arial" panose="020B0604020202020204" pitchFamily="34" charset="0"/>
              </a:rPr>
              <a:t> (27-28</a:t>
            </a:r>
            <a:r>
              <a:rPr lang="zh-CN" altLang="en-US" sz="4000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cs typeface="Arial" panose="020B0604020202020204" pitchFamily="34" charset="0"/>
              </a:rPr>
              <a:t>页</a:t>
            </a:r>
            <a:r>
              <a:rPr lang="en-US" altLang="ja-JP" sz="4000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cs typeface="Arial" panose="020B0604020202020204" pitchFamily="34" charset="0"/>
              </a:rPr>
              <a:t>)</a:t>
            </a:r>
          </a:p>
          <a:p>
            <a:pPr eaLnBrk="1" hangingPunct="1">
              <a:spcBef>
                <a:spcPct val="50000"/>
              </a:spcBef>
              <a:buFont typeface="Arial" panose="020B0604020202020204" pitchFamily="34" charset="0"/>
              <a:buAutoNum type="alphaUcPeriod"/>
            </a:pPr>
            <a:r>
              <a:rPr lang="en-US" altLang="en-US" sz="4000" b="1" u="sng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cs typeface="Arial" panose="020B0604020202020204" pitchFamily="34" charset="0"/>
              </a:rPr>
              <a:t>在你的生活中</a:t>
            </a:r>
            <a:r>
              <a:rPr lang="en-US" altLang="en-US" sz="4000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cs typeface="Arial" panose="020B0604020202020204" pitchFamily="34" charset="0"/>
              </a:rPr>
              <a:t>的关系</a:t>
            </a:r>
            <a:r>
              <a:rPr lang="zh-CN" altLang="en-US" sz="4000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cs typeface="Arial" panose="020B0604020202020204" pitchFamily="34" charset="0"/>
              </a:rPr>
              <a:t>里</a:t>
            </a:r>
            <a:r>
              <a:rPr lang="en-US" altLang="en-US" sz="4000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cs typeface="Arial" panose="020B0604020202020204" pitchFamily="34" charset="0"/>
              </a:rPr>
              <a:t>参阅</a:t>
            </a:r>
            <a:r>
              <a:rPr lang="zh-CN" altLang="en-US" sz="4000" b="1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cs typeface="Arial" panose="020B0604020202020204" pitchFamily="34" charset="0"/>
              </a:rPr>
              <a:t>讲道的概念</a:t>
            </a:r>
            <a:r>
              <a:rPr lang="en-US" altLang="ja-JP" sz="4000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cs typeface="Arial" panose="020B0604020202020204" pitchFamily="34" charset="0"/>
              </a:rPr>
              <a:t>CPS (71</a:t>
            </a:r>
            <a:r>
              <a:rPr lang="zh-CN" altLang="en-US" sz="4000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cs typeface="Arial" panose="020B0604020202020204" pitchFamily="34" charset="0"/>
              </a:rPr>
              <a:t>页</a:t>
            </a:r>
            <a:r>
              <a:rPr lang="en-US" altLang="ja-JP" sz="4000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cs typeface="Arial" panose="020B0604020202020204" pitchFamily="34" charset="0"/>
              </a:rPr>
              <a:t>)</a:t>
            </a:r>
          </a:p>
          <a:p>
            <a:pPr eaLnBrk="1" hangingPunct="1">
              <a:spcBef>
                <a:spcPct val="50000"/>
              </a:spcBef>
              <a:buFont typeface="Arial" panose="020B0604020202020204" pitchFamily="34" charset="0"/>
              <a:buAutoNum type="alphaUcPeriod"/>
            </a:pPr>
            <a:r>
              <a:rPr lang="zh-CN" altLang="en-US" sz="4000" b="1" u="sng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cs typeface="Arial" panose="020B0604020202020204" pitchFamily="34" charset="0"/>
              </a:rPr>
              <a:t>在他人的生活中</a:t>
            </a:r>
            <a:r>
              <a:rPr lang="zh-CN" altLang="en-US" sz="4000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cs typeface="Arial" panose="020B0604020202020204" pitchFamily="34" charset="0"/>
              </a:rPr>
              <a:t>里</a:t>
            </a:r>
            <a:r>
              <a:rPr lang="en-US" altLang="en-US" sz="4000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cs typeface="Arial" panose="020B0604020202020204" pitchFamily="34" charset="0"/>
              </a:rPr>
              <a:t>参阅</a:t>
            </a:r>
            <a:r>
              <a:rPr lang="zh-CN" altLang="en-US" sz="4000" b="1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cs typeface="Arial" panose="020B0604020202020204" pitchFamily="34" charset="0"/>
              </a:rPr>
              <a:t>讲道的概念</a:t>
            </a:r>
            <a:r>
              <a:rPr lang="en-US" altLang="ja-JP" sz="4000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cs typeface="Arial" panose="020B0604020202020204" pitchFamily="34" charset="0"/>
              </a:rPr>
              <a:t>CPS (71</a:t>
            </a:r>
            <a:r>
              <a:rPr lang="zh-CN" altLang="en-US" sz="4000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cs typeface="Arial" panose="020B0604020202020204" pitchFamily="34" charset="0"/>
              </a:rPr>
              <a:t>页</a:t>
            </a:r>
            <a:r>
              <a:rPr lang="en-US" altLang="ja-JP" sz="4000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cs typeface="Arial" panose="020B0604020202020204" pitchFamily="34" charset="0"/>
              </a:rPr>
              <a:t>)</a:t>
            </a:r>
          </a:p>
          <a:p>
            <a:pPr eaLnBrk="1" hangingPunct="1">
              <a:spcBef>
                <a:spcPct val="50000"/>
              </a:spcBef>
              <a:buFont typeface="Arial" panose="020B0604020202020204" pitchFamily="34" charset="0"/>
              <a:buAutoNum type="alphaUcPeriod"/>
            </a:pPr>
            <a:r>
              <a:rPr lang="zh-CN" altLang="en-US" sz="4000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cs typeface="Arial" panose="020B0604020202020204" pitchFamily="34" charset="0"/>
              </a:rPr>
              <a:t>赶紧应用</a:t>
            </a:r>
            <a:endParaRPr lang="en-US" altLang="en-US" sz="4000" b="1">
              <a:solidFill>
                <a:schemeClr val="bg1"/>
              </a:solidFill>
              <a:effectLst>
                <a:outerShdw blurRad="38100" dist="38100" dir="2700000" algn="tl">
                  <a:srgbClr val="808080"/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117763" name="Text Box 4">
            <a:extLst>
              <a:ext uri="{FF2B5EF4-FFF2-40B4-BE49-F238E27FC236}">
                <a16:creationId xmlns:a16="http://schemas.microsoft.com/office/drawing/2014/main" id="{55B9ECFB-9FD7-2678-9FAB-13F32527C0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58200" y="762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chemeClr val="bg1"/>
                </a:solidFill>
                <a:cs typeface="Arial" panose="020B0604020202020204" pitchFamily="34" charset="0"/>
              </a:rPr>
              <a:t>70</a:t>
            </a:r>
          </a:p>
        </p:txBody>
      </p:sp>
      <p:sp>
        <p:nvSpPr>
          <p:cNvPr id="117764" name="Rectangle 5">
            <a:extLst>
              <a:ext uri="{FF2B5EF4-FFF2-40B4-BE49-F238E27FC236}">
                <a16:creationId xmlns:a16="http://schemas.microsoft.com/office/drawing/2014/main" id="{3626A93F-EA6A-5236-C31E-099FD8AF565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 rot="16200000">
            <a:off x="-3009900" y="3009900"/>
            <a:ext cx="6858000" cy="838200"/>
          </a:xfrm>
          <a:solidFill>
            <a:schemeClr val="accent1"/>
          </a:solidFill>
        </p:spPr>
        <p:txBody>
          <a:bodyPr/>
          <a:lstStyle/>
          <a:p>
            <a:pPr eaLnBrk="1" hangingPunct="1"/>
            <a:r>
              <a:rPr lang="zh-CN" altLang="en-US" b="1">
                <a:solidFill>
                  <a:srgbClr val="FF0000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应用经文</a:t>
            </a:r>
            <a:endParaRPr lang="en-US" altLang="en-US" b="1">
              <a:solidFill>
                <a:srgbClr val="FF0000"/>
              </a:solidFill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50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250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250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250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250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030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>
            <a:extLst>
              <a:ext uri="{FF2B5EF4-FFF2-40B4-BE49-F238E27FC236}">
                <a16:creationId xmlns:a16="http://schemas.microsoft.com/office/drawing/2014/main" id="{D28FB759-CF8C-0D56-9DB8-59F5E2D8509C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4572000" cy="2873375"/>
            <a:chOff x="1" y="0"/>
            <a:chExt cx="4572000" cy="2872695"/>
          </a:xfrm>
        </p:grpSpPr>
        <p:pic>
          <p:nvPicPr>
            <p:cNvPr id="119820" name="Picture 8" descr="Men 2.jpg">
              <a:extLst>
                <a:ext uri="{FF2B5EF4-FFF2-40B4-BE49-F238E27FC236}">
                  <a16:creationId xmlns:a16="http://schemas.microsoft.com/office/drawing/2014/main" id="{9068A360-4794-33DC-48FA-9D9ECFEE6AF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0"/>
              <a:ext cx="4572000" cy="28726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3678" name="Rectangle 3">
              <a:extLst>
                <a:ext uri="{FF2B5EF4-FFF2-40B4-BE49-F238E27FC236}">
                  <a16:creationId xmlns:a16="http://schemas.microsoft.com/office/drawing/2014/main" id="{D5E4AAA6-44A2-0254-FB43-7784540B0A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9601" y="0"/>
              <a:ext cx="3733800" cy="685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defRPr/>
              </a:pPr>
              <a:r>
                <a:rPr lang="zh-CN" altLang="en-US" sz="4400" b="1" i="1" dirty="0">
                  <a:effectLst>
                    <a:glow rad="139700">
                      <a:schemeClr val="bg1"/>
                    </a:glow>
                  </a:effectLst>
                </a:rPr>
                <a:t>弟兄们</a:t>
              </a:r>
              <a:endParaRPr lang="en-US" altLang="ja-JP" sz="4400" b="1" i="1" dirty="0">
                <a:effectLst>
                  <a:glow rad="139700">
                    <a:schemeClr val="bg1"/>
                  </a:glow>
                </a:effectLst>
              </a:endParaRPr>
            </a:p>
            <a:p>
              <a:pPr algn="ctr" eaLnBrk="1" hangingPunct="1">
                <a:spcBef>
                  <a:spcPct val="20000"/>
                </a:spcBef>
                <a:defRPr/>
              </a:pPr>
              <a:endParaRPr lang="en-US" sz="4400" b="1" i="1" dirty="0">
                <a:effectLst>
                  <a:glow rad="139700">
                    <a:schemeClr val="bg1"/>
                  </a:glow>
                </a:effectLst>
              </a:endParaRPr>
            </a:p>
          </p:txBody>
        </p:sp>
      </p:grpSp>
      <p:grpSp>
        <p:nvGrpSpPr>
          <p:cNvPr id="3" name="Group 14">
            <a:extLst>
              <a:ext uri="{FF2B5EF4-FFF2-40B4-BE49-F238E27FC236}">
                <a16:creationId xmlns:a16="http://schemas.microsoft.com/office/drawing/2014/main" id="{002457E3-E2C0-202C-BAFC-4ACB55B0E929}"/>
              </a:ext>
            </a:extLst>
          </p:cNvPr>
          <p:cNvGrpSpPr>
            <a:grpSpLocks/>
          </p:cNvGrpSpPr>
          <p:nvPr/>
        </p:nvGrpSpPr>
        <p:grpSpPr bwMode="auto">
          <a:xfrm>
            <a:off x="4572000" y="0"/>
            <a:ext cx="4572000" cy="3429000"/>
            <a:chOff x="4572000" y="0"/>
            <a:chExt cx="4572000" cy="3429000"/>
          </a:xfrm>
        </p:grpSpPr>
        <p:pic>
          <p:nvPicPr>
            <p:cNvPr id="119818" name="Picture 9" descr="4womensmall_groups.jpg">
              <a:extLst>
                <a:ext uri="{FF2B5EF4-FFF2-40B4-BE49-F238E27FC236}">
                  <a16:creationId xmlns:a16="http://schemas.microsoft.com/office/drawing/2014/main" id="{05282982-8F4E-8199-AC00-62CE7CC065D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000" b="5000"/>
            <a:stretch>
              <a:fillRect/>
            </a:stretch>
          </p:blipFill>
          <p:spPr bwMode="auto">
            <a:xfrm>
              <a:off x="4572000" y="0"/>
              <a:ext cx="4572000" cy="3429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9819" name="Rectangle 3">
              <a:extLst>
                <a:ext uri="{FF2B5EF4-FFF2-40B4-BE49-F238E27FC236}">
                  <a16:creationId xmlns:a16="http://schemas.microsoft.com/office/drawing/2014/main" id="{BB2108B6-79E5-FD2D-E4FB-391A4F553E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72000" y="1752600"/>
              <a:ext cx="3429000" cy="83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zh-CN" altLang="en-US" sz="4400" b="1" i="1"/>
                <a:t>姐妹们</a:t>
              </a:r>
              <a:endParaRPr lang="en-US" altLang="en-US" sz="4400" b="1" i="1"/>
            </a:p>
          </p:txBody>
        </p:sp>
      </p:grpSp>
      <p:pic>
        <p:nvPicPr>
          <p:cNvPr id="12" name="Picture 11" descr="Teens.jpg">
            <a:extLst>
              <a:ext uri="{FF2B5EF4-FFF2-40B4-BE49-F238E27FC236}">
                <a16:creationId xmlns:a16="http://schemas.microsoft.com/office/drawing/2014/main" id="{77D5B83E-4762-6725-6ADF-6902E889273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4" r="14865"/>
          <a:stretch>
            <a:fillRect/>
          </a:stretch>
        </p:blipFill>
        <p:spPr bwMode="auto">
          <a:xfrm>
            <a:off x="0" y="3441700"/>
            <a:ext cx="45720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3">
            <a:extLst>
              <a:ext uri="{FF2B5EF4-FFF2-40B4-BE49-F238E27FC236}">
                <a16:creationId xmlns:a16="http://schemas.microsoft.com/office/drawing/2014/main" id="{720F39AE-E5DE-1607-F5BE-1C6369673727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6172200"/>
            <a:ext cx="3200400" cy="609600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zh-CN" altLang="en-US" sz="4400" b="1" i="1" dirty="0">
                <a:effectLst>
                  <a:glow rad="139700">
                    <a:schemeClr val="bg1"/>
                  </a:glow>
                </a:effectLst>
              </a:rPr>
              <a:t>学生们</a:t>
            </a:r>
            <a:endParaRPr lang="en-US" sz="4400" b="1" i="1" dirty="0">
              <a:effectLst>
                <a:glow rad="139700">
                  <a:schemeClr val="bg1"/>
                </a:glow>
              </a:effectLst>
            </a:endParaRPr>
          </a:p>
        </p:txBody>
      </p:sp>
      <p:sp>
        <p:nvSpPr>
          <p:cNvPr id="119813" name="Text Box 4">
            <a:extLst>
              <a:ext uri="{FF2B5EF4-FFF2-40B4-BE49-F238E27FC236}">
                <a16:creationId xmlns:a16="http://schemas.microsoft.com/office/drawing/2014/main" id="{4543C6C6-CFB7-F47D-3F41-99D17B5BEF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18525" y="39688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72</a:t>
            </a:r>
            <a:endParaRPr lang="en-US" altLang="en-US"/>
          </a:p>
        </p:txBody>
      </p:sp>
      <p:grpSp>
        <p:nvGrpSpPr>
          <p:cNvPr id="4" name="Group 15">
            <a:extLst>
              <a:ext uri="{FF2B5EF4-FFF2-40B4-BE49-F238E27FC236}">
                <a16:creationId xmlns:a16="http://schemas.microsoft.com/office/drawing/2014/main" id="{DF764971-0ECF-0D3E-1588-BB95174B83A6}"/>
              </a:ext>
            </a:extLst>
          </p:cNvPr>
          <p:cNvGrpSpPr>
            <a:grpSpLocks/>
          </p:cNvGrpSpPr>
          <p:nvPr/>
        </p:nvGrpSpPr>
        <p:grpSpPr bwMode="auto">
          <a:xfrm>
            <a:off x="4572000" y="3405188"/>
            <a:ext cx="4572000" cy="3452812"/>
            <a:chOff x="4572000" y="3405287"/>
            <a:chExt cx="4572000" cy="3452713"/>
          </a:xfrm>
        </p:grpSpPr>
        <p:pic>
          <p:nvPicPr>
            <p:cNvPr id="119816" name="Picture 10" descr="2476004-Children_of_Pedyari-India.jpg">
              <a:extLst>
                <a:ext uri="{FF2B5EF4-FFF2-40B4-BE49-F238E27FC236}">
                  <a16:creationId xmlns:a16="http://schemas.microsoft.com/office/drawing/2014/main" id="{397C1A34-2285-9AFC-2CB1-BCDA6CE9903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44"/>
            <a:stretch>
              <a:fillRect/>
            </a:stretch>
          </p:blipFill>
          <p:spPr bwMode="auto">
            <a:xfrm>
              <a:off x="4572000" y="3405287"/>
              <a:ext cx="4572000" cy="3452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9817" name="Rectangle 3">
              <a:extLst>
                <a:ext uri="{FF2B5EF4-FFF2-40B4-BE49-F238E27FC236}">
                  <a16:creationId xmlns:a16="http://schemas.microsoft.com/office/drawing/2014/main" id="{544C8E07-51B8-AE1B-8609-1F41D3D1BC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0600" y="3886285"/>
              <a:ext cx="3200400" cy="609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zh-CN" altLang="en-US" sz="4400" b="1" i="1"/>
                <a:t>孩子们</a:t>
              </a:r>
              <a:endParaRPr lang="en-US" altLang="en-US" sz="4400" b="1" i="1"/>
            </a:p>
          </p:txBody>
        </p:sp>
      </p:grpSp>
      <p:sp>
        <p:nvSpPr>
          <p:cNvPr id="2050" name="Rectangle 2">
            <a:extLst>
              <a:ext uri="{FF2B5EF4-FFF2-40B4-BE49-F238E27FC236}">
                <a16:creationId xmlns:a16="http://schemas.microsoft.com/office/drawing/2014/main" id="{19831373-B502-0779-0795-317AC96F3A7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2667000"/>
            <a:ext cx="9144000" cy="838200"/>
          </a:xfrm>
          <a:solidFill>
            <a:srgbClr val="FF0000"/>
          </a:solidFill>
          <a:effectLst>
            <a:prstShdw prst="shdw17" dist="17961" dir="13500000">
              <a:schemeClr val="tx2">
                <a:alpha val="74998"/>
              </a:schemeClr>
            </a:prstShdw>
          </a:effectLst>
        </p:spPr>
        <p:txBody>
          <a:bodyPr/>
          <a:lstStyle/>
          <a:p>
            <a:pPr eaLnBrk="1" hangingPunct="1">
              <a:defRPr/>
            </a:pPr>
            <a:r>
              <a:rPr lang="zh-CN" altLang="en-US"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应用在不同的群体里</a:t>
            </a:r>
            <a:endParaRPr lang="en-US" sz="40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57" name="Picture 1" descr="reconcile.jpg">
            <a:extLst>
              <a:ext uri="{FF2B5EF4-FFF2-40B4-BE49-F238E27FC236}">
                <a16:creationId xmlns:a16="http://schemas.microsoft.com/office/drawing/2014/main" id="{B341D92B-6FD5-AA09-81FA-4AE894830D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6350"/>
            <a:ext cx="9136062" cy="685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5" name="Rectangle 2">
            <a:extLst>
              <a:ext uri="{FF2B5EF4-FFF2-40B4-BE49-F238E27FC236}">
                <a16:creationId xmlns:a16="http://schemas.microsoft.com/office/drawing/2014/main" id="{1FA32B42-9EED-F531-BC8E-12BC93B8770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304800"/>
            <a:ext cx="6019800" cy="1862138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/>
              <a:t>如何恢复人与人的关系</a:t>
            </a:r>
            <a:endParaRPr lang="en-US"/>
          </a:p>
        </p:txBody>
      </p:sp>
      <p:sp>
        <p:nvSpPr>
          <p:cNvPr id="121859" name="Rectangle 3">
            <a:extLst>
              <a:ext uri="{FF2B5EF4-FFF2-40B4-BE49-F238E27FC236}">
                <a16:creationId xmlns:a16="http://schemas.microsoft.com/office/drawing/2014/main" id="{1205F1BF-E2B3-16DD-AB97-4942DE61C0EA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258888" y="6858000"/>
            <a:ext cx="6400800" cy="1752600"/>
          </a:xfrm>
        </p:spPr>
        <p:txBody>
          <a:bodyPr/>
          <a:lstStyle/>
          <a:p>
            <a:pPr eaLnBrk="1" hangingPunct="1"/>
            <a:r>
              <a:rPr lang="en-US" altLang="en-US" sz="4400"/>
              <a:t>10 December 2006</a:t>
            </a:r>
          </a:p>
          <a:p>
            <a:pPr eaLnBrk="1" hangingPunct="1"/>
            <a:r>
              <a:rPr lang="en-US" altLang="en-US" sz="4400"/>
              <a:t>6 March 2011</a:t>
            </a:r>
          </a:p>
        </p:txBody>
      </p:sp>
      <p:sp>
        <p:nvSpPr>
          <p:cNvPr id="121860" name="Rectangle 4">
            <a:extLst>
              <a:ext uri="{FF2B5EF4-FFF2-40B4-BE49-F238E27FC236}">
                <a16:creationId xmlns:a16="http://schemas.microsoft.com/office/drawing/2014/main" id="{7690E8CA-F509-1785-D869-9CF251552A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85088" y="106203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121861" name="Picture 5" descr="oth-tick">
            <a:extLst>
              <a:ext uri="{FF2B5EF4-FFF2-40B4-BE49-F238E27FC236}">
                <a16:creationId xmlns:a16="http://schemas.microsoft.com/office/drawing/2014/main" id="{A824A19B-AFA4-FE0D-1032-0B5D02F4B9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57200"/>
            <a:ext cx="1482725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3128A999-98D7-F21E-9B7D-2767DB8877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4941888"/>
            <a:ext cx="7772400" cy="180022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rotWithShape="0">
              <a:srgbClr val="80808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r>
              <a:rPr lang="zh-CN" altLang="en-US" sz="4400" b="1" i="1">
                <a:solidFill>
                  <a:srgbClr val="FFFFFF"/>
                </a:solidFill>
              </a:rPr>
              <a:t>马太福音</a:t>
            </a:r>
            <a:r>
              <a:rPr lang="en-US" altLang="ja-JP" sz="4400" b="1" i="1">
                <a:solidFill>
                  <a:srgbClr val="FFFFFF"/>
                </a:solidFill>
              </a:rPr>
              <a:t> 18:15-20</a:t>
            </a:r>
            <a:endParaRPr lang="en-US" altLang="en-US" sz="4400" b="1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random/>
  </p:transition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2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Northern Lights">
  <a:themeElements>
    <a:clrScheme name="Northern Lights 1">
      <a:dk1>
        <a:srgbClr val="000000"/>
      </a:dk1>
      <a:lt1>
        <a:srgbClr val="FFFFFF"/>
      </a:lt1>
      <a:dk2>
        <a:srgbClr val="171FC4"/>
      </a:dk2>
      <a:lt2>
        <a:srgbClr val="FFD467"/>
      </a:lt2>
      <a:accent1>
        <a:srgbClr val="C88F00"/>
      </a:accent1>
      <a:accent2>
        <a:srgbClr val="FAB300"/>
      </a:accent2>
      <a:accent3>
        <a:srgbClr val="ABABDE"/>
      </a:accent3>
      <a:accent4>
        <a:srgbClr val="DADADA"/>
      </a:accent4>
      <a:accent5>
        <a:srgbClr val="E0C6AA"/>
      </a:accent5>
      <a:accent6>
        <a:srgbClr val="E3A200"/>
      </a:accent6>
      <a:hlink>
        <a:srgbClr val="644700"/>
      </a:hlink>
      <a:folHlink>
        <a:srgbClr val="FFDA91"/>
      </a:folHlink>
    </a:clrScheme>
    <a:fontScheme name="Northern Lights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Northern Lights 1">
        <a:dk1>
          <a:srgbClr val="000000"/>
        </a:dk1>
        <a:lt1>
          <a:srgbClr val="FFFFFF"/>
        </a:lt1>
        <a:dk2>
          <a:srgbClr val="171FC4"/>
        </a:dk2>
        <a:lt2>
          <a:srgbClr val="FFD467"/>
        </a:lt2>
        <a:accent1>
          <a:srgbClr val="C88F00"/>
        </a:accent1>
        <a:accent2>
          <a:srgbClr val="FAB300"/>
        </a:accent2>
        <a:accent3>
          <a:srgbClr val="ABABDE"/>
        </a:accent3>
        <a:accent4>
          <a:srgbClr val="DADADA"/>
        </a:accent4>
        <a:accent5>
          <a:srgbClr val="E0C6AA"/>
        </a:accent5>
        <a:accent6>
          <a:srgbClr val="E3A200"/>
        </a:accent6>
        <a:hlink>
          <a:srgbClr val="644700"/>
        </a:hlink>
        <a:folHlink>
          <a:srgbClr val="FFDA9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Starfish">
  <a:themeElements>
    <a:clrScheme name="Starfish 1">
      <a:dk1>
        <a:srgbClr val="336699"/>
      </a:dk1>
      <a:lt1>
        <a:srgbClr val="FFFF66"/>
      </a:lt1>
      <a:dk2>
        <a:srgbClr val="B42036"/>
      </a:dk2>
      <a:lt2>
        <a:srgbClr val="FFFF66"/>
      </a:lt2>
      <a:accent1>
        <a:srgbClr val="003399"/>
      </a:accent1>
      <a:accent2>
        <a:srgbClr val="468A4B"/>
      </a:accent2>
      <a:accent3>
        <a:srgbClr val="D6ABAE"/>
      </a:accent3>
      <a:accent4>
        <a:srgbClr val="DADA56"/>
      </a:accent4>
      <a:accent5>
        <a:srgbClr val="AAADCA"/>
      </a:accent5>
      <a:accent6>
        <a:srgbClr val="3F7D43"/>
      </a:accent6>
      <a:hlink>
        <a:srgbClr val="66CCFF"/>
      </a:hlink>
      <a:folHlink>
        <a:srgbClr val="F0E500"/>
      </a:folHlink>
    </a:clrScheme>
    <a:fontScheme name="Starfish">
      <a:majorFont>
        <a:latin typeface="Tahoma"/>
        <a:ea typeface="ＭＳ Ｐゴシック"/>
        <a:cs typeface="ＭＳ Ｐゴシック"/>
      </a:majorFont>
      <a:minorFont>
        <a:latin typeface="Tahom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Starfish 1">
        <a:dk1>
          <a:srgbClr val="336699"/>
        </a:dk1>
        <a:lt1>
          <a:srgbClr val="FFFF66"/>
        </a:lt1>
        <a:dk2>
          <a:srgbClr val="B42036"/>
        </a:dk2>
        <a:lt2>
          <a:srgbClr val="FFFF66"/>
        </a:lt2>
        <a:accent1>
          <a:srgbClr val="003399"/>
        </a:accent1>
        <a:accent2>
          <a:srgbClr val="468A4B"/>
        </a:accent2>
        <a:accent3>
          <a:srgbClr val="D6ABAE"/>
        </a:accent3>
        <a:accent4>
          <a:srgbClr val="DADA56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rfish 2">
        <a:dk1>
          <a:srgbClr val="3E3E5C"/>
        </a:dk1>
        <a:lt1>
          <a:srgbClr val="FFFF66"/>
        </a:lt1>
        <a:dk2>
          <a:srgbClr val="B42036"/>
        </a:dk2>
        <a:lt2>
          <a:srgbClr val="FFFF66"/>
        </a:lt2>
        <a:accent1>
          <a:srgbClr val="60597B"/>
        </a:accent1>
        <a:accent2>
          <a:srgbClr val="6666FF"/>
        </a:accent2>
        <a:accent3>
          <a:srgbClr val="D6ABAE"/>
        </a:accent3>
        <a:accent4>
          <a:srgbClr val="DADA56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Schmooze">
  <a:themeElements>
    <a:clrScheme name="Schmooze 1">
      <a:dk1>
        <a:srgbClr val="3E3E5C"/>
      </a:dk1>
      <a:lt1>
        <a:srgbClr val="BBE0E3"/>
      </a:lt1>
      <a:dk2>
        <a:srgbClr val="21239A"/>
      </a:dk2>
      <a:lt2>
        <a:srgbClr val="FFFFFF"/>
      </a:lt2>
      <a:accent1>
        <a:srgbClr val="60597B"/>
      </a:accent1>
      <a:accent2>
        <a:srgbClr val="6666FF"/>
      </a:accent2>
      <a:accent3>
        <a:srgbClr val="ABACCA"/>
      </a:accent3>
      <a:accent4>
        <a:srgbClr val="9FBFC2"/>
      </a:accent4>
      <a:accent5>
        <a:srgbClr val="B6B5BF"/>
      </a:accent5>
      <a:accent6>
        <a:srgbClr val="5C5CE7"/>
      </a:accent6>
      <a:hlink>
        <a:srgbClr val="99CCFF"/>
      </a:hlink>
      <a:folHlink>
        <a:srgbClr val="FFFF99"/>
      </a:folHlink>
    </a:clrScheme>
    <a:fontScheme name="Schmooze">
      <a:majorFont>
        <a:latin typeface="Helvetica"/>
        <a:ea typeface="ＭＳ Ｐゴシック"/>
        <a:cs typeface="ＭＳ Ｐゴシック"/>
      </a:majorFont>
      <a:minorFont>
        <a:latin typeface="Helvetic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Schmooze 1">
        <a:dk1>
          <a:srgbClr val="3E3E5C"/>
        </a:dk1>
        <a:lt1>
          <a:srgbClr val="BBE0E3"/>
        </a:lt1>
        <a:dk2>
          <a:srgbClr val="21239A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ABACCA"/>
        </a:accent3>
        <a:accent4>
          <a:srgbClr val="9FBFC2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chmooze 2">
        <a:dk1>
          <a:srgbClr val="808080"/>
        </a:dk1>
        <a:lt1>
          <a:srgbClr val="FFFFFF"/>
        </a:lt1>
        <a:dk2>
          <a:srgbClr val="21239A"/>
        </a:dk2>
        <a:lt2>
          <a:srgbClr val="FFFFFF"/>
        </a:lt2>
        <a:accent1>
          <a:srgbClr val="3366CC"/>
        </a:accent1>
        <a:accent2>
          <a:srgbClr val="CCCCFF"/>
        </a:accent2>
        <a:accent3>
          <a:srgbClr val="ABACCA"/>
        </a:accent3>
        <a:accent4>
          <a:srgbClr val="DADADA"/>
        </a:accent4>
        <a:accent5>
          <a:srgbClr val="ADB8E2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Default Design">
  <a:themeElements>
    <a:clrScheme name="Default Design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00"/>
      </a:hlink>
      <a:folHlink>
        <a:srgbClr val="99CC00"/>
      </a:folHlink>
    </a:clrScheme>
    <a:fontScheme name="Default Design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tx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_Schmooze">
  <a:themeElements>
    <a:clrScheme name="Schmooze 1">
      <a:dk1>
        <a:srgbClr val="3E3E5C"/>
      </a:dk1>
      <a:lt1>
        <a:srgbClr val="BBE0E3"/>
      </a:lt1>
      <a:dk2>
        <a:srgbClr val="21239A"/>
      </a:dk2>
      <a:lt2>
        <a:srgbClr val="FFFFFF"/>
      </a:lt2>
      <a:accent1>
        <a:srgbClr val="60597B"/>
      </a:accent1>
      <a:accent2>
        <a:srgbClr val="6666FF"/>
      </a:accent2>
      <a:accent3>
        <a:srgbClr val="ABACCA"/>
      </a:accent3>
      <a:accent4>
        <a:srgbClr val="9FBFC2"/>
      </a:accent4>
      <a:accent5>
        <a:srgbClr val="B6B5BF"/>
      </a:accent5>
      <a:accent6>
        <a:srgbClr val="5C5CE7"/>
      </a:accent6>
      <a:hlink>
        <a:srgbClr val="99CCFF"/>
      </a:hlink>
      <a:folHlink>
        <a:srgbClr val="FFFF99"/>
      </a:folHlink>
    </a:clrScheme>
    <a:fontScheme name="Schmooze">
      <a:majorFont>
        <a:latin typeface="Helvetica"/>
        <a:ea typeface="ＭＳ Ｐゴシック"/>
        <a:cs typeface="ＭＳ Ｐゴシック"/>
      </a:majorFont>
      <a:minorFont>
        <a:latin typeface="Helvetic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Schmooze 1">
        <a:dk1>
          <a:srgbClr val="3E3E5C"/>
        </a:dk1>
        <a:lt1>
          <a:srgbClr val="BBE0E3"/>
        </a:lt1>
        <a:dk2>
          <a:srgbClr val="21239A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ABACCA"/>
        </a:accent3>
        <a:accent4>
          <a:srgbClr val="9FBFC2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chmooze 2">
        <a:dk1>
          <a:srgbClr val="808080"/>
        </a:dk1>
        <a:lt1>
          <a:srgbClr val="FFFFFF"/>
        </a:lt1>
        <a:dk2>
          <a:srgbClr val="21239A"/>
        </a:dk2>
        <a:lt2>
          <a:srgbClr val="FFFFFF"/>
        </a:lt2>
        <a:accent1>
          <a:srgbClr val="3366CC"/>
        </a:accent1>
        <a:accent2>
          <a:srgbClr val="CCCCFF"/>
        </a:accent2>
        <a:accent3>
          <a:srgbClr val="ABACCA"/>
        </a:accent3>
        <a:accent4>
          <a:srgbClr val="DADADA"/>
        </a:accent4>
        <a:accent5>
          <a:srgbClr val="ADB8E2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20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5910</TotalTime>
  <Words>779</Words>
  <Application>Microsoft Macintosh PowerPoint</Application>
  <PresentationFormat>On-screen Show (4:3)</PresentationFormat>
  <Paragraphs>123</Paragraphs>
  <Slides>17</Slides>
  <Notes>14</Notes>
  <HiddenSlides>2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11</vt:i4>
      </vt:variant>
      <vt:variant>
        <vt:lpstr>Slide Titles</vt:lpstr>
      </vt:variant>
      <vt:variant>
        <vt:i4>17</vt:i4>
      </vt:variant>
    </vt:vector>
  </HeadingPairs>
  <TitlesOfParts>
    <vt:vector size="40" baseType="lpstr">
      <vt:lpstr>Arial</vt:lpstr>
      <vt:lpstr>ＭＳ Ｐゴシック</vt:lpstr>
      <vt:lpstr>Times New Roman</vt:lpstr>
      <vt:lpstr>Wingdings</vt:lpstr>
      <vt:lpstr>Tahoma</vt:lpstr>
      <vt:lpstr>Helvetica</vt:lpstr>
      <vt:lpstr>Geneva</vt:lpstr>
      <vt:lpstr>ＭＳ Ｐゴシック</vt:lpstr>
      <vt:lpstr>Book Antiqua</vt:lpstr>
      <vt:lpstr>Osaka</vt:lpstr>
      <vt:lpstr>Arial Black</vt:lpstr>
      <vt:lpstr>SimSun</vt:lpstr>
      <vt:lpstr>Blank Presentation</vt:lpstr>
      <vt:lpstr>Northern Lights</vt:lpstr>
      <vt:lpstr>Starfish</vt:lpstr>
      <vt:lpstr>Default Design</vt:lpstr>
      <vt:lpstr>Schmooze</vt:lpstr>
      <vt:lpstr>1_Default Design</vt:lpstr>
      <vt:lpstr>1_Blank Presentation</vt:lpstr>
      <vt:lpstr>1_Schmooze</vt:lpstr>
      <vt:lpstr>20_Default Design</vt:lpstr>
      <vt:lpstr>3_Default Design</vt:lpstr>
      <vt:lpstr>21_Default Design</vt:lpstr>
      <vt:lpstr>应用经文</vt:lpstr>
      <vt:lpstr>为什么有那么多的传道无法帮会众们应用经文？</vt:lpstr>
      <vt:lpstr>应用经文</vt:lpstr>
      <vt:lpstr>首先应用你生活中的例子!</vt:lpstr>
      <vt:lpstr>应用经文</vt:lpstr>
      <vt:lpstr>  在生活的领域里 应用圣经 </vt:lpstr>
      <vt:lpstr>应用经文</vt:lpstr>
      <vt:lpstr>应用在不同的群体里</vt:lpstr>
      <vt:lpstr>如何恢复人与人的关系</vt:lpstr>
      <vt:lpstr>马太福音 18:15-20</vt:lpstr>
      <vt:lpstr>神向你说什么？</vt:lpstr>
      <vt:lpstr>Sins Worthy of Discipline</vt:lpstr>
      <vt:lpstr>Sins Worthy of Discipline</vt:lpstr>
      <vt:lpstr>Zuck 九十个动词</vt:lpstr>
      <vt:lpstr>Conclusion</vt:lpstr>
      <vt:lpstr>圣经学习链接地址 biblestudydownloads.com</vt:lpstr>
      <vt:lpstr>Black</vt:lpstr>
    </vt:vector>
  </TitlesOfParts>
  <Company>SBC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Over White</dc:title>
  <dc:creator>Rick Griffith</dc:creator>
  <cp:lastModifiedBy>Rick Griffith</cp:lastModifiedBy>
  <cp:revision>116</cp:revision>
  <dcterms:created xsi:type="dcterms:W3CDTF">2013-03-11T09:02:02Z</dcterms:created>
  <dcterms:modified xsi:type="dcterms:W3CDTF">2024-09-07T12:47:15Z</dcterms:modified>
</cp:coreProperties>
</file>