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audio1.bin" ContentType="audio/unknown"/>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729" r:id="rId3"/>
    <p:sldMasterId id="2147483767" r:id="rId4"/>
    <p:sldMasterId id="2147483769" r:id="rId5"/>
    <p:sldMasterId id="2147483781" r:id="rId6"/>
    <p:sldMasterId id="2147483783" r:id="rId7"/>
    <p:sldMasterId id="2147483795" r:id="rId8"/>
    <p:sldMasterId id="2147483807" r:id="rId9"/>
    <p:sldMasterId id="2147483819" r:id="rId10"/>
    <p:sldMasterId id="2147483831" r:id="rId11"/>
    <p:sldMasterId id="2147483843" r:id="rId12"/>
    <p:sldMasterId id="2147483855" r:id="rId13"/>
    <p:sldMasterId id="2147483867" r:id="rId14"/>
    <p:sldMasterId id="2147483879" r:id="rId15"/>
  </p:sldMasterIdLst>
  <p:notesMasterIdLst>
    <p:notesMasterId r:id="rId41"/>
  </p:notesMasterIdLst>
  <p:sldIdLst>
    <p:sldId id="275" r:id="rId16"/>
    <p:sldId id="300" r:id="rId17"/>
    <p:sldId id="301" r:id="rId18"/>
    <p:sldId id="302" r:id="rId19"/>
    <p:sldId id="303" r:id="rId20"/>
    <p:sldId id="304" r:id="rId21"/>
    <p:sldId id="284" r:id="rId22"/>
    <p:sldId id="285" r:id="rId23"/>
    <p:sldId id="286" r:id="rId24"/>
    <p:sldId id="287" r:id="rId25"/>
    <p:sldId id="288" r:id="rId26"/>
    <p:sldId id="299" r:id="rId27"/>
    <p:sldId id="289" r:id="rId28"/>
    <p:sldId id="290" r:id="rId29"/>
    <p:sldId id="291" r:id="rId30"/>
    <p:sldId id="292" r:id="rId31"/>
    <p:sldId id="293" r:id="rId32"/>
    <p:sldId id="294" r:id="rId33"/>
    <p:sldId id="295" r:id="rId34"/>
    <p:sldId id="296" r:id="rId35"/>
    <p:sldId id="297" r:id="rId36"/>
    <p:sldId id="298" r:id="rId37"/>
    <p:sldId id="283" r:id="rId38"/>
    <p:sldId id="305" r:id="rId39"/>
    <p:sldId id="27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69781" autoAdjust="0"/>
  </p:normalViewPr>
  <p:slideViewPr>
    <p:cSldViewPr snapToGrid="0" snapToObjects="1">
      <p:cViewPr varScale="1">
        <p:scale>
          <a:sx n="79" d="100"/>
          <a:sy n="79" d="100"/>
        </p:scale>
        <p:origin x="-2088" y="-104"/>
      </p:cViewPr>
      <p:guideLst>
        <p:guide orient="horz" pos="2160"/>
        <p:guide pos="2880"/>
      </p:guideLst>
    </p:cSldViewPr>
  </p:slideViewPr>
  <p:outlineViewPr>
    <p:cViewPr>
      <p:scale>
        <a:sx n="33" d="100"/>
        <a:sy n="33" d="100"/>
      </p:scale>
      <p:origin x="16" y="0"/>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40" Type="http://schemas.openxmlformats.org/officeDocument/2006/relationships/slide" Target="slides/slide25.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2E77F-F792-AB4E-A495-540AAF5E8178}" type="datetimeFigureOut">
              <a:rPr lang="en-US" smtClean="0"/>
              <a:t>11/7/15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1914F-FB71-014C-AB5D-0EA8DF8BF378}" type="slidenum">
              <a:rPr lang="en-US" smtClean="0"/>
              <a:t>‹#›</a:t>
            </a:fld>
            <a:endParaRPr lang="en-US"/>
          </a:p>
        </p:txBody>
      </p:sp>
    </p:spTree>
    <p:extLst>
      <p:ext uri="{BB962C8B-B14F-4D97-AF65-F5344CB8AC3E}">
        <p14:creationId xmlns:p14="http://schemas.microsoft.com/office/powerpoint/2010/main" val="8881940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Above is a pictorial representation of our consistent approach to biblical interpretation.  We call it the Interpretative Journey.  There are 5  steps on this journey:</a:t>
            </a:r>
          </a:p>
          <a:p>
            <a:pPr eaLnBrk="1" hangingPunct="1">
              <a:spcBef>
                <a:spcPct val="0"/>
              </a:spcBef>
              <a:buFontTx/>
              <a:buAutoNum type="arabicParenR"/>
            </a:pPr>
            <a:r>
              <a:rPr lang="en-US">
                <a:latin typeface="Calibri" charset="0"/>
                <a:ea typeface="ＭＳ Ｐゴシック" charset="0"/>
                <a:cs typeface="ＭＳ Ｐゴシック" charset="0"/>
              </a:rPr>
              <a:t>Grasping the Text in Their Town</a:t>
            </a:r>
          </a:p>
          <a:p>
            <a:pPr eaLnBrk="1" hangingPunct="1">
              <a:spcBef>
                <a:spcPct val="0"/>
              </a:spcBef>
              <a:buFontTx/>
              <a:buAutoNum type="arabicParenR"/>
            </a:pPr>
            <a:r>
              <a:rPr lang="en-US">
                <a:latin typeface="Calibri" charset="0"/>
                <a:ea typeface="ＭＳ Ｐゴシック" charset="0"/>
                <a:cs typeface="ＭＳ Ｐゴシック" charset="0"/>
              </a:rPr>
              <a:t>Measuring the Width of the River to Cross</a:t>
            </a:r>
          </a:p>
          <a:p>
            <a:pPr eaLnBrk="1" hangingPunct="1">
              <a:spcBef>
                <a:spcPct val="0"/>
              </a:spcBef>
              <a:buFontTx/>
              <a:buAutoNum type="arabicParenR"/>
            </a:pPr>
            <a:r>
              <a:rPr lang="en-US">
                <a:latin typeface="Calibri" charset="0"/>
                <a:ea typeface="ＭＳ Ｐゴシック" charset="0"/>
                <a:cs typeface="ＭＳ Ｐゴシック" charset="0"/>
              </a:rPr>
              <a:t>Crossing the Principlizing Bridge</a:t>
            </a:r>
          </a:p>
          <a:p>
            <a:pPr eaLnBrk="1" hangingPunct="1">
              <a:spcBef>
                <a:spcPct val="0"/>
              </a:spcBef>
              <a:buFontTx/>
              <a:buAutoNum type="arabicParenR"/>
            </a:pPr>
            <a:r>
              <a:rPr lang="en-US">
                <a:latin typeface="Calibri" charset="0"/>
                <a:ea typeface="ＭＳ Ｐゴシック" charset="0"/>
                <a:cs typeface="ＭＳ Ｐゴシック" charset="0"/>
              </a:rPr>
              <a:t>Consult the Biblical Map</a:t>
            </a:r>
          </a:p>
          <a:p>
            <a:pPr eaLnBrk="1" hangingPunct="1">
              <a:spcBef>
                <a:spcPct val="0"/>
              </a:spcBef>
              <a:buFontTx/>
              <a:buAutoNum type="arabicParenR"/>
            </a:pPr>
            <a:r>
              <a:rPr lang="en-US">
                <a:latin typeface="Calibri" charset="0"/>
                <a:ea typeface="ＭＳ Ｐゴシック" charset="0"/>
                <a:cs typeface="ＭＳ Ｐゴシック" charset="0"/>
              </a:rPr>
              <a:t>Grasping the Text in Our Town</a:t>
            </a:r>
          </a:p>
          <a:p>
            <a:pPr eaLnBrk="1" hangingPunct="1">
              <a:spcBef>
                <a:spcPct val="0"/>
              </a:spcBef>
            </a:pPr>
            <a:r>
              <a:rPr lang="en-US">
                <a:latin typeface="Calibri" charset="0"/>
                <a:ea typeface="ＭＳ Ｐゴシック" charset="0"/>
                <a:cs typeface="ＭＳ Ｐゴシック" charset="0"/>
              </a:rPr>
              <a:t>By embarking on this journey we commit to the goal of grasping the meaning of text.  We do not create meaning out of a text; rather, we seek to find the meaning that is already there.</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Duvall, J. Scott, and J. Daniel Hays.  </a:t>
            </a:r>
            <a:r>
              <a:rPr lang="en-US" i="1">
                <a:latin typeface="Calibri" charset="0"/>
                <a:ea typeface="ＭＳ Ｐゴシック" charset="0"/>
                <a:cs typeface="ＭＳ Ｐゴシック" charset="0"/>
              </a:rPr>
              <a:t>Grasping God's Word: A Hands-on Approach to Reading, Interpreting, and Applying the Bible</a:t>
            </a:r>
            <a:r>
              <a:rPr lang="en-US">
                <a:latin typeface="Calibri" charset="0"/>
                <a:ea typeface="ＭＳ Ｐゴシック" charset="0"/>
                <a:cs typeface="ＭＳ Ｐゴシック" charset="0"/>
              </a:rPr>
              <a:t>.  Third Edition.  Grand Rapids: Zondervan, 2012.</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endParaRPr lang="en-US">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0B281A-E566-6E4A-8F6C-08EE75C37C62}" type="slidenum">
              <a:rPr lang="en-US" sz="1200">
                <a:solidFill>
                  <a:srgbClr val="000000"/>
                </a:solidFill>
                <a:latin typeface="Calibri" charset="0"/>
                <a:cs typeface="Arial" charset="0"/>
              </a:rPr>
              <a:pPr eaLnBrk="1" hangingPunct="1"/>
              <a:t>2</a:t>
            </a:fld>
            <a:endParaRPr lang="en-US" sz="1200">
              <a:solidFill>
                <a:srgbClr val="000000"/>
              </a:solidFill>
              <a:latin typeface="Calibri"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09D6BB3-BAEE-1241-88A6-80ED3E27A8E9}" type="slidenum">
              <a:rPr lang="en-US" altLang="zh-CN" sz="1200">
                <a:solidFill>
                  <a:srgbClr val="000000"/>
                </a:solidFill>
              </a:rPr>
              <a:pPr/>
              <a:t>11</a:t>
            </a:fld>
            <a:endParaRPr lang="en-US" altLang="zh-CN" sz="1200">
              <a:solidFill>
                <a:srgbClr val="000000"/>
              </a:solidFill>
            </a:endParaRP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5ED766-D1C8-4048-8DCA-C1E72157783D}" type="slidenum">
              <a:rPr lang="zh-CN" altLang="en-US" sz="1200">
                <a:solidFill>
                  <a:srgbClr val="000000"/>
                </a:solidFill>
              </a:rPr>
              <a:pPr/>
              <a:t>12</a:t>
            </a:fld>
            <a:endParaRPr lang="en-US" altLang="zh-CN" sz="1200">
              <a:solidFill>
                <a:srgbClr val="000000"/>
              </a:solidFill>
            </a:endParaRPr>
          </a:p>
        </p:txBody>
      </p:sp>
      <p:sp>
        <p:nvSpPr>
          <p:cNvPr id="183298" name="Rectangle 2"/>
          <p:cNvSpPr>
            <a:spLocks noGrp="1" noRot="1" noChangeAspect="1" noChangeArrowheads="1" noTextEdit="1"/>
          </p:cNvSpPr>
          <p:nvPr>
            <p:ph type="sldImg"/>
          </p:nvPr>
        </p:nvSpPr>
        <p:spPr>
          <a:solidFill>
            <a:srgbClr val="FFFFFF"/>
          </a:solidFill>
          <a:ln/>
        </p:spPr>
      </p:sp>
      <p:sp>
        <p:nvSpPr>
          <p:cNvPr id="1832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ea typeface="ＭＳ Ｐゴシック" charset="0"/>
                <a:cs typeface="ＭＳ Ｐゴシック" charset="0"/>
              </a:rPr>
              <a:t>After Passage Outline MPII… Question: How should we start the sermon—with the why or the how question? Answer: How is better, even if it is not the subject of the whole passage.</a:t>
            </a:r>
          </a:p>
          <a:p>
            <a:pPr eaLnBrk="1" hangingPunct="1"/>
            <a:r>
              <a:rPr lang="en-US" altLang="zh-CN">
                <a:ea typeface="ＭＳ Ｐゴシック" charset="0"/>
                <a:cs typeface="ＭＳ Ｐゴシック" charset="0"/>
              </a:rPr>
              <a:t>After Sermon Outline MPI… Question: How should we transition into MPII? Answer: Use the interrogative of EO MPII ("reason"), resulting in a "why" transition that gives the subject of HO MPII.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006D15E-F128-1F43-A1CB-69844E43E554}" type="slidenum">
              <a:rPr lang="zh-CN" altLang="en-US" sz="1200">
                <a:solidFill>
                  <a:srgbClr val="000000"/>
                </a:solidFill>
              </a:rPr>
              <a:pPr/>
              <a:t>13</a:t>
            </a:fld>
            <a:endParaRPr lang="en-US" altLang="zh-CN" sz="1200">
              <a:solidFill>
                <a:srgbClr val="000000"/>
              </a:solidFill>
            </a:endParaRPr>
          </a:p>
        </p:txBody>
      </p:sp>
      <p:sp>
        <p:nvSpPr>
          <p:cNvPr id="325634" name="Rectangle 2"/>
          <p:cNvSpPr>
            <a:spLocks noGrp="1" noRot="1" noChangeAspect="1" noChangeArrowheads="1" noTextEdit="1"/>
          </p:cNvSpPr>
          <p:nvPr>
            <p:ph type="sldImg"/>
          </p:nvPr>
        </p:nvSpPr>
        <p:spPr>
          <a:solidFill>
            <a:srgbClr val="FFFFFF"/>
          </a:solidFill>
          <a:ln/>
        </p:spPr>
      </p:sp>
      <p:sp>
        <p:nvSpPr>
          <p:cNvPr id="3256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latin typeface="Arial" charset="0"/>
                <a:ea typeface="MS PGothic" charset="0"/>
              </a:rPr>
              <a:t>Fill in your bulletin outline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D76A414-5C93-E44F-B7B0-8485518D4944}" type="slidenum">
              <a:rPr lang="zh-CN" altLang="en-US" sz="1200">
                <a:solidFill>
                  <a:srgbClr val="000000"/>
                </a:solidFill>
                <a:latin typeface="Arial" charset="0"/>
              </a:rPr>
              <a:pPr/>
              <a:t>14</a:t>
            </a:fld>
            <a:endParaRPr lang="en-US" altLang="zh-CN" sz="1200">
              <a:solidFill>
                <a:srgbClr val="000000"/>
              </a:solidFill>
              <a:latin typeface="Arial" charset="0"/>
            </a:endParaRPr>
          </a:p>
        </p:txBody>
      </p:sp>
      <p:sp>
        <p:nvSpPr>
          <p:cNvPr id="329730" name="Rectangle 2"/>
          <p:cNvSpPr>
            <a:spLocks noGrp="1" noRot="1" noChangeAspect="1" noChangeArrowheads="1" noTextEdit="1"/>
          </p:cNvSpPr>
          <p:nvPr>
            <p:ph type="sldImg"/>
          </p:nvPr>
        </p:nvSpPr>
        <p:spPr>
          <a:solidFill>
            <a:srgbClr val="FFFFFF"/>
          </a:solidFill>
          <a:ln/>
        </p:spPr>
      </p:sp>
      <p:sp>
        <p:nvSpPr>
          <p:cNvPr id="329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5A4E386C-0CC0-3E4C-977A-3ABA14D44FFF}" type="slidenum">
              <a:rPr lang="zh-CN" altLang="en-US" sz="1200">
                <a:solidFill>
                  <a:srgbClr val="000000"/>
                </a:solidFill>
                <a:latin typeface="Arial" charset="0"/>
              </a:rPr>
              <a:pPr/>
              <a:t>15</a:t>
            </a:fld>
            <a:endParaRPr lang="en-US" altLang="zh-CN" sz="1200">
              <a:solidFill>
                <a:srgbClr val="000000"/>
              </a:solidFill>
              <a:latin typeface="Arial" charset="0"/>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3D5F52C-6CF2-6945-8637-4EF018EADA20}" type="slidenum">
              <a:rPr lang="zh-CN" altLang="en-US" sz="1200">
                <a:solidFill>
                  <a:srgbClr val="000000"/>
                </a:solidFill>
                <a:latin typeface="Arial" charset="0"/>
              </a:rPr>
              <a:pPr/>
              <a:t>16</a:t>
            </a:fld>
            <a:endParaRPr lang="en-US" altLang="zh-CN" sz="1200">
              <a:solidFill>
                <a:srgbClr val="000000"/>
              </a:solidFill>
              <a:latin typeface="Arial" charset="0"/>
            </a:endParaRPr>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194C3206-DA78-7A4E-8BC4-E11A5657B392}" type="slidenum">
              <a:rPr lang="zh-CN" altLang="en-US" sz="1200">
                <a:solidFill>
                  <a:srgbClr val="000000"/>
                </a:solidFill>
                <a:latin typeface="Arial" charset="0"/>
              </a:rPr>
              <a:pPr/>
              <a:t>17</a:t>
            </a:fld>
            <a:endParaRPr lang="en-US" altLang="zh-CN" sz="1200">
              <a:solidFill>
                <a:srgbClr val="000000"/>
              </a:solidFill>
              <a:latin typeface="Arial" charset="0"/>
            </a:endParaRPr>
          </a:p>
        </p:txBody>
      </p:sp>
      <p:sp>
        <p:nvSpPr>
          <p:cNvPr id="367618" name="Rectangle 2"/>
          <p:cNvSpPr>
            <a:spLocks noGrp="1" noRot="1" noChangeAspect="1" noChangeArrowheads="1" noTextEdit="1"/>
          </p:cNvSpPr>
          <p:nvPr>
            <p:ph type="sldImg"/>
          </p:nvPr>
        </p:nvSpPr>
        <p:spPr>
          <a:solidFill>
            <a:srgbClr val="FFFFFF"/>
          </a:solidFill>
          <a:ln/>
        </p:spPr>
      </p:sp>
      <p:sp>
        <p:nvSpPr>
          <p:cNvPr id="367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61EDD60-068D-AC45-B89B-9B6743F94D86}" type="slidenum">
              <a:rPr lang="zh-CN" altLang="en-US" sz="1200">
                <a:solidFill>
                  <a:srgbClr val="000000"/>
                </a:solidFill>
                <a:latin typeface="Arial" charset="0"/>
              </a:rPr>
              <a:pPr/>
              <a:t>18</a:t>
            </a:fld>
            <a:endParaRPr lang="en-US" altLang="zh-CN" sz="1200">
              <a:solidFill>
                <a:srgbClr val="000000"/>
              </a:solidFill>
              <a:latin typeface="Arial" charset="0"/>
            </a:endParaRPr>
          </a:p>
        </p:txBody>
      </p:sp>
      <p:sp>
        <p:nvSpPr>
          <p:cNvPr id="369666" name="Rectangle 2"/>
          <p:cNvSpPr>
            <a:spLocks noGrp="1" noRot="1" noChangeAspect="1" noChangeArrowheads="1" noTextEdit="1"/>
          </p:cNvSpPr>
          <p:nvPr>
            <p:ph type="sldImg"/>
          </p:nvPr>
        </p:nvSpPr>
        <p:spPr>
          <a:solidFill>
            <a:srgbClr val="FFFFFF"/>
          </a:solidFill>
          <a:ln/>
        </p:spPr>
      </p:sp>
      <p:sp>
        <p:nvSpPr>
          <p:cNvPr id="369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12F6185D-DC6B-2449-A976-49524CFB6B4C}" type="slidenum">
              <a:rPr lang="zh-CN" altLang="en-US" sz="1200">
                <a:solidFill>
                  <a:srgbClr val="000000"/>
                </a:solidFill>
                <a:latin typeface="Arial" charset="0"/>
              </a:rPr>
              <a:pPr/>
              <a:t>19</a:t>
            </a:fld>
            <a:endParaRPr lang="en-US" altLang="zh-CN" sz="1200">
              <a:solidFill>
                <a:srgbClr val="000000"/>
              </a:solidFill>
              <a:latin typeface="Arial" charset="0"/>
            </a:endParaRPr>
          </a:p>
        </p:txBody>
      </p:sp>
      <p:sp>
        <p:nvSpPr>
          <p:cNvPr id="375810" name="Rectangle 2"/>
          <p:cNvSpPr>
            <a:spLocks noGrp="1" noRot="1" noChangeAspect="1" noChangeArrowheads="1" noTextEdit="1"/>
          </p:cNvSpPr>
          <p:nvPr>
            <p:ph type="sldImg"/>
          </p:nvPr>
        </p:nvSpPr>
        <p:spPr>
          <a:solidFill>
            <a:srgbClr val="FFFFFF"/>
          </a:solidFill>
          <a:ln/>
        </p:spPr>
      </p:sp>
      <p:sp>
        <p:nvSpPr>
          <p:cNvPr id="375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941642C-044D-7E48-BE5B-C3E13CE54B07}" type="slidenum">
              <a:rPr lang="zh-CN" altLang="en-US" sz="1200">
                <a:solidFill>
                  <a:srgbClr val="000000"/>
                </a:solidFill>
                <a:latin typeface="Arial" charset="0"/>
              </a:rPr>
              <a:pPr/>
              <a:t>20</a:t>
            </a:fld>
            <a:endParaRPr lang="en-US" altLang="zh-CN" sz="1200">
              <a:solidFill>
                <a:srgbClr val="000000"/>
              </a:solidFill>
              <a:latin typeface="Arial" charset="0"/>
            </a:endParaRPr>
          </a:p>
        </p:txBody>
      </p:sp>
      <p:sp>
        <p:nvSpPr>
          <p:cNvPr id="377858" name="Rectangle 2"/>
          <p:cNvSpPr>
            <a:spLocks noGrp="1" noRot="1" noChangeAspect="1" noChangeArrowheads="1" noTextEdit="1"/>
          </p:cNvSpPr>
          <p:nvPr>
            <p:ph type="sldImg"/>
          </p:nvPr>
        </p:nvSpPr>
        <p:spPr>
          <a:solidFill>
            <a:srgbClr val="FFFFFF"/>
          </a:solidFill>
          <a:ln/>
        </p:spPr>
      </p:sp>
      <p:sp>
        <p:nvSpPr>
          <p:cNvPr id="3778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31CBEC-969E-5449-B009-1B4D8F6218E0}" type="slidenum">
              <a:rPr lang="en-US" sz="1200">
                <a:solidFill>
                  <a:srgbClr val="000000"/>
                </a:solidFill>
                <a:latin typeface="Calibri" charset="0"/>
                <a:cs typeface="Arial" charset="0"/>
              </a:rPr>
              <a:pPr eaLnBrk="1" hangingPunct="1"/>
              <a:t>3</a:t>
            </a:fld>
            <a:endParaRPr lang="en-US" sz="1200">
              <a:solidFill>
                <a:srgbClr val="000000"/>
              </a:solidFill>
              <a:latin typeface="Calibri"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6576E9E-81C1-1243-9FAE-8CB1EC0691DA}" type="slidenum">
              <a:rPr lang="zh-CN" altLang="en-US" sz="1200">
                <a:solidFill>
                  <a:srgbClr val="000000"/>
                </a:solidFill>
                <a:latin typeface="Arial" charset="0"/>
              </a:rPr>
              <a:pPr/>
              <a:t>21</a:t>
            </a:fld>
            <a:endParaRPr lang="en-US" altLang="zh-CN" sz="1200">
              <a:solidFill>
                <a:srgbClr val="000000"/>
              </a:solidFill>
              <a:latin typeface="Arial" charset="0"/>
            </a:endParaRPr>
          </a:p>
        </p:txBody>
      </p:sp>
      <p:sp>
        <p:nvSpPr>
          <p:cNvPr id="379906" name="Rectangle 2"/>
          <p:cNvSpPr>
            <a:spLocks noGrp="1" noRot="1" noChangeAspect="1" noChangeArrowheads="1" noTextEdit="1"/>
          </p:cNvSpPr>
          <p:nvPr>
            <p:ph type="sldImg"/>
          </p:nvPr>
        </p:nvSpPr>
        <p:spPr>
          <a:solidFill>
            <a:srgbClr val="FFFFFF"/>
          </a:solidFill>
          <a:ln/>
        </p:spPr>
      </p:sp>
      <p:sp>
        <p:nvSpPr>
          <p:cNvPr id="3799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fld id="{73392363-B67A-7349-BC8D-0F91DB928007}" type="slidenum">
              <a:rPr lang="en-US" sz="1200">
                <a:solidFill>
                  <a:srgbClr val="000000"/>
                </a:solidFill>
                <a:latin typeface="Arial" charset="0"/>
              </a:rPr>
              <a:pPr/>
              <a:t>23</a:t>
            </a:fld>
            <a:endParaRPr lang="en-US" sz="1200">
              <a:solidFill>
                <a:srgbClr val="000000"/>
              </a:solidFill>
              <a:latin typeface="Arial" charset="0"/>
            </a:endParaRPr>
          </a:p>
        </p:txBody>
      </p:sp>
      <p:sp>
        <p:nvSpPr>
          <p:cNvPr id="429058" name="Rectangle 2"/>
          <p:cNvSpPr>
            <a:spLocks noGrp="1" noRot="1" noChangeAspect="1" noChangeArrowheads="1"/>
          </p:cNvSpPr>
          <p:nvPr>
            <p:ph type="sldImg"/>
          </p:nvPr>
        </p:nvSpPr>
        <p:spPr>
          <a:xfrm>
            <a:off x="1150938" y="692150"/>
            <a:ext cx="4556125" cy="3416300"/>
          </a:xfrm>
          <a:solidFill>
            <a:srgbClr val="FFFFFF"/>
          </a:solidFill>
          <a:ln/>
        </p:spPr>
      </p:sp>
      <p:sp>
        <p:nvSpPr>
          <p:cNvPr id="4290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CE12DB-1FC3-DA4D-8101-E63A26CF4A4E}" type="slidenum">
              <a:rPr lang="en-US" sz="1200">
                <a:solidFill>
                  <a:srgbClr val="000000"/>
                </a:solidFill>
                <a:latin typeface="Times New Roman" charset="0"/>
                <a:ea typeface="MS PGothic" charset="0"/>
                <a:cs typeface="MS PGothic" charset="0"/>
              </a:rPr>
              <a:pPr eaLnBrk="1" hangingPunct="1"/>
              <a:t>24</a:t>
            </a:fld>
            <a:endParaRPr lang="en-US" sz="1200">
              <a:solidFill>
                <a:srgbClr val="000000"/>
              </a:solidFill>
              <a:latin typeface="Times New Roman" charset="0"/>
              <a:ea typeface="MS PGothic" charset="0"/>
              <a:cs typeface="MS PGothic" charset="0"/>
            </a:endParaRPr>
          </a:p>
        </p:txBody>
      </p:sp>
      <p:sp>
        <p:nvSpPr>
          <p:cNvPr id="7475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The explanation for free!</a:t>
            </a:r>
          </a:p>
          <a:p>
            <a:pPr eaLnBrk="1" hangingPunct="1"/>
            <a:r>
              <a:rPr lang="en-US">
                <a:latin typeface="Arial" charset="0"/>
                <a:ea typeface="ＭＳ Ｐゴシック" charset="0"/>
                <a:cs typeface="ＭＳ Ｐゴシック" charset="0"/>
              </a:rPr>
              <a:t>Bible Study materials link address (top) translated by Michele Ang 15 Jan 2015</a:t>
            </a:r>
          </a:p>
          <a:p>
            <a:pPr eaLnBrk="1" hangingPunct="1"/>
            <a:r>
              <a:rPr lang="en-US">
                <a:latin typeface="Arial" charset="0"/>
                <a:ea typeface="ＭＳ Ｐゴシック" charset="0"/>
                <a:cs typeface="ＭＳ Ｐゴシック" charset="0"/>
              </a:rPr>
              <a:t>Bible study (bottom)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The synthesis statement should use past tense verbs and refer to the biblical audience.</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903338-FB42-3747-A9E0-EB60BC382101}" type="slidenum">
              <a:rPr lang="en-US" sz="1200">
                <a:solidFill>
                  <a:srgbClr val="000000"/>
                </a:solidFill>
                <a:latin typeface="Calibri" charset="0"/>
                <a:cs typeface="Arial" charset="0"/>
              </a:rPr>
              <a:pPr eaLnBrk="1" hangingPunct="1"/>
              <a:t>4</a:t>
            </a:fld>
            <a:endParaRPr lang="en-US" sz="1200">
              <a:solidFill>
                <a:srgbClr val="000000"/>
              </a:solidFill>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349B4C-4C12-C94F-A0EB-1806DAC1C7EB}" type="slidenum">
              <a:rPr lang="en-US" sz="1200">
                <a:solidFill>
                  <a:srgbClr val="000000"/>
                </a:solidFill>
                <a:latin typeface="Calibri" charset="0"/>
                <a:cs typeface="Arial" charset="0"/>
              </a:rPr>
              <a:pPr eaLnBrk="1" hangingPunct="1"/>
              <a:t>5</a:t>
            </a:fld>
            <a:endParaRPr lang="en-US" sz="1200">
              <a:solidFill>
                <a:srgbClr val="000000"/>
              </a:solidFill>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Students often get bogged down in the common differences that possibly have little impact on the interpretation of a passage.  It is important for them to realize that to take the Interpretative Journey means that we must account for the unique set of differences that we find in any given text.</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BB41E9-2E85-B843-B298-2579FBAF3FAE}" type="slidenum">
              <a:rPr lang="en-US" sz="1200">
                <a:solidFill>
                  <a:srgbClr val="000000"/>
                </a:solidFill>
                <a:latin typeface="Calibri" charset="0"/>
                <a:cs typeface="Arial" charset="0"/>
              </a:rPr>
              <a:pPr eaLnBrk="1" hangingPunct="1"/>
              <a:t>6</a:t>
            </a:fld>
            <a:endParaRPr lang="en-US" sz="1200">
              <a:solidFill>
                <a:srgbClr val="000000"/>
              </a:solidFill>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9710E66-2BF1-A645-9737-27C11C1E31F8}" type="slidenum">
              <a:rPr lang="en-US" altLang="zh-CN" sz="1200">
                <a:solidFill>
                  <a:srgbClr val="000000"/>
                </a:solidFill>
              </a:rPr>
              <a:pPr/>
              <a:t>7</a:t>
            </a:fld>
            <a:endParaRPr lang="en-US" altLang="zh-CN" sz="1200">
              <a:solidFill>
                <a:srgbClr val="000000"/>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8D1B52-D2F2-C346-BC3F-E4B58DD98388}" type="slidenum">
              <a:rPr lang="en-US" altLang="zh-CN" sz="1200">
                <a:solidFill>
                  <a:srgbClr val="000000"/>
                </a:solidFill>
              </a:rPr>
              <a:pPr/>
              <a:t>8</a:t>
            </a:fld>
            <a:endParaRPr lang="en-US" altLang="zh-CN" sz="1200">
              <a:solidFill>
                <a:srgbClr val="000000"/>
              </a:solidFill>
            </a:endParaRPr>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latin typeface="Times New Roman" charset="0"/>
                <a:ea typeface="MS PGothic" charset="0"/>
                <a:cs typeface="MS PGothic" charset="0"/>
              </a:rPr>
              <a:t>two main teachings on restoring Christians in sin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0E1C5FC-DFD2-2F4A-B5B4-F4FA4DDA4A4D}" type="slidenum">
              <a:rPr lang="en-US" altLang="zh-CN" sz="1200">
                <a:solidFill>
                  <a:srgbClr val="000000"/>
                </a:solidFill>
              </a:rPr>
              <a:pPr/>
              <a:t>9</a:t>
            </a:fld>
            <a:endParaRPr lang="en-US" altLang="zh-CN" sz="1200">
              <a:solidFill>
                <a:srgbClr val="000000"/>
              </a:solidFill>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3B850A8-0BC5-534E-B48B-F814C97E2A9B}" type="slidenum">
              <a:rPr lang="en-US" altLang="zh-CN" sz="1200">
                <a:solidFill>
                  <a:srgbClr val="000000"/>
                </a:solidFill>
              </a:rPr>
              <a:pPr/>
              <a:t>10</a:t>
            </a:fld>
            <a:endParaRPr lang="en-US" altLang="zh-CN" sz="1200">
              <a:solidFill>
                <a:srgbClr val="000000"/>
              </a:solidFill>
            </a:endParaRPr>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tLang="zh-CN">
              <a:latin typeface="Times New Roman" charset="0"/>
              <a:ea typeface="MS PGothic" charset="0"/>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1" Type="http://schemas.openxmlformats.org/officeDocument/2006/relationships/slideMaster" Target="../slideMasters/slideMaster11.xml"/><Relationship Id="rId2"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295A5138-83E0-C640-9185-36EA1DD39C12}" type="slidenum">
              <a:rPr lang="en-US"/>
              <a:pPr>
                <a:defRPr/>
              </a:pPr>
              <a:t>‹#›</a:t>
            </a:fld>
            <a:endParaRPr lang="en-US"/>
          </a:p>
        </p:txBody>
      </p:sp>
    </p:spTree>
    <p:extLst>
      <p:ext uri="{BB962C8B-B14F-4D97-AF65-F5344CB8AC3E}">
        <p14:creationId xmlns:p14="http://schemas.microsoft.com/office/powerpoint/2010/main" val="2193913227"/>
      </p:ext>
    </p:extLst>
  </p:cSld>
  <p:clrMapOvr>
    <a:masterClrMapping/>
  </p:clrMapOvr>
  <p:transition xmlns:p14="http://schemas.microsoft.com/office/powerpoint/2010/mai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B5CA8C8-AF6D-C347-A7B3-3BFBBBE7DAE9}"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7138188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CEC7AF-5845-1F4E-BDA4-443A9EA9C8E8}" type="slidenum">
              <a:rPr lang="en-US"/>
              <a:pPr>
                <a:defRPr/>
              </a:pPr>
              <a:t>‹#›</a:t>
            </a:fld>
            <a:endParaRPr lang="en-US"/>
          </a:p>
        </p:txBody>
      </p:sp>
    </p:spTree>
    <p:extLst>
      <p:ext uri="{BB962C8B-B14F-4D97-AF65-F5344CB8AC3E}">
        <p14:creationId xmlns:p14="http://schemas.microsoft.com/office/powerpoint/2010/main" val="13004151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086B10-6603-054A-A57D-57E97F4AB5B1}" type="slidenum">
              <a:rPr lang="en-US"/>
              <a:pPr>
                <a:defRPr/>
              </a:pPr>
              <a:t>‹#›</a:t>
            </a:fld>
            <a:endParaRPr lang="en-US"/>
          </a:p>
        </p:txBody>
      </p:sp>
    </p:spTree>
    <p:extLst>
      <p:ext uri="{BB962C8B-B14F-4D97-AF65-F5344CB8AC3E}">
        <p14:creationId xmlns:p14="http://schemas.microsoft.com/office/powerpoint/2010/main" val="8086367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A31BD-D33B-D246-92AE-92C7F85156F0}" type="slidenum">
              <a:rPr lang="en-US"/>
              <a:pPr>
                <a:defRPr/>
              </a:pPr>
              <a:t>‹#›</a:t>
            </a:fld>
            <a:endParaRPr lang="en-US"/>
          </a:p>
        </p:txBody>
      </p:sp>
    </p:spTree>
    <p:extLst>
      <p:ext uri="{BB962C8B-B14F-4D97-AF65-F5344CB8AC3E}">
        <p14:creationId xmlns:p14="http://schemas.microsoft.com/office/powerpoint/2010/main" val="24856252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5DC49C-5D41-DF46-8F15-507168BA74FC}" type="slidenum">
              <a:rPr lang="en-US"/>
              <a:pPr>
                <a:defRPr/>
              </a:pPr>
              <a:t>‹#›</a:t>
            </a:fld>
            <a:endParaRPr lang="en-US"/>
          </a:p>
        </p:txBody>
      </p:sp>
    </p:spTree>
    <p:extLst>
      <p:ext uri="{BB962C8B-B14F-4D97-AF65-F5344CB8AC3E}">
        <p14:creationId xmlns:p14="http://schemas.microsoft.com/office/powerpoint/2010/main" val="20335442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E241A4-6CE0-FA40-96E3-54374AB6BF44}" type="slidenum">
              <a:rPr lang="en-US"/>
              <a:pPr>
                <a:defRPr/>
              </a:pPr>
              <a:t>‹#›</a:t>
            </a:fld>
            <a:endParaRPr lang="en-US"/>
          </a:p>
        </p:txBody>
      </p:sp>
    </p:spTree>
    <p:extLst>
      <p:ext uri="{BB962C8B-B14F-4D97-AF65-F5344CB8AC3E}">
        <p14:creationId xmlns:p14="http://schemas.microsoft.com/office/powerpoint/2010/main" val="5248354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BD3CBE-0F19-1243-A9DD-43CD305C71B2}" type="slidenum">
              <a:rPr lang="en-US"/>
              <a:pPr>
                <a:defRPr/>
              </a:pPr>
              <a:t>‹#›</a:t>
            </a:fld>
            <a:endParaRPr lang="en-US"/>
          </a:p>
        </p:txBody>
      </p:sp>
    </p:spTree>
    <p:extLst>
      <p:ext uri="{BB962C8B-B14F-4D97-AF65-F5344CB8AC3E}">
        <p14:creationId xmlns:p14="http://schemas.microsoft.com/office/powerpoint/2010/main" val="1769369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D129AF-DED2-2447-8179-93280A1CCC4E}" type="datetime1">
              <a:rPr lang="en-US"/>
              <a:pPr>
                <a:defRPr/>
              </a:pPr>
              <a:t>11/7/15</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3F1D85-B95D-5E43-9DF6-23EEBE0738FB}" type="slidenum">
              <a:rPr lang="en-US"/>
              <a:pPr>
                <a:defRPr/>
              </a:pPr>
              <a:t>‹#›</a:t>
            </a:fld>
            <a:endParaRPr lang="en-US"/>
          </a:p>
        </p:txBody>
      </p:sp>
    </p:spTree>
    <p:extLst>
      <p:ext uri="{BB962C8B-B14F-4D97-AF65-F5344CB8AC3E}">
        <p14:creationId xmlns:p14="http://schemas.microsoft.com/office/powerpoint/2010/main" val="8375417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8C770-4EE8-284F-8A21-861FB95F9633}" type="datetime1">
              <a:rPr lang="en-US"/>
              <a:pPr>
                <a:defRPr/>
              </a:pPr>
              <a:t>11/7/15</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2073FF-15CE-6D48-AE6E-15F10BCE4B14}" type="slidenum">
              <a:rPr lang="en-US"/>
              <a:pPr>
                <a:defRPr/>
              </a:pPr>
              <a:t>‹#›</a:t>
            </a:fld>
            <a:endParaRPr lang="en-US"/>
          </a:p>
        </p:txBody>
      </p:sp>
    </p:spTree>
    <p:extLst>
      <p:ext uri="{BB962C8B-B14F-4D97-AF65-F5344CB8AC3E}">
        <p14:creationId xmlns:p14="http://schemas.microsoft.com/office/powerpoint/2010/main" val="37654631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AE3EC5-57F3-7B42-958F-9CECC4C48858}" type="datetime1">
              <a:rPr lang="en-US"/>
              <a:pPr>
                <a:defRPr/>
              </a:pPr>
              <a:t>11/7/15</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6A73D1-A316-C340-960B-62960BA37B80}" type="slidenum">
              <a:rPr lang="en-US"/>
              <a:pPr>
                <a:defRPr/>
              </a:pPr>
              <a:t>‹#›</a:t>
            </a:fld>
            <a:endParaRPr lang="en-US"/>
          </a:p>
        </p:txBody>
      </p:sp>
    </p:spTree>
    <p:extLst>
      <p:ext uri="{BB962C8B-B14F-4D97-AF65-F5344CB8AC3E}">
        <p14:creationId xmlns:p14="http://schemas.microsoft.com/office/powerpoint/2010/main" val="16619463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BC3DBB3-C7CA-C04E-8508-3144246A4B2D}" type="datetime1">
              <a:rPr lang="en-US"/>
              <a:pPr>
                <a:defRPr/>
              </a:pPr>
              <a:t>11/7/15</a:t>
            </a:fld>
            <a:endParaRPr lang="en-US"/>
          </a:p>
        </p:txBody>
      </p:sp>
      <p:sp>
        <p:nvSpPr>
          <p:cNvPr id="6" name="Footer Placeholder 5"/>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4877158-B1EC-9541-93B6-F66836619DBF}" type="slidenum">
              <a:rPr lang="en-US"/>
              <a:pPr>
                <a:defRPr/>
              </a:pPr>
              <a:t>‹#›</a:t>
            </a:fld>
            <a:endParaRPr lang="en-US"/>
          </a:p>
        </p:txBody>
      </p:sp>
    </p:spTree>
    <p:extLst>
      <p:ext uri="{BB962C8B-B14F-4D97-AF65-F5344CB8AC3E}">
        <p14:creationId xmlns:p14="http://schemas.microsoft.com/office/powerpoint/2010/main" val="300189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FEAD8FB9-6CA0-854C-BFC1-6FE80DAC15C0}"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2893945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3041DA8-4C5A-A841-B488-0621894C6EA1}" type="datetime1">
              <a:rPr lang="en-US"/>
              <a:pPr>
                <a:defRPr/>
              </a:pPr>
              <a:t>11/7/15</a:t>
            </a:fld>
            <a:endParaRPr lang="en-US"/>
          </a:p>
        </p:txBody>
      </p:sp>
      <p:sp>
        <p:nvSpPr>
          <p:cNvPr id="8" name="Footer Placeholder 7"/>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latin typeface="Calibri" charset="0"/>
                <a:ea typeface="ＭＳ Ｐゴシック" charset="-128"/>
                <a:cs typeface="ＭＳ Ｐゴシック" charset="-128"/>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D7D942C-8C54-9142-ABCE-FE2C0AE25779}" type="slidenum">
              <a:rPr lang="en-US"/>
              <a:pPr>
                <a:defRPr/>
              </a:pPr>
              <a:t>‹#›</a:t>
            </a:fld>
            <a:endParaRPr lang="en-US"/>
          </a:p>
        </p:txBody>
      </p:sp>
    </p:spTree>
    <p:extLst>
      <p:ext uri="{BB962C8B-B14F-4D97-AF65-F5344CB8AC3E}">
        <p14:creationId xmlns:p14="http://schemas.microsoft.com/office/powerpoint/2010/main" val="2812563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71AA73E-482B-2C48-91AC-3B53C4210B08}" type="datetime1">
              <a:rPr lang="en-US"/>
              <a:pPr>
                <a:defRPr/>
              </a:pPr>
              <a:t>11/7/15</a:t>
            </a:fld>
            <a:endParaRPr lang="en-US"/>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E8BD589-A84C-2148-BF87-315FCF350615}" type="slidenum">
              <a:rPr lang="en-US"/>
              <a:pPr>
                <a:defRPr/>
              </a:pPr>
              <a:t>‹#›</a:t>
            </a:fld>
            <a:endParaRPr lang="en-US"/>
          </a:p>
        </p:txBody>
      </p:sp>
    </p:spTree>
    <p:extLst>
      <p:ext uri="{BB962C8B-B14F-4D97-AF65-F5344CB8AC3E}">
        <p14:creationId xmlns:p14="http://schemas.microsoft.com/office/powerpoint/2010/main" val="37288544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D71FB33-215C-9644-9D75-DFB835ED9F02}" type="datetime1">
              <a:rPr lang="en-US"/>
              <a:pPr>
                <a:defRPr/>
              </a:pPr>
              <a:t>11/7/15</a:t>
            </a:fld>
            <a:endParaRPr lang="en-US"/>
          </a:p>
        </p:txBody>
      </p:sp>
      <p:sp>
        <p:nvSpPr>
          <p:cNvPr id="3" name="Footer Placeholder 2"/>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latin typeface="Calibri" charset="0"/>
                <a:ea typeface="ＭＳ Ｐゴシック" charset="-128"/>
                <a:cs typeface="ＭＳ Ｐゴシック"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427C4E7-87DD-B140-AAD1-4225C3A45B33}" type="slidenum">
              <a:rPr lang="en-US"/>
              <a:pPr>
                <a:defRPr/>
              </a:pPr>
              <a:t>‹#›</a:t>
            </a:fld>
            <a:endParaRPr lang="en-US"/>
          </a:p>
        </p:txBody>
      </p:sp>
    </p:spTree>
    <p:extLst>
      <p:ext uri="{BB962C8B-B14F-4D97-AF65-F5344CB8AC3E}">
        <p14:creationId xmlns:p14="http://schemas.microsoft.com/office/powerpoint/2010/main" val="28700093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B905EB7-549D-B947-9C23-0F322CDD2F26}" type="datetime1">
              <a:rPr lang="en-US"/>
              <a:pPr>
                <a:defRPr/>
              </a:pPr>
              <a:t>11/7/15</a:t>
            </a:fld>
            <a:endParaRPr lang="en-US"/>
          </a:p>
        </p:txBody>
      </p:sp>
      <p:sp>
        <p:nvSpPr>
          <p:cNvPr id="6" name="Footer Placeholder 5"/>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E2B8994-E024-1E41-92DC-1B70F55E6292}" type="slidenum">
              <a:rPr lang="en-US"/>
              <a:pPr>
                <a:defRPr/>
              </a:pPr>
              <a:t>‹#›</a:t>
            </a:fld>
            <a:endParaRPr lang="en-US"/>
          </a:p>
        </p:txBody>
      </p:sp>
    </p:spTree>
    <p:extLst>
      <p:ext uri="{BB962C8B-B14F-4D97-AF65-F5344CB8AC3E}">
        <p14:creationId xmlns:p14="http://schemas.microsoft.com/office/powerpoint/2010/main" val="33733015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EFBBD35-1D8F-5C40-9B0C-CC6CE60A5F57}" type="datetime1">
              <a:rPr lang="en-US"/>
              <a:pPr>
                <a:defRPr/>
              </a:pPr>
              <a:t>11/7/15</a:t>
            </a:fld>
            <a:endParaRPr lang="en-US"/>
          </a:p>
        </p:txBody>
      </p:sp>
      <p:sp>
        <p:nvSpPr>
          <p:cNvPr id="6" name="Footer Placeholder 5"/>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6EA1886-7CFF-F84D-8E95-E77E99BFC28E}" type="slidenum">
              <a:rPr lang="en-US"/>
              <a:pPr>
                <a:defRPr/>
              </a:pPr>
              <a:t>‹#›</a:t>
            </a:fld>
            <a:endParaRPr lang="en-US"/>
          </a:p>
        </p:txBody>
      </p:sp>
    </p:spTree>
    <p:extLst>
      <p:ext uri="{BB962C8B-B14F-4D97-AF65-F5344CB8AC3E}">
        <p14:creationId xmlns:p14="http://schemas.microsoft.com/office/powerpoint/2010/main" val="20324529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C49ABF-7FBF-7542-BDED-4D3A2705D53C}" type="datetime1">
              <a:rPr lang="en-US"/>
              <a:pPr>
                <a:defRPr/>
              </a:pPr>
              <a:t>11/7/15</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4758A3-7738-5940-9212-B163E35ECE8A}" type="slidenum">
              <a:rPr lang="en-US"/>
              <a:pPr>
                <a:defRPr/>
              </a:pPr>
              <a:t>‹#›</a:t>
            </a:fld>
            <a:endParaRPr lang="en-US"/>
          </a:p>
        </p:txBody>
      </p:sp>
    </p:spTree>
    <p:extLst>
      <p:ext uri="{BB962C8B-B14F-4D97-AF65-F5344CB8AC3E}">
        <p14:creationId xmlns:p14="http://schemas.microsoft.com/office/powerpoint/2010/main" val="31586907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C05861-29F2-5443-B371-481F1FF6A0CC}" type="datetime1">
              <a:rPr lang="en-US"/>
              <a:pPr>
                <a:defRPr/>
              </a:pPr>
              <a:t>11/7/15</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2BADF1-B2BE-604A-B474-F05F70481D80}" type="slidenum">
              <a:rPr lang="en-US"/>
              <a:pPr>
                <a:defRPr/>
              </a:pPr>
              <a:t>‹#›</a:t>
            </a:fld>
            <a:endParaRPr lang="en-US"/>
          </a:p>
        </p:txBody>
      </p:sp>
    </p:spTree>
    <p:extLst>
      <p:ext uri="{BB962C8B-B14F-4D97-AF65-F5344CB8AC3E}">
        <p14:creationId xmlns:p14="http://schemas.microsoft.com/office/powerpoint/2010/main" val="3773257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5280EB9A-7B75-2F40-93F4-607FE4D51552}" type="slidenum">
              <a:rPr lang="en-US"/>
              <a:pPr>
                <a:defRPr/>
              </a:pPr>
              <a:t>‹#›</a:t>
            </a:fld>
            <a:endParaRPr lang="en-US"/>
          </a:p>
        </p:txBody>
      </p:sp>
    </p:spTree>
    <p:extLst>
      <p:ext uri="{BB962C8B-B14F-4D97-AF65-F5344CB8AC3E}">
        <p14:creationId xmlns:p14="http://schemas.microsoft.com/office/powerpoint/2010/main" val="10342101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E630DCBD-36CD-BD4F-AD20-1E9F8885BA2F}" type="slidenum">
              <a:rPr lang="en-US"/>
              <a:pPr>
                <a:defRPr/>
              </a:pPr>
              <a:t>‹#›</a:t>
            </a:fld>
            <a:endParaRPr lang="en-US"/>
          </a:p>
        </p:txBody>
      </p:sp>
    </p:spTree>
    <p:extLst>
      <p:ext uri="{BB962C8B-B14F-4D97-AF65-F5344CB8AC3E}">
        <p14:creationId xmlns:p14="http://schemas.microsoft.com/office/powerpoint/2010/main" val="11229996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6A4D16E7-4508-9040-994D-6683B6B0B54C}" type="slidenum">
              <a:rPr lang="en-US"/>
              <a:pPr>
                <a:defRPr/>
              </a:pPr>
              <a:t>‹#›</a:t>
            </a:fld>
            <a:endParaRPr lang="en-US"/>
          </a:p>
        </p:txBody>
      </p:sp>
    </p:spTree>
    <p:extLst>
      <p:ext uri="{BB962C8B-B14F-4D97-AF65-F5344CB8AC3E}">
        <p14:creationId xmlns:p14="http://schemas.microsoft.com/office/powerpoint/2010/main" val="1175131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0350EE5-A848-9B46-9932-70FAA99B0C33}"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6481621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02182DC5-F0E9-F04B-BAF0-FB5789E75B71}" type="slidenum">
              <a:rPr lang="en-US"/>
              <a:pPr>
                <a:defRPr/>
              </a:pPr>
              <a:t>‹#›</a:t>
            </a:fld>
            <a:endParaRPr lang="en-US"/>
          </a:p>
        </p:txBody>
      </p:sp>
    </p:spTree>
    <p:extLst>
      <p:ext uri="{BB962C8B-B14F-4D97-AF65-F5344CB8AC3E}">
        <p14:creationId xmlns:p14="http://schemas.microsoft.com/office/powerpoint/2010/main" val="15455413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B1729D03-2E09-A54B-9365-B1E3B955DBFE}" type="slidenum">
              <a:rPr lang="en-US"/>
              <a:pPr>
                <a:defRPr/>
              </a:pPr>
              <a:t>‹#›</a:t>
            </a:fld>
            <a:endParaRPr lang="en-US"/>
          </a:p>
        </p:txBody>
      </p:sp>
    </p:spTree>
    <p:extLst>
      <p:ext uri="{BB962C8B-B14F-4D97-AF65-F5344CB8AC3E}">
        <p14:creationId xmlns:p14="http://schemas.microsoft.com/office/powerpoint/2010/main" val="850778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1F390343-8256-DD44-85CA-DF5B016D9D13}" type="slidenum">
              <a:rPr lang="en-US"/>
              <a:pPr>
                <a:defRPr/>
              </a:pPr>
              <a:t>‹#›</a:t>
            </a:fld>
            <a:endParaRPr lang="en-US"/>
          </a:p>
        </p:txBody>
      </p:sp>
    </p:spTree>
    <p:extLst>
      <p:ext uri="{BB962C8B-B14F-4D97-AF65-F5344CB8AC3E}">
        <p14:creationId xmlns:p14="http://schemas.microsoft.com/office/powerpoint/2010/main" val="4184355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FBC4247D-65C1-4241-A2F0-E06D921B72C5}" type="slidenum">
              <a:rPr lang="en-US"/>
              <a:pPr>
                <a:defRPr/>
              </a:pPr>
              <a:t>‹#›</a:t>
            </a:fld>
            <a:endParaRPr lang="en-US"/>
          </a:p>
        </p:txBody>
      </p:sp>
    </p:spTree>
    <p:extLst>
      <p:ext uri="{BB962C8B-B14F-4D97-AF65-F5344CB8AC3E}">
        <p14:creationId xmlns:p14="http://schemas.microsoft.com/office/powerpoint/2010/main" val="20784310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B1C418DF-733E-EA4C-A337-4B912053E034}" type="slidenum">
              <a:rPr lang="en-US"/>
              <a:pPr>
                <a:defRPr/>
              </a:pPr>
              <a:t>‹#›</a:t>
            </a:fld>
            <a:endParaRPr lang="en-US"/>
          </a:p>
        </p:txBody>
      </p:sp>
    </p:spTree>
    <p:extLst>
      <p:ext uri="{BB962C8B-B14F-4D97-AF65-F5344CB8AC3E}">
        <p14:creationId xmlns:p14="http://schemas.microsoft.com/office/powerpoint/2010/main" val="925775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EC9D2D33-8C19-E84C-95D5-26D1C4D53894}" type="slidenum">
              <a:rPr lang="en-US"/>
              <a:pPr>
                <a:defRPr/>
              </a:pPr>
              <a:t>‹#›</a:t>
            </a:fld>
            <a:endParaRPr lang="en-US"/>
          </a:p>
        </p:txBody>
      </p:sp>
    </p:spTree>
    <p:extLst>
      <p:ext uri="{BB962C8B-B14F-4D97-AF65-F5344CB8AC3E}">
        <p14:creationId xmlns:p14="http://schemas.microsoft.com/office/powerpoint/2010/main" val="23087372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F2D1A0F5-7221-7045-AB59-C443B53C3202}" type="slidenum">
              <a:rPr lang="en-US"/>
              <a:pPr>
                <a:defRPr/>
              </a:pPr>
              <a:t>‹#›</a:t>
            </a:fld>
            <a:endParaRPr lang="en-US"/>
          </a:p>
        </p:txBody>
      </p:sp>
    </p:spTree>
    <p:extLst>
      <p:ext uri="{BB962C8B-B14F-4D97-AF65-F5344CB8AC3E}">
        <p14:creationId xmlns:p14="http://schemas.microsoft.com/office/powerpoint/2010/main" val="6095112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defTabSz="457200">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b="1">
                <a:latin typeface="Book Antiqua" charset="0"/>
                <a:ea typeface="ＭＳ Ｐゴシック" charset="0"/>
                <a:cs typeface="ＭＳ Ｐゴシック" charset="0"/>
              </a:defRPr>
            </a:lvl1pPr>
          </a:lstStyle>
          <a:p>
            <a:pPr>
              <a:defRPr/>
            </a:pPr>
            <a:fld id="{4073AF01-3AD0-BA40-9A30-0D927F78B79B}" type="slidenum">
              <a:rPr lang="en-US"/>
              <a:pPr>
                <a:defRPr/>
              </a:pPr>
              <a:t>‹#›</a:t>
            </a:fld>
            <a:endParaRPr lang="en-US"/>
          </a:p>
        </p:txBody>
      </p:sp>
    </p:spTree>
    <p:extLst>
      <p:ext uri="{BB962C8B-B14F-4D97-AF65-F5344CB8AC3E}">
        <p14:creationId xmlns:p14="http://schemas.microsoft.com/office/powerpoint/2010/main" val="237407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44D3FE6F-6FB9-A84A-8BED-55F96EE3A04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66695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41475"/>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F623180E-0E7D-A74C-9533-2E9EB0035C38}"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33504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41475"/>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41475"/>
            <a:ext cx="38100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4938"/>
            <a:ext cx="3810000" cy="2151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10"/>
          <p:cNvSpPr>
            <a:spLocks noGrp="1" noChangeArrowheads="1"/>
          </p:cNvSpPr>
          <p:nvPr>
            <p:ph type="sldNum" sz="quarter" idx="12"/>
          </p:nvPr>
        </p:nvSpPr>
        <p:spPr>
          <a:ln/>
        </p:spPr>
        <p:txBody>
          <a:bodyPr/>
          <a:lstStyle>
            <a:lvl1pPr>
              <a:defRPr/>
            </a:lvl1pPr>
          </a:lstStyle>
          <a:p>
            <a:pPr>
              <a:defRPr/>
            </a:pPr>
            <a:fld id="{F1AA9DFE-4A42-1B48-A2EE-29C97E3BBCFA}"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87621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BBA7066-9570-9C4D-9E7F-6F16E31FF164}" type="slidenum">
              <a:rPr lang="en-US"/>
              <a:pPr/>
              <a:t>‹#›</a:t>
            </a:fld>
            <a:endParaRPr lang="en-US"/>
          </a:p>
        </p:txBody>
      </p:sp>
    </p:spTree>
    <p:extLst>
      <p:ext uri="{BB962C8B-B14F-4D97-AF65-F5344CB8AC3E}">
        <p14:creationId xmlns:p14="http://schemas.microsoft.com/office/powerpoint/2010/main" val="3606123218"/>
      </p:ext>
    </p:extLst>
  </p:cSld>
  <p:clrMapOvr>
    <a:masterClrMapping/>
  </p:clrMapOvr>
  <p:transition xmlns:p14="http://schemas.microsoft.com/office/powerpoint/2010/mai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cs typeface="ＭＳ Ｐゴシック"/>
            </a:endParaRPr>
          </a:p>
        </p:txBody>
      </p:sp>
      <p:sp>
        <p:nvSpPr>
          <p:cNvPr id="7" name="Rectangle 7"/>
          <p:cNvSpPr>
            <a:spLocks noGrp="1" noChangeArrowheads="1"/>
          </p:cNvSpPr>
          <p:nvPr>
            <p:ph type="sldNum" sz="quarter" idx="12"/>
          </p:nvPr>
        </p:nvSpPr>
        <p:spPr/>
        <p:txBody>
          <a:bodyPr/>
          <a:lstStyle>
            <a:lvl1pPr>
              <a:defRPr/>
            </a:lvl1pPr>
          </a:lstStyle>
          <a:p>
            <a:fld id="{855B53A3-9699-F245-8DCE-BAA25B50C877}" type="slidenum">
              <a:rPr lang="en-US"/>
              <a:pPr/>
              <a:t>‹#›</a:t>
            </a:fld>
            <a:endParaRPr lang="en-US"/>
          </a:p>
        </p:txBody>
      </p:sp>
    </p:spTree>
    <p:extLst>
      <p:ext uri="{BB962C8B-B14F-4D97-AF65-F5344CB8AC3E}">
        <p14:creationId xmlns:p14="http://schemas.microsoft.com/office/powerpoint/2010/main" val="4100917105"/>
      </p:ext>
    </p:extLst>
  </p:cSld>
  <p:clrMapOvr>
    <a:masterClrMapping/>
  </p:clrMapOvr>
  <p:transition xmlns:p14="http://schemas.microsoft.com/office/powerpoint/2010/mai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330B6553-FBC1-094C-A4BF-1D28E998BBBF}" type="slidenum">
              <a:rPr lang="en-US"/>
              <a:pPr/>
              <a:t>‹#›</a:t>
            </a:fld>
            <a:endParaRPr lang="en-US"/>
          </a:p>
        </p:txBody>
      </p:sp>
    </p:spTree>
    <p:extLst>
      <p:ext uri="{BB962C8B-B14F-4D97-AF65-F5344CB8AC3E}">
        <p14:creationId xmlns:p14="http://schemas.microsoft.com/office/powerpoint/2010/main" val="381819174"/>
      </p:ext>
    </p:extLst>
  </p:cSld>
  <p:clrMapOvr>
    <a:masterClrMapping/>
  </p:clrMapOvr>
  <p:transition xmlns:p14="http://schemas.microsoft.com/office/powerpoint/2010/mai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865682F7-3353-BC4E-862B-36A118F80D80}" type="slidenum">
              <a:rPr lang="en-US"/>
              <a:pPr/>
              <a:t>‹#›</a:t>
            </a:fld>
            <a:endParaRPr lang="en-US"/>
          </a:p>
        </p:txBody>
      </p:sp>
    </p:spTree>
    <p:extLst>
      <p:ext uri="{BB962C8B-B14F-4D97-AF65-F5344CB8AC3E}">
        <p14:creationId xmlns:p14="http://schemas.microsoft.com/office/powerpoint/2010/main" val="2587821434"/>
      </p:ext>
    </p:extLst>
  </p:cSld>
  <p:clrMapOvr>
    <a:masterClrMapping/>
  </p:clrMapOvr>
  <p:transition xmlns:p14="http://schemas.microsoft.com/office/powerpoint/2010/mai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B70F03AE-FD38-CE49-8DF0-A671DAE8219A}" type="slidenum">
              <a:rPr lang="en-GB"/>
              <a:pPr>
                <a:defRPr/>
              </a:pPr>
              <a:t>‹#›</a:t>
            </a:fld>
            <a:endParaRPr lang="en-GB"/>
          </a:p>
        </p:txBody>
      </p:sp>
    </p:spTree>
    <p:extLst>
      <p:ext uri="{BB962C8B-B14F-4D97-AF65-F5344CB8AC3E}">
        <p14:creationId xmlns:p14="http://schemas.microsoft.com/office/powerpoint/2010/main" val="3618062944"/>
      </p:ext>
    </p:extLst>
  </p:cSld>
  <p:clrMapOvr>
    <a:masterClrMapping/>
  </p:clrMapOvr>
  <p:transition xmlns:p14="http://schemas.microsoft.com/office/powerpoint/2010/mai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fld id="{D5BDD9DB-FB0A-2643-AF9D-B004292E7D3D}" type="slidenum">
              <a:rPr lang="en-US"/>
              <a:pPr/>
              <a:t>‹#›</a:t>
            </a:fld>
            <a:endParaRPr lang="en-US"/>
          </a:p>
        </p:txBody>
      </p:sp>
    </p:spTree>
    <p:extLst>
      <p:ext uri="{BB962C8B-B14F-4D97-AF65-F5344CB8AC3E}">
        <p14:creationId xmlns:p14="http://schemas.microsoft.com/office/powerpoint/2010/main" val="3760986193"/>
      </p:ext>
    </p:extLst>
  </p:cSld>
  <p:clrMapOvr>
    <a:masterClrMapping/>
  </p:clrMapOvr>
  <p:transition xmlns:p14="http://schemas.microsoft.com/office/powerpoint/2010/mai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9" name="Rectangle 7"/>
          <p:cNvSpPr>
            <a:spLocks noGrp="1" noChangeArrowheads="1"/>
          </p:cNvSpPr>
          <p:nvPr>
            <p:ph type="sldNum" sz="quarter" idx="12"/>
          </p:nvPr>
        </p:nvSpPr>
        <p:spPr>
          <a:ln/>
        </p:spPr>
        <p:txBody>
          <a:bodyPr/>
          <a:lstStyle>
            <a:lvl1pPr>
              <a:defRPr/>
            </a:lvl1pPr>
          </a:lstStyle>
          <a:p>
            <a:fld id="{A1306F6E-454F-E24C-80F8-95189D056DEE}" type="slidenum">
              <a:rPr lang="en-US"/>
              <a:pPr/>
              <a:t>‹#›</a:t>
            </a:fld>
            <a:endParaRPr lang="en-US"/>
          </a:p>
        </p:txBody>
      </p:sp>
    </p:spTree>
    <p:extLst>
      <p:ext uri="{BB962C8B-B14F-4D97-AF65-F5344CB8AC3E}">
        <p14:creationId xmlns:p14="http://schemas.microsoft.com/office/powerpoint/2010/main" val="2354807660"/>
      </p:ext>
    </p:extLst>
  </p:cSld>
  <p:clrMapOvr>
    <a:masterClrMapping/>
  </p:clrMapOvr>
  <p:transition xmlns:p14="http://schemas.microsoft.com/office/powerpoint/2010/mai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5" name="Rectangle 7"/>
          <p:cNvSpPr>
            <a:spLocks noGrp="1" noChangeArrowheads="1"/>
          </p:cNvSpPr>
          <p:nvPr>
            <p:ph type="sldNum" sz="quarter" idx="12"/>
          </p:nvPr>
        </p:nvSpPr>
        <p:spPr>
          <a:ln/>
        </p:spPr>
        <p:txBody>
          <a:bodyPr/>
          <a:lstStyle>
            <a:lvl1pPr>
              <a:defRPr/>
            </a:lvl1pPr>
          </a:lstStyle>
          <a:p>
            <a:fld id="{5A46E5BE-2C2D-5341-9924-376D8D1DAB49}" type="slidenum">
              <a:rPr lang="en-US"/>
              <a:pPr/>
              <a:t>‹#›</a:t>
            </a:fld>
            <a:endParaRPr lang="en-US"/>
          </a:p>
        </p:txBody>
      </p:sp>
    </p:spTree>
    <p:extLst>
      <p:ext uri="{BB962C8B-B14F-4D97-AF65-F5344CB8AC3E}">
        <p14:creationId xmlns:p14="http://schemas.microsoft.com/office/powerpoint/2010/main" val="1710147328"/>
      </p:ext>
    </p:extLst>
  </p:cSld>
  <p:clrMapOvr>
    <a:masterClrMapping/>
  </p:clrMapOvr>
  <p:transition xmlns:p14="http://schemas.microsoft.com/office/powerpoint/2010/mai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4" name="Rectangle 7"/>
          <p:cNvSpPr>
            <a:spLocks noGrp="1" noChangeArrowheads="1"/>
          </p:cNvSpPr>
          <p:nvPr>
            <p:ph type="sldNum" sz="quarter" idx="12"/>
          </p:nvPr>
        </p:nvSpPr>
        <p:spPr>
          <a:ln/>
        </p:spPr>
        <p:txBody>
          <a:bodyPr/>
          <a:lstStyle>
            <a:lvl1pPr>
              <a:defRPr/>
            </a:lvl1pPr>
          </a:lstStyle>
          <a:p>
            <a:fld id="{4D7FBA33-A5BC-424C-AA94-D720C8C9D08F}" type="slidenum">
              <a:rPr lang="en-US"/>
              <a:pPr/>
              <a:t>‹#›</a:t>
            </a:fld>
            <a:endParaRPr lang="en-US"/>
          </a:p>
        </p:txBody>
      </p:sp>
    </p:spTree>
    <p:extLst>
      <p:ext uri="{BB962C8B-B14F-4D97-AF65-F5344CB8AC3E}">
        <p14:creationId xmlns:p14="http://schemas.microsoft.com/office/powerpoint/2010/main" val="2231356914"/>
      </p:ext>
    </p:extLst>
  </p:cSld>
  <p:clrMapOvr>
    <a:masterClrMapping/>
  </p:clrMapOvr>
  <p:transition xmlns:p14="http://schemas.microsoft.com/office/powerpoint/2010/mai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fld id="{8733FD8C-EAB1-B349-8348-CB3E0D44DD13}" type="slidenum">
              <a:rPr lang="en-US"/>
              <a:pPr/>
              <a:t>‹#›</a:t>
            </a:fld>
            <a:endParaRPr lang="en-US"/>
          </a:p>
        </p:txBody>
      </p:sp>
    </p:spTree>
    <p:extLst>
      <p:ext uri="{BB962C8B-B14F-4D97-AF65-F5344CB8AC3E}">
        <p14:creationId xmlns:p14="http://schemas.microsoft.com/office/powerpoint/2010/main" val="1077022470"/>
      </p:ext>
    </p:extLst>
  </p:cSld>
  <p:clrMapOvr>
    <a:masterClrMapping/>
  </p:clrMapOvr>
  <p:transition xmlns:p14="http://schemas.microsoft.com/office/powerpoint/2010/mai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7" name="Rectangle 7"/>
          <p:cNvSpPr>
            <a:spLocks noGrp="1" noChangeArrowheads="1"/>
          </p:cNvSpPr>
          <p:nvPr>
            <p:ph type="sldNum" sz="quarter" idx="12"/>
          </p:nvPr>
        </p:nvSpPr>
        <p:spPr>
          <a:ln/>
        </p:spPr>
        <p:txBody>
          <a:bodyPr/>
          <a:lstStyle>
            <a:lvl1pPr>
              <a:defRPr/>
            </a:lvl1pPr>
          </a:lstStyle>
          <a:p>
            <a:fld id="{225FAA43-AD66-844C-A3BF-838073B60473}" type="slidenum">
              <a:rPr lang="en-US"/>
              <a:pPr/>
              <a:t>‹#›</a:t>
            </a:fld>
            <a:endParaRPr lang="en-US"/>
          </a:p>
        </p:txBody>
      </p:sp>
    </p:spTree>
    <p:extLst>
      <p:ext uri="{BB962C8B-B14F-4D97-AF65-F5344CB8AC3E}">
        <p14:creationId xmlns:p14="http://schemas.microsoft.com/office/powerpoint/2010/main" val="2909240418"/>
      </p:ext>
    </p:extLst>
  </p:cSld>
  <p:clrMapOvr>
    <a:masterClrMapping/>
  </p:clrMapOvr>
  <p:transition xmlns:p14="http://schemas.microsoft.com/office/powerpoint/2010/mai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8F9DEBD9-84FC-6649-BC25-60A52F05C71C}" type="slidenum">
              <a:rPr lang="en-US"/>
              <a:pPr/>
              <a:t>‹#›</a:t>
            </a:fld>
            <a:endParaRPr lang="en-US"/>
          </a:p>
        </p:txBody>
      </p:sp>
    </p:spTree>
    <p:extLst>
      <p:ext uri="{BB962C8B-B14F-4D97-AF65-F5344CB8AC3E}">
        <p14:creationId xmlns:p14="http://schemas.microsoft.com/office/powerpoint/2010/main" val="463091880"/>
      </p:ext>
    </p:extLst>
  </p:cSld>
  <p:clrMapOvr>
    <a:masterClrMapping/>
  </p:clrMapOvr>
  <p:transition xmlns:p14="http://schemas.microsoft.com/office/powerpoint/2010/mai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cs typeface="ＭＳ Ｐゴシック"/>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cs typeface="ＭＳ Ｐゴシック"/>
            </a:endParaRPr>
          </a:p>
        </p:txBody>
      </p:sp>
      <p:sp>
        <p:nvSpPr>
          <p:cNvPr id="6" name="Rectangle 7"/>
          <p:cNvSpPr>
            <a:spLocks noGrp="1" noChangeArrowheads="1"/>
          </p:cNvSpPr>
          <p:nvPr>
            <p:ph type="sldNum" sz="quarter" idx="12"/>
          </p:nvPr>
        </p:nvSpPr>
        <p:spPr>
          <a:ln/>
        </p:spPr>
        <p:txBody>
          <a:bodyPr/>
          <a:lstStyle>
            <a:lvl1pPr>
              <a:defRPr/>
            </a:lvl1pPr>
          </a:lstStyle>
          <a:p>
            <a:fld id="{E427AE5D-F249-B449-9AC6-7C95FF124179}" type="slidenum">
              <a:rPr lang="en-US"/>
              <a:pPr/>
              <a:t>‹#›</a:t>
            </a:fld>
            <a:endParaRPr lang="en-US"/>
          </a:p>
        </p:txBody>
      </p:sp>
    </p:spTree>
    <p:extLst>
      <p:ext uri="{BB962C8B-B14F-4D97-AF65-F5344CB8AC3E}">
        <p14:creationId xmlns:p14="http://schemas.microsoft.com/office/powerpoint/2010/main" val="2994273190"/>
      </p:ext>
    </p:extLst>
  </p:cSld>
  <p:clrMapOvr>
    <a:masterClrMapping/>
  </p:clrMapOvr>
  <p:transition xmlns:p14="http://schemas.microsoft.com/office/powerpoint/2010/mai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2046B1D-3A23-B04D-95D1-8C1F6DE07EFD}" type="slidenum">
              <a:rPr lang="en-US"/>
              <a:pPr/>
              <a:t>‹#›</a:t>
            </a:fld>
            <a:endParaRPr lang="en-US"/>
          </a:p>
        </p:txBody>
      </p:sp>
    </p:spTree>
    <p:extLst>
      <p:ext uri="{BB962C8B-B14F-4D97-AF65-F5344CB8AC3E}">
        <p14:creationId xmlns:p14="http://schemas.microsoft.com/office/powerpoint/2010/main" val="3235858650"/>
      </p:ext>
    </p:extLst>
  </p:cSld>
  <p:clrMapOvr>
    <a:masterClrMapping/>
  </p:clrMapOvr>
  <p:transition xmlns:p14="http://schemas.microsoft.com/office/powerpoint/2010/mai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A8C32789-41EF-E74D-ABA9-1CC33411E53D}" type="slidenum">
              <a:rPr lang="en-GB"/>
              <a:pPr>
                <a:defRPr/>
              </a:pPr>
              <a:t>‹#›</a:t>
            </a:fld>
            <a:endParaRPr lang="en-GB"/>
          </a:p>
        </p:txBody>
      </p:sp>
    </p:spTree>
    <p:extLst>
      <p:ext uri="{BB962C8B-B14F-4D97-AF65-F5344CB8AC3E}">
        <p14:creationId xmlns:p14="http://schemas.microsoft.com/office/powerpoint/2010/main" val="1400477003"/>
      </p:ext>
    </p:extLst>
  </p:cSld>
  <p:clrMapOvr>
    <a:masterClrMapping/>
  </p:clrMapOvr>
  <p:transition xmlns:p14="http://schemas.microsoft.com/office/powerpoint/2010/mai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78838" cy="6173788"/>
            <a:chOff x="0" y="0"/>
            <a:chExt cx="5341" cy="3889"/>
          </a:xfrm>
        </p:grpSpPr>
        <p:sp>
          <p:nvSpPr>
            <p:cNvPr id="5"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6"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7"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8"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18439"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18440"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108"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10" name="Rectangle 10"/>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solidFill>
                  <a:srgbClr val="FFFFFF"/>
                </a:solidFill>
              </a:defRPr>
            </a:lvl1pPr>
          </a:lstStyle>
          <a:p>
            <a:pPr>
              <a:defRPr/>
            </a:pPr>
            <a:fld id="{6007FEE8-C627-0443-82A2-C751C4DBFB9F}"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222982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E50C886-65F3-DC4C-A5E5-030CE7017DE1}" type="slidenum">
              <a:rPr lang="en-GB"/>
              <a:pPr>
                <a:defRPr/>
              </a:pPr>
              <a:t>‹#›</a:t>
            </a:fld>
            <a:endParaRPr lang="en-GB"/>
          </a:p>
        </p:txBody>
      </p:sp>
    </p:spTree>
    <p:extLst>
      <p:ext uri="{BB962C8B-B14F-4D97-AF65-F5344CB8AC3E}">
        <p14:creationId xmlns:p14="http://schemas.microsoft.com/office/powerpoint/2010/main" val="4013003136"/>
      </p:ext>
    </p:extLst>
  </p:cSld>
  <p:clrMapOvr>
    <a:masterClrMapping/>
  </p:clrMapOvr>
  <p:transition xmlns:p14="http://schemas.microsoft.com/office/powerpoint/2010/mai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B6B88A02-1225-A54F-A258-B1099DC6AF33}" type="slidenum">
              <a:rPr lang="en-GB"/>
              <a:pPr>
                <a:defRPr/>
              </a:pPr>
              <a:t>‹#›</a:t>
            </a:fld>
            <a:endParaRPr lang="en-GB"/>
          </a:p>
        </p:txBody>
      </p:sp>
    </p:spTree>
    <p:extLst>
      <p:ext uri="{BB962C8B-B14F-4D97-AF65-F5344CB8AC3E}">
        <p14:creationId xmlns:p14="http://schemas.microsoft.com/office/powerpoint/2010/main" val="4120259075"/>
      </p:ext>
    </p:extLst>
  </p:cSld>
  <p:clrMapOvr>
    <a:masterClrMapping/>
  </p:clrMapOvr>
  <p:transition xmlns:p14="http://schemas.microsoft.com/office/powerpoint/2010/mai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D3139BF4-02E6-C042-A680-DEC3634404B3}" type="slidenum">
              <a:rPr lang="en-GB"/>
              <a:pPr>
                <a:defRPr/>
              </a:pPr>
              <a:t>‹#›</a:t>
            </a:fld>
            <a:endParaRPr lang="en-GB"/>
          </a:p>
        </p:txBody>
      </p:sp>
    </p:spTree>
    <p:extLst>
      <p:ext uri="{BB962C8B-B14F-4D97-AF65-F5344CB8AC3E}">
        <p14:creationId xmlns:p14="http://schemas.microsoft.com/office/powerpoint/2010/main" val="885128176"/>
      </p:ext>
    </p:extLst>
  </p:cSld>
  <p:clrMapOvr>
    <a:masterClrMapping/>
  </p:clrMapOvr>
  <p:transition xmlns:p14="http://schemas.microsoft.com/office/powerpoint/2010/mai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93427F5D-050F-9842-B2AF-A1200596F67C}" type="slidenum">
              <a:rPr lang="en-GB"/>
              <a:pPr>
                <a:defRPr/>
              </a:pPr>
              <a:t>‹#›</a:t>
            </a:fld>
            <a:endParaRPr lang="en-GB"/>
          </a:p>
        </p:txBody>
      </p:sp>
    </p:spTree>
    <p:extLst>
      <p:ext uri="{BB962C8B-B14F-4D97-AF65-F5344CB8AC3E}">
        <p14:creationId xmlns:p14="http://schemas.microsoft.com/office/powerpoint/2010/main" val="2233529702"/>
      </p:ext>
    </p:extLst>
  </p:cSld>
  <p:clrMapOvr>
    <a:masterClrMapping/>
  </p:clrMapOvr>
  <p:transition xmlns:p14="http://schemas.microsoft.com/office/powerpoint/2010/mai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4FB066A4-7523-7D40-8718-75B7900C8843}" type="slidenum">
              <a:rPr lang="en-GB"/>
              <a:pPr>
                <a:defRPr/>
              </a:pPr>
              <a:t>‹#›</a:t>
            </a:fld>
            <a:endParaRPr lang="en-GB"/>
          </a:p>
        </p:txBody>
      </p:sp>
    </p:spTree>
    <p:extLst>
      <p:ext uri="{BB962C8B-B14F-4D97-AF65-F5344CB8AC3E}">
        <p14:creationId xmlns:p14="http://schemas.microsoft.com/office/powerpoint/2010/main" val="2416203157"/>
      </p:ext>
    </p:extLst>
  </p:cSld>
  <p:clrMapOvr>
    <a:masterClrMapping/>
  </p:clrMapOvr>
  <p:transition xmlns:p14="http://schemas.microsoft.com/office/powerpoint/2010/mai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B745A2D1-3052-E741-83B7-870544DB51F0}" type="slidenum">
              <a:rPr lang="en-GB"/>
              <a:pPr>
                <a:defRPr/>
              </a:pPr>
              <a:t>‹#›</a:t>
            </a:fld>
            <a:endParaRPr lang="en-GB"/>
          </a:p>
        </p:txBody>
      </p:sp>
    </p:spTree>
    <p:extLst>
      <p:ext uri="{BB962C8B-B14F-4D97-AF65-F5344CB8AC3E}">
        <p14:creationId xmlns:p14="http://schemas.microsoft.com/office/powerpoint/2010/main" val="2864431411"/>
      </p:ext>
    </p:extLst>
  </p:cSld>
  <p:clrMapOvr>
    <a:masterClrMapping/>
  </p:clrMapOvr>
  <p:transition xmlns:p14="http://schemas.microsoft.com/office/powerpoint/2010/mai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56244D9C-B5E3-B049-9634-EAAA07114BFE}" type="slidenum">
              <a:rPr lang="en-GB"/>
              <a:pPr>
                <a:defRPr/>
              </a:pPr>
              <a:t>‹#›</a:t>
            </a:fld>
            <a:endParaRPr lang="en-GB"/>
          </a:p>
        </p:txBody>
      </p:sp>
    </p:spTree>
    <p:extLst>
      <p:ext uri="{BB962C8B-B14F-4D97-AF65-F5344CB8AC3E}">
        <p14:creationId xmlns:p14="http://schemas.microsoft.com/office/powerpoint/2010/main" val="1464512919"/>
      </p:ext>
    </p:extLst>
  </p:cSld>
  <p:clrMapOvr>
    <a:masterClrMapping/>
  </p:clrMapOvr>
  <p:transition xmlns:p14="http://schemas.microsoft.com/office/powerpoint/2010/mai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DE3BCC09-79F8-2B44-81C7-81D52963EF0E}" type="slidenum">
              <a:rPr lang="en-GB"/>
              <a:pPr>
                <a:defRPr/>
              </a:pPr>
              <a:t>‹#›</a:t>
            </a:fld>
            <a:endParaRPr lang="en-GB"/>
          </a:p>
        </p:txBody>
      </p:sp>
    </p:spTree>
    <p:extLst>
      <p:ext uri="{BB962C8B-B14F-4D97-AF65-F5344CB8AC3E}">
        <p14:creationId xmlns:p14="http://schemas.microsoft.com/office/powerpoint/2010/main" val="1649642096"/>
      </p:ext>
    </p:extLst>
  </p:cSld>
  <p:clrMapOvr>
    <a:masterClrMapping/>
  </p:clrMapOvr>
  <p:transition xmlns:p14="http://schemas.microsoft.com/office/powerpoint/2010/mai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C468905C-3AE0-344F-A514-71B639DB9212}" type="slidenum">
              <a:rPr lang="en-GB"/>
              <a:pPr>
                <a:defRPr/>
              </a:pPr>
              <a:t>‹#›</a:t>
            </a:fld>
            <a:endParaRPr lang="en-GB"/>
          </a:p>
        </p:txBody>
      </p:sp>
    </p:spTree>
    <p:extLst>
      <p:ext uri="{BB962C8B-B14F-4D97-AF65-F5344CB8AC3E}">
        <p14:creationId xmlns:p14="http://schemas.microsoft.com/office/powerpoint/2010/main" val="510724953"/>
      </p:ext>
    </p:extLst>
  </p:cSld>
  <p:clrMapOvr>
    <a:masterClrMapping/>
  </p:clrMapOvr>
  <p:transition xmlns:p14="http://schemas.microsoft.com/office/powerpoint/2010/mai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80D6F56-746D-F748-AE24-7D81E0E2E383}" type="slidenum">
              <a:rPr lang="en-GB"/>
              <a:pPr>
                <a:defRPr/>
              </a:pPr>
              <a:t>‹#›</a:t>
            </a:fld>
            <a:endParaRPr lang="en-GB"/>
          </a:p>
        </p:txBody>
      </p:sp>
    </p:spTree>
    <p:extLst>
      <p:ext uri="{BB962C8B-B14F-4D97-AF65-F5344CB8AC3E}">
        <p14:creationId xmlns:p14="http://schemas.microsoft.com/office/powerpoint/2010/main" val="43727139"/>
      </p:ext>
    </p:extLst>
  </p:cSld>
  <p:clrMapOvr>
    <a:masterClrMapping/>
  </p:clrMapOvr>
  <p:transition xmlns:p14="http://schemas.microsoft.com/office/powerpoint/2010/mai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17D8F5EA-5310-FD49-A1DC-F6D843043680}"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258020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smtClean="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9785D6A9-AED6-9548-9F27-BA5BFF04D8BA}" type="slidenum">
              <a:rPr lang="zh-CN" altLang="en-US"/>
              <a:pPr>
                <a:defRPr/>
              </a:pPr>
              <a:t>‹#›</a:t>
            </a:fld>
            <a:endParaRPr lang="en-US" altLang="zh-CN"/>
          </a:p>
        </p:txBody>
      </p:sp>
    </p:spTree>
    <p:extLst>
      <p:ext uri="{BB962C8B-B14F-4D97-AF65-F5344CB8AC3E}">
        <p14:creationId xmlns:p14="http://schemas.microsoft.com/office/powerpoint/2010/main" val="2841819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151BF-7775-4E4A-B4E9-C14BC01971DD}" type="slidenum">
              <a:rPr lang="zh-CN" altLang="en-US"/>
              <a:pPr>
                <a:defRPr/>
              </a:pPr>
              <a:t>‹#›</a:t>
            </a:fld>
            <a:endParaRPr lang="en-US" altLang="zh-CN"/>
          </a:p>
        </p:txBody>
      </p:sp>
    </p:spTree>
    <p:extLst>
      <p:ext uri="{BB962C8B-B14F-4D97-AF65-F5344CB8AC3E}">
        <p14:creationId xmlns:p14="http://schemas.microsoft.com/office/powerpoint/2010/main" val="520446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E5579D-0BF4-C949-8F7E-BAD81DCA59E7}" type="slidenum">
              <a:rPr lang="zh-CN" altLang="en-US"/>
              <a:pPr>
                <a:defRPr/>
              </a:pPr>
              <a:t>‹#›</a:t>
            </a:fld>
            <a:endParaRPr lang="en-US" altLang="zh-CN"/>
          </a:p>
        </p:txBody>
      </p:sp>
    </p:spTree>
    <p:extLst>
      <p:ext uri="{BB962C8B-B14F-4D97-AF65-F5344CB8AC3E}">
        <p14:creationId xmlns:p14="http://schemas.microsoft.com/office/powerpoint/2010/main" val="3613603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224789-83EF-3F44-92F0-9E4779B6E676}" type="slidenum">
              <a:rPr lang="zh-CN" altLang="en-US"/>
              <a:pPr>
                <a:defRPr/>
              </a:pPr>
              <a:t>‹#›</a:t>
            </a:fld>
            <a:endParaRPr lang="en-US" altLang="zh-CN"/>
          </a:p>
        </p:txBody>
      </p:sp>
    </p:spTree>
    <p:extLst>
      <p:ext uri="{BB962C8B-B14F-4D97-AF65-F5344CB8AC3E}">
        <p14:creationId xmlns:p14="http://schemas.microsoft.com/office/powerpoint/2010/main" val="2365928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382953-4D54-6D40-AC16-CC919A201B7A}" type="slidenum">
              <a:rPr lang="zh-CN" altLang="en-US"/>
              <a:pPr>
                <a:defRPr/>
              </a:pPr>
              <a:t>‹#›</a:t>
            </a:fld>
            <a:endParaRPr lang="en-US" altLang="zh-CN"/>
          </a:p>
        </p:txBody>
      </p:sp>
    </p:spTree>
    <p:extLst>
      <p:ext uri="{BB962C8B-B14F-4D97-AF65-F5344CB8AC3E}">
        <p14:creationId xmlns:p14="http://schemas.microsoft.com/office/powerpoint/2010/main" val="1830692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0E7B5E-F14F-3040-A72B-8F4E9B241DC8}" type="slidenum">
              <a:rPr lang="zh-CN" altLang="en-US"/>
              <a:pPr>
                <a:defRPr/>
              </a:pPr>
              <a:t>‹#›</a:t>
            </a:fld>
            <a:endParaRPr lang="en-US" altLang="zh-CN"/>
          </a:p>
        </p:txBody>
      </p:sp>
    </p:spTree>
    <p:extLst>
      <p:ext uri="{BB962C8B-B14F-4D97-AF65-F5344CB8AC3E}">
        <p14:creationId xmlns:p14="http://schemas.microsoft.com/office/powerpoint/2010/main" val="2462820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C555B9-E5CE-A347-AFF6-DE59DED7C00D}" type="slidenum">
              <a:rPr lang="zh-CN" altLang="en-US"/>
              <a:pPr>
                <a:defRPr/>
              </a:pPr>
              <a:t>‹#›</a:t>
            </a:fld>
            <a:endParaRPr lang="en-US" altLang="zh-CN"/>
          </a:p>
        </p:txBody>
      </p:sp>
    </p:spTree>
    <p:extLst>
      <p:ext uri="{BB962C8B-B14F-4D97-AF65-F5344CB8AC3E}">
        <p14:creationId xmlns:p14="http://schemas.microsoft.com/office/powerpoint/2010/main" val="910785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9F1B28-457C-994A-B80C-05E8CA32DCA8}" type="slidenum">
              <a:rPr lang="zh-CN" altLang="en-US"/>
              <a:pPr>
                <a:defRPr/>
              </a:pPr>
              <a:t>‹#›</a:t>
            </a:fld>
            <a:endParaRPr lang="en-US" altLang="zh-CN"/>
          </a:p>
        </p:txBody>
      </p:sp>
    </p:spTree>
    <p:extLst>
      <p:ext uri="{BB962C8B-B14F-4D97-AF65-F5344CB8AC3E}">
        <p14:creationId xmlns:p14="http://schemas.microsoft.com/office/powerpoint/2010/main" val="2918459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5B9F1D-A748-FE40-BC00-9F5A75984CF8}" type="slidenum">
              <a:rPr lang="zh-CN" altLang="en-US"/>
              <a:pPr>
                <a:defRPr/>
              </a:pPr>
              <a:t>‹#›</a:t>
            </a:fld>
            <a:endParaRPr lang="en-US" altLang="zh-CN"/>
          </a:p>
        </p:txBody>
      </p:sp>
    </p:spTree>
    <p:extLst>
      <p:ext uri="{BB962C8B-B14F-4D97-AF65-F5344CB8AC3E}">
        <p14:creationId xmlns:p14="http://schemas.microsoft.com/office/powerpoint/2010/main" val="1931935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BD977-8DB7-3546-8462-15A24FC842C7}" type="slidenum">
              <a:rPr lang="zh-CN" altLang="en-US"/>
              <a:pPr>
                <a:defRPr/>
              </a:pPr>
              <a:t>‹#›</a:t>
            </a:fld>
            <a:endParaRPr lang="en-US" altLang="zh-CN"/>
          </a:p>
        </p:txBody>
      </p:sp>
    </p:spTree>
    <p:extLst>
      <p:ext uri="{BB962C8B-B14F-4D97-AF65-F5344CB8AC3E}">
        <p14:creationId xmlns:p14="http://schemas.microsoft.com/office/powerpoint/2010/main" val="246120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C6246B88-764E-2948-8BCA-F6275ED16980}"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9703959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0E731B-B305-0541-B175-9FC55B8E59DE}" type="slidenum">
              <a:rPr lang="zh-CN" altLang="en-US"/>
              <a:pPr>
                <a:defRPr/>
              </a:pPr>
              <a:t>‹#›</a:t>
            </a:fld>
            <a:endParaRPr lang="en-US" altLang="zh-CN"/>
          </a:p>
        </p:txBody>
      </p:sp>
    </p:spTree>
    <p:extLst>
      <p:ext uri="{BB962C8B-B14F-4D97-AF65-F5344CB8AC3E}">
        <p14:creationId xmlns:p14="http://schemas.microsoft.com/office/powerpoint/2010/main" val="321826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914400" fontAlgn="base">
              <a:spcBef>
                <a:spcPct val="0"/>
              </a:spcBef>
              <a:spcAft>
                <a:spcPct val="0"/>
              </a:spcAft>
              <a:defRPr/>
            </a:pPr>
            <a:endParaRPr kumimoji="1" lang="zh-CN" altLang="en-US" smtClean="0">
              <a:solidFill>
                <a:srgbClr val="000000"/>
              </a:solidFill>
              <a:latin typeface="Arial" panose="020B0604020202020204" pitchFamily="34" charset="0"/>
              <a:cs typeface="MS PGothic" charset="0"/>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smtClean="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rgbClr val="1C1C1C"/>
                </a:solidFill>
                <a:latin typeface="Times New Roman" charset="0"/>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rgbClr val="1C1C1C"/>
                </a:solidFill>
                <a:latin typeface="Times New Roman" charset="0"/>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smtClean="0">
                <a:solidFill>
                  <a:srgbClr val="1C1C1C"/>
                </a:solidFill>
                <a:latin typeface="Times New Roman" charset="0"/>
              </a:defRPr>
            </a:lvl1pPr>
          </a:lstStyle>
          <a:p>
            <a:pPr>
              <a:defRPr/>
            </a:pPr>
            <a:fld id="{C6111F7A-1057-0643-B2D1-1698AC59B68D}" type="slidenum">
              <a:rPr lang="zh-CN" altLang="en-US"/>
              <a:pPr>
                <a:defRPr/>
              </a:pPr>
              <a:t>‹#›</a:t>
            </a:fld>
            <a:endParaRPr lang="en-US" altLang="zh-CN"/>
          </a:p>
        </p:txBody>
      </p:sp>
    </p:spTree>
    <p:extLst>
      <p:ext uri="{BB962C8B-B14F-4D97-AF65-F5344CB8AC3E}">
        <p14:creationId xmlns:p14="http://schemas.microsoft.com/office/powerpoint/2010/main" val="1945447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atin typeface="Times New Roman" charset="0"/>
              </a:defRPr>
            </a:lvl1pPr>
          </a:lstStyle>
          <a:p>
            <a:pPr>
              <a:defRPr/>
            </a:pPr>
            <a:fld id="{74D9326A-1A67-9445-8C07-6ACCD783176C}" type="slidenum">
              <a:rPr lang="zh-CN" altLang="en-US"/>
              <a:pPr>
                <a:defRPr/>
              </a:pPr>
              <a:t>‹#›</a:t>
            </a:fld>
            <a:endParaRPr lang="en-US" altLang="zh-CN"/>
          </a:p>
        </p:txBody>
      </p:sp>
    </p:spTree>
    <p:extLst>
      <p:ext uri="{BB962C8B-B14F-4D97-AF65-F5344CB8AC3E}">
        <p14:creationId xmlns:p14="http://schemas.microsoft.com/office/powerpoint/2010/main" val="533448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atin typeface="Times New Roman" charset="0"/>
              </a:defRPr>
            </a:lvl1pPr>
          </a:lstStyle>
          <a:p>
            <a:pPr>
              <a:defRPr/>
            </a:pPr>
            <a:fld id="{C6D603C7-ECCB-EB49-98EA-A682CE3BB815}" type="slidenum">
              <a:rPr lang="zh-CN" altLang="en-US"/>
              <a:pPr>
                <a:defRPr/>
              </a:pPr>
              <a:t>‹#›</a:t>
            </a:fld>
            <a:endParaRPr lang="en-US" altLang="zh-CN"/>
          </a:p>
        </p:txBody>
      </p:sp>
    </p:spTree>
    <p:extLst>
      <p:ext uri="{BB962C8B-B14F-4D97-AF65-F5344CB8AC3E}">
        <p14:creationId xmlns:p14="http://schemas.microsoft.com/office/powerpoint/2010/main" val="2097969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mtClean="0">
                <a:latin typeface="Times New Roman" charset="0"/>
              </a:defRPr>
            </a:lvl1pPr>
          </a:lstStyle>
          <a:p>
            <a:pPr>
              <a:defRPr/>
            </a:pPr>
            <a:fld id="{212F53BA-5E3F-9846-A13D-CA517297865A}" type="slidenum">
              <a:rPr lang="zh-CN" altLang="en-US"/>
              <a:pPr>
                <a:defRPr/>
              </a:pPr>
              <a:t>‹#›</a:t>
            </a:fld>
            <a:endParaRPr lang="en-US" altLang="zh-CN"/>
          </a:p>
        </p:txBody>
      </p:sp>
    </p:spTree>
    <p:extLst>
      <p:ext uri="{BB962C8B-B14F-4D97-AF65-F5344CB8AC3E}">
        <p14:creationId xmlns:p14="http://schemas.microsoft.com/office/powerpoint/2010/main" val="441914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13"/>
          <p:cNvSpPr>
            <a:spLocks noGrp="1" noChangeArrowheads="1"/>
          </p:cNvSpPr>
          <p:nvPr>
            <p:ph type="sldNum" sz="quarter" idx="12"/>
          </p:nvPr>
        </p:nvSpPr>
        <p:spPr/>
        <p:txBody>
          <a:bodyPr/>
          <a:lstStyle>
            <a:lvl1pPr>
              <a:defRPr smtClean="0">
                <a:latin typeface="Times New Roman" charset="0"/>
              </a:defRPr>
            </a:lvl1pPr>
          </a:lstStyle>
          <a:p>
            <a:pPr>
              <a:defRPr/>
            </a:pPr>
            <a:fld id="{283DED9F-DC54-9144-952C-CDEBE0FE7091}" type="slidenum">
              <a:rPr lang="zh-CN" altLang="en-US"/>
              <a:pPr>
                <a:defRPr/>
              </a:pPr>
              <a:t>‹#›</a:t>
            </a:fld>
            <a:endParaRPr lang="en-US" altLang="zh-CN"/>
          </a:p>
        </p:txBody>
      </p:sp>
    </p:spTree>
    <p:extLst>
      <p:ext uri="{BB962C8B-B14F-4D97-AF65-F5344CB8AC3E}">
        <p14:creationId xmlns:p14="http://schemas.microsoft.com/office/powerpoint/2010/main" val="3176482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13"/>
          <p:cNvSpPr>
            <a:spLocks noGrp="1" noChangeArrowheads="1"/>
          </p:cNvSpPr>
          <p:nvPr>
            <p:ph type="sldNum" sz="quarter" idx="12"/>
          </p:nvPr>
        </p:nvSpPr>
        <p:spPr/>
        <p:txBody>
          <a:bodyPr/>
          <a:lstStyle>
            <a:lvl1pPr>
              <a:defRPr smtClean="0">
                <a:latin typeface="Times New Roman" charset="0"/>
              </a:defRPr>
            </a:lvl1pPr>
          </a:lstStyle>
          <a:p>
            <a:pPr>
              <a:defRPr/>
            </a:pPr>
            <a:fld id="{AD408479-801D-FD44-AF15-DAABD4591FA6}" type="slidenum">
              <a:rPr lang="zh-CN" altLang="en-US"/>
              <a:pPr>
                <a:defRPr/>
              </a:pPr>
              <a:t>‹#›</a:t>
            </a:fld>
            <a:endParaRPr lang="en-US" altLang="zh-CN"/>
          </a:p>
        </p:txBody>
      </p:sp>
    </p:spTree>
    <p:extLst>
      <p:ext uri="{BB962C8B-B14F-4D97-AF65-F5344CB8AC3E}">
        <p14:creationId xmlns:p14="http://schemas.microsoft.com/office/powerpoint/2010/main" val="634470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13"/>
          <p:cNvSpPr>
            <a:spLocks noGrp="1" noChangeArrowheads="1"/>
          </p:cNvSpPr>
          <p:nvPr>
            <p:ph type="sldNum" sz="quarter" idx="12"/>
          </p:nvPr>
        </p:nvSpPr>
        <p:spPr/>
        <p:txBody>
          <a:bodyPr/>
          <a:lstStyle>
            <a:lvl1pPr>
              <a:defRPr smtClean="0">
                <a:latin typeface="Times New Roman" charset="0"/>
              </a:defRPr>
            </a:lvl1pPr>
          </a:lstStyle>
          <a:p>
            <a:pPr>
              <a:defRPr/>
            </a:pPr>
            <a:fld id="{65859C79-3D1B-764A-8D9C-709ACFDCD6BF}" type="slidenum">
              <a:rPr lang="zh-CN" altLang="en-US"/>
              <a:pPr>
                <a:defRPr/>
              </a:pPr>
              <a:t>‹#›</a:t>
            </a:fld>
            <a:endParaRPr lang="en-US" altLang="zh-CN"/>
          </a:p>
        </p:txBody>
      </p:sp>
    </p:spTree>
    <p:extLst>
      <p:ext uri="{BB962C8B-B14F-4D97-AF65-F5344CB8AC3E}">
        <p14:creationId xmlns:p14="http://schemas.microsoft.com/office/powerpoint/2010/main" val="25293238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mtClean="0">
                <a:latin typeface="Times New Roman" charset="0"/>
              </a:defRPr>
            </a:lvl1pPr>
          </a:lstStyle>
          <a:p>
            <a:pPr>
              <a:defRPr/>
            </a:pPr>
            <a:fld id="{8A0053A5-ADA7-C640-BF49-BF244E068B0D}" type="slidenum">
              <a:rPr lang="zh-CN" altLang="en-US"/>
              <a:pPr>
                <a:defRPr/>
              </a:pPr>
              <a:t>‹#›</a:t>
            </a:fld>
            <a:endParaRPr lang="en-US" altLang="zh-CN"/>
          </a:p>
        </p:txBody>
      </p:sp>
    </p:spTree>
    <p:extLst>
      <p:ext uri="{BB962C8B-B14F-4D97-AF65-F5344CB8AC3E}">
        <p14:creationId xmlns:p14="http://schemas.microsoft.com/office/powerpoint/2010/main" val="41492417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mtClean="0">
                <a:latin typeface="Times New Roman" charset="0"/>
              </a:defRPr>
            </a:lvl1pPr>
          </a:lstStyle>
          <a:p>
            <a:pPr>
              <a:defRPr/>
            </a:pPr>
            <a:fld id="{A38EF377-A817-CB4C-852A-E5A4AA59B437}" type="slidenum">
              <a:rPr lang="zh-CN" altLang="en-US"/>
              <a:pPr>
                <a:defRPr/>
              </a:pPr>
              <a:t>‹#›</a:t>
            </a:fld>
            <a:endParaRPr lang="en-US" altLang="zh-CN"/>
          </a:p>
        </p:txBody>
      </p:sp>
    </p:spTree>
    <p:extLst>
      <p:ext uri="{BB962C8B-B14F-4D97-AF65-F5344CB8AC3E}">
        <p14:creationId xmlns:p14="http://schemas.microsoft.com/office/powerpoint/2010/main" val="6198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F51C6E23-BB24-0B4E-9A57-EBFF1746F6B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9965042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atin typeface="Times New Roman" charset="0"/>
              </a:defRPr>
            </a:lvl1pPr>
          </a:lstStyle>
          <a:p>
            <a:pPr>
              <a:defRPr/>
            </a:pPr>
            <a:fld id="{2EF94A25-62E2-F543-8CD9-E975F442A06E}" type="slidenum">
              <a:rPr lang="zh-CN" altLang="en-US"/>
              <a:pPr>
                <a:defRPr/>
              </a:pPr>
              <a:t>‹#›</a:t>
            </a:fld>
            <a:endParaRPr lang="en-US" altLang="zh-CN"/>
          </a:p>
        </p:txBody>
      </p:sp>
    </p:spTree>
    <p:extLst>
      <p:ext uri="{BB962C8B-B14F-4D97-AF65-F5344CB8AC3E}">
        <p14:creationId xmlns:p14="http://schemas.microsoft.com/office/powerpoint/2010/main" val="1526657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2"/>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3"/>
          <p:cNvSpPr>
            <a:spLocks noGrp="1" noChangeArrowheads="1"/>
          </p:cNvSpPr>
          <p:nvPr>
            <p:ph type="sldNum" sz="quarter" idx="12"/>
          </p:nvPr>
        </p:nvSpPr>
        <p:spPr/>
        <p:txBody>
          <a:bodyPr/>
          <a:lstStyle>
            <a:lvl1pPr>
              <a:defRPr smtClean="0">
                <a:latin typeface="Times New Roman" charset="0"/>
              </a:defRPr>
            </a:lvl1pPr>
          </a:lstStyle>
          <a:p>
            <a:pPr>
              <a:defRPr/>
            </a:pPr>
            <a:fld id="{585A0169-EF02-F84D-9678-C408380030A1}" type="slidenum">
              <a:rPr lang="zh-CN" altLang="en-US"/>
              <a:pPr>
                <a:defRPr/>
              </a:pPr>
              <a:t>‹#›</a:t>
            </a:fld>
            <a:endParaRPr lang="en-US" altLang="zh-CN"/>
          </a:p>
        </p:txBody>
      </p:sp>
    </p:spTree>
    <p:extLst>
      <p:ext uri="{BB962C8B-B14F-4D97-AF65-F5344CB8AC3E}">
        <p14:creationId xmlns:p14="http://schemas.microsoft.com/office/powerpoint/2010/main" val="749005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45AD45C9-4674-3B43-996B-993759739277}" type="slidenum">
              <a:rPr lang="en-GB"/>
              <a:pPr>
                <a:defRPr/>
              </a:pPr>
              <a:t>‹#›</a:t>
            </a:fld>
            <a:endParaRPr lang="en-GB"/>
          </a:p>
        </p:txBody>
      </p:sp>
    </p:spTree>
    <p:extLst>
      <p:ext uri="{BB962C8B-B14F-4D97-AF65-F5344CB8AC3E}">
        <p14:creationId xmlns:p14="http://schemas.microsoft.com/office/powerpoint/2010/main" val="514070419"/>
      </p:ext>
    </p:extLst>
  </p:cSld>
  <p:clrMapOvr>
    <a:masterClrMapping/>
  </p:clrMapOvr>
  <p:transition xmlns:p14="http://schemas.microsoft.com/office/powerpoint/2010/mai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FE5360F1-F8E9-3E49-95D3-670A6FA805C3}" type="slidenum">
              <a:rPr lang="en-GB"/>
              <a:pPr>
                <a:defRPr/>
              </a:pPr>
              <a:t>‹#›</a:t>
            </a:fld>
            <a:endParaRPr lang="en-GB"/>
          </a:p>
        </p:txBody>
      </p:sp>
    </p:spTree>
    <p:extLst>
      <p:ext uri="{BB962C8B-B14F-4D97-AF65-F5344CB8AC3E}">
        <p14:creationId xmlns:p14="http://schemas.microsoft.com/office/powerpoint/2010/main" val="1868400249"/>
      </p:ext>
    </p:extLst>
  </p:cSld>
  <p:clrMapOvr>
    <a:masterClrMapping/>
  </p:clrMapOvr>
  <p:transition xmlns:p14="http://schemas.microsoft.com/office/powerpoint/2010/mai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272D8D46-1D92-7044-8091-743A31257B2D}" type="slidenum">
              <a:rPr lang="en-GB"/>
              <a:pPr>
                <a:defRPr/>
              </a:pPr>
              <a:t>‹#›</a:t>
            </a:fld>
            <a:endParaRPr lang="en-GB"/>
          </a:p>
        </p:txBody>
      </p:sp>
    </p:spTree>
    <p:extLst>
      <p:ext uri="{BB962C8B-B14F-4D97-AF65-F5344CB8AC3E}">
        <p14:creationId xmlns:p14="http://schemas.microsoft.com/office/powerpoint/2010/main" val="1744581188"/>
      </p:ext>
    </p:extLst>
  </p:cSld>
  <p:clrMapOvr>
    <a:masterClrMapping/>
  </p:clrMapOvr>
  <p:transition xmlns:p14="http://schemas.microsoft.com/office/powerpoint/2010/mai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7EAED05E-05A1-7346-8DB7-F199A3084F27}" type="slidenum">
              <a:rPr lang="en-GB"/>
              <a:pPr>
                <a:defRPr/>
              </a:pPr>
              <a:t>‹#›</a:t>
            </a:fld>
            <a:endParaRPr lang="en-GB"/>
          </a:p>
        </p:txBody>
      </p:sp>
    </p:spTree>
    <p:extLst>
      <p:ext uri="{BB962C8B-B14F-4D97-AF65-F5344CB8AC3E}">
        <p14:creationId xmlns:p14="http://schemas.microsoft.com/office/powerpoint/2010/main" val="2230694004"/>
      </p:ext>
    </p:extLst>
  </p:cSld>
  <p:clrMapOvr>
    <a:masterClrMapping/>
  </p:clrMapOvr>
  <p:transition xmlns:p14="http://schemas.microsoft.com/office/powerpoint/2010/mai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EF79DEA9-5F89-6C4F-A7ED-DC5A2D52D154}" type="slidenum">
              <a:rPr lang="en-GB"/>
              <a:pPr>
                <a:defRPr/>
              </a:pPr>
              <a:t>‹#›</a:t>
            </a:fld>
            <a:endParaRPr lang="en-GB"/>
          </a:p>
        </p:txBody>
      </p:sp>
    </p:spTree>
    <p:extLst>
      <p:ext uri="{BB962C8B-B14F-4D97-AF65-F5344CB8AC3E}">
        <p14:creationId xmlns:p14="http://schemas.microsoft.com/office/powerpoint/2010/main" val="3088041988"/>
      </p:ext>
    </p:extLst>
  </p:cSld>
  <p:clrMapOvr>
    <a:masterClrMapping/>
  </p:clrMapOvr>
  <p:transition xmlns:p14="http://schemas.microsoft.com/office/powerpoint/2010/mai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7E97258F-0E29-3142-A7F9-9F124D2A3F3E}" type="slidenum">
              <a:rPr lang="en-GB"/>
              <a:pPr>
                <a:defRPr/>
              </a:pPr>
              <a:t>‹#›</a:t>
            </a:fld>
            <a:endParaRPr lang="en-GB"/>
          </a:p>
        </p:txBody>
      </p:sp>
    </p:spTree>
    <p:extLst>
      <p:ext uri="{BB962C8B-B14F-4D97-AF65-F5344CB8AC3E}">
        <p14:creationId xmlns:p14="http://schemas.microsoft.com/office/powerpoint/2010/main" val="3421702393"/>
      </p:ext>
    </p:extLst>
  </p:cSld>
  <p:clrMapOvr>
    <a:masterClrMapping/>
  </p:clrMapOvr>
  <p:transition xmlns:p14="http://schemas.microsoft.com/office/powerpoint/2010/mai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8379CFC4-190B-4249-9D23-22A238445AD5}" type="slidenum">
              <a:rPr lang="en-GB"/>
              <a:pPr>
                <a:defRPr/>
              </a:pPr>
              <a:t>‹#›</a:t>
            </a:fld>
            <a:endParaRPr lang="en-GB"/>
          </a:p>
        </p:txBody>
      </p:sp>
    </p:spTree>
    <p:extLst>
      <p:ext uri="{BB962C8B-B14F-4D97-AF65-F5344CB8AC3E}">
        <p14:creationId xmlns:p14="http://schemas.microsoft.com/office/powerpoint/2010/main" val="3611554568"/>
      </p:ext>
    </p:extLst>
  </p:cSld>
  <p:clrMapOvr>
    <a:masterClrMapping/>
  </p:clrMapOvr>
  <p:transition xmlns:p14="http://schemas.microsoft.com/office/powerpoint/2010/mai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CD0F91C8-52CC-8242-8B93-D4905746F866}" type="slidenum">
              <a:rPr lang="en-GB"/>
              <a:pPr>
                <a:defRPr/>
              </a:pPr>
              <a:t>‹#›</a:t>
            </a:fld>
            <a:endParaRPr lang="en-GB"/>
          </a:p>
        </p:txBody>
      </p:sp>
    </p:spTree>
    <p:extLst>
      <p:ext uri="{BB962C8B-B14F-4D97-AF65-F5344CB8AC3E}">
        <p14:creationId xmlns:p14="http://schemas.microsoft.com/office/powerpoint/2010/main" val="3254459944"/>
      </p:ext>
    </p:extLst>
  </p:cSld>
  <p:clrMapOvr>
    <a:masterClrMapping/>
  </p:clrMapOvr>
  <p:transition xmlns:p14="http://schemas.microsoft.com/office/powerpoint/2010/mai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9BE8CD6D-2E4F-D54A-BB60-3BBB34E88CF8}"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4727806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16121B50-70F3-B04B-AD86-F608B02CF5A4}" type="slidenum">
              <a:rPr lang="en-GB"/>
              <a:pPr>
                <a:defRPr/>
              </a:pPr>
              <a:t>‹#›</a:t>
            </a:fld>
            <a:endParaRPr lang="en-GB"/>
          </a:p>
        </p:txBody>
      </p:sp>
    </p:spTree>
    <p:extLst>
      <p:ext uri="{BB962C8B-B14F-4D97-AF65-F5344CB8AC3E}">
        <p14:creationId xmlns:p14="http://schemas.microsoft.com/office/powerpoint/2010/main" val="1977268841"/>
      </p:ext>
    </p:extLst>
  </p:cSld>
  <p:clrMapOvr>
    <a:masterClrMapping/>
  </p:clrMapOvr>
  <p:transition xmlns:p14="http://schemas.microsoft.com/office/powerpoint/2010/mai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2F0B4AB-3C63-B549-962A-7D18DA9B19CE}" type="slidenum">
              <a:rPr lang="en-GB"/>
              <a:pPr>
                <a:defRPr/>
              </a:pPr>
              <a:t>‹#›</a:t>
            </a:fld>
            <a:endParaRPr lang="en-GB"/>
          </a:p>
        </p:txBody>
      </p:sp>
    </p:spTree>
    <p:extLst>
      <p:ext uri="{BB962C8B-B14F-4D97-AF65-F5344CB8AC3E}">
        <p14:creationId xmlns:p14="http://schemas.microsoft.com/office/powerpoint/2010/main" val="1967846281"/>
      </p:ext>
    </p:extLst>
  </p:cSld>
  <p:clrMapOvr>
    <a:masterClrMapping/>
  </p:clrMapOvr>
  <p:transition xmlns:p14="http://schemas.microsoft.com/office/powerpoint/2010/mai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228B79A2-7A29-3146-98D3-95137987F72B}" type="slidenum">
              <a:rPr lang="en-GB"/>
              <a:pPr>
                <a:defRPr/>
              </a:pPr>
              <a:t>‹#›</a:t>
            </a:fld>
            <a:endParaRPr lang="en-GB"/>
          </a:p>
        </p:txBody>
      </p:sp>
    </p:spTree>
    <p:extLst>
      <p:ext uri="{BB962C8B-B14F-4D97-AF65-F5344CB8AC3E}">
        <p14:creationId xmlns:p14="http://schemas.microsoft.com/office/powerpoint/2010/main" val="3317318293"/>
      </p:ext>
    </p:extLst>
  </p:cSld>
  <p:clrMapOvr>
    <a:masterClrMapping/>
  </p:clrMapOvr>
  <p:transition xmlns:p14="http://schemas.microsoft.com/office/powerpoint/2010/mai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a:extLst/>
        </p:spPr>
        <p:txBody>
          <a:bodyPr/>
          <a:lstStyle>
            <a:lvl1pPr algn="ctr">
              <a:defRPr/>
            </a:lvl1pPr>
          </a:lstStyle>
          <a:p>
            <a:pPr lvl="0"/>
            <a:r>
              <a:rPr lang="en-US" noProof="0" smtClean="0"/>
              <a:t>Click to edit Master title style</a:t>
            </a:r>
          </a:p>
        </p:txBody>
      </p:sp>
      <p:sp>
        <p:nvSpPr>
          <p:cNvPr id="900099" name="Rectangle 3"/>
          <p:cNvSpPr>
            <a:spLocks noGrp="1" noChangeArrowheads="1"/>
          </p:cNvSpPr>
          <p:nvPr>
            <p:ph type="subTitle" idx="1"/>
          </p:nvPr>
        </p:nvSpPr>
        <p:spPr>
          <a:xfrm>
            <a:off x="1752600" y="3886200"/>
            <a:ext cx="6400800" cy="1752600"/>
          </a:xfrm>
          <a:extLst/>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smtClean="0">
                <a:latin typeface="Times New Roman" charset="0"/>
              </a:defRPr>
            </a:lvl1pPr>
          </a:lstStyle>
          <a:p>
            <a:pPr>
              <a:defRPr/>
            </a:pPr>
            <a:fld id="{A2C2102B-F362-A54C-B0F7-563C2D859B5D}" type="slidenum">
              <a:rPr lang="zh-CN" altLang="en-US"/>
              <a:pPr>
                <a:defRPr/>
              </a:pPr>
              <a:t>‹#›</a:t>
            </a:fld>
            <a:endParaRPr lang="en-US" altLang="zh-CN"/>
          </a:p>
        </p:txBody>
      </p:sp>
    </p:spTree>
    <p:extLst>
      <p:ext uri="{BB962C8B-B14F-4D97-AF65-F5344CB8AC3E}">
        <p14:creationId xmlns:p14="http://schemas.microsoft.com/office/powerpoint/2010/main" val="1865223258"/>
      </p:ext>
    </p:extLst>
  </p:cSld>
  <p:clrMapOvr>
    <a:masterClrMapping/>
  </p:clrMapOvr>
  <p:transition xmlns:p14="http://schemas.microsoft.com/office/powerpoint/2010/mai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E7CBDE81-77EB-3C45-B22D-69A835620702}" type="slidenum">
              <a:rPr lang="zh-CN" altLang="en-US"/>
              <a:pPr>
                <a:defRPr/>
              </a:pPr>
              <a:t>‹#›</a:t>
            </a:fld>
            <a:endParaRPr lang="en-US" altLang="zh-CN"/>
          </a:p>
        </p:txBody>
      </p:sp>
    </p:spTree>
    <p:extLst>
      <p:ext uri="{BB962C8B-B14F-4D97-AF65-F5344CB8AC3E}">
        <p14:creationId xmlns:p14="http://schemas.microsoft.com/office/powerpoint/2010/main" val="2208146332"/>
      </p:ext>
    </p:extLst>
  </p:cSld>
  <p:clrMapOvr>
    <a:masterClrMapping/>
  </p:clrMapOvr>
  <p:transition xmlns:p14="http://schemas.microsoft.com/office/powerpoint/2010/mai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C366D55A-CBF2-8A46-BDAD-042B5DF46EC9}" type="slidenum">
              <a:rPr lang="zh-CN" altLang="en-US"/>
              <a:pPr>
                <a:defRPr/>
              </a:pPr>
              <a:t>‹#›</a:t>
            </a:fld>
            <a:endParaRPr lang="en-US" altLang="zh-CN"/>
          </a:p>
        </p:txBody>
      </p:sp>
    </p:spTree>
    <p:extLst>
      <p:ext uri="{BB962C8B-B14F-4D97-AF65-F5344CB8AC3E}">
        <p14:creationId xmlns:p14="http://schemas.microsoft.com/office/powerpoint/2010/main" val="763555411"/>
      </p:ext>
    </p:extLst>
  </p:cSld>
  <p:clrMapOvr>
    <a:masterClrMapping/>
  </p:clrMapOvr>
  <p:transition xmlns:p14="http://schemas.microsoft.com/office/powerpoint/2010/mai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21AEB95E-77CB-2D4A-B1B1-55067CBA36E2}" type="slidenum">
              <a:rPr lang="zh-CN" altLang="en-US"/>
              <a:pPr>
                <a:defRPr/>
              </a:pPr>
              <a:t>‹#›</a:t>
            </a:fld>
            <a:endParaRPr lang="en-US" altLang="zh-CN"/>
          </a:p>
        </p:txBody>
      </p:sp>
    </p:spTree>
    <p:extLst>
      <p:ext uri="{BB962C8B-B14F-4D97-AF65-F5344CB8AC3E}">
        <p14:creationId xmlns:p14="http://schemas.microsoft.com/office/powerpoint/2010/main" val="3155489112"/>
      </p:ext>
    </p:extLst>
  </p:cSld>
  <p:clrMapOvr>
    <a:masterClrMapping/>
  </p:clrMapOvr>
  <p:transition xmlns:p14="http://schemas.microsoft.com/office/powerpoint/2010/mai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AF0365D2-00F5-784E-A165-DECD37638BDE}" type="slidenum">
              <a:rPr lang="zh-CN" altLang="en-US"/>
              <a:pPr>
                <a:defRPr/>
              </a:pPr>
              <a:t>‹#›</a:t>
            </a:fld>
            <a:endParaRPr lang="en-US" altLang="zh-CN"/>
          </a:p>
        </p:txBody>
      </p:sp>
    </p:spTree>
    <p:extLst>
      <p:ext uri="{BB962C8B-B14F-4D97-AF65-F5344CB8AC3E}">
        <p14:creationId xmlns:p14="http://schemas.microsoft.com/office/powerpoint/2010/main" val="915817137"/>
      </p:ext>
    </p:extLst>
  </p:cSld>
  <p:clrMapOvr>
    <a:masterClrMapping/>
  </p:clrMapOvr>
  <p:transition xmlns:p14="http://schemas.microsoft.com/office/powerpoint/2010/mai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3C9D50F6-256D-C347-9E2A-09E54395422C}" type="slidenum">
              <a:rPr lang="zh-CN" altLang="en-US"/>
              <a:pPr>
                <a:defRPr/>
              </a:pPr>
              <a:t>‹#›</a:t>
            </a:fld>
            <a:endParaRPr lang="en-US" altLang="zh-CN"/>
          </a:p>
        </p:txBody>
      </p:sp>
    </p:spTree>
    <p:extLst>
      <p:ext uri="{BB962C8B-B14F-4D97-AF65-F5344CB8AC3E}">
        <p14:creationId xmlns:p14="http://schemas.microsoft.com/office/powerpoint/2010/main" val="1392581221"/>
      </p:ext>
    </p:extLst>
  </p:cSld>
  <p:clrMapOvr>
    <a:masterClrMapping/>
  </p:clrMapOvr>
  <p:transition xmlns:p14="http://schemas.microsoft.com/office/powerpoint/2010/mai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1310B72F-923E-0044-808A-7BFAC75D4EB5}" type="slidenum">
              <a:rPr lang="zh-CN" altLang="en-US"/>
              <a:pPr>
                <a:defRPr/>
              </a:pPr>
              <a:t>‹#›</a:t>
            </a:fld>
            <a:endParaRPr lang="en-US" altLang="zh-CN"/>
          </a:p>
        </p:txBody>
      </p:sp>
    </p:spTree>
    <p:extLst>
      <p:ext uri="{BB962C8B-B14F-4D97-AF65-F5344CB8AC3E}">
        <p14:creationId xmlns:p14="http://schemas.microsoft.com/office/powerpoint/2010/main" val="1190676491"/>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ECCA823A-C22F-3744-92AA-86E835143B3E}"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0680284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89006AD4-41E4-6D4B-8916-8D08569BAE04}" type="slidenum">
              <a:rPr lang="zh-CN" altLang="en-US"/>
              <a:pPr>
                <a:defRPr/>
              </a:pPr>
              <a:t>‹#›</a:t>
            </a:fld>
            <a:endParaRPr lang="en-US" altLang="zh-CN"/>
          </a:p>
        </p:txBody>
      </p:sp>
    </p:spTree>
    <p:extLst>
      <p:ext uri="{BB962C8B-B14F-4D97-AF65-F5344CB8AC3E}">
        <p14:creationId xmlns:p14="http://schemas.microsoft.com/office/powerpoint/2010/main" val="1161176522"/>
      </p:ext>
    </p:extLst>
  </p:cSld>
  <p:clrMapOvr>
    <a:masterClrMapping/>
  </p:clrMapOvr>
  <p:transition xmlns:p14="http://schemas.microsoft.com/office/powerpoint/2010/mai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E1377DEC-CB80-E342-A74E-92A6573F3D1D}" type="slidenum">
              <a:rPr lang="zh-CN" altLang="en-US"/>
              <a:pPr>
                <a:defRPr/>
              </a:pPr>
              <a:t>‹#›</a:t>
            </a:fld>
            <a:endParaRPr lang="en-US" altLang="zh-CN"/>
          </a:p>
        </p:txBody>
      </p:sp>
    </p:spTree>
    <p:extLst>
      <p:ext uri="{BB962C8B-B14F-4D97-AF65-F5344CB8AC3E}">
        <p14:creationId xmlns:p14="http://schemas.microsoft.com/office/powerpoint/2010/main" val="677153645"/>
      </p:ext>
    </p:extLst>
  </p:cSld>
  <p:clrMapOvr>
    <a:masterClrMapping/>
  </p:clrMapOvr>
  <p:transition xmlns:p14="http://schemas.microsoft.com/office/powerpoint/2010/mai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2C7513D8-E398-4246-9339-0EABC416517C}" type="slidenum">
              <a:rPr lang="zh-CN" altLang="en-US"/>
              <a:pPr>
                <a:defRPr/>
              </a:pPr>
              <a:t>‹#›</a:t>
            </a:fld>
            <a:endParaRPr lang="en-US" altLang="zh-CN"/>
          </a:p>
        </p:txBody>
      </p:sp>
    </p:spTree>
    <p:extLst>
      <p:ext uri="{BB962C8B-B14F-4D97-AF65-F5344CB8AC3E}">
        <p14:creationId xmlns:p14="http://schemas.microsoft.com/office/powerpoint/2010/main" val="1284838439"/>
      </p:ext>
    </p:extLst>
  </p:cSld>
  <p:clrMapOvr>
    <a:masterClrMapping/>
  </p:clrMapOvr>
  <p:transition xmlns:p14="http://schemas.microsoft.com/office/powerpoint/2010/mai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86CF8A29-5B94-114E-89FC-2811D6585D29}" type="slidenum">
              <a:rPr lang="zh-CN" altLang="en-US"/>
              <a:pPr>
                <a:defRPr/>
              </a:pPr>
              <a:t>‹#›</a:t>
            </a:fld>
            <a:endParaRPr lang="en-US" altLang="zh-CN"/>
          </a:p>
        </p:txBody>
      </p:sp>
    </p:spTree>
    <p:extLst>
      <p:ext uri="{BB962C8B-B14F-4D97-AF65-F5344CB8AC3E}">
        <p14:creationId xmlns:p14="http://schemas.microsoft.com/office/powerpoint/2010/main" val="3906997702"/>
      </p:ext>
    </p:extLst>
  </p:cSld>
  <p:clrMapOvr>
    <a:masterClrMapping/>
  </p:clrMapOvr>
  <p:transition xmlns:p14="http://schemas.microsoft.com/office/powerpoint/2010/mai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MS PGothic" charset="0"/>
              <a:cs typeface="MS PGothic" charset="0"/>
            </a:endParaRPr>
          </a:p>
        </p:txBody>
      </p:sp>
      <p:grpSp>
        <p:nvGrpSpPr>
          <p:cNvPr id="5" name="Group 1032"/>
          <p:cNvGrpSpPr>
            <a:grpSpLocks/>
          </p:cNvGrpSpPr>
          <p:nvPr/>
        </p:nvGrpSpPr>
        <p:grpSpPr bwMode="auto">
          <a:xfrm>
            <a:off x="7493000" y="2992438"/>
            <a:ext cx="1338263" cy="2189162"/>
            <a:chOff x="4704" y="1885"/>
            <a:chExt cx="843" cy="1379"/>
          </a:xfrm>
        </p:grpSpPr>
        <p:sp>
          <p:nvSpPr>
            <p:cNvPr id="6" name="Oval 1033"/>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7" name="Oval 1034"/>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8" name="Oval 1035"/>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9" name="Oval 1036"/>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0" name="Oval 1037"/>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1" name="Oval 1038"/>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2" name="Oval 1039"/>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3" name="Oval 1040"/>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4" name="Oval 1041"/>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5" name="Oval 1042"/>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6" name="Oval 1043"/>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7" name="Oval 1044"/>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8" name="Oval 1045"/>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19" name="Oval 1046"/>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0" name="Oval 1047"/>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1" name="Oval 1048"/>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 name="Oval 1049"/>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3" name="Oval 1050"/>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4" name="Oval 1051"/>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5" name="Oval 1052"/>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6" name="Oval 1053"/>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7" name="Oval 1054"/>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8" name="Oval 1055"/>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9" name="Oval 1056"/>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30" name="Oval 1057"/>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31" name="Oval 1058"/>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32" name="Oval 1059"/>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33" name="Oval 1060"/>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34" name="Oval 1061"/>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35" name="Oval 1062"/>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36" name="Oval 1063"/>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grpSp>
      <p:sp>
        <p:nvSpPr>
          <p:cNvPr id="37"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MS PGothic" charset="0"/>
              <a:cs typeface="MS PGothic" charset="0"/>
            </a:endParaRPr>
          </a:p>
        </p:txBody>
      </p:sp>
      <p:sp>
        <p:nvSpPr>
          <p:cNvPr id="1146883" name="Rectangle 1027"/>
          <p:cNvSpPr>
            <a:spLocks noGrp="1" noChangeArrowheads="1"/>
          </p:cNvSpPr>
          <p:nvPr>
            <p:ph type="ctrTitle"/>
          </p:nvPr>
        </p:nvSpPr>
        <p:spPr>
          <a:xfrm>
            <a:off x="315913" y="466725"/>
            <a:ext cx="6781800" cy="2133600"/>
          </a:xfrm>
        </p:spPr>
        <p:txBody>
          <a:bodyPr/>
          <a:lstStyle>
            <a:lvl1pPr algn="r">
              <a:defRPr sz="4800"/>
            </a:lvl1pPr>
          </a:lstStyle>
          <a:p>
            <a:pPr lvl="0"/>
            <a:r>
              <a:rPr lang="en-US" noProof="0" smtClean="0"/>
              <a:t>Click to edit Master title style</a:t>
            </a:r>
          </a:p>
        </p:txBody>
      </p:sp>
      <p:sp>
        <p:nvSpPr>
          <p:cNvPr id="1146884" name="Rectangle 1028"/>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smtClean="0"/>
              <a:t>Click to edit Master subtitle style</a:t>
            </a:r>
          </a:p>
        </p:txBody>
      </p:sp>
      <p:sp>
        <p:nvSpPr>
          <p:cNvPr id="38"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9"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0" name="Rectangle 1031"/>
          <p:cNvSpPr>
            <a:spLocks noGrp="1" noChangeArrowheads="1"/>
          </p:cNvSpPr>
          <p:nvPr>
            <p:ph type="sldNum" sz="quarter" idx="12"/>
          </p:nvPr>
        </p:nvSpPr>
        <p:spPr/>
        <p:txBody>
          <a:bodyPr/>
          <a:lstStyle>
            <a:lvl1pPr>
              <a:defRPr smtClean="0">
                <a:latin typeface="Times New Roman" charset="0"/>
              </a:defRPr>
            </a:lvl1pPr>
          </a:lstStyle>
          <a:p>
            <a:pPr>
              <a:defRPr/>
            </a:pPr>
            <a:fld id="{E590A701-2CE7-A346-B241-D146094D1FAA}" type="slidenum">
              <a:rPr lang="zh-CN" altLang="en-US"/>
              <a:pPr>
                <a:defRPr/>
              </a:pPr>
              <a:t>‹#›</a:t>
            </a:fld>
            <a:endParaRPr lang="en-US" altLang="zh-CN"/>
          </a:p>
        </p:txBody>
      </p:sp>
    </p:spTree>
    <p:extLst>
      <p:ext uri="{BB962C8B-B14F-4D97-AF65-F5344CB8AC3E}">
        <p14:creationId xmlns:p14="http://schemas.microsoft.com/office/powerpoint/2010/main" val="23442606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smtClean="0">
                <a:latin typeface="Times New Roman" charset="0"/>
              </a:defRPr>
            </a:lvl1pPr>
          </a:lstStyle>
          <a:p>
            <a:pPr>
              <a:defRPr/>
            </a:pPr>
            <a:fld id="{78AC336B-793B-D448-B68B-22862F54EB72}" type="slidenum">
              <a:rPr lang="zh-CN" altLang="en-US"/>
              <a:pPr>
                <a:defRPr/>
              </a:pPr>
              <a:t>‹#›</a:t>
            </a:fld>
            <a:endParaRPr lang="en-US" altLang="zh-CN"/>
          </a:p>
        </p:txBody>
      </p:sp>
    </p:spTree>
    <p:extLst>
      <p:ext uri="{BB962C8B-B14F-4D97-AF65-F5344CB8AC3E}">
        <p14:creationId xmlns:p14="http://schemas.microsoft.com/office/powerpoint/2010/main" val="20075915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smtClean="0">
                <a:latin typeface="Times New Roman" charset="0"/>
              </a:defRPr>
            </a:lvl1pPr>
          </a:lstStyle>
          <a:p>
            <a:pPr>
              <a:defRPr/>
            </a:pPr>
            <a:fld id="{9112D62D-632D-664F-A0AA-699072DD3997}" type="slidenum">
              <a:rPr lang="zh-CN" altLang="en-US"/>
              <a:pPr>
                <a:defRPr/>
              </a:pPr>
              <a:t>‹#›</a:t>
            </a:fld>
            <a:endParaRPr lang="en-US" altLang="zh-CN"/>
          </a:p>
        </p:txBody>
      </p:sp>
    </p:spTree>
    <p:extLst>
      <p:ext uri="{BB962C8B-B14F-4D97-AF65-F5344CB8AC3E}">
        <p14:creationId xmlns:p14="http://schemas.microsoft.com/office/powerpoint/2010/main" val="23550699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smtClean="0">
                <a:latin typeface="Times New Roman" charset="0"/>
              </a:defRPr>
            </a:lvl1pPr>
          </a:lstStyle>
          <a:p>
            <a:pPr>
              <a:defRPr/>
            </a:pPr>
            <a:fld id="{4C2517F5-C4CF-704C-A3B5-42727FC4111D}" type="slidenum">
              <a:rPr lang="zh-CN" altLang="en-US"/>
              <a:pPr>
                <a:defRPr/>
              </a:pPr>
              <a:t>‹#›</a:t>
            </a:fld>
            <a:endParaRPr lang="en-US" altLang="zh-CN"/>
          </a:p>
        </p:txBody>
      </p:sp>
    </p:spTree>
    <p:extLst>
      <p:ext uri="{BB962C8B-B14F-4D97-AF65-F5344CB8AC3E}">
        <p14:creationId xmlns:p14="http://schemas.microsoft.com/office/powerpoint/2010/main" val="589187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1031"/>
          <p:cNvSpPr>
            <a:spLocks noGrp="1" noChangeArrowheads="1"/>
          </p:cNvSpPr>
          <p:nvPr>
            <p:ph type="sldNum" sz="quarter" idx="12"/>
          </p:nvPr>
        </p:nvSpPr>
        <p:spPr/>
        <p:txBody>
          <a:bodyPr/>
          <a:lstStyle>
            <a:lvl1pPr>
              <a:defRPr smtClean="0">
                <a:latin typeface="Times New Roman" charset="0"/>
              </a:defRPr>
            </a:lvl1pPr>
          </a:lstStyle>
          <a:p>
            <a:pPr>
              <a:defRPr/>
            </a:pPr>
            <a:fld id="{63670223-4678-2745-84B9-1F402C437C17}" type="slidenum">
              <a:rPr lang="zh-CN" altLang="en-US"/>
              <a:pPr>
                <a:defRPr/>
              </a:pPr>
              <a:t>‹#›</a:t>
            </a:fld>
            <a:endParaRPr lang="en-US" altLang="zh-CN"/>
          </a:p>
        </p:txBody>
      </p:sp>
    </p:spTree>
    <p:extLst>
      <p:ext uri="{BB962C8B-B14F-4D97-AF65-F5344CB8AC3E}">
        <p14:creationId xmlns:p14="http://schemas.microsoft.com/office/powerpoint/2010/main" val="33656998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1031"/>
          <p:cNvSpPr>
            <a:spLocks noGrp="1" noChangeArrowheads="1"/>
          </p:cNvSpPr>
          <p:nvPr>
            <p:ph type="sldNum" sz="quarter" idx="12"/>
          </p:nvPr>
        </p:nvSpPr>
        <p:spPr/>
        <p:txBody>
          <a:bodyPr/>
          <a:lstStyle>
            <a:lvl1pPr>
              <a:defRPr smtClean="0">
                <a:latin typeface="Times New Roman" charset="0"/>
              </a:defRPr>
            </a:lvl1pPr>
          </a:lstStyle>
          <a:p>
            <a:pPr>
              <a:defRPr/>
            </a:pPr>
            <a:fld id="{9DF382B7-4797-1842-A18F-E8C4E22EB91E}" type="slidenum">
              <a:rPr lang="zh-CN" altLang="en-US"/>
              <a:pPr>
                <a:defRPr/>
              </a:pPr>
              <a:t>‹#›</a:t>
            </a:fld>
            <a:endParaRPr lang="en-US" altLang="zh-CN"/>
          </a:p>
        </p:txBody>
      </p:sp>
    </p:spTree>
    <p:extLst>
      <p:ext uri="{BB962C8B-B14F-4D97-AF65-F5344CB8AC3E}">
        <p14:creationId xmlns:p14="http://schemas.microsoft.com/office/powerpoint/2010/main" val="126963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20F84515-70F5-134F-8155-BDA6B024ED2B}"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7128830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1031"/>
          <p:cNvSpPr>
            <a:spLocks noGrp="1" noChangeArrowheads="1"/>
          </p:cNvSpPr>
          <p:nvPr>
            <p:ph type="sldNum" sz="quarter" idx="12"/>
          </p:nvPr>
        </p:nvSpPr>
        <p:spPr/>
        <p:txBody>
          <a:bodyPr/>
          <a:lstStyle>
            <a:lvl1pPr>
              <a:defRPr smtClean="0">
                <a:latin typeface="Times New Roman" charset="0"/>
              </a:defRPr>
            </a:lvl1pPr>
          </a:lstStyle>
          <a:p>
            <a:pPr>
              <a:defRPr/>
            </a:pPr>
            <a:fld id="{BC47DED6-64B9-F344-9BD7-4F3625381D93}" type="slidenum">
              <a:rPr lang="zh-CN" altLang="en-US"/>
              <a:pPr>
                <a:defRPr/>
              </a:pPr>
              <a:t>‹#›</a:t>
            </a:fld>
            <a:endParaRPr lang="en-US" altLang="zh-CN"/>
          </a:p>
        </p:txBody>
      </p:sp>
    </p:spTree>
    <p:extLst>
      <p:ext uri="{BB962C8B-B14F-4D97-AF65-F5344CB8AC3E}">
        <p14:creationId xmlns:p14="http://schemas.microsoft.com/office/powerpoint/2010/main" val="31583701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smtClean="0">
                <a:latin typeface="Times New Roman" charset="0"/>
              </a:defRPr>
            </a:lvl1pPr>
          </a:lstStyle>
          <a:p>
            <a:pPr>
              <a:defRPr/>
            </a:pPr>
            <a:fld id="{3B9B96ED-2D1F-3E4D-8850-B5B0C1A70E61}" type="slidenum">
              <a:rPr lang="zh-CN" altLang="en-US"/>
              <a:pPr>
                <a:defRPr/>
              </a:pPr>
              <a:t>‹#›</a:t>
            </a:fld>
            <a:endParaRPr lang="en-US" altLang="zh-CN"/>
          </a:p>
        </p:txBody>
      </p:sp>
    </p:spTree>
    <p:extLst>
      <p:ext uri="{BB962C8B-B14F-4D97-AF65-F5344CB8AC3E}">
        <p14:creationId xmlns:p14="http://schemas.microsoft.com/office/powerpoint/2010/main" val="35431810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smtClean="0">
                <a:latin typeface="Times New Roman" charset="0"/>
              </a:defRPr>
            </a:lvl1pPr>
          </a:lstStyle>
          <a:p>
            <a:pPr>
              <a:defRPr/>
            </a:pPr>
            <a:fld id="{AB6B35F4-8A91-F34C-8DFE-395D84D7742F}" type="slidenum">
              <a:rPr lang="zh-CN" altLang="en-US"/>
              <a:pPr>
                <a:defRPr/>
              </a:pPr>
              <a:t>‹#›</a:t>
            </a:fld>
            <a:endParaRPr lang="en-US" altLang="zh-CN"/>
          </a:p>
        </p:txBody>
      </p:sp>
    </p:spTree>
    <p:extLst>
      <p:ext uri="{BB962C8B-B14F-4D97-AF65-F5344CB8AC3E}">
        <p14:creationId xmlns:p14="http://schemas.microsoft.com/office/powerpoint/2010/main" val="19290335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smtClean="0">
                <a:latin typeface="Times New Roman" charset="0"/>
              </a:defRPr>
            </a:lvl1pPr>
          </a:lstStyle>
          <a:p>
            <a:pPr>
              <a:defRPr/>
            </a:pPr>
            <a:fld id="{7CB44D96-F642-7349-99F0-AA5149F6B16A}" type="slidenum">
              <a:rPr lang="zh-CN" altLang="en-US"/>
              <a:pPr>
                <a:defRPr/>
              </a:pPr>
              <a:t>‹#›</a:t>
            </a:fld>
            <a:endParaRPr lang="en-US" altLang="zh-CN"/>
          </a:p>
        </p:txBody>
      </p:sp>
    </p:spTree>
    <p:extLst>
      <p:ext uri="{BB962C8B-B14F-4D97-AF65-F5344CB8AC3E}">
        <p14:creationId xmlns:p14="http://schemas.microsoft.com/office/powerpoint/2010/main" val="24238000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030"/>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031"/>
          <p:cNvSpPr>
            <a:spLocks noGrp="1" noChangeArrowheads="1"/>
          </p:cNvSpPr>
          <p:nvPr>
            <p:ph type="sldNum" sz="quarter" idx="12"/>
          </p:nvPr>
        </p:nvSpPr>
        <p:spPr/>
        <p:txBody>
          <a:bodyPr/>
          <a:lstStyle>
            <a:lvl1pPr>
              <a:defRPr smtClean="0">
                <a:latin typeface="Times New Roman" charset="0"/>
              </a:defRPr>
            </a:lvl1pPr>
          </a:lstStyle>
          <a:p>
            <a:pPr>
              <a:defRPr/>
            </a:pPr>
            <a:fld id="{F1CA7AA7-348B-3D43-85F1-BE47B5B34756}" type="slidenum">
              <a:rPr lang="zh-CN" altLang="en-US"/>
              <a:pPr>
                <a:defRPr/>
              </a:pPr>
              <a:t>‹#›</a:t>
            </a:fld>
            <a:endParaRPr lang="en-US" altLang="zh-CN"/>
          </a:p>
        </p:txBody>
      </p:sp>
    </p:spTree>
    <p:extLst>
      <p:ext uri="{BB962C8B-B14F-4D97-AF65-F5344CB8AC3E}">
        <p14:creationId xmlns:p14="http://schemas.microsoft.com/office/powerpoint/2010/main" val="11059584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B239A-7792-5246-9B9F-986813CAEB92}" type="slidenum">
              <a:rPr lang="en-US"/>
              <a:pPr>
                <a:defRPr/>
              </a:pPr>
              <a:t>‹#›</a:t>
            </a:fld>
            <a:endParaRPr lang="en-US"/>
          </a:p>
        </p:txBody>
      </p:sp>
    </p:spTree>
    <p:extLst>
      <p:ext uri="{BB962C8B-B14F-4D97-AF65-F5344CB8AC3E}">
        <p14:creationId xmlns:p14="http://schemas.microsoft.com/office/powerpoint/2010/main" val="20015992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4B5A48-4B84-1941-AE7B-189F68EF34CA}" type="slidenum">
              <a:rPr lang="en-US"/>
              <a:pPr>
                <a:defRPr/>
              </a:pPr>
              <a:t>‹#›</a:t>
            </a:fld>
            <a:endParaRPr lang="en-US"/>
          </a:p>
        </p:txBody>
      </p:sp>
    </p:spTree>
    <p:extLst>
      <p:ext uri="{BB962C8B-B14F-4D97-AF65-F5344CB8AC3E}">
        <p14:creationId xmlns:p14="http://schemas.microsoft.com/office/powerpoint/2010/main" val="35887587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285B8F-8A81-8042-8F2B-EFF762A8739F}" type="slidenum">
              <a:rPr lang="en-US"/>
              <a:pPr>
                <a:defRPr/>
              </a:pPr>
              <a:t>‹#›</a:t>
            </a:fld>
            <a:endParaRPr lang="en-US"/>
          </a:p>
        </p:txBody>
      </p:sp>
    </p:spTree>
    <p:extLst>
      <p:ext uri="{BB962C8B-B14F-4D97-AF65-F5344CB8AC3E}">
        <p14:creationId xmlns:p14="http://schemas.microsoft.com/office/powerpoint/2010/main" val="7954600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53183F-7A8C-264B-B8CE-22BF4B08ADD3}" type="slidenum">
              <a:rPr lang="en-US"/>
              <a:pPr>
                <a:defRPr/>
              </a:pPr>
              <a:t>‹#›</a:t>
            </a:fld>
            <a:endParaRPr lang="en-US"/>
          </a:p>
        </p:txBody>
      </p:sp>
    </p:spTree>
    <p:extLst>
      <p:ext uri="{BB962C8B-B14F-4D97-AF65-F5344CB8AC3E}">
        <p14:creationId xmlns:p14="http://schemas.microsoft.com/office/powerpoint/2010/main" val="41799720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4102F3-3844-2C4A-BDAA-3A39F8A293C7}" type="slidenum">
              <a:rPr lang="en-US"/>
              <a:pPr>
                <a:defRPr/>
              </a:pPr>
              <a:t>‹#›</a:t>
            </a:fld>
            <a:endParaRPr lang="en-US"/>
          </a:p>
        </p:txBody>
      </p:sp>
    </p:spTree>
    <p:extLst>
      <p:ext uri="{BB962C8B-B14F-4D97-AF65-F5344CB8AC3E}">
        <p14:creationId xmlns:p14="http://schemas.microsoft.com/office/powerpoint/2010/main" val="274421298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72.xml"/><Relationship Id="rId12" Type="http://schemas.openxmlformats.org/officeDocument/2006/relationships/theme" Target="../theme/theme10.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theme" Target="../theme/theme11.xml"/><Relationship Id="rId13" Type="http://schemas.openxmlformats.org/officeDocument/2006/relationships/image" Target="../media/image6.jpeg"/><Relationship Id="rId14" Type="http://schemas.openxmlformats.org/officeDocument/2006/relationships/image" Target="../media/image7.png"/><Relationship Id="rId15" Type="http://schemas.openxmlformats.org/officeDocument/2006/relationships/image" Target="../media/image8.png"/><Relationship Id="rId16" Type="http://schemas.openxmlformats.org/officeDocument/2006/relationships/image" Target="../media/image9.png"/><Relationship Id="rId17" Type="http://schemas.openxmlformats.org/officeDocument/2006/relationships/image" Target="../media/image10.png"/><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theme" Target="../theme/theme12.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05.xml"/><Relationship Id="rId12" Type="http://schemas.openxmlformats.org/officeDocument/2006/relationships/theme" Target="../theme/theme13.xml"/><Relationship Id="rId1" Type="http://schemas.openxmlformats.org/officeDocument/2006/relationships/slideLayout" Target="../slideLayouts/slideLayout95.xml"/><Relationship Id="rId2" Type="http://schemas.openxmlformats.org/officeDocument/2006/relationships/slideLayout" Target="../slideLayouts/slideLayout96.xml"/><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16.xml"/><Relationship Id="rId12" Type="http://schemas.openxmlformats.org/officeDocument/2006/relationships/theme" Target="../theme/theme14.xml"/><Relationship Id="rId1" Type="http://schemas.openxmlformats.org/officeDocument/2006/relationships/slideLayout" Target="../slideLayouts/slideLayout106.xml"/><Relationship Id="rId2" Type="http://schemas.openxmlformats.org/officeDocument/2006/relationships/slideLayout" Target="../slideLayouts/slideLayout107.xml"/><Relationship Id="rId3" Type="http://schemas.openxmlformats.org/officeDocument/2006/relationships/slideLayout" Target="../slideLayouts/slideLayout108.xml"/><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27.xml"/><Relationship Id="rId12" Type="http://schemas.openxmlformats.org/officeDocument/2006/relationships/theme" Target="../theme/theme15.xml"/><Relationship Id="rId1" Type="http://schemas.openxmlformats.org/officeDocument/2006/relationships/slideLayout" Target="../slideLayouts/slideLayout117.xml"/><Relationship Id="rId2" Type="http://schemas.openxmlformats.org/officeDocument/2006/relationships/slideLayout" Target="../slideLayouts/slideLayout118.xml"/><Relationship Id="rId3" Type="http://schemas.openxmlformats.org/officeDocument/2006/relationships/slideLayout" Target="../slideLayouts/slideLayout119.xml"/><Relationship Id="rId4" Type="http://schemas.openxmlformats.org/officeDocument/2006/relationships/slideLayout" Target="../slideLayouts/slideLayout120.xml"/><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9" Type="http://schemas.openxmlformats.org/officeDocument/2006/relationships/slideLayout" Target="../slideLayouts/slideLayout125.xml"/><Relationship Id="rId10"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theme" Target="../theme/theme3.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5.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8.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7.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8.xml"/><Relationship Id="rId13" Type="http://schemas.openxmlformats.org/officeDocument/2006/relationships/image" Target="../media/image5.jpeg"/><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9.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375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0"/>
                <a:cs typeface="ＭＳ Ｐゴシック" charset="0"/>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0"/>
                <a:cs typeface="ＭＳ Ｐゴシック" charset="0"/>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b="1">
                <a:solidFill>
                  <a:srgbClr val="FFFFFF"/>
                </a:solidFill>
                <a:latin typeface="Arial" charset="0"/>
              </a:defRPr>
            </a:lvl1pPr>
          </a:lstStyle>
          <a:p>
            <a:pPr defTabSz="914400" eaLnBrk="0" fontAlgn="base" hangingPunct="0">
              <a:spcBef>
                <a:spcPct val="0"/>
              </a:spcBef>
              <a:spcAft>
                <a:spcPct val="0"/>
              </a:spcAft>
              <a:defRPr/>
            </a:pPr>
            <a:fld id="{0A871046-B601-954B-90E9-53ED13DA718D}"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38618027"/>
      </p:ext>
    </p:extLst>
  </p:cSld>
  <p:clrMap bg1="lt1" tx1="dk1" bg2="lt2" tx2="dk2" accent1="accent1" accent2="accent2" accent3="accent3" accent4="accent4" accent5="accent5" accent6="accent6" hlink="hlink" folHlink="folHlink"/>
  <p:sldLayoutIdLst>
    <p:sldLayoutId id="2147483661" r:id="rId1"/>
  </p:sldLayoutIdLst>
  <p:transition xmlns:p14="http://schemas.microsoft.com/office/powerpoint/2010/mai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defRPr>
            </a:lvl1pPr>
          </a:lstStyle>
          <a:p>
            <a:pPr defTabSz="914400" fontAlgn="base">
              <a:spcBef>
                <a:spcPct val="0"/>
              </a:spcBef>
              <a:spcAft>
                <a:spcPct val="0"/>
              </a:spcAft>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defRPr>
            </a:lvl1pPr>
          </a:lstStyle>
          <a:p>
            <a:pPr defTabSz="914400" fontAlgn="base">
              <a:spcBef>
                <a:spcPct val="0"/>
              </a:spcBef>
              <a:spcAft>
                <a:spcPct val="0"/>
              </a:spcAft>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charset="0"/>
                <a:cs typeface="Arial" charset="0"/>
              </a:defRPr>
            </a:lvl1pPr>
          </a:lstStyle>
          <a:p>
            <a:pPr defTabSz="914400" fontAlgn="base">
              <a:spcBef>
                <a:spcPct val="0"/>
              </a:spcBef>
              <a:spcAft>
                <a:spcPct val="0"/>
              </a:spcAft>
              <a:defRPr/>
            </a:pPr>
            <a:fld id="{14BC0BFC-E0FA-9F49-B0B2-27620A5EC1D3}" type="slidenum">
              <a:rPr lang="en-GB">
                <a:ea typeface="MS PGothic" charset="0"/>
              </a:rPr>
              <a:pPr defTabSz="914400" fontAlgn="base">
                <a:spcBef>
                  <a:spcPct val="0"/>
                </a:spcBef>
                <a:spcAft>
                  <a:spcPct val="0"/>
                </a:spcAft>
                <a:defRPr/>
              </a:pPr>
              <a:t>‹#›</a:t>
            </a:fld>
            <a:endParaRPr lang="en-GB">
              <a:ea typeface="MS PGothic" charset="0"/>
            </a:endParaRPr>
          </a:p>
        </p:txBody>
      </p:sp>
    </p:spTree>
    <p:extLst>
      <p:ext uri="{BB962C8B-B14F-4D97-AF65-F5344CB8AC3E}">
        <p14:creationId xmlns:p14="http://schemas.microsoft.com/office/powerpoint/2010/main" val="121868330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49506"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smtClean="0">
                <a:solidFill>
                  <a:srgbClr val="482400"/>
                </a:solidFill>
                <a:latin typeface="Arial" charset="0"/>
              </a:defRPr>
            </a:lvl1pPr>
          </a:lstStyle>
          <a:p>
            <a:pPr defTabSz="914400" fontAlgn="base">
              <a:spcBef>
                <a:spcPct val="0"/>
              </a:spcBef>
              <a:spcAft>
                <a:spcPct val="0"/>
              </a:spcAft>
              <a:defRPr/>
            </a:pPr>
            <a:fld id="{90BDB244-BAFB-BA4C-BBE4-4F3289BE110B}" type="slidenum">
              <a:rPr lang="zh-CN" altLang="en-US">
                <a:ea typeface="MS PGothic" charset="0"/>
                <a:cs typeface="MS PGothic" charset="0"/>
              </a:rPr>
              <a:pPr defTabSz="914400" fontAlgn="base">
                <a:spcBef>
                  <a:spcPct val="0"/>
                </a:spcBef>
                <a:spcAft>
                  <a:spcPct val="0"/>
                </a:spcAft>
                <a:defRPr/>
              </a:pPr>
              <a:t>‹#›</a:t>
            </a:fld>
            <a:endParaRPr lang="en-US" altLang="zh-CN">
              <a:ea typeface="MS PGothic" charset="0"/>
              <a:cs typeface="MS PGothic" charset="0"/>
            </a:endParaRPr>
          </a:p>
        </p:txBody>
      </p:sp>
      <p:pic>
        <p:nvPicPr>
          <p:cNvPr id="149511"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133088998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xmlns:p14="http://schemas.microsoft.com/office/powerpoint/2010/main">
    <p:random/>
  </p:transition>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2pPr>
      <a:lvl3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3pPr>
      <a:lvl4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4pPr>
      <a:lvl5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Line 1026"/>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Times New Roman" charset="0"/>
              <a:ea typeface="MS PGothic" charset="0"/>
              <a:cs typeface="MS PGothic" charset="0"/>
            </a:endParaRPr>
          </a:p>
        </p:txBody>
      </p:sp>
      <p:sp>
        <p:nvSpPr>
          <p:cNvPr id="186371" name="Rectangle 1027"/>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86372" name="Rectangle 1028"/>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145861" name="Rectangle 1029"/>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1145862" name="Rectangle 103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1145863" name="Rectangle 1031"/>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smtClean="0">
                <a:solidFill>
                  <a:srgbClr val="000000"/>
                </a:solidFill>
                <a:latin typeface="Arial" charset="0"/>
              </a:defRPr>
            </a:lvl1pPr>
          </a:lstStyle>
          <a:p>
            <a:pPr defTabSz="914400" fontAlgn="base">
              <a:spcBef>
                <a:spcPct val="0"/>
              </a:spcBef>
              <a:spcAft>
                <a:spcPct val="0"/>
              </a:spcAft>
              <a:defRPr/>
            </a:pPr>
            <a:fld id="{222D7105-F235-4649-AF8A-9AB9ECBD17E0}" type="slidenum">
              <a:rPr lang="zh-CN" altLang="en-US">
                <a:ea typeface="MS PGothic" charset="0"/>
                <a:cs typeface="MS PGothic" charset="0"/>
              </a:rPr>
              <a:pPr defTabSz="914400" fontAlgn="base">
                <a:spcBef>
                  <a:spcPct val="0"/>
                </a:spcBef>
                <a:spcAft>
                  <a:spcPct val="0"/>
                </a:spcAft>
                <a:defRPr/>
              </a:pPr>
              <a:t>‹#›</a:t>
            </a:fld>
            <a:endParaRPr lang="en-US" altLang="zh-CN">
              <a:ea typeface="MS PGothic" charset="0"/>
              <a:cs typeface="MS PGothic" charset="0"/>
            </a:endParaRPr>
          </a:p>
        </p:txBody>
      </p:sp>
      <p:grpSp>
        <p:nvGrpSpPr>
          <p:cNvPr id="186376" name="Group 1032"/>
          <p:cNvGrpSpPr>
            <a:grpSpLocks/>
          </p:cNvGrpSpPr>
          <p:nvPr/>
        </p:nvGrpSpPr>
        <p:grpSpPr bwMode="auto">
          <a:xfrm>
            <a:off x="8153400" y="152400"/>
            <a:ext cx="792163" cy="1295400"/>
            <a:chOff x="5136" y="960"/>
            <a:chExt cx="528" cy="864"/>
          </a:xfrm>
        </p:grpSpPr>
        <p:sp>
          <p:nvSpPr>
            <p:cNvPr id="225289" name="Oval 1033"/>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290" name="Oval 1034"/>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291" name="Oval 1035"/>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292" name="Oval 1036"/>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293" name="Oval 1037"/>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294" name="Oval 1038"/>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295" name="Oval 1039"/>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296" name="Oval 1040"/>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297" name="Oval 1041"/>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298" name="Oval 1042"/>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299" name="Oval 1043"/>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00" name="Oval 1044"/>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01" name="Oval 1045"/>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02" name="Oval 1046"/>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03" name="Oval 1047"/>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04" name="Oval 1048"/>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05" name="Oval 1049"/>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06" name="Oval 1050"/>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07" name="Oval 1051"/>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08" name="Oval 1052"/>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09" name="Oval 1053"/>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10" name="Oval 1054"/>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11" name="Oval 1055"/>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12" name="Oval 1056"/>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13" name="Oval 1057"/>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14" name="Oval 1058"/>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15" name="Oval 1059"/>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16" name="Oval 1060"/>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17" name="Oval 1061"/>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18" name="Oval 1062"/>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sp>
          <p:nvSpPr>
            <p:cNvPr id="225319" name="Oval 1063"/>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0" fontAlgn="base" hangingPunct="0">
                <a:spcBef>
                  <a:spcPct val="0"/>
                </a:spcBef>
                <a:spcAft>
                  <a:spcPct val="0"/>
                </a:spcAft>
                <a:defRPr/>
              </a:pPr>
              <a:endParaRPr lang="zh-CN" altLang="en-US" smtClean="0">
                <a:solidFill>
                  <a:srgbClr val="000000"/>
                </a:solidFill>
                <a:latin typeface="Arial" panose="020B0604020202020204" pitchFamily="34" charset="0"/>
                <a:cs typeface="MS PGothic" charset="0"/>
              </a:endParaRPr>
            </a:p>
          </p:txBody>
        </p:sp>
      </p:grpSp>
    </p:spTree>
    <p:extLst>
      <p:ext uri="{BB962C8B-B14F-4D97-AF65-F5344CB8AC3E}">
        <p14:creationId xmlns:p14="http://schemas.microsoft.com/office/powerpoint/2010/main" val="344939615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900" b="1">
          <a:solidFill>
            <a:schemeClr val="tx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900" b="1">
          <a:solidFill>
            <a:schemeClr val="tx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900" b="1">
          <a:solidFill>
            <a:schemeClr val="tx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900" b="1">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a:solidFill>
            <a:schemeClr val="tx1"/>
          </a:solidFill>
          <a:latin typeface="+mn-lt"/>
          <a:ea typeface="MS PGothic" panose="020B0600070205080204" pitchFamily="34" charset="-128"/>
          <a:cs typeface="MS PGothic"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a:solidFill>
            <a:schemeClr val="tx1"/>
          </a:solidFill>
          <a:latin typeface="+mn-lt"/>
          <a:ea typeface="MS PGothic" panose="020B0600070205080204" pitchFamily="34" charset="-128"/>
          <a:cs typeface="MS PGothic" charset="0"/>
        </a:defRPr>
      </a:lvl2pPr>
      <a:lvl3pPr marL="987425" indent="-293688" algn="l" rtl="0" eaLnBrk="0" fontAlgn="base" hangingPunct="0">
        <a:spcBef>
          <a:spcPct val="20000"/>
        </a:spcBef>
        <a:spcAft>
          <a:spcPct val="0"/>
        </a:spcAft>
        <a:buClr>
          <a:schemeClr val="accent1"/>
        </a:buClr>
        <a:buSzPct val="70000"/>
        <a:buFont typeface="Wingdings" charset="0"/>
        <a:buChar char="l"/>
        <a:defRPr sz="2300">
          <a:solidFill>
            <a:schemeClr val="tx1"/>
          </a:solidFill>
          <a:latin typeface="+mn-lt"/>
          <a:ea typeface="MS PGothic" panose="020B0600070205080204" pitchFamily="34" charset="-128"/>
          <a:cs typeface="MS PGothic" charset="0"/>
        </a:defRPr>
      </a:lvl3pPr>
      <a:lvl4pPr marL="1281113" indent="-292100" algn="l" rtl="0" eaLnBrk="0" fontAlgn="base" hangingPunct="0">
        <a:spcBef>
          <a:spcPct val="20000"/>
        </a:spcBef>
        <a:spcAft>
          <a:spcPct val="0"/>
        </a:spcAft>
        <a:buClr>
          <a:schemeClr val="tx2"/>
        </a:buClr>
        <a:buSzPct val="75000"/>
        <a:buFont typeface="Wingdings" charset="0"/>
        <a:buChar char="§"/>
        <a:defRPr sz="2000">
          <a:solidFill>
            <a:schemeClr val="tx1"/>
          </a:solidFill>
          <a:latin typeface="+mn-lt"/>
          <a:ea typeface="MS PGothic" panose="020B0600070205080204" pitchFamily="34" charset="-128"/>
          <a:cs typeface="MS PGothic" charset="0"/>
        </a:defRPr>
      </a:lvl4pPr>
      <a:lvl5pPr marL="1598613" indent="-315913" algn="l" rtl="0" eaLnBrk="0" fontAlgn="base" hangingPunct="0">
        <a:spcBef>
          <a:spcPct val="20000"/>
        </a:spcBef>
        <a:spcAft>
          <a:spcPct val="0"/>
        </a:spcAft>
        <a:buClr>
          <a:schemeClr val="folHlink"/>
        </a:buClr>
        <a:buSzPct val="80000"/>
        <a:buFont typeface="Wingdings" charset="0"/>
        <a:buChar char="§"/>
        <a:defRPr sz="2000">
          <a:solidFill>
            <a:schemeClr val="tx1"/>
          </a:solidFill>
          <a:latin typeface="+mn-lt"/>
          <a:ea typeface="MS PGothic" panose="020B0600070205080204" pitchFamily="34" charset="-128"/>
          <a:cs typeface="MS PGothic" charset="0"/>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208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defTabSz="914400" fontAlgn="base">
              <a:spcBef>
                <a:spcPct val="0"/>
              </a:spcBef>
              <a:spcAft>
                <a:spcPct val="0"/>
              </a:spcAft>
              <a:defRPr/>
            </a:pPr>
            <a:endParaRPr lang="en-US">
              <a:latin typeface="Arial" charset="0"/>
              <a:ea typeface="ＭＳ Ｐゴシック" charset="0"/>
              <a:cs typeface="ＭＳ Ｐゴシック"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defTabSz="914400" fontAlgn="base">
              <a:spcBef>
                <a:spcPct val="0"/>
              </a:spcBef>
              <a:spcAft>
                <a:spcPct val="0"/>
              </a:spcAft>
              <a:defRPr/>
            </a:pPr>
            <a:endParaRPr lang="en-US">
              <a:latin typeface="Arial" charset="0"/>
              <a:ea typeface="ＭＳ Ｐゴシック" charset="0"/>
              <a:cs typeface="ＭＳ Ｐゴシック"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0E501E36-D895-AD44-8D65-8281E7CFB856}"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5974483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pPr fontAlgn="base">
              <a:spcBef>
                <a:spcPct val="0"/>
              </a:spcBef>
              <a:spcAft>
                <a:spcPct val="0"/>
              </a:spcAft>
              <a:defRPr/>
            </a:pPr>
            <a:fld id="{89B0EAA6-243A-9F42-8D45-79F054C57A9E}" type="datetime1">
              <a:rPr lang="en-US">
                <a:ea typeface="ＭＳ Ｐゴシック" charset="0"/>
                <a:cs typeface="ＭＳ Ｐゴシック" charset="0"/>
              </a:rPr>
              <a:pPr fontAlgn="base">
                <a:spcBef>
                  <a:spcPct val="0"/>
                </a:spcBef>
                <a:spcAft>
                  <a:spcPct val="0"/>
                </a:spcAft>
                <a:defRPr/>
              </a:pPr>
              <a:t>11/7/15</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white">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pPr fontAlgn="base">
              <a:spcBef>
                <a:spcPct val="0"/>
              </a:spcBef>
              <a:spcAft>
                <a:spcPct val="0"/>
              </a:spcAft>
              <a:defRPr/>
            </a:pPr>
            <a:fld id="{1DF4D0FC-9FEF-4147-8D11-A6AA7A96EEBB}"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287549260"/>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defTabSz="914400" eaLnBrk="1" hangingPunct="1">
              <a:defRPr sz="1400" b="0">
                <a:solidFill>
                  <a:srgbClr val="000000"/>
                </a:solidFill>
                <a:latin typeface="Arial" charset="0"/>
                <a:ea typeface="ＭＳ Ｐゴシック" charset="-128"/>
                <a:cs typeface="ＭＳ Ｐゴシック" charset="-128"/>
              </a:defRPr>
            </a:lvl1pPr>
          </a:lstStyle>
          <a:p>
            <a:pPr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b="0">
                <a:solidFill>
                  <a:srgbClr val="000000"/>
                </a:solidFill>
                <a:latin typeface="Arial" charset="0"/>
                <a:ea typeface="ＭＳ Ｐゴシック" charset="-128"/>
                <a:cs typeface="ＭＳ Ｐゴシック" charset="-128"/>
              </a:defRPr>
            </a:lvl1pPr>
          </a:lstStyle>
          <a:p>
            <a:pPr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b="0" smtClean="0">
                <a:solidFill>
                  <a:srgbClr val="000000"/>
                </a:solidFill>
                <a:ea typeface="MS PGothic" charset="0"/>
                <a:cs typeface="MS PGothic" charset="0"/>
              </a:defRPr>
            </a:lvl1pPr>
          </a:lstStyle>
          <a:p>
            <a:pPr fontAlgn="base">
              <a:spcBef>
                <a:spcPct val="0"/>
              </a:spcBef>
              <a:spcAft>
                <a:spcPct val="0"/>
              </a:spcAft>
              <a:defRPr/>
            </a:pPr>
            <a:fld id="{57E2A43E-B8E5-114F-AD76-CE9284B95E0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687884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65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a:defRPr>
            </a:lvl1pPr>
          </a:lstStyle>
          <a:p>
            <a:pPr defTabSz="914400" fontAlgn="base">
              <a:spcBef>
                <a:spcPct val="0"/>
              </a:spcBef>
              <a:spcAft>
                <a:spcPct val="0"/>
              </a:spcAft>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a:defRPr>
            </a:lvl1pPr>
          </a:lstStyle>
          <a:p>
            <a:pPr defTabSz="914400" fontAlgn="base">
              <a:spcBef>
                <a:spcPct val="0"/>
              </a:spcBef>
              <a:spcAft>
                <a:spcPct val="0"/>
              </a:spcAft>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defTabSz="914400" fontAlgn="base">
              <a:spcBef>
                <a:spcPct val="0"/>
              </a:spcBef>
              <a:spcAft>
                <a:spcPct val="0"/>
              </a:spcAft>
              <a:defRPr/>
            </a:pPr>
            <a:fld id="{EBEB240F-A66B-E64E-80C0-A27E2578F06E}" type="slidenum">
              <a:rPr lang="en-GB">
                <a:ea typeface="ＭＳ Ｐゴシック" charset="0"/>
              </a:rPr>
              <a:pPr defTabSz="914400"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3541746821"/>
      </p:ext>
    </p:extLst>
  </p:cSld>
  <p:clrMap bg1="lt1" tx1="dk1" bg2="lt2" tx2="dk2" accent1="accent1" accent2="accent2" accent3="accent3" accent4="accent4" accent5="accent5" accent6="accent6" hlink="hlink" folHlink="folHlink"/>
  <p:sldLayoutIdLst>
    <p:sldLayoutId id="2147483666" r:id="rId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478838" cy="6173788"/>
            <a:chOff x="0" y="0"/>
            <a:chExt cx="5341" cy="3889"/>
          </a:xfrm>
        </p:grpSpPr>
        <p:sp>
          <p:nvSpPr>
            <p:cNvPr id="1032"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1033"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1034"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1035"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17415" name="Rectangle 7"/>
          <p:cNvSpPr>
            <a:spLocks noGrp="1" noChangeArrowheads="1"/>
          </p:cNvSpPr>
          <p:nvPr>
            <p:ph type="title"/>
          </p:nvPr>
        </p:nvSpPr>
        <p:spPr bwMode="auto">
          <a:xfrm>
            <a:off x="34925" y="228600"/>
            <a:ext cx="9070975"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05" charset="0"/>
                <a:ea typeface="+mn-ea"/>
                <a:cs typeface="+mn-cs"/>
              </a:defRPr>
            </a:lvl1pPr>
          </a:lstStyle>
          <a:p>
            <a:pPr defTabSz="914400" fontAlgn="base">
              <a:spcAft>
                <a:spcPct val="0"/>
              </a:spcAft>
              <a:defRPr/>
            </a:pPr>
            <a:endParaRPr lang="en-US">
              <a:solidFill>
                <a:srgbClr val="FFFFFF"/>
              </a:solidFill>
            </a:endParaRPr>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05" charset="0"/>
                <a:ea typeface="+mn-ea"/>
                <a:cs typeface="+mn-cs"/>
              </a:defRPr>
            </a:lvl1pPr>
          </a:lstStyle>
          <a:p>
            <a:pPr defTabSz="914400" fontAlgn="base">
              <a:spcAft>
                <a:spcPct val="0"/>
              </a:spcAft>
              <a:defRPr/>
            </a:pPr>
            <a:endParaRPr lang="en-US">
              <a:solidFill>
                <a:srgbClr val="FFFFFF"/>
              </a:solidFill>
            </a:endParaRPr>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defTabSz="914400" fontAlgn="base">
              <a:spcAft>
                <a:spcPct val="0"/>
              </a:spcAft>
              <a:defRPr/>
            </a:pPr>
            <a:fld id="{95E97C7D-9A50-5C4B-9507-1233EF22265B}" type="slidenum">
              <a:rPr lang="en-US">
                <a:solidFill>
                  <a:srgbClr val="FFFFFF"/>
                </a:solidFill>
                <a:latin typeface="Times New Roman" charset="0"/>
                <a:ea typeface="ＭＳ Ｐゴシック" charset="0"/>
                <a:cs typeface="ＭＳ Ｐゴシック" charset="0"/>
              </a:rPr>
              <a:pPr defTabSz="914400" fontAlgn="base">
                <a:spcAft>
                  <a:spcPct val="0"/>
                </a:spcAft>
                <a:defRPr/>
              </a:pPr>
              <a:t>‹#›</a:t>
            </a:fld>
            <a:endParaRPr lang="en-US">
              <a:solidFill>
                <a:srgbClr val="FFFFFF"/>
              </a:solidFill>
              <a:latin typeface="Times New Roman" charset="0"/>
              <a:ea typeface="ＭＳ Ｐゴシック" charset="0"/>
              <a:cs typeface="ＭＳ Ｐゴシック" charset="0"/>
            </a:endParaRPr>
          </a:p>
        </p:txBody>
      </p:sp>
      <p:sp>
        <p:nvSpPr>
          <p:cNvPr id="17419" name="Rectangle 11"/>
          <p:cNvSpPr>
            <a:spLocks noGrp="1" noChangeArrowheads="1"/>
          </p:cNvSpPr>
          <p:nvPr>
            <p:ph type="body" idx="1"/>
          </p:nvPr>
        </p:nvSpPr>
        <p:spPr bwMode="auto">
          <a:xfrm>
            <a:off x="34925" y="1641475"/>
            <a:ext cx="9070975"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381537"/>
      </p:ext>
    </p:extLst>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1"/>
        </a:buClr>
        <a:buChar char="»"/>
        <a:defRPr sz="2400" b="1">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SzPct val="75000"/>
        <a:buFont typeface="Wingdings" charset="0"/>
        <a:buChar char="n"/>
        <a:defRPr sz="2000" b="1">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1"/>
        </a:buClr>
        <a:buChar char="–"/>
        <a:defRPr sz="2000" b="1">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ea typeface="ＭＳ Ｐゴシック" charset="0"/>
                <a:cs typeface="ＭＳ Ｐゴシック" charset="0"/>
              </a:defRPr>
            </a:lvl1pPr>
          </a:lstStyle>
          <a:p>
            <a:pPr defTabSz="914400" fontAlgn="base">
              <a:spcBef>
                <a:spcPct val="0"/>
              </a:spcBef>
              <a:spcAft>
                <a:spcPct val="0"/>
              </a:spcAft>
              <a:defRPr/>
            </a:pPr>
            <a:endParaRPr lang="en-US">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ea typeface="ＭＳ Ｐゴシック" charset="0"/>
                <a:cs typeface="ＭＳ Ｐゴシック" charset="0"/>
              </a:defRPr>
            </a:lvl1pPr>
          </a:lstStyle>
          <a:p>
            <a:pPr defTabSz="914400" fontAlgn="base">
              <a:spcBef>
                <a:spcPct val="0"/>
              </a:spcBef>
              <a:spcAft>
                <a:spcPct val="0"/>
              </a:spcAft>
              <a:defRPr/>
            </a:pPr>
            <a:endParaRPr lang="en-US">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b="1">
                <a:solidFill>
                  <a:srgbClr val="FFFFFF"/>
                </a:solidFill>
              </a:defRPr>
            </a:lvl1pPr>
          </a:lstStyle>
          <a:p>
            <a:pPr defTabSz="914400" eaLnBrk="0" fontAlgn="base" hangingPunct="0">
              <a:spcBef>
                <a:spcPct val="0"/>
              </a:spcBef>
              <a:spcAft>
                <a:spcPct val="0"/>
              </a:spcAft>
            </a:pPr>
            <a:fld id="{37B521D2-64D8-904E-84F6-4CD28C734380}" type="slidenum">
              <a:rPr lang="en-US">
                <a:latin typeface="Arial" charset="0"/>
                <a:ea typeface="MS PGothic" charset="0"/>
                <a:cs typeface="MS PGothic" charset="0"/>
              </a:rPr>
              <a:pPr defTabSz="914400" eaLnBrk="0" fontAlgn="base" hangingPunct="0">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3593290009"/>
      </p:ext>
    </p:extLst>
  </p:cSld>
  <p:clrMap bg1="lt1" tx1="dk1" bg2="lt2" tx2="dk2" accent1="accent1" accent2="accent2" accent3="accent3" accent4="accent4" accent5="accent5" accent6="accent6" hlink="hlink" folHlink="folHlink"/>
  <p:sldLayoutIdLst>
    <p:sldLayoutId id="2147483768" r:id="rId1"/>
  </p:sldLayoutIdLst>
  <p:transition xmlns:p14="http://schemas.microsoft.com/office/powerpoint/2010/main">
    <p:random/>
  </p:transition>
  <p:txStyles>
    <p:titleStyle>
      <a:lvl1pPr algn="ctr" rtl="0" eaLnBrk="0" fontAlgn="base" hangingPunct="0">
        <a:spcBef>
          <a:spcPct val="0"/>
        </a:spcBef>
        <a:spcAft>
          <a:spcPct val="0"/>
        </a:spcAft>
        <a:defRPr sz="4400" b="1">
          <a:solidFill>
            <a:schemeClr val="bg1"/>
          </a:solidFill>
          <a:latin typeface="+mj-lt"/>
          <a:ea typeface="MS PGothic" charset="0"/>
          <a:cs typeface="MS PGothic" charset="0"/>
        </a:defRPr>
      </a:lvl1pPr>
      <a:lvl2pPr algn="ctr" rtl="0" eaLnBrk="0" fontAlgn="base" hangingPunct="0">
        <a:spcBef>
          <a:spcPct val="0"/>
        </a:spcBef>
        <a:spcAft>
          <a:spcPct val="0"/>
        </a:spcAft>
        <a:defRPr sz="4400" b="1">
          <a:solidFill>
            <a:schemeClr val="bg1"/>
          </a:solidFill>
          <a:latin typeface="Arial" charset="0"/>
          <a:ea typeface="MS PGothic" charset="0"/>
          <a:cs typeface="MS PGothic" charset="0"/>
        </a:defRPr>
      </a:lvl2pPr>
      <a:lvl3pPr algn="ctr" rtl="0" eaLnBrk="0" fontAlgn="base" hangingPunct="0">
        <a:spcBef>
          <a:spcPct val="0"/>
        </a:spcBef>
        <a:spcAft>
          <a:spcPct val="0"/>
        </a:spcAft>
        <a:defRPr sz="4400" b="1">
          <a:solidFill>
            <a:schemeClr val="bg1"/>
          </a:solidFill>
          <a:latin typeface="Arial" charset="0"/>
          <a:ea typeface="MS PGothic" charset="0"/>
          <a:cs typeface="MS PGothic" charset="0"/>
        </a:defRPr>
      </a:lvl3pPr>
      <a:lvl4pPr algn="ctr" rtl="0" eaLnBrk="0" fontAlgn="base" hangingPunct="0">
        <a:spcBef>
          <a:spcPct val="0"/>
        </a:spcBef>
        <a:spcAft>
          <a:spcPct val="0"/>
        </a:spcAft>
        <a:defRPr sz="4400" b="1">
          <a:solidFill>
            <a:schemeClr val="bg1"/>
          </a:solidFill>
          <a:latin typeface="Arial" charset="0"/>
          <a:ea typeface="MS PGothic" charset="0"/>
          <a:cs typeface="MS PGothic" charset="0"/>
        </a:defRPr>
      </a:lvl4pPr>
      <a:lvl5pPr algn="ctr" rtl="0" eaLnBrk="0" fontAlgn="base" hangingPunct="0">
        <a:spcBef>
          <a:spcPct val="0"/>
        </a:spcBef>
        <a:spcAft>
          <a:spcPct val="0"/>
        </a:spcAft>
        <a:defRPr sz="4400" b="1">
          <a:solidFill>
            <a:schemeClr val="bg1"/>
          </a:solidFill>
          <a:latin typeface="Arial" charset="0"/>
          <a:ea typeface="MS PGothic" charset="0"/>
          <a:cs typeface="MS PGothic"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b="1">
          <a:solidFill>
            <a:schemeClr val="bg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b="1">
          <a:solidFill>
            <a:schemeClr val="bg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b="1">
          <a:solidFill>
            <a:schemeClr val="bg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b="1">
          <a:solidFill>
            <a:schemeClr val="bg1"/>
          </a:solidFill>
          <a:latin typeface="+mn-lt"/>
          <a:ea typeface="MS PGothic" charset="0"/>
          <a:cs typeface="MS PGothic" charset="0"/>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43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charset="0"/>
                <a:ea typeface="ＭＳ Ｐゴシック" charset="0"/>
                <a:cs typeface="+mn-cs"/>
              </a:defRPr>
            </a:lvl1pPr>
          </a:lstStyle>
          <a:p>
            <a:pPr defTabSz="914400" fontAlgn="base">
              <a:spcBef>
                <a:spcPct val="0"/>
              </a:spcBef>
              <a:spcAft>
                <a:spcPct val="0"/>
              </a:spcAft>
              <a:defRPr/>
            </a:pPr>
            <a:endParaRPr lang="en-US">
              <a:cs typeface="ＭＳ Ｐゴシック"/>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charset="0"/>
                <a:ea typeface="ＭＳ Ｐゴシック" charset="0"/>
                <a:cs typeface="+mn-cs"/>
              </a:defRPr>
            </a:lvl1pPr>
          </a:lstStyle>
          <a:p>
            <a:pPr defTabSz="914400" fontAlgn="base">
              <a:spcBef>
                <a:spcPct val="0"/>
              </a:spcBef>
              <a:spcAft>
                <a:spcPct val="0"/>
              </a:spcAft>
              <a:defRPr/>
            </a:pPr>
            <a:endParaRPr lang="en-US">
              <a:cs typeface="ＭＳ Ｐゴシック"/>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defTabSz="914400" fontAlgn="base">
              <a:spcBef>
                <a:spcPct val="0"/>
              </a:spcBef>
              <a:spcAft>
                <a:spcPct val="0"/>
              </a:spcAft>
            </a:pPr>
            <a:fld id="{733DB71F-D0C6-0744-A514-2AC1E92067A3}" type="slidenum">
              <a:rPr lang="en-US">
                <a:ea typeface="MS PGothic" charset="0"/>
                <a:cs typeface="MS PGothic" charset="0"/>
              </a:rPr>
              <a:pPr defTabSz="914400" fontAlgn="base">
                <a:spcBef>
                  <a:spcPct val="0"/>
                </a:spcBef>
                <a:spcAft>
                  <a:spcPct val="0"/>
                </a:spcAft>
              </a:pPr>
              <a:t>‹#›</a:t>
            </a:fld>
            <a:endParaRPr lang="en-US">
              <a:ea typeface="MS PGothic" charset="0"/>
              <a:cs typeface="MS PGothic" charset="0"/>
            </a:endParaRPr>
          </a:p>
        </p:txBody>
      </p:sp>
    </p:spTree>
    <p:extLst>
      <p:ext uri="{BB962C8B-B14F-4D97-AF65-F5344CB8AC3E}">
        <p14:creationId xmlns:p14="http://schemas.microsoft.com/office/powerpoint/2010/main" val="930483699"/>
      </p:ext>
    </p:extLst>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S PGothic" charset="0"/>
          <a:cs typeface="MS PGothic" charset="0"/>
        </a:defRPr>
      </a:lvl1pPr>
      <a:lvl2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2pPr>
      <a:lvl3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3pPr>
      <a:lvl4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4pPr>
      <a:lvl5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S PGothic" charset="0"/>
          <a:cs typeface="MS PGothic" charset="0"/>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5364"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defTabSz="914400" fontAlgn="base">
              <a:spcBef>
                <a:spcPct val="0"/>
              </a:spcBef>
              <a:spcAft>
                <a:spcPct val="0"/>
              </a:spcAft>
            </a:pPr>
            <a:fld id="{019BA9AA-FB2A-0E46-82D1-F682FD52F1BF}" type="slidenum">
              <a:rPr lang="en-US">
                <a:ea typeface="MS PGothic" charset="0"/>
                <a:cs typeface="MS PGothic" charset="0"/>
              </a:rPr>
              <a:pPr defTabSz="914400" fontAlgn="base">
                <a:spcBef>
                  <a:spcPct val="0"/>
                </a:spcBef>
                <a:spcAft>
                  <a:spcPct val="0"/>
                </a:spcAft>
              </a:pPr>
              <a:t>‹#›</a:t>
            </a:fld>
            <a:endParaRPr lang="en-US">
              <a:ea typeface="MS PGothic" charset="0"/>
              <a:cs typeface="MS PGothic" charset="0"/>
            </a:endParaRPr>
          </a:p>
        </p:txBody>
      </p:sp>
    </p:spTree>
    <p:extLst>
      <p:ext uri="{BB962C8B-B14F-4D97-AF65-F5344CB8AC3E}">
        <p14:creationId xmlns:p14="http://schemas.microsoft.com/office/powerpoint/2010/main" val="3561648196"/>
      </p:ext>
    </p:extLst>
  </p:cSld>
  <p:clrMap bg1="dk2" tx1="lt1" bg2="dk1" tx2="lt2" accent1="accent1" accent2="accent2" accent3="accent3" accent4="accent4" accent5="accent5" accent6="accent6" hlink="hlink" folHlink="folHlink"/>
  <p:sldLayoutIdLst>
    <p:sldLayoutId id="2147483782" r:id="rId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S PGothic" charset="0"/>
          <a:cs typeface="MS PGothic" charset="0"/>
        </a:defRPr>
      </a:lvl1pPr>
      <a:lvl2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2pPr>
      <a:lvl3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3pPr>
      <a:lvl4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4pPr>
      <a:lvl5pPr algn="ctr" rtl="0" eaLnBrk="0" fontAlgn="base" hangingPunct="0">
        <a:spcBef>
          <a:spcPct val="0"/>
        </a:spcBef>
        <a:spcAft>
          <a:spcPct val="0"/>
        </a:spcAft>
        <a:defRPr kumimoji="1" sz="4400" b="1">
          <a:solidFill>
            <a:schemeClr val="tx2"/>
          </a:solidFill>
          <a:latin typeface="Helvetica" charset="0"/>
          <a:ea typeface="MS PGothic" charset="0"/>
          <a:cs typeface="MS PGothic"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S PGothic" charset="0"/>
          <a:cs typeface="MS PGothic" charset="0"/>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80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defRPr>
            </a:lvl1pPr>
          </a:lstStyle>
          <a:p>
            <a:pPr defTabSz="914400" fontAlgn="base">
              <a:spcBef>
                <a:spcPct val="0"/>
              </a:spcBef>
              <a:spcAft>
                <a:spcPct val="0"/>
              </a:spcAft>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defRPr>
            </a:lvl1pPr>
          </a:lstStyle>
          <a:p>
            <a:pPr defTabSz="914400" fontAlgn="base">
              <a:spcBef>
                <a:spcPct val="0"/>
              </a:spcBef>
              <a:spcAft>
                <a:spcPct val="0"/>
              </a:spcAft>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charset="0"/>
                <a:cs typeface="Arial" charset="0"/>
              </a:defRPr>
            </a:lvl1pPr>
          </a:lstStyle>
          <a:p>
            <a:pPr defTabSz="914400" fontAlgn="base">
              <a:spcBef>
                <a:spcPct val="0"/>
              </a:spcBef>
              <a:spcAft>
                <a:spcPct val="0"/>
              </a:spcAft>
              <a:defRPr/>
            </a:pPr>
            <a:fld id="{BA25D3D7-E6FD-1243-88FE-5931705A3C0A}" type="slidenum">
              <a:rPr lang="en-GB">
                <a:ea typeface="MS PGothic" charset="0"/>
              </a:rPr>
              <a:pPr defTabSz="914400" fontAlgn="base">
                <a:spcBef>
                  <a:spcPct val="0"/>
                </a:spcBef>
                <a:spcAft>
                  <a:spcPct val="0"/>
                </a:spcAft>
                <a:defRPr/>
              </a:pPr>
              <a:t>‹#›</a:t>
            </a:fld>
            <a:endParaRPr lang="en-GB">
              <a:ea typeface="MS PGothic" charset="0"/>
            </a:endParaRPr>
          </a:p>
        </p:txBody>
      </p:sp>
    </p:spTree>
    <p:extLst>
      <p:ext uri="{BB962C8B-B14F-4D97-AF65-F5344CB8AC3E}">
        <p14:creationId xmlns:p14="http://schemas.microsoft.com/office/powerpoint/2010/main" val="334250208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447800" y="609600"/>
            <a:ext cx="7239000" cy="1143000"/>
          </a:xfrm>
          <a:prstGeom prst="rect">
            <a:avLst/>
          </a:prstGeom>
          <a:noFill/>
          <a:ln>
            <a:noFill/>
          </a:ln>
          <a:effectLst>
            <a:outerShdw blurRad="63500" dist="380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1267" name="Rectangle 3"/>
          <p:cNvSpPr>
            <a:spLocks noGrp="1" noChangeArrowheads="1"/>
          </p:cNvSpPr>
          <p:nvPr>
            <p:ph type="body" idx="1"/>
          </p:nvPr>
        </p:nvSpPr>
        <p:spPr bwMode="auto">
          <a:xfrm>
            <a:off x="2286000" y="1981200"/>
            <a:ext cx="6400800" cy="4114800"/>
          </a:xfrm>
          <a:prstGeom prst="rect">
            <a:avLst/>
          </a:prstGeom>
          <a:noFill/>
          <a:ln>
            <a:noFill/>
          </a:ln>
          <a:effectLst>
            <a:outerShdw blurRad="63500" dist="380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73156" name="Rectangle 4"/>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FFFF00"/>
                </a:solidFill>
                <a:latin typeface="Verdana" charset="0"/>
                <a:ea typeface="Osaka" charset="0"/>
                <a:cs typeface="Osaka" charset="0"/>
              </a:defRPr>
            </a:lvl1pPr>
          </a:lstStyle>
          <a:p>
            <a:pPr defTabSz="914400" eaLnBrk="0" fontAlgn="base" hangingPunct="0">
              <a:spcBef>
                <a:spcPct val="0"/>
              </a:spcBef>
              <a:spcAft>
                <a:spcPct val="0"/>
              </a:spcAft>
              <a:defRPr/>
            </a:pPr>
            <a:endParaRPr lang="en-US"/>
          </a:p>
        </p:txBody>
      </p:sp>
      <p:sp>
        <p:nvSpPr>
          <p:cNvPr id="1073157" name="Rectangle 5"/>
          <p:cNvSpPr>
            <a:spLocks noGrp="1" noChangeArrowheads="1"/>
          </p:cNvSpPr>
          <p:nvPr>
            <p:ph type="ftr" sz="quarter" idx="3"/>
          </p:nvPr>
        </p:nvSpPr>
        <p:spPr bwMode="auto">
          <a:xfrm>
            <a:off x="32004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FFFF00"/>
                </a:solidFill>
                <a:latin typeface="Verdana" charset="0"/>
                <a:ea typeface="Osaka" charset="0"/>
                <a:cs typeface="Osaka" charset="0"/>
              </a:defRPr>
            </a:lvl1pPr>
          </a:lstStyle>
          <a:p>
            <a:pPr defTabSz="914400" eaLnBrk="0" fontAlgn="base" hangingPunct="0">
              <a:spcBef>
                <a:spcPct val="0"/>
              </a:spcBef>
              <a:spcAft>
                <a:spcPct val="0"/>
              </a:spcAft>
              <a:defRPr/>
            </a:pPr>
            <a:endParaRPr lang="en-US"/>
          </a:p>
        </p:txBody>
      </p:sp>
      <p:sp>
        <p:nvSpPr>
          <p:cNvPr id="1073158" name="Rectangle 6"/>
          <p:cNvSpPr>
            <a:spLocks noGrp="1" noChangeArrowheads="1"/>
          </p:cNvSpPr>
          <p:nvPr>
            <p:ph type="sldNum" sz="quarter" idx="4"/>
          </p:nvPr>
        </p:nvSpPr>
        <p:spPr bwMode="auto">
          <a:xfrm>
            <a:off x="67056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solidFill>
                  <a:srgbClr val="FFFF00"/>
                </a:solidFill>
                <a:latin typeface="Verdana" charset="0"/>
                <a:ea typeface="Osaka" charset="0"/>
                <a:cs typeface="Osaka" charset="0"/>
              </a:defRPr>
            </a:lvl1pPr>
          </a:lstStyle>
          <a:p>
            <a:pPr defTabSz="914400" eaLnBrk="0" fontAlgn="base" hangingPunct="0">
              <a:spcBef>
                <a:spcPct val="0"/>
              </a:spcBef>
              <a:spcAft>
                <a:spcPct val="0"/>
              </a:spcAft>
              <a:defRPr/>
            </a:pPr>
            <a:fld id="{8F1799A3-6559-044A-A8C0-DA9C4054A798}" type="slidenum">
              <a:rPr lang="zh-CN" altLang="en-US"/>
              <a:pPr defTabSz="914400" eaLnBrk="0" fontAlgn="base" hangingPunct="0">
                <a:spcBef>
                  <a:spcPct val="0"/>
                </a:spcBef>
                <a:spcAft>
                  <a:spcPct val="0"/>
                </a:spcAft>
                <a:defRPr/>
              </a:pPr>
              <a:t>‹#›</a:t>
            </a:fld>
            <a:endParaRPr lang="en-US" altLang="zh-CN"/>
          </a:p>
        </p:txBody>
      </p:sp>
    </p:spTree>
    <p:extLst>
      <p:ext uri="{BB962C8B-B14F-4D97-AF65-F5344CB8AC3E}">
        <p14:creationId xmlns:p14="http://schemas.microsoft.com/office/powerpoint/2010/main" val="1117589159"/>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914400" fontAlgn="base">
              <a:spcBef>
                <a:spcPct val="0"/>
              </a:spcBef>
              <a:spcAft>
                <a:spcPct val="0"/>
              </a:spcAft>
              <a:defRPr/>
            </a:pPr>
            <a:endParaRPr kumimoji="1" lang="zh-CN" altLang="en-US" smtClean="0">
              <a:solidFill>
                <a:srgbClr val="000000"/>
              </a:solidFill>
              <a:latin typeface="Arial" panose="020B0604020202020204" pitchFamily="34" charset="0"/>
              <a:cs typeface="MS PGothic" charset="0"/>
            </a:endParaRPr>
          </a:p>
        </p:txBody>
      </p:sp>
      <p:sp>
        <p:nvSpPr>
          <p:cNvPr id="17613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914400" fontAlgn="base">
              <a:spcBef>
                <a:spcPct val="0"/>
              </a:spcBef>
              <a:spcAft>
                <a:spcPct val="0"/>
              </a:spcAft>
              <a:defRPr/>
            </a:pPr>
            <a:endParaRPr kumimoji="1" lang="zh-CN" altLang="en-US" smtClean="0">
              <a:solidFill>
                <a:srgbClr val="000000"/>
              </a:solidFill>
              <a:latin typeface="Arial" panose="020B0604020202020204" pitchFamily="34" charset="0"/>
              <a:cs typeface="MS PGothic" charset="0"/>
            </a:endParaRPr>
          </a:p>
        </p:txBody>
      </p:sp>
      <p:sp>
        <p:nvSpPr>
          <p:cNvPr id="176132"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914400" fontAlgn="base">
              <a:spcBef>
                <a:spcPct val="0"/>
              </a:spcBef>
              <a:spcAft>
                <a:spcPct val="0"/>
              </a:spcAft>
              <a:defRPr/>
            </a:pPr>
            <a:endParaRPr kumimoji="1" lang="zh-CN" altLang="en-US" smtClean="0">
              <a:solidFill>
                <a:srgbClr val="000000"/>
              </a:solidFill>
              <a:latin typeface="Arial" panose="020B0604020202020204" pitchFamily="34" charset="0"/>
              <a:cs typeface="MS PGothic" charset="0"/>
            </a:endParaRPr>
          </a:p>
        </p:txBody>
      </p:sp>
      <p:sp>
        <p:nvSpPr>
          <p:cNvPr id="17613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914400" fontAlgn="base">
              <a:spcBef>
                <a:spcPct val="0"/>
              </a:spcBef>
              <a:spcAft>
                <a:spcPct val="0"/>
              </a:spcAft>
              <a:defRPr/>
            </a:pPr>
            <a:endParaRPr kumimoji="1" lang="zh-CN" altLang="en-US" smtClean="0">
              <a:solidFill>
                <a:srgbClr val="000000"/>
              </a:solidFill>
              <a:latin typeface="Arial" panose="020B0604020202020204" pitchFamily="34" charset="0"/>
              <a:cs typeface="MS PGothic" charset="0"/>
            </a:endParaRPr>
          </a:p>
        </p:txBody>
      </p:sp>
      <p:sp>
        <p:nvSpPr>
          <p:cNvPr id="17613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914400" fontAlgn="base">
              <a:spcBef>
                <a:spcPct val="0"/>
              </a:spcBef>
              <a:spcAft>
                <a:spcPct val="0"/>
              </a:spcAft>
              <a:defRPr/>
            </a:pPr>
            <a:endParaRPr kumimoji="1" lang="zh-CN" altLang="en-US" smtClean="0">
              <a:solidFill>
                <a:srgbClr val="000000"/>
              </a:solidFill>
              <a:latin typeface="Arial" panose="020B0604020202020204" pitchFamily="34" charset="0"/>
              <a:cs typeface="MS PGothic" charset="0"/>
            </a:endParaRPr>
          </a:p>
        </p:txBody>
      </p:sp>
      <p:sp>
        <p:nvSpPr>
          <p:cNvPr id="176135"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914400" fontAlgn="base">
              <a:spcBef>
                <a:spcPct val="0"/>
              </a:spcBef>
              <a:spcAft>
                <a:spcPct val="0"/>
              </a:spcAft>
              <a:defRPr/>
            </a:pPr>
            <a:endParaRPr kumimoji="1" lang="zh-CN" altLang="en-US" smtClean="0">
              <a:solidFill>
                <a:srgbClr val="000000"/>
              </a:solidFill>
              <a:latin typeface="Arial" panose="020B0604020202020204" pitchFamily="34" charset="0"/>
              <a:cs typeface="MS PGothic" charset="0"/>
            </a:endParaRPr>
          </a:p>
        </p:txBody>
      </p:sp>
      <p:sp>
        <p:nvSpPr>
          <p:cNvPr id="176136"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defTabSz="914400" fontAlgn="base">
              <a:spcBef>
                <a:spcPct val="0"/>
              </a:spcBef>
              <a:spcAft>
                <a:spcPct val="0"/>
              </a:spcAft>
              <a:defRPr/>
            </a:pPr>
            <a:endParaRPr kumimoji="1" lang="zh-CN" altLang="en-US" smtClean="0">
              <a:solidFill>
                <a:srgbClr val="000000"/>
              </a:solidFill>
              <a:latin typeface="Arial" panose="020B0604020202020204" pitchFamily="34" charset="0"/>
              <a:cs typeface="MS PGothic" charset="0"/>
            </a:endParaRPr>
          </a:p>
        </p:txBody>
      </p:sp>
      <p:sp>
        <p:nvSpPr>
          <p:cNvPr id="112649"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12650"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Arial" charset="0"/>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smtClean="0">
                <a:solidFill>
                  <a:srgbClr val="000000"/>
                </a:solidFill>
                <a:latin typeface="Arial" charset="0"/>
              </a:defRPr>
            </a:lvl1pPr>
          </a:lstStyle>
          <a:p>
            <a:pPr defTabSz="914400" fontAlgn="base">
              <a:spcBef>
                <a:spcPct val="0"/>
              </a:spcBef>
              <a:spcAft>
                <a:spcPct val="0"/>
              </a:spcAft>
              <a:defRPr/>
            </a:pPr>
            <a:fld id="{DBBAD47A-0F45-8647-A89D-0F30A20CEFC2}" type="slidenum">
              <a:rPr lang="zh-CN" altLang="en-US">
                <a:ea typeface="MS PGothic" charset="0"/>
                <a:cs typeface="MS PGothic" charset="0"/>
              </a:rPr>
              <a:pPr defTabSz="914400" fontAlgn="base">
                <a:spcBef>
                  <a:spcPct val="0"/>
                </a:spcBef>
                <a:spcAft>
                  <a:spcPct val="0"/>
                </a:spcAft>
                <a:defRPr/>
              </a:pPr>
              <a:t>‹#›</a:t>
            </a:fld>
            <a:endParaRPr lang="en-US" altLang="zh-CN">
              <a:ea typeface="MS PGothic" charset="0"/>
              <a:cs typeface="MS PGothic" charset="0"/>
            </a:endParaRPr>
          </a:p>
        </p:txBody>
      </p:sp>
    </p:spTree>
    <p:extLst>
      <p:ext uri="{BB962C8B-B14F-4D97-AF65-F5344CB8AC3E}">
        <p14:creationId xmlns:p14="http://schemas.microsoft.com/office/powerpoint/2010/main" val="211273194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6.jpeg"/><Relationship Id="rId1" Type="http://schemas.openxmlformats.org/officeDocument/2006/relationships/slideLayout" Target="../slideLayouts/slideLayout68.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0.xml"/><Relationship Id="rId3"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gif"/><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still-life-thumb503160.jpg"/>
          <p:cNvPicPr>
            <a:picLocks noChangeAspect="1"/>
          </p:cNvPicPr>
          <p:nvPr/>
        </p:nvPicPr>
        <p:blipFill rotWithShape="1">
          <a:blip r:embed="rId2">
            <a:extLst>
              <a:ext uri="{28A0092B-C50C-407E-A947-70E740481C1C}">
                <a14:useLocalDpi xmlns:a14="http://schemas.microsoft.com/office/drawing/2010/main" val="0"/>
              </a:ext>
            </a:extLst>
          </a:blip>
          <a:srcRect r="19503" b="7961"/>
          <a:stretch/>
        </p:blipFill>
        <p:spPr>
          <a:xfrm>
            <a:off x="-36513" y="-122396"/>
            <a:ext cx="9180514" cy="6980396"/>
          </a:xfrm>
          <a:prstGeom prst="rect">
            <a:avLst/>
          </a:prstGeom>
        </p:spPr>
      </p:pic>
      <p:sp>
        <p:nvSpPr>
          <p:cNvPr id="382977" name="Title 1"/>
          <p:cNvSpPr>
            <a:spLocks noGrp="1"/>
          </p:cNvSpPr>
          <p:nvPr>
            <p:ph type="title"/>
          </p:nvPr>
        </p:nvSpPr>
        <p:spPr>
          <a:xfrm>
            <a:off x="141419" y="173709"/>
            <a:ext cx="8564606" cy="2121212"/>
          </a:xfrm>
          <a:extLst/>
        </p:spPr>
        <p:txBody>
          <a:bodyPr/>
          <a:lstStyle/>
          <a:p>
            <a:pPr>
              <a:defRPr/>
            </a:pPr>
            <a:r>
              <a:rPr lang="zh-CN" altLang="en-US" sz="6600" dirty="0">
                <a:solidFill>
                  <a:srgbClr val="FFFFFF"/>
                </a:solidFill>
                <a:effectLst>
                  <a:glow rad="266700">
                    <a:srgbClr val="000000">
                      <a:alpha val="89000"/>
                    </a:srgbClr>
                  </a:glow>
                </a:effectLst>
                <a:latin typeface="Arial" charset="0"/>
                <a:ea typeface="ＭＳ Ｐゴシック" charset="0"/>
              </a:rPr>
              <a:t>解经方法论之总结</a:t>
            </a:r>
            <a:endParaRPr lang="en-US" sz="6600" dirty="0">
              <a:solidFill>
                <a:srgbClr val="FFFFFF"/>
              </a:solidFill>
              <a:effectLst>
                <a:glow rad="266700">
                  <a:srgbClr val="000000">
                    <a:alpha val="89000"/>
                  </a:srgbClr>
                </a:glow>
              </a:effectLst>
              <a:latin typeface="Arial" charset="0"/>
              <a:ea typeface="ＭＳ Ｐゴシック" charset="0"/>
            </a:endParaRPr>
          </a:p>
        </p:txBody>
      </p:sp>
      <p:sp>
        <p:nvSpPr>
          <p:cNvPr id="6" name="Text Box 5"/>
          <p:cNvSpPr txBox="1">
            <a:spLocks noChangeArrowheads="1"/>
          </p:cNvSpPr>
          <p:nvPr/>
        </p:nvSpPr>
        <p:spPr bwMode="auto">
          <a:xfrm>
            <a:off x="-36513" y="5473005"/>
            <a:ext cx="91805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2800" b="1">
                <a:solidFill>
                  <a:srgbClr val="FFFFFF"/>
                </a:solidFill>
                <a:effectLst>
                  <a:glow rad="266700">
                    <a:srgbClr val="000000">
                      <a:alpha val="89000"/>
                    </a:srgbClr>
                  </a:glow>
                </a:effectLst>
                <a:latin typeface="Arial" charset="0"/>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r>
              <a:rPr lang="zh-CN" altLang="en-US" sz="3600" dirty="0"/>
              <a:t>顾力凯博士 新加坡神学院</a:t>
            </a:r>
          </a:p>
          <a:p>
            <a:r>
              <a:rPr lang="en-US" altLang="zh-CN" sz="3600" dirty="0"/>
              <a:t>www.biblestudydownloads.com</a:t>
            </a:r>
          </a:p>
        </p:txBody>
      </p:sp>
    </p:spTree>
    <p:extLst>
      <p:ext uri="{BB962C8B-B14F-4D97-AF65-F5344CB8AC3E}">
        <p14:creationId xmlns:p14="http://schemas.microsoft.com/office/powerpoint/2010/main" val="16713286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858000" cy="1524000"/>
          </a:xfrm>
          <a:solidFill>
            <a:srgbClr val="000000"/>
          </a:solidFill>
        </p:spPr>
        <p:txBody>
          <a:bodyPr/>
          <a:lstStyle/>
          <a:p>
            <a:pPr marL="447675" indent="-447675" algn="l" eaLnBrk="1" hangingPunct="1"/>
            <a:r>
              <a:rPr kumimoji="0" lang="en-US" altLang="zh-CN" sz="2800" dirty="0">
                <a:latin typeface="Helvetica" charset="0"/>
              </a:rPr>
              <a:t>II.	</a:t>
            </a:r>
            <a:r>
              <a:rPr lang="en-US" altLang="zh-CN" sz="2800" dirty="0">
                <a:latin typeface="Helvetica" charset="0"/>
              </a:rPr>
              <a:t>(18-20) </a:t>
            </a:r>
            <a:r>
              <a:rPr lang="zh-CN" altLang="en-US" sz="2800" dirty="0">
                <a:latin typeface="Helvetica" charset="0"/>
              </a:rPr>
              <a:t>教会有权柄恢复信徒或选择逐出犯罪的信徒的</a:t>
            </a:r>
            <a:r>
              <a:rPr lang="zh-CN" altLang="en-US" sz="2800" dirty="0">
                <a:solidFill>
                  <a:srgbClr val="FFFF00"/>
                </a:solidFill>
                <a:latin typeface="Helvetica" charset="0"/>
              </a:rPr>
              <a:t>原因</a:t>
            </a:r>
            <a:r>
              <a:rPr lang="zh-CN" altLang="en-US" sz="2800" dirty="0">
                <a:latin typeface="Helvetica" charset="0"/>
              </a:rPr>
              <a:t>是实行上帝的权柄。</a:t>
            </a:r>
            <a:endParaRPr kumimoji="0" lang="zh-CN" altLang="en-US" sz="2800" dirty="0">
              <a:solidFill>
                <a:srgbClr val="FFFF00"/>
              </a:solidFill>
              <a:latin typeface="Helvetica" charset="0"/>
            </a:endParaRPr>
          </a:p>
        </p:txBody>
      </p:sp>
      <p:pic>
        <p:nvPicPr>
          <p:cNvPr id="167939"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3002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215900" y="2336800"/>
            <a:ext cx="8928100" cy="253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fontAlgn="base">
              <a:spcBef>
                <a:spcPct val="0"/>
              </a:spcBef>
              <a:spcAft>
                <a:spcPct val="0"/>
              </a:spcAft>
            </a:pPr>
            <a:r>
              <a:rPr kumimoji="1" lang="en-US" altLang="zh-CN" sz="2800" b="1" dirty="0" smtClean="0">
                <a:solidFill>
                  <a:srgbClr val="FFFFFF"/>
                </a:solidFill>
                <a:latin typeface="Helvetica" charset="0"/>
                <a:ea typeface="MS PGothic" charset="0"/>
                <a:cs typeface="MS PGothic" charset="0"/>
              </a:rPr>
              <a:t>A. (</a:t>
            </a:r>
            <a:r>
              <a:rPr kumimoji="1" lang="en-US" altLang="zh-CN" sz="2800" b="1" dirty="0">
                <a:solidFill>
                  <a:srgbClr val="FFFFFF"/>
                </a:solidFill>
                <a:latin typeface="Helvetica" charset="0"/>
                <a:ea typeface="MS PGothic" charset="0"/>
                <a:cs typeface="MS PGothic" charset="0"/>
              </a:rPr>
              <a:t>18-19) </a:t>
            </a:r>
            <a:r>
              <a:rPr kumimoji="1" lang="zh-CN" altLang="en-US" sz="2800" b="1" dirty="0">
                <a:solidFill>
                  <a:srgbClr val="FFFFFF"/>
                </a:solidFill>
                <a:latin typeface="Helvetica" charset="0"/>
                <a:ea typeface="MS PGothic" charset="0"/>
                <a:cs typeface="MS PGothic" charset="0"/>
              </a:rPr>
              <a:t>教会代</a:t>
            </a:r>
            <a:r>
              <a:rPr kumimoji="1" lang="zh-CN" altLang="en-US" sz="2800" b="1" dirty="0">
                <a:solidFill>
                  <a:srgbClr val="FFFF00"/>
                </a:solidFill>
                <a:latin typeface="Helvetica" charset="0"/>
                <a:ea typeface="MS PGothic" charset="0"/>
                <a:cs typeface="MS PGothic" charset="0"/>
              </a:rPr>
              <a:t>天父</a:t>
            </a:r>
            <a:r>
              <a:rPr kumimoji="1" lang="zh-CN" altLang="en-US" sz="2800" b="1" dirty="0">
                <a:solidFill>
                  <a:srgbClr val="FFFFFF"/>
                </a:solidFill>
                <a:latin typeface="Helvetica" charset="0"/>
                <a:ea typeface="MS PGothic" charset="0"/>
                <a:cs typeface="MS PGothic" charset="0"/>
              </a:rPr>
              <a:t>恢复或者试图恢复犯罪的会友</a:t>
            </a:r>
            <a:br>
              <a:rPr kumimoji="1" lang="zh-CN" altLang="en-US" sz="2800" b="1" dirty="0">
                <a:solidFill>
                  <a:srgbClr val="FFFFFF"/>
                </a:solidFill>
                <a:latin typeface="Helvetica" charset="0"/>
                <a:ea typeface="MS PGothic" charset="0"/>
                <a:cs typeface="MS PGothic" charset="0"/>
              </a:rPr>
            </a:br>
            <a:r>
              <a:rPr lang="en-US" altLang="zh-CN" sz="2800" b="1" dirty="0">
                <a:solidFill>
                  <a:srgbClr val="FFFFFF"/>
                </a:solidFill>
                <a:latin typeface="Helvetica" charset="0"/>
                <a:ea typeface="MS PGothic" charset="0"/>
                <a:cs typeface="MS PGothic" charset="0"/>
              </a:rPr>
              <a:t>          1. </a:t>
            </a:r>
            <a:r>
              <a:rPr lang="zh-CN" altLang="en-US" sz="2800" b="1" dirty="0">
                <a:solidFill>
                  <a:srgbClr val="FFFFFF"/>
                </a:solidFill>
                <a:latin typeface="Helvetica" charset="0"/>
                <a:ea typeface="MS PGothic" charset="0"/>
                <a:cs typeface="MS PGothic" charset="0"/>
              </a:rPr>
              <a:t>（</a:t>
            </a:r>
            <a:r>
              <a:rPr lang="en-US" altLang="zh-CN" sz="2800" b="1" dirty="0">
                <a:solidFill>
                  <a:srgbClr val="FFFFFF"/>
                </a:solidFill>
                <a:latin typeface="Helvetica" charset="0"/>
                <a:ea typeface="MS PGothic" charset="0"/>
                <a:cs typeface="MS PGothic" charset="0"/>
              </a:rPr>
              <a:t>18</a:t>
            </a:r>
            <a:r>
              <a:rPr lang="zh-CN" altLang="en-US" sz="2800" b="1" dirty="0">
                <a:solidFill>
                  <a:srgbClr val="FFFFFF"/>
                </a:solidFill>
                <a:latin typeface="Helvetica" charset="0"/>
                <a:ea typeface="MS PGothic" charset="0"/>
                <a:cs typeface="MS PGothic" charset="0"/>
              </a:rPr>
              <a:t>）教会判决的依据乃是神早已订立的</a:t>
            </a:r>
            <a:br>
              <a:rPr lang="zh-CN" altLang="en-US" sz="2800" b="1" dirty="0">
                <a:solidFill>
                  <a:srgbClr val="FFFFFF"/>
                </a:solidFill>
                <a:latin typeface="Helvetica" charset="0"/>
                <a:ea typeface="MS PGothic" charset="0"/>
                <a:cs typeface="MS PGothic" charset="0"/>
              </a:rPr>
            </a:br>
            <a:r>
              <a:rPr lang="zh-CN" altLang="en-US" sz="2800" b="1" dirty="0">
                <a:solidFill>
                  <a:srgbClr val="FFFFFF"/>
                </a:solidFill>
                <a:latin typeface="Helvetica" charset="0"/>
                <a:ea typeface="MS PGothic" charset="0"/>
                <a:cs typeface="MS PGothic" charset="0"/>
              </a:rPr>
              <a:t>        </a:t>
            </a:r>
            <a:r>
              <a:rPr lang="zh-CN" altLang="en-US" sz="2800" b="1" dirty="0" smtClean="0">
                <a:solidFill>
                  <a:srgbClr val="FFFFFF"/>
                </a:solidFill>
                <a:latin typeface="Helvetica" charset="0"/>
                <a:ea typeface="MS PGothic" charset="0"/>
                <a:cs typeface="MS PGothic" charset="0"/>
              </a:rPr>
              <a:t> </a:t>
            </a:r>
            <a:r>
              <a:rPr lang="en-US" altLang="zh-CN" sz="2800" b="1" dirty="0">
                <a:solidFill>
                  <a:srgbClr val="FFFFFF"/>
                </a:solidFill>
                <a:latin typeface="Helvetica" charset="0"/>
                <a:ea typeface="MS PGothic" charset="0"/>
                <a:cs typeface="MS PGothic" charset="0"/>
              </a:rPr>
              <a:t>2. </a:t>
            </a:r>
            <a:r>
              <a:rPr lang="zh-CN" altLang="en-US" sz="2800" b="1" dirty="0">
                <a:solidFill>
                  <a:srgbClr val="FFFFFF"/>
                </a:solidFill>
                <a:latin typeface="Helvetica" charset="0"/>
                <a:ea typeface="MS PGothic" charset="0"/>
                <a:cs typeface="MS PGothic" charset="0"/>
              </a:rPr>
              <a:t>（</a:t>
            </a:r>
            <a:r>
              <a:rPr lang="en-US" altLang="zh-CN" sz="2800" b="1" dirty="0">
                <a:solidFill>
                  <a:srgbClr val="FFFFFF"/>
                </a:solidFill>
                <a:latin typeface="Helvetica" charset="0"/>
                <a:ea typeface="MS PGothic" charset="0"/>
                <a:cs typeface="MS PGothic" charset="0"/>
              </a:rPr>
              <a:t>19</a:t>
            </a:r>
            <a:r>
              <a:rPr lang="zh-CN" altLang="en-US" sz="2800" b="1" dirty="0">
                <a:solidFill>
                  <a:srgbClr val="FFFFFF"/>
                </a:solidFill>
                <a:latin typeface="Helvetica" charset="0"/>
                <a:ea typeface="MS PGothic" charset="0"/>
                <a:cs typeface="MS PGothic" charset="0"/>
              </a:rPr>
              <a:t>）教会领袖的决定乃是执行神的旨意</a:t>
            </a:r>
            <a:br>
              <a:rPr lang="zh-CN" altLang="en-US" sz="2800" b="1" dirty="0">
                <a:solidFill>
                  <a:srgbClr val="FFFFFF"/>
                </a:solidFill>
                <a:latin typeface="Helvetica" charset="0"/>
                <a:ea typeface="MS PGothic" charset="0"/>
                <a:cs typeface="MS PGothic" charset="0"/>
              </a:rPr>
            </a:br>
            <a:r>
              <a:rPr lang="en-US" altLang="zh-CN" sz="2800" b="1" dirty="0">
                <a:solidFill>
                  <a:srgbClr val="FFFFFF"/>
                </a:solidFill>
                <a:latin typeface="Helvetica" charset="0"/>
                <a:ea typeface="MS PGothic" charset="0"/>
                <a:cs typeface="MS PGothic" charset="0"/>
              </a:rPr>
              <a:t>B</a:t>
            </a:r>
            <a:r>
              <a:rPr lang="en-US" altLang="zh-CN" sz="2800" b="1" dirty="0" smtClean="0">
                <a:solidFill>
                  <a:srgbClr val="FFFFFF"/>
                </a:solidFill>
                <a:latin typeface="Helvetica" charset="0"/>
                <a:ea typeface="MS PGothic" charset="0"/>
                <a:cs typeface="MS PGothic" charset="0"/>
              </a:rPr>
              <a:t>. (</a:t>
            </a:r>
            <a:r>
              <a:rPr lang="en-US" altLang="zh-CN" sz="2800" b="1" dirty="0">
                <a:solidFill>
                  <a:srgbClr val="FFFFFF"/>
                </a:solidFill>
                <a:latin typeface="Helvetica" charset="0"/>
                <a:ea typeface="MS PGothic" charset="0"/>
                <a:cs typeface="MS PGothic" charset="0"/>
              </a:rPr>
              <a:t>20) </a:t>
            </a:r>
            <a:r>
              <a:rPr lang="zh-CN" altLang="en-US" sz="2800" b="1" dirty="0">
                <a:solidFill>
                  <a:srgbClr val="FFFFFF"/>
                </a:solidFill>
                <a:latin typeface="Helvetica" charset="0"/>
                <a:ea typeface="MS PGothic" charset="0"/>
                <a:cs typeface="MS PGothic" charset="0"/>
              </a:rPr>
              <a:t>教会在耶稣的面前恢复或者试图恢复犯罪的会友</a:t>
            </a:r>
          </a:p>
        </p:txBody>
      </p:sp>
    </p:spTree>
    <p:extLst>
      <p:ext uri="{BB962C8B-B14F-4D97-AF65-F5344CB8AC3E}">
        <p14:creationId xmlns:p14="http://schemas.microsoft.com/office/powerpoint/2010/main" val="119095979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858000" cy="1524000"/>
          </a:xfrm>
          <a:solidFill>
            <a:srgbClr val="000000"/>
          </a:solidFill>
        </p:spPr>
        <p:txBody>
          <a:bodyPr/>
          <a:lstStyle/>
          <a:p>
            <a:pPr algn="l" eaLnBrk="1" hangingPunct="1"/>
            <a:r>
              <a:rPr kumimoji="0" lang="zh-CN" altLang="en-US" sz="3200" u="sng" dirty="0">
                <a:latin typeface="Helvetica" charset="0"/>
              </a:rPr>
              <a:t>释经思想</a:t>
            </a:r>
            <a:r>
              <a:rPr kumimoji="0" lang="en-US" altLang="zh-CN" sz="3200" dirty="0">
                <a:latin typeface="Helvetica" charset="0"/>
              </a:rPr>
              <a:t>:</a:t>
            </a:r>
            <a:r>
              <a:rPr lang="zh-CN" altLang="en-US" sz="3200" dirty="0">
                <a:latin typeface="Helvetica" charset="0"/>
              </a:rPr>
              <a:t>教会应该恢复或将犯罪信徒逐出教会的</a:t>
            </a:r>
            <a:r>
              <a:rPr lang="zh-CN" altLang="en-US" sz="3200" dirty="0">
                <a:solidFill>
                  <a:srgbClr val="FFFF00"/>
                </a:solidFill>
                <a:latin typeface="Helvetica" charset="0"/>
              </a:rPr>
              <a:t>原因</a:t>
            </a:r>
            <a:r>
              <a:rPr lang="zh-CN" altLang="en-US" sz="3200" dirty="0">
                <a:latin typeface="Helvetica" charset="0"/>
              </a:rPr>
              <a:t>是实行上帝的权柄。</a:t>
            </a:r>
            <a:endParaRPr kumimoji="0" lang="zh-CN" altLang="en-US" sz="3200" dirty="0">
              <a:solidFill>
                <a:srgbClr val="FFFF00"/>
              </a:solidFill>
              <a:latin typeface="Helvetica" charset="0"/>
            </a:endParaRPr>
          </a:p>
        </p:txBody>
      </p:sp>
      <p:pic>
        <p:nvPicPr>
          <p:cNvPr id="169987"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a:extLst/>
        </p:spPr>
        <p:txBody>
          <a:bodyPr anchor="ctr"/>
          <a:lstStyle/>
          <a:p>
            <a:pPr marL="542925" lvl="1" indent="-514350" defTabSz="914400" eaLnBrk="0" fontAlgn="base" hangingPunct="0">
              <a:spcBef>
                <a:spcPct val="0"/>
              </a:spcBef>
              <a:spcAft>
                <a:spcPct val="0"/>
              </a:spcAft>
              <a:buFontTx/>
              <a:buAutoNum type="romanUcPeriod"/>
              <a:defRPr/>
            </a:pPr>
            <a:r>
              <a:rPr lang="en-US" sz="3200" b="1" dirty="0">
                <a:solidFill>
                  <a:srgbClr val="BBE0E3"/>
                </a:solidFill>
                <a:effectLst>
                  <a:glow rad="101600">
                    <a:srgbClr val="000000">
                      <a:alpha val="75000"/>
                    </a:srgbClr>
                  </a:glow>
                </a:effectLst>
                <a:latin typeface="Arial" charset="0"/>
                <a:ea typeface="ＭＳ Ｐゴシック" charset="-128"/>
                <a:cs typeface="ＭＳ Ｐゴシック"/>
              </a:rPr>
              <a:t>(15-17) </a:t>
            </a:r>
            <a:r>
              <a:rPr lang="zh-CN" altLang="en-US" sz="3200" dirty="0">
                <a:solidFill>
                  <a:srgbClr val="BBE0E3"/>
                </a:solidFill>
                <a:effectLst>
                  <a:glow rad="101600">
                    <a:srgbClr val="000000"/>
                  </a:glow>
                </a:effectLst>
                <a:latin typeface="Helvetica" charset="0"/>
                <a:ea typeface="ＭＳ Ｐゴシック" charset="0"/>
                <a:cs typeface="ＭＳ Ｐゴシック"/>
              </a:rPr>
              <a:t>教会应正确的与犯罪的信徒徒重建关系的</a:t>
            </a:r>
            <a:r>
              <a:rPr lang="zh-CN" altLang="en-US" sz="3200" dirty="0">
                <a:solidFill>
                  <a:srgbClr val="FFFF00"/>
                </a:solidFill>
                <a:effectLst>
                  <a:glow rad="101600">
                    <a:srgbClr val="000000"/>
                  </a:glow>
                </a:effectLst>
                <a:latin typeface="Helvetica" charset="0"/>
                <a:ea typeface="ＭＳ Ｐゴシック" charset="0"/>
                <a:cs typeface="ＭＳ Ｐゴシック"/>
              </a:rPr>
              <a:t>方法</a:t>
            </a:r>
            <a:r>
              <a:rPr lang="zh-CN" altLang="en-US" sz="3200" dirty="0">
                <a:solidFill>
                  <a:srgbClr val="BBE0E3"/>
                </a:solidFill>
                <a:effectLst>
                  <a:glow rad="101600">
                    <a:srgbClr val="000000"/>
                  </a:glow>
                </a:effectLst>
                <a:latin typeface="Helvetica" charset="0"/>
                <a:ea typeface="ＭＳ Ｐゴシック" charset="0"/>
                <a:cs typeface="ＭＳ Ｐゴシック"/>
              </a:rPr>
              <a:t>是尽量不公开。</a:t>
            </a:r>
            <a:endParaRPr lang="en-US" sz="3200" b="1" dirty="0">
              <a:solidFill>
                <a:srgbClr val="BBE0E3"/>
              </a:solidFill>
              <a:effectLst>
                <a:glow rad="101600">
                  <a:srgbClr val="000000"/>
                </a:glow>
              </a:effectLst>
              <a:latin typeface="Arial" charset="0"/>
              <a:ea typeface="ＭＳ Ｐゴシック" charset="-128"/>
              <a:cs typeface="ＭＳ Ｐゴシック"/>
            </a:endParaRPr>
          </a:p>
          <a:p>
            <a:pPr marL="542925" lvl="1" indent="-514350" defTabSz="914400" eaLnBrk="0" fontAlgn="base" hangingPunct="0">
              <a:spcBef>
                <a:spcPct val="0"/>
              </a:spcBef>
              <a:spcAft>
                <a:spcPct val="0"/>
              </a:spcAft>
              <a:buFontTx/>
              <a:buAutoNum type="romanUcPeriod"/>
              <a:defRPr/>
            </a:pPr>
            <a:endParaRPr lang="en-US" sz="3200" b="1" dirty="0">
              <a:solidFill>
                <a:srgbClr val="BBE0E3"/>
              </a:solidFill>
              <a:effectLst>
                <a:glow rad="101600">
                  <a:srgbClr val="000000">
                    <a:alpha val="75000"/>
                  </a:srgbClr>
                </a:glow>
              </a:effectLst>
              <a:latin typeface="Arial" charset="0"/>
              <a:ea typeface="ＭＳ Ｐゴシック" charset="-128"/>
              <a:cs typeface="ＭＳ Ｐゴシック"/>
            </a:endParaRPr>
          </a:p>
          <a:p>
            <a:pPr marL="542925" lvl="1" indent="-514350" defTabSz="914400" eaLnBrk="0" fontAlgn="base" hangingPunct="0">
              <a:spcBef>
                <a:spcPct val="0"/>
              </a:spcBef>
              <a:spcAft>
                <a:spcPct val="0"/>
              </a:spcAft>
              <a:buFontTx/>
              <a:buAutoNum type="romanUcPeriod"/>
              <a:defRPr/>
            </a:pPr>
            <a:r>
              <a:rPr lang="en-US" sz="3200" b="1" dirty="0">
                <a:solidFill>
                  <a:srgbClr val="BBE0E3"/>
                </a:solidFill>
                <a:effectLst>
                  <a:glow rad="101600">
                    <a:srgbClr val="000000">
                      <a:alpha val="75000"/>
                    </a:srgbClr>
                  </a:glow>
                </a:effectLst>
                <a:latin typeface="Arial" charset="0"/>
                <a:ea typeface="ＭＳ Ｐゴシック" charset="-128"/>
                <a:cs typeface="ＭＳ Ｐゴシック"/>
              </a:rPr>
              <a:t>(18-20)</a:t>
            </a:r>
            <a:r>
              <a:rPr lang="zh-CN" altLang="en-US" sz="3200" dirty="0">
                <a:solidFill>
                  <a:srgbClr val="BBE0E3"/>
                </a:solidFill>
                <a:effectLst>
                  <a:glow rad="101600">
                    <a:srgbClr val="000000"/>
                  </a:glow>
                </a:effectLst>
                <a:latin typeface="Helvetica" charset="0"/>
                <a:ea typeface="ＭＳ Ｐゴシック" charset="0"/>
                <a:cs typeface="ＭＳ Ｐゴシック"/>
              </a:rPr>
              <a:t>教会有权柄重建信徒或选择逐出犯罪的信徒的</a:t>
            </a:r>
            <a:r>
              <a:rPr lang="zh-CN" altLang="en-US" sz="3200" dirty="0">
                <a:solidFill>
                  <a:srgbClr val="FFFF00"/>
                </a:solidFill>
                <a:effectLst>
                  <a:glow rad="101600">
                    <a:srgbClr val="000000"/>
                  </a:glow>
                </a:effectLst>
                <a:latin typeface="Helvetica" charset="0"/>
                <a:ea typeface="ＭＳ Ｐゴシック" charset="0"/>
                <a:cs typeface="ＭＳ Ｐゴシック"/>
              </a:rPr>
              <a:t>原因</a:t>
            </a:r>
            <a:r>
              <a:rPr lang="zh-CN" altLang="en-US" sz="3200" dirty="0">
                <a:solidFill>
                  <a:srgbClr val="BBE0E3"/>
                </a:solidFill>
                <a:effectLst>
                  <a:glow rad="101600">
                    <a:srgbClr val="000000"/>
                  </a:glow>
                </a:effectLst>
                <a:latin typeface="Helvetica" charset="0"/>
                <a:ea typeface="ＭＳ Ｐゴシック" charset="0"/>
                <a:cs typeface="ＭＳ Ｐゴシック"/>
              </a:rPr>
              <a:t>是实行上帝的权柄。</a:t>
            </a:r>
            <a:endParaRPr lang="en-US" sz="3200" b="1" dirty="0">
              <a:solidFill>
                <a:srgbClr val="BBE0E3"/>
              </a:solidFill>
              <a:effectLst>
                <a:glow rad="101600">
                  <a:srgbClr val="000000"/>
                </a:glow>
              </a:effectLst>
              <a:latin typeface="Arial" charset="0"/>
              <a:ea typeface="ＭＳ Ｐゴシック" charset="-128"/>
              <a:cs typeface="ＭＳ Ｐゴシック"/>
            </a:endParaRPr>
          </a:p>
        </p:txBody>
      </p:sp>
    </p:spTree>
    <p:extLst>
      <p:ext uri="{BB962C8B-B14F-4D97-AF65-F5344CB8AC3E}">
        <p14:creationId xmlns:p14="http://schemas.microsoft.com/office/powerpoint/2010/main" val="1880629937"/>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defTabSz="914400" eaLnBrk="0" fontAlgn="base" hangingPunct="0">
              <a:spcBef>
                <a:spcPct val="0"/>
              </a:spcBef>
              <a:spcAft>
                <a:spcPct val="0"/>
              </a:spcAft>
              <a:defRPr/>
            </a:pPr>
            <a:endParaRPr lang="en-US" sz="2000">
              <a:solidFill>
                <a:srgbClr val="000000"/>
              </a:solidFill>
              <a:latin typeface="Arial" charset="0"/>
              <a:ea typeface="ＭＳ Ｐゴシック" charset="0"/>
              <a:cs typeface="Arial" charset="0"/>
            </a:endParaRPr>
          </a:p>
        </p:txBody>
      </p:sp>
      <p:sp>
        <p:nvSpPr>
          <p:cNvPr id="346115" name="Text Box 3"/>
          <p:cNvSpPr txBox="1">
            <a:spLocks noChangeArrowheads="1"/>
          </p:cNvSpPr>
          <p:nvPr/>
        </p:nvSpPr>
        <p:spPr bwMode="auto">
          <a:xfrm>
            <a:off x="107950" y="1514475"/>
            <a:ext cx="4319588"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altLang="zh-CN" b="1" u="sng" smtClean="0">
                <a:solidFill>
                  <a:srgbClr val="FFFFFF"/>
                </a:solidFill>
                <a:effectLst>
                  <a:outerShdw blurRad="38100" dist="38100" dir="2700000" algn="tl">
                    <a:srgbClr val="808080"/>
                  </a:outerShdw>
                </a:effectLst>
                <a:cs typeface="Arial" charset="0"/>
              </a:rPr>
              <a:t>EI</a:t>
            </a:r>
            <a:r>
              <a:rPr lang="en-US" altLang="zh-CN" b="1" smtClean="0">
                <a:solidFill>
                  <a:srgbClr val="FFFFFF"/>
                </a:solidFill>
                <a:effectLst>
                  <a:outerShdw blurRad="38100" dist="38100" dir="2700000" algn="tl">
                    <a:srgbClr val="808080"/>
                  </a:outerShdw>
                </a:effectLst>
                <a:cs typeface="Arial" charset="0"/>
              </a:rPr>
              <a:t>:</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教会可以恢复或革除犯错的信徒</a:t>
            </a:r>
            <a:r>
              <a:rPr lang="zh-CN" altLang="en-US" b="1" smtClean="0">
                <a:solidFill>
                  <a:srgbClr val="FFFF00"/>
                </a:solidFill>
                <a:effectLst>
                  <a:outerShdw blurRad="38100" dist="38100" dir="2700000" algn="tl">
                    <a:srgbClr val="FFFFFF"/>
                  </a:outerShdw>
                </a:effectLst>
                <a:latin typeface="黑体" charset="0"/>
                <a:ea typeface="黑体" charset="0"/>
                <a:cs typeface="黑体" charset="0"/>
              </a:rPr>
              <a:t>原因</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是因为它作为神自己权威的延伸。</a:t>
            </a:r>
            <a:endParaRPr lang="zh-CN" altLang="en-US" b="1" smtClean="0">
              <a:solidFill>
                <a:srgbClr val="FFFFFF"/>
              </a:solidFill>
              <a:effectLst>
                <a:outerShdw blurRad="38100" dist="38100" dir="2700000" algn="tl">
                  <a:srgbClr val="808080"/>
                </a:outerShdw>
              </a:effectLst>
              <a:cs typeface="Arial" charset="0"/>
            </a:endParaRPr>
          </a:p>
        </p:txBody>
      </p:sp>
      <p:sp>
        <p:nvSpPr>
          <p:cNvPr id="346116" name="Rectangle 4"/>
          <p:cNvSpPr>
            <a:spLocks noGrp="1" noChangeArrowheads="1"/>
          </p:cNvSpPr>
          <p:nvPr>
            <p:ph type="title" idx="4294967295"/>
          </p:nvPr>
        </p:nvSpPr>
        <p:spPr>
          <a:xfrm>
            <a:off x="609600" y="0"/>
            <a:ext cx="7924800" cy="641350"/>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zh-CN" altLang="en-US" sz="3600" b="1">
                <a:solidFill>
                  <a:srgbClr val="FFFFFF"/>
                </a:solidFill>
                <a:effectLst>
                  <a:outerShdw blurRad="38100" dist="38100" dir="2700000" algn="tl">
                    <a:srgbClr val="000000"/>
                  </a:outerShdw>
                </a:effectLst>
                <a:latin typeface="黑体" charset="0"/>
                <a:ea typeface="黑体" charset="0"/>
                <a:cs typeface="黑体" charset="0"/>
              </a:rPr>
              <a:t>把主要概念放在正确的地方</a:t>
            </a:r>
            <a:endParaRPr lang="zh-CN" altLang="en-US" sz="3600" b="1">
              <a:solidFill>
                <a:schemeClr val="bg1"/>
              </a:solidFill>
              <a:effectLst>
                <a:outerShdw blurRad="38100" dist="38100" dir="2700000" algn="tl">
                  <a:srgbClr val="000000"/>
                </a:outerShdw>
              </a:effectLst>
              <a:latin typeface="Arial" charset="0"/>
              <a:ea typeface="黑体" charset="0"/>
              <a:cs typeface="黑体" charset="0"/>
            </a:endParaRPr>
          </a:p>
        </p:txBody>
      </p:sp>
      <p:sp>
        <p:nvSpPr>
          <p:cNvPr id="346118" name="Text Box 6"/>
          <p:cNvSpPr txBox="1">
            <a:spLocks noChangeArrowheads="1"/>
          </p:cNvSpPr>
          <p:nvPr/>
        </p:nvSpPr>
        <p:spPr bwMode="auto">
          <a:xfrm>
            <a:off x="107950" y="3059113"/>
            <a:ext cx="4365625"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508000" indent="-50800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eaLnBrk="0" fontAlgn="base" hangingPunct="0">
              <a:spcBef>
                <a:spcPct val="50000"/>
              </a:spcBef>
              <a:spcAft>
                <a:spcPct val="0"/>
              </a:spcAft>
            </a:pPr>
            <a:r>
              <a:rPr lang="en-US" altLang="zh-CN" b="1" smtClean="0">
                <a:solidFill>
                  <a:srgbClr val="FFFFFF"/>
                </a:solidFill>
                <a:effectLst>
                  <a:outerShdw blurRad="38100" dist="38100" dir="2700000" algn="tl">
                    <a:srgbClr val="808080"/>
                  </a:outerShdw>
                </a:effectLst>
                <a:cs typeface="Arial" charset="0"/>
              </a:rPr>
              <a:t>I. (15-17)</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教会应该以最隐私的</a:t>
            </a:r>
            <a:r>
              <a:rPr lang="zh-CN" altLang="en-US" b="1" smtClean="0">
                <a:solidFill>
                  <a:srgbClr val="FFFF00"/>
                </a:solidFill>
                <a:effectLst>
                  <a:outerShdw blurRad="38100" dist="38100" dir="2700000" algn="tl">
                    <a:srgbClr val="FFFFFF"/>
                  </a:outerShdw>
                </a:effectLst>
                <a:latin typeface="黑体" charset="0"/>
                <a:ea typeface="黑体" charset="0"/>
                <a:cs typeface="黑体" charset="0"/>
              </a:rPr>
              <a:t>方式</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来正确地帮助犯罪的基督徒恢复。</a:t>
            </a:r>
            <a:r>
              <a:rPr lang="en-US" altLang="ja-JP" b="1" smtClean="0">
                <a:solidFill>
                  <a:srgbClr val="FFFFFF"/>
                </a:solidFill>
                <a:effectLst>
                  <a:outerShdw blurRad="38100" dist="38100" dir="2700000" algn="tl">
                    <a:srgbClr val="808080"/>
                  </a:outerShdw>
                </a:effectLst>
                <a:latin typeface="黑体" charset="0"/>
                <a:ea typeface="黑体" charset="0"/>
                <a:cs typeface="黑体" charset="0"/>
              </a:rPr>
              <a:t> </a:t>
            </a:r>
            <a:endParaRPr lang="zh-CN" altLang="en-US" b="1" smtClean="0">
              <a:solidFill>
                <a:srgbClr val="FFFFFF"/>
              </a:solidFill>
              <a:effectLst>
                <a:outerShdw blurRad="38100" dist="38100" dir="2700000" algn="tl">
                  <a:srgbClr val="808080"/>
                </a:outerShdw>
              </a:effectLst>
              <a:cs typeface="Arial" charset="0"/>
            </a:endParaRPr>
          </a:p>
        </p:txBody>
      </p:sp>
      <p:sp>
        <p:nvSpPr>
          <p:cNvPr id="346122" name="Text Box 10"/>
          <p:cNvSpPr txBox="1">
            <a:spLocks noChangeArrowheads="1"/>
          </p:cNvSpPr>
          <p:nvPr/>
        </p:nvSpPr>
        <p:spPr bwMode="auto">
          <a:xfrm>
            <a:off x="107950" y="4941888"/>
            <a:ext cx="4365625"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altLang="zh-CN" b="1" smtClean="0">
                <a:solidFill>
                  <a:srgbClr val="FFFFFF"/>
                </a:solidFill>
                <a:effectLst>
                  <a:outerShdw blurRad="38100" dist="38100" dir="2700000" algn="tl">
                    <a:srgbClr val="808080"/>
                  </a:outerShdw>
                </a:effectLst>
                <a:cs typeface="Arial" charset="0"/>
              </a:rPr>
              <a:t>II. </a:t>
            </a:r>
            <a:r>
              <a:rPr lang="en-US" altLang="zh-CN" b="1" smtClean="0">
                <a:solidFill>
                  <a:srgbClr val="FFFFFF"/>
                </a:solidFill>
                <a:effectLst>
                  <a:outerShdw blurRad="38100" dist="38100" dir="2700000" algn="tl">
                    <a:srgbClr val="808080"/>
                  </a:outerShdw>
                </a:effectLst>
              </a:rPr>
              <a:t>(18-20)</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教会可以恢复或革除犯错的信徒</a:t>
            </a:r>
            <a:r>
              <a:rPr lang="zh-CN" altLang="en-US" b="1" smtClean="0">
                <a:solidFill>
                  <a:srgbClr val="FFFF00"/>
                </a:solidFill>
                <a:effectLst>
                  <a:outerShdw blurRad="38100" dist="38100" dir="2700000" algn="tl">
                    <a:srgbClr val="FFFFFF"/>
                  </a:outerShdw>
                </a:effectLst>
                <a:latin typeface="黑体" charset="0"/>
                <a:ea typeface="黑体" charset="0"/>
                <a:cs typeface="黑体" charset="0"/>
              </a:rPr>
              <a:t>原因</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是因为它作为神自己权威的延伸。</a:t>
            </a:r>
            <a:endParaRPr lang="zh-CN" altLang="en-US" b="1" smtClean="0">
              <a:solidFill>
                <a:srgbClr val="FFFFFF"/>
              </a:solidFill>
              <a:effectLst>
                <a:outerShdw blurRad="38100" dist="38100" dir="2700000" algn="tl">
                  <a:srgbClr val="808080"/>
                </a:outerShdw>
              </a:effectLst>
              <a:cs typeface="Arial" charset="0"/>
            </a:endParaRPr>
          </a:p>
        </p:txBody>
      </p:sp>
      <p:sp>
        <p:nvSpPr>
          <p:cNvPr id="346126" name="WordArt 14"/>
          <p:cNvSpPr>
            <a:spLocks noChangeArrowheads="1" noChangeShapeType="1" noTextEdit="1"/>
          </p:cNvSpPr>
          <p:nvPr/>
        </p:nvSpPr>
        <p:spPr bwMode="auto">
          <a:xfrm>
            <a:off x="107950" y="728663"/>
            <a:ext cx="3527425" cy="647700"/>
          </a:xfrm>
          <a:prstGeom prst="rect">
            <a:avLst/>
          </a:prstGeom>
        </p:spPr>
        <p:txBody>
          <a:bodyPr wrap="none" fromWordArt="1">
            <a:prstTxWarp prst="textFadeUp">
              <a:avLst>
                <a:gd name="adj" fmla="val 9991"/>
              </a:avLst>
            </a:prstTxWarp>
          </a:bodyPr>
          <a:lstStyle/>
          <a:p>
            <a:pPr algn="ctr" defTabSz="914400" eaLnBrk="0" fontAlgn="base" hangingPunct="0">
              <a:spcBef>
                <a:spcPct val="0"/>
              </a:spcBef>
              <a:spcAft>
                <a:spcPct val="0"/>
              </a:spcAft>
            </a:pPr>
            <a:r>
              <a:rPr lang="zh-TW" altLang="en-US" sz="3600" kern="10" smtClean="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SimHei"/>
                <a:ea typeface="SimHei"/>
                <a:cs typeface="SimHei"/>
              </a:rPr>
              <a:t>讲章的概述</a:t>
            </a:r>
            <a:endParaRPr lang="en-US" sz="3600" kern="10" smtClean="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SimHei"/>
              <a:ea typeface="SimHei"/>
              <a:cs typeface="SimHei"/>
            </a:endParaRPr>
          </a:p>
        </p:txBody>
      </p:sp>
      <p:sp>
        <p:nvSpPr>
          <p:cNvPr id="24" name="Text Box 6"/>
          <p:cNvSpPr txBox="1">
            <a:spLocks noChangeArrowheads="1"/>
          </p:cNvSpPr>
          <p:nvPr/>
        </p:nvSpPr>
        <p:spPr bwMode="auto">
          <a:xfrm>
            <a:off x="4679950" y="2420938"/>
            <a:ext cx="45466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altLang="zh-CN" b="1" smtClean="0">
                <a:solidFill>
                  <a:srgbClr val="FFFFFF"/>
                </a:solidFill>
                <a:effectLst>
                  <a:outerShdw blurRad="38100" dist="38100" dir="2700000" algn="tl">
                    <a:srgbClr val="808080"/>
                  </a:outerShdw>
                </a:effectLst>
              </a:rPr>
              <a:t>I.</a:t>
            </a:r>
            <a:r>
              <a:rPr lang="zh-CN" altLang="en-US" b="1" smtClean="0">
                <a:solidFill>
                  <a:srgbClr val="FFFFFF"/>
                </a:solidFill>
                <a:effectLst>
                  <a:outerShdw blurRad="38100" dist="38100" dir="2700000" algn="tl">
                    <a:srgbClr val="808080"/>
                  </a:outerShdw>
                </a:effectLst>
              </a:rPr>
              <a:t> </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教会应该以最隐私的</a:t>
            </a:r>
            <a:r>
              <a:rPr lang="zh-CN" altLang="en-US" b="1" smtClean="0">
                <a:solidFill>
                  <a:srgbClr val="FFFF00"/>
                </a:solidFill>
                <a:effectLst>
                  <a:outerShdw blurRad="38100" dist="38100" dir="2700000" algn="tl">
                    <a:srgbClr val="FFFFFF"/>
                  </a:outerShdw>
                </a:effectLst>
                <a:latin typeface="黑体" charset="0"/>
                <a:ea typeface="黑体" charset="0"/>
                <a:cs typeface="黑体" charset="0"/>
              </a:rPr>
              <a:t>方式</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来正确地帮助犯罪的基督徒恢复。</a:t>
            </a:r>
            <a:r>
              <a:rPr lang="en-US" altLang="ja-JP" b="1" smtClean="0">
                <a:solidFill>
                  <a:srgbClr val="FFFFFF"/>
                </a:solidFill>
                <a:effectLst>
                  <a:outerShdw blurRad="38100" dist="38100" dir="2700000" algn="tl">
                    <a:srgbClr val="808080"/>
                  </a:outerShdw>
                </a:effectLst>
              </a:rPr>
              <a:t> (15-17). </a:t>
            </a:r>
            <a:endParaRPr lang="en-US" altLang="zh-CN" b="1" smtClean="0">
              <a:solidFill>
                <a:srgbClr val="FFFFFF"/>
              </a:solidFill>
              <a:effectLst>
                <a:outerShdw blurRad="38100" dist="38100" dir="2700000" algn="tl">
                  <a:srgbClr val="808080"/>
                </a:outerShdw>
              </a:effectLst>
            </a:endParaRPr>
          </a:p>
        </p:txBody>
      </p:sp>
      <p:sp>
        <p:nvSpPr>
          <p:cNvPr id="25" name="Text Box 10"/>
          <p:cNvSpPr txBox="1">
            <a:spLocks noChangeArrowheads="1"/>
          </p:cNvSpPr>
          <p:nvPr/>
        </p:nvSpPr>
        <p:spPr bwMode="auto">
          <a:xfrm>
            <a:off x="4679950" y="4622800"/>
            <a:ext cx="4500563"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altLang="zh-CN" b="1" smtClean="0">
                <a:solidFill>
                  <a:srgbClr val="FFFFFF"/>
                </a:solidFill>
                <a:effectLst>
                  <a:outerShdw blurRad="38100" dist="38100" dir="2700000" algn="tl">
                    <a:srgbClr val="808080"/>
                  </a:outerShdw>
                </a:effectLst>
                <a:latin typeface="黑体" charset="0"/>
                <a:ea typeface="黑体" charset="0"/>
                <a:cs typeface="黑体" charset="0"/>
              </a:rPr>
              <a:t>II. </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教会延伸神本身的权威</a:t>
            </a:r>
            <a:r>
              <a:rPr lang="en-US" altLang="ja-JP" b="1" smtClean="0">
                <a:solidFill>
                  <a:srgbClr val="FFFFFF"/>
                </a:solidFill>
                <a:effectLst>
                  <a:outerShdw blurRad="38100" dist="38100" dir="2700000" algn="tl">
                    <a:srgbClr val="808080"/>
                  </a:outerShdw>
                </a:effectLst>
                <a:latin typeface="黑体" charset="0"/>
                <a:ea typeface="黑体" charset="0"/>
                <a:cs typeface="黑体" charset="0"/>
              </a:rPr>
              <a:t> (18-20)! </a:t>
            </a:r>
            <a:endParaRPr lang="en-US" altLang="zh-CN" b="1" smtClean="0">
              <a:solidFill>
                <a:srgbClr val="FFFFFF"/>
              </a:solidFill>
              <a:effectLst>
                <a:outerShdw blurRad="38100" dist="38100" dir="2700000" algn="tl">
                  <a:srgbClr val="808080"/>
                </a:outerShdw>
              </a:effectLst>
              <a:latin typeface="黑体" charset="0"/>
              <a:ea typeface="黑体" charset="0"/>
              <a:cs typeface="黑体" charset="0"/>
            </a:endParaRPr>
          </a:p>
        </p:txBody>
      </p:sp>
      <p:sp>
        <p:nvSpPr>
          <p:cNvPr id="26" name="WordArt 14"/>
          <p:cNvSpPr>
            <a:spLocks noChangeArrowheads="1" noChangeShapeType="1" noTextEdit="1"/>
          </p:cNvSpPr>
          <p:nvPr/>
        </p:nvSpPr>
        <p:spPr bwMode="auto">
          <a:xfrm>
            <a:off x="5067300" y="728663"/>
            <a:ext cx="3286125" cy="539750"/>
          </a:xfrm>
          <a:prstGeom prst="rect">
            <a:avLst/>
          </a:prstGeom>
        </p:spPr>
        <p:txBody>
          <a:bodyPr wrap="none" fromWordArt="1">
            <a:prstTxWarp prst="textFadeUp">
              <a:avLst>
                <a:gd name="adj" fmla="val 9991"/>
              </a:avLst>
            </a:prstTxWarp>
          </a:bodyPr>
          <a:lstStyle/>
          <a:p>
            <a:pPr algn="ctr" defTabSz="914400" eaLnBrk="0" fontAlgn="base" hangingPunct="0">
              <a:spcBef>
                <a:spcPct val="0"/>
              </a:spcBef>
              <a:spcAft>
                <a:spcPct val="0"/>
              </a:spcAft>
            </a:pPr>
            <a:r>
              <a:rPr lang="zh-TW" altLang="en-US" sz="3600" kern="10" smtClean="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SimHei"/>
                <a:ea typeface="SimHei"/>
                <a:cs typeface="SimHei"/>
              </a:rPr>
              <a:t>讲道的概述</a:t>
            </a:r>
            <a:endParaRPr lang="en-US" sz="3600" kern="10" smtClean="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SimHei"/>
              <a:ea typeface="SimHei"/>
              <a:cs typeface="SimHei"/>
            </a:endParaRPr>
          </a:p>
        </p:txBody>
      </p:sp>
      <p:sp>
        <p:nvSpPr>
          <p:cNvPr id="27" name="Text Box 3"/>
          <p:cNvSpPr txBox="1">
            <a:spLocks noChangeArrowheads="1"/>
          </p:cNvSpPr>
          <p:nvPr/>
        </p:nvSpPr>
        <p:spPr bwMode="auto">
          <a:xfrm>
            <a:off x="4679950" y="5749925"/>
            <a:ext cx="446405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altLang="zh-CN" b="1" u="sng" smtClean="0">
                <a:solidFill>
                  <a:srgbClr val="FFFFFF"/>
                </a:solidFill>
                <a:effectLst>
                  <a:outerShdw blurRad="38100" dist="38100" dir="2700000" algn="tl">
                    <a:srgbClr val="808080"/>
                  </a:outerShdw>
                </a:effectLst>
                <a:latin typeface="黑体" charset="0"/>
                <a:ea typeface="黑体" charset="0"/>
                <a:cs typeface="黑体" charset="0"/>
              </a:rPr>
              <a:t>MI</a:t>
            </a:r>
            <a:r>
              <a:rPr lang="en-US" altLang="zh-CN" b="1" smtClean="0">
                <a:solidFill>
                  <a:srgbClr val="FFFFFF"/>
                </a:solidFill>
                <a:effectLst>
                  <a:outerShdw blurRad="38100" dist="38100" dir="2700000" algn="tl">
                    <a:srgbClr val="808080"/>
                  </a:outerShdw>
                </a:effectLst>
                <a:latin typeface="黑体" charset="0"/>
                <a:ea typeface="黑体" charset="0"/>
                <a:cs typeface="黑体" charset="0"/>
              </a:rPr>
              <a:t>: </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我们必须帮忙恢复犯罪的会友</a:t>
            </a:r>
            <a:r>
              <a:rPr lang="zh-CN" altLang="en-US" b="1" smtClean="0">
                <a:solidFill>
                  <a:srgbClr val="FFFF00"/>
                </a:solidFill>
                <a:effectLst>
                  <a:outerShdw blurRad="38100" dist="38100" dir="2700000" algn="tl">
                    <a:srgbClr val="FFFFFF"/>
                  </a:outerShdw>
                </a:effectLst>
                <a:latin typeface="黑体" charset="0"/>
                <a:ea typeface="黑体" charset="0"/>
                <a:cs typeface="黑体" charset="0"/>
              </a:rPr>
              <a:t>因为</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我们是代表神在做事</a:t>
            </a:r>
          </a:p>
        </p:txBody>
      </p:sp>
      <p:sp>
        <p:nvSpPr>
          <p:cNvPr id="28" name="Text Box 3"/>
          <p:cNvSpPr txBox="1">
            <a:spLocks noChangeArrowheads="1"/>
          </p:cNvSpPr>
          <p:nvPr/>
        </p:nvSpPr>
        <p:spPr bwMode="auto">
          <a:xfrm>
            <a:off x="4679950" y="1449388"/>
            <a:ext cx="4419600"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zh-CN" altLang="en-US" b="1" u="sng" smtClean="0">
                <a:solidFill>
                  <a:srgbClr val="FFFFFF"/>
                </a:solidFill>
                <a:effectLst>
                  <a:outerShdw blurRad="38100" dist="38100" dir="2700000" algn="tl">
                    <a:srgbClr val="808080"/>
                  </a:outerShdw>
                </a:effectLst>
                <a:latin typeface="黑体" charset="0"/>
                <a:ea typeface="黑体" charset="0"/>
                <a:cs typeface="黑体" charset="0"/>
              </a:rPr>
              <a:t>开头的</a:t>
            </a:r>
            <a:r>
              <a:rPr lang="en-US" altLang="ja-JP" b="1" u="sng" smtClean="0">
                <a:solidFill>
                  <a:srgbClr val="FFFFFF"/>
                </a:solidFill>
                <a:effectLst>
                  <a:outerShdw blurRad="38100" dist="38100" dir="2700000" algn="tl">
                    <a:srgbClr val="808080"/>
                  </a:outerShdw>
                </a:effectLst>
                <a:latin typeface="黑体" charset="0"/>
                <a:ea typeface="黑体" charset="0"/>
                <a:cs typeface="黑体" charset="0"/>
              </a:rPr>
              <a:t> MPI</a:t>
            </a:r>
            <a:r>
              <a:rPr lang="en-US" altLang="ja-JP" b="1" smtClean="0">
                <a:solidFill>
                  <a:srgbClr val="FFFFFF"/>
                </a:solidFill>
                <a:effectLst>
                  <a:outerShdw blurRad="38100" dist="38100" dir="2700000" algn="tl">
                    <a:srgbClr val="808080"/>
                  </a:outerShdw>
                </a:effectLst>
                <a:latin typeface="黑体" charset="0"/>
                <a:ea typeface="黑体" charset="0"/>
                <a:cs typeface="黑体" charset="0"/>
              </a:rPr>
              <a:t>: </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我们该</a:t>
            </a:r>
            <a:r>
              <a:rPr lang="zh-CN" altLang="en-US" b="1" smtClean="0">
                <a:solidFill>
                  <a:srgbClr val="FFFF00"/>
                </a:solidFill>
                <a:effectLst>
                  <a:outerShdw blurRad="38100" dist="38100" dir="2700000" algn="tl">
                    <a:srgbClr val="FFFFFF"/>
                  </a:outerShdw>
                </a:effectLst>
                <a:latin typeface="黑体" charset="0"/>
                <a:ea typeface="黑体" charset="0"/>
                <a:cs typeface="黑体" charset="0"/>
              </a:rPr>
              <a:t>如何</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帮忙犯罪了的基督徒？</a:t>
            </a:r>
          </a:p>
        </p:txBody>
      </p:sp>
      <p:sp>
        <p:nvSpPr>
          <p:cNvPr id="2" name="Rectangle 1"/>
          <p:cNvSpPr>
            <a:spLocks noChangeArrowheads="1"/>
          </p:cNvSpPr>
          <p:nvPr/>
        </p:nvSpPr>
        <p:spPr bwMode="auto">
          <a:xfrm>
            <a:off x="4427538" y="1484313"/>
            <a:ext cx="215900" cy="5257800"/>
          </a:xfrm>
          <a:prstGeom prst="rect">
            <a:avLst/>
          </a:prstGeom>
          <a:solidFill>
            <a:schemeClr val="accent1"/>
          </a:solidFill>
          <a:ln w="9525">
            <a:solidFill>
              <a:schemeClr val="tx1"/>
            </a:solidFill>
            <a:round/>
            <a:headEnd/>
            <a:tailEnd/>
          </a:ln>
        </p:spPr>
        <p:txBody>
          <a:bodyPr/>
          <a:lstStyle/>
          <a:p>
            <a:pPr defTabSz="914400" eaLnBrk="0" fontAlgn="base" hangingPunct="0">
              <a:spcBef>
                <a:spcPct val="0"/>
              </a:spcBef>
              <a:spcAft>
                <a:spcPct val="0"/>
              </a:spcAft>
            </a:pPr>
            <a:endParaRPr lang="zh-CN" altLang="en-US" sz="2000" smtClean="0">
              <a:solidFill>
                <a:srgbClr val="000000"/>
              </a:solidFill>
              <a:latin typeface="Arial" charset="0"/>
              <a:ea typeface="ＭＳ Ｐゴシック" charset="0"/>
              <a:cs typeface="Arial" charset="0"/>
            </a:endParaRPr>
          </a:p>
        </p:txBody>
      </p:sp>
      <p:sp>
        <p:nvSpPr>
          <p:cNvPr id="16" name="Text Box 10"/>
          <p:cNvSpPr txBox="1">
            <a:spLocks noChangeArrowheads="1"/>
          </p:cNvSpPr>
          <p:nvPr/>
        </p:nvSpPr>
        <p:spPr bwMode="auto">
          <a:xfrm>
            <a:off x="4643438" y="3716338"/>
            <a:ext cx="4500562"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altLang="zh-CN" b="1" smtClean="0">
                <a:solidFill>
                  <a:srgbClr val="FFFFFF"/>
                </a:solidFill>
                <a:effectLst>
                  <a:outerShdw blurRad="38100" dist="38100" dir="2700000" algn="tl">
                    <a:srgbClr val="808080"/>
                  </a:outerShdw>
                </a:effectLst>
                <a:latin typeface="黑体" charset="0"/>
                <a:ea typeface="黑体" charset="0"/>
                <a:cs typeface="黑体" charset="0"/>
              </a:rPr>
              <a:t>(</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我们</a:t>
            </a:r>
            <a:r>
              <a:rPr lang="zh-CN" altLang="en-US" b="1" smtClean="0">
                <a:solidFill>
                  <a:srgbClr val="FFFF00"/>
                </a:solidFill>
                <a:effectLst>
                  <a:outerShdw blurRad="38100" dist="38100" dir="2700000" algn="tl">
                    <a:srgbClr val="FFFFFF"/>
                  </a:outerShdw>
                </a:effectLst>
                <a:latin typeface="黑体" charset="0"/>
                <a:ea typeface="黑体" charset="0"/>
                <a:cs typeface="黑体" charset="0"/>
              </a:rPr>
              <a:t>为什么</a:t>
            </a:r>
            <a:r>
              <a:rPr lang="zh-CN" altLang="en-US" b="1" smtClean="0">
                <a:solidFill>
                  <a:srgbClr val="FFFFFF"/>
                </a:solidFill>
                <a:effectLst>
                  <a:outerShdw blurRad="38100" dist="38100" dir="2700000" algn="tl">
                    <a:srgbClr val="808080"/>
                  </a:outerShdw>
                </a:effectLst>
                <a:latin typeface="黑体" charset="0"/>
                <a:ea typeface="黑体" charset="0"/>
                <a:cs typeface="黑体" charset="0"/>
              </a:rPr>
              <a:t>可以帮忙恢复或革除犯错的信徒？</a:t>
            </a:r>
            <a:r>
              <a:rPr lang="en-US" altLang="ja-JP" b="1" smtClean="0">
                <a:solidFill>
                  <a:srgbClr val="FFFFFF"/>
                </a:solidFill>
                <a:effectLst>
                  <a:outerShdw blurRad="38100" dist="38100" dir="2700000" algn="tl">
                    <a:srgbClr val="808080"/>
                  </a:outerShdw>
                </a:effectLst>
                <a:latin typeface="黑体" charset="0"/>
                <a:ea typeface="黑体" charset="0"/>
                <a:cs typeface="黑体" charset="0"/>
              </a:rPr>
              <a:t>)</a:t>
            </a:r>
            <a:endParaRPr lang="en-US" altLang="zh-CN" b="1" smtClean="0">
              <a:solidFill>
                <a:srgbClr val="FFFFFF"/>
              </a:solidFill>
              <a:effectLst>
                <a:outerShdw blurRad="38100" dist="38100" dir="2700000" algn="tl">
                  <a:srgbClr val="808080"/>
                </a:outerShdw>
              </a:effectLst>
              <a:latin typeface="黑体" charset="0"/>
              <a:ea typeface="黑体" charset="0"/>
              <a:cs typeface="黑体" charset="0"/>
            </a:endParaRPr>
          </a:p>
        </p:txBody>
      </p:sp>
      <p:sp>
        <p:nvSpPr>
          <p:cNvPr id="3" name="Striped Right Arrow 2"/>
          <p:cNvSpPr>
            <a:spLocks/>
          </p:cNvSpPr>
          <p:nvPr/>
        </p:nvSpPr>
        <p:spPr bwMode="auto">
          <a:xfrm>
            <a:off x="3635375" y="692150"/>
            <a:ext cx="1368425" cy="720725"/>
          </a:xfrm>
          <a:custGeom>
            <a:avLst/>
            <a:gdLst>
              <a:gd name="T0" fmla="*/ 0 w 1368425"/>
              <a:gd name="T1" fmla="*/ 180181 h 720725"/>
              <a:gd name="T2" fmla="*/ 22523 w 1368425"/>
              <a:gd name="T3" fmla="*/ 180181 h 720725"/>
              <a:gd name="T4" fmla="*/ 22523 w 1368425"/>
              <a:gd name="T5" fmla="*/ 540544 h 720725"/>
              <a:gd name="T6" fmla="*/ 0 w 1368425"/>
              <a:gd name="T7" fmla="*/ 540544 h 720725"/>
              <a:gd name="T8" fmla="*/ 0 w 1368425"/>
              <a:gd name="T9" fmla="*/ 180181 h 720725"/>
              <a:gd name="T10" fmla="*/ 45045 w 1368425"/>
              <a:gd name="T11" fmla="*/ 180181 h 720725"/>
              <a:gd name="T12" fmla="*/ 90091 w 1368425"/>
              <a:gd name="T13" fmla="*/ 180181 h 720725"/>
              <a:gd name="T14" fmla="*/ 90091 w 1368425"/>
              <a:gd name="T15" fmla="*/ 540544 h 720725"/>
              <a:gd name="T16" fmla="*/ 45045 w 1368425"/>
              <a:gd name="T17" fmla="*/ 540544 h 720725"/>
              <a:gd name="T18" fmla="*/ 45045 w 1368425"/>
              <a:gd name="T19" fmla="*/ 180181 h 720725"/>
              <a:gd name="T20" fmla="*/ 112613 w 1368425"/>
              <a:gd name="T21" fmla="*/ 180181 h 720725"/>
              <a:gd name="T22" fmla="*/ 1008063 w 1368425"/>
              <a:gd name="T23" fmla="*/ 180181 h 720725"/>
              <a:gd name="T24" fmla="*/ 1008063 w 1368425"/>
              <a:gd name="T25" fmla="*/ 0 h 720725"/>
              <a:gd name="T26" fmla="*/ 1368425 w 1368425"/>
              <a:gd name="T27" fmla="*/ 360363 h 720725"/>
              <a:gd name="T28" fmla="*/ 1008063 w 1368425"/>
              <a:gd name="T29" fmla="*/ 720725 h 720725"/>
              <a:gd name="T30" fmla="*/ 1008063 w 1368425"/>
              <a:gd name="T31" fmla="*/ 540544 h 720725"/>
              <a:gd name="T32" fmla="*/ 112613 w 1368425"/>
              <a:gd name="T33" fmla="*/ 540544 h 720725"/>
              <a:gd name="T34" fmla="*/ 112613 w 1368425"/>
              <a:gd name="T35" fmla="*/ 180181 h 7207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68425" h="720725">
                <a:moveTo>
                  <a:pt x="0" y="180181"/>
                </a:moveTo>
                <a:lnTo>
                  <a:pt x="22523" y="180181"/>
                </a:lnTo>
                <a:lnTo>
                  <a:pt x="22523" y="540544"/>
                </a:lnTo>
                <a:lnTo>
                  <a:pt x="0" y="540544"/>
                </a:lnTo>
                <a:lnTo>
                  <a:pt x="0" y="180181"/>
                </a:lnTo>
                <a:close/>
                <a:moveTo>
                  <a:pt x="45045" y="180181"/>
                </a:moveTo>
                <a:lnTo>
                  <a:pt x="90091" y="180181"/>
                </a:lnTo>
                <a:lnTo>
                  <a:pt x="90091" y="540544"/>
                </a:lnTo>
                <a:lnTo>
                  <a:pt x="45045" y="540544"/>
                </a:lnTo>
                <a:lnTo>
                  <a:pt x="45045" y="180181"/>
                </a:lnTo>
                <a:close/>
                <a:moveTo>
                  <a:pt x="112613" y="180181"/>
                </a:moveTo>
                <a:lnTo>
                  <a:pt x="1008063" y="180181"/>
                </a:lnTo>
                <a:lnTo>
                  <a:pt x="1008063" y="0"/>
                </a:lnTo>
                <a:lnTo>
                  <a:pt x="1368425" y="360363"/>
                </a:lnTo>
                <a:lnTo>
                  <a:pt x="1008063" y="720725"/>
                </a:lnTo>
                <a:lnTo>
                  <a:pt x="1008063" y="540544"/>
                </a:lnTo>
                <a:lnTo>
                  <a:pt x="112613" y="540544"/>
                </a:lnTo>
                <a:lnTo>
                  <a:pt x="112613" y="180181"/>
                </a:lnTo>
                <a:close/>
              </a:path>
            </a:pathLst>
          </a:custGeom>
          <a:solidFill>
            <a:schemeClr val="accent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0"/>
              <a:cs typeface="ＭＳ Ｐゴシック" charset="0"/>
            </a:endParaRPr>
          </a:p>
        </p:txBody>
      </p:sp>
      <p:sp>
        <p:nvSpPr>
          <p:cNvPr id="19" name="Line 21"/>
          <p:cNvSpPr>
            <a:spLocks noChangeShapeType="1"/>
          </p:cNvSpPr>
          <p:nvPr/>
        </p:nvSpPr>
        <p:spPr bwMode="auto">
          <a:xfrm flipV="1">
            <a:off x="3132138" y="1773238"/>
            <a:ext cx="3095625" cy="12954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0"/>
              <a:cs typeface="ＭＳ Ｐゴシック" charset="0"/>
            </a:endParaRPr>
          </a:p>
        </p:txBody>
      </p:sp>
      <p:sp>
        <p:nvSpPr>
          <p:cNvPr id="21" name="Line 21"/>
          <p:cNvSpPr>
            <a:spLocks noChangeShapeType="1"/>
          </p:cNvSpPr>
          <p:nvPr/>
        </p:nvSpPr>
        <p:spPr bwMode="auto">
          <a:xfrm>
            <a:off x="2484438" y="1700213"/>
            <a:ext cx="5256212" cy="4321175"/>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0"/>
              <a:cs typeface="ＭＳ Ｐゴシック" charset="0"/>
            </a:endParaRPr>
          </a:p>
        </p:txBody>
      </p:sp>
      <p:sp>
        <p:nvSpPr>
          <p:cNvPr id="23" name="Line 21"/>
          <p:cNvSpPr>
            <a:spLocks noChangeShapeType="1"/>
          </p:cNvSpPr>
          <p:nvPr/>
        </p:nvSpPr>
        <p:spPr bwMode="auto">
          <a:xfrm flipV="1">
            <a:off x="3284538" y="4005263"/>
            <a:ext cx="1574800" cy="1008062"/>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0"/>
              <a:cs typeface="ＭＳ Ｐゴシック" charset="0"/>
            </a:endParaRPr>
          </a:p>
        </p:txBody>
      </p:sp>
      <p:sp>
        <p:nvSpPr>
          <p:cNvPr id="29" name="WordArt 14"/>
          <p:cNvSpPr>
            <a:spLocks noChangeArrowheads="1" noChangeShapeType="1" noTextEdit="1"/>
          </p:cNvSpPr>
          <p:nvPr/>
        </p:nvSpPr>
        <p:spPr bwMode="auto">
          <a:xfrm rot="-1380046">
            <a:off x="1997075" y="473075"/>
            <a:ext cx="4294188" cy="1327150"/>
          </a:xfrm>
          <a:prstGeom prst="rect">
            <a:avLst/>
          </a:prstGeom>
        </p:spPr>
        <p:txBody>
          <a:bodyPr wrap="none" fromWordArt="1">
            <a:prstTxWarp prst="textFadeUp">
              <a:avLst>
                <a:gd name="adj" fmla="val 9991"/>
              </a:avLst>
            </a:prstTxWarp>
          </a:bodyPr>
          <a:lstStyle/>
          <a:p>
            <a:pPr algn="ctr" defTabSz="914400" eaLnBrk="0" fontAlgn="base" hangingPunct="0">
              <a:spcBef>
                <a:spcPct val="0"/>
              </a:spcBef>
              <a:spcAft>
                <a:spcPct val="0"/>
              </a:spcAft>
              <a:defRPr/>
            </a:pPr>
            <a:r>
              <a:rPr lang="zh-TW" altLang="en-US" sz="3600" kern="10" dirty="0">
                <a:ln w="12700">
                  <a:solidFill>
                    <a:srgbClr val="B2B2B2"/>
                  </a:solidFill>
                  <a:round/>
                  <a:headEnd/>
                  <a:tailEnd/>
                </a:ln>
                <a:solidFill>
                  <a:srgbClr val="FFFFFF"/>
                </a:solidFill>
                <a:effectLst>
                  <a:glow rad="101600">
                    <a:srgbClr val="000000"/>
                  </a:glow>
                </a:effectLst>
                <a:latin typeface="Arial Black"/>
                <a:ea typeface="Arial Black"/>
                <a:cs typeface="Arial Black"/>
              </a:rPr>
              <a:t>周期性的归纳</a:t>
            </a:r>
            <a:endParaRPr lang="en-US" sz="3600" kern="10" dirty="0">
              <a:ln w="12700">
                <a:solidFill>
                  <a:srgbClr val="B2B2B2"/>
                </a:solidFill>
                <a:round/>
                <a:headEnd/>
                <a:tailEnd/>
              </a:ln>
              <a:solidFill>
                <a:srgbClr val="FFFFFF"/>
              </a:solidFill>
              <a:effectLst>
                <a:glow rad="101600">
                  <a:srgbClr val="000000"/>
                </a:glow>
              </a:effectLst>
              <a:latin typeface="Arial Black"/>
              <a:ea typeface="Arial Black"/>
              <a:cs typeface="Arial Black"/>
            </a:endParaRPr>
          </a:p>
        </p:txBody>
      </p:sp>
    </p:spTree>
    <p:extLst>
      <p:ext uri="{BB962C8B-B14F-4D97-AF65-F5344CB8AC3E}">
        <p14:creationId xmlns:p14="http://schemas.microsoft.com/office/powerpoint/2010/main" val="260058560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6126"/>
                                        </p:tgtEl>
                                        <p:attrNameLst>
                                          <p:attrName>style.visibility</p:attrName>
                                        </p:attrNameLst>
                                      </p:cBhvr>
                                      <p:to>
                                        <p:strVal val="visible"/>
                                      </p:to>
                                    </p:set>
                                    <p:anim calcmode="lin" valueType="num">
                                      <p:cBhvr>
                                        <p:cTn id="7" dur="500" fill="hold"/>
                                        <p:tgtEl>
                                          <p:spTgt spid="346126"/>
                                        </p:tgtEl>
                                        <p:attrNameLst>
                                          <p:attrName>ppt_w</p:attrName>
                                        </p:attrNameLst>
                                      </p:cBhvr>
                                      <p:tavLst>
                                        <p:tav tm="0">
                                          <p:val>
                                            <p:fltVal val="0"/>
                                          </p:val>
                                        </p:tav>
                                        <p:tav tm="100000">
                                          <p:val>
                                            <p:strVal val="#ppt_w"/>
                                          </p:val>
                                        </p:tav>
                                      </p:tavLst>
                                    </p:anim>
                                    <p:anim calcmode="lin" valueType="num">
                                      <p:cBhvr>
                                        <p:cTn id="8" dur="500" fill="hold"/>
                                        <p:tgtEl>
                                          <p:spTgt spid="3461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nodeType="afterGroup">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61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61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61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346126" grpId="0" animBg="1"/>
      <p:bldP spid="24" grpId="0"/>
      <p:bldP spid="25" grpId="0"/>
      <p:bldP spid="26" grpId="0" animBg="1"/>
      <p:bldP spid="27" grpId="0"/>
      <p:bldP spid="28" grpId="0"/>
      <p:bldP spid="2"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09" name="Picture 2" descr="mending_your_broken_he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7"/>
              </a:srgbClr>
            </a:outerShdw>
          </a:effectLst>
        </p:spPr>
        <p:txBody>
          <a:bodyPr/>
          <a:lstStyle/>
          <a:p>
            <a:pPr eaLnBrk="1" hangingPunct="1"/>
            <a:r>
              <a:rPr lang="zh-CN" altLang="en-US" sz="4000" b="1" i="1">
                <a:solidFill>
                  <a:schemeClr val="bg1"/>
                </a:solidFill>
                <a:latin typeface="SimHei" charset="0"/>
                <a:ea typeface="MS PGothic" charset="0"/>
                <a:cs typeface="SimHei" charset="0"/>
              </a:rPr>
              <a:t>如何</a:t>
            </a:r>
            <a:r>
              <a:rPr lang="zh-CN" altLang="en-US" sz="4000" b="1">
                <a:solidFill>
                  <a:schemeClr val="bg1"/>
                </a:solidFill>
                <a:latin typeface="SimHei" charset="0"/>
                <a:ea typeface="MS PGothic" charset="0"/>
                <a:cs typeface="SimHei" charset="0"/>
              </a:rPr>
              <a:t>正确地</a:t>
            </a:r>
            <a:r>
              <a:rPr lang="zh-CN" altLang="en-US" sz="4000" b="1">
                <a:solidFill>
                  <a:srgbClr val="FFFF00"/>
                </a:solidFill>
                <a:latin typeface="SimHei" charset="0"/>
                <a:ea typeface="MS PGothic" charset="0"/>
                <a:cs typeface="SimHei" charset="0"/>
              </a:rPr>
              <a:t>挽回</a:t>
            </a:r>
            <a:r>
              <a:rPr lang="zh-CN" altLang="en-US" sz="4000" b="1">
                <a:solidFill>
                  <a:schemeClr val="bg1"/>
                </a:solidFill>
                <a:latin typeface="SimHei" charset="0"/>
                <a:ea typeface="MS PGothic" charset="0"/>
                <a:cs typeface="SimHei" charset="0"/>
              </a:rPr>
              <a:t>犯罪的基督徒</a:t>
            </a:r>
            <a:r>
              <a:rPr lang="en-US" altLang="zh-CN" sz="4000" b="1">
                <a:solidFill>
                  <a:schemeClr val="bg1"/>
                </a:solidFill>
                <a:latin typeface="SimHei" charset="0"/>
                <a:ea typeface="MS PGothic" charset="0"/>
                <a:cs typeface="SimHei" charset="0"/>
              </a:rPr>
              <a:t>?</a:t>
            </a:r>
            <a:endParaRPr lang="en-US" sz="3600">
              <a:solidFill>
                <a:schemeClr val="tx1"/>
              </a:solidFill>
              <a:latin typeface="SimHei" charset="0"/>
              <a:ea typeface="MS PGothic" charset="0"/>
              <a:cs typeface="SimHei"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defTabSz="914400" eaLnBrk="0" fontAlgn="base" hangingPunct="0">
              <a:spcBef>
                <a:spcPct val="0"/>
              </a:spcBef>
              <a:spcAft>
                <a:spcPct val="0"/>
              </a:spcAft>
            </a:pPr>
            <a:endParaRPr lang="zh-CN" altLang="en-US" sz="2400">
              <a:solidFill>
                <a:srgbClr val="000000"/>
              </a:solidFill>
              <a:latin typeface="Times New Roman" charset="0"/>
              <a:ea typeface="MS PGothic" charset="0"/>
              <a:cs typeface="Arial" charset="0"/>
            </a:endParaRPr>
          </a:p>
        </p:txBody>
      </p:sp>
      <p:sp>
        <p:nvSpPr>
          <p:cNvPr id="165895"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fontAlgn="base">
              <a:spcBef>
                <a:spcPct val="0"/>
              </a:spcBef>
              <a:spcAft>
                <a:spcPct val="0"/>
              </a:spcAft>
            </a:pPr>
            <a:r>
              <a:rPr lang="en-US" sz="3600" b="1" i="1">
                <a:solidFill>
                  <a:srgbClr val="FFFFFF"/>
                </a:solidFill>
                <a:latin typeface="SimHei" charset="0"/>
                <a:cs typeface="SimHei" charset="0"/>
              </a:rPr>
              <a:t>我们今天第一个问题</a:t>
            </a:r>
            <a:r>
              <a:rPr lang="en-US" altLang="ja-JP" sz="3600" b="1" i="1">
                <a:solidFill>
                  <a:srgbClr val="FFFFFF"/>
                </a:solidFill>
                <a:latin typeface="SimHei" charset="0"/>
                <a:cs typeface="Arial" charset="0"/>
              </a:rPr>
              <a:t> (15-17</a:t>
            </a:r>
            <a:r>
              <a:rPr lang="en-US" sz="3600" b="1" i="1">
                <a:solidFill>
                  <a:srgbClr val="FFFFFF"/>
                </a:solidFill>
                <a:latin typeface="SimHei" charset="0"/>
                <a:cs typeface="Arial" charset="0"/>
              </a:rPr>
              <a:t>节</a:t>
            </a:r>
            <a:r>
              <a:rPr lang="en-US" altLang="ja-JP" sz="3600" b="1" i="1">
                <a:solidFill>
                  <a:srgbClr val="FFFFFF"/>
                </a:solidFill>
                <a:latin typeface="SimHei" charset="0"/>
                <a:cs typeface="Arial" charset="0"/>
              </a:rPr>
              <a:t>)</a:t>
            </a:r>
            <a:endParaRPr lang="en-US" altLang="zh-CN" sz="3200">
              <a:solidFill>
                <a:srgbClr val="000000"/>
              </a:solidFill>
              <a:latin typeface="SimHei" charset="0"/>
              <a:cs typeface="Arial" charset="0"/>
            </a:endParaRPr>
          </a:p>
        </p:txBody>
      </p:sp>
    </p:spTree>
    <p:extLst>
      <p:ext uri="{BB962C8B-B14F-4D97-AF65-F5344CB8AC3E}">
        <p14:creationId xmlns:p14="http://schemas.microsoft.com/office/powerpoint/2010/main" val="1914169851"/>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defTabSz="914400" eaLnBrk="0" fontAlgn="base" hangingPunct="0">
              <a:spcBef>
                <a:spcPct val="0"/>
              </a:spcBef>
              <a:spcAft>
                <a:spcPct val="0"/>
              </a:spcAft>
            </a:pPr>
            <a:endParaRPr lang="zh-CN" altLang="en-US" sz="2400">
              <a:solidFill>
                <a:srgbClr val="000000"/>
              </a:solidFill>
              <a:latin typeface="Arial" charset="0"/>
              <a:ea typeface="MS PGothic" charset="0"/>
              <a:cs typeface="Arial" charset="0"/>
            </a:endParaRPr>
          </a:p>
        </p:txBody>
      </p:sp>
      <p:sp>
        <p:nvSpPr>
          <p:cNvPr id="328706" name="Rectangle 2"/>
          <p:cNvSpPr>
            <a:spLocks noGrp="1" noChangeArrowheads="1"/>
          </p:cNvSpPr>
          <p:nvPr>
            <p:ph type="title" idx="4294967295"/>
          </p:nvPr>
        </p:nvSpPr>
        <p:spPr>
          <a:xfrm>
            <a:off x="1066800" y="381000"/>
            <a:ext cx="3360738" cy="4848225"/>
          </a:xfrm>
        </p:spPr>
        <p:txBody>
          <a:bodyPr/>
          <a:lstStyle/>
          <a:p>
            <a:pPr eaLnBrk="1" hangingPunct="1"/>
            <a:r>
              <a:rPr lang="en-US" altLang="zh-CN" b="1">
                <a:latin typeface="Arial" charset="0"/>
                <a:ea typeface="MS PGothic" charset="0"/>
              </a:rPr>
              <a:t>The Point of Verses 15-17</a:t>
            </a:r>
            <a:endParaRPr lang="en-US" altLang="zh-CN">
              <a:latin typeface="Arial" charset="0"/>
              <a:ea typeface="MS PGothic" charset="0"/>
            </a:endParaRPr>
          </a:p>
        </p:txBody>
      </p:sp>
      <p:pic>
        <p:nvPicPr>
          <p:cNvPr id="328707" name="Picture 1" descr="reconcili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528" y="836712"/>
            <a:ext cx="6570285"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48" name="Text Box 3"/>
          <p:cNvSpPr txBox="1">
            <a:spLocks noChangeArrowheads="1"/>
          </p:cNvSpPr>
          <p:nvPr/>
        </p:nvSpPr>
        <p:spPr bwMode="auto">
          <a:xfrm>
            <a:off x="5508104" y="163513"/>
            <a:ext cx="3419996" cy="6740307"/>
          </a:xfrm>
          <a:prstGeom prst="rect">
            <a:avLst/>
          </a:prstGeom>
          <a:noFill/>
          <a:ln w="9525">
            <a:noFill/>
            <a:miter lim="800000"/>
            <a:headEnd/>
            <a:tailEnd/>
          </a:ln>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defTabSz="914400" eaLnBrk="0" fontAlgn="base" hangingPunct="0">
              <a:spcBef>
                <a:spcPct val="0"/>
              </a:spcBef>
              <a:spcAft>
                <a:spcPct val="0"/>
              </a:spcAft>
            </a:pPr>
            <a:r>
              <a:rPr lang="en-US" altLang="zh-CN" sz="4800" b="1" dirty="0">
                <a:solidFill>
                  <a:srgbClr val="000000"/>
                </a:solidFill>
                <a:effectLst>
                  <a:outerShdw blurRad="38100" dist="38100" dir="2700000" algn="tl">
                    <a:srgbClr val="DDDDDD"/>
                  </a:outerShdw>
                </a:effectLst>
                <a:latin typeface="SimHei" charset="0"/>
                <a:cs typeface="SimHei" charset="0"/>
              </a:rPr>
              <a:t>I.</a:t>
            </a:r>
            <a:r>
              <a:rPr lang="zh-CN" altLang="en-US" sz="4800" b="1" dirty="0">
                <a:solidFill>
                  <a:srgbClr val="000000"/>
                </a:solidFill>
                <a:effectLst>
                  <a:outerShdw blurRad="38100" dist="38100" dir="2700000" algn="tl">
                    <a:srgbClr val="DDDDDD"/>
                  </a:outerShdw>
                </a:effectLst>
                <a:latin typeface="SimHei" charset="0"/>
                <a:cs typeface="SimHei" charset="0"/>
              </a:rPr>
              <a:t>神教导我们挽回一位</a:t>
            </a:r>
            <a:r>
              <a:rPr lang="en-US" altLang="zh-CN" sz="4800" b="1" dirty="0">
                <a:solidFill>
                  <a:srgbClr val="000000"/>
                </a:solidFill>
                <a:effectLst>
                  <a:outerShdw blurRad="38100" dist="38100" dir="2700000" algn="tl">
                    <a:srgbClr val="DDDDDD"/>
                  </a:outerShdw>
                </a:effectLst>
                <a:latin typeface="SimHei" charset="0"/>
                <a:cs typeface="SimHei" charset="0"/>
              </a:rPr>
              <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犯罪跌倒</a:t>
            </a:r>
            <a:r>
              <a:rPr lang="en-US" altLang="zh-CN" sz="4800" b="1" dirty="0">
                <a:solidFill>
                  <a:srgbClr val="000000"/>
                </a:solidFill>
                <a:effectLst>
                  <a:outerShdw blurRad="38100" dist="38100" dir="2700000" algn="tl">
                    <a:srgbClr val="DDDDDD"/>
                  </a:outerShdw>
                </a:effectLst>
                <a:latin typeface="SimHei" charset="0"/>
                <a:cs typeface="SimHei" charset="0"/>
              </a:rPr>
              <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的基督徒</a:t>
            </a:r>
            <a:r>
              <a:rPr lang="en-US" altLang="zh-CN" sz="4800" b="1" dirty="0">
                <a:solidFill>
                  <a:srgbClr val="000000"/>
                </a:solidFill>
                <a:effectLst>
                  <a:outerShdw blurRad="38100" dist="38100" dir="2700000" algn="tl">
                    <a:srgbClr val="DDDDDD"/>
                  </a:outerShdw>
                </a:effectLst>
                <a:latin typeface="SimHei" charset="0"/>
                <a:cs typeface="SimHei" charset="0"/>
              </a:rPr>
              <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的方法是</a:t>
            </a:r>
            <a:r>
              <a:rPr lang="en-US" altLang="zh-CN" sz="4800" b="1" dirty="0">
                <a:solidFill>
                  <a:srgbClr val="000000"/>
                </a:solidFill>
                <a:effectLst>
                  <a:outerShdw blurRad="38100" dist="38100" dir="2700000" algn="tl">
                    <a:srgbClr val="DDDDDD"/>
                  </a:outerShdw>
                </a:effectLst>
                <a:latin typeface="SimHei" charset="0"/>
                <a:cs typeface="SimHei" charset="0"/>
              </a:rPr>
              <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尽量</a:t>
            </a:r>
            <a:r>
              <a:rPr lang="zh-CN" altLang="en-US" sz="4800" b="1" dirty="0">
                <a:solidFill>
                  <a:srgbClr val="C00000"/>
                </a:solidFill>
                <a:effectLst>
                  <a:outerShdw blurRad="38100" dist="38100" dir="2700000" algn="tl">
                    <a:srgbClr val="DDDDDD"/>
                  </a:outerShdw>
                </a:effectLst>
                <a:latin typeface="SimHei" charset="0"/>
                <a:cs typeface="SimHei" charset="0"/>
              </a:rPr>
              <a:t>私底下</a:t>
            </a:r>
            <a:r>
              <a:rPr lang="en-US" altLang="zh-CN" sz="4800" b="1" dirty="0">
                <a:solidFill>
                  <a:srgbClr val="C00000"/>
                </a:solidFill>
                <a:effectLst>
                  <a:outerShdw blurRad="38100" dist="38100" dir="2700000" algn="tl">
                    <a:srgbClr val="DDDDDD"/>
                  </a:outerShdw>
                </a:effectLst>
                <a:latin typeface="SimHei" charset="0"/>
                <a:cs typeface="SimHei" charset="0"/>
              </a:rPr>
              <a:t/>
            </a:r>
            <a:br>
              <a:rPr lang="en-US" altLang="zh-CN" sz="4800" b="1" dirty="0">
                <a:solidFill>
                  <a:srgbClr val="C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进行</a:t>
            </a:r>
            <a:r>
              <a:rPr lang="en-US" altLang="zh-CN" sz="4800" b="1" dirty="0">
                <a:solidFill>
                  <a:srgbClr val="000000"/>
                </a:solidFill>
                <a:effectLst>
                  <a:outerShdw blurRad="38100" dist="38100" dir="2700000" algn="tl">
                    <a:srgbClr val="DDDDDD"/>
                  </a:outerShdw>
                </a:effectLst>
                <a:latin typeface="SimHei" charset="0"/>
                <a:cs typeface="SimHei" charset="0"/>
              </a:rPr>
              <a:t/>
            </a:r>
            <a:br>
              <a:rPr lang="en-US" altLang="zh-CN" sz="4800" b="1" dirty="0">
                <a:solidFill>
                  <a:srgbClr val="000000"/>
                </a:solidFill>
                <a:effectLst>
                  <a:outerShdw blurRad="38100" dist="38100" dir="2700000" algn="tl">
                    <a:srgbClr val="DDDDDD"/>
                  </a:outerShdw>
                </a:effectLst>
                <a:latin typeface="SimHei" charset="0"/>
                <a:cs typeface="SimHei" charset="0"/>
              </a:rPr>
            </a:br>
            <a:r>
              <a:rPr lang="en-US" altLang="ja-JP" sz="4800" b="1" dirty="0">
                <a:solidFill>
                  <a:srgbClr val="000000"/>
                </a:solidFill>
                <a:effectLst>
                  <a:outerShdw blurRad="38100" dist="38100" dir="2700000" algn="tl">
                    <a:srgbClr val="DDDDDD"/>
                  </a:outerShdw>
                </a:effectLst>
                <a:latin typeface="SimHei" charset="0"/>
                <a:cs typeface="SimHei" charset="0"/>
              </a:rPr>
              <a:t>(15-17)</a:t>
            </a:r>
            <a:r>
              <a:rPr lang="en-US" altLang="ja-JP" sz="4000" b="1" dirty="0">
                <a:solidFill>
                  <a:srgbClr val="000000"/>
                </a:solidFill>
                <a:effectLst>
                  <a:outerShdw blurRad="38100" dist="38100" dir="2700000" algn="tl">
                    <a:srgbClr val="DDDDDD"/>
                  </a:outerShdw>
                </a:effectLst>
                <a:latin typeface="SimHei" charset="0"/>
                <a:cs typeface="SimHei" charset="0"/>
              </a:rPr>
              <a:t> </a:t>
            </a:r>
            <a:endParaRPr lang="en-US" altLang="zh-CN" sz="4000" b="1" dirty="0">
              <a:solidFill>
                <a:srgbClr val="000000"/>
              </a:solidFill>
              <a:effectLst>
                <a:outerShdw blurRad="38100" dist="38100" dir="2700000" algn="tl">
                  <a:srgbClr val="DDDDDD"/>
                </a:outerShdw>
              </a:effectLst>
              <a:latin typeface="SimHei" charset="0"/>
              <a:cs typeface="SimHei" charset="0"/>
            </a:endParaRPr>
          </a:p>
        </p:txBody>
      </p:sp>
    </p:spTree>
    <p:extLst>
      <p:ext uri="{BB962C8B-B14F-4D97-AF65-F5344CB8AC3E}">
        <p14:creationId xmlns:p14="http://schemas.microsoft.com/office/powerpoint/2010/main" val="4277944358"/>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4" name="WordArt 4"/>
          <p:cNvSpPr>
            <a:spLocks noChangeArrowheads="1" noChangeShapeType="1" noTextEdit="1"/>
          </p:cNvSpPr>
          <p:nvPr/>
        </p:nvSpPr>
        <p:spPr bwMode="auto">
          <a:xfrm>
            <a:off x="990600" y="1219200"/>
            <a:ext cx="7772400" cy="4572000"/>
          </a:xfrm>
          <a:prstGeom prst="rect">
            <a:avLst/>
          </a:prstGeom>
        </p:spPr>
        <p:txBody>
          <a:bodyPr wrap="none" fromWordArt="1">
            <a:prstTxWarp prst="textSlantUp">
              <a:avLst>
                <a:gd name="adj" fmla="val 32056"/>
              </a:avLst>
            </a:prstTxWarp>
          </a:bodyPr>
          <a:lstStyle/>
          <a:p>
            <a:pPr algn="ctr" defTabSz="914400" eaLnBrk="0" fontAlgn="base" hangingPunct="0">
              <a:spcBef>
                <a:spcPct val="0"/>
              </a:spcBef>
              <a:spcAft>
                <a:spcPct val="0"/>
              </a:spcAft>
            </a:pPr>
            <a:r>
              <a:rPr lang="en-US" sz="3600" kern="10">
                <a:ln w="9525">
                  <a:solidFill>
                    <a:srgbClr val="CC99FF"/>
                  </a:solidFill>
                  <a:round/>
                  <a:headEnd/>
                  <a:tailEnd/>
                </a:ln>
                <a:solidFill>
                  <a:srgbClr val="FFFFFF"/>
                </a:solidFill>
                <a:effectLst>
                  <a:outerShdw blurRad="63500" dist="53882" dir="2700000" algn="ctr" rotWithShape="0">
                    <a:srgbClr val="9999FF">
                      <a:alpha val="74997"/>
                    </a:srgbClr>
                  </a:outerShdw>
                </a:effectLst>
                <a:latin typeface="SimHei"/>
                <a:ea typeface="SimHei"/>
                <a:cs typeface="SimHei"/>
              </a:rPr>
              <a:t>挽回！</a:t>
            </a:r>
          </a:p>
        </p:txBody>
      </p:sp>
      <p:sp>
        <p:nvSpPr>
          <p:cNvPr id="1070085" name="Rectangle 5"/>
          <p:cNvSpPr>
            <a:spLocks noChangeArrowheads="1"/>
          </p:cNvSpPr>
          <p:nvPr/>
        </p:nvSpPr>
        <p:spPr bwMode="auto">
          <a:xfrm>
            <a:off x="250825" y="333375"/>
            <a:ext cx="5867400" cy="1066800"/>
          </a:xfrm>
          <a:prstGeom prst="rect">
            <a:avLst/>
          </a:prstGeom>
          <a:noFill/>
          <a:ln>
            <a:noFill/>
          </a:ln>
          <a:effectLst>
            <a:outerShdw dist="35921" dir="2700000" algn="ctr"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fontAlgn="base">
              <a:spcBef>
                <a:spcPct val="0"/>
              </a:spcBef>
              <a:spcAft>
                <a:spcPct val="0"/>
              </a:spcAft>
            </a:pPr>
            <a:r>
              <a:rPr lang="zh-CN" altLang="en-US" sz="7200" b="1">
                <a:solidFill>
                  <a:srgbClr val="1F0769"/>
                </a:solidFill>
                <a:effectLst>
                  <a:outerShdw blurRad="38100" dist="38100" dir="2700000" algn="tl">
                    <a:srgbClr val="000000"/>
                  </a:outerShdw>
                </a:effectLst>
                <a:latin typeface="SimHei" charset="0"/>
                <a:ea typeface="MS PGothic" charset="0"/>
                <a:cs typeface="SimHei" charset="0"/>
              </a:rPr>
              <a:t>我们的目标：</a:t>
            </a:r>
          </a:p>
        </p:txBody>
      </p:sp>
    </p:spTree>
    <p:extLst>
      <p:ext uri="{BB962C8B-B14F-4D97-AF65-F5344CB8AC3E}">
        <p14:creationId xmlns:p14="http://schemas.microsoft.com/office/powerpoint/2010/main" val="2272283777"/>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ctrTitle"/>
          </p:nvPr>
        </p:nvSpPr>
        <p:spPr>
          <a:xfrm>
            <a:off x="0" y="152400"/>
            <a:ext cx="8077200" cy="1828800"/>
          </a:xfrm>
        </p:spPr>
        <p:txBody>
          <a:bodyPr/>
          <a:lstStyle/>
          <a:p>
            <a:pPr eaLnBrk="1" hangingPunct="1"/>
            <a:r>
              <a:rPr lang="zh-CN" altLang="en-US" sz="6000">
                <a:latin typeface="SimHei" charset="0"/>
                <a:ea typeface="MS PGothic" charset="0"/>
                <a:cs typeface="SimHei" charset="0"/>
              </a:rPr>
              <a:t>神挽回的</a:t>
            </a:r>
            <a:r>
              <a:rPr lang="en-US" altLang="zh-CN" sz="6000">
                <a:latin typeface="SimHei" charset="0"/>
                <a:ea typeface="MS PGothic" charset="0"/>
                <a:cs typeface="SimHei" charset="0"/>
              </a:rPr>
              <a:t/>
            </a:r>
            <a:br>
              <a:rPr lang="en-US" altLang="zh-CN" sz="6000">
                <a:latin typeface="SimHei" charset="0"/>
                <a:ea typeface="MS PGothic" charset="0"/>
                <a:cs typeface="SimHei" charset="0"/>
              </a:rPr>
            </a:br>
            <a:r>
              <a:rPr lang="zh-CN" altLang="en-US" sz="6000">
                <a:latin typeface="SimHei" charset="0"/>
                <a:ea typeface="MS PGothic" charset="0"/>
                <a:cs typeface="SimHei" charset="0"/>
              </a:rPr>
              <a:t>四个步骤：</a:t>
            </a:r>
          </a:p>
        </p:txBody>
      </p:sp>
      <p:sp>
        <p:nvSpPr>
          <p:cNvPr id="334850"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algn="ctr" defTabSz="914400" eaLnBrk="0" fontAlgn="base" hangingPunct="0">
              <a:spcBef>
                <a:spcPct val="0"/>
              </a:spcBef>
              <a:spcAft>
                <a:spcPct val="0"/>
              </a:spcAft>
            </a:pPr>
            <a:endParaRPr lang="zh-CN" altLang="en-US" sz="2400">
              <a:solidFill>
                <a:srgbClr val="000000"/>
              </a:solidFill>
              <a:latin typeface="Arial" charset="0"/>
              <a:ea typeface="MS PGothic" charset="0"/>
              <a:cs typeface="MS PGothic" charset="0"/>
            </a:endParaRPr>
          </a:p>
        </p:txBody>
      </p:sp>
      <p:sp>
        <p:nvSpPr>
          <p:cNvPr id="1075208" name="Text Box 8"/>
          <p:cNvSpPr txBox="1">
            <a:spLocks noChangeArrowheads="1"/>
          </p:cNvSpPr>
          <p:nvPr/>
        </p:nvSpPr>
        <p:spPr bwMode="auto">
          <a:xfrm>
            <a:off x="1676400" y="2947988"/>
            <a:ext cx="438150" cy="641350"/>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defRPr/>
            </a:pPr>
            <a:r>
              <a:rPr lang="en-US" altLang="zh-CN" sz="3600" b="1" smtClean="0">
                <a:solidFill>
                  <a:srgbClr val="FFFFFF"/>
                </a:solidFill>
                <a:effectLst>
                  <a:outerShdw blurRad="38100" dist="38100" dir="2700000" algn="tl">
                    <a:srgbClr val="DDDDDD"/>
                  </a:outerShdw>
                </a:effectLst>
              </a:rPr>
              <a:t>1</a:t>
            </a:r>
          </a:p>
        </p:txBody>
      </p:sp>
      <p:sp>
        <p:nvSpPr>
          <p:cNvPr id="1075209" name="Text Box 9"/>
          <p:cNvSpPr txBox="1">
            <a:spLocks noChangeArrowheads="1"/>
          </p:cNvSpPr>
          <p:nvPr/>
        </p:nvSpPr>
        <p:spPr bwMode="auto">
          <a:xfrm>
            <a:off x="2751138" y="2414588"/>
            <a:ext cx="933450" cy="1708150"/>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defRPr/>
            </a:pPr>
            <a:r>
              <a:rPr lang="en-US" altLang="zh-CN" sz="10600" b="1" smtClean="0">
                <a:solidFill>
                  <a:srgbClr val="FFFFFF"/>
                </a:solidFill>
                <a:effectLst>
                  <a:outerShdw blurRad="38100" dist="38100" dir="2700000" algn="tl">
                    <a:srgbClr val="DDDDDD"/>
                  </a:outerShdw>
                </a:effectLst>
              </a:rPr>
              <a:t>2</a:t>
            </a:r>
          </a:p>
        </p:txBody>
      </p:sp>
      <p:sp>
        <p:nvSpPr>
          <p:cNvPr id="1075211" name="Text Box 11"/>
          <p:cNvSpPr txBox="1">
            <a:spLocks noChangeArrowheads="1"/>
          </p:cNvSpPr>
          <p:nvPr/>
        </p:nvSpPr>
        <p:spPr bwMode="auto">
          <a:xfrm>
            <a:off x="4321175" y="1782763"/>
            <a:ext cx="1519238" cy="2971800"/>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defRPr/>
            </a:pPr>
            <a:r>
              <a:rPr lang="en-US" altLang="zh-CN" sz="18900" b="1" smtClean="0">
                <a:solidFill>
                  <a:srgbClr val="FFFFFF"/>
                </a:solidFill>
                <a:effectLst>
                  <a:outerShdw blurRad="38100" dist="38100" dir="2700000" algn="tl">
                    <a:srgbClr val="DDDDDD"/>
                  </a:outerShdw>
                </a:effectLst>
              </a:rPr>
              <a:t>3</a:t>
            </a:r>
          </a:p>
        </p:txBody>
      </p:sp>
      <p:sp>
        <p:nvSpPr>
          <p:cNvPr id="1075212" name="Text Box 12"/>
          <p:cNvSpPr txBox="1">
            <a:spLocks noChangeArrowheads="1"/>
          </p:cNvSpPr>
          <p:nvPr/>
        </p:nvSpPr>
        <p:spPr bwMode="auto">
          <a:xfrm>
            <a:off x="6477000" y="898525"/>
            <a:ext cx="2338388" cy="4740275"/>
          </a:xfrm>
          <a:prstGeom prst="rect">
            <a:avLst/>
          </a:prstGeom>
          <a:noFill/>
          <a:ln>
            <a:noFill/>
          </a:ln>
          <a:effectLs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defRPr/>
            </a:pPr>
            <a:r>
              <a:rPr lang="en-US" altLang="zh-CN" sz="30500" b="1" smtClean="0">
                <a:solidFill>
                  <a:srgbClr val="FFFFFF"/>
                </a:solidFill>
                <a:effectLst>
                  <a:outerShdw blurRad="38100" dist="38100" dir="2700000" algn="tl">
                    <a:srgbClr val="DDDDDD"/>
                  </a:outerShdw>
                </a:effectLst>
              </a:rPr>
              <a:t>4</a:t>
            </a:r>
          </a:p>
        </p:txBody>
      </p:sp>
      <p:sp>
        <p:nvSpPr>
          <p:cNvPr id="334855" name="Rectangle 13"/>
          <p:cNvSpPr>
            <a:spLocks noChangeArrowheads="1"/>
          </p:cNvSpPr>
          <p:nvPr/>
        </p:nvSpPr>
        <p:spPr bwMode="auto">
          <a:xfrm>
            <a:off x="0" y="5029200"/>
            <a:ext cx="8077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914400" fontAlgn="base">
              <a:spcBef>
                <a:spcPct val="0"/>
              </a:spcBef>
              <a:spcAft>
                <a:spcPct val="0"/>
              </a:spcAft>
            </a:pPr>
            <a:r>
              <a:rPr lang="en-US" altLang="zh-CN" sz="4800" b="1">
                <a:solidFill>
                  <a:srgbClr val="333399"/>
                </a:solidFill>
                <a:latin typeface="SimHei" charset="0"/>
                <a:ea typeface="MS PGothic" charset="0"/>
                <a:cs typeface="SimHei" charset="0"/>
              </a:rPr>
              <a:t>…</a:t>
            </a:r>
            <a:r>
              <a:rPr lang="zh-CN" altLang="en-US" sz="4800" b="1">
                <a:solidFill>
                  <a:srgbClr val="333399"/>
                </a:solidFill>
                <a:latin typeface="SimHei" charset="0"/>
                <a:ea typeface="MS PGothic" charset="0"/>
                <a:cs typeface="SimHei" charset="0"/>
              </a:rPr>
              <a:t>逐步向更多人透露</a:t>
            </a:r>
          </a:p>
        </p:txBody>
      </p:sp>
    </p:spTree>
    <p:extLst>
      <p:ext uri="{BB962C8B-B14F-4D97-AF65-F5344CB8AC3E}">
        <p14:creationId xmlns:p14="http://schemas.microsoft.com/office/powerpoint/2010/main" val="2034944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3" name="Picture 1" descr="conflicresolu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67813"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7"/>
              </a:srgbClr>
            </a:outerShdw>
          </a:effectLst>
        </p:spPr>
        <p:txBody>
          <a:bodyPr/>
          <a:lstStyle/>
          <a:p>
            <a:pPr eaLnBrk="1" hangingPunct="1"/>
            <a:r>
              <a:rPr lang="zh-CN" altLang="en-US" sz="4000" b="1" i="1">
                <a:solidFill>
                  <a:schemeClr val="bg1"/>
                </a:solidFill>
                <a:latin typeface="SimHei" charset="0"/>
                <a:ea typeface="MS PGothic" charset="0"/>
                <a:cs typeface="SimHei" charset="0"/>
              </a:rPr>
              <a:t>第二个问题的答案在第</a:t>
            </a:r>
            <a:r>
              <a:rPr lang="en-US" altLang="ja-JP" sz="4000" b="1" i="1">
                <a:solidFill>
                  <a:schemeClr val="bg1"/>
                </a:solidFill>
                <a:latin typeface="SimHei" charset="0"/>
                <a:ea typeface="MS PGothic" charset="0"/>
                <a:cs typeface="SimHei" charset="0"/>
              </a:rPr>
              <a:t>18-20</a:t>
            </a:r>
            <a:r>
              <a:rPr lang="zh-CN" altLang="en-US" sz="4000" b="1" i="1">
                <a:solidFill>
                  <a:schemeClr val="bg1"/>
                </a:solidFill>
                <a:latin typeface="SimHei" charset="0"/>
                <a:ea typeface="MS PGothic" charset="0"/>
                <a:cs typeface="SimHei" charset="0"/>
              </a:rPr>
              <a:t>节：</a:t>
            </a:r>
            <a:r>
              <a:rPr lang="en-US" altLang="ja-JP" sz="4000" b="1" i="1">
                <a:solidFill>
                  <a:schemeClr val="bg1"/>
                </a:solidFill>
                <a:latin typeface="SimHei" charset="0"/>
                <a:ea typeface="MS PGothic" charset="0"/>
                <a:cs typeface="SimHei" charset="0"/>
              </a:rPr>
              <a:t/>
            </a:r>
            <a:br>
              <a:rPr lang="en-US" altLang="ja-JP" sz="4000" b="1" i="1">
                <a:solidFill>
                  <a:schemeClr val="bg1"/>
                </a:solidFill>
                <a:latin typeface="SimHei" charset="0"/>
                <a:ea typeface="MS PGothic" charset="0"/>
                <a:cs typeface="SimHei" charset="0"/>
              </a:rPr>
            </a:br>
            <a:r>
              <a:rPr lang="zh-CN" altLang="en-US" sz="4000" b="1" i="1">
                <a:solidFill>
                  <a:srgbClr val="FFFF00"/>
                </a:solidFill>
                <a:latin typeface="SimHei" charset="0"/>
                <a:ea typeface="MS PGothic" charset="0"/>
                <a:cs typeface="SimHei" charset="0"/>
              </a:rPr>
              <a:t>为何</a:t>
            </a:r>
            <a:r>
              <a:rPr lang="zh-CN" altLang="en-US" sz="4000" b="1" i="1">
                <a:solidFill>
                  <a:schemeClr val="bg1"/>
                </a:solidFill>
                <a:latin typeface="SimHei" charset="0"/>
                <a:ea typeface="MS PGothic" charset="0"/>
                <a:cs typeface="SimHei" charset="0"/>
              </a:rPr>
              <a:t>要正确地挽回犯罪跌倒的基督徒？</a:t>
            </a:r>
            <a:endParaRPr lang="zh-CN" altLang="en-US" sz="3600" b="1">
              <a:solidFill>
                <a:schemeClr val="bg1"/>
              </a:solidFill>
              <a:latin typeface="SimHei" charset="0"/>
              <a:ea typeface="MS PGothic" charset="0"/>
              <a:cs typeface="SimHei" charset="0"/>
            </a:endParaRPr>
          </a:p>
        </p:txBody>
      </p:sp>
    </p:spTree>
    <p:extLst>
      <p:ext uri="{BB962C8B-B14F-4D97-AF65-F5344CB8AC3E}">
        <p14:creationId xmlns:p14="http://schemas.microsoft.com/office/powerpoint/2010/main" val="155367857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1" name="Picture 1" descr="unitycooperation1-300x2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42" name="Rectangle 2"/>
          <p:cNvSpPr>
            <a:spLocks noGrp="1" noChangeArrowheads="1"/>
          </p:cNvSpPr>
          <p:nvPr>
            <p:ph type="title" idx="4294967295"/>
          </p:nvPr>
        </p:nvSpPr>
        <p:spPr>
          <a:xfrm>
            <a:off x="2214563" y="1196975"/>
            <a:ext cx="5357812" cy="1895475"/>
          </a:xfrm>
        </p:spPr>
        <p:txBody>
          <a:bodyPr/>
          <a:lstStyle/>
          <a:p>
            <a:pPr algn="ctr" eaLnBrk="1" hangingPunct="1"/>
            <a:r>
              <a:rPr lang="zh-CN" altLang="en-US" sz="4800" b="1">
                <a:latin typeface="SimHei" charset="0"/>
                <a:ea typeface="MS PGothic" charset="0"/>
                <a:cs typeface="SimHei" charset="0"/>
              </a:rPr>
              <a:t>第</a:t>
            </a:r>
            <a:r>
              <a:rPr lang="en-US" altLang="ja-JP" sz="4800" b="1">
                <a:latin typeface="SimHei" charset="0"/>
                <a:ea typeface="MS PGothic" charset="0"/>
                <a:cs typeface="SimHei" charset="0"/>
              </a:rPr>
              <a:t>18-20</a:t>
            </a:r>
            <a:r>
              <a:rPr lang="zh-CN" altLang="en-US" sz="4800" b="1">
                <a:latin typeface="SimHei" charset="0"/>
                <a:ea typeface="MS PGothic" charset="0"/>
                <a:cs typeface="SimHei" charset="0"/>
              </a:rPr>
              <a:t>节的重点：</a:t>
            </a:r>
            <a:endParaRPr lang="zh-CN" altLang="en-US" sz="4800">
              <a:latin typeface="SimHei" charset="0"/>
              <a:ea typeface="MS PGothic" charset="0"/>
              <a:cs typeface="SimHei" charset="0"/>
            </a:endParaRPr>
          </a:p>
        </p:txBody>
      </p:sp>
      <p:sp>
        <p:nvSpPr>
          <p:cNvPr id="1078275" name="Text Box 3"/>
          <p:cNvSpPr txBox="1">
            <a:spLocks noChangeArrowheads="1"/>
          </p:cNvSpPr>
          <p:nvPr/>
        </p:nvSpPr>
        <p:spPr bwMode="auto">
          <a:xfrm>
            <a:off x="1979613" y="3578225"/>
            <a:ext cx="5832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eaLnBrk="0" fontAlgn="base" hangingPunct="0">
              <a:spcBef>
                <a:spcPct val="0"/>
              </a:spcBef>
              <a:spcAft>
                <a:spcPct val="0"/>
              </a:spcAft>
            </a:pPr>
            <a:r>
              <a:rPr lang="en-US" altLang="zh-CN" sz="4800" b="1">
                <a:solidFill>
                  <a:srgbClr val="000000"/>
                </a:solidFill>
                <a:latin typeface="SimHei" charset="0"/>
                <a:cs typeface="SimHei" charset="0"/>
              </a:rPr>
              <a:t>II.</a:t>
            </a:r>
            <a:r>
              <a:rPr lang="zh-CN" altLang="en-US" sz="4800" b="1">
                <a:solidFill>
                  <a:srgbClr val="000000"/>
                </a:solidFill>
                <a:latin typeface="SimHei" charset="0"/>
                <a:cs typeface="SimHei" charset="0"/>
              </a:rPr>
              <a:t>教会的行动</a:t>
            </a:r>
            <a:r>
              <a:rPr lang="en-US" altLang="zh-CN" sz="4800" b="1">
                <a:solidFill>
                  <a:srgbClr val="000000"/>
                </a:solidFill>
                <a:latin typeface="SimHei" charset="0"/>
                <a:cs typeface="SimHei" charset="0"/>
              </a:rPr>
              <a:t/>
            </a:r>
            <a:br>
              <a:rPr lang="en-US" altLang="zh-CN" sz="4800" b="1">
                <a:solidFill>
                  <a:srgbClr val="000000"/>
                </a:solidFill>
                <a:latin typeface="SimHei" charset="0"/>
                <a:cs typeface="SimHei" charset="0"/>
              </a:rPr>
            </a:br>
            <a:r>
              <a:rPr lang="zh-CN" altLang="en-US" sz="4800" b="1">
                <a:solidFill>
                  <a:srgbClr val="000000"/>
                </a:solidFill>
                <a:latin typeface="SimHei" charset="0"/>
                <a:cs typeface="SimHei" charset="0"/>
              </a:rPr>
              <a:t>是神</a:t>
            </a:r>
            <a:r>
              <a:rPr lang="zh-CN" altLang="en-US" sz="4800" b="1">
                <a:solidFill>
                  <a:srgbClr val="7030A0"/>
                </a:solidFill>
                <a:latin typeface="SimHei" charset="0"/>
                <a:cs typeface="SimHei" charset="0"/>
              </a:rPr>
              <a:t>权柄</a:t>
            </a:r>
            <a:r>
              <a:rPr lang="zh-CN" altLang="en-US" sz="4800" b="1">
                <a:solidFill>
                  <a:srgbClr val="000000"/>
                </a:solidFill>
                <a:latin typeface="SimHei" charset="0"/>
                <a:cs typeface="SimHei" charset="0"/>
              </a:rPr>
              <a:t>的延伸！</a:t>
            </a:r>
            <a:r>
              <a:rPr lang="en-US" altLang="ja-JP" b="1">
                <a:solidFill>
                  <a:srgbClr val="000000"/>
                </a:solidFill>
                <a:latin typeface="SimHei" charset="0"/>
                <a:cs typeface="SimHei" charset="0"/>
              </a:rPr>
              <a:t> </a:t>
            </a:r>
            <a:endParaRPr lang="zh-CN" altLang="en-US" b="1">
              <a:solidFill>
                <a:srgbClr val="000000"/>
              </a:solidFill>
              <a:latin typeface="SimHei" charset="0"/>
              <a:cs typeface="SimHei" charset="0"/>
            </a:endParaRPr>
          </a:p>
        </p:txBody>
      </p:sp>
    </p:spTree>
    <p:extLst>
      <p:ext uri="{BB962C8B-B14F-4D97-AF65-F5344CB8AC3E}">
        <p14:creationId xmlns:p14="http://schemas.microsoft.com/office/powerpoint/2010/main" val="81061960"/>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4786" name="Picture 2" descr="matt 18.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484028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87" name="Rectangle 2"/>
          <p:cNvSpPr>
            <a:spLocks noGrp="1" noChangeArrowheads="1"/>
          </p:cNvSpPr>
          <p:nvPr>
            <p:ph type="title"/>
          </p:nvPr>
        </p:nvSpPr>
        <p:spPr>
          <a:xfrm>
            <a:off x="4427538" y="274638"/>
            <a:ext cx="4681537" cy="1066800"/>
          </a:xfrm>
        </p:spPr>
        <p:txBody>
          <a:bodyPr/>
          <a:lstStyle/>
          <a:p>
            <a:pPr eaLnBrk="1" hangingPunct="1"/>
            <a:r>
              <a:rPr lang="zh-CN" altLang="en-US" b="1">
                <a:solidFill>
                  <a:schemeClr val="bg1"/>
                </a:solidFill>
                <a:latin typeface="SimHei" charset="0"/>
                <a:ea typeface="MS PGothic" charset="0"/>
                <a:cs typeface="SimHei" charset="0"/>
              </a:rPr>
              <a:t>马太</a:t>
            </a:r>
            <a:r>
              <a:rPr lang="en-US" altLang="ja-JP" b="1">
                <a:solidFill>
                  <a:schemeClr val="bg1"/>
                </a:solidFill>
                <a:latin typeface="Arial" charset="0"/>
                <a:ea typeface="MS PGothic" charset="0"/>
              </a:rPr>
              <a:t>18:19</a:t>
            </a:r>
            <a:endParaRPr lang="en-US" altLang="zh-CN">
              <a:solidFill>
                <a:schemeClr val="bg1"/>
              </a:solidFill>
              <a:latin typeface="Arial" charset="0"/>
              <a:ea typeface="MS PGothic" charset="0"/>
            </a:endParaRPr>
          </a:p>
        </p:txBody>
      </p:sp>
      <p:sp>
        <p:nvSpPr>
          <p:cNvPr id="374788" name="Rectangle 2"/>
          <p:cNvSpPr txBox="1">
            <a:spLocks noChangeArrowheads="1"/>
          </p:cNvSpPr>
          <p:nvPr/>
        </p:nvSpPr>
        <p:spPr bwMode="auto">
          <a:xfrm>
            <a:off x="4824413" y="1341438"/>
            <a:ext cx="39465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fontAlgn="base">
              <a:spcBef>
                <a:spcPct val="0"/>
              </a:spcBef>
              <a:spcAft>
                <a:spcPct val="0"/>
              </a:spcAft>
            </a:pPr>
            <a:r>
              <a:rPr lang="ja-JP" altLang="en-US" sz="4000">
                <a:solidFill>
                  <a:srgbClr val="FFFFFF"/>
                </a:solidFill>
                <a:latin typeface="SimHei" charset="0"/>
                <a:cs typeface="SimHei" charset="0"/>
              </a:rPr>
              <a:t>“</a:t>
            </a:r>
            <a:r>
              <a:rPr lang="zh-CN" altLang="en-US" sz="4000">
                <a:solidFill>
                  <a:srgbClr val="FFFFFF"/>
                </a:solidFill>
                <a:latin typeface="SimHei" charset="0"/>
                <a:cs typeface="SimHei" charset="0"/>
              </a:rPr>
              <a:t>我又告诉你们，若是你们中间有</a:t>
            </a:r>
            <a:r>
              <a:rPr lang="zh-CN" altLang="en-US" sz="4000">
                <a:solidFill>
                  <a:srgbClr val="FFFF00"/>
                </a:solidFill>
                <a:latin typeface="SimHei" charset="0"/>
                <a:cs typeface="SimHei" charset="0"/>
              </a:rPr>
              <a:t>两个人</a:t>
            </a:r>
            <a:r>
              <a:rPr lang="zh-CN" altLang="en-US" sz="4000">
                <a:solidFill>
                  <a:srgbClr val="FFFFFF"/>
                </a:solidFill>
                <a:latin typeface="SimHei" charset="0"/>
                <a:cs typeface="SimHei" charset="0"/>
              </a:rPr>
              <a:t>在地上，同心合意地求什么事，我在天上的父，必为他们成全。 </a:t>
            </a:r>
            <a:r>
              <a:rPr lang="ja-JP" altLang="en-US" sz="4000">
                <a:solidFill>
                  <a:srgbClr val="FFFFFF"/>
                </a:solidFill>
                <a:latin typeface="SimHei" charset="0"/>
                <a:cs typeface="SimHei" charset="0"/>
              </a:rPr>
              <a:t>”</a:t>
            </a:r>
            <a:r>
              <a:rPr lang="en-US" altLang="ja-JP" sz="4000">
                <a:solidFill>
                  <a:srgbClr val="FFFFFF"/>
                </a:solidFill>
                <a:latin typeface="SimHei" charset="0"/>
                <a:cs typeface="Arial" charset="0"/>
              </a:rPr>
              <a:t> </a:t>
            </a:r>
            <a:br>
              <a:rPr lang="en-US" altLang="ja-JP" sz="4000">
                <a:solidFill>
                  <a:srgbClr val="FFFFFF"/>
                </a:solidFill>
                <a:latin typeface="SimHei" charset="0"/>
                <a:cs typeface="Arial" charset="0"/>
              </a:rPr>
            </a:br>
            <a:r>
              <a:rPr lang="zh-CN" altLang="en-US" sz="3200">
                <a:solidFill>
                  <a:srgbClr val="FFFFFF"/>
                </a:solidFill>
                <a:latin typeface="SimHei" charset="0"/>
                <a:cs typeface="SimHei" charset="0"/>
              </a:rPr>
              <a:t>（和合本）</a:t>
            </a:r>
          </a:p>
        </p:txBody>
      </p:sp>
    </p:spTree>
    <p:extLst>
      <p:ext uri="{BB962C8B-B14F-4D97-AF65-F5344CB8AC3E}">
        <p14:creationId xmlns:p14="http://schemas.microsoft.com/office/powerpoint/2010/main" val="305360019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61938"/>
            <a:ext cx="8382000" cy="685800"/>
          </a:xfrm>
        </p:spPr>
        <p:txBody>
          <a:bodyPr/>
          <a:lstStyle/>
          <a:p>
            <a:r>
              <a:rPr lang="zh-CN" altLang="en-US" sz="4000">
                <a:latin typeface="Calibri" charset="0"/>
              </a:rPr>
              <a:t>基本步骤</a:t>
            </a:r>
            <a:endParaRPr lang="zh-CN" sz="4000">
              <a:latin typeface="Calibri"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575" y="990600"/>
            <a:ext cx="75152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txBox="1">
            <a:spLocks/>
          </p:cNvSpPr>
          <p:nvPr/>
        </p:nvSpPr>
        <p:spPr bwMode="auto">
          <a:xfrm>
            <a:off x="595313" y="6124575"/>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white"/>
                </a:solidFill>
                <a:latin typeface="Tahoma" charset="0"/>
                <a:cs typeface="Tahoma" charset="0"/>
              </a:rPr>
              <a:t>Duvall &amp; Hays, </a:t>
            </a:r>
            <a:r>
              <a:rPr lang="en-US" altLang="zh-CN">
                <a:solidFill>
                  <a:prstClr val="white"/>
                </a:solidFill>
                <a:latin typeface="Tahoma" charset="0"/>
                <a:cs typeface="Tahoma" charset="0"/>
              </a:rPr>
              <a:t>《</a:t>
            </a:r>
            <a:r>
              <a:rPr lang="zh-CN" altLang="en-US">
                <a:solidFill>
                  <a:prstClr val="white"/>
                </a:solidFill>
                <a:latin typeface="Tahoma" charset="0"/>
                <a:cs typeface="Tahoma" charset="0"/>
              </a:rPr>
              <a:t>抓准神的话</a:t>
            </a:r>
            <a:r>
              <a:rPr lang="en-US" altLang="zh-CN" i="1">
                <a:solidFill>
                  <a:prstClr val="white"/>
                </a:solidFill>
                <a:latin typeface="Tahoma" charset="0"/>
                <a:cs typeface="Tahoma" charset="0"/>
              </a:rPr>
              <a:t>》</a:t>
            </a:r>
            <a:endParaRPr lang="en-US">
              <a:solidFill>
                <a:prstClr val="white"/>
              </a:solidFill>
              <a:latin typeface="Tahoma" charset="0"/>
              <a:cs typeface="Tahoma" charset="0"/>
            </a:endParaRPr>
          </a:p>
        </p:txBody>
      </p:sp>
    </p:spTree>
    <p:extLst>
      <p:ext uri="{BB962C8B-B14F-4D97-AF65-F5344CB8AC3E}">
        <p14:creationId xmlns:p14="http://schemas.microsoft.com/office/powerpoint/2010/main" val="21731039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5" descr="relationships on beach.jpg"/>
          <p:cNvPicPr>
            <a:picLocks noChangeAspect="1"/>
          </p:cNvPicPr>
          <p:nvPr/>
        </p:nvPicPr>
        <p:blipFill>
          <a:blip r:embed="rId4">
            <a:extLst>
              <a:ext uri="{28A0092B-C50C-407E-A947-70E740481C1C}">
                <a14:useLocalDpi xmlns:a14="http://schemas.microsoft.com/office/drawing/2010/main" val="0"/>
              </a:ext>
            </a:extLst>
          </a:blip>
          <a:srcRect r="10922"/>
          <a:stretch>
            <a:fillRect/>
          </a:stretch>
        </p:blipFill>
        <p:spPr bwMode="auto">
          <a:xfrm>
            <a:off x="-252413" y="-26988"/>
            <a:ext cx="9396413" cy="70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7"/>
              </a:schemeClr>
            </a:outerShdw>
          </a:effectLst>
        </p:spPr>
        <p:txBody>
          <a:bodyPr/>
          <a:lstStyle/>
          <a:p>
            <a:pPr eaLnBrk="1" hangingPunct="1"/>
            <a:r>
              <a:rPr lang="zh-CN" altLang="en-US" sz="6600" b="1">
                <a:solidFill>
                  <a:schemeClr val="bg1"/>
                </a:solidFill>
                <a:latin typeface="SimHei" charset="0"/>
                <a:ea typeface="MS PGothic" charset="0"/>
                <a:cs typeface="SimHei" charset="0"/>
              </a:rPr>
              <a:t>为何要执行处分</a:t>
            </a:r>
            <a:r>
              <a:rPr lang="en-US" altLang="ja-JP" sz="6600" b="1">
                <a:solidFill>
                  <a:schemeClr val="bg1"/>
                </a:solidFill>
                <a:latin typeface="SimHei" charset="0"/>
                <a:ea typeface="MS PGothic" charset="0"/>
                <a:cs typeface="SimHei" charset="0"/>
              </a:rPr>
              <a:t>? </a:t>
            </a:r>
            <a:r>
              <a:rPr lang="en-US" altLang="ja-JP" sz="6000" b="1">
                <a:solidFill>
                  <a:schemeClr val="bg1"/>
                </a:solidFill>
                <a:latin typeface="SimHei" charset="0"/>
                <a:ea typeface="MS PGothic" charset="0"/>
                <a:cs typeface="SimHei" charset="0"/>
              </a:rPr>
              <a:t> </a:t>
            </a:r>
            <a:br>
              <a:rPr lang="en-US" altLang="ja-JP" sz="6000" b="1">
                <a:solidFill>
                  <a:schemeClr val="bg1"/>
                </a:solidFill>
                <a:latin typeface="SimHei" charset="0"/>
                <a:ea typeface="MS PGothic" charset="0"/>
                <a:cs typeface="SimHei" charset="0"/>
              </a:rPr>
            </a:br>
            <a:r>
              <a:rPr lang="zh-CN" altLang="en-US" b="1">
                <a:solidFill>
                  <a:schemeClr val="bg1"/>
                </a:solidFill>
                <a:latin typeface="SimHei" charset="0"/>
                <a:ea typeface="MS PGothic" charset="0"/>
                <a:cs typeface="SimHei" charset="0"/>
              </a:rPr>
              <a:t>当我们尝试挽回</a:t>
            </a:r>
            <a:r>
              <a:rPr lang="en-US" altLang="ja-JP" b="1">
                <a:solidFill>
                  <a:schemeClr val="bg1"/>
                </a:solidFill>
                <a:latin typeface="SimHei" charset="0"/>
                <a:ea typeface="MS PGothic" charset="0"/>
                <a:cs typeface="SimHei" charset="0"/>
              </a:rPr>
              <a:t>…</a:t>
            </a:r>
            <a:endParaRPr lang="en-US" altLang="zh-CN" b="1">
              <a:solidFill>
                <a:srgbClr val="FFFFFF"/>
              </a:solidFill>
              <a:latin typeface="Arial" charset="0"/>
              <a:ea typeface="MS PGothic" charset="0"/>
            </a:endParaRPr>
          </a:p>
        </p:txBody>
      </p:sp>
      <p:sp>
        <p:nvSpPr>
          <p:cNvPr id="1082372" name="Text Box 4"/>
          <p:cNvSpPr txBox="1">
            <a:spLocks noChangeArrowheads="1"/>
          </p:cNvSpPr>
          <p:nvPr/>
        </p:nvSpPr>
        <p:spPr bwMode="auto">
          <a:xfrm>
            <a:off x="-152400" y="2438400"/>
            <a:ext cx="3733800" cy="3046413"/>
          </a:xfrm>
          <a:prstGeom prst="rect">
            <a:avLst/>
          </a:prstGeom>
          <a:noFill/>
          <a:ln>
            <a:noFill/>
          </a:ln>
          <a:effectLs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fontAlgn="base">
              <a:spcBef>
                <a:spcPct val="0"/>
              </a:spcBef>
              <a:spcAft>
                <a:spcPct val="0"/>
              </a:spcAft>
            </a:pPr>
            <a:r>
              <a:rPr lang="zh-CN" altLang="en-US" sz="4800" b="1">
                <a:solidFill>
                  <a:srgbClr val="FFFFFF"/>
                </a:solidFill>
                <a:effectLst>
                  <a:outerShdw blurRad="38100" dist="38100" dir="2700000" algn="tl">
                    <a:srgbClr val="DDDDDD"/>
                  </a:outerShdw>
                </a:effectLst>
                <a:latin typeface="SimHei" charset="0"/>
                <a:cs typeface="SimHei" charset="0"/>
              </a:rPr>
              <a:t>我们代</a:t>
            </a:r>
            <a:r>
              <a:rPr lang="zh-CN" altLang="en-US" sz="4800" b="1">
                <a:solidFill>
                  <a:srgbClr val="FFFF00"/>
                </a:solidFill>
                <a:effectLst>
                  <a:outerShdw blurRad="38100" dist="38100" dir="2700000" algn="tl">
                    <a:srgbClr val="DDDDDD"/>
                  </a:outerShdw>
                </a:effectLst>
                <a:latin typeface="SimHei" charset="0"/>
                <a:cs typeface="SimHei" charset="0"/>
              </a:rPr>
              <a:t>父</a:t>
            </a:r>
            <a:r>
              <a:rPr lang="en-US" altLang="zh-CN" sz="4800" b="1">
                <a:solidFill>
                  <a:srgbClr val="FFFF00"/>
                </a:solidFill>
                <a:effectLst>
                  <a:outerShdw blurRad="38100" dist="38100" dir="2700000" algn="tl">
                    <a:srgbClr val="DDDDDD"/>
                  </a:outerShdw>
                </a:effectLst>
                <a:latin typeface="SimHei" charset="0"/>
                <a:cs typeface="Arial" charset="0"/>
              </a:rPr>
              <a:t/>
            </a:r>
            <a:br>
              <a:rPr lang="en-US" altLang="zh-CN" sz="4800" b="1">
                <a:solidFill>
                  <a:srgbClr val="FFFF00"/>
                </a:solidFill>
                <a:effectLst>
                  <a:outerShdw blurRad="38100" dist="38100" dir="2700000" algn="tl">
                    <a:srgbClr val="DDDDDD"/>
                  </a:outerShdw>
                </a:effectLst>
                <a:latin typeface="SimHei" charset="0"/>
                <a:cs typeface="Arial" charset="0"/>
              </a:rPr>
            </a:br>
            <a:r>
              <a:rPr lang="zh-CN" altLang="en-US" sz="4800" b="1">
                <a:solidFill>
                  <a:srgbClr val="FFFFFF"/>
                </a:solidFill>
                <a:effectLst>
                  <a:outerShdw blurRad="38100" dist="38100" dir="2700000" algn="tl">
                    <a:srgbClr val="DDDDDD"/>
                  </a:outerShdw>
                </a:effectLst>
                <a:latin typeface="SimHei" charset="0"/>
                <a:cs typeface="SimHei" charset="0"/>
              </a:rPr>
              <a:t>执行</a:t>
            </a:r>
            <a:r>
              <a:rPr lang="en-US" altLang="zh-CN" sz="4800" b="1">
                <a:solidFill>
                  <a:srgbClr val="FFFFFF"/>
                </a:solidFill>
                <a:effectLst>
                  <a:outerShdw blurRad="38100" dist="38100" dir="2700000" algn="tl">
                    <a:srgbClr val="DDDDDD"/>
                  </a:outerShdw>
                </a:effectLst>
                <a:latin typeface="SimHei" charset="0"/>
                <a:cs typeface="Arial" charset="0"/>
              </a:rPr>
              <a:t/>
            </a:r>
            <a:br>
              <a:rPr lang="en-US" altLang="zh-CN" sz="4800" b="1">
                <a:solidFill>
                  <a:srgbClr val="FFFFFF"/>
                </a:solidFill>
                <a:effectLst>
                  <a:outerShdw blurRad="38100" dist="38100" dir="2700000" algn="tl">
                    <a:srgbClr val="DDDDDD"/>
                  </a:outerShdw>
                </a:effectLst>
                <a:latin typeface="SimHei" charset="0"/>
                <a:cs typeface="Arial" charset="0"/>
              </a:rPr>
            </a:br>
            <a:r>
              <a:rPr lang="en-US" altLang="ja-JP" sz="4800" b="1">
                <a:solidFill>
                  <a:srgbClr val="FFFFFF"/>
                </a:solidFill>
                <a:effectLst>
                  <a:outerShdw blurRad="38100" dist="38100" dir="2700000" algn="tl">
                    <a:srgbClr val="DDDDDD"/>
                  </a:outerShdw>
                </a:effectLst>
                <a:latin typeface="SimHei" charset="0"/>
                <a:cs typeface="Arial" charset="0"/>
              </a:rPr>
              <a:t/>
            </a:r>
            <a:br>
              <a:rPr lang="en-US" altLang="ja-JP" sz="4800" b="1">
                <a:solidFill>
                  <a:srgbClr val="FFFFFF"/>
                </a:solidFill>
                <a:effectLst>
                  <a:outerShdw blurRad="38100" dist="38100" dir="2700000" algn="tl">
                    <a:srgbClr val="DDDDDD"/>
                  </a:outerShdw>
                </a:effectLst>
                <a:latin typeface="SimHei" charset="0"/>
                <a:cs typeface="Arial" charset="0"/>
              </a:rPr>
            </a:br>
            <a:r>
              <a:rPr lang="en-US" altLang="ja-JP" sz="4800" b="1">
                <a:solidFill>
                  <a:srgbClr val="FFFFFF"/>
                </a:solidFill>
                <a:effectLst>
                  <a:outerShdw blurRad="38100" dist="38100" dir="2700000" algn="tl">
                    <a:srgbClr val="DDDDDD"/>
                  </a:outerShdw>
                </a:effectLst>
                <a:latin typeface="SimHei" charset="0"/>
                <a:cs typeface="Arial" charset="0"/>
              </a:rPr>
              <a:t>(18-19)</a:t>
            </a:r>
            <a:endParaRPr lang="en-US" altLang="zh-CN" sz="4800" b="1">
              <a:solidFill>
                <a:srgbClr val="FFFFFF"/>
              </a:solidFill>
              <a:effectLst>
                <a:outerShdw blurRad="38100" dist="38100" dir="2700000" algn="tl">
                  <a:srgbClr val="DDDDDD"/>
                </a:outerShdw>
              </a:effectLst>
              <a:latin typeface="SimHei" charset="0"/>
              <a:cs typeface="Arial" charset="0"/>
            </a:endParaRPr>
          </a:p>
        </p:txBody>
      </p:sp>
      <p:sp>
        <p:nvSpPr>
          <p:cNvPr id="1082373" name="Text Box 5"/>
          <p:cNvSpPr txBox="1">
            <a:spLocks noChangeArrowheads="1"/>
          </p:cNvSpPr>
          <p:nvPr/>
        </p:nvSpPr>
        <p:spPr bwMode="auto">
          <a:xfrm>
            <a:off x="3929063" y="2438400"/>
            <a:ext cx="5075237" cy="3046413"/>
          </a:xfrm>
          <a:prstGeom prst="rect">
            <a:avLst/>
          </a:prstGeom>
          <a:noFill/>
          <a:ln>
            <a:noFill/>
          </a:ln>
          <a:effectLs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fontAlgn="base">
              <a:spcBef>
                <a:spcPct val="0"/>
              </a:spcBef>
              <a:spcAft>
                <a:spcPct val="0"/>
              </a:spcAft>
            </a:pPr>
            <a:r>
              <a:rPr lang="zh-CN" altLang="en-US" sz="4800" b="1">
                <a:solidFill>
                  <a:srgbClr val="FFFFFF"/>
                </a:solidFill>
                <a:effectLst>
                  <a:outerShdw blurRad="38100" dist="38100" dir="2700000" algn="tl">
                    <a:srgbClr val="DDDDDD"/>
                  </a:outerShdw>
                </a:effectLst>
                <a:latin typeface="SimHei" charset="0"/>
                <a:cs typeface="SimHei" charset="0"/>
              </a:rPr>
              <a:t>我们在</a:t>
            </a:r>
            <a:r>
              <a:rPr lang="zh-CN" altLang="en-US" sz="4800" b="1">
                <a:solidFill>
                  <a:srgbClr val="FFFF00"/>
                </a:solidFill>
                <a:effectLst>
                  <a:outerShdw blurRad="38100" dist="38100" dir="2700000" algn="tl">
                    <a:srgbClr val="DDDDDD"/>
                  </a:outerShdw>
                </a:effectLst>
                <a:latin typeface="SimHei" charset="0"/>
                <a:cs typeface="SimHei" charset="0"/>
              </a:rPr>
              <a:t>基督</a:t>
            </a:r>
            <a:r>
              <a:rPr lang="en-US" altLang="zh-CN" sz="4800" b="1">
                <a:solidFill>
                  <a:srgbClr val="FFFF00"/>
                </a:solidFill>
                <a:effectLst>
                  <a:outerShdw blurRad="38100" dist="38100" dir="2700000" algn="tl">
                    <a:srgbClr val="DDDDDD"/>
                  </a:outerShdw>
                </a:effectLst>
                <a:latin typeface="SimHei" charset="0"/>
                <a:cs typeface="Arial" charset="0"/>
              </a:rPr>
              <a:t/>
            </a:r>
            <a:br>
              <a:rPr lang="en-US" altLang="zh-CN" sz="4800" b="1">
                <a:solidFill>
                  <a:srgbClr val="FFFF00"/>
                </a:solidFill>
                <a:effectLst>
                  <a:outerShdw blurRad="38100" dist="38100" dir="2700000" algn="tl">
                    <a:srgbClr val="DDDDDD"/>
                  </a:outerShdw>
                </a:effectLst>
                <a:latin typeface="SimHei" charset="0"/>
                <a:cs typeface="Arial" charset="0"/>
              </a:rPr>
            </a:br>
            <a:r>
              <a:rPr lang="zh-CN" altLang="en-US" sz="4800" b="1">
                <a:solidFill>
                  <a:srgbClr val="FFFFFF"/>
                </a:solidFill>
                <a:effectLst>
                  <a:outerShdw blurRad="38100" dist="38100" dir="2700000" algn="tl">
                    <a:srgbClr val="DDDDDD"/>
                  </a:outerShdw>
                </a:effectLst>
                <a:latin typeface="SimHei" charset="0"/>
                <a:cs typeface="SimHei" charset="0"/>
              </a:rPr>
              <a:t>面前并以他的权柄执行</a:t>
            </a:r>
            <a:r>
              <a:rPr lang="en-US" altLang="ja-JP" sz="4800" b="1">
                <a:solidFill>
                  <a:srgbClr val="FFFFFF"/>
                </a:solidFill>
                <a:effectLst>
                  <a:outerShdw blurRad="38100" dist="38100" dir="2700000" algn="tl">
                    <a:srgbClr val="DDDDDD"/>
                  </a:outerShdw>
                </a:effectLst>
                <a:latin typeface="SimHei" charset="0"/>
                <a:cs typeface="Arial" charset="0"/>
              </a:rPr>
              <a:t/>
            </a:r>
            <a:br>
              <a:rPr lang="en-US" altLang="ja-JP" sz="4800" b="1">
                <a:solidFill>
                  <a:srgbClr val="FFFFFF"/>
                </a:solidFill>
                <a:effectLst>
                  <a:outerShdw blurRad="38100" dist="38100" dir="2700000" algn="tl">
                    <a:srgbClr val="DDDDDD"/>
                  </a:outerShdw>
                </a:effectLst>
                <a:latin typeface="SimHei" charset="0"/>
                <a:cs typeface="Arial" charset="0"/>
              </a:rPr>
            </a:br>
            <a:r>
              <a:rPr lang="en-US" altLang="ja-JP" sz="4800" b="1">
                <a:solidFill>
                  <a:srgbClr val="FFFFFF"/>
                </a:solidFill>
                <a:effectLst>
                  <a:outerShdw blurRad="38100" dist="38100" dir="2700000" algn="tl">
                    <a:srgbClr val="DDDDDD"/>
                  </a:outerShdw>
                </a:effectLst>
                <a:latin typeface="SimHei" charset="0"/>
                <a:cs typeface="Arial" charset="0"/>
              </a:rPr>
              <a:t>(20)</a:t>
            </a:r>
            <a:endParaRPr lang="en-US" altLang="zh-CN" sz="4800" b="1">
              <a:solidFill>
                <a:srgbClr val="FFFFFF"/>
              </a:solidFill>
              <a:effectLst>
                <a:outerShdw blurRad="38100" dist="38100" dir="2700000" algn="tl">
                  <a:srgbClr val="DDDDDD"/>
                </a:outerShdw>
              </a:effectLst>
              <a:latin typeface="SimHei" charset="0"/>
              <a:cs typeface="Arial" charset="0"/>
            </a:endParaRPr>
          </a:p>
        </p:txBody>
      </p:sp>
    </p:spTree>
    <p:extLst>
      <p:ext uri="{BB962C8B-B14F-4D97-AF65-F5344CB8AC3E}">
        <p14:creationId xmlns:p14="http://schemas.microsoft.com/office/powerpoint/2010/main" val="3869245042"/>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3">
                                            <p:txEl>
                                              <p:pRg st="0" end="0"/>
                                            </p:txEl>
                                          </p:spTgt>
                                        </p:tgtEl>
                                        <p:attrNameLst>
                                          <p:attrName>style.visibility</p:attrName>
                                        </p:attrNameLst>
                                      </p:cBhvr>
                                      <p:to>
                                        <p:strVal val="visible"/>
                                      </p:to>
                                    </p:set>
                                    <p:anim calcmode="lin" valueType="num">
                                      <p:cBhvr additive="base">
                                        <p:cTn id="13" dur="500" fill="hold"/>
                                        <p:tgtEl>
                                          <p:spTgt spid="108237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P spid="108237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882" name="Picture 1" descr="matt 18.20.jpg"/>
          <p:cNvPicPr>
            <a:picLocks noChangeAspect="1"/>
          </p:cNvPicPr>
          <p:nvPr/>
        </p:nvPicPr>
        <p:blipFill>
          <a:blip r:embed="rId3">
            <a:extLst>
              <a:ext uri="{28A0092B-C50C-407E-A947-70E740481C1C}">
                <a14:useLocalDpi xmlns:a14="http://schemas.microsoft.com/office/drawing/2010/main" val="0"/>
              </a:ext>
            </a:extLst>
          </a:blip>
          <a:srcRect r="20383"/>
          <a:stretch>
            <a:fillRect/>
          </a:stretch>
        </p:blipFill>
        <p:spPr bwMode="auto">
          <a:xfrm>
            <a:off x="0" y="2628900"/>
            <a:ext cx="505618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883" name="Rectangle 2"/>
          <p:cNvSpPr>
            <a:spLocks noGrp="1" noChangeArrowheads="1"/>
          </p:cNvSpPr>
          <p:nvPr>
            <p:ph type="title"/>
          </p:nvPr>
        </p:nvSpPr>
        <p:spPr>
          <a:xfrm>
            <a:off x="1908175" y="549275"/>
            <a:ext cx="4679950" cy="1065213"/>
          </a:xfrm>
        </p:spPr>
        <p:txBody>
          <a:bodyPr/>
          <a:lstStyle/>
          <a:p>
            <a:pPr eaLnBrk="1" hangingPunct="1"/>
            <a:r>
              <a:rPr lang="zh-CN" altLang="en-US" sz="5400" b="1" i="1">
                <a:solidFill>
                  <a:schemeClr val="bg1"/>
                </a:solidFill>
                <a:latin typeface="SimHei" charset="0"/>
                <a:ea typeface="MS PGothic" charset="0"/>
                <a:cs typeface="SimHei" charset="0"/>
              </a:rPr>
              <a:t>马太</a:t>
            </a:r>
            <a:r>
              <a:rPr lang="en-US" altLang="ja-JP" sz="5400" b="1" i="1">
                <a:solidFill>
                  <a:schemeClr val="bg1"/>
                </a:solidFill>
                <a:latin typeface="SimHei" charset="0"/>
                <a:ea typeface="MS PGothic" charset="0"/>
                <a:cs typeface="SimHei" charset="0"/>
              </a:rPr>
              <a:t>18:20</a:t>
            </a:r>
            <a:endParaRPr lang="en-US" altLang="zh-CN" sz="5400" i="1">
              <a:solidFill>
                <a:schemeClr val="bg1"/>
              </a:solidFill>
              <a:latin typeface="SimHei" charset="0"/>
              <a:ea typeface="MS PGothic" charset="0"/>
              <a:cs typeface="SimHei" charset="0"/>
            </a:endParaRPr>
          </a:p>
        </p:txBody>
      </p:sp>
      <p:sp>
        <p:nvSpPr>
          <p:cNvPr id="378884" name="Rectangle 2"/>
          <p:cNvSpPr txBox="1">
            <a:spLocks noChangeArrowheads="1"/>
          </p:cNvSpPr>
          <p:nvPr/>
        </p:nvSpPr>
        <p:spPr bwMode="auto">
          <a:xfrm>
            <a:off x="5292725" y="1412875"/>
            <a:ext cx="36004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fontAlgn="base">
              <a:spcBef>
                <a:spcPct val="0"/>
              </a:spcBef>
              <a:spcAft>
                <a:spcPct val="0"/>
              </a:spcAft>
            </a:pPr>
            <a:r>
              <a:rPr lang="ja-JP" altLang="en-US" sz="3600" b="1">
                <a:solidFill>
                  <a:srgbClr val="FFFFFF"/>
                </a:solidFill>
                <a:latin typeface="SimHei" charset="0"/>
                <a:cs typeface="SimHei" charset="0"/>
              </a:rPr>
              <a:t>“</a:t>
            </a:r>
            <a:r>
              <a:rPr lang="zh-CN" altLang="en-US" sz="3600" b="1">
                <a:solidFill>
                  <a:srgbClr val="FFFFFF"/>
                </a:solidFill>
                <a:latin typeface="SimHei" charset="0"/>
                <a:cs typeface="SimHei" charset="0"/>
              </a:rPr>
              <a:t>因为无论在哪里，有</a:t>
            </a:r>
            <a:r>
              <a:rPr lang="zh-CN" altLang="en-US" sz="3600" b="1">
                <a:solidFill>
                  <a:srgbClr val="FFFF00"/>
                </a:solidFill>
                <a:latin typeface="SimHei" charset="0"/>
                <a:cs typeface="SimHei" charset="0"/>
              </a:rPr>
              <a:t>两三个人</a:t>
            </a:r>
            <a:r>
              <a:rPr lang="zh-CN" altLang="en-US" sz="3600" b="1">
                <a:solidFill>
                  <a:srgbClr val="FFFFFF"/>
                </a:solidFill>
                <a:latin typeface="SimHei" charset="0"/>
                <a:cs typeface="SimHei" charset="0"/>
              </a:rPr>
              <a:t>奉我的名聚会，那里就有我在他们中间 。</a:t>
            </a:r>
            <a:r>
              <a:rPr lang="ja-JP" altLang="en-US" sz="3600" b="1">
                <a:solidFill>
                  <a:srgbClr val="FFFFFF"/>
                </a:solidFill>
                <a:latin typeface="SimHei" charset="0"/>
                <a:cs typeface="SimHei" charset="0"/>
              </a:rPr>
              <a:t>”</a:t>
            </a:r>
            <a:r>
              <a:rPr lang="en-US" altLang="ja-JP" sz="3600" b="1">
                <a:solidFill>
                  <a:srgbClr val="FFFFFF"/>
                </a:solidFill>
                <a:latin typeface="SimHei" charset="0"/>
                <a:cs typeface="Arial" charset="0"/>
              </a:rPr>
              <a:t/>
            </a:r>
            <a:br>
              <a:rPr lang="en-US" altLang="ja-JP" sz="3600" b="1">
                <a:solidFill>
                  <a:srgbClr val="FFFFFF"/>
                </a:solidFill>
                <a:latin typeface="SimHei" charset="0"/>
                <a:cs typeface="Arial" charset="0"/>
              </a:rPr>
            </a:br>
            <a:r>
              <a:rPr lang="zh-CN" altLang="en-US" sz="2800" b="1">
                <a:solidFill>
                  <a:srgbClr val="FFFFFF"/>
                </a:solidFill>
                <a:latin typeface="SimHei" charset="0"/>
                <a:cs typeface="SimHei" charset="0"/>
              </a:rPr>
              <a:t>（和合本）</a:t>
            </a:r>
            <a:endParaRPr lang="zh-CN" altLang="en-US" sz="2800">
              <a:solidFill>
                <a:srgbClr val="FFFFFF"/>
              </a:solidFill>
              <a:latin typeface="SimHei" charset="0"/>
              <a:cs typeface="SimHei" charset="0"/>
            </a:endParaRPr>
          </a:p>
        </p:txBody>
      </p:sp>
    </p:spTree>
    <p:extLst>
      <p:ext uri="{BB962C8B-B14F-4D97-AF65-F5344CB8AC3E}">
        <p14:creationId xmlns:p14="http://schemas.microsoft.com/office/powerpoint/2010/main" val="324963150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29" name="Picture 1" descr="forgi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10396538"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323850" y="11113"/>
            <a:ext cx="6781800" cy="1090612"/>
          </a:xfrm>
          <a:ln>
            <a:miter lim="800000"/>
            <a:headEnd/>
            <a:tailEnd/>
          </a:ln>
          <a:extLst/>
        </p:spPr>
        <p:txBody>
          <a:bodyPr/>
          <a:lstStyle/>
          <a:p>
            <a:pPr algn="l" eaLnBrk="1" hangingPunct="1">
              <a:defRPr/>
            </a:pPr>
            <a:r>
              <a:rPr lang="zh-CN" altLang="en-US" sz="6000" dirty="0" smtClean="0">
                <a:solidFill>
                  <a:srgbClr val="FFFFFF"/>
                </a:solidFill>
                <a:effectLst>
                  <a:glow rad="292100">
                    <a:srgbClr val="000000">
                      <a:alpha val="90000"/>
                    </a:srgbClr>
                  </a:glow>
                </a:effectLst>
                <a:latin typeface="SimHei" pitchFamily="2" charset="-122"/>
                <a:ea typeface="SimHei" pitchFamily="2" charset="-122"/>
                <a:cs typeface="ＭＳ Ｐゴシック" charset="0"/>
              </a:rPr>
              <a:t>主旨：</a:t>
            </a:r>
            <a:endParaRPr lang="en-US" dirty="0">
              <a:solidFill>
                <a:srgbClr val="FFFFFF"/>
              </a:solidFill>
              <a:effectLst>
                <a:glow rad="292100">
                  <a:srgbClr val="000000">
                    <a:alpha val="90000"/>
                  </a:srgbClr>
                </a:glow>
              </a:effectLst>
              <a:latin typeface="SimHei" pitchFamily="2" charset="-122"/>
              <a:ea typeface="SimHei" pitchFamily="2" charset="-122"/>
              <a:cs typeface="ＭＳ Ｐゴシック" charset="0"/>
            </a:endParaRPr>
          </a:p>
        </p:txBody>
      </p:sp>
      <p:sp>
        <p:nvSpPr>
          <p:cNvPr id="1138691" name="Rectangle 3"/>
          <p:cNvSpPr>
            <a:spLocks noGrp="1" noChangeArrowheads="1"/>
          </p:cNvSpPr>
          <p:nvPr>
            <p:ph type="subTitle" idx="1"/>
          </p:nvPr>
        </p:nvSpPr>
        <p:spPr>
          <a:xfrm>
            <a:off x="228600" y="3049588"/>
            <a:ext cx="6781800" cy="3198812"/>
          </a:xfrm>
          <a:ln>
            <a:miter lim="800000"/>
            <a:headEnd/>
            <a:tailEnd/>
          </a:ln>
          <a:extLst/>
        </p:spPr>
        <p:txBody>
          <a:bodyPr/>
          <a:lstStyle/>
          <a:p>
            <a:pPr eaLnBrk="1" hangingPunct="1">
              <a:defRPr/>
            </a:pPr>
            <a:r>
              <a:rPr lang="zh-CN" altLang="en-US" sz="5400" b="1" dirty="0" smtClean="0">
                <a:solidFill>
                  <a:srgbClr val="FFFFFF"/>
                </a:solidFill>
                <a:effectLst>
                  <a:glow rad="292100">
                    <a:srgbClr val="000000">
                      <a:alpha val="90000"/>
                    </a:srgbClr>
                  </a:glow>
                </a:effectLst>
                <a:latin typeface="SimHei" pitchFamily="2" charset="-122"/>
                <a:ea typeface="SimHei" pitchFamily="2" charset="-122"/>
                <a:cs typeface="+mn-cs"/>
              </a:rPr>
              <a:t>我们必须</a:t>
            </a:r>
            <a:r>
              <a:rPr lang="zh-CN" altLang="en-US" sz="5400" b="1" dirty="0" smtClean="0">
                <a:solidFill>
                  <a:srgbClr val="FFFF00"/>
                </a:solidFill>
                <a:effectLst>
                  <a:glow rad="292100">
                    <a:srgbClr val="000000">
                      <a:alpha val="90000"/>
                    </a:srgbClr>
                  </a:glow>
                </a:effectLst>
                <a:latin typeface="SimHei" pitchFamily="2" charset="-122"/>
                <a:ea typeface="SimHei" pitchFamily="2" charset="-122"/>
                <a:cs typeface="+mn-cs"/>
              </a:rPr>
              <a:t>挽回</a:t>
            </a:r>
            <a:r>
              <a:rPr lang="en-US" altLang="zh-CN" sz="5400" b="1" dirty="0" smtClean="0">
                <a:solidFill>
                  <a:srgbClr val="FFFF00"/>
                </a:solidFill>
                <a:effectLst>
                  <a:glow rad="292100">
                    <a:srgbClr val="000000">
                      <a:alpha val="90000"/>
                    </a:srgbClr>
                  </a:glow>
                </a:effectLst>
                <a:latin typeface="SimHei" pitchFamily="2" charset="-122"/>
                <a:ea typeface="SimHei" pitchFamily="2" charset="-122"/>
                <a:cs typeface="+mn-cs"/>
              </a:rPr>
              <a:t/>
            </a:r>
            <a:br>
              <a:rPr lang="en-US" altLang="zh-CN" sz="5400" b="1" dirty="0" smtClean="0">
                <a:solidFill>
                  <a:srgbClr val="FFFF00"/>
                </a:solidFill>
                <a:effectLst>
                  <a:glow rad="292100">
                    <a:srgbClr val="000000">
                      <a:alpha val="90000"/>
                    </a:srgbClr>
                  </a:glow>
                </a:effectLst>
                <a:latin typeface="SimHei" pitchFamily="2" charset="-122"/>
                <a:ea typeface="SimHei" pitchFamily="2" charset="-122"/>
                <a:cs typeface="+mn-cs"/>
              </a:rPr>
            </a:br>
            <a:r>
              <a:rPr lang="zh-CN" altLang="en-US" sz="5400" b="1" dirty="0" smtClean="0">
                <a:solidFill>
                  <a:srgbClr val="FFFFFF"/>
                </a:solidFill>
                <a:effectLst>
                  <a:glow rad="292100">
                    <a:srgbClr val="000000">
                      <a:alpha val="90000"/>
                    </a:srgbClr>
                  </a:glow>
                </a:effectLst>
                <a:latin typeface="SimHei" pitchFamily="2" charset="-122"/>
                <a:ea typeface="SimHei" pitchFamily="2" charset="-122"/>
                <a:cs typeface="+mn-cs"/>
              </a:rPr>
              <a:t>犯罪跌倒的会友</a:t>
            </a:r>
            <a:r>
              <a:rPr lang="en-US" altLang="zh-CN" sz="5400" b="1" dirty="0" smtClean="0">
                <a:solidFill>
                  <a:srgbClr val="FFFFFF"/>
                </a:solidFill>
                <a:effectLst>
                  <a:glow rad="292100">
                    <a:srgbClr val="000000">
                      <a:alpha val="90000"/>
                    </a:srgbClr>
                  </a:glow>
                </a:effectLst>
                <a:latin typeface="SimHei" pitchFamily="2" charset="-122"/>
                <a:ea typeface="SimHei" pitchFamily="2" charset="-122"/>
                <a:cs typeface="+mn-cs"/>
              </a:rPr>
              <a:t/>
            </a:r>
            <a:br>
              <a:rPr lang="en-US" altLang="zh-CN" sz="5400" b="1" dirty="0" smtClean="0">
                <a:solidFill>
                  <a:srgbClr val="FFFFFF"/>
                </a:solidFill>
                <a:effectLst>
                  <a:glow rad="292100">
                    <a:srgbClr val="000000">
                      <a:alpha val="90000"/>
                    </a:srgbClr>
                  </a:glow>
                </a:effectLst>
                <a:latin typeface="SimHei" pitchFamily="2" charset="-122"/>
                <a:ea typeface="SimHei" pitchFamily="2" charset="-122"/>
                <a:cs typeface="+mn-cs"/>
              </a:rPr>
            </a:br>
            <a:r>
              <a:rPr lang="zh-CN" altLang="en-US" sz="5400" b="1" dirty="0" smtClean="0">
                <a:solidFill>
                  <a:srgbClr val="FFFFFF"/>
                </a:solidFill>
                <a:effectLst>
                  <a:glow rad="292100">
                    <a:srgbClr val="000000">
                      <a:alpha val="90000"/>
                    </a:srgbClr>
                  </a:glow>
                </a:effectLst>
                <a:latin typeface="SimHei" pitchFamily="2" charset="-122"/>
                <a:ea typeface="SimHei" pitchFamily="2" charset="-122"/>
                <a:cs typeface="+mn-cs"/>
              </a:rPr>
              <a:t>因为我们</a:t>
            </a:r>
            <a:r>
              <a:rPr lang="en-US" altLang="zh-CN" sz="5400" b="1" dirty="0" smtClean="0">
                <a:solidFill>
                  <a:srgbClr val="FFFFFF"/>
                </a:solidFill>
                <a:effectLst>
                  <a:glow rad="292100">
                    <a:srgbClr val="000000">
                      <a:alpha val="90000"/>
                    </a:srgbClr>
                  </a:glow>
                </a:effectLst>
                <a:latin typeface="SimHei" pitchFamily="2" charset="-122"/>
                <a:ea typeface="SimHei" pitchFamily="2" charset="-122"/>
                <a:cs typeface="+mn-cs"/>
              </a:rPr>
              <a:t/>
            </a:r>
            <a:br>
              <a:rPr lang="en-US" altLang="zh-CN" sz="5400" b="1" dirty="0" smtClean="0">
                <a:solidFill>
                  <a:srgbClr val="FFFFFF"/>
                </a:solidFill>
                <a:effectLst>
                  <a:glow rad="292100">
                    <a:srgbClr val="000000">
                      <a:alpha val="90000"/>
                    </a:srgbClr>
                  </a:glow>
                </a:effectLst>
                <a:latin typeface="SimHei" pitchFamily="2" charset="-122"/>
                <a:ea typeface="SimHei" pitchFamily="2" charset="-122"/>
                <a:cs typeface="+mn-cs"/>
              </a:rPr>
            </a:br>
            <a:r>
              <a:rPr lang="zh-CN" altLang="en-US" sz="5400" b="1" dirty="0" smtClean="0">
                <a:solidFill>
                  <a:srgbClr val="FFFF00"/>
                </a:solidFill>
                <a:effectLst>
                  <a:glow rad="292100">
                    <a:srgbClr val="000000">
                      <a:alpha val="90000"/>
                    </a:srgbClr>
                  </a:glow>
                </a:effectLst>
                <a:latin typeface="SimHei" pitchFamily="2" charset="-122"/>
                <a:ea typeface="SimHei" pitchFamily="2" charset="-122"/>
                <a:cs typeface="+mn-cs"/>
              </a:rPr>
              <a:t>代表</a:t>
            </a:r>
            <a:r>
              <a:rPr lang="zh-CN" altLang="en-US" sz="5400" b="1" dirty="0" smtClean="0">
                <a:solidFill>
                  <a:srgbClr val="FFFFFF"/>
                </a:solidFill>
                <a:effectLst>
                  <a:glow rad="292100">
                    <a:srgbClr val="000000">
                      <a:alpha val="90000"/>
                    </a:srgbClr>
                  </a:glow>
                </a:effectLst>
                <a:latin typeface="SimHei" pitchFamily="2" charset="-122"/>
                <a:ea typeface="SimHei" pitchFamily="2" charset="-122"/>
                <a:cs typeface="+mn-cs"/>
              </a:rPr>
              <a:t>上帝行动。</a:t>
            </a:r>
            <a:endParaRPr lang="en-US" sz="5400" b="1" u="sng" dirty="0" smtClean="0">
              <a:solidFill>
                <a:srgbClr val="FFFF00"/>
              </a:solidFill>
              <a:effectLst>
                <a:glow rad="292100">
                  <a:srgbClr val="000000">
                    <a:alpha val="90000"/>
                  </a:srgbClr>
                </a:glow>
              </a:effectLst>
              <a:ea typeface="+mn-ea"/>
              <a:cs typeface="+mn-cs"/>
            </a:endParaRPr>
          </a:p>
        </p:txBody>
      </p:sp>
    </p:spTree>
    <p:extLst>
      <p:ext uri="{BB962C8B-B14F-4D97-AF65-F5344CB8AC3E}">
        <p14:creationId xmlns:p14="http://schemas.microsoft.com/office/powerpoint/2010/main" val="298046490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8035" name="Rectangle 2"/>
          <p:cNvSpPr>
            <a:spLocks noGrp="1" noChangeArrowheads="1"/>
          </p:cNvSpPr>
          <p:nvPr>
            <p:ph type="title"/>
          </p:nvPr>
        </p:nvSpPr>
        <p:spPr>
          <a:xfrm>
            <a:off x="0" y="1"/>
            <a:ext cx="9144000" cy="838716"/>
          </a:xfrm>
          <a:gradFill flip="none" rotWithShape="1">
            <a:gsLst>
              <a:gs pos="0">
                <a:srgbClr val="660066"/>
              </a:gs>
              <a:gs pos="100000">
                <a:schemeClr val="tx1"/>
              </a:gs>
            </a:gsLst>
            <a:path path="rect">
              <a:fillToRect l="50000" t="50000" r="50000" b="50000"/>
            </a:path>
            <a:tileRect/>
          </a:gradFill>
        </p:spPr>
        <p:txBody>
          <a:bodyPr/>
          <a:lstStyle/>
          <a:p>
            <a:pPr eaLnBrk="1" hangingPunct="1"/>
            <a:r>
              <a:rPr lang="en-US" b="1" i="1" dirty="0" smtClean="0">
                <a:solidFill>
                  <a:schemeClr val="bg1"/>
                </a:solidFill>
                <a:latin typeface="Arial" charset="0"/>
                <a:ea typeface="ＭＳ Ｐゴシック" charset="0"/>
              </a:rPr>
              <a:t>箴言 30:18-20 </a:t>
            </a:r>
            <a:r>
              <a:rPr lang="en-US" sz="3200" b="1" dirty="0" smtClean="0">
                <a:solidFill>
                  <a:schemeClr val="bg1"/>
                </a:solidFill>
                <a:latin typeface="Arial" charset="0"/>
                <a:cs typeface="Arial" charset="0"/>
              </a:rPr>
              <a:t>(CNV)</a:t>
            </a:r>
            <a:endParaRPr lang="en-US" i="1" dirty="0">
              <a:solidFill>
                <a:schemeClr val="bg1"/>
              </a:solidFill>
              <a:latin typeface="Arial" charset="0"/>
              <a:ea typeface="ＭＳ Ｐゴシック" charset="0"/>
            </a:endParaRPr>
          </a:p>
        </p:txBody>
      </p:sp>
      <p:sp>
        <p:nvSpPr>
          <p:cNvPr id="428036" name="Rectangle 2"/>
          <p:cNvSpPr txBox="1">
            <a:spLocks noChangeArrowheads="1"/>
          </p:cNvSpPr>
          <p:nvPr/>
        </p:nvSpPr>
        <p:spPr bwMode="auto">
          <a:xfrm>
            <a:off x="186985" y="855244"/>
            <a:ext cx="8706190" cy="87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a:r>
              <a:rPr lang="en-US" sz="3200" b="1" dirty="0" smtClean="0">
                <a:solidFill>
                  <a:schemeClr val="bg1"/>
                </a:solidFill>
                <a:effectLst>
                  <a:glow rad="101600">
                    <a:schemeClr val="tx1">
                      <a:alpha val="95000"/>
                    </a:schemeClr>
                  </a:glow>
                </a:effectLst>
                <a:latin typeface="Arial" charset="0"/>
                <a:cs typeface="Arial" charset="0"/>
              </a:rPr>
              <a:t>"</a:t>
            </a:r>
            <a:r>
              <a:rPr lang="zh-TW" altLang="en-US" sz="3200" b="1" dirty="0">
                <a:solidFill>
                  <a:schemeClr val="bg1"/>
                </a:solidFill>
                <a:effectLst>
                  <a:glow rad="101600">
                    <a:schemeClr val="tx1">
                      <a:alpha val="95000"/>
                    </a:schemeClr>
                  </a:glow>
                </a:effectLst>
                <a:latin typeface="Arial" charset="0"/>
                <a:cs typeface="Arial" charset="0"/>
              </a:rPr>
              <a:t>我测不透的奇事有三样， 连我不知道的， </a:t>
            </a:r>
            <a:r>
              <a:rPr lang="en-US" altLang="zh-TW" sz="3200" b="1" dirty="0" smtClean="0">
                <a:solidFill>
                  <a:schemeClr val="bg1"/>
                </a:solidFill>
                <a:effectLst>
                  <a:glow rad="101600">
                    <a:schemeClr val="tx1">
                      <a:alpha val="95000"/>
                    </a:schemeClr>
                  </a:glow>
                </a:effectLst>
                <a:latin typeface="Arial" charset="0"/>
                <a:cs typeface="Arial" charset="0"/>
              </a:rPr>
              <a:t/>
            </a:r>
            <a:br>
              <a:rPr lang="en-US" altLang="zh-TW" sz="3200" b="1" dirty="0" smtClean="0">
                <a:solidFill>
                  <a:schemeClr val="bg1"/>
                </a:solidFill>
                <a:effectLst>
                  <a:glow rad="101600">
                    <a:schemeClr val="tx1">
                      <a:alpha val="95000"/>
                    </a:schemeClr>
                  </a:glow>
                </a:effectLst>
                <a:latin typeface="Arial" charset="0"/>
                <a:cs typeface="Arial" charset="0"/>
              </a:rPr>
            </a:br>
            <a:r>
              <a:rPr lang="zh-TW" altLang="en-US" sz="3200" b="1" dirty="0" smtClean="0">
                <a:solidFill>
                  <a:schemeClr val="bg1"/>
                </a:solidFill>
                <a:effectLst>
                  <a:glow rad="101600">
                    <a:schemeClr val="tx1">
                      <a:alpha val="95000"/>
                    </a:schemeClr>
                  </a:glow>
                </a:effectLst>
                <a:latin typeface="Arial" charset="0"/>
                <a:cs typeface="Arial" charset="0"/>
              </a:rPr>
              <a:t>共有四样</a:t>
            </a:r>
            <a:r>
              <a:rPr lang="en-US" sz="3200" b="1" dirty="0" smtClean="0">
                <a:solidFill>
                  <a:schemeClr val="bg1"/>
                </a:solidFill>
                <a:effectLst>
                  <a:glow rad="101600">
                    <a:schemeClr val="tx1">
                      <a:alpha val="95000"/>
                    </a:schemeClr>
                  </a:glow>
                </a:effectLst>
                <a:latin typeface="Arial" charset="0"/>
                <a:cs typeface="Arial" charset="0"/>
              </a:rPr>
              <a:t>:"</a:t>
            </a:r>
            <a:endParaRPr lang="en-US" sz="4400" dirty="0">
              <a:solidFill>
                <a:schemeClr val="bg1"/>
              </a:solidFill>
              <a:effectLst>
                <a:glow rad="101600">
                  <a:schemeClr val="tx1">
                    <a:alpha val="95000"/>
                  </a:schemeClr>
                </a:glow>
              </a:effectLst>
              <a:latin typeface="Arial" charset="0"/>
              <a:cs typeface="Arial" charset="0"/>
            </a:endParaRPr>
          </a:p>
        </p:txBody>
      </p:sp>
      <p:grpSp>
        <p:nvGrpSpPr>
          <p:cNvPr id="12" name="Group 11"/>
          <p:cNvGrpSpPr/>
          <p:nvPr/>
        </p:nvGrpSpPr>
        <p:grpSpPr>
          <a:xfrm>
            <a:off x="397699" y="1817339"/>
            <a:ext cx="4200541" cy="2611561"/>
            <a:chOff x="397699" y="1817339"/>
            <a:chExt cx="4200541" cy="2611561"/>
          </a:xfrm>
        </p:grpSpPr>
        <p:pic>
          <p:nvPicPr>
            <p:cNvPr id="2" name="Picture 1"/>
            <p:cNvPicPr>
              <a:picLocks noChangeAspect="1"/>
            </p:cNvPicPr>
            <p:nvPr/>
          </p:nvPicPr>
          <p:blipFill rotWithShape="1">
            <a:blip r:embed="rId3"/>
            <a:srcRect b="19047"/>
            <a:stretch/>
          </p:blipFill>
          <p:spPr>
            <a:xfrm>
              <a:off x="397699" y="1817339"/>
              <a:ext cx="4200541" cy="2611561"/>
            </a:xfrm>
            <a:prstGeom prst="rect">
              <a:avLst/>
            </a:prstGeom>
          </p:spPr>
        </p:pic>
        <p:sp>
          <p:nvSpPr>
            <p:cNvPr id="6" name="Rectangle 2"/>
            <p:cNvSpPr txBox="1">
              <a:spLocks noChangeArrowheads="1"/>
            </p:cNvSpPr>
            <p:nvPr/>
          </p:nvSpPr>
          <p:spPr bwMode="auto">
            <a:xfrm>
              <a:off x="434338" y="3511575"/>
              <a:ext cx="3573220" cy="87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a:r>
                <a:rPr lang="zh-TW" altLang="en-US" sz="3200" b="1" dirty="0">
                  <a:solidFill>
                    <a:schemeClr val="bg1"/>
                  </a:solidFill>
                  <a:effectLst>
                    <a:glow rad="101600">
                      <a:schemeClr val="tx1">
                        <a:alpha val="95000"/>
                      </a:schemeClr>
                    </a:glow>
                  </a:effectLst>
                  <a:latin typeface="Arial" charset="0"/>
                  <a:cs typeface="Arial" charset="0"/>
                </a:rPr>
                <a:t>就是鹰在空中飞翔之</a:t>
              </a:r>
              <a:r>
                <a:rPr lang="zh-TW" altLang="en-US" sz="3200" b="1" dirty="0" smtClean="0">
                  <a:solidFill>
                    <a:schemeClr val="bg1"/>
                  </a:solidFill>
                  <a:effectLst>
                    <a:glow rad="101600">
                      <a:schemeClr val="tx1">
                        <a:alpha val="95000"/>
                      </a:schemeClr>
                    </a:glow>
                  </a:effectLst>
                  <a:latin typeface="Arial" charset="0"/>
                  <a:cs typeface="Arial" charset="0"/>
                </a:rPr>
                <a:t>道</a:t>
              </a:r>
              <a:r>
                <a:rPr lang="en-US" altLang="zh-TW" sz="3200" b="1" dirty="0" smtClean="0">
                  <a:solidFill>
                    <a:schemeClr val="bg1"/>
                  </a:solidFill>
                  <a:effectLst>
                    <a:glow rad="101600">
                      <a:schemeClr val="tx1">
                        <a:alpha val="95000"/>
                      </a:schemeClr>
                    </a:glow>
                  </a:effectLst>
                  <a:latin typeface="Arial" charset="0"/>
                  <a:cs typeface="Arial" charset="0"/>
                </a:rPr>
                <a:t>,</a:t>
              </a:r>
              <a:endParaRPr lang="en-US" sz="4400" dirty="0">
                <a:solidFill>
                  <a:schemeClr val="bg1"/>
                </a:solidFill>
                <a:effectLst>
                  <a:glow rad="101600">
                    <a:schemeClr val="tx1">
                      <a:alpha val="95000"/>
                    </a:schemeClr>
                  </a:glow>
                </a:effectLst>
                <a:latin typeface="Arial" charset="0"/>
                <a:cs typeface="Arial" charset="0"/>
              </a:endParaRPr>
            </a:p>
          </p:txBody>
        </p:sp>
      </p:grpSp>
      <p:grpSp>
        <p:nvGrpSpPr>
          <p:cNvPr id="13" name="Group 12"/>
          <p:cNvGrpSpPr/>
          <p:nvPr/>
        </p:nvGrpSpPr>
        <p:grpSpPr>
          <a:xfrm>
            <a:off x="4787365" y="1817339"/>
            <a:ext cx="4154572" cy="2630493"/>
            <a:chOff x="4787365" y="1817339"/>
            <a:chExt cx="4154572" cy="2630493"/>
          </a:xfrm>
        </p:grpSpPr>
        <p:pic>
          <p:nvPicPr>
            <p:cNvPr id="3" name="Picture 2"/>
            <p:cNvPicPr>
              <a:picLocks noChangeAspect="1"/>
            </p:cNvPicPr>
            <p:nvPr/>
          </p:nvPicPr>
          <p:blipFill>
            <a:blip r:embed="rId4"/>
            <a:stretch>
              <a:fillRect/>
            </a:stretch>
          </p:blipFill>
          <p:spPr>
            <a:xfrm>
              <a:off x="4888188" y="1817339"/>
              <a:ext cx="3952927" cy="2630493"/>
            </a:xfrm>
            <a:prstGeom prst="rect">
              <a:avLst/>
            </a:prstGeom>
          </p:spPr>
        </p:pic>
        <p:sp>
          <p:nvSpPr>
            <p:cNvPr id="7" name="Rectangle 2"/>
            <p:cNvSpPr txBox="1">
              <a:spLocks noChangeArrowheads="1"/>
            </p:cNvSpPr>
            <p:nvPr/>
          </p:nvSpPr>
          <p:spPr bwMode="auto">
            <a:xfrm>
              <a:off x="4787365" y="3511575"/>
              <a:ext cx="4154572" cy="87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a:r>
                <a:rPr lang="zh-CHT" altLang="en-US" sz="3200" b="1" dirty="0">
                  <a:solidFill>
                    <a:schemeClr val="bg1"/>
                  </a:solidFill>
                  <a:effectLst>
                    <a:glow rad="101600">
                      <a:schemeClr val="tx1">
                        <a:alpha val="95000"/>
                      </a:schemeClr>
                    </a:glow>
                  </a:effectLst>
                  <a:latin typeface="Arial" charset="0"/>
                  <a:cs typeface="Arial" charset="0"/>
                </a:rPr>
                <a:t>蛇在磐石上爬</a:t>
              </a:r>
              <a:r>
                <a:rPr lang="zh-CHT" altLang="en-US" sz="3200" b="1" dirty="0" smtClean="0">
                  <a:solidFill>
                    <a:schemeClr val="bg1"/>
                  </a:solidFill>
                  <a:effectLst>
                    <a:glow rad="101600">
                      <a:schemeClr val="tx1">
                        <a:alpha val="95000"/>
                      </a:schemeClr>
                    </a:glow>
                  </a:effectLst>
                  <a:latin typeface="Arial" charset="0"/>
                  <a:cs typeface="Arial" charset="0"/>
                </a:rPr>
                <a:t>行之道</a:t>
              </a:r>
              <a:r>
                <a:rPr lang="en-US" altLang="zh-CHT" sz="3200" b="1" dirty="0" smtClean="0">
                  <a:solidFill>
                    <a:schemeClr val="bg1"/>
                  </a:solidFill>
                  <a:effectLst>
                    <a:glow rad="101600">
                      <a:schemeClr val="tx1">
                        <a:alpha val="95000"/>
                      </a:schemeClr>
                    </a:glow>
                  </a:effectLst>
                  <a:latin typeface="Arial" charset="0"/>
                  <a:cs typeface="Arial" charset="0"/>
                </a:rPr>
                <a:t>,</a:t>
              </a:r>
              <a:endParaRPr lang="en-US" sz="4400" dirty="0">
                <a:solidFill>
                  <a:schemeClr val="bg1"/>
                </a:solidFill>
                <a:effectLst>
                  <a:glow rad="101600">
                    <a:schemeClr val="tx1">
                      <a:alpha val="95000"/>
                    </a:schemeClr>
                  </a:glow>
                </a:effectLst>
                <a:latin typeface="Arial" charset="0"/>
                <a:cs typeface="Arial" charset="0"/>
              </a:endParaRPr>
            </a:p>
          </p:txBody>
        </p:sp>
      </p:grpSp>
      <p:grpSp>
        <p:nvGrpSpPr>
          <p:cNvPr id="14" name="Group 13"/>
          <p:cNvGrpSpPr/>
          <p:nvPr/>
        </p:nvGrpSpPr>
        <p:grpSpPr>
          <a:xfrm>
            <a:off x="399061" y="4605272"/>
            <a:ext cx="4199179" cy="2767304"/>
            <a:chOff x="399061" y="4605272"/>
            <a:chExt cx="4199179" cy="2767304"/>
          </a:xfrm>
        </p:grpSpPr>
        <p:pic>
          <p:nvPicPr>
            <p:cNvPr id="11" name="Picture 10"/>
            <p:cNvPicPr>
              <a:picLocks noChangeAspect="1"/>
            </p:cNvPicPr>
            <p:nvPr/>
          </p:nvPicPr>
          <p:blipFill>
            <a:blip r:embed="rId5"/>
            <a:stretch>
              <a:fillRect/>
            </a:stretch>
          </p:blipFill>
          <p:spPr>
            <a:xfrm>
              <a:off x="399061" y="4605272"/>
              <a:ext cx="4199179" cy="2767304"/>
            </a:xfrm>
            <a:prstGeom prst="rect">
              <a:avLst/>
            </a:prstGeom>
          </p:spPr>
        </p:pic>
        <p:sp>
          <p:nvSpPr>
            <p:cNvPr id="8" name="Rectangle 2"/>
            <p:cNvSpPr txBox="1">
              <a:spLocks noChangeArrowheads="1"/>
            </p:cNvSpPr>
            <p:nvPr/>
          </p:nvSpPr>
          <p:spPr bwMode="auto">
            <a:xfrm>
              <a:off x="584684" y="5820562"/>
              <a:ext cx="3573220" cy="87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a:r>
                <a:rPr lang="zh-CHT" altLang="en-US" sz="3200" b="1" dirty="0">
                  <a:solidFill>
                    <a:schemeClr val="bg1"/>
                  </a:solidFill>
                  <a:effectLst>
                    <a:glow rad="101600">
                      <a:schemeClr val="tx1">
                        <a:alpha val="95000"/>
                      </a:schemeClr>
                    </a:glow>
                  </a:effectLst>
                  <a:latin typeface="Arial" charset="0"/>
                  <a:cs typeface="Arial" charset="0"/>
                </a:rPr>
                <a:t>船在海中</a:t>
              </a:r>
              <a:r>
                <a:rPr lang="zh-CHT" altLang="en-US" sz="3200" b="1" dirty="0" smtClean="0">
                  <a:solidFill>
                    <a:schemeClr val="bg1"/>
                  </a:solidFill>
                  <a:effectLst>
                    <a:glow rad="101600">
                      <a:schemeClr val="tx1">
                        <a:alpha val="95000"/>
                      </a:schemeClr>
                    </a:glow>
                  </a:effectLst>
                  <a:latin typeface="Arial" charset="0"/>
                  <a:cs typeface="Arial" charset="0"/>
                </a:rPr>
                <a:t>航行之道</a:t>
              </a:r>
              <a:r>
                <a:rPr lang="en-US" altLang="zh-CHT" sz="3200" b="1" dirty="0" smtClean="0">
                  <a:solidFill>
                    <a:schemeClr val="bg1"/>
                  </a:solidFill>
                  <a:effectLst>
                    <a:glow rad="101600">
                      <a:schemeClr val="tx1">
                        <a:alpha val="95000"/>
                      </a:schemeClr>
                    </a:glow>
                  </a:effectLst>
                  <a:latin typeface="Arial" charset="0"/>
                  <a:cs typeface="Arial" charset="0"/>
                </a:rPr>
                <a:t>,</a:t>
              </a:r>
              <a:endParaRPr lang="en-US" sz="4400" dirty="0">
                <a:solidFill>
                  <a:schemeClr val="bg1"/>
                </a:solidFill>
                <a:effectLst>
                  <a:glow rad="101600">
                    <a:schemeClr val="tx1">
                      <a:alpha val="95000"/>
                    </a:schemeClr>
                  </a:glow>
                </a:effectLst>
                <a:latin typeface="Arial" charset="0"/>
                <a:cs typeface="Arial" charset="0"/>
              </a:endParaRPr>
            </a:p>
          </p:txBody>
        </p:sp>
      </p:grpSp>
      <p:grpSp>
        <p:nvGrpSpPr>
          <p:cNvPr id="15" name="Group 14"/>
          <p:cNvGrpSpPr/>
          <p:nvPr/>
        </p:nvGrpSpPr>
        <p:grpSpPr>
          <a:xfrm>
            <a:off x="4862538" y="4605272"/>
            <a:ext cx="4004226" cy="2400300"/>
            <a:chOff x="4862538" y="4605272"/>
            <a:chExt cx="4004226" cy="2400300"/>
          </a:xfrm>
        </p:grpSpPr>
        <p:pic>
          <p:nvPicPr>
            <p:cNvPr id="10" name="Picture 9"/>
            <p:cNvPicPr>
              <a:picLocks noChangeAspect="1"/>
            </p:cNvPicPr>
            <p:nvPr/>
          </p:nvPicPr>
          <p:blipFill>
            <a:blip r:embed="rId6"/>
            <a:stretch>
              <a:fillRect/>
            </a:stretch>
          </p:blipFill>
          <p:spPr>
            <a:xfrm>
              <a:off x="4896151" y="4605272"/>
              <a:ext cx="3937000" cy="2400300"/>
            </a:xfrm>
            <a:prstGeom prst="rect">
              <a:avLst/>
            </a:prstGeom>
          </p:spPr>
        </p:pic>
        <p:sp>
          <p:nvSpPr>
            <p:cNvPr id="9" name="Rectangle 2"/>
            <p:cNvSpPr txBox="1">
              <a:spLocks noChangeArrowheads="1"/>
            </p:cNvSpPr>
            <p:nvPr/>
          </p:nvSpPr>
          <p:spPr bwMode="auto">
            <a:xfrm>
              <a:off x="4862538" y="5820562"/>
              <a:ext cx="4004226" cy="87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Book Antiqua" charset="0"/>
                  <a:ea typeface="ＭＳ Ｐゴシック" charset="0"/>
                  <a:cs typeface="ＭＳ Ｐゴシック" charset="0"/>
                </a:defRPr>
              </a:lvl1pPr>
              <a:lvl2pPr marL="742950" indent="-285750">
                <a:defRPr sz="2400">
                  <a:solidFill>
                    <a:schemeClr val="tx1"/>
                  </a:solidFill>
                  <a:latin typeface="Book Antiqua" charset="0"/>
                  <a:ea typeface="ＭＳ Ｐゴシック" charset="0"/>
                </a:defRPr>
              </a:lvl2pPr>
              <a:lvl3pPr marL="1143000" indent="-228600">
                <a:defRPr sz="2400">
                  <a:solidFill>
                    <a:schemeClr val="tx1"/>
                  </a:solidFill>
                  <a:latin typeface="Book Antiqua" charset="0"/>
                  <a:ea typeface="ＭＳ Ｐゴシック" charset="0"/>
                </a:defRPr>
              </a:lvl3pPr>
              <a:lvl4pPr marL="1600200" indent="-228600">
                <a:defRPr sz="2400">
                  <a:solidFill>
                    <a:schemeClr val="tx1"/>
                  </a:solidFill>
                  <a:latin typeface="Book Antiqua" charset="0"/>
                  <a:ea typeface="ＭＳ Ｐゴシック" charset="0"/>
                </a:defRPr>
              </a:lvl4pPr>
              <a:lvl5pPr marL="2057400" indent="-22860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a:r>
                <a:rPr lang="zh-TW" altLang="en-US" sz="3200" b="1" dirty="0">
                  <a:solidFill>
                    <a:schemeClr val="bg1"/>
                  </a:solidFill>
                  <a:effectLst>
                    <a:glow rad="101600">
                      <a:schemeClr val="tx1">
                        <a:alpha val="95000"/>
                      </a:schemeClr>
                    </a:glow>
                  </a:effectLst>
                  <a:latin typeface="Arial" charset="0"/>
                  <a:cs typeface="Arial" charset="0"/>
                </a:rPr>
                <a:t>男与女</a:t>
              </a:r>
              <a:r>
                <a:rPr lang="zh-TW" altLang="en-US" sz="3200" b="1" dirty="0" smtClean="0">
                  <a:solidFill>
                    <a:schemeClr val="bg1"/>
                  </a:solidFill>
                  <a:effectLst>
                    <a:glow rad="101600">
                      <a:schemeClr val="tx1">
                        <a:alpha val="95000"/>
                      </a:schemeClr>
                    </a:glow>
                  </a:effectLst>
                  <a:latin typeface="Arial" charset="0"/>
                  <a:cs typeface="Arial" charset="0"/>
                </a:rPr>
                <a:t>交合之道</a:t>
              </a:r>
              <a:r>
                <a:rPr lang="en-US" altLang="zh-TW" sz="3200" b="1" dirty="0" smtClean="0">
                  <a:solidFill>
                    <a:schemeClr val="bg1"/>
                  </a:solidFill>
                  <a:effectLst>
                    <a:glow rad="101600">
                      <a:schemeClr val="tx1">
                        <a:alpha val="95000"/>
                      </a:schemeClr>
                    </a:glow>
                  </a:effectLst>
                  <a:latin typeface="Arial" charset="0"/>
                  <a:cs typeface="Arial" charset="0"/>
                </a:rPr>
                <a:t>.</a:t>
              </a:r>
              <a:endParaRPr lang="en-US" sz="4400" dirty="0">
                <a:solidFill>
                  <a:schemeClr val="bg1"/>
                </a:solidFill>
                <a:effectLst>
                  <a:glow rad="101600">
                    <a:schemeClr val="tx1">
                      <a:alpha val="95000"/>
                    </a:schemeClr>
                  </a:glow>
                </a:effectLst>
                <a:latin typeface="Arial" charset="0"/>
                <a:cs typeface="Arial" charset="0"/>
              </a:endParaRPr>
            </a:p>
          </p:txBody>
        </p:sp>
      </p:grpSp>
    </p:spTree>
    <p:extLst>
      <p:ext uri="{BB962C8B-B14F-4D97-AF65-F5344CB8AC3E}">
        <p14:creationId xmlns:p14="http://schemas.microsoft.com/office/powerpoint/2010/main" val="2213880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zh-CN" altLang="en-US" sz="4000" b="1">
                <a:solidFill>
                  <a:srgbClr val="FFFFFF"/>
                </a:solidFill>
                <a:ea typeface="SimSun" charset="0"/>
              </a:rPr>
              <a:t>免费获得该讲解</a:t>
            </a:r>
            <a:r>
              <a:rPr lang="en-US" altLang="ja-JP" sz="4000" b="1">
                <a:solidFill>
                  <a:srgbClr val="FFFFFF"/>
                </a:solidFill>
                <a:ea typeface="Arial" charset="0"/>
                <a:cs typeface="Arial" charset="0"/>
              </a:rPr>
              <a:t>!</a:t>
            </a:r>
            <a:endParaRPr lang="en-US" sz="1400" b="1">
              <a:solidFill>
                <a:srgbClr val="FFFFFF"/>
              </a:solidFill>
              <a:ea typeface="Arial" charset="0"/>
              <a:cs typeface="Arial" charset="0"/>
            </a:endParaRPr>
          </a:p>
        </p:txBody>
      </p:sp>
      <p:sp>
        <p:nvSpPr>
          <p:cNvPr id="202757" name="Text Box 5"/>
          <p:cNvSpPr txBox="1">
            <a:spLocks noChangeArrowheads="1"/>
          </p:cNvSpPr>
          <p:nvPr/>
        </p:nvSpPr>
        <p:spPr bwMode="auto">
          <a:xfrm>
            <a:off x="596900" y="2133600"/>
            <a:ext cx="7912100" cy="3292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spcBef>
                <a:spcPct val="50000"/>
              </a:spcBef>
              <a:spcAft>
                <a:spcPct val="0"/>
              </a:spcAft>
              <a:defRPr/>
            </a:pPr>
            <a:r>
              <a:rPr lang="zh-CN" altLang="en-US" sz="10500" b="1">
                <a:solidFill>
                  <a:srgbClr val="FFFFFF"/>
                </a:solidFill>
                <a:latin typeface="Arial" charset="0"/>
                <a:ea typeface="SimSun" charset="0"/>
                <a:cs typeface="SimSun" charset="0"/>
              </a:rPr>
              <a:t>圣经学习</a:t>
            </a:r>
            <a:br>
              <a:rPr lang="zh-CN" altLang="en-US" sz="10500" b="1">
                <a:solidFill>
                  <a:srgbClr val="FFFFFF"/>
                </a:solidFill>
                <a:latin typeface="Arial" charset="0"/>
                <a:ea typeface="SimSun" charset="0"/>
                <a:cs typeface="SimSun" charset="0"/>
              </a:rPr>
            </a:br>
            <a:r>
              <a:rPr lang="zh-CN" altLang="en-US" sz="10500" b="1">
                <a:solidFill>
                  <a:srgbClr val="FFFFFF"/>
                </a:solidFill>
                <a:latin typeface="Arial" charset="0"/>
                <a:ea typeface="SimSun" charset="0"/>
                <a:cs typeface="SimSun" charset="0"/>
              </a:rPr>
              <a:t>下载</a:t>
            </a:r>
          </a:p>
        </p:txBody>
      </p:sp>
      <p:sp>
        <p:nvSpPr>
          <p:cNvPr id="73732" name="Rectangle 1026"/>
          <p:cNvSpPr>
            <a:spLocks noGrp="1" noChangeArrowheads="1"/>
          </p:cNvSpPr>
          <p:nvPr>
            <p:ph type="ctrTitle"/>
          </p:nvPr>
        </p:nvSpPr>
        <p:spPr>
          <a:xfrm>
            <a:off x="0" y="6891338"/>
            <a:ext cx="9144000" cy="685800"/>
          </a:xfrm>
        </p:spPr>
        <p:txBody>
          <a:bodyPr/>
          <a:lstStyle/>
          <a:p>
            <a:pPr eaLnBrk="1" hangingPunct="1"/>
            <a:r>
              <a:rPr lang="zh-CN" altLang="en-US" sz="3200" b="1">
                <a:solidFill>
                  <a:srgbClr val="FFFFFF"/>
                </a:solidFill>
                <a:latin typeface="Arial" charset="0"/>
                <a:ea typeface="SimSun" charset="0"/>
                <a:cs typeface="SimSun" charset="0"/>
              </a:rPr>
              <a:t>圣经学习链接地址</a:t>
            </a:r>
            <a:r>
              <a:rPr lang="zh-CN" altLang="en-US" sz="3200" b="1">
                <a:solidFill>
                  <a:srgbClr val="FFFFFF"/>
                </a:solidFill>
                <a:latin typeface="Arial" charset="0"/>
              </a:rPr>
              <a:t> </a:t>
            </a:r>
            <a:r>
              <a:rPr lang="en-US" altLang="ja-JP" sz="3200" b="1">
                <a:solidFill>
                  <a:srgbClr val="FFFFFF"/>
                </a:solidFill>
                <a:latin typeface="Arial" charset="0"/>
              </a:rPr>
              <a:t>biblestudydownloads.com</a:t>
            </a:r>
            <a:endParaRPr lang="en-US" sz="1100" b="1">
              <a:solidFill>
                <a:srgbClr val="FFFFFF"/>
              </a:solidFill>
              <a:latin typeface="Arial" charset="0"/>
            </a:endParaRPr>
          </a:p>
        </p:txBody>
      </p:sp>
      <p:sp>
        <p:nvSpPr>
          <p:cNvPr id="73733" name="Rectangle 1026"/>
          <p:cNvSpPr txBox="1">
            <a:spLocks noChangeArrowheads="1"/>
          </p:cNvSpPr>
          <p:nvPr/>
        </p:nvSpPr>
        <p:spPr bwMode="auto">
          <a:xfrm>
            <a:off x="19050" y="61245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zh-CN" altLang="en-US" sz="2800" b="1">
                <a:solidFill>
                  <a:srgbClr val="FFFFFF"/>
                </a:solidFill>
                <a:ea typeface="SimSun" charset="0"/>
                <a:cs typeface="SimSun" charset="0"/>
              </a:rPr>
              <a:t>圣经研读材料链接地址</a:t>
            </a:r>
            <a:r>
              <a:rPr lang="zh-CN" altLang="en-US" sz="2800" b="1">
                <a:solidFill>
                  <a:srgbClr val="FFFFFF"/>
                </a:solidFill>
                <a:ea typeface="MS PGothic" charset="0"/>
                <a:cs typeface="MS PGothic" charset="0"/>
              </a:rPr>
              <a:t> </a:t>
            </a:r>
            <a:r>
              <a:rPr lang="en-US" altLang="ja-JP" sz="3200" b="1">
                <a:solidFill>
                  <a:srgbClr val="FFFFFF"/>
                </a:solidFill>
                <a:ea typeface="MS PGothic" charset="0"/>
                <a:cs typeface="MS PGothic" charset="0"/>
              </a:rPr>
              <a:t>biblestudydownloads.com</a:t>
            </a:r>
            <a:endParaRPr lang="en-US" sz="1100" b="1">
              <a:solidFill>
                <a:srgbClr val="FFFFFF"/>
              </a:solidFill>
              <a:ea typeface="MS PGothic" charset="0"/>
              <a:cs typeface="MS PGothic" charset="0"/>
            </a:endParaRPr>
          </a:p>
        </p:txBody>
      </p:sp>
    </p:spTree>
    <p:extLst>
      <p:ext uri="{BB962C8B-B14F-4D97-AF65-F5344CB8AC3E}">
        <p14:creationId xmlns:p14="http://schemas.microsoft.com/office/powerpoint/2010/main" val="23580323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Black</a:t>
            </a:r>
            <a:endParaRPr lang="en-US" dirty="0">
              <a:solidFill>
                <a:schemeClr val="tx1"/>
              </a:solidFill>
            </a:endParaRPr>
          </a:p>
        </p:txBody>
      </p:sp>
    </p:spTree>
    <p:extLst>
      <p:ext uri="{BB962C8B-B14F-4D97-AF65-F5344CB8AC3E}">
        <p14:creationId xmlns:p14="http://schemas.microsoft.com/office/powerpoint/2010/main" val="3230351538"/>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8863" y="3181350"/>
            <a:ext cx="4070350" cy="2273300"/>
          </a:xfrm>
        </p:spPr>
        <p:txBody>
          <a:bodyPr/>
          <a:lstStyle/>
          <a:p>
            <a:pPr marL="0" indent="0">
              <a:buFont typeface="Arial" charset="0"/>
              <a:buNone/>
            </a:pPr>
            <a:r>
              <a:rPr lang="zh-CN" altLang="en-US" i="1">
                <a:latin typeface="Calibri" charset="0"/>
              </a:rPr>
              <a:t>问：经文对当时读者说什么？</a:t>
            </a:r>
            <a:endParaRPr lang="en-US" altLang="zh-CN" i="1">
              <a:latin typeface="Calibri"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1813" y="1227138"/>
            <a:ext cx="30892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txBox="1">
            <a:spLocks/>
          </p:cNvSpPr>
          <p:nvPr/>
        </p:nvSpPr>
        <p:spPr bwMode="auto">
          <a:xfrm>
            <a:off x="381000" y="261938"/>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zh-CN" altLang="en-US" sz="4000">
                <a:solidFill>
                  <a:prstClr val="white"/>
                </a:solidFill>
              </a:rPr>
              <a:t>基本步骤</a:t>
            </a:r>
          </a:p>
        </p:txBody>
      </p:sp>
      <p:sp>
        <p:nvSpPr>
          <p:cNvPr id="20484" name="Title 1"/>
          <p:cNvSpPr>
            <a:spLocks noGrp="1"/>
          </p:cNvSpPr>
          <p:nvPr>
            <p:ph type="title"/>
          </p:nvPr>
        </p:nvSpPr>
        <p:spPr>
          <a:xfrm>
            <a:off x="381000" y="1206500"/>
            <a:ext cx="5230813" cy="1981200"/>
          </a:xfrm>
        </p:spPr>
        <p:txBody>
          <a:bodyPr/>
          <a:lstStyle/>
          <a:p>
            <a:r>
              <a:rPr lang="zh-CN" altLang="en-US" sz="3600">
                <a:latin typeface="Calibri" charset="0"/>
              </a:rPr>
              <a:t>第一步：抓住经文在当时城镇的意义。</a:t>
            </a:r>
            <a:endParaRPr lang="en-US" sz="3600">
              <a:latin typeface="Calibri" charset="0"/>
            </a:endParaRPr>
          </a:p>
        </p:txBody>
      </p:sp>
      <p:sp>
        <p:nvSpPr>
          <p:cNvPr id="20485" name="Title 1"/>
          <p:cNvSpPr txBox="1">
            <a:spLocks/>
          </p:cNvSpPr>
          <p:nvPr/>
        </p:nvSpPr>
        <p:spPr bwMode="auto">
          <a:xfrm>
            <a:off x="595313" y="6124575"/>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white"/>
                </a:solidFill>
                <a:latin typeface="Tahoma" charset="0"/>
                <a:cs typeface="Tahoma" charset="0"/>
              </a:rPr>
              <a:t>Duvall &amp; Hays, </a:t>
            </a:r>
            <a:r>
              <a:rPr lang="en-US" altLang="zh-CN">
                <a:solidFill>
                  <a:prstClr val="white"/>
                </a:solidFill>
                <a:latin typeface="Tahoma" charset="0"/>
                <a:cs typeface="Tahoma" charset="0"/>
              </a:rPr>
              <a:t>《</a:t>
            </a:r>
            <a:r>
              <a:rPr lang="zh-CN" altLang="en-US">
                <a:solidFill>
                  <a:prstClr val="white"/>
                </a:solidFill>
                <a:latin typeface="Tahoma" charset="0"/>
                <a:cs typeface="Tahoma" charset="0"/>
              </a:rPr>
              <a:t>抓准神的话</a:t>
            </a:r>
            <a:r>
              <a:rPr lang="en-US" altLang="zh-CN" i="1">
                <a:solidFill>
                  <a:prstClr val="white"/>
                </a:solidFill>
                <a:latin typeface="Tahoma" charset="0"/>
                <a:cs typeface="Tahoma" charset="0"/>
              </a:rPr>
              <a:t>》</a:t>
            </a:r>
            <a:endParaRPr lang="en-US">
              <a:solidFill>
                <a:prstClr val="white"/>
              </a:solidFill>
              <a:latin typeface="Tahoma" charset="0"/>
              <a:cs typeface="Tahoma" charset="0"/>
            </a:endParaRPr>
          </a:p>
        </p:txBody>
      </p:sp>
    </p:spTree>
    <p:extLst>
      <p:ext uri="{BB962C8B-B14F-4D97-AF65-F5344CB8AC3E}">
        <p14:creationId xmlns:p14="http://schemas.microsoft.com/office/powerpoint/2010/main" val="19009792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5027613" cy="5287963"/>
          </a:xfrm>
        </p:spPr>
        <p:txBody>
          <a:bodyPr/>
          <a:lstStyle/>
          <a:p>
            <a:pPr marL="0" indent="0" eaLnBrk="1" hangingPunct="1">
              <a:buFont typeface="Arial" charset="0"/>
              <a:buNone/>
            </a:pPr>
            <a:endParaRPr lang="en-US" b="1">
              <a:latin typeface="Tahoma" charset="0"/>
              <a:cs typeface="Tahoma" charset="0"/>
            </a:endParaRPr>
          </a:p>
          <a:p>
            <a:pPr marL="0" indent="0" eaLnBrk="1" hangingPunct="1">
              <a:buFont typeface="Arial" charset="0"/>
              <a:buNone/>
            </a:pPr>
            <a:r>
              <a:rPr lang="zh-CN" altLang="en-US">
                <a:latin typeface="Calibri" charset="0"/>
              </a:rPr>
              <a:t>第一步</a:t>
            </a:r>
            <a:r>
              <a:rPr lang="en-US" altLang="ja-JP" b="1">
                <a:latin typeface="Tahoma" charset="0"/>
                <a:cs typeface="Tahoma" charset="0"/>
              </a:rPr>
              <a:t>:</a:t>
            </a:r>
          </a:p>
          <a:p>
            <a:pPr marL="0" indent="0" eaLnBrk="1" hangingPunct="1"/>
            <a:r>
              <a:rPr lang="zh-TW" altLang="en-US" i="1">
                <a:latin typeface="Tahoma" charset="0"/>
                <a:ea typeface="新細明體" charset="0"/>
                <a:cs typeface="新細明體" charset="0"/>
              </a:rPr>
              <a:t>读，观察</a:t>
            </a:r>
            <a:r>
              <a:rPr lang="en-US" altLang="ja-JP" i="1">
                <a:latin typeface="Tahoma" charset="0"/>
                <a:cs typeface="Tahoma" charset="0"/>
              </a:rPr>
              <a:t>.</a:t>
            </a:r>
          </a:p>
          <a:p>
            <a:pPr marL="0" indent="0" eaLnBrk="1" hangingPunct="1"/>
            <a:r>
              <a:rPr lang="zh-TW" altLang="en-US" i="1">
                <a:latin typeface="Tahoma" charset="0"/>
                <a:ea typeface="新細明體" charset="0"/>
                <a:cs typeface="新細明體" charset="0"/>
              </a:rPr>
              <a:t>研读历史及文学</a:t>
            </a:r>
            <a:r>
              <a:rPr lang="en-US" altLang="ja-JP" i="1">
                <a:latin typeface="Tahoma" charset="0"/>
                <a:cs typeface="Tahoma" charset="0"/>
              </a:rPr>
              <a:t>.</a:t>
            </a:r>
          </a:p>
          <a:p>
            <a:pPr marL="0" indent="0" eaLnBrk="1" hangingPunct="1"/>
            <a:r>
              <a:rPr lang="zh-TW" altLang="en-US" i="1">
                <a:latin typeface="Tahoma" charset="0"/>
                <a:ea typeface="新細明體" charset="0"/>
                <a:cs typeface="新細明體" charset="0"/>
              </a:rPr>
              <a:t> 聚成原义</a:t>
            </a:r>
            <a:endParaRPr lang="en-US" i="1">
              <a:latin typeface="Tahoma" charset="0"/>
              <a:cs typeface="Tahoma" charset="0"/>
            </a:endParaRPr>
          </a:p>
        </p:txBody>
      </p:sp>
      <p:sp>
        <p:nvSpPr>
          <p:cNvPr id="22530" name="Title 1"/>
          <p:cNvSpPr txBox="1">
            <a:spLocks/>
          </p:cNvSpPr>
          <p:nvPr/>
        </p:nvSpPr>
        <p:spPr bwMode="auto">
          <a:xfrm>
            <a:off x="381000" y="261938"/>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zh-CN" altLang="en-US" sz="4000">
                <a:solidFill>
                  <a:prstClr val="white"/>
                </a:solidFill>
              </a:rPr>
              <a:t>基本步骤</a:t>
            </a:r>
          </a:p>
        </p:txBody>
      </p:sp>
      <p:sp>
        <p:nvSpPr>
          <p:cNvPr id="22531" name="Title 1"/>
          <p:cNvSpPr txBox="1">
            <a:spLocks/>
          </p:cNvSpPr>
          <p:nvPr/>
        </p:nvSpPr>
        <p:spPr bwMode="auto">
          <a:xfrm>
            <a:off x="595313" y="6124575"/>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white"/>
                </a:solidFill>
                <a:latin typeface="Tahoma" charset="0"/>
                <a:cs typeface="Tahoma" charset="0"/>
              </a:rPr>
              <a:t>Duvall &amp; Hays, </a:t>
            </a:r>
            <a:r>
              <a:rPr lang="en-US" altLang="zh-CN">
                <a:solidFill>
                  <a:prstClr val="white"/>
                </a:solidFill>
                <a:latin typeface="Tahoma" charset="0"/>
                <a:cs typeface="Tahoma" charset="0"/>
              </a:rPr>
              <a:t>《</a:t>
            </a:r>
            <a:r>
              <a:rPr lang="zh-CN" altLang="en-US">
                <a:solidFill>
                  <a:prstClr val="white"/>
                </a:solidFill>
                <a:latin typeface="Tahoma" charset="0"/>
                <a:cs typeface="Tahoma" charset="0"/>
              </a:rPr>
              <a:t>抓准神的话</a:t>
            </a:r>
            <a:r>
              <a:rPr lang="en-US" altLang="zh-CN" i="1">
                <a:solidFill>
                  <a:prstClr val="white"/>
                </a:solidFill>
                <a:latin typeface="Tahoma" charset="0"/>
                <a:cs typeface="Tahoma" charset="0"/>
              </a:rPr>
              <a:t>》</a:t>
            </a:r>
            <a:endParaRPr lang="en-US">
              <a:solidFill>
                <a:prstClr val="white"/>
              </a:solidFill>
              <a:latin typeface="Tahoma" charset="0"/>
              <a:cs typeface="Tahoma"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1813" y="1227138"/>
            <a:ext cx="30892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3008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989013" y="838200"/>
            <a:ext cx="3971925" cy="5287963"/>
          </a:xfrm>
        </p:spPr>
        <p:txBody>
          <a:bodyPr/>
          <a:lstStyle/>
          <a:p>
            <a:pPr marL="0" indent="0" eaLnBrk="1" hangingPunct="1">
              <a:buFont typeface="Arial" charset="0"/>
              <a:buNone/>
            </a:pPr>
            <a:endParaRPr lang="en-US" b="1">
              <a:latin typeface="Tahoma" charset="0"/>
              <a:cs typeface="Tahoma" charset="0"/>
            </a:endParaRPr>
          </a:p>
          <a:p>
            <a:pPr marL="0" indent="0">
              <a:buFont typeface="Arial" charset="0"/>
              <a:buNone/>
            </a:pPr>
            <a:r>
              <a:rPr lang="zh-CN" altLang="en-US">
                <a:latin typeface="Calibri" charset="0"/>
              </a:rPr>
              <a:t>第二步：测量要跨过的长度</a:t>
            </a:r>
            <a:endParaRPr lang="en-US" altLang="zh-CN">
              <a:latin typeface="Calibri" charset="0"/>
            </a:endParaRPr>
          </a:p>
          <a:p>
            <a:pPr marL="0" indent="0" eaLnBrk="1" hangingPunct="1">
              <a:buFont typeface="Arial" charset="0"/>
              <a:buNone/>
            </a:pPr>
            <a:endParaRPr lang="en-US" i="1">
              <a:latin typeface="Tahoma" charset="0"/>
              <a:cs typeface="Tahoma" charset="0"/>
            </a:endParaRPr>
          </a:p>
          <a:p>
            <a:pPr marL="0" indent="0">
              <a:buFont typeface="Arial" charset="0"/>
              <a:buNone/>
            </a:pPr>
            <a:r>
              <a:rPr lang="zh-CN" altLang="en-US" i="1">
                <a:latin typeface="Calibri" charset="0"/>
              </a:rPr>
              <a:t>问： 不同处？</a:t>
            </a:r>
            <a:endParaRPr lang="zh-CN" i="1">
              <a:latin typeface="Calibri" charset="0"/>
            </a:endParaRPr>
          </a:p>
        </p:txBody>
      </p:sp>
      <p:sp>
        <p:nvSpPr>
          <p:cNvPr id="24578" name="Title 1"/>
          <p:cNvSpPr txBox="1">
            <a:spLocks/>
          </p:cNvSpPr>
          <p:nvPr/>
        </p:nvSpPr>
        <p:spPr bwMode="auto">
          <a:xfrm>
            <a:off x="381000" y="261938"/>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zh-CN" altLang="en-US" sz="4000">
                <a:solidFill>
                  <a:prstClr val="white"/>
                </a:solidFill>
              </a:rPr>
              <a:t>基本步骤</a:t>
            </a:r>
          </a:p>
        </p:txBody>
      </p:sp>
      <p:sp>
        <p:nvSpPr>
          <p:cNvPr id="24579" name="Title 1"/>
          <p:cNvSpPr txBox="1">
            <a:spLocks/>
          </p:cNvSpPr>
          <p:nvPr/>
        </p:nvSpPr>
        <p:spPr bwMode="auto">
          <a:xfrm>
            <a:off x="595313" y="6124575"/>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white"/>
                </a:solidFill>
                <a:latin typeface="Tahoma" charset="0"/>
                <a:cs typeface="Tahoma" charset="0"/>
              </a:rPr>
              <a:t>Duvall &amp; Hays, </a:t>
            </a:r>
            <a:r>
              <a:rPr lang="en-US" altLang="zh-CN">
                <a:solidFill>
                  <a:prstClr val="white"/>
                </a:solidFill>
                <a:latin typeface="Tahoma" charset="0"/>
                <a:cs typeface="Tahoma" charset="0"/>
              </a:rPr>
              <a:t>《</a:t>
            </a:r>
            <a:r>
              <a:rPr lang="zh-CN" altLang="en-US">
                <a:solidFill>
                  <a:prstClr val="white"/>
                </a:solidFill>
                <a:latin typeface="Tahoma" charset="0"/>
                <a:cs typeface="Tahoma" charset="0"/>
              </a:rPr>
              <a:t>抓准神的话</a:t>
            </a:r>
            <a:r>
              <a:rPr lang="en-US" altLang="zh-CN" i="1">
                <a:solidFill>
                  <a:prstClr val="white"/>
                </a:solidFill>
                <a:latin typeface="Tahoma" charset="0"/>
                <a:cs typeface="Tahoma" charset="0"/>
              </a:rPr>
              <a:t>》</a:t>
            </a:r>
            <a:endParaRPr lang="en-US">
              <a:solidFill>
                <a:prstClr val="white"/>
              </a:solidFill>
              <a:latin typeface="Tahoma" charset="0"/>
              <a:cs typeface="Tahoma"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1797050"/>
            <a:ext cx="34512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2582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1362075"/>
            <a:ext cx="4994275" cy="5021263"/>
          </a:xfrm>
        </p:spPr>
        <p:txBody>
          <a:bodyPr/>
          <a:lstStyle/>
          <a:p>
            <a:pPr marL="0" indent="0" eaLnBrk="1" hangingPunct="1">
              <a:buFont typeface="Arial" charset="0"/>
              <a:buNone/>
            </a:pPr>
            <a:r>
              <a:rPr lang="zh-CN" altLang="en-US">
                <a:latin typeface="Calibri" charset="0"/>
              </a:rPr>
              <a:t>第三步：跨过原则化的“桥”共同处</a:t>
            </a:r>
            <a:r>
              <a:rPr lang="en-US" altLang="ja-JP" i="1">
                <a:latin typeface="Tahoma" charset="0"/>
                <a:cs typeface="Tahoma" charset="0"/>
              </a:rPr>
              <a:t>.</a:t>
            </a:r>
          </a:p>
          <a:p>
            <a:pPr marL="0" indent="0" eaLnBrk="1" hangingPunct="1"/>
            <a:r>
              <a:rPr lang="zh-CN" altLang="en-US">
                <a:latin typeface="Calibri" charset="0"/>
              </a:rPr>
              <a:t>不同处</a:t>
            </a:r>
            <a:r>
              <a:rPr lang="en-US" altLang="ja-JP" i="1">
                <a:latin typeface="Tahoma" charset="0"/>
                <a:cs typeface="Tahoma" charset="0"/>
              </a:rPr>
              <a:t>.</a:t>
            </a:r>
          </a:p>
          <a:p>
            <a:pPr marL="0" indent="0" eaLnBrk="1" hangingPunct="1"/>
            <a:r>
              <a:rPr lang="zh-CN" altLang="en-US" i="1">
                <a:latin typeface="Tahoma" charset="0"/>
                <a:ea typeface="宋体" charset="0"/>
                <a:cs typeface="宋体" charset="0"/>
              </a:rPr>
              <a:t>若你在读旧约的经文，你要说明</a:t>
            </a:r>
            <a:r>
              <a:rPr lang="zh-CN" altLang="en-US" i="1">
                <a:solidFill>
                  <a:srgbClr val="FFFF00"/>
                </a:solidFill>
                <a:latin typeface="Tahoma" charset="0"/>
                <a:ea typeface="宋体" charset="0"/>
                <a:cs typeface="宋体" charset="0"/>
              </a:rPr>
              <a:t>耶稣基督的生命与服侍</a:t>
            </a:r>
            <a:r>
              <a:rPr lang="en-US" altLang="ja-JP" i="1">
                <a:latin typeface="Tahoma" charset="0"/>
                <a:cs typeface="Tahoma" charset="0"/>
              </a:rPr>
              <a:t>.</a:t>
            </a:r>
            <a:endParaRPr lang="en-US" i="1">
              <a:latin typeface="Tahoma" charset="0"/>
              <a:cs typeface="Tahoma" charset="0"/>
            </a:endParaRPr>
          </a:p>
        </p:txBody>
      </p:sp>
      <p:sp>
        <p:nvSpPr>
          <p:cNvPr id="26626" name="Title 1"/>
          <p:cNvSpPr txBox="1">
            <a:spLocks/>
          </p:cNvSpPr>
          <p:nvPr/>
        </p:nvSpPr>
        <p:spPr bwMode="auto">
          <a:xfrm>
            <a:off x="381000" y="261938"/>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zh-CN" altLang="en-US" sz="4000">
                <a:solidFill>
                  <a:prstClr val="white"/>
                </a:solidFill>
              </a:rPr>
              <a:t>基本步骤</a:t>
            </a:r>
          </a:p>
        </p:txBody>
      </p:sp>
      <p:sp>
        <p:nvSpPr>
          <p:cNvPr id="26627" name="Title 1"/>
          <p:cNvSpPr txBox="1">
            <a:spLocks/>
          </p:cNvSpPr>
          <p:nvPr/>
        </p:nvSpPr>
        <p:spPr bwMode="auto">
          <a:xfrm>
            <a:off x="595313" y="6124575"/>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white"/>
                </a:solidFill>
                <a:latin typeface="Tahoma" charset="0"/>
                <a:cs typeface="Tahoma" charset="0"/>
              </a:rPr>
              <a:t>Duvall &amp; Hays, </a:t>
            </a:r>
            <a:r>
              <a:rPr lang="en-US" altLang="zh-CN">
                <a:solidFill>
                  <a:prstClr val="white"/>
                </a:solidFill>
                <a:latin typeface="Tahoma" charset="0"/>
                <a:cs typeface="Tahoma" charset="0"/>
              </a:rPr>
              <a:t>《</a:t>
            </a:r>
            <a:r>
              <a:rPr lang="zh-CN" altLang="en-US">
                <a:solidFill>
                  <a:prstClr val="white"/>
                </a:solidFill>
                <a:latin typeface="Tahoma" charset="0"/>
                <a:cs typeface="Tahoma" charset="0"/>
              </a:rPr>
              <a:t>抓准神的话</a:t>
            </a:r>
            <a:r>
              <a:rPr lang="en-US" altLang="zh-CN" i="1">
                <a:solidFill>
                  <a:prstClr val="white"/>
                </a:solidFill>
                <a:latin typeface="Tahoma" charset="0"/>
                <a:cs typeface="Tahoma" charset="0"/>
              </a:rPr>
              <a:t>》</a:t>
            </a:r>
            <a:endParaRPr lang="en-US">
              <a:solidFill>
                <a:prstClr val="white"/>
              </a:solidFill>
              <a:latin typeface="Tahoma" charset="0"/>
              <a:cs typeface="Tahoma"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1797050"/>
            <a:ext cx="34512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6213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descr="reconci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Rectangle 2"/>
          <p:cNvSpPr>
            <a:spLocks noGrp="1" noChangeArrowheads="1"/>
          </p:cNvSpPr>
          <p:nvPr>
            <p:ph type="ctrTitle"/>
          </p:nvPr>
        </p:nvSpPr>
        <p:spPr>
          <a:xfrm>
            <a:off x="0" y="404813"/>
            <a:ext cx="4859338" cy="2447925"/>
          </a:xfrm>
        </p:spPr>
        <p:txBody>
          <a:bodyPr/>
          <a:lstStyle/>
          <a:p>
            <a:pPr eaLnBrk="1" hangingPunct="1"/>
            <a:r>
              <a:rPr lang="zh-CN" altLang="en-US">
                <a:latin typeface="Arial" charset="0"/>
              </a:rPr>
              <a:t>如何恢复关系</a:t>
            </a:r>
          </a:p>
        </p:txBody>
      </p:sp>
      <p:sp>
        <p:nvSpPr>
          <p:cNvPr id="161796" name="Rectangle 3"/>
          <p:cNvSpPr>
            <a:spLocks noGrp="1" noChangeArrowheads="1"/>
          </p:cNvSpPr>
          <p:nvPr>
            <p:ph type="subTitle" idx="1"/>
          </p:nvPr>
        </p:nvSpPr>
        <p:spPr>
          <a:xfrm>
            <a:off x="1258888" y="6858000"/>
            <a:ext cx="6400800" cy="1752600"/>
          </a:xfrm>
        </p:spPr>
        <p:txBody>
          <a:bodyPr/>
          <a:lstStyle/>
          <a:p>
            <a:pPr eaLnBrk="1" hangingPunct="1"/>
            <a:r>
              <a:rPr lang="en-US" altLang="zh-CN" sz="4400">
                <a:latin typeface="Arial" charset="0"/>
              </a:rPr>
              <a:t>10 December 2006</a:t>
            </a:r>
          </a:p>
          <a:p>
            <a:pPr eaLnBrk="1" hangingPunct="1"/>
            <a:r>
              <a:rPr lang="en-US" altLang="zh-CN" sz="4400">
                <a:latin typeface="Arial" charset="0"/>
              </a:rPr>
              <a:t>6 March 2011</a:t>
            </a:r>
          </a:p>
        </p:txBody>
      </p:sp>
      <p:sp>
        <p:nvSpPr>
          <p:cNvPr id="161797"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endParaRPr lang="en-US" altLang="zh-CN" sz="2400">
              <a:solidFill>
                <a:srgbClr val="000000"/>
              </a:solidFill>
              <a:latin typeface="Arial" charset="0"/>
              <a:ea typeface="MS PGothic" charset="0"/>
              <a:cs typeface="MS PGothic" charset="0"/>
            </a:endParaRPr>
          </a:p>
        </p:txBody>
      </p:sp>
      <p:pic>
        <p:nvPicPr>
          <p:cNvPr id="161798" name="Picture 5" descr="oth-t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5875"/>
            <a:ext cx="14827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611188" y="4941888"/>
            <a:ext cx="7772400" cy="1800225"/>
          </a:xfrm>
          <a:prstGeom prst="rect">
            <a:avLst/>
          </a:prstGeom>
          <a:noFill/>
          <a:ln>
            <a:noFill/>
          </a:ln>
          <a:effectLst>
            <a:outerShdw blurRad="50800" dist="38100" dir="2700000"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fontAlgn="base">
              <a:spcBef>
                <a:spcPct val="0"/>
              </a:spcBef>
              <a:spcAft>
                <a:spcPct val="0"/>
              </a:spcAft>
            </a:pPr>
            <a:r>
              <a:rPr lang="zh-CN" altLang="en-US" sz="4400" b="1" i="1">
                <a:solidFill>
                  <a:srgbClr val="FFFFFF"/>
                </a:solidFill>
              </a:rPr>
              <a:t>马太福音</a:t>
            </a:r>
            <a:r>
              <a:rPr lang="en-US" sz="4400" b="1" i="1">
                <a:solidFill>
                  <a:srgbClr val="FFFFFF"/>
                </a:solidFill>
              </a:rPr>
              <a:t> 18:15-20 </a:t>
            </a:r>
            <a:br>
              <a:rPr lang="en-US" sz="4400" b="1" i="1">
                <a:solidFill>
                  <a:srgbClr val="FFFFFF"/>
                </a:solidFill>
              </a:rPr>
            </a:br>
            <a:r>
              <a:rPr lang="zh-CN" altLang="en-US" sz="4400" b="1" i="1">
                <a:solidFill>
                  <a:srgbClr val="FFFFFF"/>
                </a:solidFill>
              </a:rPr>
              <a:t>释经大纲</a:t>
            </a:r>
            <a:endParaRPr lang="en-US" sz="4400" b="1">
              <a:solidFill>
                <a:srgbClr val="FFFFFF"/>
              </a:solidFill>
            </a:endParaRPr>
          </a:p>
        </p:txBody>
      </p:sp>
    </p:spTree>
    <p:extLst>
      <p:ext uri="{BB962C8B-B14F-4D97-AF65-F5344CB8AC3E}">
        <p14:creationId xmlns:p14="http://schemas.microsoft.com/office/powerpoint/2010/main" val="148517999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352800"/>
            <a:ext cx="6400800" cy="3505200"/>
          </a:xfrm>
          <a:prstGeom prst="rightArrowCallout">
            <a:avLst>
              <a:gd name="adj1" fmla="val 25000"/>
              <a:gd name="adj2" fmla="val 25000"/>
              <a:gd name="adj3" fmla="val 30435"/>
              <a:gd name="adj4" fmla="val 66667"/>
            </a:avLst>
          </a:prstGeom>
          <a:solidFill>
            <a:srgbClr val="800080"/>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altLang="zh-CN" sz="2400">
              <a:solidFill>
                <a:srgbClr val="BBE0E3"/>
              </a:solidFill>
              <a:latin typeface="Arial" charset="0"/>
              <a:ea typeface="MS PGothic" charset="0"/>
              <a:cs typeface="MS PGothic" charset="0"/>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r>
              <a:rPr kumimoji="0" lang="zh-CN" altLang="en-US" sz="3600">
                <a:latin typeface="SimHei" charset="0"/>
                <a:cs typeface="SimHei" charset="0"/>
              </a:rPr>
              <a:t>马太福音</a:t>
            </a:r>
            <a:r>
              <a:rPr kumimoji="0" lang="en-US" altLang="zh-CN" sz="3600">
                <a:latin typeface="SimHei" charset="0"/>
                <a:cs typeface="SimHei" charset="0"/>
              </a:rPr>
              <a:t>18:15-20</a:t>
            </a:r>
            <a:endParaRPr kumimoji="0" lang="en-US" altLang="zh-CN">
              <a:latin typeface="SimHei" charset="0"/>
              <a:cs typeface="SimHei" charset="0"/>
            </a:endParaRPr>
          </a:p>
        </p:txBody>
      </p:sp>
      <p:sp>
        <p:nvSpPr>
          <p:cNvPr id="1068074" name="AutoShape 1066"/>
          <p:cNvSpPr>
            <a:spLocks noChangeArrowheads="1"/>
          </p:cNvSpPr>
          <p:nvPr/>
        </p:nvSpPr>
        <p:spPr bwMode="auto">
          <a:xfrm>
            <a:off x="0" y="838200"/>
            <a:ext cx="6400800" cy="2735263"/>
          </a:xfrm>
          <a:prstGeom prst="rightArrowCallout">
            <a:avLst>
              <a:gd name="adj1" fmla="val 25000"/>
              <a:gd name="adj2" fmla="val 25000"/>
              <a:gd name="adj3" fmla="val 30432"/>
              <a:gd name="adj4" fmla="val 66667"/>
            </a:avLst>
          </a:prstGeom>
          <a:solidFill>
            <a:srgbClr val="000000"/>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altLang="zh-CN" sz="2400">
              <a:solidFill>
                <a:srgbClr val="BBE0E3"/>
              </a:solidFill>
              <a:latin typeface="Arial" charset="0"/>
              <a:ea typeface="MS PGothic" charset="0"/>
              <a:cs typeface="MS PGothic" charset="0"/>
            </a:endParaRPr>
          </a:p>
        </p:txBody>
      </p:sp>
      <p:sp>
        <p:nvSpPr>
          <p:cNvPr id="1068071" name="Rectangle 1063"/>
          <p:cNvSpPr>
            <a:spLocks noChangeArrowheads="1"/>
          </p:cNvSpPr>
          <p:nvPr/>
        </p:nvSpPr>
        <p:spPr bwMode="auto">
          <a:xfrm>
            <a:off x="0" y="838200"/>
            <a:ext cx="9144000" cy="6019800"/>
          </a:xfrm>
          <a:prstGeom prst="rect">
            <a:avLst/>
          </a:prstGeom>
          <a:noFill/>
          <a:ln>
            <a:noFill/>
          </a:ln>
          <a:effectLst>
            <a:outerShdw blurRad="63500" dist="155023" dir="12899521" algn="ctr" rotWithShape="0">
              <a:srgbClr val="07070B">
                <a:alpha val="74998"/>
              </a:srgbClr>
            </a:outerShdw>
          </a:effectLst>
          <a:extLst/>
        </p:spPr>
        <p:txBody>
          <a:bodyPr anchor="ctr"/>
          <a:lstStyle/>
          <a:p>
            <a:pPr defTabSz="914400" fontAlgn="base">
              <a:spcBef>
                <a:spcPct val="0"/>
              </a:spcBef>
              <a:spcAft>
                <a:spcPct val="0"/>
              </a:spcAft>
            </a:pPr>
            <a:r>
              <a:rPr lang="zh-CN" altLang="en-US" sz="3000">
                <a:solidFill>
                  <a:srgbClr val="FFFFFF"/>
                </a:solidFill>
                <a:latin typeface="SimHei" charset="0"/>
                <a:ea typeface="SimHei" charset="0"/>
                <a:cs typeface="MS PGothic" charset="0"/>
              </a:rPr>
              <a:t>所以你在祭坛上献礼物的时候，若想起弟兄向你怀怨，就把礼物留在坛前，</a:t>
            </a:r>
            <a:r>
              <a:rPr lang="zh-CN" altLang="en-US" sz="3000">
                <a:solidFill>
                  <a:srgbClr val="FFFF00"/>
                </a:solidFill>
                <a:latin typeface="SimHei" charset="0"/>
                <a:ea typeface="SimHei" charset="0"/>
                <a:cs typeface="MS PGothic" charset="0"/>
              </a:rPr>
              <a:t>先去同弟兄和好，</a:t>
            </a:r>
            <a:r>
              <a:rPr lang="zh-CN" altLang="en-US" sz="3000">
                <a:solidFill>
                  <a:srgbClr val="FFFFFF"/>
                </a:solidFill>
                <a:latin typeface="SimHei" charset="0"/>
                <a:ea typeface="SimHei" charset="0"/>
                <a:cs typeface="MS PGothic" charset="0"/>
              </a:rPr>
              <a:t>然后来献礼物。 倘若你的弟兄得罪你，你就去趁着只有他和你在一处的时候，指出他的错来。他若听你，你便得了你的弟兄。他若不听，你就</a:t>
            </a:r>
            <a:r>
              <a:rPr lang="zh-CN" altLang="en-US" sz="3000">
                <a:solidFill>
                  <a:srgbClr val="FFFF00"/>
                </a:solidFill>
                <a:latin typeface="SimHei" charset="0"/>
                <a:ea typeface="SimHei" charset="0"/>
                <a:cs typeface="MS PGothic" charset="0"/>
              </a:rPr>
              <a:t>另外带一两个人</a:t>
            </a:r>
            <a:r>
              <a:rPr lang="zh-CN" altLang="en-US" sz="3000">
                <a:solidFill>
                  <a:srgbClr val="FFFFFF"/>
                </a:solidFill>
                <a:latin typeface="SimHei" charset="0"/>
                <a:ea typeface="SimHei" charset="0"/>
                <a:cs typeface="MS PGothic" charset="0"/>
              </a:rPr>
              <a:t>同去，要凭两三个人的口作见证，句句都可定准。若是不听他们，就</a:t>
            </a:r>
            <a:r>
              <a:rPr lang="zh-CN" altLang="en-US" sz="3000">
                <a:solidFill>
                  <a:srgbClr val="FFFF00"/>
                </a:solidFill>
                <a:latin typeface="SimHei" charset="0"/>
                <a:ea typeface="SimHei" charset="0"/>
                <a:cs typeface="MS PGothic" charset="0"/>
              </a:rPr>
              <a:t>告诉教会</a:t>
            </a:r>
            <a:r>
              <a:rPr lang="zh-CN" altLang="en-US" sz="3000">
                <a:solidFill>
                  <a:srgbClr val="FFFFFF"/>
                </a:solidFill>
                <a:latin typeface="SimHei" charset="0"/>
                <a:ea typeface="SimHei" charset="0"/>
                <a:cs typeface="MS PGothic" charset="0"/>
              </a:rPr>
              <a:t>。若是不听教会，就看他像</a:t>
            </a:r>
            <a:r>
              <a:rPr lang="zh-CN" altLang="en-US" sz="3000">
                <a:solidFill>
                  <a:srgbClr val="FFFF00"/>
                </a:solidFill>
                <a:latin typeface="SimHei" charset="0"/>
                <a:ea typeface="SimHei" charset="0"/>
                <a:cs typeface="MS PGothic" charset="0"/>
              </a:rPr>
              <a:t>外邦人和税吏</a:t>
            </a:r>
            <a:r>
              <a:rPr lang="zh-CN" altLang="en-US" sz="3000">
                <a:solidFill>
                  <a:srgbClr val="FFFFFF"/>
                </a:solidFill>
                <a:latin typeface="SimHei" charset="0"/>
                <a:ea typeface="SimHei" charset="0"/>
                <a:cs typeface="MS PGothic" charset="0"/>
              </a:rPr>
              <a:t>一样。我实在告诉你们，凡你们在地上所捆绑的，在天上也要捆绑。凡你们在地上所释放的，在天上也要释放。我又告诉你们，若是你们中间有两个人在地上，同心合意地求什么事，我在天上的父，必为他们成全。因为无论在哪里，有两三个人奉我的名聚会，那里就有我在他们中间。</a:t>
            </a:r>
          </a:p>
        </p:txBody>
      </p:sp>
      <p:sp>
        <p:nvSpPr>
          <p:cNvPr id="1068075" name="AutoShape 1067"/>
          <p:cNvSpPr>
            <a:spLocks noChangeArrowheads="1"/>
          </p:cNvSpPr>
          <p:nvPr/>
        </p:nvSpPr>
        <p:spPr bwMode="auto">
          <a:xfrm>
            <a:off x="5715000" y="914400"/>
            <a:ext cx="3429000" cy="2971800"/>
          </a:xfrm>
          <a:prstGeom prst="verticalScroll">
            <a:avLst>
              <a:gd name="adj" fmla="val 12500"/>
            </a:avLst>
          </a:prstGeom>
          <a:solidFill>
            <a:srgbClr val="000000"/>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altLang="zh-CN" sz="2400">
              <a:solidFill>
                <a:srgbClr val="BBE0E3"/>
              </a:solidFill>
              <a:latin typeface="Arial" charset="0"/>
              <a:ea typeface="MS PGothic" charset="0"/>
              <a:cs typeface="MS PGothic" charset="0"/>
            </a:endParaRPr>
          </a:p>
        </p:txBody>
      </p:sp>
      <p:sp>
        <p:nvSpPr>
          <p:cNvPr id="1068072" name="Rectangle 1064"/>
          <p:cNvSpPr>
            <a:spLocks noChangeArrowheads="1"/>
          </p:cNvSpPr>
          <p:nvPr/>
        </p:nvSpPr>
        <p:spPr bwMode="auto">
          <a:xfrm>
            <a:off x="6096000" y="1371600"/>
            <a:ext cx="2819400" cy="2438400"/>
          </a:xfrm>
          <a:prstGeom prst="rect">
            <a:avLst/>
          </a:prstGeom>
          <a:noFill/>
          <a:ln>
            <a:noFill/>
          </a:ln>
          <a:effectLst/>
          <a:extLst/>
        </p:spPr>
        <p:txBody>
          <a:bodyPr anchor="ctr"/>
          <a:lstStyle/>
          <a:p>
            <a:pPr algn="ctr" defTabSz="914400" fontAlgn="base">
              <a:spcBef>
                <a:spcPct val="0"/>
              </a:spcBef>
              <a:spcAft>
                <a:spcPct val="0"/>
              </a:spcAft>
              <a:defRPr/>
            </a:pPr>
            <a:r>
              <a:rPr lang="zh-CN" altLang="en-US" sz="3600" b="1" dirty="0">
                <a:solidFill>
                  <a:srgbClr val="FFFF00"/>
                </a:solidFill>
                <a:effectLst>
                  <a:glow rad="152400">
                    <a:srgbClr val="000000">
                      <a:alpha val="75000"/>
                    </a:srgbClr>
                  </a:glow>
                </a:effectLst>
                <a:latin typeface="SimHei" pitchFamily="49" charset="-122"/>
                <a:ea typeface="SimHei" pitchFamily="49" charset="-122"/>
                <a:cs typeface="ＭＳ Ｐゴシック"/>
              </a:rPr>
              <a:t>如何</a:t>
            </a:r>
            <a:r>
              <a:rPr lang="zh-CN" altLang="en-US" sz="3600" b="1" dirty="0">
                <a:solidFill>
                  <a:srgbClr val="FFFFFF"/>
                </a:solidFill>
                <a:effectLst>
                  <a:glow rad="152400">
                    <a:srgbClr val="000000">
                      <a:alpha val="75000"/>
                    </a:srgbClr>
                  </a:glow>
                </a:effectLst>
                <a:latin typeface="SimHei" pitchFamily="49" charset="-122"/>
                <a:ea typeface="SimHei" pitchFamily="49" charset="-122"/>
                <a:cs typeface="ＭＳ Ｐゴシック"/>
              </a:rPr>
              <a:t>挽回</a:t>
            </a: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t/>
            </a:r>
            <a:b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b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t>15-17</a:t>
            </a:r>
            <a:endParaRPr lang="en-US" sz="4400" b="1" dirty="0">
              <a:solidFill>
                <a:srgbClr val="FFFFFF"/>
              </a:solidFill>
              <a:effectLst>
                <a:glow rad="152400">
                  <a:srgbClr val="000000">
                    <a:alpha val="75000"/>
                  </a:srgbClr>
                </a:glow>
              </a:effectLst>
              <a:latin typeface="Helvetica" charset="0"/>
              <a:ea typeface="ＭＳ Ｐゴシック" charset="-128"/>
              <a:cs typeface="ＭＳ Ｐゴシック"/>
            </a:endParaRPr>
          </a:p>
        </p:txBody>
      </p:sp>
      <p:sp>
        <p:nvSpPr>
          <p:cNvPr id="1068077" name="AutoShape 1069"/>
          <p:cNvSpPr>
            <a:spLocks noChangeArrowheads="1"/>
          </p:cNvSpPr>
          <p:nvPr/>
        </p:nvSpPr>
        <p:spPr bwMode="auto">
          <a:xfrm>
            <a:off x="5715000" y="3886200"/>
            <a:ext cx="3429000" cy="2895600"/>
          </a:xfrm>
          <a:prstGeom prst="verticalScroll">
            <a:avLst>
              <a:gd name="adj" fmla="val 12500"/>
            </a:avLst>
          </a:prstGeom>
          <a:solidFill>
            <a:srgbClr val="800080"/>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altLang="zh-CN" sz="2400">
              <a:solidFill>
                <a:srgbClr val="BBE0E3"/>
              </a:solidFill>
              <a:latin typeface="Arial" charset="0"/>
              <a:ea typeface="MS PGothic" charset="0"/>
              <a:cs typeface="MS PGothic" charset="0"/>
            </a:endParaRPr>
          </a:p>
        </p:txBody>
      </p:sp>
      <p:sp>
        <p:nvSpPr>
          <p:cNvPr id="1068078" name="Rectangle 1070"/>
          <p:cNvSpPr>
            <a:spLocks noChangeArrowheads="1"/>
          </p:cNvSpPr>
          <p:nvPr/>
        </p:nvSpPr>
        <p:spPr bwMode="auto">
          <a:xfrm>
            <a:off x="6019800" y="4191000"/>
            <a:ext cx="2819400" cy="2438400"/>
          </a:xfrm>
          <a:prstGeom prst="rect">
            <a:avLst/>
          </a:prstGeom>
          <a:noFill/>
          <a:ln>
            <a:noFill/>
          </a:ln>
          <a:effectLst/>
          <a:extLst/>
        </p:spPr>
        <p:txBody>
          <a:bodyPr anchor="ctr"/>
          <a:lstStyle/>
          <a:p>
            <a:pPr algn="ctr" defTabSz="914400" fontAlgn="base">
              <a:spcBef>
                <a:spcPct val="0"/>
              </a:spcBef>
              <a:spcAft>
                <a:spcPct val="0"/>
              </a:spcAft>
              <a:defRPr/>
            </a:pPr>
            <a:r>
              <a:rPr lang="zh-CN" altLang="en-US" sz="3600" b="1" dirty="0">
                <a:solidFill>
                  <a:srgbClr val="FFFF00"/>
                </a:solidFill>
                <a:effectLst>
                  <a:glow rad="152400">
                    <a:srgbClr val="000000">
                      <a:alpha val="75000"/>
                    </a:srgbClr>
                  </a:glow>
                </a:effectLst>
                <a:latin typeface="SimHei" pitchFamily="49" charset="-122"/>
                <a:ea typeface="SimHei" pitchFamily="49" charset="-122"/>
                <a:cs typeface="ＭＳ Ｐゴシック"/>
              </a:rPr>
              <a:t>为何</a:t>
            </a:r>
            <a:r>
              <a:rPr lang="zh-CN" altLang="en-US" sz="3600" b="1" dirty="0">
                <a:solidFill>
                  <a:srgbClr val="FFFFFF"/>
                </a:solidFill>
                <a:effectLst>
                  <a:glow rad="152400">
                    <a:srgbClr val="000000">
                      <a:alpha val="75000"/>
                    </a:srgbClr>
                  </a:glow>
                </a:effectLst>
                <a:latin typeface="SimHei" pitchFamily="49" charset="-122"/>
                <a:ea typeface="SimHei" pitchFamily="49" charset="-122"/>
                <a:cs typeface="ＭＳ Ｐゴシック"/>
              </a:rPr>
              <a:t>挽回</a:t>
            </a: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t/>
            </a:r>
            <a:b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b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a:rPr>
              <a:t>18-20</a:t>
            </a:r>
            <a:endParaRPr lang="en-US" sz="4400" b="1" dirty="0">
              <a:solidFill>
                <a:srgbClr val="FFFFFF"/>
              </a:solidFill>
              <a:effectLst>
                <a:glow rad="152400">
                  <a:srgbClr val="000000">
                    <a:alpha val="75000"/>
                  </a:srgbClr>
                </a:glow>
              </a:effectLst>
              <a:latin typeface="Helvetica" charset="0"/>
              <a:ea typeface="ＭＳ Ｐゴシック" charset="-128"/>
              <a:cs typeface="ＭＳ Ｐゴシック"/>
            </a:endParaRPr>
          </a:p>
        </p:txBody>
      </p:sp>
    </p:spTree>
    <p:extLst>
      <p:ext uri="{BB962C8B-B14F-4D97-AF65-F5344CB8AC3E}">
        <p14:creationId xmlns:p14="http://schemas.microsoft.com/office/powerpoint/2010/main" val="299530599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34200" cy="1524000"/>
          </a:xfrm>
          <a:solidFill>
            <a:srgbClr val="000000"/>
          </a:solidFill>
        </p:spPr>
        <p:txBody>
          <a:bodyPr/>
          <a:lstStyle/>
          <a:p>
            <a:pPr marL="447675" indent="-447675" algn="l" eaLnBrk="1" hangingPunct="1"/>
            <a:r>
              <a:rPr kumimoji="0" lang="en-US" altLang="zh-CN" sz="2800" dirty="0">
                <a:latin typeface="Helvetica" charset="0"/>
              </a:rPr>
              <a:t>I.	</a:t>
            </a:r>
            <a:r>
              <a:rPr lang="en-US" altLang="zh-CN" sz="2800" dirty="0">
                <a:latin typeface="Helvetica" charset="0"/>
              </a:rPr>
              <a:t>(15-17) </a:t>
            </a:r>
            <a:r>
              <a:rPr lang="zh-CN" altLang="en-US" sz="2800" dirty="0">
                <a:latin typeface="Helvetica" charset="0"/>
              </a:rPr>
              <a:t>教会正确的与犯罪的信徒徒重建关系的</a:t>
            </a:r>
            <a:r>
              <a:rPr lang="zh-CN" altLang="en-US" sz="2800" dirty="0">
                <a:solidFill>
                  <a:srgbClr val="FFFF00"/>
                </a:solidFill>
                <a:latin typeface="Helvetica" charset="0"/>
              </a:rPr>
              <a:t>方法</a:t>
            </a:r>
            <a:r>
              <a:rPr lang="zh-CN" altLang="en-US" sz="2800" dirty="0">
                <a:latin typeface="Helvetica" charset="0"/>
              </a:rPr>
              <a:t>是尽量不公开。</a:t>
            </a:r>
            <a:endParaRPr kumimoji="0" lang="zh-CN" altLang="en-US" sz="2800" dirty="0">
              <a:solidFill>
                <a:srgbClr val="FFFF00"/>
              </a:solidFill>
              <a:latin typeface="Helvetica" charset="0"/>
            </a:endParaRPr>
          </a:p>
        </p:txBody>
      </p:sp>
      <p:pic>
        <p:nvPicPr>
          <p:cNvPr id="165891"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3002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254000" y="1441450"/>
            <a:ext cx="8763000" cy="4435822"/>
          </a:xfrm>
          <a:prstGeom prst="rect">
            <a:avLst/>
          </a:prstGeom>
          <a:noFill/>
          <a:ln>
            <a:noFill/>
          </a:ln>
          <a:effectLst/>
          <a:extLst/>
        </p:spPr>
        <p:txBody>
          <a:bodyPr anchor="ctr"/>
          <a:lstStyle/>
          <a:p>
            <a:pPr marL="627063" lvl="1" indent="-627063" defTabSz="914400" eaLnBrk="0" fontAlgn="base" hangingPunct="0">
              <a:spcBef>
                <a:spcPct val="0"/>
              </a:spcBef>
              <a:spcAft>
                <a:spcPct val="0"/>
              </a:spcAft>
              <a:buFont typeface="+mj-lt"/>
              <a:buAutoNum type="alphaUcPeriod"/>
              <a:defRPr/>
            </a:pPr>
            <a:r>
              <a:rPr lang="en-US" sz="2800" b="1" dirty="0">
                <a:solidFill>
                  <a:srgbClr val="BBE0E3"/>
                </a:solidFill>
                <a:effectLst>
                  <a:glow rad="177800">
                    <a:srgbClr val="000000">
                      <a:alpha val="75000"/>
                    </a:srgbClr>
                  </a:glow>
                </a:effectLst>
                <a:latin typeface="Arial" charset="0"/>
                <a:ea typeface="ＭＳ Ｐゴシック" charset="-128"/>
                <a:cs typeface="ＭＳ Ｐゴシック"/>
              </a:rPr>
              <a:t>(15) </a:t>
            </a:r>
            <a:r>
              <a:rPr lang="zh-CN" altLang="en-US" sz="2800" b="1" dirty="0">
                <a:solidFill>
                  <a:srgbClr val="BBE0E3"/>
                </a:solidFill>
                <a:effectLst>
                  <a:glow rad="177800">
                    <a:srgbClr val="000000">
                      <a:alpha val="75000"/>
                    </a:srgbClr>
                  </a:glow>
                </a:effectLst>
                <a:latin typeface="Arial" charset="0"/>
                <a:ea typeface="ＭＳ Ｐゴシック" charset="-128"/>
                <a:cs typeface="ＭＳ Ｐゴシック"/>
              </a:rPr>
              <a:t>个人的罪只局限于那些</a:t>
            </a:r>
            <a:r>
              <a:rPr lang="zh-CN" altLang="en-US" sz="2800" b="1" dirty="0">
                <a:solidFill>
                  <a:srgbClr val="FFFF00"/>
                </a:solidFill>
                <a:effectLst>
                  <a:glow rad="177800">
                    <a:srgbClr val="000000">
                      <a:alpha val="75000"/>
                    </a:srgbClr>
                  </a:glow>
                </a:effectLst>
                <a:latin typeface="Arial" charset="0"/>
                <a:ea typeface="ＭＳ Ｐゴシック" charset="-128"/>
                <a:cs typeface="ＭＳ Ｐゴシック"/>
              </a:rPr>
              <a:t>直接参与者</a:t>
            </a:r>
            <a:r>
              <a:rPr lang="zh-CN" altLang="en-US" sz="2800" b="1" dirty="0">
                <a:solidFill>
                  <a:srgbClr val="BBE0E3"/>
                </a:solidFill>
                <a:effectLst>
                  <a:glow rad="177800">
                    <a:srgbClr val="000000">
                      <a:alpha val="75000"/>
                    </a:srgbClr>
                  </a:glow>
                </a:effectLst>
                <a:latin typeface="Arial" charset="0"/>
                <a:ea typeface="ＭＳ Ｐゴシック" charset="-128"/>
                <a:cs typeface="ＭＳ Ｐゴシック"/>
              </a:rPr>
              <a:t>因此容易重建犯罪的人。</a:t>
            </a:r>
            <a:endParaRPr lang="en-US" altLang="zh-CN" sz="2800" b="1" dirty="0">
              <a:solidFill>
                <a:srgbClr val="BBE0E3"/>
              </a:solidFill>
              <a:effectLst>
                <a:glow rad="177800">
                  <a:srgbClr val="000000">
                    <a:alpha val="75000"/>
                  </a:srgbClr>
                </a:glow>
              </a:effectLst>
              <a:latin typeface="Arial" charset="0"/>
              <a:ea typeface="ＭＳ Ｐゴシック" charset="-128"/>
              <a:cs typeface="ＭＳ Ｐゴシック"/>
            </a:endParaRPr>
          </a:p>
          <a:p>
            <a:pPr marL="627063" lvl="1" indent="-627063" defTabSz="914400" eaLnBrk="0" fontAlgn="base" hangingPunct="0">
              <a:spcBef>
                <a:spcPct val="0"/>
              </a:spcBef>
              <a:spcAft>
                <a:spcPct val="0"/>
              </a:spcAft>
              <a:buFont typeface="+mj-lt"/>
              <a:buAutoNum type="alphaUcPeriod"/>
              <a:defRPr/>
            </a:pPr>
            <a:r>
              <a:rPr lang="en-US" sz="2800" b="1" dirty="0">
                <a:solidFill>
                  <a:srgbClr val="BBE0E3"/>
                </a:solidFill>
                <a:effectLst>
                  <a:glow rad="177800">
                    <a:srgbClr val="000000">
                      <a:alpha val="75000"/>
                    </a:srgbClr>
                  </a:glow>
                </a:effectLst>
                <a:latin typeface="Arial" charset="0"/>
                <a:ea typeface="ＭＳ Ｐゴシック" charset="-128"/>
                <a:cs typeface="ＭＳ Ｐゴシック"/>
              </a:rPr>
              <a:t>16) </a:t>
            </a:r>
            <a:r>
              <a:rPr lang="zh-CN" altLang="en-US" sz="2800" b="1" dirty="0">
                <a:solidFill>
                  <a:srgbClr val="BBE0E3"/>
                </a:solidFill>
                <a:effectLst>
                  <a:glow rad="177800">
                    <a:srgbClr val="000000">
                      <a:alpha val="75000"/>
                    </a:srgbClr>
                  </a:glow>
                </a:effectLst>
                <a:latin typeface="Arial" charset="0"/>
                <a:ea typeface="ＭＳ Ｐゴシック" charset="-128"/>
                <a:cs typeface="ＭＳ Ｐゴシック"/>
              </a:rPr>
              <a:t>经过私底下的沟通如对罪不愿悔改的情况下你可多带</a:t>
            </a:r>
            <a:r>
              <a:rPr lang="zh-CN" altLang="en-US" sz="2800" b="1" dirty="0">
                <a:solidFill>
                  <a:srgbClr val="FFFF00"/>
                </a:solidFill>
                <a:effectLst>
                  <a:glow rad="177800">
                    <a:srgbClr val="000000">
                      <a:alpha val="75000"/>
                    </a:srgbClr>
                  </a:glow>
                </a:effectLst>
                <a:latin typeface="Arial" charset="0"/>
                <a:ea typeface="ＭＳ Ｐゴシック" charset="-128"/>
                <a:cs typeface="ＭＳ Ｐゴシック"/>
              </a:rPr>
              <a:t>一两个人</a:t>
            </a:r>
            <a:r>
              <a:rPr lang="zh-CN" altLang="en-US" sz="2800" b="1" dirty="0">
                <a:solidFill>
                  <a:srgbClr val="BBE0E3"/>
                </a:solidFill>
                <a:effectLst>
                  <a:glow rad="177800">
                    <a:srgbClr val="000000">
                      <a:alpha val="75000"/>
                    </a:srgbClr>
                  </a:glow>
                </a:effectLst>
                <a:latin typeface="Arial" charset="0"/>
                <a:ea typeface="ＭＳ Ｐゴシック" charset="-128"/>
                <a:cs typeface="ＭＳ Ｐゴシック"/>
              </a:rPr>
              <a:t>一同处理以便重建罪人。</a:t>
            </a:r>
            <a:endParaRPr lang="en-US" sz="2800" b="1" dirty="0">
              <a:solidFill>
                <a:srgbClr val="BBE0E3"/>
              </a:solidFill>
              <a:effectLst>
                <a:glow rad="177800">
                  <a:srgbClr val="000000">
                    <a:alpha val="75000"/>
                  </a:srgbClr>
                </a:glow>
              </a:effectLst>
              <a:latin typeface="Arial" charset="0"/>
              <a:ea typeface="ＭＳ Ｐゴシック" charset="-128"/>
              <a:cs typeface="ＭＳ Ｐゴシック"/>
            </a:endParaRPr>
          </a:p>
          <a:p>
            <a:pPr marL="627063" lvl="1" indent="-627063" defTabSz="914400" eaLnBrk="0" fontAlgn="base" hangingPunct="0">
              <a:spcBef>
                <a:spcPct val="0"/>
              </a:spcBef>
              <a:spcAft>
                <a:spcPct val="0"/>
              </a:spcAft>
              <a:buFont typeface="+mj-lt"/>
              <a:buAutoNum type="alphaUcPeriod"/>
              <a:defRPr/>
            </a:pPr>
            <a:r>
              <a:rPr lang="en-US" sz="2800" b="1" dirty="0">
                <a:solidFill>
                  <a:srgbClr val="BBE0E3"/>
                </a:solidFill>
                <a:effectLst>
                  <a:glow rad="177800">
                    <a:srgbClr val="000000">
                      <a:alpha val="75000"/>
                    </a:srgbClr>
                  </a:glow>
                </a:effectLst>
                <a:latin typeface="Arial" charset="0"/>
                <a:ea typeface="ＭＳ Ｐゴシック" charset="-128"/>
                <a:cs typeface="ＭＳ Ｐゴシック"/>
              </a:rPr>
              <a:t>(17</a:t>
            </a:r>
            <a:r>
              <a:rPr lang="zh-CN" altLang="en-US" sz="2800" b="1" dirty="0">
                <a:solidFill>
                  <a:srgbClr val="BBE0E3"/>
                </a:solidFill>
                <a:effectLst>
                  <a:glow rad="177800">
                    <a:srgbClr val="000000">
                      <a:alpha val="75000"/>
                    </a:srgbClr>
                  </a:glow>
                </a:effectLst>
                <a:latin typeface="Arial" charset="0"/>
                <a:ea typeface="ＭＳ Ｐゴシック" charset="-128"/>
                <a:cs typeface="ＭＳ Ｐゴシック"/>
              </a:rPr>
              <a:t>上</a:t>
            </a:r>
            <a:r>
              <a:rPr lang="en-US" sz="2800" b="1" dirty="0">
                <a:solidFill>
                  <a:srgbClr val="BBE0E3"/>
                </a:solidFill>
                <a:effectLst>
                  <a:glow rad="177800">
                    <a:srgbClr val="000000">
                      <a:alpha val="75000"/>
                    </a:srgbClr>
                  </a:glow>
                </a:effectLst>
                <a:latin typeface="Arial" charset="0"/>
                <a:ea typeface="ＭＳ Ｐゴシック" charset="-128"/>
                <a:cs typeface="ＭＳ Ｐゴシック"/>
              </a:rPr>
              <a:t>)</a:t>
            </a:r>
            <a:r>
              <a:rPr lang="zh-CN" altLang="en-US" sz="2800" b="1" dirty="0">
                <a:solidFill>
                  <a:srgbClr val="BBE0E3"/>
                </a:solidFill>
                <a:effectLst>
                  <a:glow rad="177800">
                    <a:srgbClr val="000000">
                      <a:alpha val="75000"/>
                    </a:srgbClr>
                  </a:glow>
                </a:effectLst>
                <a:latin typeface="Arial" charset="0"/>
                <a:ea typeface="ＭＳ Ｐゴシック" charset="-128"/>
                <a:cs typeface="ＭＳ Ｐゴシック"/>
              </a:rPr>
              <a:t>经过一小组人的沟通与重建如对罪还是不愿悔改的情况下可让</a:t>
            </a:r>
            <a:r>
              <a:rPr lang="zh-CN" altLang="en-US" sz="2800" b="1" dirty="0">
                <a:solidFill>
                  <a:srgbClr val="FFFF00"/>
                </a:solidFill>
                <a:effectLst>
                  <a:glow rad="177800">
                    <a:srgbClr val="000000">
                      <a:alpha val="75000"/>
                    </a:srgbClr>
                  </a:glow>
                </a:effectLst>
                <a:latin typeface="Arial" charset="0"/>
                <a:ea typeface="ＭＳ Ｐゴシック" charset="-128"/>
                <a:cs typeface="ＭＳ Ｐゴシック"/>
              </a:rPr>
              <a:t>全教会</a:t>
            </a:r>
            <a:r>
              <a:rPr lang="zh-CN" altLang="en-US" sz="2800" b="1" dirty="0">
                <a:solidFill>
                  <a:srgbClr val="BBE0E3"/>
                </a:solidFill>
                <a:effectLst>
                  <a:glow rad="177800">
                    <a:srgbClr val="000000">
                      <a:alpha val="75000"/>
                    </a:srgbClr>
                  </a:glow>
                </a:effectLst>
                <a:latin typeface="Arial" charset="0"/>
                <a:ea typeface="ＭＳ Ｐゴシック" charset="-128"/>
                <a:cs typeface="ＭＳ Ｐゴシック"/>
              </a:rPr>
              <a:t>知道以制止继续犯罪。</a:t>
            </a:r>
            <a:endParaRPr lang="en-US" sz="2800" b="1" dirty="0">
              <a:solidFill>
                <a:srgbClr val="BBE0E3"/>
              </a:solidFill>
              <a:effectLst>
                <a:glow rad="177800">
                  <a:srgbClr val="000000">
                    <a:alpha val="75000"/>
                  </a:srgbClr>
                </a:glow>
              </a:effectLst>
              <a:latin typeface="Arial" charset="0"/>
              <a:ea typeface="ＭＳ Ｐゴシック" charset="-128"/>
              <a:cs typeface="ＭＳ Ｐゴシック"/>
            </a:endParaRPr>
          </a:p>
          <a:p>
            <a:pPr marL="627063" lvl="1" indent="-627063" defTabSz="914400" eaLnBrk="0" fontAlgn="base" hangingPunct="0">
              <a:spcBef>
                <a:spcPct val="0"/>
              </a:spcBef>
              <a:spcAft>
                <a:spcPct val="0"/>
              </a:spcAft>
              <a:buFont typeface="+mj-lt"/>
              <a:buAutoNum type="alphaUcPeriod"/>
              <a:defRPr/>
            </a:pPr>
            <a:r>
              <a:rPr lang="en-US" sz="2800" b="1" dirty="0">
                <a:solidFill>
                  <a:srgbClr val="BBE0E3"/>
                </a:solidFill>
                <a:effectLst>
                  <a:glow rad="177800">
                    <a:srgbClr val="000000">
                      <a:alpha val="75000"/>
                    </a:srgbClr>
                  </a:glow>
                </a:effectLst>
                <a:latin typeface="Arial" charset="0"/>
                <a:ea typeface="ＭＳ Ｐゴシック" charset="-128"/>
                <a:cs typeface="ＭＳ Ｐゴシック"/>
              </a:rPr>
              <a:t>(17</a:t>
            </a:r>
            <a:r>
              <a:rPr lang="zh-CN" altLang="en-US" sz="2800" b="1" dirty="0">
                <a:solidFill>
                  <a:srgbClr val="BBE0E3"/>
                </a:solidFill>
                <a:effectLst>
                  <a:glow rad="177800">
                    <a:srgbClr val="000000">
                      <a:alpha val="75000"/>
                    </a:srgbClr>
                  </a:glow>
                </a:effectLst>
                <a:latin typeface="Arial" charset="0"/>
                <a:ea typeface="ＭＳ Ｐゴシック" charset="-128"/>
                <a:cs typeface="ＭＳ Ｐゴシック"/>
              </a:rPr>
              <a:t>下</a:t>
            </a:r>
            <a:r>
              <a:rPr lang="en-US" sz="2800" b="1" dirty="0">
                <a:solidFill>
                  <a:srgbClr val="BBE0E3"/>
                </a:solidFill>
                <a:effectLst>
                  <a:glow rad="177800">
                    <a:srgbClr val="000000">
                      <a:alpha val="75000"/>
                    </a:srgbClr>
                  </a:glow>
                </a:effectLst>
                <a:latin typeface="Arial" charset="0"/>
                <a:ea typeface="ＭＳ Ｐゴシック" charset="-128"/>
                <a:cs typeface="ＭＳ Ｐゴシック"/>
              </a:rPr>
              <a:t>) </a:t>
            </a:r>
            <a:r>
              <a:rPr lang="zh-CN" altLang="en-US" sz="2800" b="1" dirty="0">
                <a:solidFill>
                  <a:srgbClr val="BBE0E3"/>
                </a:solidFill>
                <a:effectLst>
                  <a:glow rad="177800">
                    <a:srgbClr val="000000">
                      <a:alpha val="75000"/>
                    </a:srgbClr>
                  </a:glow>
                </a:effectLst>
                <a:latin typeface="Arial" charset="0"/>
                <a:ea typeface="ＭＳ Ｐゴシック" charset="-128"/>
                <a:cs typeface="ＭＳ Ｐゴシック"/>
              </a:rPr>
              <a:t>不愿悔改的罪人让教会知道</a:t>
            </a:r>
            <a:r>
              <a:rPr lang="zh-CN" altLang="en-US" sz="2800" b="1" dirty="0">
                <a:solidFill>
                  <a:srgbClr val="FFFFFF"/>
                </a:solidFill>
                <a:effectLst>
                  <a:glow rad="177800">
                    <a:srgbClr val="000000">
                      <a:alpha val="75000"/>
                    </a:srgbClr>
                  </a:glow>
                </a:effectLst>
                <a:latin typeface="Arial" charset="0"/>
                <a:ea typeface="ＭＳ Ｐゴシック" charset="-128"/>
                <a:cs typeface="ＭＳ Ｐゴシック"/>
              </a:rPr>
              <a:t>后的后果既是</a:t>
            </a:r>
            <a:r>
              <a:rPr lang="zh-CN" altLang="en-US" sz="2800" b="1" dirty="0">
                <a:solidFill>
                  <a:srgbClr val="FFFF00"/>
                </a:solidFill>
                <a:effectLst>
                  <a:glow rad="177800">
                    <a:srgbClr val="000000">
                      <a:alpha val="75000"/>
                    </a:srgbClr>
                  </a:glow>
                </a:effectLst>
                <a:latin typeface="Arial" charset="0"/>
                <a:ea typeface="ＭＳ Ｐゴシック" charset="-128"/>
                <a:cs typeface="ＭＳ Ｐゴシック"/>
              </a:rPr>
              <a:t>对待罪人如同非信徒</a:t>
            </a:r>
            <a:r>
              <a:rPr lang="zh-CN" altLang="en-US" sz="2800" b="1" dirty="0">
                <a:solidFill>
                  <a:srgbClr val="BBE0E3"/>
                </a:solidFill>
                <a:effectLst>
                  <a:glow rad="177800">
                    <a:srgbClr val="000000">
                      <a:alpha val="75000"/>
                    </a:srgbClr>
                  </a:glow>
                </a:effectLst>
                <a:latin typeface="Arial" charset="0"/>
                <a:ea typeface="ＭＳ Ｐゴシック" charset="-128"/>
                <a:cs typeface="ＭＳ Ｐゴシック"/>
              </a:rPr>
              <a:t>（这包括取消会籍）。</a:t>
            </a:r>
            <a:endParaRPr lang="en-US" sz="2800" b="1" dirty="0">
              <a:solidFill>
                <a:srgbClr val="BBE0E3"/>
              </a:solidFill>
              <a:effectLst>
                <a:glow rad="177800">
                  <a:srgbClr val="000000">
                    <a:alpha val="75000"/>
                  </a:srgbClr>
                </a:glow>
              </a:effectLst>
              <a:latin typeface="Arial" charset="0"/>
              <a:ea typeface="ＭＳ Ｐゴシック" charset="-128"/>
              <a:cs typeface="ＭＳ Ｐゴシック"/>
            </a:endParaRPr>
          </a:p>
        </p:txBody>
      </p:sp>
    </p:spTree>
    <p:extLst>
      <p:ext uri="{BB962C8B-B14F-4D97-AF65-F5344CB8AC3E}">
        <p14:creationId xmlns:p14="http://schemas.microsoft.com/office/powerpoint/2010/main" val="715432110"/>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fade">
                                      <p:cBhvr>
                                        <p:cTn id="12" dur="2000"/>
                                        <p:tgtEl>
                                          <p:spTgt spid="4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animEffect transition="in" filter="fade">
                                      <p:cBhvr>
                                        <p:cTn id="15" dur="2000"/>
                                        <p:tgtEl>
                                          <p:spTgt spid="4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3" end="3"/>
                                            </p:txEl>
                                          </p:spTgt>
                                        </p:tgtEl>
                                        <p:attrNameLst>
                                          <p:attrName>style.visibility</p:attrName>
                                        </p:attrNameLst>
                                      </p:cBhvr>
                                      <p:to>
                                        <p:strVal val="visible"/>
                                      </p:to>
                                    </p:set>
                                    <p:animEffect transition="in" filter="fade">
                                      <p:cBhvr>
                                        <p:cTn id="18" dur="2000"/>
                                        <p:tgtEl>
                                          <p:spTgt spid="4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theme/theme1.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582</TotalTime>
  <Words>936</Words>
  <Application>Microsoft Macintosh PowerPoint</Application>
  <PresentationFormat>On-screen Show (4:3)</PresentationFormat>
  <Paragraphs>133</Paragraphs>
  <Slides>25</Slides>
  <Notes>22</Notes>
  <HiddenSlides>0</HiddenSlides>
  <MMClips>0</MMClips>
  <ScaleCrop>false</ScaleCrop>
  <HeadingPairs>
    <vt:vector size="4" baseType="variant">
      <vt:variant>
        <vt:lpstr>Theme</vt:lpstr>
      </vt:variant>
      <vt:variant>
        <vt:i4>15</vt:i4>
      </vt:variant>
      <vt:variant>
        <vt:lpstr>Slide Titles</vt:lpstr>
      </vt:variant>
      <vt:variant>
        <vt:i4>25</vt:i4>
      </vt:variant>
    </vt:vector>
  </HeadingPairs>
  <TitlesOfParts>
    <vt:vector size="40" baseType="lpstr">
      <vt:lpstr>5_Blank Presentation</vt:lpstr>
      <vt:lpstr>9_Default Design</vt:lpstr>
      <vt:lpstr>Blue Diagonal</vt:lpstr>
      <vt:lpstr>1_Blank Presentation</vt:lpstr>
      <vt:lpstr>2_Schmooze</vt:lpstr>
      <vt:lpstr>3_Schmooze</vt:lpstr>
      <vt:lpstr>3_Default Design</vt:lpstr>
      <vt:lpstr>1_Alchemy</vt:lpstr>
      <vt:lpstr>2_Blends</vt:lpstr>
      <vt:lpstr>4_Default Design</vt:lpstr>
      <vt:lpstr>2_Expedition</vt:lpstr>
      <vt:lpstr>1_Network</vt:lpstr>
      <vt:lpstr>5_Default Design</vt:lpstr>
      <vt:lpstr>1_Office Theme</vt:lpstr>
      <vt:lpstr>20_Default Design</vt:lpstr>
      <vt:lpstr>解经方法论之总结</vt:lpstr>
      <vt:lpstr>基本步骤</vt:lpstr>
      <vt:lpstr>第一步：抓住经文在当时城镇的意义。</vt:lpstr>
      <vt:lpstr>PowerPoint Presentation</vt:lpstr>
      <vt:lpstr>PowerPoint Presentation</vt:lpstr>
      <vt:lpstr>PowerPoint Presentation</vt:lpstr>
      <vt:lpstr>如何恢复关系</vt:lpstr>
      <vt:lpstr>马太福音18:15-20</vt:lpstr>
      <vt:lpstr>I. (15-17) 教会正确的与犯罪的信徒徒重建关系的方法是尽量不公开。</vt:lpstr>
      <vt:lpstr>II. (18-20) 教会有权柄恢复信徒或选择逐出犯罪的信徒的原因是实行上帝的权柄。</vt:lpstr>
      <vt:lpstr>释经思想:教会应该恢复或将犯罪信徒逐出教会的原因是实行上帝的权柄。</vt:lpstr>
      <vt:lpstr>把主要概念放在正确的地方</vt:lpstr>
      <vt:lpstr>如何正确地挽回犯罪的基督徒?</vt:lpstr>
      <vt:lpstr>The Point of Verses 15-17</vt:lpstr>
      <vt:lpstr>PowerPoint Presentation</vt:lpstr>
      <vt:lpstr>神挽回的 四个步骤：</vt:lpstr>
      <vt:lpstr>第二个问题的答案在第18-20节： 为何要正确地挽回犯罪跌倒的基督徒？</vt:lpstr>
      <vt:lpstr>第18-20节的重点：</vt:lpstr>
      <vt:lpstr>马太18:19</vt:lpstr>
      <vt:lpstr>为何要执行处分?   当我们尝试挽回…</vt:lpstr>
      <vt:lpstr>马太18:20</vt:lpstr>
      <vt:lpstr>主旨：</vt:lpstr>
      <vt:lpstr>箴言 30:18-20 (CNV)</vt:lpstr>
      <vt:lpstr>圣经学习链接地址 biblestudydownloads.com</vt:lpstr>
      <vt:lpstr>Black</vt:lpstr>
    </vt:vector>
  </TitlesOfParts>
  <Company>Singapore Bible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Rick Griffith</dc:creator>
  <cp:lastModifiedBy>Rick Griffith</cp:lastModifiedBy>
  <cp:revision>27</cp:revision>
  <dcterms:created xsi:type="dcterms:W3CDTF">2013-03-13T16:59:02Z</dcterms:created>
  <dcterms:modified xsi:type="dcterms:W3CDTF">2015-07-11T09:10:09Z</dcterms:modified>
</cp:coreProperties>
</file>