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9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1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2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3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4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5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  <p:sldMasterId id="2147484001" r:id="rId2"/>
    <p:sldMasterId id="2147484404" r:id="rId3"/>
    <p:sldMasterId id="2147484407" r:id="rId4"/>
    <p:sldMasterId id="2147485171" r:id="rId5"/>
    <p:sldMasterId id="2147485184" r:id="rId6"/>
    <p:sldMasterId id="2147485196" r:id="rId7"/>
    <p:sldMasterId id="2147485208" r:id="rId8"/>
    <p:sldMasterId id="2147485220" r:id="rId9"/>
    <p:sldMasterId id="2147485232" r:id="rId10"/>
    <p:sldMasterId id="2147485600" r:id="rId11"/>
    <p:sldMasterId id="2147485612" r:id="rId12"/>
    <p:sldMasterId id="2147485625" r:id="rId13"/>
    <p:sldMasterId id="2147486276" r:id="rId14"/>
    <p:sldMasterId id="2147486289" r:id="rId15"/>
    <p:sldMasterId id="2147486301" r:id="rId16"/>
  </p:sldMasterIdLst>
  <p:notesMasterIdLst>
    <p:notesMasterId r:id="rId72"/>
  </p:notesMasterIdLst>
  <p:sldIdLst>
    <p:sldId id="396" r:id="rId17"/>
    <p:sldId id="532" r:id="rId18"/>
    <p:sldId id="526" r:id="rId19"/>
    <p:sldId id="551" r:id="rId20"/>
    <p:sldId id="440" r:id="rId21"/>
    <p:sldId id="519" r:id="rId22"/>
    <p:sldId id="552" r:id="rId23"/>
    <p:sldId id="442" r:id="rId24"/>
    <p:sldId id="443" r:id="rId25"/>
    <p:sldId id="444" r:id="rId26"/>
    <p:sldId id="445" r:id="rId27"/>
    <p:sldId id="446" r:id="rId28"/>
    <p:sldId id="447" r:id="rId29"/>
    <p:sldId id="448" r:id="rId30"/>
    <p:sldId id="449" r:id="rId31"/>
    <p:sldId id="450" r:id="rId32"/>
    <p:sldId id="451" r:id="rId33"/>
    <p:sldId id="452" r:id="rId34"/>
    <p:sldId id="453" r:id="rId35"/>
    <p:sldId id="454" r:id="rId36"/>
    <p:sldId id="455" r:id="rId37"/>
    <p:sldId id="456" r:id="rId38"/>
    <p:sldId id="457" r:id="rId39"/>
    <p:sldId id="458" r:id="rId40"/>
    <p:sldId id="459" r:id="rId41"/>
    <p:sldId id="460" r:id="rId42"/>
    <p:sldId id="461" r:id="rId43"/>
    <p:sldId id="462" r:id="rId44"/>
    <p:sldId id="463" r:id="rId45"/>
    <p:sldId id="464" r:id="rId46"/>
    <p:sldId id="465" r:id="rId47"/>
    <p:sldId id="466" r:id="rId48"/>
    <p:sldId id="467" r:id="rId49"/>
    <p:sldId id="468" r:id="rId50"/>
    <p:sldId id="544" r:id="rId51"/>
    <p:sldId id="545" r:id="rId52"/>
    <p:sldId id="546" r:id="rId53"/>
    <p:sldId id="547" r:id="rId54"/>
    <p:sldId id="548" r:id="rId55"/>
    <p:sldId id="549" r:id="rId56"/>
    <p:sldId id="550" r:id="rId57"/>
    <p:sldId id="543" r:id="rId58"/>
    <p:sldId id="533" r:id="rId59"/>
    <p:sldId id="534" r:id="rId60"/>
    <p:sldId id="535" r:id="rId61"/>
    <p:sldId id="536" r:id="rId62"/>
    <p:sldId id="537" r:id="rId63"/>
    <p:sldId id="538" r:id="rId64"/>
    <p:sldId id="539" r:id="rId65"/>
    <p:sldId id="540" r:id="rId66"/>
    <p:sldId id="541" r:id="rId67"/>
    <p:sldId id="529" r:id="rId68"/>
    <p:sldId id="553" r:id="rId69"/>
    <p:sldId id="528" r:id="rId70"/>
    <p:sldId id="542" r:id="rId7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00"/>
    <a:srgbClr val="000099"/>
    <a:srgbClr val="100D00"/>
    <a:srgbClr val="FF00FF"/>
    <a:srgbClr val="FF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24" d="100"/>
          <a:sy n="24" d="100"/>
        </p:scale>
        <p:origin x="-25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6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4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" Target="slides/slide1.xml"/><Relationship Id="rId18" Type="http://schemas.openxmlformats.org/officeDocument/2006/relationships/slide" Target="slides/slide2.xml"/><Relationship Id="rId19" Type="http://schemas.openxmlformats.org/officeDocument/2006/relationships/slide" Target="slides/slide3.xml"/><Relationship Id="rId63" Type="http://schemas.openxmlformats.org/officeDocument/2006/relationships/slide" Target="slides/slide47.xml"/><Relationship Id="rId64" Type="http://schemas.openxmlformats.org/officeDocument/2006/relationships/slide" Target="slides/slide48.xml"/><Relationship Id="rId65" Type="http://schemas.openxmlformats.org/officeDocument/2006/relationships/slide" Target="slides/slide49.xml"/><Relationship Id="rId66" Type="http://schemas.openxmlformats.org/officeDocument/2006/relationships/slide" Target="slides/slide50.xml"/><Relationship Id="rId67" Type="http://schemas.openxmlformats.org/officeDocument/2006/relationships/slide" Target="slides/slide51.xml"/><Relationship Id="rId68" Type="http://schemas.openxmlformats.org/officeDocument/2006/relationships/slide" Target="slides/slide52.xml"/><Relationship Id="rId69" Type="http://schemas.openxmlformats.org/officeDocument/2006/relationships/slide" Target="slides/slide53.xml"/><Relationship Id="rId50" Type="http://schemas.openxmlformats.org/officeDocument/2006/relationships/slide" Target="slides/slide34.xml"/><Relationship Id="rId51" Type="http://schemas.openxmlformats.org/officeDocument/2006/relationships/slide" Target="slides/slide35.xml"/><Relationship Id="rId52" Type="http://schemas.openxmlformats.org/officeDocument/2006/relationships/slide" Target="slides/slide36.xml"/><Relationship Id="rId53" Type="http://schemas.openxmlformats.org/officeDocument/2006/relationships/slide" Target="slides/slide37.xml"/><Relationship Id="rId54" Type="http://schemas.openxmlformats.org/officeDocument/2006/relationships/slide" Target="slides/slide38.xml"/><Relationship Id="rId55" Type="http://schemas.openxmlformats.org/officeDocument/2006/relationships/slide" Target="slides/slide39.xml"/><Relationship Id="rId56" Type="http://schemas.openxmlformats.org/officeDocument/2006/relationships/slide" Target="slides/slide40.xml"/><Relationship Id="rId57" Type="http://schemas.openxmlformats.org/officeDocument/2006/relationships/slide" Target="slides/slide41.xml"/><Relationship Id="rId58" Type="http://schemas.openxmlformats.org/officeDocument/2006/relationships/slide" Target="slides/slide42.xml"/><Relationship Id="rId59" Type="http://schemas.openxmlformats.org/officeDocument/2006/relationships/slide" Target="slides/slide43.xml"/><Relationship Id="rId40" Type="http://schemas.openxmlformats.org/officeDocument/2006/relationships/slide" Target="slides/slide24.xml"/><Relationship Id="rId41" Type="http://schemas.openxmlformats.org/officeDocument/2006/relationships/slide" Target="slides/slide25.xml"/><Relationship Id="rId42" Type="http://schemas.openxmlformats.org/officeDocument/2006/relationships/slide" Target="slides/slide26.xml"/><Relationship Id="rId43" Type="http://schemas.openxmlformats.org/officeDocument/2006/relationships/slide" Target="slides/slide27.xml"/><Relationship Id="rId44" Type="http://schemas.openxmlformats.org/officeDocument/2006/relationships/slide" Target="slides/slide28.xml"/><Relationship Id="rId45" Type="http://schemas.openxmlformats.org/officeDocument/2006/relationships/slide" Target="slides/slide29.xml"/><Relationship Id="rId46" Type="http://schemas.openxmlformats.org/officeDocument/2006/relationships/slide" Target="slides/slide30.xml"/><Relationship Id="rId47" Type="http://schemas.openxmlformats.org/officeDocument/2006/relationships/slide" Target="slides/slide31.xml"/><Relationship Id="rId48" Type="http://schemas.openxmlformats.org/officeDocument/2006/relationships/slide" Target="slides/slide32.xml"/><Relationship Id="rId49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4.xml"/><Relationship Id="rId31" Type="http://schemas.openxmlformats.org/officeDocument/2006/relationships/slide" Target="slides/slide15.xml"/><Relationship Id="rId32" Type="http://schemas.openxmlformats.org/officeDocument/2006/relationships/slide" Target="slides/slide16.xml"/><Relationship Id="rId33" Type="http://schemas.openxmlformats.org/officeDocument/2006/relationships/slide" Target="slides/slide17.xml"/><Relationship Id="rId34" Type="http://schemas.openxmlformats.org/officeDocument/2006/relationships/slide" Target="slides/slide18.xml"/><Relationship Id="rId35" Type="http://schemas.openxmlformats.org/officeDocument/2006/relationships/slide" Target="slides/slide19.xml"/><Relationship Id="rId36" Type="http://schemas.openxmlformats.org/officeDocument/2006/relationships/slide" Target="slides/slide20.xml"/><Relationship Id="rId37" Type="http://schemas.openxmlformats.org/officeDocument/2006/relationships/slide" Target="slides/slide21.xml"/><Relationship Id="rId38" Type="http://schemas.openxmlformats.org/officeDocument/2006/relationships/slide" Target="slides/slide22.xml"/><Relationship Id="rId39" Type="http://schemas.openxmlformats.org/officeDocument/2006/relationships/slide" Target="slides/slide23.xml"/><Relationship Id="rId70" Type="http://schemas.openxmlformats.org/officeDocument/2006/relationships/slide" Target="slides/slide54.xml"/><Relationship Id="rId71" Type="http://schemas.openxmlformats.org/officeDocument/2006/relationships/slide" Target="slides/slide55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4.xml"/><Relationship Id="rId21" Type="http://schemas.openxmlformats.org/officeDocument/2006/relationships/slide" Target="slides/slide5.xml"/><Relationship Id="rId22" Type="http://schemas.openxmlformats.org/officeDocument/2006/relationships/slide" Target="slides/slide6.xml"/><Relationship Id="rId23" Type="http://schemas.openxmlformats.org/officeDocument/2006/relationships/slide" Target="slides/slide7.xml"/><Relationship Id="rId24" Type="http://schemas.openxmlformats.org/officeDocument/2006/relationships/slide" Target="slides/slide8.xml"/><Relationship Id="rId25" Type="http://schemas.openxmlformats.org/officeDocument/2006/relationships/slide" Target="slides/slide9.xml"/><Relationship Id="rId26" Type="http://schemas.openxmlformats.org/officeDocument/2006/relationships/slide" Target="slides/slide10.xml"/><Relationship Id="rId27" Type="http://schemas.openxmlformats.org/officeDocument/2006/relationships/slide" Target="slides/slide11.xml"/><Relationship Id="rId28" Type="http://schemas.openxmlformats.org/officeDocument/2006/relationships/slide" Target="slides/slide12.xml"/><Relationship Id="rId29" Type="http://schemas.openxmlformats.org/officeDocument/2006/relationships/slide" Target="slides/slide13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44.xml"/><Relationship Id="rId61" Type="http://schemas.openxmlformats.org/officeDocument/2006/relationships/slide" Target="slides/slide45.xml"/><Relationship Id="rId62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0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1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1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46DECF1-757D-A141-916A-B11917CC7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223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MS PGothic" panose="020B0600070205080204" pitchFamily="34" charset="-128"/>
        <a:cs typeface="Arial" pitchFamily="-105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DCA28B1B-7655-924D-9CFE-AA9332A69721}" type="slidenum">
              <a:rPr lang="en-US" sz="1200">
                <a:cs typeface="Arial" charset="0"/>
              </a:rPr>
              <a:pPr/>
              <a:t>1</a:t>
            </a:fld>
            <a:endParaRPr lang="en-US" sz="1200">
              <a:cs typeface="Arial" charset="0"/>
            </a:endParaRPr>
          </a:p>
        </p:txBody>
      </p:sp>
      <p:sp>
        <p:nvSpPr>
          <p:cNvPr id="175106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5107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7901" tIns="43951" rIns="87901" bIns="43951"/>
          <a:lstStyle/>
          <a:p>
            <a:pPr eaLnBrk="1" hangingPunct="1"/>
            <a:endParaRPr lang="en-US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1DB36D88-9A38-2340-81A8-F3194F1BBE1C}" type="slidenum">
              <a:rPr lang="en-US" sz="1200">
                <a:ea typeface="ＭＳ Ｐゴシック" charset="0"/>
                <a:cs typeface="ＭＳ Ｐゴシック" charset="0"/>
              </a:rPr>
              <a:pPr/>
              <a:t>42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26306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6307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7901" tIns="43951" rIns="87901" bIns="43951"/>
          <a:lstStyle/>
          <a:p>
            <a:pPr eaLnBrk="1" hangingPunct="1"/>
            <a:endParaRPr lang="en-US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745C875-B481-1341-82FD-EDB6A27F1FA4}" type="slidenum">
              <a:rPr lang="en-US" altLang="zh-CN" sz="1200">
                <a:solidFill>
                  <a:srgbClr val="000000"/>
                </a:solidFill>
              </a:rPr>
              <a:pPr/>
              <a:t>43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zh-CN" sz="2400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A95D7217-9D30-9345-B769-4918634547AA}" type="slidenum">
              <a:rPr lang="en-US" altLang="zh-CN" sz="1200">
                <a:solidFill>
                  <a:srgbClr val="000000"/>
                </a:solidFill>
              </a:rPr>
              <a:pPr/>
              <a:t>44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zh-CN">
              <a:latin typeface="Times New Roman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2C4BD965-6B61-0C46-B128-9AE0960B005A}" type="slidenum">
              <a:rPr lang="en-US" altLang="zh-CN" sz="1200">
                <a:solidFill>
                  <a:srgbClr val="000000"/>
                </a:solidFill>
              </a:rPr>
              <a:pPr/>
              <a:t>45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zh-CN" sz="2400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10BF2BD2-AB1A-9749-AA9E-7A4A0F49E861}" type="slidenum">
              <a:rPr lang="en-US" altLang="zh-CN" sz="1200">
                <a:solidFill>
                  <a:srgbClr val="000000"/>
                </a:solidFill>
              </a:rPr>
              <a:pPr/>
              <a:t>47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zh-CN">
              <a:latin typeface="Times New Roman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183EC5B-7F11-D643-9BC7-474D744154EF}" type="slidenum">
              <a:rPr lang="en-US" altLang="zh-CN" sz="1200">
                <a:solidFill>
                  <a:srgbClr val="000000"/>
                </a:solidFill>
              </a:rPr>
              <a:pPr/>
              <a:t>48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zh-CN">
              <a:latin typeface="Times New Roman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13FD34D4-0C48-A743-8506-569693A327A6}" type="slidenum">
              <a:rPr lang="en-US" altLang="zh-CN" sz="1200">
                <a:solidFill>
                  <a:srgbClr val="000000"/>
                </a:solidFill>
              </a:rPr>
              <a:pPr/>
              <a:t>49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zh-CN">
              <a:latin typeface="Times New Roman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A8D8D8E5-16D6-0440-886E-6310C932D98A}" type="slidenum">
              <a:rPr lang="en-US" altLang="zh-CN" sz="1200">
                <a:solidFill>
                  <a:srgbClr val="000000"/>
                </a:solidFill>
              </a:rPr>
              <a:pPr/>
              <a:t>50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zh-CN">
              <a:latin typeface="Times New Roman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1903E174-F3D2-B543-8808-9D88BFCFA11B}" type="slidenum">
              <a:rPr lang="en-US" altLang="zh-CN" sz="1200">
                <a:solidFill>
                  <a:srgbClr val="000000"/>
                </a:solidFill>
              </a:rPr>
              <a:pPr/>
              <a:t>51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zh-CN">
              <a:latin typeface="Times New Roman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F952E6B7-5238-1346-B230-A43D8846EA10}" type="slidenum">
              <a:rPr lang="zh-CN" altLang="en-US" sz="12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/>
              <a:t>53</a:t>
            </a:fld>
            <a:endParaRPr lang="en-US" altLang="zh-CN" sz="1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46786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678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HOM 12.2 </a:t>
            </a:r>
          </a:p>
          <a:p>
            <a:pPr eaLnBrk="1" hangingPunct="1"/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HSB 22.53</a:t>
            </a:r>
            <a:endParaRPr lang="zh-CN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36C3D9AC-A7D4-484F-8341-C7B0FFD2CAFA}" type="slidenum">
              <a:rPr lang="en-US" sz="1200">
                <a:solidFill>
                  <a:srgbClr val="000000"/>
                </a:solidFill>
                <a:cs typeface="Arial" charset="0"/>
              </a:rPr>
              <a:pPr/>
              <a:t>2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71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C6F606E-FE4F-8748-9DA2-16F4858B2EAA}" type="slidenum">
              <a:rPr lang="en-US" sz="1200">
                <a:solidFill>
                  <a:srgbClr val="000000"/>
                </a:solidFill>
                <a:latin typeface="Times New Roman" charset="0"/>
              </a:rPr>
              <a:pPr/>
              <a:t>55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498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MS PGothic" charset="0"/>
              </a:rPr>
              <a:t>The explanation for free!</a:t>
            </a:r>
          </a:p>
          <a:p>
            <a:pPr eaLnBrk="1" hangingPunct="1"/>
            <a:r>
              <a:rPr lang="en-US">
                <a:latin typeface="Arial" charset="0"/>
                <a:ea typeface="MS PGothic" charset="0"/>
              </a:rPr>
              <a:t>Bible Study link address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DC6F925E-F2E2-924C-A185-E249976D37C3}" type="slidenum">
              <a:rPr lang="en-US" sz="1200">
                <a:solidFill>
                  <a:srgbClr val="000000"/>
                </a:solidFill>
                <a:cs typeface="Arial" charset="0"/>
              </a:rPr>
              <a:pPr/>
              <a:t>4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7894" tIns="43948" rIns="87894" bIns="43948"/>
          <a:lstStyle/>
          <a:p>
            <a:pPr eaLnBrk="1" hangingPunct="1"/>
            <a:endParaRPr lang="en-US">
              <a:latin typeface="Arial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41F7BD5-F640-D745-9FF0-EF1E3962549B}" type="slidenum">
              <a:rPr lang="zh-CN" altLang="en-US" sz="1200">
                <a:solidFill>
                  <a:srgbClr val="000000"/>
                </a:solidFill>
                <a:ea typeface="ＭＳ Ｐゴシック" charset="0"/>
              </a:rPr>
              <a:pPr/>
              <a:t>7</a:t>
            </a:fld>
            <a:endParaRPr lang="en-US" altLang="zh-CN" sz="12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CN" alt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32549DB-572F-A543-A5BC-2DCC68430EFB}" type="slidenum">
              <a:rPr lang="en-US" sz="12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/>
              <a:t>35</a:t>
            </a:fld>
            <a:endParaRPr lang="en-US" sz="1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14018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4019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7901" tIns="43951" rIns="87901" bIns="43951"/>
          <a:lstStyle/>
          <a:p>
            <a:pPr eaLnBrk="1" hangingPunct="1"/>
            <a:endParaRPr lang="en-US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5E72B5C1-855E-5848-ABA7-AAF2EB258D20}" type="slidenum">
              <a:rPr lang="zh-CN" altLang="en-US" sz="1200">
                <a:solidFill>
                  <a:srgbClr val="000000"/>
                </a:solidFill>
              </a:rPr>
              <a:pPr/>
              <a:t>37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170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FA213EB3-8875-6C4C-AB1B-B8C785CA38B7}" type="slidenum">
              <a:rPr lang="zh-CN" altLang="en-US" sz="1200">
                <a:solidFill>
                  <a:srgbClr val="000000"/>
                </a:solidFill>
              </a:rPr>
              <a:pPr/>
              <a:t>38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191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8CA1C26-868A-9244-9BC1-51F0CBB47B37}" type="slidenum">
              <a:rPr lang="zh-CN" altLang="en-US" sz="1200">
                <a:solidFill>
                  <a:srgbClr val="000000"/>
                </a:solidFill>
              </a:rPr>
              <a:pPr/>
              <a:t>39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211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75B4D9CD-7E85-8948-9418-74FE9D4144E5}" type="slidenum">
              <a:rPr lang="zh-CN" altLang="en-US" sz="1200">
                <a:solidFill>
                  <a:srgbClr val="000000"/>
                </a:solidFill>
              </a:rPr>
              <a:pPr/>
              <a:t>40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232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4.jpeg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937B3-015B-7B43-B33A-93698C9DE4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60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C0EB3-90A6-3642-8A35-482153349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457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MS PGothic" charset="0"/>
              </a:defRPr>
            </a:lvl1pPr>
          </a:lstStyle>
          <a:p>
            <a:pPr>
              <a:defRPr/>
            </a:pPr>
            <a:fld id="{5767FB1D-CA2A-4F4C-AFE5-D2FBC4255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865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MS PGothic" charset="0"/>
              </a:defRPr>
            </a:lvl1pPr>
          </a:lstStyle>
          <a:p>
            <a:pPr>
              <a:defRPr/>
            </a:pPr>
            <a:fld id="{36544AF2-3694-B146-AF14-A9559026F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973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MS PGothic" charset="0"/>
              </a:defRPr>
            </a:lvl1pPr>
          </a:lstStyle>
          <a:p>
            <a:pPr>
              <a:defRPr/>
            </a:pPr>
            <a:fld id="{5D59F6C8-B0C4-464B-893F-30E2326CE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195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MS PGothic" charset="0"/>
              </a:defRPr>
            </a:lvl1pPr>
          </a:lstStyle>
          <a:p>
            <a:pPr>
              <a:defRPr/>
            </a:pPr>
            <a:fld id="{40FDED43-EA80-8546-9F1F-69926FA3C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919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MS PGothic" charset="0"/>
              </a:defRPr>
            </a:lvl1pPr>
          </a:lstStyle>
          <a:p>
            <a:pPr>
              <a:defRPr/>
            </a:pPr>
            <a:fld id="{67EAFF3E-CF60-4F48-8A0C-4D5CB078D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805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MS PGothic" charset="0"/>
              </a:defRPr>
            </a:lvl1pPr>
          </a:lstStyle>
          <a:p>
            <a:pPr>
              <a:defRPr/>
            </a:pPr>
            <a:fld id="{86291E07-BB0E-424F-A425-3DC1123B2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420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MS PGothic" charset="0"/>
              </a:defRPr>
            </a:lvl1pPr>
          </a:lstStyle>
          <a:p>
            <a:pPr>
              <a:defRPr/>
            </a:pPr>
            <a:fld id="{EA3D1C87-C112-404D-B3B8-DEB7CA5258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161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MS PGothic" charset="0"/>
              </a:defRPr>
            </a:lvl1pPr>
          </a:lstStyle>
          <a:p>
            <a:pPr>
              <a:defRPr/>
            </a:pPr>
            <a:fld id="{16E0CF4F-C796-EB4B-856C-97563BD04F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843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94994215-E914-7043-A323-B5CE25265FB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7141312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89C0AD9-0930-CB44-84C6-F49A3F9F8A1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2551570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FD0D7-5B5F-D847-98B1-9C0817A7A1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3773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7DB9558-511E-5344-BF09-905AE014C71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4322294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D03062E-AC30-374C-908E-6995910A785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303690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97D845BE-F484-254A-A899-4C367D82950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3619479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8FF344BE-6275-1F49-9B45-F8AE6C8071E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110976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20DFE24A-820F-314F-B8E2-82BA230329E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7790413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33066D7F-C72D-0E49-92D4-9CFCBE65724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8962622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72B30203-3EE3-024D-9E77-89F570547E1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114925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11A61997-6F4C-1A48-BB68-13E7220AAD3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625053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73BE9D7D-DF76-6D4F-AF20-1B9D4CDBAC7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3194769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fld id="{1CA857D5-8510-564F-9933-87058F3FE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23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EB0A9-8883-7C49-864B-0649F69EA9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2890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fld id="{C5A96309-B9B2-574D-819E-A0A134893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281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fld id="{417D2505-EC1D-8447-B708-6033634F32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0669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fld id="{569414A6-DA0D-704E-BD65-23E194CCEC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935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fld id="{4E0D10FA-337F-9245-8623-794A7E1845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665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fld id="{5470D2BC-2007-3E4A-90DF-A7494D6D98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8703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fld id="{24E7F846-65C3-994A-9E23-04914E8A8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977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fld id="{CA4CFE03-0BD2-C045-AA3A-770466F755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869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fld id="{CF69E45D-7E55-8A49-B264-3E92B0080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7582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fld id="{AADB1C0C-F26E-2248-8720-6EA78B556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6128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fld id="{113EF7A4-53F3-E649-A442-5039719D0A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86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786B7-9F9A-A14F-B496-374B954780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4750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fld id="{66BB6737-742F-AA42-B4B0-D26AF5F49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5725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MS PGothic" charset="0"/>
              </a:defRPr>
            </a:lvl1pPr>
          </a:lstStyle>
          <a:p>
            <a:pPr>
              <a:defRPr/>
            </a:pPr>
            <a:fld id="{B91E6388-65B7-6747-864E-48E48EE3E26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1375630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MS PGothic" charset="0"/>
              </a:defRPr>
            </a:lvl1pPr>
          </a:lstStyle>
          <a:p>
            <a:pPr>
              <a:defRPr/>
            </a:pPr>
            <a:fld id="{BC793ED4-CCF3-A94C-9FAE-476E711A4B6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0669591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MS PGothic" charset="0"/>
              </a:defRPr>
            </a:lvl1pPr>
          </a:lstStyle>
          <a:p>
            <a:pPr>
              <a:defRPr/>
            </a:pPr>
            <a:fld id="{17DAB6B1-C21C-7C4D-B0F6-E1F830A0190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8809485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MS PGothic" charset="0"/>
              </a:defRPr>
            </a:lvl1pPr>
          </a:lstStyle>
          <a:p>
            <a:pPr>
              <a:defRPr/>
            </a:pPr>
            <a:fld id="{8FB5C867-FF6D-A945-AAEA-D59590577A9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310089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MS PGothic" charset="0"/>
              </a:defRPr>
            </a:lvl1pPr>
          </a:lstStyle>
          <a:p>
            <a:pPr>
              <a:defRPr/>
            </a:pPr>
            <a:fld id="{8FD5E727-96A9-CD42-AB29-9DAD384D7E2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958219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MS PGothic" charset="0"/>
              </a:defRPr>
            </a:lvl1pPr>
          </a:lstStyle>
          <a:p>
            <a:pPr>
              <a:defRPr/>
            </a:pPr>
            <a:fld id="{FAFE7FF4-2F4F-EB44-833F-68479A1065A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1847325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MS PGothic" charset="0"/>
              </a:defRPr>
            </a:lvl1pPr>
          </a:lstStyle>
          <a:p>
            <a:pPr>
              <a:defRPr/>
            </a:pPr>
            <a:fld id="{F2F1D6CF-BA1F-5440-8095-5678397F78F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3828249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MS PGothic" charset="0"/>
              </a:defRPr>
            </a:lvl1pPr>
          </a:lstStyle>
          <a:p>
            <a:pPr>
              <a:defRPr/>
            </a:pPr>
            <a:fld id="{401D4CC0-CFAD-BC4D-8409-2254A84C5A2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0027254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MS PGothic" charset="0"/>
              </a:defRPr>
            </a:lvl1pPr>
          </a:lstStyle>
          <a:p>
            <a:pPr>
              <a:defRPr/>
            </a:pPr>
            <a:fld id="{7CA0D34A-C443-7D41-9D5A-ED0176A4871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6518216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A1DE4-81E3-2745-93CC-EC9350B80D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5261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MS PGothic" charset="0"/>
              </a:defRPr>
            </a:lvl1pPr>
          </a:lstStyle>
          <a:p>
            <a:pPr>
              <a:defRPr/>
            </a:pPr>
            <a:fld id="{D818CEA0-2072-A645-B2CC-0CB58F12B04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2995460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MS PGothic" charset="0"/>
              </a:defRPr>
            </a:lvl1pPr>
          </a:lstStyle>
          <a:p>
            <a:pPr>
              <a:defRPr/>
            </a:pPr>
            <a:fld id="{DC239E05-937E-D14F-AFF8-EE517094785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7277270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blurRad="68580" dist="38099" dir="2700000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7828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ffectLst>
            <a:outerShdw blurRad="45720" dist="25399" dir="2700000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877C3300-5756-3849-94E0-9404BAD485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6925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75D307CF-22FD-2A49-8159-47DA3AA95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187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A579F548-AAD2-0F42-B812-B588E6B1DD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6467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C2FFC36D-B2B4-F447-8197-1B400591AE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1231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13E77CD7-A5AE-6F4C-A7CF-DF37CC8279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5883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A0C960E3-013D-714B-BB20-ECAC66B88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6820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FD3EDE4E-2953-1340-A230-E07D63BF0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8451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906D38E6-B0FB-7349-B161-2585B4B8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38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504C4-7124-FD44-82BD-F23A9427F4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7362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2D681D2A-7611-864E-BCC3-B81CD9EEB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2296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C7BAA211-8246-E140-896E-BFF2CC774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3638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96727C1B-1CE3-624F-ACF5-0403A8D73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15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5B2FCEA-37E8-3C4F-A684-24DD9213FB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9039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3848A37-48A2-074B-A82A-81D0EBF2D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9487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813 w 2780"/>
                <a:gd name="T1" fmla="*/ 18 h 953"/>
                <a:gd name="T2" fmla="*/ 2723 w 2780"/>
                <a:gd name="T3" fmla="*/ 24 h 953"/>
                <a:gd name="T4" fmla="*/ 2656 w 2780"/>
                <a:gd name="T5" fmla="*/ 102 h 953"/>
                <a:gd name="T6" fmla="*/ 2551 w 2780"/>
                <a:gd name="T7" fmla="*/ 156 h 953"/>
                <a:gd name="T8" fmla="*/ 2545 w 2780"/>
                <a:gd name="T9" fmla="*/ 222 h 953"/>
                <a:gd name="T10" fmla="*/ 2527 w 2780"/>
                <a:gd name="T11" fmla="*/ 246 h 953"/>
                <a:gd name="T12" fmla="*/ 2509 w 2780"/>
                <a:gd name="T13" fmla="*/ 252 h 953"/>
                <a:gd name="T14" fmla="*/ 2437 w 2780"/>
                <a:gd name="T15" fmla="*/ 210 h 953"/>
                <a:gd name="T16" fmla="*/ 2295 w 2780"/>
                <a:gd name="T17" fmla="*/ 192 h 953"/>
                <a:gd name="T18" fmla="*/ 2271 w 2780"/>
                <a:gd name="T19" fmla="*/ 186 h 953"/>
                <a:gd name="T20" fmla="*/ 2253 w 2780"/>
                <a:gd name="T21" fmla="*/ 192 h 953"/>
                <a:gd name="T22" fmla="*/ 2181 w 2780"/>
                <a:gd name="T23" fmla="*/ 228 h 953"/>
                <a:gd name="T24" fmla="*/ 2145 w 2780"/>
                <a:gd name="T25" fmla="*/ 240 h 953"/>
                <a:gd name="T26" fmla="*/ 2121 w 2780"/>
                <a:gd name="T27" fmla="*/ 246 h 953"/>
                <a:gd name="T28" fmla="*/ 2109 w 2780"/>
                <a:gd name="T29" fmla="*/ 258 h 953"/>
                <a:gd name="T30" fmla="*/ 2109 w 2780"/>
                <a:gd name="T31" fmla="*/ 276 h 953"/>
                <a:gd name="T32" fmla="*/ 2086 w 2780"/>
                <a:gd name="T33" fmla="*/ 300 h 953"/>
                <a:gd name="T34" fmla="*/ 2068 w 2780"/>
                <a:gd name="T35" fmla="*/ 312 h 953"/>
                <a:gd name="T36" fmla="*/ 2056 w 2780"/>
                <a:gd name="T37" fmla="*/ 324 h 953"/>
                <a:gd name="T38" fmla="*/ 2044 w 2780"/>
                <a:gd name="T39" fmla="*/ 336 h 953"/>
                <a:gd name="T40" fmla="*/ 2009 w 2780"/>
                <a:gd name="T41" fmla="*/ 342 h 953"/>
                <a:gd name="T42" fmla="*/ 1943 w 2780"/>
                <a:gd name="T43" fmla="*/ 336 h 953"/>
                <a:gd name="T44" fmla="*/ 1907 w 2780"/>
                <a:gd name="T45" fmla="*/ 330 h 953"/>
                <a:gd name="T46" fmla="*/ 1895 w 2780"/>
                <a:gd name="T47" fmla="*/ 342 h 953"/>
                <a:gd name="T48" fmla="*/ 1883 w 2780"/>
                <a:gd name="T49" fmla="*/ 354 h 953"/>
                <a:gd name="T50" fmla="*/ 1853 w 2780"/>
                <a:gd name="T51" fmla="*/ 360 h 953"/>
                <a:gd name="T52" fmla="*/ 1794 w 2780"/>
                <a:gd name="T53" fmla="*/ 342 h 953"/>
                <a:gd name="T54" fmla="*/ 1770 w 2780"/>
                <a:gd name="T55" fmla="*/ 342 h 953"/>
                <a:gd name="T56" fmla="*/ 1746 w 2780"/>
                <a:gd name="T57" fmla="*/ 354 h 953"/>
                <a:gd name="T58" fmla="*/ 1681 w 2780"/>
                <a:gd name="T59" fmla="*/ 425 h 953"/>
                <a:gd name="T60" fmla="*/ 1639 w 2780"/>
                <a:gd name="T61" fmla="*/ 569 h 953"/>
                <a:gd name="T62" fmla="*/ 1639 w 2780"/>
                <a:gd name="T63" fmla="*/ 593 h 953"/>
                <a:gd name="T64" fmla="*/ 1645 w 2780"/>
                <a:gd name="T65" fmla="*/ 641 h 953"/>
                <a:gd name="T66" fmla="*/ 1663 w 2780"/>
                <a:gd name="T67" fmla="*/ 659 h 953"/>
                <a:gd name="T68" fmla="*/ 1657 w 2780"/>
                <a:gd name="T69" fmla="*/ 671 h 953"/>
                <a:gd name="T70" fmla="*/ 1645 w 2780"/>
                <a:gd name="T71" fmla="*/ 683 h 953"/>
                <a:gd name="T72" fmla="*/ 1567 w 2780"/>
                <a:gd name="T73" fmla="*/ 689 h 953"/>
                <a:gd name="T74" fmla="*/ 1490 w 2780"/>
                <a:gd name="T75" fmla="*/ 629 h 953"/>
                <a:gd name="T76" fmla="*/ 1353 w 2780"/>
                <a:gd name="T77" fmla="*/ 587 h 953"/>
                <a:gd name="T78" fmla="*/ 1204 w 2780"/>
                <a:gd name="T79" fmla="*/ 671 h 953"/>
                <a:gd name="T80" fmla="*/ 1031 w 2780"/>
                <a:gd name="T81" fmla="*/ 731 h 953"/>
                <a:gd name="T82" fmla="*/ 828 w 2780"/>
                <a:gd name="T83" fmla="*/ 743 h 953"/>
                <a:gd name="T84" fmla="*/ 638 w 2780"/>
                <a:gd name="T85" fmla="*/ 701 h 953"/>
                <a:gd name="T86" fmla="*/ 578 w 2780"/>
                <a:gd name="T87" fmla="*/ 695 h 953"/>
                <a:gd name="T88" fmla="*/ 566 w 2780"/>
                <a:gd name="T89" fmla="*/ 701 h 953"/>
                <a:gd name="T90" fmla="*/ 530 w 2780"/>
                <a:gd name="T91" fmla="*/ 731 h 953"/>
                <a:gd name="T92" fmla="*/ 441 w 2780"/>
                <a:gd name="T93" fmla="*/ 809 h 953"/>
                <a:gd name="T94" fmla="*/ 411 w 2780"/>
                <a:gd name="T95" fmla="*/ 821 h 953"/>
                <a:gd name="T96" fmla="*/ 387 w 2780"/>
                <a:gd name="T97" fmla="*/ 821 h 953"/>
                <a:gd name="T98" fmla="*/ 340 w 2780"/>
                <a:gd name="T99" fmla="*/ 827 h 953"/>
                <a:gd name="T100" fmla="*/ 214 w 2780"/>
                <a:gd name="T101" fmla="*/ 851 h 953"/>
                <a:gd name="T102" fmla="*/ 178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825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</p:grpSp>
      <p:sp>
        <p:nvSpPr>
          <p:cNvPr id="171026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1027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-128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A93AA-2441-DC4A-AA88-7E8FDBE69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26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8BB24-FA15-8A4C-8A4D-5D0BF4EA3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60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E0878-128D-D84D-9B42-79B1E1B46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93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5DB3B-78DD-FA43-8935-4BB311B8A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95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0EBC0-F6E8-AA42-9219-0AC95539A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53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F74CF-8D4F-3948-B3A3-7FF0995B1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71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359DF-3A44-7640-9257-35959A72F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2042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EE9D9-B455-C646-88BB-E2ABA649F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595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3A22F-3A4A-324D-BAB2-33925C93EC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255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53E33-8E05-0C47-A9DB-B51B1FB95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533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D3BE8-AD4C-8149-BCEC-34BE40C11B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328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393F1-E582-834D-9376-A37E8E288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95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06373-6465-E54F-BE0E-454321E78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8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32EEA-984B-1C47-B69C-CB369722CC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971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CF75B-AC6F-3248-B35C-690490FC57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52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98F60-8EC2-D246-8843-D91434CFC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193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4AFD5-A632-BD41-9A32-1FCDD27E1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202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BBEA6-BB32-E349-8320-C11D922C2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546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90640-AC2F-B746-B00D-092D7E79B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731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4BDCE-9D9E-1547-8132-6B80F9515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4892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CAC00-6DDB-0341-8673-89278DD23B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103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2BA67-7DB1-544A-A552-A4C2C5E83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776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FC509-3986-034F-B7C1-1E19A9836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83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5C9BD-2D5D-9C42-B945-CC24C135CE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38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0382E-1D66-314D-9A56-C0F3E26755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349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0402E-ECAE-A84E-A9EC-8780A6094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316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mtClean="0">
                <a:solidFill>
                  <a:srgbClr val="FFFFFF"/>
                </a:solidFill>
                <a:cs typeface="+mn-cs"/>
              </a:endParaRPr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cs typeface="+mn-cs"/>
                </a:endParaRPr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mtClean="0">
                <a:solidFill>
                  <a:srgbClr val="FFFFFF"/>
                </a:solidFill>
                <a:cs typeface="+mn-cs"/>
              </a:endParaRPr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>
                  <a:gd name="T0" fmla="*/ 290 w 443"/>
                  <a:gd name="T1" fmla="*/ 1016 h 1033"/>
                  <a:gd name="T2" fmla="*/ 316 w 443"/>
                  <a:gd name="T3" fmla="*/ 974 h 1033"/>
                  <a:gd name="T4" fmla="*/ 354 w 443"/>
                  <a:gd name="T5" fmla="*/ 920 h 1033"/>
                  <a:gd name="T6" fmla="*/ 384 w 443"/>
                  <a:gd name="T7" fmla="*/ 884 h 1033"/>
                  <a:gd name="T8" fmla="*/ 381 w 443"/>
                  <a:gd name="T9" fmla="*/ 832 h 1033"/>
                  <a:gd name="T10" fmla="*/ 370 w 443"/>
                  <a:gd name="T11" fmla="*/ 794 h 1033"/>
                  <a:gd name="T12" fmla="*/ 361 w 443"/>
                  <a:gd name="T13" fmla="*/ 760 h 1033"/>
                  <a:gd name="T14" fmla="*/ 361 w 443"/>
                  <a:gd name="T15" fmla="*/ 734 h 1033"/>
                  <a:gd name="T16" fmla="*/ 359 w 443"/>
                  <a:gd name="T17" fmla="*/ 707 h 1033"/>
                  <a:gd name="T18" fmla="*/ 373 w 443"/>
                  <a:gd name="T19" fmla="*/ 691 h 1033"/>
                  <a:gd name="T20" fmla="*/ 391 w 443"/>
                  <a:gd name="T21" fmla="*/ 686 h 1033"/>
                  <a:gd name="T22" fmla="*/ 395 w 443"/>
                  <a:gd name="T23" fmla="*/ 680 h 1033"/>
                  <a:gd name="T24" fmla="*/ 390 w 443"/>
                  <a:gd name="T25" fmla="*/ 671 h 1033"/>
                  <a:gd name="T26" fmla="*/ 386 w 443"/>
                  <a:gd name="T27" fmla="*/ 660 h 1033"/>
                  <a:gd name="T28" fmla="*/ 437 w 443"/>
                  <a:gd name="T29" fmla="*/ 635 h 1033"/>
                  <a:gd name="T30" fmla="*/ 442 w 443"/>
                  <a:gd name="T31" fmla="*/ 619 h 1033"/>
                  <a:gd name="T32" fmla="*/ 438 w 443"/>
                  <a:gd name="T33" fmla="*/ 604 h 1033"/>
                  <a:gd name="T34" fmla="*/ 400 w 443"/>
                  <a:gd name="T35" fmla="*/ 543 h 1033"/>
                  <a:gd name="T36" fmla="*/ 384 w 443"/>
                  <a:gd name="T37" fmla="*/ 474 h 1033"/>
                  <a:gd name="T38" fmla="*/ 354 w 443"/>
                  <a:gd name="T39" fmla="*/ 455 h 1033"/>
                  <a:gd name="T40" fmla="*/ 326 w 443"/>
                  <a:gd name="T41" fmla="*/ 433 h 1033"/>
                  <a:gd name="T42" fmla="*/ 312 w 443"/>
                  <a:gd name="T43" fmla="*/ 411 h 1033"/>
                  <a:gd name="T44" fmla="*/ 307 w 443"/>
                  <a:gd name="T45" fmla="*/ 391 h 1033"/>
                  <a:gd name="T46" fmla="*/ 290 w 443"/>
                  <a:gd name="T47" fmla="*/ 339 h 1033"/>
                  <a:gd name="T48" fmla="*/ 308 w 443"/>
                  <a:gd name="T49" fmla="*/ 289 h 1033"/>
                  <a:gd name="T50" fmla="*/ 298 w 443"/>
                  <a:gd name="T51" fmla="*/ 278 h 1033"/>
                  <a:gd name="T52" fmla="*/ 280 w 443"/>
                  <a:gd name="T53" fmla="*/ 307 h 1033"/>
                  <a:gd name="T54" fmla="*/ 269 w 443"/>
                  <a:gd name="T55" fmla="*/ 283 h 1033"/>
                  <a:gd name="T56" fmla="*/ 272 w 443"/>
                  <a:gd name="T57" fmla="*/ 224 h 1033"/>
                  <a:gd name="T58" fmla="*/ 280 w 443"/>
                  <a:gd name="T59" fmla="*/ 177 h 1033"/>
                  <a:gd name="T60" fmla="*/ 280 w 443"/>
                  <a:gd name="T61" fmla="*/ 146 h 1033"/>
                  <a:gd name="T62" fmla="*/ 281 w 443"/>
                  <a:gd name="T63" fmla="*/ 123 h 1033"/>
                  <a:gd name="T64" fmla="*/ 290 w 443"/>
                  <a:gd name="T65" fmla="*/ 104 h 1033"/>
                  <a:gd name="T66" fmla="*/ 296 w 443"/>
                  <a:gd name="T67" fmla="*/ 97 h 1033"/>
                  <a:gd name="T68" fmla="*/ 298 w 443"/>
                  <a:gd name="T69" fmla="*/ 94 h 1033"/>
                  <a:gd name="T70" fmla="*/ 301 w 443"/>
                  <a:gd name="T71" fmla="*/ 92 h 1033"/>
                  <a:gd name="T72" fmla="*/ 307 w 443"/>
                  <a:gd name="T73" fmla="*/ 83 h 1033"/>
                  <a:gd name="T74" fmla="*/ 317 w 443"/>
                  <a:gd name="T75" fmla="*/ 79 h 1033"/>
                  <a:gd name="T76" fmla="*/ 328 w 443"/>
                  <a:gd name="T77" fmla="*/ 77 h 1033"/>
                  <a:gd name="T78" fmla="*/ 337 w 443"/>
                  <a:gd name="T79" fmla="*/ 74 h 1033"/>
                  <a:gd name="T80" fmla="*/ 345 w 443"/>
                  <a:gd name="T81" fmla="*/ 67 h 1033"/>
                  <a:gd name="T82" fmla="*/ 337 w 443"/>
                  <a:gd name="T83" fmla="*/ 50 h 1033"/>
                  <a:gd name="T84" fmla="*/ 337 w 443"/>
                  <a:gd name="T85" fmla="*/ 47 h 1033"/>
                  <a:gd name="T86" fmla="*/ 337 w 443"/>
                  <a:gd name="T87" fmla="*/ 43 h 1033"/>
                  <a:gd name="T88" fmla="*/ 337 w 443"/>
                  <a:gd name="T89" fmla="*/ 41 h 1033"/>
                  <a:gd name="T90" fmla="*/ 334 w 443"/>
                  <a:gd name="T91" fmla="*/ 38 h 1033"/>
                  <a:gd name="T92" fmla="*/ 321 w 443"/>
                  <a:gd name="T93" fmla="*/ 21 h 1033"/>
                  <a:gd name="T94" fmla="*/ 316 w 443"/>
                  <a:gd name="T95" fmla="*/ 0 h 1033"/>
                  <a:gd name="T96" fmla="*/ 188 w 443"/>
                  <a:gd name="T97" fmla="*/ 94 h 1033"/>
                  <a:gd name="T98" fmla="*/ 88 w 443"/>
                  <a:gd name="T99" fmla="*/ 218 h 1033"/>
                  <a:gd name="T100" fmla="*/ 21 w 443"/>
                  <a:gd name="T101" fmla="*/ 366 h 1033"/>
                  <a:gd name="T102" fmla="*/ 0 w 443"/>
                  <a:gd name="T103" fmla="*/ 530 h 1033"/>
                  <a:gd name="T104" fmla="*/ 20 w 443"/>
                  <a:gd name="T105" fmla="*/ 680 h 1033"/>
                  <a:gd name="T106" fmla="*/ 74 w 443"/>
                  <a:gd name="T107" fmla="*/ 819 h 1033"/>
                  <a:gd name="T108" fmla="*/ 160 w 443"/>
                  <a:gd name="T109" fmla="*/ 938 h 1033"/>
                  <a:gd name="T110" fmla="*/ 272 w 443"/>
                  <a:gd name="T111" fmla="*/ 1032 h 103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>
                  <a:gd name="T0" fmla="*/ 796 w 824"/>
                  <a:gd name="T1" fmla="*/ 688 h 1203"/>
                  <a:gd name="T2" fmla="*/ 756 w 824"/>
                  <a:gd name="T3" fmla="*/ 641 h 1203"/>
                  <a:gd name="T4" fmla="*/ 812 w 824"/>
                  <a:gd name="T5" fmla="*/ 615 h 1203"/>
                  <a:gd name="T6" fmla="*/ 814 w 824"/>
                  <a:gd name="T7" fmla="*/ 502 h 1203"/>
                  <a:gd name="T8" fmla="*/ 705 w 824"/>
                  <a:gd name="T9" fmla="*/ 247 h 1203"/>
                  <a:gd name="T10" fmla="*/ 651 w 824"/>
                  <a:gd name="T11" fmla="*/ 262 h 1203"/>
                  <a:gd name="T12" fmla="*/ 574 w 824"/>
                  <a:gd name="T13" fmla="*/ 289 h 1203"/>
                  <a:gd name="T14" fmla="*/ 536 w 824"/>
                  <a:gd name="T15" fmla="*/ 258 h 1203"/>
                  <a:gd name="T16" fmla="*/ 563 w 824"/>
                  <a:gd name="T17" fmla="*/ 170 h 1203"/>
                  <a:gd name="T18" fmla="*/ 532 w 824"/>
                  <a:gd name="T19" fmla="*/ 81 h 1203"/>
                  <a:gd name="T20" fmla="*/ 455 w 824"/>
                  <a:gd name="T21" fmla="*/ 56 h 1203"/>
                  <a:gd name="T22" fmla="*/ 484 w 824"/>
                  <a:gd name="T23" fmla="*/ 150 h 1203"/>
                  <a:gd name="T24" fmla="*/ 465 w 824"/>
                  <a:gd name="T25" fmla="*/ 190 h 1203"/>
                  <a:gd name="T26" fmla="*/ 442 w 824"/>
                  <a:gd name="T27" fmla="*/ 200 h 1203"/>
                  <a:gd name="T28" fmla="*/ 419 w 824"/>
                  <a:gd name="T29" fmla="*/ 164 h 1203"/>
                  <a:gd name="T30" fmla="*/ 381 w 824"/>
                  <a:gd name="T31" fmla="*/ 108 h 1203"/>
                  <a:gd name="T32" fmla="*/ 406 w 824"/>
                  <a:gd name="T33" fmla="*/ 108 h 1203"/>
                  <a:gd name="T34" fmla="*/ 424 w 824"/>
                  <a:gd name="T35" fmla="*/ 72 h 1203"/>
                  <a:gd name="T36" fmla="*/ 325 w 824"/>
                  <a:gd name="T37" fmla="*/ 0 h 1203"/>
                  <a:gd name="T38" fmla="*/ 281 w 824"/>
                  <a:gd name="T39" fmla="*/ 27 h 1203"/>
                  <a:gd name="T40" fmla="*/ 240 w 824"/>
                  <a:gd name="T41" fmla="*/ 72 h 1203"/>
                  <a:gd name="T42" fmla="*/ 209 w 824"/>
                  <a:gd name="T43" fmla="*/ 114 h 1203"/>
                  <a:gd name="T44" fmla="*/ 209 w 824"/>
                  <a:gd name="T45" fmla="*/ 150 h 1203"/>
                  <a:gd name="T46" fmla="*/ 240 w 824"/>
                  <a:gd name="T47" fmla="*/ 164 h 1203"/>
                  <a:gd name="T48" fmla="*/ 209 w 824"/>
                  <a:gd name="T49" fmla="*/ 222 h 1203"/>
                  <a:gd name="T50" fmla="*/ 213 w 824"/>
                  <a:gd name="T51" fmla="*/ 242 h 1203"/>
                  <a:gd name="T52" fmla="*/ 267 w 824"/>
                  <a:gd name="T53" fmla="*/ 222 h 1203"/>
                  <a:gd name="T54" fmla="*/ 303 w 824"/>
                  <a:gd name="T55" fmla="*/ 170 h 1203"/>
                  <a:gd name="T56" fmla="*/ 354 w 824"/>
                  <a:gd name="T57" fmla="*/ 231 h 1203"/>
                  <a:gd name="T58" fmla="*/ 372 w 824"/>
                  <a:gd name="T59" fmla="*/ 291 h 1203"/>
                  <a:gd name="T60" fmla="*/ 348 w 824"/>
                  <a:gd name="T61" fmla="*/ 294 h 1203"/>
                  <a:gd name="T62" fmla="*/ 298 w 824"/>
                  <a:gd name="T63" fmla="*/ 309 h 1203"/>
                  <a:gd name="T64" fmla="*/ 323 w 824"/>
                  <a:gd name="T65" fmla="*/ 330 h 1203"/>
                  <a:gd name="T66" fmla="*/ 260 w 824"/>
                  <a:gd name="T67" fmla="*/ 339 h 1203"/>
                  <a:gd name="T68" fmla="*/ 189 w 824"/>
                  <a:gd name="T69" fmla="*/ 411 h 1203"/>
                  <a:gd name="T70" fmla="*/ 184 w 824"/>
                  <a:gd name="T71" fmla="*/ 469 h 1203"/>
                  <a:gd name="T72" fmla="*/ 148 w 824"/>
                  <a:gd name="T73" fmla="*/ 435 h 1203"/>
                  <a:gd name="T74" fmla="*/ 83 w 824"/>
                  <a:gd name="T75" fmla="*/ 402 h 1203"/>
                  <a:gd name="T76" fmla="*/ 0 w 824"/>
                  <a:gd name="T77" fmla="*/ 455 h 1203"/>
                  <a:gd name="T78" fmla="*/ 54 w 824"/>
                  <a:gd name="T79" fmla="*/ 496 h 1203"/>
                  <a:gd name="T80" fmla="*/ 74 w 824"/>
                  <a:gd name="T81" fmla="*/ 485 h 1203"/>
                  <a:gd name="T82" fmla="*/ 54 w 824"/>
                  <a:gd name="T83" fmla="*/ 608 h 1203"/>
                  <a:gd name="T84" fmla="*/ 132 w 824"/>
                  <a:gd name="T85" fmla="*/ 641 h 1203"/>
                  <a:gd name="T86" fmla="*/ 195 w 824"/>
                  <a:gd name="T87" fmla="*/ 661 h 1203"/>
                  <a:gd name="T88" fmla="*/ 249 w 824"/>
                  <a:gd name="T89" fmla="*/ 744 h 1203"/>
                  <a:gd name="T90" fmla="*/ 334 w 824"/>
                  <a:gd name="T91" fmla="*/ 886 h 1203"/>
                  <a:gd name="T92" fmla="*/ 391 w 824"/>
                  <a:gd name="T93" fmla="*/ 1007 h 1203"/>
                  <a:gd name="T94" fmla="*/ 292 w 824"/>
                  <a:gd name="T95" fmla="*/ 1052 h 1203"/>
                  <a:gd name="T96" fmla="*/ 182 w 824"/>
                  <a:gd name="T97" fmla="*/ 1105 h 1203"/>
                  <a:gd name="T98" fmla="*/ 68 w 824"/>
                  <a:gd name="T99" fmla="*/ 1180 h 1203"/>
                  <a:gd name="T100" fmla="*/ 200 w 824"/>
                  <a:gd name="T101" fmla="*/ 1202 h 1203"/>
                  <a:gd name="T102" fmla="*/ 417 w 824"/>
                  <a:gd name="T103" fmla="*/ 1168 h 1203"/>
                  <a:gd name="T104" fmla="*/ 613 w 824"/>
                  <a:gd name="T105" fmla="*/ 1052 h 1203"/>
                  <a:gd name="T106" fmla="*/ 610 w 824"/>
                  <a:gd name="T107" fmla="*/ 929 h 1203"/>
                  <a:gd name="T108" fmla="*/ 543 w 824"/>
                  <a:gd name="T109" fmla="*/ 888 h 1203"/>
                  <a:gd name="T110" fmla="*/ 567 w 824"/>
                  <a:gd name="T111" fmla="*/ 791 h 1203"/>
                  <a:gd name="T112" fmla="*/ 655 w 824"/>
                  <a:gd name="T113" fmla="*/ 738 h 1203"/>
                  <a:gd name="T114" fmla="*/ 725 w 824"/>
                  <a:gd name="T115" fmla="*/ 713 h 1203"/>
                  <a:gd name="T116" fmla="*/ 792 w 824"/>
                  <a:gd name="T117" fmla="*/ 729 h 120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>
                  <a:gd name="T0" fmla="*/ 42 w 63"/>
                  <a:gd name="T1" fmla="*/ 65 h 73"/>
                  <a:gd name="T2" fmla="*/ 58 w 63"/>
                  <a:gd name="T3" fmla="*/ 72 h 73"/>
                  <a:gd name="T4" fmla="*/ 62 w 63"/>
                  <a:gd name="T5" fmla="*/ 72 h 73"/>
                  <a:gd name="T6" fmla="*/ 62 w 63"/>
                  <a:gd name="T7" fmla="*/ 67 h 73"/>
                  <a:gd name="T8" fmla="*/ 58 w 63"/>
                  <a:gd name="T9" fmla="*/ 65 h 73"/>
                  <a:gd name="T10" fmla="*/ 58 w 63"/>
                  <a:gd name="T11" fmla="*/ 62 h 73"/>
                  <a:gd name="T12" fmla="*/ 44 w 63"/>
                  <a:gd name="T13" fmla="*/ 56 h 73"/>
                  <a:gd name="T14" fmla="*/ 37 w 63"/>
                  <a:gd name="T15" fmla="*/ 45 h 73"/>
                  <a:gd name="T16" fmla="*/ 31 w 63"/>
                  <a:gd name="T17" fmla="*/ 34 h 73"/>
                  <a:gd name="T18" fmla="*/ 26 w 63"/>
                  <a:gd name="T19" fmla="*/ 20 h 73"/>
                  <a:gd name="T20" fmla="*/ 9 w 63"/>
                  <a:gd name="T21" fmla="*/ 0 h 73"/>
                  <a:gd name="T22" fmla="*/ 6 w 63"/>
                  <a:gd name="T23" fmla="*/ 4 h 73"/>
                  <a:gd name="T24" fmla="*/ 2 w 63"/>
                  <a:gd name="T25" fmla="*/ 9 h 73"/>
                  <a:gd name="T26" fmla="*/ 0 w 63"/>
                  <a:gd name="T27" fmla="*/ 11 h 73"/>
                  <a:gd name="T28" fmla="*/ 0 w 63"/>
                  <a:gd name="T29" fmla="*/ 18 h 73"/>
                  <a:gd name="T30" fmla="*/ 0 w 63"/>
                  <a:gd name="T31" fmla="*/ 20 h 73"/>
                  <a:gd name="T32" fmla="*/ 0 w 63"/>
                  <a:gd name="T33" fmla="*/ 20 h 73"/>
                  <a:gd name="T34" fmla="*/ 0 w 63"/>
                  <a:gd name="T35" fmla="*/ 20 h 73"/>
                  <a:gd name="T36" fmla="*/ 0 w 63"/>
                  <a:gd name="T37" fmla="*/ 20 h 73"/>
                  <a:gd name="T38" fmla="*/ 9 w 63"/>
                  <a:gd name="T39" fmla="*/ 31 h 73"/>
                  <a:gd name="T40" fmla="*/ 20 w 63"/>
                  <a:gd name="T41" fmla="*/ 45 h 73"/>
                  <a:gd name="T42" fmla="*/ 31 w 63"/>
                  <a:gd name="T43" fmla="*/ 56 h 73"/>
                  <a:gd name="T44" fmla="*/ 42 w 63"/>
                  <a:gd name="T45" fmla="*/ 65 h 7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33180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3181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6936E-FD75-D34A-85A5-F92292E289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086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F7C7B-05BB-134F-9629-9462FB4E8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579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4D341-78B1-2B4C-9A41-E4889CA05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118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7DDAC-D5F5-BE41-A52F-25BAD7D24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061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1C2FE-F200-2A40-AB34-F26334CAB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226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57649-E98D-F54A-B2DD-B6199E9534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610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087B2-0AF2-DC42-A6CE-BF86D6AA8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791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60378-09DF-3841-82D4-FBCC4F74C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326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05229-8F7E-9D41-A29A-4C9964782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27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3898F-5C56-9B48-96C9-1EF65D5BA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903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9EBE5-B290-0248-8659-96765E383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6231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A0AD7-92F9-E042-B57D-8703DEF6E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886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8EFCA-EEC4-AC47-A41E-F0E78AE35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620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FF291-9E08-6F4F-B74A-DAEF7BE35E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184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BC3C2-11B5-B440-865E-0FA88EF11F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004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4A293-19C7-BC4F-8D0D-29565A8F7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874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88A7D-932D-AD4A-A5A2-B6CC9C4882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2691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4C22A-AA00-F04C-BF05-B10F4C9EC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227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E3F5F-A3D4-5941-8118-471B6234E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83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27161-FB07-C949-9830-6729CF9F8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6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CE8A1-BA39-D042-8BE2-4262CC714B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727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F5804-AA2A-ED4F-A1A1-B8B97FE736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692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41A6C-CF97-354F-8972-CEB6B15106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44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A6778-4CA4-DA48-A692-268AF24A4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204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AAEA2-A428-E24B-9927-91A3D470E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61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8B94D-BAF8-884E-84E8-400226A2D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028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F4972-058F-6C48-BC64-F28862189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068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D9E4D-0831-9946-8F0E-B24B8FAC13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097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97E67-A0D5-BB4D-B389-6E5F4DF4B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87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8D52F-6D2A-AC4F-AB72-0ADC7C8CE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803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EC45F-C251-1C40-9DE0-10D0E2D10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79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7A938-B892-564B-9A90-89C27789EA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266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4AFAC-865B-8F4B-8BE6-4C1A20379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964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7AB06-37EC-1840-BB27-2DEFE21D9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1167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3E1CB-6ED0-1C44-B33E-99EDBE942D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823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83680-C1F7-CD46-A661-365C25EB79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519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14440-3556-D947-BEA0-C02135C2D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609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FB874-DC7C-2642-9178-4DF8B0CC8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15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4BCB-BF6D-4F49-B330-E5EA07F019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379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885F9-E021-0040-8C58-29E9C344E7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895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DE45D-CA51-B74F-B3AC-DFCD0F9EA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994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78730-1479-2544-9393-4FBC734BD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51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D1107-861A-AD4F-AC56-C400A59B5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773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D35C5-B1D5-0349-A8E9-FF74E5CF7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564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CB045-2B8E-8D4D-AE2C-D6DA50547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247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B4BDE-B828-5345-AC42-61A64725A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630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19F27-230B-2246-9460-C770F4CEBA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5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03B56-034E-3940-8A0C-E2E0C2DD31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643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fld id="{9EB753F5-800F-E344-8542-0A55745FE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784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fld id="{9DE656EB-13C0-A344-BC6B-2A6AD5F42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569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fld id="{5981A7EE-3A16-A244-AA55-B319202A1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254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fld id="{7B536ACA-CF2B-274D-8E6D-73F3A868F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173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fld id="{6A320FFC-C68E-DF4D-BE67-B39B05134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02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B2DF6-CCDD-5C42-B9D4-234F242FA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2563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fld id="{1BEAFEF7-9844-C542-8864-7BAEADDD02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371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fld id="{9579A1F4-9A55-0347-B1D9-4CA31F042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5301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fld id="{E83362AD-0A41-104F-881F-87B98D748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091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fld id="{499A2485-E096-7848-8D19-7532269F93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398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fld id="{FF27E8AA-0395-6949-A9A6-522DB6036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085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fld id="{6F5F34A1-EA45-5B4D-9131-77EBBD7C10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078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MS PGothic" charset="0"/>
              </a:defRPr>
            </a:lvl1pPr>
          </a:lstStyle>
          <a:p>
            <a:pPr>
              <a:defRPr/>
            </a:pPr>
            <a:fld id="{A8680804-02C2-5540-A37D-665C993D6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720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MS PGothic" charset="0"/>
              </a:defRPr>
            </a:lvl1pPr>
          </a:lstStyle>
          <a:p>
            <a:pPr>
              <a:defRPr/>
            </a:pPr>
            <a:fld id="{D74082DB-E1EE-A54B-9DEB-8A7685E08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722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MS PGothic" charset="0"/>
              </a:defRPr>
            </a:lvl1pPr>
          </a:lstStyle>
          <a:p>
            <a:pPr>
              <a:defRPr/>
            </a:pPr>
            <a:fld id="{A8792CCC-7717-904F-8380-409701568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091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MS PGothic" charset="0"/>
              </a:defRPr>
            </a:lvl1pPr>
          </a:lstStyle>
          <a:p>
            <a:pPr>
              <a:defRPr/>
            </a:pPr>
            <a:fld id="{EAAD81E3-DC78-8446-AEB0-7731744917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22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4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3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5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4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theme" Target="../theme/theme12.xml"/><Relationship Id="rId1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8.xml"/><Relationship Id="rId12" Type="http://schemas.openxmlformats.org/officeDocument/2006/relationships/theme" Target="../theme/theme1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0.xml"/><Relationship Id="rId13" Type="http://schemas.openxmlformats.org/officeDocument/2006/relationships/theme" Target="../theme/theme14.xml"/><Relationship Id="rId1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5.xml"/><Relationship Id="rId8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8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1.xml"/><Relationship Id="rId12" Type="http://schemas.openxmlformats.org/officeDocument/2006/relationships/theme" Target="../theme/theme15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0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2.xml"/><Relationship Id="rId12" Type="http://schemas.openxmlformats.org/officeDocument/2006/relationships/theme" Target="../theme/theme16.xml"/><Relationship Id="rId13" Type="http://schemas.openxmlformats.org/officeDocument/2006/relationships/image" Target="../media/image2.jpe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48.xml"/><Relationship Id="rId8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9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9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9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1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8.xml"/><Relationship Id="rId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0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2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1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3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5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5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5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76A5FFE-1AF8-C643-B0B2-6BEADE138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30" r:id="rId1"/>
    <p:sldLayoutId id="2147486431" r:id="rId2"/>
    <p:sldLayoutId id="2147486432" r:id="rId3"/>
    <p:sldLayoutId id="2147486433" r:id="rId4"/>
    <p:sldLayoutId id="2147486434" r:id="rId5"/>
    <p:sldLayoutId id="2147486435" r:id="rId6"/>
    <p:sldLayoutId id="2147486436" r:id="rId7"/>
    <p:sldLayoutId id="2147486437" r:id="rId8"/>
    <p:sldLayoutId id="2147486438" r:id="rId9"/>
    <p:sldLayoutId id="2147486439" r:id="rId10"/>
    <p:sldLayoutId id="2147486440" r:id="rId11"/>
    <p:sldLayoutId id="214748644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MS PGothic" panose="020B0600070205080204" pitchFamily="34" charset="-128"/>
          <a:cs typeface="Arial" pitchFamily="-105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MS PGothic" panose="020B0600070205080204" pitchFamily="34" charset="-128"/>
          <a:cs typeface="Arial" pitchFamily="-105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MS PGothic" panose="020B0600070205080204" pitchFamily="34" charset="-128"/>
          <a:cs typeface="Arial" pitchFamily="-105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MS PGothic" panose="020B0600070205080204" pitchFamily="34" charset="-128"/>
          <a:cs typeface="Arial" pitchFamily="-10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Arial" pitchFamily="-105" charset="0"/>
          <a:cs typeface="Arial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Arial" pitchFamily="-105" charset="0"/>
          <a:cs typeface="Arial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Arial" pitchFamily="-105" charset="0"/>
          <a:cs typeface="Arial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Arial" pitchFamily="-105" charset="0"/>
          <a:cs typeface="Arial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AFC2DB4-F37A-5648-A70A-8DE409714D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03" r:id="rId1"/>
    <p:sldLayoutId id="2147486504" r:id="rId2"/>
    <p:sldLayoutId id="2147486505" r:id="rId3"/>
    <p:sldLayoutId id="2147486506" r:id="rId4"/>
    <p:sldLayoutId id="2147486507" r:id="rId5"/>
    <p:sldLayoutId id="2147486508" r:id="rId6"/>
    <p:sldLayoutId id="2147486509" r:id="rId7"/>
    <p:sldLayoutId id="2147486510" r:id="rId8"/>
    <p:sldLayoutId id="2147486511" r:id="rId9"/>
    <p:sldLayoutId id="2147486512" r:id="rId10"/>
    <p:sldLayoutId id="21474865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A1CAA84-AEA1-4549-8149-5330770745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14" r:id="rId1"/>
    <p:sldLayoutId id="2147486515" r:id="rId2"/>
    <p:sldLayoutId id="2147486516" r:id="rId3"/>
    <p:sldLayoutId id="2147486517" r:id="rId4"/>
    <p:sldLayoutId id="2147486518" r:id="rId5"/>
    <p:sldLayoutId id="2147486519" r:id="rId6"/>
    <p:sldLayoutId id="2147486520" r:id="rId7"/>
    <p:sldLayoutId id="2147486521" r:id="rId8"/>
    <p:sldLayoutId id="2147486522" r:id="rId9"/>
    <p:sldLayoutId id="2147486523" r:id="rId10"/>
    <p:sldLayoutId id="21474865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5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5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5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6F865879-56FC-B94D-A39D-3CBBFA6D7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25" r:id="rId1"/>
    <p:sldLayoutId id="2147486526" r:id="rId2"/>
    <p:sldLayoutId id="2147486527" r:id="rId3"/>
    <p:sldLayoutId id="2147486528" r:id="rId4"/>
    <p:sldLayoutId id="2147486529" r:id="rId5"/>
    <p:sldLayoutId id="2147486530" r:id="rId6"/>
    <p:sldLayoutId id="2147486531" r:id="rId7"/>
    <p:sldLayoutId id="2147486532" r:id="rId8"/>
    <p:sldLayoutId id="2147486533" r:id="rId9"/>
    <p:sldLayoutId id="2147486534" r:id="rId10"/>
    <p:sldLayoutId id="2147486535" r:id="rId11"/>
    <p:sldLayoutId id="21474865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pitchFamily="-107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pitchFamily="-107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pitchFamily="-107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pitchFamily="-107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ffectLst/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/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  <a:cs typeface="宋体" charset="0"/>
              </a:defRPr>
            </a:lvl1pPr>
          </a:lstStyle>
          <a:p>
            <a:pPr>
              <a:defRPr/>
            </a:pPr>
            <a:fld id="{B4F0A9F2-8672-AF47-9E7E-C93302D3501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37" r:id="rId1"/>
    <p:sldLayoutId id="2147486538" r:id="rId2"/>
    <p:sldLayoutId id="2147486539" r:id="rId3"/>
    <p:sldLayoutId id="2147486540" r:id="rId4"/>
    <p:sldLayoutId id="2147486541" r:id="rId5"/>
    <p:sldLayoutId id="2147486542" r:id="rId6"/>
    <p:sldLayoutId id="2147486543" r:id="rId7"/>
    <p:sldLayoutId id="2147486544" r:id="rId8"/>
    <p:sldLayoutId id="2147486545" r:id="rId9"/>
    <p:sldLayoutId id="2147486546" r:id="rId10"/>
    <p:sldLayoutId id="2147486547" r:id="rId11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5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5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5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7B987AC4-BA19-4C43-BE79-DC84A5D16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48" r:id="rId1"/>
    <p:sldLayoutId id="2147486549" r:id="rId2"/>
    <p:sldLayoutId id="2147486550" r:id="rId3"/>
    <p:sldLayoutId id="2147486551" r:id="rId4"/>
    <p:sldLayoutId id="2147486552" r:id="rId5"/>
    <p:sldLayoutId id="2147486553" r:id="rId6"/>
    <p:sldLayoutId id="2147486554" r:id="rId7"/>
    <p:sldLayoutId id="2147486555" r:id="rId8"/>
    <p:sldLayoutId id="2147486556" r:id="rId9"/>
    <p:sldLayoutId id="2147486557" r:id="rId10"/>
    <p:sldLayoutId id="2147486558" r:id="rId11"/>
    <p:sldLayoutId id="214748655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MS PGothic" panose="020B0600070205080204" pitchFamily="34" charset="-128"/>
          <a:cs typeface="Arial" pitchFamily="-105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MS PGothic" panose="020B0600070205080204" pitchFamily="34" charset="-128"/>
          <a:cs typeface="Arial" pitchFamily="-105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MS PGothic" panose="020B0600070205080204" pitchFamily="34" charset="-128"/>
          <a:cs typeface="Arial" pitchFamily="-105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MS PGothic" panose="020B0600070205080204" pitchFamily="34" charset="-128"/>
          <a:cs typeface="Arial" pitchFamily="-10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Arial" pitchFamily="-105" charset="0"/>
          <a:cs typeface="Arial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Arial" pitchFamily="-105" charset="0"/>
          <a:cs typeface="Arial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Arial" pitchFamily="-105" charset="0"/>
          <a:cs typeface="Arial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Arial" pitchFamily="-105" charset="0"/>
          <a:cs typeface="Arial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ffectLst/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/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</a:lstStyle>
          <a:p>
            <a:pPr>
              <a:defRPr/>
            </a:pPr>
            <a:fld id="{44514EB3-3F5E-1C46-9282-1EF7F6C3FAA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60" r:id="rId1"/>
    <p:sldLayoutId id="2147486561" r:id="rId2"/>
    <p:sldLayoutId id="2147486562" r:id="rId3"/>
    <p:sldLayoutId id="2147486563" r:id="rId4"/>
    <p:sldLayoutId id="2147486564" r:id="rId5"/>
    <p:sldLayoutId id="2147486565" r:id="rId6"/>
    <p:sldLayoutId id="2147486566" r:id="rId7"/>
    <p:sldLayoutId id="2147486567" r:id="rId8"/>
    <p:sldLayoutId id="2147486568" r:id="rId9"/>
    <p:sldLayoutId id="2147486569" r:id="rId10"/>
    <p:sldLayoutId id="2147486570" r:id="rId11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60776" name="Picture 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0777" name="Rectangle 4"/>
            <p:cNvSpPr>
              <a:spLocks noChangeArrowheads="1"/>
            </p:cNvSpPr>
            <p:nvPr/>
          </p:nvSpPr>
          <p:spPr bwMode="auto">
            <a:xfrm>
              <a:off x="96" y="96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0778" name="Rectangle 5"/>
            <p:cNvSpPr>
              <a:spLocks noChangeArrowheads="1"/>
            </p:cNvSpPr>
            <p:nvPr/>
          </p:nvSpPr>
          <p:spPr bwMode="auto">
            <a:xfrm>
              <a:off x="240" y="96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0779" name="Rectangle 6"/>
            <p:cNvSpPr>
              <a:spLocks noChangeArrowheads="1"/>
            </p:cNvSpPr>
            <p:nvPr/>
          </p:nvSpPr>
          <p:spPr bwMode="auto">
            <a:xfrm>
              <a:off x="96" y="240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altLang="ja-JP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0780" name="Rectangle 7"/>
            <p:cNvSpPr>
              <a:spLocks noChangeArrowheads="1"/>
            </p:cNvSpPr>
            <p:nvPr/>
          </p:nvSpPr>
          <p:spPr bwMode="auto">
            <a:xfrm>
              <a:off x="96" y="384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altLang="ja-JP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0781" name="Rectangle 8"/>
            <p:cNvSpPr>
              <a:spLocks noChangeArrowheads="1"/>
            </p:cNvSpPr>
            <p:nvPr/>
          </p:nvSpPr>
          <p:spPr bwMode="auto">
            <a:xfrm>
              <a:off x="384" y="96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0782" name="Rectangle 9"/>
            <p:cNvSpPr>
              <a:spLocks noChangeArrowheads="1"/>
            </p:cNvSpPr>
            <p:nvPr/>
          </p:nvSpPr>
          <p:spPr bwMode="auto">
            <a:xfrm>
              <a:off x="240" y="240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60783" name="Picture 10"/>
            <p:cNvPicPr preferRelativeResize="0"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" y="1152"/>
              <a:ext cx="5758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681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6812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50800" dist="253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6813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1" sz="140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1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15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CD32718-0FD4-8948-8943-B1FDB1D1EE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571" r:id="rId1"/>
    <p:sldLayoutId id="2147486572" r:id="rId2"/>
    <p:sldLayoutId id="2147486573" r:id="rId3"/>
    <p:sldLayoutId id="2147486574" r:id="rId4"/>
    <p:sldLayoutId id="2147486575" r:id="rId5"/>
    <p:sldLayoutId id="2147486576" r:id="rId6"/>
    <p:sldLayoutId id="2147486577" r:id="rId7"/>
    <p:sldLayoutId id="2147486578" r:id="rId8"/>
    <p:sldLayoutId id="2147486579" r:id="rId9"/>
    <p:sldLayoutId id="2147486580" r:id="rId10"/>
    <p:sldLayoutId id="214748658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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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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2"/>
        <a:buChar char="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2"/>
        <a:buChar char="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2"/>
        <a:buChar char="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2"/>
        <a:buChar char="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821FA62-F6DC-6C49-A47D-9D953E9B30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42" r:id="rId1"/>
    <p:sldLayoutId id="2147486443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MS PGothic" panose="020B0600070205080204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367F3E6-531A-AA48-9975-18B4078E9D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6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MS PGothic" panose="020B0600070205080204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ffectLst/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/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35369C50-B73F-4A4C-8D62-58DDAC253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66" r:id="rId1"/>
    <p:sldLayoutId id="2147486467" r:id="rId2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MS PGothic" panose="020B0600070205080204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MS PGothic" panose="020B0600070205080204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MS PGothic" panose="020B0600070205080204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MS PGothic" panose="020B0600070205080204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MS PGothic" panose="020B0600070205080204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5D9E9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22536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813 w 2780"/>
                <a:gd name="T1" fmla="*/ 18 h 953"/>
                <a:gd name="T2" fmla="*/ 2723 w 2780"/>
                <a:gd name="T3" fmla="*/ 24 h 953"/>
                <a:gd name="T4" fmla="*/ 2656 w 2780"/>
                <a:gd name="T5" fmla="*/ 102 h 953"/>
                <a:gd name="T6" fmla="*/ 2551 w 2780"/>
                <a:gd name="T7" fmla="*/ 156 h 953"/>
                <a:gd name="T8" fmla="*/ 2545 w 2780"/>
                <a:gd name="T9" fmla="*/ 222 h 953"/>
                <a:gd name="T10" fmla="*/ 2527 w 2780"/>
                <a:gd name="T11" fmla="*/ 246 h 953"/>
                <a:gd name="T12" fmla="*/ 2509 w 2780"/>
                <a:gd name="T13" fmla="*/ 252 h 953"/>
                <a:gd name="T14" fmla="*/ 2437 w 2780"/>
                <a:gd name="T15" fmla="*/ 210 h 953"/>
                <a:gd name="T16" fmla="*/ 2295 w 2780"/>
                <a:gd name="T17" fmla="*/ 192 h 953"/>
                <a:gd name="T18" fmla="*/ 2271 w 2780"/>
                <a:gd name="T19" fmla="*/ 186 h 953"/>
                <a:gd name="T20" fmla="*/ 2253 w 2780"/>
                <a:gd name="T21" fmla="*/ 192 h 953"/>
                <a:gd name="T22" fmla="*/ 2181 w 2780"/>
                <a:gd name="T23" fmla="*/ 228 h 953"/>
                <a:gd name="T24" fmla="*/ 2145 w 2780"/>
                <a:gd name="T25" fmla="*/ 240 h 953"/>
                <a:gd name="T26" fmla="*/ 2121 w 2780"/>
                <a:gd name="T27" fmla="*/ 246 h 953"/>
                <a:gd name="T28" fmla="*/ 2109 w 2780"/>
                <a:gd name="T29" fmla="*/ 258 h 953"/>
                <a:gd name="T30" fmla="*/ 2109 w 2780"/>
                <a:gd name="T31" fmla="*/ 276 h 953"/>
                <a:gd name="T32" fmla="*/ 2086 w 2780"/>
                <a:gd name="T33" fmla="*/ 300 h 953"/>
                <a:gd name="T34" fmla="*/ 2068 w 2780"/>
                <a:gd name="T35" fmla="*/ 312 h 953"/>
                <a:gd name="T36" fmla="*/ 2056 w 2780"/>
                <a:gd name="T37" fmla="*/ 324 h 953"/>
                <a:gd name="T38" fmla="*/ 2044 w 2780"/>
                <a:gd name="T39" fmla="*/ 336 h 953"/>
                <a:gd name="T40" fmla="*/ 2009 w 2780"/>
                <a:gd name="T41" fmla="*/ 342 h 953"/>
                <a:gd name="T42" fmla="*/ 1943 w 2780"/>
                <a:gd name="T43" fmla="*/ 336 h 953"/>
                <a:gd name="T44" fmla="*/ 1907 w 2780"/>
                <a:gd name="T45" fmla="*/ 330 h 953"/>
                <a:gd name="T46" fmla="*/ 1895 w 2780"/>
                <a:gd name="T47" fmla="*/ 342 h 953"/>
                <a:gd name="T48" fmla="*/ 1883 w 2780"/>
                <a:gd name="T49" fmla="*/ 354 h 953"/>
                <a:gd name="T50" fmla="*/ 1853 w 2780"/>
                <a:gd name="T51" fmla="*/ 360 h 953"/>
                <a:gd name="T52" fmla="*/ 1794 w 2780"/>
                <a:gd name="T53" fmla="*/ 342 h 953"/>
                <a:gd name="T54" fmla="*/ 1770 w 2780"/>
                <a:gd name="T55" fmla="*/ 342 h 953"/>
                <a:gd name="T56" fmla="*/ 1746 w 2780"/>
                <a:gd name="T57" fmla="*/ 354 h 953"/>
                <a:gd name="T58" fmla="*/ 1681 w 2780"/>
                <a:gd name="T59" fmla="*/ 425 h 953"/>
                <a:gd name="T60" fmla="*/ 1639 w 2780"/>
                <a:gd name="T61" fmla="*/ 569 h 953"/>
                <a:gd name="T62" fmla="*/ 1639 w 2780"/>
                <a:gd name="T63" fmla="*/ 593 h 953"/>
                <a:gd name="T64" fmla="*/ 1645 w 2780"/>
                <a:gd name="T65" fmla="*/ 641 h 953"/>
                <a:gd name="T66" fmla="*/ 1663 w 2780"/>
                <a:gd name="T67" fmla="*/ 659 h 953"/>
                <a:gd name="T68" fmla="*/ 1657 w 2780"/>
                <a:gd name="T69" fmla="*/ 671 h 953"/>
                <a:gd name="T70" fmla="*/ 1645 w 2780"/>
                <a:gd name="T71" fmla="*/ 683 h 953"/>
                <a:gd name="T72" fmla="*/ 1567 w 2780"/>
                <a:gd name="T73" fmla="*/ 689 h 953"/>
                <a:gd name="T74" fmla="*/ 1490 w 2780"/>
                <a:gd name="T75" fmla="*/ 629 h 953"/>
                <a:gd name="T76" fmla="*/ 1353 w 2780"/>
                <a:gd name="T77" fmla="*/ 587 h 953"/>
                <a:gd name="T78" fmla="*/ 1204 w 2780"/>
                <a:gd name="T79" fmla="*/ 671 h 953"/>
                <a:gd name="T80" fmla="*/ 1031 w 2780"/>
                <a:gd name="T81" fmla="*/ 731 h 953"/>
                <a:gd name="T82" fmla="*/ 828 w 2780"/>
                <a:gd name="T83" fmla="*/ 743 h 953"/>
                <a:gd name="T84" fmla="*/ 638 w 2780"/>
                <a:gd name="T85" fmla="*/ 701 h 953"/>
                <a:gd name="T86" fmla="*/ 578 w 2780"/>
                <a:gd name="T87" fmla="*/ 695 h 953"/>
                <a:gd name="T88" fmla="*/ 566 w 2780"/>
                <a:gd name="T89" fmla="*/ 701 h 953"/>
                <a:gd name="T90" fmla="*/ 530 w 2780"/>
                <a:gd name="T91" fmla="*/ 731 h 953"/>
                <a:gd name="T92" fmla="*/ 441 w 2780"/>
                <a:gd name="T93" fmla="*/ 809 h 953"/>
                <a:gd name="T94" fmla="*/ 411 w 2780"/>
                <a:gd name="T95" fmla="*/ 821 h 953"/>
                <a:gd name="T96" fmla="*/ 387 w 2780"/>
                <a:gd name="T97" fmla="*/ 821 h 953"/>
                <a:gd name="T98" fmla="*/ 340 w 2780"/>
                <a:gd name="T99" fmla="*/ 827 h 953"/>
                <a:gd name="T100" fmla="*/ 214 w 2780"/>
                <a:gd name="T101" fmla="*/ 851 h 953"/>
                <a:gd name="T102" fmla="*/ 178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825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988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69989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69990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69991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69992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69993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69994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69995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69996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69997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69998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69999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70000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70001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</p:grpSp>
      <p:sp>
        <p:nvSpPr>
          <p:cNvPr id="17000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0003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-107" charset="0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0004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-107" charset="0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000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defRPr>
            </a:lvl1pPr>
          </a:lstStyle>
          <a:p>
            <a:pPr>
              <a:defRPr/>
            </a:pPr>
            <a:fld id="{99CF4785-F1E3-0F48-97E4-D3C569A05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000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468" r:id="rId1"/>
    <p:sldLayoutId id="2147486444" r:id="rId2"/>
    <p:sldLayoutId id="2147486445" r:id="rId3"/>
    <p:sldLayoutId id="2147486446" r:id="rId4"/>
    <p:sldLayoutId id="2147486447" r:id="rId5"/>
    <p:sldLayoutId id="2147486448" r:id="rId6"/>
    <p:sldLayoutId id="2147486449" r:id="rId7"/>
    <p:sldLayoutId id="2147486450" r:id="rId8"/>
    <p:sldLayoutId id="2147486451" r:id="rId9"/>
    <p:sldLayoutId id="2147486452" r:id="rId10"/>
    <p:sldLayoutId id="2147486453" r:id="rId11"/>
    <p:sldLayoutId id="214748645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pitchFamily="-107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pitchFamily="-107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pitchFamily="-107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pitchFamily="-107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-128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-128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-128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-128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EDB64D8-3CF9-764B-96E0-62823051A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69" r:id="rId1"/>
    <p:sldLayoutId id="2147486470" r:id="rId2"/>
    <p:sldLayoutId id="2147486471" r:id="rId3"/>
    <p:sldLayoutId id="2147486472" r:id="rId4"/>
    <p:sldLayoutId id="2147486473" r:id="rId5"/>
    <p:sldLayoutId id="2147486474" r:id="rId6"/>
    <p:sldLayoutId id="2147486475" r:id="rId7"/>
    <p:sldLayoutId id="2147486476" r:id="rId8"/>
    <p:sldLayoutId id="2147486477" r:id="rId9"/>
    <p:sldLayoutId id="2147486478" r:id="rId10"/>
    <p:sldLayoutId id="21474864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9224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mtClean="0">
                <a:solidFill>
                  <a:srgbClr val="FFFFFF"/>
                </a:solidFill>
                <a:cs typeface="+mn-cs"/>
              </a:endParaRPr>
            </a:p>
          </p:txBody>
        </p:sp>
        <p:grpSp>
          <p:nvGrpSpPr>
            <p:cNvPr id="48137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9230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231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232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233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234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235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236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237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cs typeface="+mn-cs"/>
                </a:endParaRPr>
              </a:p>
            </p:txBody>
          </p:sp>
        </p:grpSp>
        <p:sp>
          <p:nvSpPr>
            <p:cNvPr id="9226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9227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9228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9229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mtClean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4813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4813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432147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2148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214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ED1CA59C-85FA-8C40-9EFA-AE46E03DE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480" r:id="rId1"/>
    <p:sldLayoutId id="2147486455" r:id="rId2"/>
    <p:sldLayoutId id="2147486456" r:id="rId3"/>
    <p:sldLayoutId id="2147486457" r:id="rId4"/>
    <p:sldLayoutId id="2147486458" r:id="rId5"/>
    <p:sldLayoutId id="2147486459" r:id="rId6"/>
    <p:sldLayoutId id="2147486460" r:id="rId7"/>
    <p:sldLayoutId id="2147486461" r:id="rId8"/>
    <p:sldLayoutId id="2147486462" r:id="rId9"/>
    <p:sldLayoutId id="2147486463" r:id="rId10"/>
    <p:sldLayoutId id="21474864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2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2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2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2" charset="0"/>
          <a:ea typeface="MS PGothic" panose="020B0600070205080204" pitchFamily="34" charset="-128"/>
          <a:cs typeface="MS PGothic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MS PGothic" panose="020B0600070205080204" pitchFamily="34" charset="-128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80821E4-5546-B34B-B41D-D202CA6136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81" r:id="rId1"/>
    <p:sldLayoutId id="2147486482" r:id="rId2"/>
    <p:sldLayoutId id="2147486483" r:id="rId3"/>
    <p:sldLayoutId id="2147486484" r:id="rId4"/>
    <p:sldLayoutId id="2147486485" r:id="rId5"/>
    <p:sldLayoutId id="2147486486" r:id="rId6"/>
    <p:sldLayoutId id="2147486487" r:id="rId7"/>
    <p:sldLayoutId id="2147486488" r:id="rId8"/>
    <p:sldLayoutId id="2147486489" r:id="rId9"/>
    <p:sldLayoutId id="2147486490" r:id="rId10"/>
    <p:sldLayoutId id="21474864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EC61197-141A-3048-9D2A-C46FDED5F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92" r:id="rId1"/>
    <p:sldLayoutId id="2147486493" r:id="rId2"/>
    <p:sldLayoutId id="2147486494" r:id="rId3"/>
    <p:sldLayoutId id="2147486495" r:id="rId4"/>
    <p:sldLayoutId id="2147486496" r:id="rId5"/>
    <p:sldLayoutId id="2147486497" r:id="rId6"/>
    <p:sldLayoutId id="2147486498" r:id="rId7"/>
    <p:sldLayoutId id="2147486499" r:id="rId8"/>
    <p:sldLayoutId id="2147486500" r:id="rId9"/>
    <p:sldLayoutId id="2147486501" r:id="rId10"/>
    <p:sldLayoutId id="21474865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114.xml"/><Relationship Id="rId2" Type="http://schemas.openxmlformats.org/officeDocument/2006/relationships/notesSlide" Target="../notesSlides/notesSlide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hyperlink" Target="http://images.google.com.sg/imgres?imgurl=members.tripod.com/~myprayers/bible.jpg&amp;imgrefurl=http://members.tripod.com/~RobertGillette/GPC_NEW_AGE_books.htm&amp;h=377&amp;w=445&amp;prev=/images?q=bible&amp;imgc=color&amp;imgsz=xlarge&amp;svnum=10&amp;hl=en&amp;lr=&amp;ie=UTF-8&amp;oe=UTF-8&amp;sa=G" TargetMode="External"/><Relationship Id="rId1" Type="http://schemas.openxmlformats.org/officeDocument/2006/relationships/slideLayout" Target="../slideLayouts/slideLayout137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B121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3">
            <a:lum bright="28000" contrast="-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0"/>
          <a:stretch>
            <a:fillRect/>
          </a:stretch>
        </p:blipFill>
        <p:spPr bwMode="auto">
          <a:xfrm>
            <a:off x="0" y="990600"/>
            <a:ext cx="9144000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3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1341438"/>
            <a:ext cx="8229600" cy="2316162"/>
          </a:xfrm>
          <a:noFill/>
        </p:spPr>
        <p:txBody>
          <a:bodyPr/>
          <a:lstStyle/>
          <a:p>
            <a:pPr eaLnBrk="1" hangingPunct="1"/>
            <a:r>
              <a:rPr lang="zh-TW" altLang="en-US" sz="13800" b="1">
                <a:solidFill>
                  <a:srgbClr val="B12143"/>
                </a:solidFill>
                <a:latin typeface="Arial Black" charset="0"/>
                <a:ea typeface="MS PGothic" charset="0"/>
              </a:rPr>
              <a:t>喻象语言</a:t>
            </a:r>
            <a:endParaRPr lang="en-US" sz="13800" b="1">
              <a:solidFill>
                <a:srgbClr val="B12143"/>
              </a:solidFill>
              <a:latin typeface="Arial Black" charset="0"/>
              <a:ea typeface="MS PGothic" charset="0"/>
            </a:endParaRPr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1219200" y="3962400"/>
            <a:ext cx="6858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</a:pPr>
            <a:r>
              <a:rPr lang="en-GB" sz="3000" b="1">
                <a:solidFill>
                  <a:srgbClr val="B12143"/>
                </a:solidFill>
                <a:latin typeface="Arial Black" charset="0"/>
                <a:cs typeface="Arial" charset="0"/>
              </a:rPr>
              <a:t>Evocative language for effect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solidFill>
            <a:srgbClr val="000514"/>
          </a:solidFill>
          <a:ln>
            <a:noFill/>
          </a:ln>
          <a:effectLst>
            <a:outerShdw dist="35921" dir="2700000" algn="ctr" rotWithShape="0">
              <a:srgbClr val="000514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Dr. Rick Griffith, Singapore Bible College</a:t>
            </a:r>
            <a:b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www.biblestudydownloads.com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-100013"/>
            <a:ext cx="9144000" cy="1100138"/>
          </a:xfrm>
          <a:prstGeom prst="rect">
            <a:avLst/>
          </a:prstGeom>
          <a:solidFill>
            <a:srgbClr val="000514"/>
          </a:solidFill>
          <a:ln>
            <a:noFill/>
          </a:ln>
          <a:effectLst>
            <a:outerShdw dist="35921" dir="2700000" algn="ctr" rotWithShape="0">
              <a:srgbClr val="000514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32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One key to interpreting properly…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6" descr="bible"/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8"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2" name="Text Box 2"/>
          <p:cNvSpPr txBox="1">
            <a:spLocks noChangeArrowheads="1"/>
          </p:cNvSpPr>
          <p:nvPr/>
        </p:nvSpPr>
        <p:spPr bwMode="auto">
          <a:xfrm>
            <a:off x="685800" y="1031875"/>
            <a:ext cx="7696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Synonymous:  2</a:t>
            </a:r>
            <a:r>
              <a:rPr lang="en-US" sz="3600" b="1" baseline="30000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nd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line restates the 1</a:t>
            </a:r>
            <a:r>
              <a:rPr lang="en-US" sz="3600" b="1" baseline="30000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st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in the same or similar form</a:t>
            </a:r>
          </a:p>
        </p:txBody>
      </p:sp>
      <p:sp>
        <p:nvSpPr>
          <p:cNvPr id="179203" name="Text Box 3"/>
          <p:cNvSpPr txBox="1">
            <a:spLocks noChangeArrowheads="1"/>
          </p:cNvSpPr>
          <p:nvPr/>
        </p:nvSpPr>
        <p:spPr bwMode="auto">
          <a:xfrm>
            <a:off x="381000" y="2374900"/>
            <a:ext cx="8382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Psalm 2:3                                                     </a:t>
            </a:r>
            <a:r>
              <a:rPr lang="ja-JP" alt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“</a:t>
            </a:r>
            <a:r>
              <a:rPr lang="en-US" altLang="ja-JP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Let us </a:t>
            </a:r>
            <a:r>
              <a:rPr lang="en-US" altLang="ja-JP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break</a:t>
            </a:r>
            <a:r>
              <a:rPr lang="en-US" altLang="ja-JP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their </a:t>
            </a:r>
            <a:r>
              <a:rPr lang="en-US" altLang="ja-JP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chains</a:t>
            </a:r>
            <a:r>
              <a:rPr lang="en-US" altLang="ja-JP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,</a:t>
            </a:r>
            <a:r>
              <a:rPr lang="ja-JP" alt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”</a:t>
            </a:r>
            <a:r>
              <a:rPr lang="en-US" altLang="ja-JP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they say,    </a:t>
            </a:r>
            <a:r>
              <a:rPr lang="ja-JP" alt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“</a:t>
            </a:r>
            <a:r>
              <a:rPr lang="en-US" altLang="ja-JP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and </a:t>
            </a:r>
            <a:r>
              <a:rPr lang="en-US" altLang="ja-JP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throw off</a:t>
            </a:r>
            <a:r>
              <a:rPr lang="en-US" altLang="ja-JP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their </a:t>
            </a:r>
            <a:r>
              <a:rPr lang="en-US" altLang="ja-JP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fetters</a:t>
            </a:r>
            <a:r>
              <a:rPr lang="en-US" altLang="ja-JP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.</a:t>
            </a:r>
            <a:r>
              <a:rPr lang="ja-JP" alt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”</a:t>
            </a:r>
            <a:endParaRPr lang="en-US" sz="3600" b="1" smtClean="0">
              <a:effectLst>
                <a:outerShdw blurRad="38100" dist="38100" dir="2700000" algn="tl">
                  <a:srgbClr val="DDDDDD"/>
                </a:outerShdw>
              </a:effectLst>
              <a:cs typeface="Times New Roman" charset="0"/>
            </a:endParaRPr>
          </a:p>
        </p:txBody>
      </p:sp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152400" y="4343400"/>
            <a:ext cx="8763000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Psalm 10:1                                                    Why, O LORD, do you stand far off?    Why do you hide yourself                            in times of trouble?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390</a:t>
            </a:r>
          </a:p>
        </p:txBody>
      </p:sp>
      <p:sp>
        <p:nvSpPr>
          <p:cNvPr id="187398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P 13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9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4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7" name="Picture 6" descr="bible"/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8"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6" name="Text Box 2"/>
          <p:cNvSpPr txBox="1">
            <a:spLocks noChangeArrowheads="1"/>
          </p:cNvSpPr>
          <p:nvPr/>
        </p:nvSpPr>
        <p:spPr bwMode="auto">
          <a:xfrm>
            <a:off x="685800" y="955675"/>
            <a:ext cx="7696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Synonymous:  2</a:t>
            </a:r>
            <a:r>
              <a:rPr lang="en-US" sz="3600" b="1" baseline="30000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nd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line restates the 1</a:t>
            </a:r>
            <a:r>
              <a:rPr lang="en-US" sz="3600" b="1" baseline="30000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st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in the same or similar form  </a:t>
            </a:r>
          </a:p>
        </p:txBody>
      </p:sp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381000" y="2374900"/>
            <a:ext cx="8382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Psalm 2:3                                                     </a:t>
            </a:r>
            <a:r>
              <a:rPr lang="ja-JP" alt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“</a:t>
            </a:r>
            <a:r>
              <a:rPr lang="en-US" altLang="ja-JP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Let us </a:t>
            </a:r>
            <a:r>
              <a:rPr lang="en-US" altLang="ja-JP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break</a:t>
            </a:r>
            <a:r>
              <a:rPr lang="en-US" altLang="ja-JP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their </a:t>
            </a:r>
            <a:r>
              <a:rPr lang="en-US" altLang="ja-JP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chains</a:t>
            </a:r>
            <a:r>
              <a:rPr lang="en-US" altLang="ja-JP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,</a:t>
            </a:r>
            <a:r>
              <a:rPr lang="ja-JP" alt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”</a:t>
            </a:r>
            <a:r>
              <a:rPr lang="en-US" altLang="ja-JP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they say,    </a:t>
            </a:r>
            <a:r>
              <a:rPr lang="ja-JP" alt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“</a:t>
            </a:r>
            <a:r>
              <a:rPr lang="en-US" altLang="ja-JP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and </a:t>
            </a:r>
            <a:r>
              <a:rPr lang="en-US" altLang="ja-JP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throw off</a:t>
            </a:r>
            <a:r>
              <a:rPr lang="en-US" altLang="ja-JP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their </a:t>
            </a:r>
            <a:r>
              <a:rPr lang="en-US" altLang="ja-JP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fetters</a:t>
            </a:r>
            <a:r>
              <a:rPr lang="en-US" altLang="ja-JP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.</a:t>
            </a:r>
            <a:r>
              <a:rPr lang="ja-JP" alt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”</a:t>
            </a:r>
            <a:endParaRPr lang="en-US" sz="3600" b="1" smtClean="0">
              <a:effectLst>
                <a:outerShdw blurRad="38100" dist="38100" dir="2700000" algn="tl">
                  <a:srgbClr val="DDDDDD"/>
                </a:outerShdw>
              </a:effectLst>
              <a:cs typeface="Times New Roman" charset="0"/>
            </a:endParaRPr>
          </a:p>
        </p:txBody>
      </p:sp>
      <p:sp>
        <p:nvSpPr>
          <p:cNvPr id="180228" name="Text Box 4"/>
          <p:cNvSpPr txBox="1">
            <a:spLocks noChangeArrowheads="1"/>
          </p:cNvSpPr>
          <p:nvPr/>
        </p:nvSpPr>
        <p:spPr bwMode="auto">
          <a:xfrm>
            <a:off x="152400" y="4343400"/>
            <a:ext cx="8763000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Psalm 10:1                                                    Why, </a:t>
            </a:r>
            <a:r>
              <a:rPr lang="en-US" sz="36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O L</a:t>
            </a:r>
            <a:r>
              <a:rPr lang="en-US" sz="32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ORD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, do you </a:t>
            </a:r>
            <a:r>
              <a:rPr lang="en-US" sz="36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stand far off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?    Why do </a:t>
            </a:r>
            <a:r>
              <a:rPr lang="en-US" sz="36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you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</a:t>
            </a:r>
            <a:r>
              <a:rPr lang="en-US" sz="36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hide yourself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                           in times of trouble?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390</a:t>
            </a:r>
          </a:p>
        </p:txBody>
      </p:sp>
      <p:sp>
        <p:nvSpPr>
          <p:cNvPr id="188422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P 13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Picture 4" descr="05740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1"/>
          <a:stretch>
            <a:fillRect/>
          </a:stretch>
        </p:blipFill>
        <p:spPr bwMode="auto">
          <a:xfrm>
            <a:off x="0" y="0"/>
            <a:ext cx="9144000" cy="815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0" name="Text Box 2"/>
          <p:cNvSpPr txBox="1">
            <a:spLocks noChangeArrowheads="1"/>
          </p:cNvSpPr>
          <p:nvPr/>
        </p:nvSpPr>
        <p:spPr bwMode="auto">
          <a:xfrm>
            <a:off x="0" y="541338"/>
            <a:ext cx="9144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Psalm 19:2                                                       Day after day they pour forth speech;      night after night they display knowledge.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390</a:t>
            </a:r>
          </a:p>
        </p:txBody>
      </p:sp>
      <p:sp>
        <p:nvSpPr>
          <p:cNvPr id="189444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P 13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3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4" name="Text Box 2"/>
          <p:cNvSpPr txBox="1">
            <a:spLocks noChangeArrowheads="1"/>
          </p:cNvSpPr>
          <p:nvPr/>
        </p:nvSpPr>
        <p:spPr bwMode="auto">
          <a:xfrm>
            <a:off x="0" y="541338"/>
            <a:ext cx="9144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Psalm 19:2                                                       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Day after day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they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pour forth speech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;     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night after night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they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display knowledge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.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390</a:t>
            </a:r>
          </a:p>
        </p:txBody>
      </p:sp>
      <p:sp>
        <p:nvSpPr>
          <p:cNvPr id="190468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P 13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Picture 4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8" name="Text Box 2"/>
          <p:cNvSpPr txBox="1">
            <a:spLocks noChangeArrowheads="1"/>
          </p:cNvSpPr>
          <p:nvPr/>
        </p:nvSpPr>
        <p:spPr bwMode="auto">
          <a:xfrm>
            <a:off x="0" y="2952750"/>
            <a:ext cx="91440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Psalm 27:1                                                      The L</a:t>
            </a:r>
            <a:r>
              <a:rPr lang="en-US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ORD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is my light and my salvation—whom shall I fear?                                         The L</a:t>
            </a:r>
            <a:r>
              <a:rPr lang="en-US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ORD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is the stronghold of my life—        of whom shall I be afraid?</a:t>
            </a:r>
          </a:p>
        </p:txBody>
      </p:sp>
      <p:sp>
        <p:nvSpPr>
          <p:cNvPr id="183299" name="Text Box 3"/>
          <p:cNvSpPr txBox="1">
            <a:spLocks noChangeArrowheads="1"/>
          </p:cNvSpPr>
          <p:nvPr/>
        </p:nvSpPr>
        <p:spPr bwMode="auto">
          <a:xfrm>
            <a:off x="0" y="850900"/>
            <a:ext cx="9144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Psalm 19:2                                                       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Day after day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they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pour forth speech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;     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night after night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they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display knowledge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.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390</a:t>
            </a:r>
          </a:p>
        </p:txBody>
      </p:sp>
      <p:sp>
        <p:nvSpPr>
          <p:cNvPr id="191493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P 13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3" name="Picture 4" descr="Mountain Scene 0030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7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2" name="Text Box 2"/>
          <p:cNvSpPr txBox="1">
            <a:spLocks noChangeArrowheads="1"/>
          </p:cNvSpPr>
          <p:nvPr/>
        </p:nvSpPr>
        <p:spPr bwMode="auto">
          <a:xfrm>
            <a:off x="0" y="3028950"/>
            <a:ext cx="91440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Psalm 27:1                                                     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The L</a:t>
            </a:r>
            <a:r>
              <a:rPr lang="en-US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ORD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is my light and my salvation—whom shall I fear?                                        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The L</a:t>
            </a:r>
            <a:r>
              <a:rPr lang="en-US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ORD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is the stronghold of my life—        of whom shall I be afraid?</a:t>
            </a:r>
          </a:p>
        </p:txBody>
      </p:sp>
      <p:sp>
        <p:nvSpPr>
          <p:cNvPr id="184323" name="Text Box 3"/>
          <p:cNvSpPr txBox="1">
            <a:spLocks noChangeArrowheads="1"/>
          </p:cNvSpPr>
          <p:nvPr/>
        </p:nvSpPr>
        <p:spPr bwMode="auto">
          <a:xfrm>
            <a:off x="0" y="927100"/>
            <a:ext cx="9144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Psalm 19:2                                                       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Day after day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they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pour forth speech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;     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night after night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they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display knowledge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.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390</a:t>
            </a:r>
          </a:p>
        </p:txBody>
      </p:sp>
      <p:sp>
        <p:nvSpPr>
          <p:cNvPr id="192517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P 13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7" name="Picture 4" descr="Clouds &amp; Sky 0876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6" name="Text Box 2"/>
          <p:cNvSpPr txBox="1">
            <a:spLocks noChangeArrowheads="1"/>
          </p:cNvSpPr>
          <p:nvPr/>
        </p:nvSpPr>
        <p:spPr bwMode="auto">
          <a:xfrm>
            <a:off x="0" y="3181350"/>
            <a:ext cx="91440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Psalm 27:1                                                     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The L</a:t>
            </a:r>
            <a:r>
              <a:rPr lang="en-US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ORD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is my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light and my salvation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—whom shall I fear?                                        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The L</a:t>
            </a:r>
            <a:r>
              <a:rPr lang="en-US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ORD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is the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stronghold of my life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—        of whom shall I be afraid?</a:t>
            </a:r>
          </a:p>
        </p:txBody>
      </p:sp>
      <p:sp>
        <p:nvSpPr>
          <p:cNvPr id="185347" name="Text Box 3"/>
          <p:cNvSpPr txBox="1">
            <a:spLocks noChangeArrowheads="1"/>
          </p:cNvSpPr>
          <p:nvPr/>
        </p:nvSpPr>
        <p:spPr bwMode="auto">
          <a:xfrm>
            <a:off x="0" y="838200"/>
            <a:ext cx="9144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Psalm 19:2                                                       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Day after day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they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pour forth speech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;     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night after night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they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display knowledge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.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629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390</a:t>
            </a:r>
          </a:p>
        </p:txBody>
      </p:sp>
      <p:sp>
        <p:nvSpPr>
          <p:cNvPr id="193541" name="Text Box 4"/>
          <p:cNvSpPr txBox="1">
            <a:spLocks noChangeArrowheads="1"/>
          </p:cNvSpPr>
          <p:nvPr/>
        </p:nvSpPr>
        <p:spPr bwMode="auto">
          <a:xfrm>
            <a:off x="83058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P 13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Picture 8" descr="mtn5"/>
          <p:cNvPicPr>
            <a:picLocks noChangeAspect="1" noChangeArrowheads="1"/>
          </p:cNvPicPr>
          <p:nvPr/>
        </p:nvPicPr>
        <p:blipFill>
          <a:blip r:embed="rId2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0" name="Text Box 2"/>
          <p:cNvSpPr txBox="1">
            <a:spLocks noChangeArrowheads="1"/>
          </p:cNvSpPr>
          <p:nvPr/>
        </p:nvSpPr>
        <p:spPr bwMode="auto">
          <a:xfrm>
            <a:off x="0" y="2952750"/>
            <a:ext cx="91440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Psalm 27:1                                                     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The L</a:t>
            </a:r>
            <a:r>
              <a:rPr lang="en-US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ORD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is my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light and my salvation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—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whom shall I fear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?                                        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The L</a:t>
            </a:r>
            <a:r>
              <a:rPr lang="en-US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ORD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is the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stronghold of my life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—       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of whom shall I be afraid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?</a:t>
            </a:r>
          </a:p>
        </p:txBody>
      </p:sp>
      <p:sp>
        <p:nvSpPr>
          <p:cNvPr id="186371" name="Text Box 3"/>
          <p:cNvSpPr txBox="1">
            <a:spLocks noChangeArrowheads="1"/>
          </p:cNvSpPr>
          <p:nvPr/>
        </p:nvSpPr>
        <p:spPr bwMode="auto">
          <a:xfrm>
            <a:off x="0" y="693738"/>
            <a:ext cx="9144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Psalm 19:2                                                       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Day after day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they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pour forth speech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;     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night after night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they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display knowledge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.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390</a:t>
            </a:r>
          </a:p>
        </p:txBody>
      </p:sp>
      <p:sp>
        <p:nvSpPr>
          <p:cNvPr id="194565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P 13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5" name="Picture 4"/>
          <p:cNvPicPr>
            <a:picLocks noChangeAspect="1" noChangeArrowheads="1"/>
          </p:cNvPicPr>
          <p:nvPr/>
        </p:nvPicPr>
        <p:blipFill>
          <a:blip r:embed="rId2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4" name="Text Box 2"/>
          <p:cNvSpPr txBox="1">
            <a:spLocks noChangeArrowheads="1"/>
          </p:cNvSpPr>
          <p:nvPr/>
        </p:nvSpPr>
        <p:spPr bwMode="auto">
          <a:xfrm>
            <a:off x="0" y="541338"/>
            <a:ext cx="9144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Psalm 34:1                                                   Glorify the LORD with me;                                 let us exalt his name together.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390</a:t>
            </a:r>
          </a:p>
        </p:txBody>
      </p:sp>
      <p:sp>
        <p:nvSpPr>
          <p:cNvPr id="195588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P 13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Picture 4" descr="mtn2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8" name="Text Box 2"/>
          <p:cNvSpPr txBox="1">
            <a:spLocks noChangeArrowheads="1"/>
          </p:cNvSpPr>
          <p:nvPr/>
        </p:nvSpPr>
        <p:spPr bwMode="auto">
          <a:xfrm>
            <a:off x="0" y="541338"/>
            <a:ext cx="9144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Psalm 34:1                                                  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Glorify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the L</a:t>
            </a:r>
            <a:r>
              <a:rPr lang="en-US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ORD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with me;                                 let us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exalt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his name together.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100D00"/>
                </a:solidFill>
                <a:latin typeface="Arial"/>
                <a:ea typeface="+mn-ea"/>
                <a:cs typeface="Arial"/>
              </a:rPr>
              <a:t>390</a:t>
            </a:r>
          </a:p>
        </p:txBody>
      </p:sp>
      <p:sp>
        <p:nvSpPr>
          <p:cNvPr id="196612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100D00"/>
                </a:solidFill>
                <a:cs typeface="Arial" charset="0"/>
              </a:rPr>
              <a:t>P 13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3" descr="Psalms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40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3810000" y="490538"/>
            <a:ext cx="1724025" cy="101600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00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zh-CN" altLang="en-US" sz="6000">
                <a:solidFill>
                  <a:srgbClr val="EAEAEA"/>
                </a:solidFill>
                <a:ea typeface="ＭＳ Ｐゴシック" charset="0"/>
                <a:cs typeface="ＭＳ Ｐゴシック" charset="0"/>
              </a:rPr>
              <a:t>棕榈</a:t>
            </a:r>
            <a:endParaRPr lang="en-US" sz="6000">
              <a:solidFill>
                <a:srgbClr val="EAEAEA"/>
              </a:solidFill>
            </a:endParaRP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3825875" y="457200"/>
            <a:ext cx="184150" cy="1016000"/>
          </a:xfrm>
          <a:prstGeom prst="rect">
            <a:avLst/>
          </a:prstGeom>
          <a:noFill/>
          <a:ln>
            <a:noFill/>
          </a:ln>
          <a:effectLst>
            <a:outerShdw blurRad="63500" dist="107763" dir="13500000" algn="ctr" rotWithShape="0">
              <a:srgbClr val="00009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sz="6000" smtClean="0">
              <a:solidFill>
                <a:srgbClr val="EAEAEA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5438775" y="508000"/>
            <a:ext cx="1724025" cy="101600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00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zh-CN" altLang="en-US" sz="6000">
                <a:solidFill>
                  <a:srgbClr val="EAEAEA"/>
                </a:solidFill>
                <a:ea typeface="ＭＳ Ｐゴシック" charset="0"/>
                <a:cs typeface="ＭＳ Ｐゴシック" charset="0"/>
              </a:rPr>
              <a:t>诗篇</a:t>
            </a:r>
            <a:endParaRPr lang="en-US" sz="6000">
              <a:solidFill>
                <a:srgbClr val="EAEAEA"/>
              </a:solidFill>
            </a:endParaRPr>
          </a:p>
        </p:txBody>
      </p:sp>
      <p:sp>
        <p:nvSpPr>
          <p:cNvPr id="115719" name="Rectangle 7"/>
          <p:cNvSpPr>
            <a:spLocks noGrp="1" noChangeArrowheads="1"/>
          </p:cNvSpPr>
          <p:nvPr>
            <p:ph type="title"/>
          </p:nvPr>
        </p:nvSpPr>
        <p:spPr>
          <a:xfrm>
            <a:off x="6781800" y="6096000"/>
            <a:ext cx="2362200" cy="762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en-US" sz="2000" smtClean="0">
                <a:effectLst/>
                <a:ea typeface="Arial" pitchFamily="-107" charset="0"/>
              </a:rPr>
              <a:t>Title Slide</a:t>
            </a:r>
            <a:endParaRPr lang="en-US" altLang="en-US" sz="3200" smtClean="0">
              <a:ea typeface="Arial" pitchFamily="-107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6" grpId="0" autoUpdateAnimBg="0"/>
      <p:bldP spid="115716" grpId="1" autoUpdateAnimBg="0"/>
      <p:bldP spid="115717" grpId="0" autoUpdateAnimBg="0"/>
      <p:bldP spid="115718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3" name="Picture 4" descr="mtn3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2" name="Text Box 2"/>
          <p:cNvSpPr txBox="1">
            <a:spLocks noChangeArrowheads="1"/>
          </p:cNvSpPr>
          <p:nvPr/>
        </p:nvSpPr>
        <p:spPr bwMode="auto">
          <a:xfrm>
            <a:off x="0" y="541338"/>
            <a:ext cx="9144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Psalm 34:1                                                  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Glorify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the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L</a:t>
            </a:r>
            <a:r>
              <a:rPr lang="en-US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ORD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with me;                                 let us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exalt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his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name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together.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390</a:t>
            </a:r>
          </a:p>
        </p:txBody>
      </p:sp>
      <p:sp>
        <p:nvSpPr>
          <p:cNvPr id="197636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P 13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7" name="Picture 4" descr="mtn4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6" name="Text Box 2"/>
          <p:cNvSpPr txBox="1">
            <a:spLocks noChangeArrowheads="1"/>
          </p:cNvSpPr>
          <p:nvPr/>
        </p:nvSpPr>
        <p:spPr bwMode="auto">
          <a:xfrm>
            <a:off x="0" y="541338"/>
            <a:ext cx="9144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Psalm 34:1                                                  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Glorify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the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L</a:t>
            </a:r>
            <a:r>
              <a:rPr lang="en-US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ORD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with me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;                                 let us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exalt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his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name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together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.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390</a:t>
            </a:r>
          </a:p>
        </p:txBody>
      </p:sp>
      <p:sp>
        <p:nvSpPr>
          <p:cNvPr id="198660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P 13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Picture 5" descr="Sandymtn1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4" name="Text Box 2"/>
          <p:cNvSpPr txBox="1">
            <a:spLocks noChangeArrowheads="1"/>
          </p:cNvSpPr>
          <p:nvPr/>
        </p:nvSpPr>
        <p:spPr bwMode="auto">
          <a:xfrm>
            <a:off x="250825" y="987425"/>
            <a:ext cx="8839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Antithetic:  2</a:t>
            </a:r>
            <a:r>
              <a:rPr lang="en-US" sz="36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nd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line offers a contrast of thought to the 1</a:t>
            </a:r>
            <a:r>
              <a:rPr lang="en-US" sz="36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st</a:t>
            </a:r>
            <a:endParaRPr lang="en-US" sz="3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192515" name="Text Box 3"/>
          <p:cNvSpPr txBox="1">
            <a:spLocks noChangeArrowheads="1"/>
          </p:cNvSpPr>
          <p:nvPr/>
        </p:nvSpPr>
        <p:spPr bwMode="auto">
          <a:xfrm>
            <a:off x="250825" y="2435225"/>
            <a:ext cx="88392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Psalm 1:6                                              For the LORD watches over the way of the righteous, </a:t>
            </a:r>
            <a:b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</a:b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but the way of the wicked will perish.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391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 14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5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5" name="Picture 5" descr="snymtn10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38" name="Text Box 2"/>
          <p:cNvSpPr txBox="1">
            <a:spLocks noChangeArrowheads="1"/>
          </p:cNvSpPr>
          <p:nvPr/>
        </p:nvSpPr>
        <p:spPr bwMode="auto">
          <a:xfrm>
            <a:off x="381000" y="835025"/>
            <a:ext cx="8229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Antithetic:  2</a:t>
            </a:r>
            <a:r>
              <a:rPr lang="en-US" sz="36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nd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line offers a contrast of thought to the 1</a:t>
            </a:r>
            <a:r>
              <a:rPr lang="en-US" sz="36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st</a:t>
            </a:r>
            <a:endParaRPr lang="en-US" sz="3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193539" name="Text Box 3"/>
          <p:cNvSpPr txBox="1">
            <a:spLocks noChangeArrowheads="1"/>
          </p:cNvSpPr>
          <p:nvPr/>
        </p:nvSpPr>
        <p:spPr bwMode="auto">
          <a:xfrm>
            <a:off x="381000" y="2282825"/>
            <a:ext cx="82296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Psalm 1:6                                              For the L</a:t>
            </a:r>
            <a:r>
              <a:rPr lang="en-US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ORD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watches over the way of the righteous,                                 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but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the way of the wicked will perish.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391</a:t>
            </a:r>
          </a:p>
        </p:txBody>
      </p:sp>
      <p:sp>
        <p:nvSpPr>
          <p:cNvPr id="200709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P 14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29" name="Picture 5" descr="snymtn2"/>
          <p:cNvPicPr>
            <a:picLocks noChangeAspect="1" noChangeArrowheads="1"/>
          </p:cNvPicPr>
          <p:nvPr/>
        </p:nvPicPr>
        <p:blipFill>
          <a:blip r:embed="rId2">
            <a:lum bright="-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2" name="Text Box 2"/>
          <p:cNvSpPr txBox="1">
            <a:spLocks noChangeArrowheads="1"/>
          </p:cNvSpPr>
          <p:nvPr/>
        </p:nvSpPr>
        <p:spPr bwMode="auto">
          <a:xfrm>
            <a:off x="533400" y="835025"/>
            <a:ext cx="8382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Antithetic:  2</a:t>
            </a:r>
            <a:r>
              <a:rPr lang="en-US" sz="36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nd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line offers a contrast of thought to the 1</a:t>
            </a:r>
            <a:r>
              <a:rPr lang="en-US" sz="36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st</a:t>
            </a:r>
            <a:endParaRPr lang="en-US" sz="3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194563" name="Text Box 3"/>
          <p:cNvSpPr txBox="1">
            <a:spLocks noChangeArrowheads="1"/>
          </p:cNvSpPr>
          <p:nvPr/>
        </p:nvSpPr>
        <p:spPr bwMode="auto">
          <a:xfrm>
            <a:off x="533400" y="2282825"/>
            <a:ext cx="8382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Psalm 1:6                                              For the LORD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watches over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the way of the righteous,                                 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but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the way of the wicked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will perish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.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391</a:t>
            </a:r>
          </a:p>
        </p:txBody>
      </p:sp>
      <p:sp>
        <p:nvSpPr>
          <p:cNvPr id="201733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P 14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3" name="Picture 5" descr="snymtn4"/>
          <p:cNvPicPr>
            <a:picLocks noChangeAspect="1" noChangeArrowheads="1"/>
          </p:cNvPicPr>
          <p:nvPr/>
        </p:nvPicPr>
        <p:blipFill>
          <a:blip r:embed="rId2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6" name="Text Box 2"/>
          <p:cNvSpPr txBox="1">
            <a:spLocks noChangeArrowheads="1"/>
          </p:cNvSpPr>
          <p:nvPr/>
        </p:nvSpPr>
        <p:spPr bwMode="auto">
          <a:xfrm>
            <a:off x="457200" y="835025"/>
            <a:ext cx="8534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Antithetic:  2</a:t>
            </a:r>
            <a:r>
              <a:rPr lang="en-US" sz="36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nd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line offers a contrast of thought to the 1</a:t>
            </a:r>
            <a:r>
              <a:rPr lang="en-US" sz="36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st</a:t>
            </a:r>
            <a:endParaRPr lang="en-US" sz="3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195587" name="Text Box 3"/>
          <p:cNvSpPr txBox="1">
            <a:spLocks noChangeArrowheads="1"/>
          </p:cNvSpPr>
          <p:nvPr/>
        </p:nvSpPr>
        <p:spPr bwMode="auto">
          <a:xfrm>
            <a:off x="457200" y="2282825"/>
            <a:ext cx="85344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Psalm 1:6                                              For the LORD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watches over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the way of the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righteous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,                                 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but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the way of the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wicked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will perish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.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391</a:t>
            </a:r>
          </a:p>
        </p:txBody>
      </p:sp>
      <p:sp>
        <p:nvSpPr>
          <p:cNvPr id="202757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P 14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5" descr="Clouds &amp; Sky 0645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Text Box 2"/>
          <p:cNvSpPr txBox="1">
            <a:spLocks noChangeArrowheads="1"/>
          </p:cNvSpPr>
          <p:nvPr/>
        </p:nvSpPr>
        <p:spPr bwMode="auto">
          <a:xfrm>
            <a:off x="685800" y="835025"/>
            <a:ext cx="7696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Antithetic:  2</a:t>
            </a:r>
            <a:r>
              <a:rPr lang="en-US" sz="36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nd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line offers a contrast of thought to the 1</a:t>
            </a:r>
            <a:r>
              <a:rPr lang="en-US" sz="36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st</a:t>
            </a:r>
            <a:endParaRPr lang="en-US" sz="3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196611" name="Text Box 3"/>
          <p:cNvSpPr txBox="1">
            <a:spLocks noChangeArrowheads="1"/>
          </p:cNvSpPr>
          <p:nvPr/>
        </p:nvSpPr>
        <p:spPr bwMode="auto">
          <a:xfrm>
            <a:off x="685800" y="2282825"/>
            <a:ext cx="76962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Psalm 37:9                                            For evil men will be cut off,                 but those who hope in the LORD      will inherit the land.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391</a:t>
            </a:r>
          </a:p>
        </p:txBody>
      </p:sp>
      <p:sp>
        <p:nvSpPr>
          <p:cNvPr id="203781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P 14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1" name="Picture 5" descr="Mountain Scene 0391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4" name="Text Box 2"/>
          <p:cNvSpPr txBox="1">
            <a:spLocks noChangeArrowheads="1"/>
          </p:cNvSpPr>
          <p:nvPr/>
        </p:nvSpPr>
        <p:spPr bwMode="auto">
          <a:xfrm>
            <a:off x="685800" y="987425"/>
            <a:ext cx="7696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Antithetic:  2</a:t>
            </a:r>
            <a:r>
              <a:rPr lang="en-US" sz="36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nd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line offers a contrast of thought to the 1</a:t>
            </a:r>
            <a:r>
              <a:rPr lang="en-US" sz="36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st</a:t>
            </a:r>
            <a:endParaRPr lang="en-US" sz="3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197635" name="Text Box 3"/>
          <p:cNvSpPr txBox="1">
            <a:spLocks noChangeArrowheads="1"/>
          </p:cNvSpPr>
          <p:nvPr/>
        </p:nvSpPr>
        <p:spPr bwMode="auto">
          <a:xfrm>
            <a:off x="685800" y="2435225"/>
            <a:ext cx="76962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Psalm 37:9                                            For evil men will be cut off,                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but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those who hope in the LORD      will inherit the land.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391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 14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5" name="Picture 5" descr="Sunrise &amp; Sunset 0695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58" name="Text Box 2"/>
          <p:cNvSpPr txBox="1">
            <a:spLocks noChangeArrowheads="1"/>
          </p:cNvSpPr>
          <p:nvPr/>
        </p:nvSpPr>
        <p:spPr bwMode="auto">
          <a:xfrm>
            <a:off x="685800" y="758825"/>
            <a:ext cx="7696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;" charset="0"/>
                <a:ea typeface="Times New Roman" charset="0"/>
              </a:rPr>
              <a:t>Antithetic:  2</a:t>
            </a:r>
            <a:r>
              <a:rPr lang="en-US" sz="36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;" charset="0"/>
                <a:ea typeface="Times New Roman" charset="0"/>
              </a:rPr>
              <a:t>nd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;" charset="0"/>
                <a:ea typeface="Times New Roman" charset="0"/>
              </a:rPr>
              <a:t> line offers a contrast of thought to the 1</a:t>
            </a:r>
            <a:r>
              <a:rPr lang="en-US" sz="36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;" charset="0"/>
                <a:ea typeface="Times New Roman" charset="0"/>
              </a:rPr>
              <a:t>st</a:t>
            </a:r>
            <a:endParaRPr lang="en-US" sz="3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;" charset="0"/>
              <a:ea typeface="Times New Roman" charset="0"/>
            </a:endParaRPr>
          </a:p>
        </p:txBody>
      </p:sp>
      <p:sp>
        <p:nvSpPr>
          <p:cNvPr id="198659" name="Text Box 3"/>
          <p:cNvSpPr txBox="1">
            <a:spLocks noChangeArrowheads="1"/>
          </p:cNvSpPr>
          <p:nvPr/>
        </p:nvSpPr>
        <p:spPr bwMode="auto">
          <a:xfrm>
            <a:off x="685800" y="2206625"/>
            <a:ext cx="76962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;" charset="0"/>
                <a:cs typeface="Times New Roman" charset="0"/>
              </a:rPr>
              <a:t>Psalm 37:9                                            For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;" charset="0"/>
                <a:cs typeface="Times New Roman" charset="0"/>
              </a:rPr>
              <a:t>evil men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;" charset="0"/>
                <a:cs typeface="Times New Roman" charset="0"/>
              </a:rPr>
              <a:t> will be cut off,                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;" charset="0"/>
                <a:cs typeface="Times New Roman" charset="0"/>
              </a:rPr>
              <a:t>but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;" charset="0"/>
                <a:cs typeface="Times New Roman" charset="0"/>
              </a:rPr>
              <a:t>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;" charset="0"/>
                <a:cs typeface="Times New Roman" charset="0"/>
              </a:rPr>
              <a:t>those who hope in the LORD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;" charset="0"/>
                <a:cs typeface="Times New Roman" charset="0"/>
              </a:rPr>
              <a:t>      will inherit the land.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391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 14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49" name="Picture 5" descr="Mountain Scene 0623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2" name="Text Box 2"/>
          <p:cNvSpPr txBox="1">
            <a:spLocks noChangeArrowheads="1"/>
          </p:cNvSpPr>
          <p:nvPr/>
        </p:nvSpPr>
        <p:spPr bwMode="auto">
          <a:xfrm>
            <a:off x="685800" y="835025"/>
            <a:ext cx="7696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Antithetic:  2</a:t>
            </a:r>
            <a:r>
              <a:rPr lang="en-US" sz="36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nd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line offers a contrast of thought to the 1</a:t>
            </a:r>
            <a:r>
              <a:rPr lang="en-US" sz="36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st</a:t>
            </a:r>
            <a:endParaRPr lang="en-US" sz="3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199683" name="Text Box 3"/>
          <p:cNvSpPr txBox="1">
            <a:spLocks noChangeArrowheads="1"/>
          </p:cNvSpPr>
          <p:nvPr/>
        </p:nvSpPr>
        <p:spPr bwMode="auto">
          <a:xfrm>
            <a:off x="685800" y="2282825"/>
            <a:ext cx="76962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Psalm 37:9                                            For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evil men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will be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cut off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,                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but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those who hope in the LORD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     will </a:t>
            </a:r>
            <a:r>
              <a:rPr lang="en-US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inherit the land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.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391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 14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3" descr="trust-by-schmollmol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67"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3515" y="116632"/>
            <a:ext cx="9103783" cy="1470025"/>
          </a:xfrm>
          <a:effectLst>
            <a:innerShdw blurRad="63500" dist="50800" dir="18900000">
              <a:prstClr val="black">
                <a:alpha val="50000"/>
              </a:prstClr>
            </a:innerShdw>
          </a:effectLst>
          <a:extLst/>
        </p:spPr>
        <p:txBody>
          <a:bodyPr/>
          <a:lstStyle/>
          <a:p>
            <a:pPr>
              <a:defRPr/>
            </a:pPr>
            <a:r>
              <a:rPr lang="en-US" sz="80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ea typeface="ＭＳ Ｐゴシック" charset="-128"/>
              </a:rPr>
              <a:t>What is Poetry?</a:t>
            </a:r>
            <a:endParaRPr lang="en-US" sz="8000" b="1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ea typeface="ＭＳ Ｐゴシック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6512" y="1700808"/>
            <a:ext cx="9109012" cy="1752600"/>
          </a:xfrm>
          <a:effectLst>
            <a:innerShdw blurRad="63500" dist="50800" dir="18900000">
              <a:prstClr val="black">
                <a:alpha val="50000"/>
              </a:prstClr>
            </a:innerShdw>
          </a:effectLst>
          <a:extLst/>
        </p:spPr>
        <p:txBody>
          <a:bodyPr/>
          <a:lstStyle/>
          <a:p>
            <a:pPr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ea typeface="ＭＳ Ｐゴシック" charset="-128"/>
              </a:rPr>
              <a:t>In the next 30 seconds define poetry to the person next to you</a:t>
            </a:r>
            <a:endParaRPr lang="en-US" sz="3600" b="1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ea typeface="ＭＳ Ｐゴシック" charset="-128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3" name="Picture 5" descr="Mountain Scene 1346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2" name="Text Box 2"/>
          <p:cNvSpPr txBox="1">
            <a:spLocks noChangeArrowheads="1"/>
          </p:cNvSpPr>
          <p:nvPr/>
        </p:nvSpPr>
        <p:spPr bwMode="auto">
          <a:xfrm>
            <a:off x="533400" y="735013"/>
            <a:ext cx="838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smtClean="0">
                <a:solidFill>
                  <a:srgbClr val="100D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Emblematic:  2</a:t>
            </a:r>
            <a:r>
              <a:rPr lang="en-US" sz="3600" b="1" baseline="30000" smtClean="0">
                <a:solidFill>
                  <a:srgbClr val="100D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nd</a:t>
            </a:r>
            <a:r>
              <a:rPr lang="en-US" sz="3600" b="1" smtClean="0">
                <a:solidFill>
                  <a:srgbClr val="100D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line reproduces the 1</a:t>
            </a:r>
            <a:r>
              <a:rPr lang="en-US" sz="3600" b="1" baseline="30000" smtClean="0">
                <a:solidFill>
                  <a:srgbClr val="100D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st</a:t>
            </a:r>
            <a:r>
              <a:rPr lang="en-US" sz="3600" b="1" smtClean="0">
                <a:solidFill>
                  <a:srgbClr val="100D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line by metaphorical comparison  </a:t>
            </a:r>
          </a:p>
        </p:txBody>
      </p:sp>
      <p:sp>
        <p:nvSpPr>
          <p:cNvPr id="204803" name="Text Box 3"/>
          <p:cNvSpPr txBox="1">
            <a:spLocks noChangeArrowheads="1"/>
          </p:cNvSpPr>
          <p:nvPr/>
        </p:nvSpPr>
        <p:spPr bwMode="auto">
          <a:xfrm>
            <a:off x="685800" y="2130425"/>
            <a:ext cx="76962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Psalm 1:4                                               Not so the wicked!                           They are like chaff                              that the wind blows away.</a:t>
            </a:r>
            <a:endParaRPr lang="en-US" sz="3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391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 14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3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7" name="Picture 5" descr="Mountain Scene 1257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4" name="Text Box 2"/>
          <p:cNvSpPr txBox="1">
            <a:spLocks noChangeArrowheads="1"/>
          </p:cNvSpPr>
          <p:nvPr/>
        </p:nvSpPr>
        <p:spPr bwMode="auto">
          <a:xfrm>
            <a:off x="685800" y="2603500"/>
            <a:ext cx="76962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Psalm 95:3                                            For the L</a:t>
            </a:r>
            <a:r>
              <a:rPr lang="en-US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ORD</a:t>
            </a:r>
            <a:r>
              <a:rPr lang="en-US" sz="3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is the great God,       the great King above all gods.</a:t>
            </a:r>
            <a:endParaRPr lang="en-US" sz="3600" b="1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55" name="Text Box 3"/>
          <p:cNvSpPr txBox="1">
            <a:spLocks noChangeArrowheads="1"/>
          </p:cNvSpPr>
          <p:nvPr/>
        </p:nvSpPr>
        <p:spPr bwMode="auto">
          <a:xfrm>
            <a:off x="685800" y="457200"/>
            <a:ext cx="76962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Synthetic (Incomplete with Compensation): 2</a:t>
            </a:r>
            <a:r>
              <a:rPr lang="en-US" sz="36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nd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line develops the thought of the 1</a:t>
            </a:r>
            <a:r>
              <a:rPr lang="en-US" sz="36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st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line  </a:t>
            </a:r>
            <a:endParaRPr lang="en-US" sz="3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391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 14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1" name="Picture 5" descr="Mountain Scene 0395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0" name="Text Box 2"/>
          <p:cNvSpPr txBox="1">
            <a:spLocks noChangeArrowheads="1"/>
          </p:cNvSpPr>
          <p:nvPr/>
        </p:nvSpPr>
        <p:spPr bwMode="auto">
          <a:xfrm>
            <a:off x="304800" y="457200"/>
            <a:ext cx="8458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Synthetic Climatic:  2</a:t>
            </a:r>
            <a:r>
              <a:rPr lang="en-US" sz="36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nd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line repeats the first, but omits the last term</a:t>
            </a:r>
            <a:endParaRPr lang="en-US" sz="3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6851" name="Text Box 3"/>
          <p:cNvSpPr txBox="1">
            <a:spLocks noChangeArrowheads="1"/>
          </p:cNvSpPr>
          <p:nvPr/>
        </p:nvSpPr>
        <p:spPr bwMode="auto">
          <a:xfrm>
            <a:off x="152400" y="1852613"/>
            <a:ext cx="89916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Psalm 29:1-2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Ascribe to the L</a:t>
            </a:r>
            <a:r>
              <a:rPr lang="en-US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ORD</a:t>
            </a:r>
            <a:r>
              <a:rPr lang="en-US" sz="3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, O mighty ones, ascribe to the L</a:t>
            </a:r>
            <a:r>
              <a:rPr lang="en-US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ORD</a:t>
            </a:r>
            <a:r>
              <a:rPr lang="en-US" sz="3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glory and strength.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Ascribe to the L</a:t>
            </a:r>
            <a:r>
              <a:rPr lang="en-US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ORD</a:t>
            </a:r>
            <a:r>
              <a:rPr lang="en-US" sz="3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the glory               due his name;                                                        worship the L</a:t>
            </a:r>
            <a:r>
              <a:rPr lang="en-US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ORD</a:t>
            </a:r>
            <a:r>
              <a:rPr lang="en-US" sz="3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in the splendor             of his holiness.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sz="3600" b="1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629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 smtClean="0">
                <a:solidFill>
                  <a:srgbClr val="100D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391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05800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 smtClean="0">
                <a:solidFill>
                  <a:srgbClr val="100D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 14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1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5" name="Picture 5" descr="Mountain Scene 0362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0" name="Text Box 2"/>
          <p:cNvSpPr txBox="1">
            <a:spLocks noChangeArrowheads="1"/>
          </p:cNvSpPr>
          <p:nvPr/>
        </p:nvSpPr>
        <p:spPr bwMode="auto">
          <a:xfrm>
            <a:off x="609600" y="684213"/>
            <a:ext cx="83820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Synthetic (Incomplete without Compensation): lines of different length with only some terms parallel  </a:t>
            </a:r>
            <a:endParaRPr lang="en-US" sz="3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0" y="2679700"/>
            <a:ext cx="9144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Psalm 6:1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ja-JP" alt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“</a:t>
            </a:r>
            <a:r>
              <a:rPr lang="en-US" altLang="ja-JP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O L</a:t>
            </a:r>
            <a:r>
              <a:rPr lang="en-US" altLang="ja-JP" sz="28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ORD</a:t>
            </a:r>
            <a:r>
              <a:rPr lang="en-US" altLang="ja-JP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, do not rebuke me in Your anger </a:t>
            </a:r>
            <a:br>
              <a:rPr lang="en-US" altLang="ja-JP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</a:br>
            <a:r>
              <a:rPr lang="en-US" altLang="ja-JP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or discipline me in Your wrath.</a:t>
            </a:r>
            <a:r>
              <a:rPr lang="ja-JP" alt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”</a:t>
            </a:r>
            <a:endParaRPr lang="en-US" sz="3600" b="1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01732" name="Text Box 4"/>
          <p:cNvSpPr txBox="1">
            <a:spLocks noChangeArrowheads="1"/>
          </p:cNvSpPr>
          <p:nvPr/>
        </p:nvSpPr>
        <p:spPr bwMode="auto">
          <a:xfrm>
            <a:off x="84264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391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305800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P 14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1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69" name="Picture 5" descr="Fire &amp; Ice 083"/>
          <p:cNvPicPr>
            <a:picLocks noChangeAspect="1" noChangeArrowheads="1"/>
          </p:cNvPicPr>
          <p:nvPr/>
        </p:nvPicPr>
        <p:blipFill>
          <a:blip r:embed="rId2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58" name="Text Box 2"/>
          <p:cNvSpPr txBox="1">
            <a:spLocks noChangeArrowheads="1"/>
          </p:cNvSpPr>
          <p:nvPr/>
        </p:nvSpPr>
        <p:spPr bwMode="auto">
          <a:xfrm>
            <a:off x="609600" y="719138"/>
            <a:ext cx="838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Synthetic Formal: 2</a:t>
            </a:r>
            <a:r>
              <a:rPr lang="en-US" sz="36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nd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line develops the thought of the 1</a:t>
            </a:r>
            <a:r>
              <a:rPr lang="en-US" sz="36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st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line  </a:t>
            </a:r>
            <a:endParaRPr lang="en-US" sz="3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609600" y="2374900"/>
            <a:ext cx="8382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Psalm 2:6                                                  </a:t>
            </a:r>
            <a:r>
              <a:rPr lang="ja-JP" alt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“</a:t>
            </a:r>
            <a:r>
              <a:rPr lang="en-US" altLang="ja-JP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I have installed my King                  on Zion, my holy hill.</a:t>
            </a:r>
            <a:r>
              <a:rPr lang="ja-JP" alt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”</a:t>
            </a:r>
            <a:endParaRPr lang="en-US" sz="3600" b="1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4264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391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05800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P 14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59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8"/>
          <a:stretch>
            <a:fillRect/>
          </a:stretch>
        </p:blipFill>
        <p:spPr bwMode="auto">
          <a:xfrm>
            <a:off x="0" y="12192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0211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>
                <a:solidFill>
                  <a:schemeClr val="bg1"/>
                </a:solidFill>
                <a:latin typeface="Arial" charset="0"/>
              </a:rPr>
              <a:t>对句法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502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19200" y="2057400"/>
            <a:ext cx="7239000" cy="3505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b="1">
                <a:latin typeface="Arial" charset="0"/>
              </a:rPr>
              <a:t>Similarities &amp; Differences</a:t>
            </a:r>
          </a:p>
          <a:p>
            <a:pPr eaLnBrk="1" hangingPunct="1">
              <a:buFontTx/>
              <a:buNone/>
            </a:pPr>
            <a:r>
              <a:rPr lang="en-US" sz="3600">
                <a:latin typeface="Arial" charset="0"/>
              </a:rPr>
              <a:t>Two categories of Parallelism :</a:t>
            </a:r>
          </a:p>
          <a:p>
            <a:pPr eaLnBrk="1" hangingPunct="1"/>
            <a:r>
              <a:rPr lang="en-US" sz="3600">
                <a:latin typeface="Arial" charset="0"/>
              </a:rPr>
              <a:t>Grammatical Parallelism (syntax)</a:t>
            </a:r>
          </a:p>
          <a:p>
            <a:pPr eaLnBrk="1" hangingPunct="1"/>
            <a:r>
              <a:rPr lang="en-US" sz="3600">
                <a:latin typeface="Arial" charset="0"/>
              </a:rPr>
              <a:t>Semantic Parallelism (meaning of words)</a:t>
            </a:r>
          </a:p>
        </p:txBody>
      </p:sp>
      <p:sp>
        <p:nvSpPr>
          <p:cNvPr id="350213" name="Text Box 5"/>
          <p:cNvSpPr txBox="1">
            <a:spLocks noChangeArrowheads="1"/>
          </p:cNvSpPr>
          <p:nvPr/>
        </p:nvSpPr>
        <p:spPr bwMode="auto">
          <a:xfrm>
            <a:off x="914400" y="1657350"/>
            <a:ext cx="7467600" cy="4400550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zh-CN" altLang="en-US" sz="2800">
                <a:solidFill>
                  <a:srgbClr val="000000"/>
                </a:solidFill>
              </a:rPr>
              <a:t>那是，他要在他的</a:t>
            </a:r>
            <a:r>
              <a:rPr lang="zh-CN" altLang="en-US" sz="2800">
                <a:solidFill>
                  <a:srgbClr val="FF0000"/>
                </a:solidFill>
              </a:rPr>
              <a:t>怒</a:t>
            </a:r>
            <a:r>
              <a:rPr lang="zh-CN" altLang="en-US" sz="2800">
                <a:solidFill>
                  <a:srgbClr val="000000"/>
                </a:solidFill>
              </a:rPr>
              <a:t>中</a:t>
            </a:r>
            <a:r>
              <a:rPr lang="zh-CN" altLang="en-US" sz="2800">
                <a:solidFill>
                  <a:srgbClr val="000099"/>
                </a:solidFill>
              </a:rPr>
              <a:t>责备</a:t>
            </a:r>
            <a:r>
              <a:rPr lang="zh-CN" altLang="en-US" sz="2800">
                <a:solidFill>
                  <a:srgbClr val="000000"/>
                </a:solidFill>
              </a:rPr>
              <a:t>他们</a:t>
            </a:r>
            <a:endParaRPr lang="en-US" altLang="ja-JP" sz="28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  </a:t>
            </a:r>
            <a:r>
              <a:rPr lang="zh-CN" altLang="en-US" sz="2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在</a:t>
            </a:r>
            <a:r>
              <a:rPr lang="zh-CN" altLang="en-US" sz="280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烈怒</a:t>
            </a:r>
            <a:r>
              <a:rPr lang="zh-CN" altLang="en-US" sz="2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中</a:t>
            </a:r>
            <a:r>
              <a:rPr lang="zh-CN" altLang="en-US" sz="2800">
                <a:solidFill>
                  <a:srgbClr val="000099"/>
                </a:solidFill>
                <a:ea typeface="ＭＳ Ｐゴシック" charset="0"/>
                <a:cs typeface="ＭＳ Ｐゴシック" charset="0"/>
              </a:rPr>
              <a:t>惊吓</a:t>
            </a:r>
            <a:r>
              <a:rPr lang="zh-CN" altLang="en-US" sz="2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他们。</a:t>
            </a:r>
            <a:endParaRPr lang="en-US" altLang="ja-JP" sz="28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					</a:t>
            </a:r>
            <a:r>
              <a:rPr lang="zh-CN" altLang="en-US" sz="2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（诗 </a:t>
            </a:r>
            <a:r>
              <a:rPr lang="en-US" altLang="zh-CN" sz="2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2</a:t>
            </a:r>
            <a:r>
              <a:rPr lang="en-US" sz="2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:5</a:t>
            </a:r>
            <a:r>
              <a:rPr lang="zh-CN" altLang="en-US" sz="2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）</a:t>
            </a:r>
            <a:endParaRPr lang="en-US" altLang="ja-JP" sz="28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zh-CN" altLang="en-US" sz="2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文字上的平行：</a:t>
            </a:r>
            <a:r>
              <a:rPr lang="en-US" altLang="ja-JP" sz="2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 </a:t>
            </a:r>
          </a:p>
          <a:p>
            <a:pPr eaLnBrk="1" hangingPunct="1"/>
            <a:r>
              <a:rPr lang="zh-CN" altLang="en-US" sz="2800" i="1" u="sng">
                <a:solidFill>
                  <a:srgbClr val="000099"/>
                </a:solidFill>
                <a:ea typeface="ＭＳ Ｐゴシック" charset="0"/>
                <a:cs typeface="ＭＳ Ｐゴシック" charset="0"/>
              </a:rPr>
              <a:t>责备</a:t>
            </a:r>
            <a:r>
              <a:rPr lang="zh-CN" altLang="en-US" sz="2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与</a:t>
            </a:r>
            <a:r>
              <a:rPr lang="zh-CN" altLang="en-US" sz="2800" i="1" u="sng">
                <a:solidFill>
                  <a:srgbClr val="000099"/>
                </a:solidFill>
                <a:ea typeface="ＭＳ Ｐゴシック" charset="0"/>
                <a:cs typeface="ＭＳ Ｐゴシック" charset="0"/>
              </a:rPr>
              <a:t>惊吓</a:t>
            </a:r>
            <a:endParaRPr lang="en-US" altLang="ja-JP" sz="28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zh-CN" altLang="en-US" sz="2800" i="1" u="sng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怒</a:t>
            </a:r>
            <a:r>
              <a:rPr lang="zh-CN" altLang="en-US" sz="2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与</a:t>
            </a:r>
            <a:r>
              <a:rPr lang="zh-CN" altLang="en-US" sz="2800" i="1" u="sng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烈怒</a:t>
            </a:r>
            <a:r>
              <a:rPr lang="en-US" altLang="ja-JP" sz="2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    </a:t>
            </a:r>
            <a:r>
              <a:rPr lang="zh-CN" altLang="en-US" sz="2800" i="1">
                <a:solidFill>
                  <a:srgbClr val="0033CC"/>
                </a:solidFill>
                <a:ea typeface="ＭＳ Ｐゴシック" charset="0"/>
                <a:cs typeface="ＭＳ Ｐゴシック" charset="0"/>
              </a:rPr>
              <a:t>在意思上平行。</a:t>
            </a:r>
            <a:endParaRPr lang="en-US" altLang="ja-JP" sz="28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8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zh-CN" altLang="en-US" sz="2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文法上的平行：</a:t>
            </a:r>
            <a:r>
              <a:rPr lang="en-US" altLang="ja-JP" sz="2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/>
            <a:r>
              <a:rPr lang="zh-CN" altLang="en-US" sz="2800">
                <a:solidFill>
                  <a:srgbClr val="0033CC"/>
                </a:solidFill>
                <a:ea typeface="ＭＳ Ｐゴシック" charset="0"/>
                <a:cs typeface="ＭＳ Ｐゴシック" charset="0"/>
              </a:rPr>
              <a:t>动词</a:t>
            </a:r>
            <a:r>
              <a:rPr lang="en-US" altLang="ja-JP" sz="2800">
                <a:solidFill>
                  <a:srgbClr val="0033CC"/>
                </a:solidFill>
                <a:ea typeface="ＭＳ Ｐゴシック" charset="0"/>
                <a:cs typeface="ＭＳ Ｐゴシック" charset="0"/>
              </a:rPr>
              <a:t> -- </a:t>
            </a:r>
            <a:r>
              <a:rPr lang="zh-CN" altLang="en-US" sz="2800">
                <a:solidFill>
                  <a:srgbClr val="0033CC"/>
                </a:solidFill>
                <a:ea typeface="ＭＳ Ｐゴシック" charset="0"/>
                <a:cs typeface="ＭＳ Ｐゴシック" charset="0"/>
              </a:rPr>
              <a:t>宾语 </a:t>
            </a:r>
            <a:r>
              <a:rPr lang="en-US" altLang="ja-JP" sz="2800">
                <a:solidFill>
                  <a:srgbClr val="0033CC"/>
                </a:solidFill>
                <a:ea typeface="ＭＳ Ｐゴシック" charset="0"/>
                <a:cs typeface="ＭＳ Ｐゴシック" charset="0"/>
              </a:rPr>
              <a:t>-- </a:t>
            </a:r>
            <a:r>
              <a:rPr lang="zh-CN" altLang="en-US" sz="2800">
                <a:solidFill>
                  <a:srgbClr val="0033CC"/>
                </a:solidFill>
                <a:ea typeface="ＭＳ Ｐゴシック" charset="0"/>
                <a:cs typeface="ＭＳ Ｐゴシック" charset="0"/>
              </a:rPr>
              <a:t>介词短语</a:t>
            </a:r>
            <a:endParaRPr lang="en-US" altLang="ja-JP" sz="2800">
              <a:solidFill>
                <a:srgbClr val="0033CC"/>
              </a:solidFill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zh-CN" altLang="en-US" sz="2800">
                <a:solidFill>
                  <a:srgbClr val="0033CC"/>
                </a:solidFill>
                <a:ea typeface="ＭＳ Ｐゴシック" charset="0"/>
                <a:cs typeface="ＭＳ Ｐゴシック" charset="0"/>
              </a:rPr>
              <a:t>介词短语 </a:t>
            </a:r>
            <a:r>
              <a:rPr lang="en-US" sz="2800">
                <a:solidFill>
                  <a:srgbClr val="0033CC"/>
                </a:solidFill>
                <a:ea typeface="ＭＳ Ｐゴシック" charset="0"/>
                <a:cs typeface="ＭＳ Ｐゴシック" charset="0"/>
              </a:rPr>
              <a:t>-- </a:t>
            </a:r>
            <a:r>
              <a:rPr lang="zh-CN" altLang="en-US" sz="2800">
                <a:solidFill>
                  <a:srgbClr val="0033CC"/>
                </a:solidFill>
                <a:ea typeface="ＭＳ Ｐゴシック" charset="0"/>
                <a:cs typeface="ＭＳ Ｐゴシック" charset="0"/>
              </a:rPr>
              <a:t>动词</a:t>
            </a:r>
            <a:r>
              <a:rPr lang="en-US" altLang="ja-JP" sz="2800">
                <a:solidFill>
                  <a:srgbClr val="0033CC"/>
                </a:solidFill>
                <a:ea typeface="ＭＳ Ｐゴシック" charset="0"/>
                <a:cs typeface="ＭＳ Ｐゴシック" charset="0"/>
              </a:rPr>
              <a:t> – </a:t>
            </a:r>
            <a:r>
              <a:rPr lang="zh-CN" altLang="en-US" sz="2800">
                <a:solidFill>
                  <a:srgbClr val="0033CC"/>
                </a:solidFill>
                <a:ea typeface="ＭＳ Ｐゴシック" charset="0"/>
                <a:cs typeface="ＭＳ Ｐゴシック" charset="0"/>
              </a:rPr>
              <a:t>宾语</a:t>
            </a:r>
            <a:endParaRPr lang="en-US" sz="28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12998" name="Text Box 6"/>
          <p:cNvSpPr txBox="1">
            <a:spLocks noChangeArrowheads="1"/>
          </p:cNvSpPr>
          <p:nvPr/>
        </p:nvSpPr>
        <p:spPr bwMode="auto">
          <a:xfrm>
            <a:off x="8153400" y="76200"/>
            <a:ext cx="862013" cy="457200"/>
          </a:xfrm>
          <a:prstGeom prst="rect">
            <a:avLst/>
          </a:prstGeom>
          <a:noFill/>
          <a:ln>
            <a:noFill/>
          </a:ln>
          <a:effectLst>
            <a:outerShdw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388c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0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0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0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50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50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3000"/>
                                        <p:tgtEl>
                                          <p:spTgt spid="350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11" grpId="0"/>
      <p:bldP spid="350212" grpId="0" build="p"/>
      <p:bldP spid="3502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1" name="Picture 1" descr="Key ho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268413"/>
            <a:ext cx="9144000" cy="1585912"/>
          </a:xfrm>
          <a:effectLst>
            <a:outerShdw blurRad="63500" dist="107763" dir="81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8000" dirty="0" smtClean="0">
                <a:latin typeface="Arial" charset="0"/>
                <a:ea typeface="MS PGothic" charset="0"/>
                <a:cs typeface="Arial" charset="0"/>
              </a:rPr>
              <a:t>解开喻象语言</a:t>
            </a:r>
            <a:endParaRPr lang="en-US" sz="8000" dirty="0"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366125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392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308975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P 15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 descr="Green marble"/>
          <p:cNvSpPr>
            <a:spLocks noChangeArrowheads="1"/>
          </p:cNvSpPr>
          <p:nvPr/>
        </p:nvSpPr>
        <p:spPr bwMode="auto">
          <a:xfrm>
            <a:off x="5562600" y="0"/>
            <a:ext cx="35814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0"/>
              <a:cs typeface="+mn-cs"/>
            </a:endParaRPr>
          </a:p>
        </p:txBody>
      </p:sp>
      <p:pic>
        <p:nvPicPr>
          <p:cNvPr id="216066" name="Picture 3" descr="deer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3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0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4000" b="1" dirty="0">
                <a:solidFill>
                  <a:srgbClr val="FFFFFF"/>
                </a:solidFill>
                <a:effectLst>
                  <a:glow rad="190500">
                    <a:srgbClr val="000000">
                      <a:alpha val="99000"/>
                    </a:srgbClr>
                  </a:glow>
                </a:effectLst>
                <a:latin typeface="Arial"/>
                <a:ea typeface="宋体" charset="0"/>
                <a:cs typeface="Arial"/>
              </a:rPr>
              <a:t>甲</a:t>
            </a:r>
            <a:r>
              <a:rPr lang="zh-CN" altLang="en-US" sz="4000" b="1" u="sng" dirty="0">
                <a:solidFill>
                  <a:srgbClr val="FFFFFF"/>
                </a:solidFill>
                <a:effectLst>
                  <a:glow rad="190500">
                    <a:srgbClr val="000000">
                      <a:alpha val="99000"/>
                    </a:srgbClr>
                  </a:glow>
                </a:effectLst>
                <a:latin typeface="Arial"/>
                <a:ea typeface="宋体" charset="0"/>
                <a:cs typeface="Arial"/>
              </a:rPr>
              <a:t>象</a:t>
            </a:r>
            <a:r>
              <a:rPr lang="zh-CN" altLang="en-US" sz="4000" b="1" dirty="0">
                <a:solidFill>
                  <a:srgbClr val="FFFFFF"/>
                </a:solidFill>
                <a:effectLst>
                  <a:glow rad="190500">
                    <a:srgbClr val="000000">
                      <a:alpha val="99000"/>
                    </a:srgbClr>
                  </a:glow>
                </a:effectLst>
                <a:latin typeface="Arial"/>
                <a:ea typeface="宋体" charset="0"/>
                <a:cs typeface="Arial"/>
              </a:rPr>
              <a:t>乙</a:t>
            </a:r>
            <a:r>
              <a:rPr lang="en-US" altLang="zh-CN" sz="4000" b="1" dirty="0">
                <a:solidFill>
                  <a:srgbClr val="FFFFFF"/>
                </a:solidFill>
                <a:effectLst>
                  <a:glow rad="190500">
                    <a:srgbClr val="000000">
                      <a:alpha val="99000"/>
                    </a:srgbClr>
                  </a:glow>
                </a:effectLst>
                <a:latin typeface="Arial"/>
                <a:ea typeface="宋体" charset="0"/>
                <a:cs typeface="Arial"/>
              </a:rPr>
              <a:t>/</a:t>
            </a:r>
            <a:r>
              <a:rPr lang="zh-CN" altLang="en-US" sz="4000" b="1" dirty="0">
                <a:solidFill>
                  <a:srgbClr val="FFFFFF"/>
                </a:solidFill>
                <a:effectLst>
                  <a:glow rad="190500">
                    <a:srgbClr val="000000">
                      <a:alpha val="99000"/>
                    </a:srgbClr>
                  </a:glow>
                </a:effectLst>
                <a:latin typeface="Arial"/>
                <a:ea typeface="宋体" charset="0"/>
                <a:cs typeface="Arial"/>
              </a:rPr>
              <a:t>甲</a:t>
            </a:r>
            <a:r>
              <a:rPr lang="zh-CN" altLang="en-US" sz="4000" b="1" u="sng" dirty="0">
                <a:solidFill>
                  <a:srgbClr val="FFFFFF"/>
                </a:solidFill>
                <a:effectLst>
                  <a:glow rad="190500">
                    <a:srgbClr val="000000">
                      <a:alpha val="99000"/>
                    </a:srgbClr>
                  </a:glow>
                </a:effectLst>
                <a:latin typeface="Arial"/>
                <a:ea typeface="宋体" charset="0"/>
                <a:cs typeface="Arial"/>
              </a:rPr>
              <a:t>如同</a:t>
            </a:r>
            <a:r>
              <a:rPr lang="zh-CN" altLang="en-US" sz="4000" b="1" dirty="0">
                <a:solidFill>
                  <a:srgbClr val="FFFFFF"/>
                </a:solidFill>
                <a:effectLst>
                  <a:glow rad="190500">
                    <a:srgbClr val="000000">
                      <a:alpha val="99000"/>
                    </a:srgbClr>
                  </a:glow>
                </a:effectLst>
                <a:latin typeface="Arial"/>
                <a:ea typeface="宋体" charset="0"/>
                <a:cs typeface="Arial"/>
              </a:rPr>
              <a:t>乙 			</a:t>
            </a:r>
          </a:p>
        </p:txBody>
      </p:sp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457200" y="212725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 u="sng">
                <a:solidFill>
                  <a:srgbClr val="FFFFFF"/>
                </a:solidFill>
                <a:effectLst>
                  <a:glow rad="190500">
                    <a:srgbClr val="000000">
                      <a:alpha val="99000"/>
                    </a:srgbClr>
                  </a:glow>
                </a:effectLst>
                <a:latin typeface="Arial"/>
                <a:ea typeface="宋体" charset="0"/>
                <a:cs typeface="Arial"/>
              </a:rPr>
              <a:t>明喻</a:t>
            </a:r>
            <a:r>
              <a:rPr lang="zh-CN" altLang="en-US" sz="4400" b="1">
                <a:solidFill>
                  <a:srgbClr val="FFFFFF"/>
                </a:solidFill>
                <a:effectLst>
                  <a:glow rad="190500">
                    <a:srgbClr val="000000">
                      <a:alpha val="99000"/>
                    </a:srgbClr>
                  </a:glo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4400" b="1">
                <a:solidFill>
                  <a:srgbClr val="FFFFFF"/>
                </a:solidFill>
                <a:effectLst>
                  <a:glow rad="190500">
                    <a:srgbClr val="000000">
                      <a:alpha val="99000"/>
                    </a:srgbClr>
                  </a:glow>
                </a:effectLst>
                <a:latin typeface="Arial"/>
                <a:ea typeface="宋体" charset="0"/>
                <a:cs typeface="Arial"/>
              </a:rPr>
              <a:t>Simile</a:t>
            </a:r>
          </a:p>
        </p:txBody>
      </p:sp>
      <p:sp>
        <p:nvSpPr>
          <p:cNvPr id="208902" name="Text Box 6"/>
          <p:cNvSpPr txBox="1">
            <a:spLocks noChangeArrowheads="1"/>
          </p:cNvSpPr>
          <p:nvPr/>
        </p:nvSpPr>
        <p:spPr bwMode="auto">
          <a:xfrm>
            <a:off x="304800" y="4556125"/>
            <a:ext cx="84582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 i="1" dirty="0">
                <a:solidFill>
                  <a:srgbClr val="FFFFFF"/>
                </a:solidFill>
                <a:effectLst>
                  <a:glow rad="190500">
                    <a:srgbClr val="000000">
                      <a:alpha val="99000"/>
                    </a:srgbClr>
                  </a:glow>
                </a:effectLst>
                <a:latin typeface="Arial"/>
                <a:ea typeface="宋体" charset="0"/>
                <a:cs typeface="Arial"/>
              </a:rPr>
              <a:t>神 啊 ， 我 的 心 切 慕 你 ，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 i="1" dirty="0">
                <a:solidFill>
                  <a:srgbClr val="FFFFFF"/>
                </a:solidFill>
                <a:effectLst>
                  <a:glow rad="190500">
                    <a:srgbClr val="000000">
                      <a:alpha val="99000"/>
                    </a:srgbClr>
                  </a:glow>
                </a:effectLst>
                <a:latin typeface="Arial"/>
                <a:ea typeface="宋体" charset="0"/>
                <a:cs typeface="Arial"/>
              </a:rPr>
              <a:t>如 鹿 切 慕 溪 水 。</a:t>
            </a:r>
            <a:r>
              <a:rPr lang="zh-CN" altLang="uz-Cyrl-UZ" sz="4000" b="1" dirty="0">
                <a:solidFill>
                  <a:srgbClr val="FFFFFF"/>
                </a:solidFill>
                <a:effectLst>
                  <a:glow rad="190500">
                    <a:srgbClr val="000000">
                      <a:alpha val="99000"/>
                    </a:srgbClr>
                  </a:glow>
                </a:effectLst>
                <a:latin typeface="Arial"/>
                <a:ea typeface="宋体" charset="0"/>
                <a:cs typeface="Arial"/>
              </a:rPr>
              <a:t>诗篇</a:t>
            </a:r>
            <a:r>
              <a:rPr lang="zh-CN" altLang="en-US" sz="4000" b="1" dirty="0">
                <a:solidFill>
                  <a:srgbClr val="FFFFFF"/>
                </a:solidFill>
                <a:effectLst>
                  <a:glow rad="190500">
                    <a:srgbClr val="000000">
                      <a:alpha val="99000"/>
                    </a:srgbClr>
                  </a:glow>
                </a:effectLst>
                <a:latin typeface="Arial"/>
                <a:ea typeface="宋体" charset="0"/>
                <a:cs typeface="Arial"/>
              </a:rPr>
              <a:t>42：1</a:t>
            </a:r>
            <a:r>
              <a:rPr lang="zh-CN" altLang="en-US" sz="4000" b="1" i="1" dirty="0">
                <a:solidFill>
                  <a:srgbClr val="FFFFFF"/>
                </a:solidFill>
                <a:effectLst>
                  <a:glow rad="190500">
                    <a:srgbClr val="000000">
                      <a:alpha val="99000"/>
                    </a:srgbClr>
                  </a:glow>
                </a:effectLst>
                <a:latin typeface="Arial"/>
                <a:ea typeface="宋体" charset="0"/>
                <a:cs typeface="Arial"/>
              </a:rPr>
              <a:t> </a:t>
            </a:r>
            <a:endParaRPr lang="en-US" altLang="zh-CN" sz="4000" b="1" i="1" dirty="0">
              <a:solidFill>
                <a:srgbClr val="FFFFFF"/>
              </a:solidFill>
              <a:effectLst>
                <a:glow rad="190500">
                  <a:srgbClr val="000000">
                    <a:alpha val="99000"/>
                  </a:srgbClr>
                </a:glow>
              </a:effectLst>
              <a:latin typeface="Arial"/>
              <a:ea typeface="宋体" charset="0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8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8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b="5995"/>
          <a:stretch>
            <a:fillRect/>
          </a:stretch>
        </p:blipFill>
        <p:spPr bwMode="auto">
          <a:xfrm>
            <a:off x="-457200" y="0"/>
            <a:ext cx="9601200" cy="695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10947" name="Text Box 3"/>
          <p:cNvSpPr txBox="1">
            <a:spLocks noChangeArrowheads="1"/>
          </p:cNvSpPr>
          <p:nvPr/>
        </p:nvSpPr>
        <p:spPr bwMode="auto">
          <a:xfrm>
            <a:off x="381000" y="1295400"/>
            <a:ext cx="830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甲</a:t>
            </a:r>
            <a:r>
              <a:rPr lang="zh-CN" altLang="en-US" sz="4000" b="1" u="sng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是</a:t>
            </a:r>
            <a:r>
              <a:rPr lang="zh-CN" altLang="en-US" sz="4000" b="1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乙 		</a:t>
            </a:r>
          </a:p>
        </p:txBody>
      </p:sp>
      <p:sp>
        <p:nvSpPr>
          <p:cNvPr id="210948" name="Text Box 4"/>
          <p:cNvSpPr txBox="1">
            <a:spLocks noChangeArrowheads="1"/>
          </p:cNvSpPr>
          <p:nvPr/>
        </p:nvSpPr>
        <p:spPr bwMode="auto">
          <a:xfrm>
            <a:off x="457200" y="212725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暗喻、隐喻</a:t>
            </a:r>
            <a:r>
              <a:rPr lang="zh-CN" altLang="en-US" sz="4400" b="1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4400" b="1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Metaphor</a:t>
            </a:r>
          </a:p>
        </p:txBody>
      </p:sp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251520" y="4149080"/>
            <a:ext cx="849694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 i="1" dirty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耶 和 华 是 我 的 岩 石 ， 我 的 山 寨 ， 我 的 救 主 ， 我 的 神 ， 我 的 磐 石 ， 我 所 投 靠 的 。</a:t>
            </a:r>
            <a:r>
              <a:rPr lang="zh-CN" altLang="en-US" sz="4000" b="1" dirty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诗篇18：2 </a:t>
            </a:r>
            <a:endParaRPr lang="en-US" altLang="zh-CN" sz="4000" b="1" i="1" dirty="0">
              <a:solidFill>
                <a:srgbClr val="FFFFFF"/>
              </a:solidFill>
              <a:effectLst>
                <a:glow rad="177800">
                  <a:srgbClr val="000000"/>
                </a:glow>
              </a:effectLst>
              <a:latin typeface="Arial"/>
              <a:ea typeface="宋体" charset="0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0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0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1" name="Picture 2" descr="Israel 040"/>
          <p:cNvPicPr>
            <a:picLocks noChangeAspect="1" noChangeArrowheads="1"/>
          </p:cNvPicPr>
          <p:nvPr/>
        </p:nvPicPr>
        <p:blipFill>
          <a:blip r:embed="rId3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1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5" name="Text Box 3"/>
          <p:cNvSpPr txBox="1">
            <a:spLocks noChangeArrowheads="1"/>
          </p:cNvSpPr>
          <p:nvPr/>
        </p:nvSpPr>
        <p:spPr bwMode="auto">
          <a:xfrm>
            <a:off x="381000" y="1295400"/>
            <a:ext cx="83058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  故意夸大、言过其实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   以达到强调的目的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		</a:t>
            </a:r>
          </a:p>
        </p:txBody>
      </p:sp>
      <p:sp>
        <p:nvSpPr>
          <p:cNvPr id="212996" name="Text Box 4"/>
          <p:cNvSpPr txBox="1">
            <a:spLocks noChangeArrowheads="1"/>
          </p:cNvSpPr>
          <p:nvPr/>
        </p:nvSpPr>
        <p:spPr bwMode="auto">
          <a:xfrm>
            <a:off x="457200" y="212725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夸张法 </a:t>
            </a:r>
            <a:r>
              <a:rPr lang="en-US" altLang="zh-CN" sz="4400" b="1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Hyperbole</a:t>
            </a:r>
          </a:p>
        </p:txBody>
      </p:sp>
      <p:sp>
        <p:nvSpPr>
          <p:cNvPr id="212997" name="Text Box 5"/>
          <p:cNvSpPr txBox="1">
            <a:spLocks noChangeArrowheads="1"/>
          </p:cNvSpPr>
          <p:nvPr/>
        </p:nvSpPr>
        <p:spPr bwMode="auto">
          <a:xfrm>
            <a:off x="0" y="4114800"/>
            <a:ext cx="91440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诗119：136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我的眼泪下流成河  </a:t>
            </a:r>
          </a:p>
          <a:p>
            <a:pPr algn="ctr" eaLnBrk="1" hangingPunct="1">
              <a:spcBef>
                <a:spcPct val="50000"/>
              </a:spcBef>
              <a:defRPr/>
            </a:pPr>
            <a:endParaRPr lang="zh-CN" altLang="en-US" sz="4000" b="1" dirty="0">
              <a:solidFill>
                <a:srgbClr val="FFFFFF"/>
              </a:solidFill>
              <a:effectLst>
                <a:glow rad="152400">
                  <a:srgbClr val="000000"/>
                </a:glow>
              </a:effectLst>
              <a:latin typeface="Arial"/>
              <a:ea typeface="宋体" charset="0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2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3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8"/>
          <a:stretch>
            <a:fillRect/>
          </a:stretch>
        </p:blipFill>
        <p:spPr bwMode="auto">
          <a:xfrm>
            <a:off x="0" y="10668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143000"/>
            <a:ext cx="8229600" cy="1981200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文学</a:t>
            </a:r>
            <a:r>
              <a:rPr lang="en-US" sz="7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结构 Structure</a:t>
            </a:r>
            <a:endParaRPr lang="en-GB" sz="7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0"/>
            </a:endParaRPr>
          </a:p>
        </p:txBody>
      </p:sp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8153400" y="76200"/>
            <a:ext cx="862013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 smtClean="0">
                <a:solidFill>
                  <a:srgbClr val="FFFFFF"/>
                </a:solidFill>
              </a:rPr>
              <a:t>388c</a:t>
            </a:r>
          </a:p>
        </p:txBody>
      </p:sp>
      <p:sp>
        <p:nvSpPr>
          <p:cNvPr id="93189" name="Text Box 4"/>
          <p:cNvSpPr txBox="1">
            <a:spLocks noChangeArrowheads="1"/>
          </p:cNvSpPr>
          <p:nvPr/>
        </p:nvSpPr>
        <p:spPr bwMode="auto">
          <a:xfrm>
            <a:off x="8153400" y="457200"/>
            <a:ext cx="812800" cy="4619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 smtClean="0">
                <a:solidFill>
                  <a:srgbClr val="FFFFFF"/>
                </a:solidFill>
              </a:rPr>
              <a:t>P 13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95513" y="3482975"/>
            <a:ext cx="6948487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742950" indent="-7429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zh-TW" alt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韵步</a:t>
            </a:r>
            <a:endParaRPr lang="en-US" altLang="zh-TW" sz="4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Arial" charset="0"/>
              <a:cs typeface="Arial" charset="0"/>
            </a:endParaRPr>
          </a:p>
          <a:p>
            <a:pPr eaLnBrk="1" hangingPunct="1">
              <a:buFontTx/>
              <a:buAutoNum type="arabicPeriod"/>
            </a:pPr>
            <a:r>
              <a:rPr lang="zh-TW" alt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离合体</a:t>
            </a:r>
            <a:endParaRPr lang="en-US" altLang="zh-TW" sz="4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eaLnBrk="1" hangingPunct="1">
              <a:buFontTx/>
              <a:buAutoNum type="arabicPeriod"/>
            </a:pPr>
            <a:r>
              <a:rPr lang="zh-TW" alt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平行体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09" name="Picture 2" descr="tongue po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 t="769" r="6061" b="7765"/>
          <a:stretch>
            <a:fillRect/>
          </a:stretch>
        </p:blipFill>
        <p:spPr bwMode="auto">
          <a:xfrm>
            <a:off x="0" y="0"/>
            <a:ext cx="5189538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4572000" y="0"/>
            <a:ext cx="4686300" cy="7029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0" y="1295400"/>
            <a:ext cx="91440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将人的特征、行为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加于固定物或动物之上</a:t>
            </a:r>
          </a:p>
        </p:txBody>
      </p:sp>
      <p:sp>
        <p:nvSpPr>
          <p:cNvPr id="215045" name="Text Box 5"/>
          <p:cNvSpPr txBox="1">
            <a:spLocks noChangeArrowheads="1"/>
          </p:cNvSpPr>
          <p:nvPr/>
        </p:nvSpPr>
        <p:spPr bwMode="auto">
          <a:xfrm>
            <a:off x="457200" y="212725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拟人法 </a:t>
            </a:r>
            <a:r>
              <a:rPr lang="en-US" altLang="zh-CN" sz="4400" b="1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Personification</a:t>
            </a:r>
          </a:p>
        </p:txBody>
      </p:sp>
      <p:sp>
        <p:nvSpPr>
          <p:cNvPr id="215046" name="Text Box 6"/>
          <p:cNvSpPr txBox="1">
            <a:spLocks noChangeArrowheads="1"/>
          </p:cNvSpPr>
          <p:nvPr/>
        </p:nvSpPr>
        <p:spPr bwMode="auto">
          <a:xfrm>
            <a:off x="0" y="3886200"/>
            <a:ext cx="91440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 dirty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赛55：12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4000" b="1" dirty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	</a:t>
            </a:r>
            <a:r>
              <a:rPr lang="zh-CN" altLang="en-US" sz="4000" b="1" dirty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大山小山必在你们面前发声歌唱，田野的树木也都拍掌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5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7" name="Picture 8" descr="fretbo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8" name="Text Box 4"/>
          <p:cNvSpPr txBox="1">
            <a:spLocks noChangeArrowheads="1"/>
          </p:cNvSpPr>
          <p:nvPr/>
        </p:nvSpPr>
        <p:spPr bwMode="auto">
          <a:xfrm>
            <a:off x="381000" y="914400"/>
            <a:ext cx="7315200" cy="13239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4000" b="1" dirty="0">
                <a:solidFill>
                  <a:srgbClr val="FFFFFF"/>
                </a:solidFill>
                <a:latin typeface="Arial"/>
                <a:ea typeface="Times New Roman" charset="0"/>
                <a:cs typeface="Arial"/>
              </a:rPr>
              <a:t>用人的特征、行为、情感来形容神</a:t>
            </a:r>
          </a:p>
        </p:txBody>
      </p:sp>
      <p:sp>
        <p:nvSpPr>
          <p:cNvPr id="216069" name="Text Box 5"/>
          <p:cNvSpPr txBox="1">
            <a:spLocks noChangeArrowheads="1"/>
          </p:cNvSpPr>
          <p:nvPr/>
        </p:nvSpPr>
        <p:spPr bwMode="auto">
          <a:xfrm>
            <a:off x="457200" y="0"/>
            <a:ext cx="8229600" cy="7699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latin typeface="Arial"/>
                <a:ea typeface="Times New Roman" charset="0"/>
                <a:cs typeface="Arial"/>
              </a:rPr>
              <a:t>神格拟人法 </a:t>
            </a:r>
          </a:p>
        </p:txBody>
      </p:sp>
      <p:sp>
        <p:nvSpPr>
          <p:cNvPr id="216070" name="Text Box 6"/>
          <p:cNvSpPr txBox="1">
            <a:spLocks noChangeArrowheads="1"/>
          </p:cNvSpPr>
          <p:nvPr/>
        </p:nvSpPr>
        <p:spPr bwMode="auto">
          <a:xfrm>
            <a:off x="649288" y="2924175"/>
            <a:ext cx="4427537" cy="37861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000" b="1" dirty="0" smtClean="0">
                <a:solidFill>
                  <a:srgbClr val="FFFFFF"/>
                </a:solidFill>
                <a:cs typeface="Times New Roman" charset="0"/>
              </a:rPr>
              <a:t>诗</a:t>
            </a:r>
            <a:r>
              <a:rPr lang="en-US" altLang="zh-TW" sz="4000" b="1" dirty="0" smtClean="0">
                <a:solidFill>
                  <a:srgbClr val="FFFFFF"/>
                </a:solidFill>
                <a:cs typeface="Times New Roman" charset="0"/>
              </a:rPr>
              <a:t>8</a:t>
            </a:r>
            <a:r>
              <a:rPr lang="zh-TW" altLang="en-US" sz="4000" b="1" dirty="0" smtClean="0">
                <a:solidFill>
                  <a:srgbClr val="FFFFFF"/>
                </a:solidFill>
                <a:cs typeface="Times New Roman" charset="0"/>
              </a:rPr>
              <a:t>：</a:t>
            </a:r>
            <a:r>
              <a:rPr lang="en-US" altLang="zh-TW" sz="4000" b="1" dirty="0" smtClean="0">
                <a:solidFill>
                  <a:srgbClr val="FFFFFF"/>
                </a:solidFill>
                <a:cs typeface="Times New Roman" charset="0"/>
              </a:rPr>
              <a:t>3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000" b="1" dirty="0" smtClean="0">
                <a:solidFill>
                  <a:srgbClr val="FFFFFF"/>
                </a:solidFill>
                <a:cs typeface="Times New Roman" charset="0"/>
              </a:rPr>
              <a:t>我 观 看 你 指 头 所 造 的 天 ，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000" b="1" dirty="0" smtClean="0">
                <a:solidFill>
                  <a:srgbClr val="FFFFFF"/>
                </a:solidFill>
                <a:cs typeface="Times New Roman" charset="0"/>
              </a:rPr>
              <a:t>并 你 所 陈 设 的 月 亮 星 宿 ，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66125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392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308975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P 15</a:t>
            </a:r>
          </a:p>
        </p:txBody>
      </p:sp>
      <p:pic>
        <p:nvPicPr>
          <p:cNvPr id="224263" name="Picture 9" descr="right hand writ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3667125"/>
            <a:ext cx="35433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6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70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1" name="Picture 2" descr="Sheep following shephe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960120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2259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3048000" cy="838200"/>
          </a:xfrm>
          <a:effectLst>
            <a:outerShdw blurRad="63500" dist="35921" dir="2700000" algn="ctr" rotWithShape="0">
              <a:schemeClr val="tx2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CN" altLang="en-US" b="1">
                <a:solidFill>
                  <a:schemeClr val="bg1"/>
                </a:solidFill>
                <a:latin typeface="Arial" charset="0"/>
                <a:ea typeface="MS PGothic" charset="0"/>
                <a:cs typeface="SimSun" charset="0"/>
              </a:rPr>
              <a:t>意象</a:t>
            </a:r>
            <a:endParaRPr lang="en-US">
              <a:solidFill>
                <a:schemeClr val="bg1"/>
              </a:solidFill>
              <a:latin typeface="Arial" charset="0"/>
              <a:ea typeface="MS PGothic" charset="0"/>
            </a:endParaRPr>
          </a:p>
        </p:txBody>
      </p:sp>
      <p:sp>
        <p:nvSpPr>
          <p:cNvPr id="3522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6019800"/>
            <a:ext cx="8229600" cy="1143000"/>
          </a:xfrm>
          <a:effectLst>
            <a:outerShdw blurRad="63500" dist="35921" dir="2700000" algn="ctr" rotWithShape="0">
              <a:schemeClr val="tx2"/>
            </a:outerShdw>
          </a:effectLst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zh-CN" altLang="en-US" b="1" i="1">
                <a:solidFill>
                  <a:schemeClr val="bg1"/>
                </a:solidFill>
                <a:latin typeface="Arial" charset="0"/>
                <a:ea typeface="MS PGothic" charset="0"/>
                <a:cs typeface="SimSun" charset="0"/>
              </a:rPr>
              <a:t>意象藉由相比来达成文字绘图</a:t>
            </a:r>
            <a:endParaRPr lang="en-US" b="1">
              <a:solidFill>
                <a:schemeClr val="bg1"/>
              </a:solidFill>
              <a:latin typeface="Arial" charset="0"/>
              <a:ea typeface="MS PGothic" charset="0"/>
            </a:endParaRPr>
          </a:p>
        </p:txBody>
      </p:sp>
      <p:sp>
        <p:nvSpPr>
          <p:cNvPr id="225284" name="Text Box 5"/>
          <p:cNvSpPr txBox="1">
            <a:spLocks noChangeArrowheads="1"/>
          </p:cNvSpPr>
          <p:nvPr/>
        </p:nvSpPr>
        <p:spPr bwMode="auto">
          <a:xfrm>
            <a:off x="4098925" y="838200"/>
            <a:ext cx="4957763" cy="2185988"/>
          </a:xfrm>
          <a:prstGeom prst="rect">
            <a:avLst/>
          </a:prstGeom>
          <a:noFill/>
          <a:ln>
            <a:noFill/>
          </a:ln>
          <a:effectLst>
            <a:outerShdw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4000" b="1" i="1">
                <a:solidFill>
                  <a:schemeClr val="bg1"/>
                </a:solidFill>
              </a:rPr>
              <a:t>耶和华是我的牧者；</a:t>
            </a:r>
            <a:r>
              <a:rPr lang="en-US" altLang="ja-JP" sz="4000" b="1" i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</a:t>
            </a:r>
          </a:p>
          <a:p>
            <a:pPr algn="r" eaLnBrk="1" hangingPunct="1">
              <a:spcBef>
                <a:spcPct val="20000"/>
              </a:spcBef>
            </a:pPr>
            <a:r>
              <a:rPr lang="zh-CN" altLang="en-US" sz="4000" b="1" i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我并不至缺乏。</a:t>
            </a:r>
            <a:endParaRPr lang="en-US" altLang="ja-JP" sz="4000" b="1" i="1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  <a:p>
            <a:pPr algn="r" eaLnBrk="1" hangingPunct="1">
              <a:spcBef>
                <a:spcPct val="20000"/>
              </a:spcBef>
            </a:pPr>
            <a:r>
              <a:rPr lang="zh-CN" altLang="en-US" sz="4000" b="1" i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（诗 </a:t>
            </a:r>
            <a:r>
              <a:rPr lang="en-US" altLang="zh-CN" sz="4000" b="1" i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23</a:t>
            </a:r>
            <a:r>
              <a:rPr lang="en-US" sz="4000" b="1" i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:1</a:t>
            </a:r>
            <a:r>
              <a:rPr lang="zh-CN" altLang="en-US" sz="4000" b="1" i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）</a:t>
            </a:r>
            <a:endParaRPr lang="en-US" sz="4000" b="1" i="1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52262" name="Text Box 6"/>
          <p:cNvSpPr txBox="1">
            <a:spLocks noChangeArrowheads="1"/>
          </p:cNvSpPr>
          <p:nvPr/>
        </p:nvSpPr>
        <p:spPr bwMode="auto">
          <a:xfrm>
            <a:off x="8153400" y="76200"/>
            <a:ext cx="862013" cy="457200"/>
          </a:xfrm>
          <a:prstGeom prst="rect">
            <a:avLst/>
          </a:prstGeom>
          <a:noFill/>
          <a:ln>
            <a:noFill/>
          </a:ln>
          <a:effectLst>
            <a:outerShdw dist="38099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ea typeface="+mn-ea"/>
                <a:cs typeface="Arial" charset="0"/>
              </a:rPr>
              <a:t>388c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352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29" name="Picture 2" descr="Israel 007"/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b="184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622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57200"/>
            <a:ext cx="7772400" cy="701675"/>
          </a:xfrm>
          <a:solidFill>
            <a:srgbClr val="006600"/>
          </a:solidFill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dirty="0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你属于哪一种动物</a:t>
            </a:r>
            <a:r>
              <a:rPr lang="en-US" sz="4000" b="1" dirty="0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?</a:t>
            </a:r>
            <a:endParaRPr lang="en-US" sz="4000" b="1" u="sng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7" name="Picture 2" descr="Landscape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914400"/>
          </a:xfrm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6000" b="1">
                <a:solidFill>
                  <a:schemeClr val="bg1"/>
                </a:solidFill>
                <a:latin typeface="Aramis Regular" charset="0"/>
                <a:ea typeface="MS PGothic" charset="0"/>
              </a:rPr>
              <a:t>诗篇</a:t>
            </a:r>
            <a:r>
              <a:rPr lang="en-US" sz="6000" b="1">
                <a:solidFill>
                  <a:schemeClr val="bg1"/>
                </a:solidFill>
                <a:latin typeface="Aramis Regular" charset="0"/>
                <a:ea typeface="MS PGothic" charset="0"/>
              </a:rPr>
              <a:t> 23 </a:t>
            </a:r>
            <a:r>
              <a:rPr lang="zh-CN" altLang="en-US" sz="6000" b="1">
                <a:solidFill>
                  <a:schemeClr val="bg1"/>
                </a:solidFill>
                <a:latin typeface="Aramis Regular" charset="0"/>
                <a:ea typeface="MS PGothic" charset="0"/>
              </a:rPr>
              <a:t>篇</a:t>
            </a:r>
            <a:endParaRPr lang="en-US">
              <a:latin typeface="Arial" charset="0"/>
              <a:ea typeface="MS PGothic" charset="0"/>
            </a:endParaRPr>
          </a:p>
        </p:txBody>
      </p:sp>
      <p:sp>
        <p:nvSpPr>
          <p:cNvPr id="428036" name="Text Box 4"/>
          <p:cNvSpPr txBox="1">
            <a:spLocks noChangeArrowheads="1"/>
          </p:cNvSpPr>
          <p:nvPr/>
        </p:nvSpPr>
        <p:spPr bwMode="auto">
          <a:xfrm>
            <a:off x="304800" y="1096963"/>
            <a:ext cx="8458200" cy="56324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3000" baseline="30000" smtClean="0">
                <a:solidFill>
                  <a:srgbClr val="FFFFFF"/>
                </a:solidFill>
              </a:rPr>
              <a:t>1 </a:t>
            </a:r>
            <a:r>
              <a:rPr lang="zh-TW" altLang="en-US" sz="3600" smtClean="0">
                <a:solidFill>
                  <a:srgbClr val="FFFFFF"/>
                </a:solidFill>
              </a:rPr>
              <a:t>耶和华是我的牧者，我必不致缺乏。</a:t>
            </a:r>
            <a:r>
              <a:rPr lang="en-US" altLang="zh-TW" sz="3600" smtClean="0">
                <a:solidFill>
                  <a:srgbClr val="FFFFFF"/>
                </a:solidFill>
              </a:rPr>
              <a:t> </a:t>
            </a:r>
            <a:r>
              <a:rPr lang="en-US" altLang="zh-TW" sz="3600" baseline="30000" smtClean="0">
                <a:solidFill>
                  <a:srgbClr val="FFFFFF"/>
                </a:solidFill>
              </a:rPr>
              <a:t>2</a:t>
            </a:r>
            <a:r>
              <a:rPr lang="en-US" altLang="zh-TW" sz="3600" smtClean="0">
                <a:solidFill>
                  <a:srgbClr val="FFFFFF"/>
                </a:solidFill>
              </a:rPr>
              <a:t> </a:t>
            </a:r>
            <a:r>
              <a:rPr lang="zh-TW" altLang="en-US" sz="3600" smtClean="0">
                <a:solidFill>
                  <a:srgbClr val="FFFFFF"/>
                </a:solidFill>
              </a:rPr>
              <a:t>他使我躺卧在青草地上，领我在可安歇的水边。</a:t>
            </a:r>
            <a:r>
              <a:rPr lang="en-US" altLang="zh-TW" sz="3600" baseline="30000" smtClean="0">
                <a:solidFill>
                  <a:srgbClr val="FFFFFF"/>
                </a:solidFill>
              </a:rPr>
              <a:t>3</a:t>
            </a:r>
            <a:r>
              <a:rPr lang="en-US" altLang="zh-TW" sz="3600" smtClean="0">
                <a:solidFill>
                  <a:srgbClr val="FFFFFF"/>
                </a:solidFill>
              </a:rPr>
              <a:t> </a:t>
            </a:r>
            <a:r>
              <a:rPr lang="zh-TW" altLang="en-US" sz="3600" smtClean="0">
                <a:solidFill>
                  <a:srgbClr val="FFFFFF"/>
                </a:solidFill>
              </a:rPr>
              <a:t>他使我的灵魂苏醒，为自己的名引导我走义路。</a:t>
            </a:r>
            <a:r>
              <a:rPr lang="en-US" altLang="zh-TW" sz="3600" baseline="30000" smtClean="0">
                <a:solidFill>
                  <a:srgbClr val="FFFFFF"/>
                </a:solidFill>
              </a:rPr>
              <a:t>4</a:t>
            </a:r>
            <a:r>
              <a:rPr lang="en-US" altLang="zh-TW" sz="3600" smtClean="0">
                <a:solidFill>
                  <a:srgbClr val="FFFFFF"/>
                </a:solidFill>
              </a:rPr>
              <a:t> </a:t>
            </a:r>
            <a:r>
              <a:rPr lang="zh-TW" altLang="en-US" sz="3600" smtClean="0">
                <a:solidFill>
                  <a:srgbClr val="FFFFFF"/>
                </a:solidFill>
              </a:rPr>
              <a:t>我虽然行过死荫的幽谷，也不怕遭害，因为你与我同在；你的杖，你的竿，都安慰我。</a:t>
            </a:r>
            <a:r>
              <a:rPr lang="en-US" altLang="zh-TW" sz="3600" baseline="30000" smtClean="0">
                <a:solidFill>
                  <a:srgbClr val="FFFFFF"/>
                </a:solidFill>
              </a:rPr>
              <a:t>5</a:t>
            </a:r>
            <a:r>
              <a:rPr lang="en-US" altLang="zh-TW" sz="3600" smtClean="0">
                <a:solidFill>
                  <a:srgbClr val="FFFFFF"/>
                </a:solidFill>
              </a:rPr>
              <a:t> </a:t>
            </a:r>
            <a:r>
              <a:rPr lang="zh-TW" altLang="en-US" sz="3600" smtClean="0">
                <a:solidFill>
                  <a:srgbClr val="FFFFFF"/>
                </a:solidFill>
              </a:rPr>
              <a:t>在我敌人面前，你为我摆设筵席；你用油膏了我的头，使我的福杯满溢。</a:t>
            </a:r>
            <a:r>
              <a:rPr lang="en-US" altLang="zh-TW" sz="3600" baseline="30000" smtClean="0">
                <a:solidFill>
                  <a:srgbClr val="FFFFFF"/>
                </a:solidFill>
              </a:rPr>
              <a:t>6 </a:t>
            </a:r>
            <a:r>
              <a:rPr lang="zh-TW" altLang="en-US" sz="3600" smtClean="0">
                <a:solidFill>
                  <a:srgbClr val="FFFFFF"/>
                </a:solidFill>
              </a:rPr>
              <a:t>我一生一世必有恩惠慈爱随着我；我且要住在耶和华的殿中，直到永远。</a:t>
            </a:r>
            <a:endParaRPr lang="en-US" sz="360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1" t="10938" b="33376"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" y="990600"/>
            <a:ext cx="7772400" cy="1143000"/>
          </a:xfrm>
        </p:spPr>
        <p:txBody>
          <a:bodyPr/>
          <a:lstStyle/>
          <a:p>
            <a:r>
              <a:rPr lang="zh-CN" altLang="en-US" b="1">
                <a:solidFill>
                  <a:schemeClr val="bg2"/>
                </a:solidFill>
                <a:latin typeface="Arial" charset="0"/>
                <a:ea typeface="MS PGothic" charset="0"/>
                <a:cs typeface="Arial" charset="0"/>
              </a:rPr>
              <a:t>你是一只羊</a:t>
            </a:r>
            <a:endParaRPr lang="zh-CN" altLang="en-US" b="1">
              <a:latin typeface="Arial" charset="0"/>
              <a:ea typeface="MS PGothic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3" name="Content Placeholder 3" descr="Pine Tree by Green Riv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2057400"/>
            <a:ext cx="4876800" cy="2819400"/>
          </a:xfrm>
        </p:spPr>
        <p:txBody>
          <a:bodyPr/>
          <a:lstStyle/>
          <a:p>
            <a:pPr>
              <a:defRPr/>
            </a:pPr>
            <a:r>
              <a:rPr lang="zh-TW" altLang="en-US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Snell Roundhand Black" charset="0"/>
                <a:ea typeface="MS PGothic" charset="0"/>
              </a:rPr>
              <a:t>祂</a:t>
            </a:r>
            <a:r>
              <a:rPr lang="zh-CN" altLang="en-US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Snell Roundhand Black" charset="0"/>
                <a:ea typeface="MS PGothic" charset="0"/>
              </a:rPr>
              <a:t>领我在可安息的水边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7" name="Picture 2" descr="Landscape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914400"/>
          </a:xfrm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6000" b="1">
                <a:solidFill>
                  <a:schemeClr val="bg1"/>
                </a:solidFill>
                <a:latin typeface="Aramis Regular" charset="0"/>
                <a:ea typeface="MS PGothic" charset="0"/>
              </a:rPr>
              <a:t>诗篇</a:t>
            </a:r>
            <a:r>
              <a:rPr lang="en-US" sz="6000" b="1">
                <a:solidFill>
                  <a:schemeClr val="bg1"/>
                </a:solidFill>
                <a:latin typeface="Aramis Regular" charset="0"/>
                <a:ea typeface="MS PGothic" charset="0"/>
              </a:rPr>
              <a:t> 23 </a:t>
            </a:r>
            <a:r>
              <a:rPr lang="zh-CN" altLang="en-US" sz="6000" b="1">
                <a:solidFill>
                  <a:schemeClr val="bg1"/>
                </a:solidFill>
                <a:latin typeface="Aramis Regular" charset="0"/>
                <a:ea typeface="MS PGothic" charset="0"/>
              </a:rPr>
              <a:t>篇</a:t>
            </a:r>
            <a:endParaRPr lang="en-US">
              <a:latin typeface="Arial" charset="0"/>
              <a:ea typeface="MS PGothic" charset="0"/>
            </a:endParaRPr>
          </a:p>
        </p:txBody>
      </p:sp>
      <p:sp>
        <p:nvSpPr>
          <p:cNvPr id="428036" name="Text Box 4"/>
          <p:cNvSpPr txBox="1">
            <a:spLocks noChangeArrowheads="1"/>
          </p:cNvSpPr>
          <p:nvPr/>
        </p:nvSpPr>
        <p:spPr bwMode="auto">
          <a:xfrm>
            <a:off x="304800" y="1096963"/>
            <a:ext cx="8458200" cy="56324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3600" baseline="30000" smtClean="0">
                <a:solidFill>
                  <a:srgbClr val="FFFF00"/>
                </a:solidFill>
              </a:rPr>
              <a:t>1 </a:t>
            </a:r>
            <a:r>
              <a:rPr lang="zh-TW" altLang="en-US" sz="3600" smtClean="0">
                <a:solidFill>
                  <a:srgbClr val="FFFF00"/>
                </a:solidFill>
              </a:rPr>
              <a:t>耶和华是我的牧者，我必不致缺乏。</a:t>
            </a:r>
            <a:r>
              <a:rPr lang="en-US" altLang="zh-TW" sz="3600" smtClean="0">
                <a:solidFill>
                  <a:srgbClr val="FFFF00"/>
                </a:solidFill>
              </a:rPr>
              <a:t> </a:t>
            </a:r>
            <a:r>
              <a:rPr lang="en-US" altLang="zh-TW" sz="3600" baseline="30000" smtClean="0">
                <a:solidFill>
                  <a:srgbClr val="FFFF00"/>
                </a:solidFill>
              </a:rPr>
              <a:t>2</a:t>
            </a:r>
            <a:r>
              <a:rPr lang="en-US" altLang="zh-TW" sz="3600" smtClean="0">
                <a:solidFill>
                  <a:srgbClr val="FFFF00"/>
                </a:solidFill>
              </a:rPr>
              <a:t> </a:t>
            </a:r>
            <a:r>
              <a:rPr lang="zh-TW" altLang="en-US" sz="3600" smtClean="0">
                <a:solidFill>
                  <a:srgbClr val="FFFF00"/>
                </a:solidFill>
              </a:rPr>
              <a:t>他使我躺卧在青草地上，领我在可安歇的水边。</a:t>
            </a:r>
            <a:r>
              <a:rPr lang="en-US" altLang="zh-TW" sz="3600" baseline="30000" smtClean="0">
                <a:solidFill>
                  <a:srgbClr val="FFFF00"/>
                </a:solidFill>
              </a:rPr>
              <a:t>3</a:t>
            </a:r>
            <a:r>
              <a:rPr lang="en-US" altLang="zh-TW" sz="3600" smtClean="0">
                <a:solidFill>
                  <a:srgbClr val="FFFF00"/>
                </a:solidFill>
              </a:rPr>
              <a:t> </a:t>
            </a:r>
            <a:r>
              <a:rPr lang="zh-TW" altLang="en-US" sz="3600" smtClean="0">
                <a:solidFill>
                  <a:srgbClr val="FFFF00"/>
                </a:solidFill>
              </a:rPr>
              <a:t>他使我的灵魂苏醒，为自己的名引导我走义路。</a:t>
            </a:r>
            <a:r>
              <a:rPr lang="en-US" altLang="zh-TW" sz="3600" baseline="30000" smtClean="0">
                <a:solidFill>
                  <a:srgbClr val="FFFF00"/>
                </a:solidFill>
              </a:rPr>
              <a:t>4</a:t>
            </a:r>
            <a:r>
              <a:rPr lang="en-US" altLang="zh-TW" sz="3600" smtClean="0">
                <a:solidFill>
                  <a:srgbClr val="FFFF00"/>
                </a:solidFill>
              </a:rPr>
              <a:t> </a:t>
            </a:r>
            <a:r>
              <a:rPr lang="zh-TW" altLang="en-US" sz="3600" smtClean="0">
                <a:solidFill>
                  <a:srgbClr val="FFFF00"/>
                </a:solidFill>
              </a:rPr>
              <a:t>我虽然行过死荫的幽谷，也不怕遭害，因为你与我同在；你的杖，你的竿，都安慰我。</a:t>
            </a:r>
            <a:r>
              <a:rPr lang="en-US" altLang="zh-TW" sz="3600" baseline="30000" smtClean="0">
                <a:solidFill>
                  <a:srgbClr val="FFFFFF"/>
                </a:solidFill>
              </a:rPr>
              <a:t>5</a:t>
            </a:r>
            <a:r>
              <a:rPr lang="en-US" altLang="zh-TW" sz="3600" smtClean="0">
                <a:solidFill>
                  <a:srgbClr val="FFFFFF"/>
                </a:solidFill>
              </a:rPr>
              <a:t> </a:t>
            </a:r>
            <a:r>
              <a:rPr lang="zh-TW" altLang="en-US" sz="3600" smtClean="0">
                <a:solidFill>
                  <a:srgbClr val="FFFFFF"/>
                </a:solidFill>
              </a:rPr>
              <a:t>在我敌人面前，你为我摆设筵席；你用油膏了我的头，使我的福杯满溢。</a:t>
            </a:r>
            <a:r>
              <a:rPr lang="en-US" altLang="zh-TW" sz="3600" baseline="30000" smtClean="0">
                <a:solidFill>
                  <a:srgbClr val="FFFFFF"/>
                </a:solidFill>
              </a:rPr>
              <a:t>6 </a:t>
            </a:r>
            <a:r>
              <a:rPr lang="zh-TW" altLang="en-US" sz="3600" smtClean="0">
                <a:solidFill>
                  <a:srgbClr val="FFFFFF"/>
                </a:solidFill>
              </a:rPr>
              <a:t>我一生一世必有恩惠慈爱随着我；我且要住在耶和华的殿中，直到永远。</a:t>
            </a:r>
            <a:endParaRPr lang="en-US" sz="360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nquet_of_Ahasuerus_Aert_de_Gelder_c16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9"/>
          <a:stretch>
            <a:fillRect/>
          </a:stretch>
        </p:blipFill>
        <p:spPr bwMode="auto">
          <a:xfrm>
            <a:off x="5334000" y="1905000"/>
            <a:ext cx="381000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08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74638"/>
            <a:ext cx="8642350" cy="114300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ja-JP" altLang="en-US" sz="3600" b="1" i="1">
                <a:solidFill>
                  <a:schemeClr val="bg1"/>
                </a:solidFill>
                <a:latin typeface="Arial" charset="0"/>
                <a:ea typeface="MS PGothic" charset="0"/>
              </a:rPr>
              <a:t>“</a:t>
            </a:r>
            <a:r>
              <a:rPr lang="zh-TW" altLang="en-US" sz="3600">
                <a:solidFill>
                  <a:schemeClr val="bg1"/>
                </a:solidFill>
                <a:latin typeface="Arial" charset="0"/>
                <a:ea typeface="MS PGothic" charset="0"/>
              </a:rPr>
              <a:t>在我敌人面前，你为我摆设筵席</a:t>
            </a:r>
            <a:r>
              <a:rPr lang="ja-JP" altLang="en-US" sz="3600" b="1" i="1">
                <a:solidFill>
                  <a:schemeClr val="bg1"/>
                </a:solidFill>
                <a:latin typeface="Arial" charset="0"/>
                <a:ea typeface="MS PGothic" charset="0"/>
              </a:rPr>
              <a:t>”</a:t>
            </a:r>
            <a:r>
              <a:rPr lang="en-US" altLang="ja-JP" sz="3600" b="1" i="1">
                <a:solidFill>
                  <a:schemeClr val="bg1"/>
                </a:solidFill>
                <a:latin typeface="Arial" charset="0"/>
                <a:ea typeface="MS PGothic" charset="0"/>
              </a:rPr>
              <a:t> (</a:t>
            </a:r>
            <a:r>
              <a:rPr lang="zh-CN" altLang="en-US" sz="3600" b="1" i="1">
                <a:solidFill>
                  <a:schemeClr val="bg1"/>
                </a:solidFill>
                <a:latin typeface="Arial" charset="0"/>
                <a:ea typeface="MS PGothic" charset="0"/>
              </a:rPr>
              <a:t>第</a:t>
            </a:r>
            <a:r>
              <a:rPr lang="en-US" altLang="ja-JP" sz="3600" b="1" i="1">
                <a:solidFill>
                  <a:schemeClr val="bg1"/>
                </a:solidFill>
                <a:latin typeface="Arial" charset="0"/>
                <a:ea typeface="MS PGothic" charset="0"/>
              </a:rPr>
              <a:t>5</a:t>
            </a:r>
            <a:r>
              <a:rPr lang="zh-CN" altLang="en-US" sz="3600" b="1" i="1">
                <a:solidFill>
                  <a:schemeClr val="bg1"/>
                </a:solidFill>
                <a:latin typeface="Arial" charset="0"/>
                <a:ea typeface="MS PGothic" charset="0"/>
              </a:rPr>
              <a:t>节</a:t>
            </a:r>
            <a:r>
              <a:rPr lang="en-US" altLang="ja-JP" sz="3600" b="1" i="1">
                <a:solidFill>
                  <a:schemeClr val="bg1"/>
                </a:solidFill>
                <a:latin typeface="Arial" charset="0"/>
                <a:ea typeface="MS PGothic" charset="0"/>
              </a:rPr>
              <a:t>)</a:t>
            </a:r>
            <a:endParaRPr lang="en-US">
              <a:latin typeface="Arial" charset="0"/>
              <a:ea typeface="MS PGothic" charset="0"/>
            </a:endParaRPr>
          </a:p>
        </p:txBody>
      </p:sp>
      <p:pic>
        <p:nvPicPr>
          <p:cNvPr id="4300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1" t="10938" r="7448" b="33376"/>
          <a:stretch>
            <a:fillRect/>
          </a:stretch>
        </p:blipFill>
        <p:spPr bwMode="auto">
          <a:xfrm>
            <a:off x="0" y="2133600"/>
            <a:ext cx="39624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090" name="WordArt 10"/>
          <p:cNvSpPr>
            <a:spLocks noChangeArrowheads="1" noChangeShapeType="1" noTextEdit="1"/>
          </p:cNvSpPr>
          <p:nvPr/>
        </p:nvSpPr>
        <p:spPr bwMode="auto">
          <a:xfrm>
            <a:off x="5257800" y="4419600"/>
            <a:ext cx="1066800" cy="2209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267200" y="3733800"/>
            <a:ext cx="6969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zh-CN" altLang="en-US" sz="4000" b="1">
                <a:solidFill>
                  <a:srgbClr val="FFFFFF"/>
                </a:solidFill>
                <a:cs typeface="Arial" charset="0"/>
              </a:rPr>
              <a:t>或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04800" y="5627688"/>
            <a:ext cx="3505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zh-CN" altLang="en-US" sz="3200" b="1">
                <a:solidFill>
                  <a:srgbClr val="FFFFFF"/>
                </a:solidFill>
                <a:cs typeface="Arial" charset="0"/>
              </a:rPr>
              <a:t>羊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096000" y="5627688"/>
            <a:ext cx="274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zh-CN" altLang="en-US" sz="3200" b="1">
                <a:solidFill>
                  <a:srgbClr val="FFFFFF"/>
                </a:solidFill>
                <a:cs typeface="Arial" charset="0"/>
              </a:rPr>
              <a:t>得胜</a:t>
            </a:r>
            <a:r>
              <a:rPr lang="zh-TW" altLang="en-US" sz="3200">
                <a:solidFill>
                  <a:srgbClr val="FFFFFF"/>
                </a:solidFill>
                <a:cs typeface="Arial" charset="0"/>
              </a:rPr>
              <a:t>筵</a:t>
            </a:r>
            <a:r>
              <a:rPr lang="zh-CN" altLang="en-US" sz="3200" b="1">
                <a:solidFill>
                  <a:srgbClr val="FFFFFF"/>
                </a:solidFill>
                <a:cs typeface="Arial" charset="0"/>
              </a:rPr>
              <a:t>席</a:t>
            </a:r>
          </a:p>
        </p:txBody>
      </p:sp>
    </p:spTree>
  </p:cSld>
  <p:clrMapOvr>
    <a:masterClrMapping/>
  </p:clrMapOvr>
  <p:transition xmlns:p14="http://schemas.microsoft.com/office/powerpoint/2010/main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0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30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090" grpId="0" animBg="1"/>
      <p:bldP spid="9" grpId="0"/>
      <p:bldP spid="12" grpId="0"/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nqu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2362200"/>
            <a:ext cx="4087812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08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274638"/>
            <a:ext cx="8496300" cy="114300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ja-JP" altLang="en-US" sz="3600" b="1" i="1">
                <a:solidFill>
                  <a:schemeClr val="bg1"/>
                </a:solidFill>
                <a:latin typeface="Arial" charset="0"/>
                <a:ea typeface="MS PGothic" charset="0"/>
              </a:rPr>
              <a:t>“</a:t>
            </a:r>
            <a:r>
              <a:rPr lang="zh-TW" altLang="en-US" sz="3600">
                <a:solidFill>
                  <a:schemeClr val="bg1"/>
                </a:solidFill>
                <a:latin typeface="Arial" charset="0"/>
                <a:ea typeface="MS PGothic" charset="0"/>
              </a:rPr>
              <a:t>在我敌人面前，你为我摆设筵席</a:t>
            </a:r>
            <a:r>
              <a:rPr lang="ja-JP" altLang="en-US" sz="3600" b="1" i="1">
                <a:solidFill>
                  <a:schemeClr val="bg1"/>
                </a:solidFill>
                <a:latin typeface="Arial" charset="0"/>
                <a:ea typeface="MS PGothic" charset="0"/>
              </a:rPr>
              <a:t>”</a:t>
            </a:r>
            <a:r>
              <a:rPr lang="en-US" altLang="ja-JP" sz="3600" b="1" i="1">
                <a:solidFill>
                  <a:schemeClr val="bg1"/>
                </a:solidFill>
                <a:latin typeface="Arial" charset="0"/>
                <a:ea typeface="MS PGothic" charset="0"/>
              </a:rPr>
              <a:t> (</a:t>
            </a:r>
            <a:r>
              <a:rPr lang="zh-CN" altLang="en-US" sz="3600" b="1" i="1">
                <a:solidFill>
                  <a:schemeClr val="bg1"/>
                </a:solidFill>
                <a:latin typeface="Arial" charset="0"/>
                <a:ea typeface="MS PGothic" charset="0"/>
              </a:rPr>
              <a:t>第</a:t>
            </a:r>
            <a:r>
              <a:rPr lang="en-US" altLang="ja-JP" sz="3600" b="1" i="1">
                <a:solidFill>
                  <a:schemeClr val="bg1"/>
                </a:solidFill>
                <a:latin typeface="Arial" charset="0"/>
                <a:ea typeface="MS PGothic" charset="0"/>
              </a:rPr>
              <a:t>5</a:t>
            </a:r>
            <a:r>
              <a:rPr lang="zh-CN" altLang="en-US" sz="3600" b="1" i="1">
                <a:solidFill>
                  <a:schemeClr val="bg1"/>
                </a:solidFill>
                <a:latin typeface="Arial" charset="0"/>
                <a:ea typeface="MS PGothic" charset="0"/>
              </a:rPr>
              <a:t>节</a:t>
            </a:r>
            <a:r>
              <a:rPr lang="en-US" altLang="ja-JP" sz="3600" b="1" i="1">
                <a:solidFill>
                  <a:schemeClr val="bg1"/>
                </a:solidFill>
                <a:latin typeface="Arial" charset="0"/>
                <a:ea typeface="MS PGothic" charset="0"/>
              </a:rPr>
              <a:t>)</a:t>
            </a:r>
            <a:endParaRPr lang="en-US">
              <a:latin typeface="Arial" charset="0"/>
              <a:ea typeface="MS PGothic" charset="0"/>
            </a:endParaRPr>
          </a:p>
        </p:txBody>
      </p:sp>
      <p:sp>
        <p:nvSpPr>
          <p:cNvPr id="430090" name="WordArt 10"/>
          <p:cNvSpPr>
            <a:spLocks noChangeArrowheads="1" noChangeShapeType="1" noTextEdit="1"/>
          </p:cNvSpPr>
          <p:nvPr/>
        </p:nvSpPr>
        <p:spPr bwMode="auto">
          <a:xfrm>
            <a:off x="5257800" y="4419600"/>
            <a:ext cx="1066800" cy="2209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038600" y="3733800"/>
            <a:ext cx="6969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zh-CN" altLang="en-US" sz="4000" b="1">
                <a:solidFill>
                  <a:srgbClr val="FFFFFF"/>
                </a:solidFill>
                <a:cs typeface="Arial" charset="0"/>
              </a:rPr>
              <a:t>或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1600" y="5410200"/>
            <a:ext cx="350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zh-CN" altLang="en-US" sz="3200" b="1">
                <a:solidFill>
                  <a:srgbClr val="FFFFFF"/>
                </a:solidFill>
                <a:cs typeface="Arial" charset="0"/>
              </a:rPr>
              <a:t>绿草地上的</a:t>
            </a:r>
            <a:r>
              <a:rPr lang="ja-JP" altLang="en-US" sz="3200" b="1">
                <a:solidFill>
                  <a:srgbClr val="FFFFFF"/>
                </a:solidFill>
                <a:cs typeface="Arial" charset="0"/>
              </a:rPr>
              <a:t>“</a:t>
            </a:r>
            <a:r>
              <a:rPr lang="zh-CN" altLang="en-US" sz="3200" b="1">
                <a:solidFill>
                  <a:srgbClr val="FFFFFF"/>
                </a:solidFill>
                <a:cs typeface="Arial" charset="0"/>
              </a:rPr>
              <a:t>筵席</a:t>
            </a:r>
            <a:r>
              <a:rPr lang="ja-JP" altLang="en-US" sz="3200" b="1">
                <a:solidFill>
                  <a:srgbClr val="FFFFFF"/>
                </a:solidFill>
                <a:cs typeface="Arial" charset="0"/>
              </a:rPr>
              <a:t>”</a:t>
            </a:r>
            <a:endParaRPr lang="zh-CN" altLang="en-US" sz="32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727700" y="5410200"/>
            <a:ext cx="274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zh-CN" altLang="en-US" sz="3200" b="1">
                <a:solidFill>
                  <a:srgbClr val="FFFFFF"/>
                </a:solidFill>
                <a:cs typeface="Arial" charset="0"/>
              </a:rPr>
              <a:t>字面上的筵席</a:t>
            </a:r>
          </a:p>
        </p:txBody>
      </p:sp>
      <p:pic>
        <p:nvPicPr>
          <p:cNvPr id="10" name="Picture 2" descr="Landscape 080"/>
          <p:cNvPicPr>
            <a:picLocks noChangeAspect="1" noChangeArrowheads="1"/>
          </p:cNvPicPr>
          <p:nvPr/>
        </p:nvPicPr>
        <p:blipFill>
          <a:blip r:embed="rId4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60001" r="35834"/>
          <a:stretch>
            <a:fillRect/>
          </a:stretch>
        </p:blipFill>
        <p:spPr bwMode="auto">
          <a:xfrm>
            <a:off x="76200" y="2362200"/>
            <a:ext cx="3581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30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090" grpId="0" animBg="1"/>
      <p:bldP spid="9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49" name="Picture 4" descr="parallelism-steven-mil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43000"/>
            <a:ext cx="9220200" cy="2362200"/>
          </a:xfrm>
          <a:effectLst>
            <a:outerShdw blurRad="63500" dist="107763" dir="81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7200">
                <a:solidFill>
                  <a:schemeClr val="bg1"/>
                </a:solidFill>
                <a:latin typeface="Arial" charset="0"/>
                <a:ea typeface="ＭＳ Ｐゴシック" charset="0"/>
              </a:rPr>
              <a:t>The Key: </a:t>
            </a:r>
            <a:br>
              <a:rPr lang="en-US" sz="7200">
                <a:solidFill>
                  <a:schemeClr val="bg1"/>
                </a:solidFill>
                <a:latin typeface="Arial" charset="0"/>
                <a:ea typeface="ＭＳ Ｐゴシック" charset="0"/>
              </a:rPr>
            </a:br>
            <a:r>
              <a:rPr lang="en-US" sz="7200">
                <a:solidFill>
                  <a:schemeClr val="bg1"/>
                </a:solidFill>
                <a:latin typeface="Arial" charset="0"/>
                <a:ea typeface="ＭＳ Ｐゴシック" charset="0"/>
              </a:rPr>
              <a:t>Hebrew Parallelism</a:t>
            </a: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8153400" y="76200"/>
            <a:ext cx="862013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 smtClean="0">
                <a:solidFill>
                  <a:schemeClr val="bg1"/>
                </a:solidFill>
              </a:rPr>
              <a:t>388c</a:t>
            </a:r>
          </a:p>
        </p:txBody>
      </p:sp>
      <p:sp>
        <p:nvSpPr>
          <p:cNvPr id="95237" name="Text Box 4"/>
          <p:cNvSpPr txBox="1">
            <a:spLocks noChangeArrowheads="1"/>
          </p:cNvSpPr>
          <p:nvPr/>
        </p:nvSpPr>
        <p:spPr bwMode="auto">
          <a:xfrm>
            <a:off x="8153400" y="457200"/>
            <a:ext cx="812800" cy="4619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 smtClean="0">
                <a:solidFill>
                  <a:schemeClr val="bg1"/>
                </a:solidFill>
              </a:rPr>
              <a:t>P 13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1" name="Picture 2" descr="Landscape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914400"/>
          </a:xfrm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6000" b="1">
                <a:solidFill>
                  <a:schemeClr val="bg1"/>
                </a:solidFill>
                <a:latin typeface="Aramis Regular" charset="0"/>
                <a:ea typeface="MS PGothic" charset="0"/>
              </a:rPr>
              <a:t>诗篇</a:t>
            </a:r>
            <a:r>
              <a:rPr lang="en-US" sz="6000" b="1">
                <a:solidFill>
                  <a:schemeClr val="bg1"/>
                </a:solidFill>
                <a:latin typeface="Aramis Regular" charset="0"/>
                <a:ea typeface="MS PGothic" charset="0"/>
              </a:rPr>
              <a:t> 23 </a:t>
            </a:r>
            <a:r>
              <a:rPr lang="zh-CN" altLang="en-US" sz="6000" b="1">
                <a:solidFill>
                  <a:schemeClr val="bg1"/>
                </a:solidFill>
                <a:latin typeface="Aramis Regular" charset="0"/>
                <a:ea typeface="MS PGothic" charset="0"/>
              </a:rPr>
              <a:t>篇</a:t>
            </a:r>
            <a:endParaRPr lang="en-US">
              <a:latin typeface="Arial" charset="0"/>
              <a:ea typeface="MS PGothic" charset="0"/>
            </a:endParaRPr>
          </a:p>
        </p:txBody>
      </p:sp>
      <p:sp>
        <p:nvSpPr>
          <p:cNvPr id="428036" name="Text Box 4"/>
          <p:cNvSpPr txBox="1">
            <a:spLocks noChangeArrowheads="1"/>
          </p:cNvSpPr>
          <p:nvPr/>
        </p:nvSpPr>
        <p:spPr bwMode="auto">
          <a:xfrm>
            <a:off x="304800" y="1096963"/>
            <a:ext cx="8458200" cy="56324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3600" baseline="30000" smtClean="0">
                <a:solidFill>
                  <a:srgbClr val="FFFFFF"/>
                </a:solidFill>
              </a:rPr>
              <a:t>1 </a:t>
            </a:r>
            <a:r>
              <a:rPr lang="zh-TW" altLang="en-US" sz="3600" smtClean="0">
                <a:solidFill>
                  <a:srgbClr val="FFFFFF"/>
                </a:solidFill>
              </a:rPr>
              <a:t>耶和华是我的牧者，我必不致缺乏。</a:t>
            </a:r>
            <a:r>
              <a:rPr lang="en-US" altLang="zh-TW" sz="3600" smtClean="0">
                <a:solidFill>
                  <a:srgbClr val="FFFFFF"/>
                </a:solidFill>
              </a:rPr>
              <a:t> </a:t>
            </a:r>
            <a:r>
              <a:rPr lang="en-US" altLang="zh-TW" sz="3600" baseline="30000" smtClean="0">
                <a:solidFill>
                  <a:srgbClr val="FFFFFF"/>
                </a:solidFill>
              </a:rPr>
              <a:t>2</a:t>
            </a:r>
            <a:r>
              <a:rPr lang="en-US" altLang="zh-TW" sz="3600" smtClean="0">
                <a:solidFill>
                  <a:srgbClr val="FFFFFF"/>
                </a:solidFill>
              </a:rPr>
              <a:t> </a:t>
            </a:r>
            <a:r>
              <a:rPr lang="zh-TW" altLang="en-US" sz="3600" smtClean="0">
                <a:solidFill>
                  <a:srgbClr val="FFFFFF"/>
                </a:solidFill>
              </a:rPr>
              <a:t>他使我躺卧在青草地上，领我在可安歇的水边。</a:t>
            </a:r>
            <a:r>
              <a:rPr lang="en-US" altLang="zh-TW" sz="3600" baseline="30000" smtClean="0">
                <a:solidFill>
                  <a:srgbClr val="FFFFFF"/>
                </a:solidFill>
              </a:rPr>
              <a:t>3</a:t>
            </a:r>
            <a:r>
              <a:rPr lang="en-US" altLang="zh-TW" sz="3600" smtClean="0">
                <a:solidFill>
                  <a:srgbClr val="FFFFFF"/>
                </a:solidFill>
              </a:rPr>
              <a:t> </a:t>
            </a:r>
            <a:r>
              <a:rPr lang="zh-TW" altLang="en-US" sz="3600" smtClean="0">
                <a:solidFill>
                  <a:srgbClr val="FFFFFF"/>
                </a:solidFill>
              </a:rPr>
              <a:t>他使我的灵魂苏醒，为自己的名引导我走义路。</a:t>
            </a:r>
            <a:r>
              <a:rPr lang="en-US" altLang="zh-TW" sz="3600" baseline="30000" smtClean="0">
                <a:solidFill>
                  <a:srgbClr val="FFFFFF"/>
                </a:solidFill>
              </a:rPr>
              <a:t>4</a:t>
            </a:r>
            <a:r>
              <a:rPr lang="en-US" altLang="zh-TW" sz="3600" smtClean="0">
                <a:solidFill>
                  <a:srgbClr val="FFFFFF"/>
                </a:solidFill>
              </a:rPr>
              <a:t> </a:t>
            </a:r>
            <a:r>
              <a:rPr lang="zh-TW" altLang="en-US" sz="3600" smtClean="0">
                <a:solidFill>
                  <a:srgbClr val="FFFFFF"/>
                </a:solidFill>
              </a:rPr>
              <a:t>我虽然行过死荫的幽谷，也不怕遭害，因为你与我同在；你的杖，你的竿，都安慰我。</a:t>
            </a:r>
            <a:r>
              <a:rPr lang="en-US" altLang="zh-TW" sz="3600" baseline="30000" smtClean="0">
                <a:solidFill>
                  <a:srgbClr val="FFFFFF"/>
                </a:solidFill>
              </a:rPr>
              <a:t>5</a:t>
            </a:r>
            <a:r>
              <a:rPr lang="en-US" altLang="zh-TW" sz="3600" smtClean="0">
                <a:solidFill>
                  <a:srgbClr val="FFFFFF"/>
                </a:solidFill>
              </a:rPr>
              <a:t> </a:t>
            </a:r>
            <a:r>
              <a:rPr lang="zh-TW" altLang="en-US" sz="3600" smtClean="0">
                <a:solidFill>
                  <a:srgbClr val="FFFFFF"/>
                </a:solidFill>
              </a:rPr>
              <a:t>在我敌人面前，你为我摆设筵席；你用油膏了我的头，使我的福杯满溢。</a:t>
            </a:r>
            <a:r>
              <a:rPr lang="en-US" altLang="zh-TW" sz="3600" baseline="30000" smtClean="0">
                <a:solidFill>
                  <a:srgbClr val="FFFF00"/>
                </a:solidFill>
              </a:rPr>
              <a:t>6 </a:t>
            </a:r>
            <a:r>
              <a:rPr lang="zh-TW" altLang="en-US" sz="3600" smtClean="0">
                <a:solidFill>
                  <a:srgbClr val="FFFF00"/>
                </a:solidFill>
              </a:rPr>
              <a:t>我一生一世必有恩惠慈爱随着我；我且要住在耶和华的殿中，直到永远。</a:t>
            </a:r>
            <a:endParaRPr lang="en-US" sz="360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3" name="Rectangle 3"/>
          <p:cNvSpPr>
            <a:spLocks noGrp="1" noChangeArrowheads="1"/>
          </p:cNvSpPr>
          <p:nvPr>
            <p:ph type="title" idx="4294967295"/>
          </p:nvPr>
        </p:nvSpPr>
        <p:spPr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3600" b="1">
                <a:solidFill>
                  <a:schemeClr val="bg1"/>
                </a:solidFill>
                <a:latin typeface="Arial" charset="0"/>
                <a:ea typeface="MS PGothic" charset="0"/>
              </a:rPr>
              <a:t>有什么永远住在</a:t>
            </a:r>
            <a:r>
              <a:rPr lang="en-US" sz="3600" b="1">
                <a:solidFill>
                  <a:schemeClr val="bg1"/>
                </a:solidFill>
                <a:latin typeface="Arial" charset="0"/>
                <a:ea typeface="MS PGothic" charset="0"/>
              </a:rPr>
              <a:t/>
            </a:r>
            <a:br>
              <a:rPr lang="en-US" sz="3600" b="1">
                <a:solidFill>
                  <a:schemeClr val="bg1"/>
                </a:solidFill>
                <a:latin typeface="Arial" charset="0"/>
                <a:ea typeface="MS PGothic" charset="0"/>
              </a:rPr>
            </a:br>
            <a:r>
              <a:rPr lang="ja-JP" altLang="en-US" sz="3600" b="1">
                <a:solidFill>
                  <a:schemeClr val="bg1"/>
                </a:solidFill>
                <a:latin typeface="Arial" charset="0"/>
                <a:ea typeface="MS PGothic" charset="0"/>
              </a:rPr>
              <a:t>“</a:t>
            </a:r>
            <a:r>
              <a:rPr lang="zh-CN" altLang="en-US" sz="3600" b="1">
                <a:solidFill>
                  <a:schemeClr val="bg1"/>
                </a:solidFill>
                <a:latin typeface="Arial" charset="0"/>
                <a:ea typeface="MS PGothic" charset="0"/>
              </a:rPr>
              <a:t>主的殿里</a:t>
            </a:r>
            <a:r>
              <a:rPr lang="ja-JP" altLang="en-US" sz="3600" b="1">
                <a:solidFill>
                  <a:schemeClr val="bg1"/>
                </a:solidFill>
                <a:latin typeface="Arial" charset="0"/>
                <a:ea typeface="MS PGothic" charset="0"/>
              </a:rPr>
              <a:t>”</a:t>
            </a:r>
            <a:r>
              <a:rPr lang="en-US" altLang="ja-JP" sz="3600" b="1">
                <a:solidFill>
                  <a:schemeClr val="bg1"/>
                </a:solidFill>
                <a:latin typeface="Arial" charset="0"/>
                <a:ea typeface="MS PGothic" charset="0"/>
              </a:rPr>
              <a:t>?</a:t>
            </a:r>
            <a:endParaRPr lang="en-US" b="1">
              <a:latin typeface="Arial" charset="0"/>
              <a:ea typeface="MS PGothic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241800" y="3733800"/>
            <a:ext cx="6969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zh-CN" altLang="en-US" sz="4000" b="1">
                <a:solidFill>
                  <a:srgbClr val="FFFFFF"/>
                </a:solidFill>
                <a:cs typeface="Arial" charset="0"/>
              </a:rPr>
              <a:t>或</a:t>
            </a:r>
          </a:p>
        </p:txBody>
      </p:sp>
      <p:pic>
        <p:nvPicPr>
          <p:cNvPr id="7" name="Picture 6" descr="SETTING-UP-THE-TABERNAC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heaveny mans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5410200"/>
            <a:ext cx="4067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zh-CN" altLang="en-US" sz="3200" b="1">
                <a:solidFill>
                  <a:srgbClr val="FFFFFF"/>
                </a:solidFill>
                <a:cs typeface="Arial" charset="0"/>
              </a:rPr>
              <a:t>住在天堂般的房子里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096000" y="5410200"/>
            <a:ext cx="274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zh-CN" altLang="en-US" sz="3200" b="1">
                <a:solidFill>
                  <a:srgbClr val="FFFFFF"/>
                </a:solidFill>
                <a:cs typeface="Arial" charset="0"/>
              </a:rPr>
              <a:t>圣殿敬拜</a:t>
            </a:r>
          </a:p>
        </p:txBody>
      </p:sp>
      <p:sp>
        <p:nvSpPr>
          <p:cNvPr id="430090" name="WordArt 10"/>
          <p:cNvSpPr>
            <a:spLocks noChangeArrowheads="1" noChangeShapeType="1" noTextEdit="1"/>
          </p:cNvSpPr>
          <p:nvPr/>
        </p:nvSpPr>
        <p:spPr bwMode="auto">
          <a:xfrm>
            <a:off x="5257800" y="4419600"/>
            <a:ext cx="1066800" cy="2209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430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43009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en-US" b="1">
                <a:solidFill>
                  <a:srgbClr val="FFFFFF"/>
                </a:solidFill>
                <a:latin typeface="Arial" charset="0"/>
                <a:ea typeface="MS PGothic" charset="0"/>
              </a:rPr>
              <a:t>Colossians 4:6 EO &amp; HO</a:t>
            </a:r>
          </a:p>
        </p:txBody>
      </p:sp>
      <p:sp>
        <p:nvSpPr>
          <p:cNvPr id="2447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3600" b="1">
                <a:solidFill>
                  <a:srgbClr val="FFFFFF"/>
                </a:solidFill>
                <a:latin typeface="Arial" charset="0"/>
                <a:ea typeface="MS PGothic" charset="0"/>
              </a:rPr>
              <a:t>Let your speech always </a:t>
            </a:r>
          </a:p>
          <a:p>
            <a:pPr marL="0" indent="0">
              <a:buFontTx/>
              <a:buNone/>
            </a:pPr>
            <a:r>
              <a:rPr lang="en-US" sz="3600" b="1">
                <a:solidFill>
                  <a:srgbClr val="FFFFFF"/>
                </a:solidFill>
                <a:latin typeface="Arial" charset="0"/>
                <a:ea typeface="MS PGothic" charset="0"/>
              </a:rPr>
              <a:t>	be with grace, </a:t>
            </a:r>
          </a:p>
          <a:p>
            <a:pPr marL="0" indent="0">
              <a:buFontTx/>
              <a:buNone/>
            </a:pPr>
            <a:r>
              <a:rPr lang="en-US" sz="3600" b="1">
                <a:solidFill>
                  <a:srgbClr val="FFFFFF"/>
                </a:solidFill>
                <a:latin typeface="Arial" charset="0"/>
                <a:ea typeface="MS PGothic" charset="0"/>
              </a:rPr>
              <a:t>	as though seasoned with salt,</a:t>
            </a:r>
          </a:p>
          <a:p>
            <a:pPr marL="0" indent="0">
              <a:buFontTx/>
              <a:buNone/>
            </a:pPr>
            <a:r>
              <a:rPr lang="en-US" sz="3600" b="1">
                <a:solidFill>
                  <a:srgbClr val="FFFFFF"/>
                </a:solidFill>
                <a:latin typeface="Arial" charset="0"/>
                <a:ea typeface="MS PGothic" charset="0"/>
              </a:rPr>
              <a:t>so that you will know </a:t>
            </a:r>
          </a:p>
          <a:p>
            <a:pPr marL="0" indent="0">
              <a:buFontTx/>
              <a:buNone/>
            </a:pPr>
            <a:r>
              <a:rPr lang="en-US" sz="3600" b="1">
                <a:solidFill>
                  <a:srgbClr val="FFFFFF"/>
                </a:solidFill>
                <a:latin typeface="Arial" charset="0"/>
                <a:ea typeface="MS PGothic" charset="0"/>
              </a:rPr>
              <a:t>	how you should respond </a:t>
            </a:r>
          </a:p>
          <a:p>
            <a:pPr marL="0" indent="0">
              <a:buFontTx/>
              <a:buNone/>
            </a:pPr>
            <a:r>
              <a:rPr lang="en-US" sz="3600" b="1">
                <a:solidFill>
                  <a:srgbClr val="FFFFFF"/>
                </a:solidFill>
                <a:latin typeface="Arial" charset="0"/>
                <a:ea typeface="MS PGothic" charset="0"/>
              </a:rPr>
              <a:t>		to each person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1" name="Picture 1" descr="2012090515330288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" t="6203" r="11307" b="41626"/>
          <a:stretch>
            <a:fillRect/>
          </a:stretch>
        </p:blipFill>
        <p:spPr bwMode="auto">
          <a:xfrm>
            <a:off x="0" y="-171450"/>
            <a:ext cx="9144000" cy="776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719138" y="-26988"/>
            <a:ext cx="8424862" cy="741363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kumimoji="0" lang="zh-CN" altLang="en-US" sz="3200" b="1">
                <a:latin typeface="黑体" charset="0"/>
                <a:ea typeface="黑体" charset="0"/>
                <a:cs typeface="黑体" charset="0"/>
              </a:rPr>
              <a:t>我如何给西</a:t>
            </a:r>
            <a:r>
              <a:rPr kumimoji="0" lang="en-US" altLang="ja-JP" sz="3200" b="1">
                <a:latin typeface="黑体" charset="0"/>
                <a:ea typeface="Arial" charset="0"/>
                <a:cs typeface="Arial" charset="0"/>
              </a:rPr>
              <a:t>4:6 EO (</a:t>
            </a:r>
            <a:r>
              <a:rPr kumimoji="0" lang="zh-CN" altLang="en-US" sz="3200" b="1">
                <a:latin typeface="黑体" charset="0"/>
                <a:ea typeface="黑体" charset="0"/>
                <a:cs typeface="黑体" charset="0"/>
              </a:rPr>
              <a:t>作业</a:t>
            </a:r>
            <a:r>
              <a:rPr kumimoji="0" lang="en-US" altLang="ja-JP" sz="3200" b="1">
                <a:latin typeface="黑体" charset="0"/>
                <a:ea typeface="黑体" charset="0"/>
                <a:cs typeface="黑体" charset="0"/>
              </a:rPr>
              <a:t> #4)</a:t>
            </a:r>
            <a:r>
              <a:rPr kumimoji="0" lang="zh-CN" altLang="en-US" sz="3200" b="1">
                <a:latin typeface="黑体" charset="0"/>
                <a:ea typeface="黑体" charset="0"/>
                <a:cs typeface="黑体" charset="0"/>
              </a:rPr>
              <a:t> 打分</a:t>
            </a:r>
            <a:endParaRPr kumimoji="0" lang="zh-CN" altLang="en-US" sz="4000" b="1"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5" name="Rectangle 39"/>
          <p:cNvSpPr>
            <a:spLocks noChangeArrowheads="1"/>
          </p:cNvSpPr>
          <p:nvPr/>
        </p:nvSpPr>
        <p:spPr bwMode="auto">
          <a:xfrm>
            <a:off x="3995738" y="820738"/>
            <a:ext cx="5148262" cy="942975"/>
          </a:xfrm>
          <a:prstGeom prst="rect">
            <a:avLst/>
          </a:prstGeom>
          <a:solidFill>
            <a:schemeClr val="accent4">
              <a:lumMod val="1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zh-CN" altLang="en-US" sz="28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charset="0"/>
                <a:ea typeface="黑体" charset="0"/>
                <a:cs typeface="黑体" charset="0"/>
              </a:rPr>
              <a:t>确保你对照了第</a:t>
            </a:r>
            <a:r>
              <a:rPr lang="en-US" altLang="zh-CN" sz="28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charset="0"/>
                <a:ea typeface="Arial" charset="0"/>
                <a:cs typeface="Arial" charset="0"/>
              </a:rPr>
              <a:t>22</a:t>
            </a:r>
            <a:r>
              <a:rPr lang="zh-CN" altLang="en-US" sz="28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charset="0"/>
                <a:ea typeface="黑体" charset="0"/>
                <a:cs typeface="黑体" charset="0"/>
              </a:rPr>
              <a:t>页清单中的每个项目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4925" y="1827213"/>
            <a:ext cx="7993063" cy="9540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19138" indent="-719138"/>
            <a:r>
              <a:rPr lang="en-US" altLang="zh-CN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1.	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如果讲道中有提到</a:t>
            </a:r>
            <a:r>
              <a:rPr lang="en-US" altLang="zh-CN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1-2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节，是否有把文本中的</a:t>
            </a:r>
            <a:r>
              <a:rPr lang="zh-CN" altLang="en-US" sz="2800" b="1" u="sng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问题和答案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以及</a:t>
            </a:r>
            <a:r>
              <a:rPr lang="zh-CN" altLang="en-US" sz="2800" b="1" u="sng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章节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本身写出来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? </a:t>
            </a:r>
            <a:endParaRPr lang="en-US" altLang="zh-CN" sz="2800" b="1">
              <a:solidFill>
                <a:srgbClr val="FFFFFF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39750" y="1827213"/>
            <a:ext cx="7993063" cy="946150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19138" indent="-719138"/>
            <a:r>
              <a:rPr lang="en-US" altLang="zh-CN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2.	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释经思想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 (EI) 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和重点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 (MPs) 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都以正确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 Z1+X+Z2+Y </a:t>
            </a:r>
            <a:r>
              <a:rPr lang="zh-CN" altLang="en-US" sz="2800" b="1" u="sng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方式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呈现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? </a:t>
            </a:r>
            <a:endParaRPr lang="en-US" altLang="zh-CN" sz="2800" b="1">
              <a:solidFill>
                <a:srgbClr val="FFFFFF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4925" y="2474913"/>
            <a:ext cx="7993063" cy="9540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19138" indent="-719138"/>
            <a:r>
              <a:rPr lang="en-US" altLang="zh-CN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22.	</a:t>
            </a:r>
            <a:r>
              <a:rPr lang="zh-CN" altLang="en-US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每个点是否都有另个</a:t>
            </a:r>
            <a:r>
              <a:rPr lang="zh-CN" altLang="en-US" sz="2800" b="1" u="sng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协调点</a:t>
            </a:r>
            <a:r>
              <a:rPr lang="en-US" altLang="ja-JP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(</a:t>
            </a:r>
            <a:r>
              <a:rPr lang="en-US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I</a:t>
            </a:r>
            <a:r>
              <a:rPr lang="en-US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有</a:t>
            </a:r>
            <a:r>
              <a:rPr lang="en-US" altLang="ja-JP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II</a:t>
            </a:r>
            <a:r>
              <a:rPr lang="en-US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, </a:t>
            </a:r>
            <a:r>
              <a:rPr lang="en-US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A</a:t>
            </a:r>
            <a:r>
              <a:rPr lang="en-US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有</a:t>
            </a:r>
            <a:r>
              <a:rPr lang="en-US" altLang="ja-JP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B</a:t>
            </a:r>
            <a:r>
              <a:rPr lang="en-US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; </a:t>
            </a:r>
            <a:r>
              <a:rPr lang="zh-CN" altLang="en-US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第</a:t>
            </a:r>
            <a:r>
              <a:rPr lang="en-US" altLang="ja-JP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61</a:t>
            </a:r>
            <a:r>
              <a:rPr lang="zh-CN" altLang="en-US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页</a:t>
            </a:r>
            <a:r>
              <a:rPr lang="en-US" altLang="ja-JP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[II.A.1.] </a:t>
            </a:r>
            <a:r>
              <a:rPr lang="zh-CN" altLang="en-US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和</a:t>
            </a:r>
            <a:r>
              <a:rPr lang="en-US" altLang="ja-JP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第</a:t>
            </a:r>
            <a:r>
              <a:rPr lang="en-US" altLang="ja-JP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55</a:t>
            </a:r>
            <a:r>
              <a:rPr lang="zh-CN" altLang="en-US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页</a:t>
            </a:r>
            <a:r>
              <a:rPr lang="en-US" altLang="ja-JP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)?</a:t>
            </a:r>
            <a:endParaRPr lang="en-US" altLang="zh-CN" sz="2800" b="1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45767" name="Text Box 40"/>
          <p:cNvSpPr txBox="1">
            <a:spLocks noChangeArrowheads="1"/>
          </p:cNvSpPr>
          <p:nvPr/>
        </p:nvSpPr>
        <p:spPr bwMode="auto">
          <a:xfrm>
            <a:off x="8604250" y="0"/>
            <a:ext cx="576263" cy="457200"/>
          </a:xfrm>
          <a:prstGeom prst="rect">
            <a:avLst/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FFFF"/>
                </a:solidFill>
                <a:ea typeface="Arial" charset="0"/>
                <a:cs typeface="Arial" charset="0"/>
              </a:rPr>
              <a:t>22</a:t>
            </a:r>
            <a:endParaRPr lang="en-US" altLang="zh-CN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42988" y="1827213"/>
            <a:ext cx="7993062" cy="13858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19138" indent="-719138"/>
            <a:r>
              <a:rPr lang="en-US" altLang="zh-CN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20.	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重点是否是在受助者的过去（不是现在</a:t>
            </a:r>
            <a:r>
              <a:rPr lang="en-US" altLang="zh-CN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)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（写“歌罗西的方式应该</a:t>
            </a:r>
            <a:r>
              <a:rPr lang="en-US" altLang="zh-CN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…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”而不是“我们应该</a:t>
            </a:r>
            <a:r>
              <a:rPr lang="en-US" altLang="zh-CN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…”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） 并使用了自动词 （非被动）词？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763713" y="1827213"/>
            <a:ext cx="7272337" cy="1385887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19138" indent="-719138">
              <a:buFontTx/>
              <a:buAutoNum type="arabicPeriod" startAt="6"/>
            </a:pPr>
            <a:r>
              <a:rPr lang="en-US" altLang="zh-CN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EI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和大纲训诂正确的勾画出</a:t>
            </a:r>
            <a:r>
              <a:rPr lang="zh-CN" altLang="en-US" sz="2800" b="1" u="sng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作者的愿意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?  (AI = 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评估作者的意图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)?</a:t>
            </a:r>
          </a:p>
          <a:p>
            <a:pPr marL="719138" indent="-719138"/>
            <a:endParaRPr lang="zh-CN" altLang="en-US" sz="2800" b="1">
              <a:solidFill>
                <a:srgbClr val="FFFFFF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484438" y="1827213"/>
            <a:ext cx="6551612" cy="13731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19138" indent="-719138"/>
            <a:r>
              <a:rPr lang="en-US" altLang="zh-CN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19.	SP (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或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 MP)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回避了不在文章中的想法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 (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例，引用自其他材料）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? (</a:t>
            </a:r>
            <a:r>
              <a:rPr 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“</a:t>
            </a:r>
            <a:r>
              <a:rPr lang="en-US" altLang="ja-JP" sz="2800" b="1" u="sng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NP</a:t>
            </a:r>
            <a:r>
              <a:rPr 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”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 = 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不在原文中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)?</a:t>
            </a:r>
            <a:endParaRPr lang="en-US" altLang="zh-CN" sz="2800" b="1">
              <a:solidFill>
                <a:srgbClr val="FFFFFF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39750" y="2474913"/>
            <a:ext cx="7993063" cy="946150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19138" indent="-719138"/>
            <a:r>
              <a:rPr lang="en-US" altLang="zh-CN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2.	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释经思想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 (EI) 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和重点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 (MPs) 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都以正确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 Z1+X+Z2+Y </a:t>
            </a:r>
            <a:r>
              <a:rPr lang="zh-CN" altLang="en-US" sz="2800" b="1" u="sng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方式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呈现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? </a:t>
            </a:r>
            <a:endParaRPr lang="en-US" altLang="zh-CN" sz="2800" b="1">
              <a:solidFill>
                <a:srgbClr val="FFFFFF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042988" y="2474913"/>
            <a:ext cx="7993062" cy="9540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19138" indent="-719138"/>
            <a:r>
              <a:rPr lang="en-US" altLang="zh-CN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27.	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每个句子是否有正确的勾画相关的</a:t>
            </a:r>
            <a:r>
              <a:rPr lang="zh-CN" altLang="en-US" sz="2800" b="1" u="sng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章节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或部分章节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 (1a, 1b, 1c, 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等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)?</a:t>
            </a:r>
            <a:endParaRPr lang="en-US" altLang="zh-CN" sz="2800" b="1">
              <a:solidFill>
                <a:srgbClr val="FFFFFF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763713" y="2474913"/>
            <a:ext cx="7272337" cy="954087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19138" indent="-719138"/>
            <a:r>
              <a:rPr lang="en-US" altLang="zh-CN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16.	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陈述是否有</a:t>
            </a:r>
            <a:r>
              <a:rPr lang="zh-CN" altLang="en-US" sz="2800" b="1" u="sng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翻译的修辞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，而不是实用文本的话？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 (</a:t>
            </a:r>
            <a:r>
              <a:rPr 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“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TF</a:t>
            </a:r>
            <a:r>
              <a:rPr 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”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)</a:t>
            </a:r>
            <a:endParaRPr lang="en-US" altLang="zh-CN" sz="2800" b="1">
              <a:solidFill>
                <a:srgbClr val="FFFFFF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484438" y="2420938"/>
            <a:ext cx="6551612" cy="13843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19138" indent="-719138">
              <a:buFontTx/>
              <a:buAutoNum type="arabicPeriod" startAt="9"/>
              <a:defRPr/>
            </a:pP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是否在</a:t>
            </a:r>
            <a:r>
              <a:rPr lang="en-US" altLang="zh-CN" sz="2800" b="1">
                <a:solidFill>
                  <a:srgbClr val="FFFFFF"/>
                </a:solidFill>
                <a:effectLst>
                  <a:outerShdw blurRad="38100" dist="38100" dir="2700000" algn="tl">
                    <a:srgbClr val="969696"/>
                  </a:outerShdw>
                </a:effectLst>
                <a:latin typeface="黑体" charset="0"/>
                <a:ea typeface="黑体" charset="0"/>
                <a:cs typeface="黑体" charset="0"/>
              </a:rPr>
              <a:t>MP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中最少有一个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Z1</a:t>
            </a:r>
            <a:r>
              <a:rPr lang="zh-CN" altLang="en-US" sz="2800" b="1" u="sng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符合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其中的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 EI? </a:t>
            </a:r>
          </a:p>
          <a:p>
            <a:pPr marL="719138" indent="-719138">
              <a:defRPr/>
            </a:pPr>
            <a:endParaRPr lang="zh-CN" altLang="en-US" sz="2800" b="1">
              <a:solidFill>
                <a:srgbClr val="FFFFFF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pic>
        <p:nvPicPr>
          <p:cNvPr id="245775" name="Picture 20" descr="2012090515330288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" t="53606" r="11307" b="41626"/>
          <a:stretch>
            <a:fillRect/>
          </a:stretch>
        </p:blipFill>
        <p:spPr bwMode="auto">
          <a:xfrm>
            <a:off x="252413" y="6381750"/>
            <a:ext cx="91440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 animBg="1"/>
      <p:bldP spid="5" grpId="0" animBg="1"/>
      <p:bldP spid="4" grpId="0" animBg="1"/>
      <p:bldP spid="4" grpId="1" animBg="1"/>
      <p:bldP spid="10" grpId="0" animBg="1"/>
      <p:bldP spid="10" grpId="1" animBg="1"/>
      <p:bldP spid="15" grpId="0" animBg="1"/>
      <p:bldP spid="15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3200" b="1">
                <a:solidFill>
                  <a:srgbClr val="FFFFFF"/>
                </a:solidFill>
                <a:latin typeface="Arial" charset="0"/>
              </a:rPr>
              <a:t>圣经学习链接地址 </a:t>
            </a:r>
            <a:r>
              <a:rPr lang="en-US" altLang="ja-JP" sz="3200" b="1">
                <a:solidFill>
                  <a:srgbClr val="FFFFFF"/>
                </a:solidFill>
                <a:latin typeface="Arial" charset="0"/>
              </a:rPr>
              <a:t>biblestudydownloads.com</a:t>
            </a:r>
            <a:endParaRPr lang="en-US" sz="1100" b="1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48834" name="Picture 1" descr="BSD logo 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 t="9731" r="1733" b="3699"/>
          <a:stretch>
            <a:fillRect/>
          </a:stretch>
        </p:blipFill>
        <p:spPr bwMode="auto">
          <a:xfrm>
            <a:off x="668338" y="288925"/>
            <a:ext cx="78644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zh-CN" altLang="en-US" sz="4000" b="1">
                <a:solidFill>
                  <a:srgbClr val="FFFFFF"/>
                </a:solidFill>
              </a:rPr>
              <a:t>免费获得该讲解</a:t>
            </a:r>
            <a:r>
              <a:rPr lang="en-US" altLang="ja-JP" sz="4000" b="1">
                <a:solidFill>
                  <a:srgbClr val="FFFFFF"/>
                </a:solidFill>
                <a:cs typeface="Arial" charset="0"/>
              </a:rPr>
              <a:t>!</a:t>
            </a:r>
            <a:endParaRPr lang="en-US" sz="14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2757" name="Text Box 5"/>
          <p:cNvSpPr txBox="1">
            <a:spLocks noChangeArrowheads="1"/>
          </p:cNvSpPr>
          <p:nvPr/>
        </p:nvSpPr>
        <p:spPr bwMode="auto">
          <a:xfrm>
            <a:off x="596900" y="2133600"/>
            <a:ext cx="7912100" cy="3292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10500" b="1" smtClean="0">
                <a:solidFill>
                  <a:srgbClr val="FFFFFF"/>
                </a:solidFill>
                <a:cs typeface="SimSun" charset="0"/>
              </a:rPr>
              <a:t>圣经学习</a:t>
            </a:r>
            <a:br>
              <a:rPr lang="zh-CN" altLang="en-US" sz="10500" b="1" smtClean="0">
                <a:solidFill>
                  <a:srgbClr val="FFFFFF"/>
                </a:solidFill>
                <a:cs typeface="SimSun" charset="0"/>
              </a:rPr>
            </a:br>
            <a:r>
              <a:rPr lang="zh-CN" altLang="en-US" sz="10500" b="1" smtClean="0">
                <a:solidFill>
                  <a:srgbClr val="FFFFFF"/>
                </a:solidFill>
                <a:cs typeface="SimSun" charset="0"/>
              </a:rPr>
              <a:t>下载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rallelism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95638"/>
            <a:ext cx="4876800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Text Box 4"/>
          <p:cNvSpPr txBox="1">
            <a:spLocks noChangeArrowheads="1"/>
          </p:cNvSpPr>
          <p:nvPr/>
        </p:nvSpPr>
        <p:spPr bwMode="auto">
          <a:xfrm>
            <a:off x="8153400" y="76200"/>
            <a:ext cx="862013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 smtClean="0">
                <a:solidFill>
                  <a:schemeClr val="bg1"/>
                </a:solidFill>
              </a:rPr>
              <a:t>388c</a:t>
            </a: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8153400" y="457200"/>
            <a:ext cx="812800" cy="4619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 smtClean="0">
                <a:solidFill>
                  <a:schemeClr val="bg1"/>
                </a:solidFill>
              </a:rPr>
              <a:t>P 13</a:t>
            </a:r>
          </a:p>
        </p:txBody>
      </p:sp>
      <p:pic>
        <p:nvPicPr>
          <p:cNvPr id="6" name="Picture 5" descr="parallelis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91200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810000"/>
            <a:ext cx="4267200" cy="3048000"/>
          </a:xfrm>
          <a:effectLst>
            <a:outerShdw blurRad="63500" dist="107763" dir="81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5400">
                <a:solidFill>
                  <a:schemeClr val="bg1"/>
                </a:solidFill>
                <a:latin typeface="Arial" charset="0"/>
                <a:ea typeface="ＭＳ Ｐゴシック" charset="0"/>
              </a:rPr>
              <a:t>What is Parallelism?</a:t>
            </a:r>
            <a:endParaRPr lang="en-US" sz="320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7" name="Picture 11" descr="bible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8"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0" name="Text Box 2"/>
          <p:cNvSpPr txBox="1">
            <a:spLocks noChangeArrowheads="1"/>
          </p:cNvSpPr>
          <p:nvPr/>
        </p:nvSpPr>
        <p:spPr bwMode="auto">
          <a:xfrm>
            <a:off x="685800" y="457200"/>
            <a:ext cx="7696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dirty="0" smtClean="0">
                <a:solidFill>
                  <a:srgbClr val="FFFFFF"/>
                </a:solidFill>
                <a:effectLst>
                  <a:glow rad="101600">
                    <a:srgbClr val="100D00"/>
                  </a:glow>
                </a:effectLst>
                <a:latin typeface="Arial"/>
                <a:cs typeface="Arial"/>
              </a:rPr>
              <a:t>一 同义平行</a:t>
            </a:r>
            <a:r>
              <a:rPr lang="zh-TW" altLang="en-US" sz="4000" b="1" dirty="0" smtClean="0">
                <a:solidFill>
                  <a:srgbClr val="FFFFFF"/>
                </a:solidFill>
                <a:effectLst>
                  <a:glow rad="101600">
                    <a:srgbClr val="100D00"/>
                  </a:glow>
                </a:effectLst>
                <a:latin typeface="Arial"/>
                <a:ea typeface="PMingLiU" charset="0"/>
                <a:cs typeface="Arial"/>
              </a:rPr>
              <a:t> </a:t>
            </a:r>
            <a:r>
              <a:rPr lang="en-US" altLang="zh-TW" sz="4000" b="1" dirty="0" smtClean="0">
                <a:solidFill>
                  <a:srgbClr val="FFFFFF"/>
                </a:solidFill>
                <a:effectLst>
                  <a:glow rad="101600">
                    <a:srgbClr val="100D00"/>
                  </a:glow>
                </a:effectLst>
                <a:latin typeface="Arial"/>
                <a:ea typeface="PMingLiU" charset="0"/>
                <a:cs typeface="Arial"/>
              </a:rPr>
              <a:t>Synonymous</a:t>
            </a:r>
            <a:endParaRPr lang="en-US" altLang="zh-CN" sz="4000" b="1" dirty="0" smtClean="0">
              <a:solidFill>
                <a:srgbClr val="FFFFFF"/>
              </a:solidFill>
              <a:effectLst>
                <a:glow rad="101600">
                  <a:srgbClr val="100D00"/>
                </a:glow>
              </a:effectLst>
              <a:latin typeface="Arial"/>
              <a:ea typeface="宋体" charset="0"/>
              <a:cs typeface="Arial"/>
            </a:endParaRPr>
          </a:p>
        </p:txBody>
      </p:sp>
      <p:sp>
        <p:nvSpPr>
          <p:cNvPr id="176133" name="AutoShape 5" descr="bible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3868738" y="2828925"/>
            <a:ext cx="1406525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41" name="Text Box 13"/>
          <p:cNvSpPr txBox="1">
            <a:spLocks noChangeArrowheads="1"/>
          </p:cNvSpPr>
          <p:nvPr/>
        </p:nvSpPr>
        <p:spPr bwMode="auto">
          <a:xfrm>
            <a:off x="685800" y="1828800"/>
            <a:ext cx="76962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 dirty="0" smtClean="0">
                <a:solidFill>
                  <a:srgbClr val="FFFFFF"/>
                </a:solidFill>
                <a:effectLst>
                  <a:glow rad="101600">
                    <a:srgbClr val="100D00"/>
                  </a:glow>
                </a:effectLst>
                <a:latin typeface="Arial"/>
                <a:cs typeface="Arial"/>
              </a:rPr>
              <a:t>1</a:t>
            </a:r>
            <a:r>
              <a:rPr lang="zh-CN" altLang="en-US" sz="3600" b="1" dirty="0" smtClean="0">
                <a:solidFill>
                  <a:srgbClr val="FFFFFF"/>
                </a:solidFill>
                <a:effectLst>
                  <a:glow rad="101600">
                    <a:srgbClr val="100D00"/>
                  </a:glow>
                </a:effectLst>
                <a:latin typeface="Arial"/>
                <a:cs typeface="Arial"/>
              </a:rPr>
              <a:t>）</a:t>
            </a:r>
            <a:r>
              <a:rPr lang="zh-TW" altLang="en-US" sz="3600" b="1" dirty="0" smtClean="0">
                <a:solidFill>
                  <a:srgbClr val="FFFFFF"/>
                </a:solidFill>
                <a:effectLst>
                  <a:glow rad="101600">
                    <a:srgbClr val="100D00"/>
                  </a:glow>
                </a:effectLst>
                <a:latin typeface="Arial"/>
                <a:cs typeface="Arial"/>
              </a:rPr>
              <a:t>最基本的平行句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 dirty="0" smtClean="0">
                <a:solidFill>
                  <a:srgbClr val="FFFFFF"/>
                </a:solidFill>
                <a:effectLst>
                  <a:glow rad="101600">
                    <a:srgbClr val="100D00"/>
                  </a:glow>
                </a:effectLst>
                <a:latin typeface="Arial"/>
                <a:cs typeface="Arial"/>
              </a:rPr>
              <a:t>	第二行重複第一行的意思，	在思想上沒有任何增減。</a:t>
            </a:r>
            <a:endParaRPr lang="zh-CN" altLang="en-US" sz="3600" b="1" dirty="0" smtClean="0">
              <a:solidFill>
                <a:srgbClr val="FFFFFF"/>
              </a:solidFill>
              <a:effectLst>
                <a:glow rad="101600">
                  <a:srgbClr val="100D00"/>
                </a:glow>
              </a:effectLst>
              <a:latin typeface="Arial"/>
              <a:ea typeface="宋体" charset="0"/>
              <a:cs typeface="Arial"/>
            </a:endParaRPr>
          </a:p>
        </p:txBody>
      </p:sp>
      <p:sp>
        <p:nvSpPr>
          <p:cNvPr id="176142" name="Rectangle 14"/>
          <p:cNvSpPr>
            <a:spLocks noChangeArrowheads="1"/>
          </p:cNvSpPr>
          <p:nvPr/>
        </p:nvSpPr>
        <p:spPr bwMode="auto">
          <a:xfrm>
            <a:off x="2133600" y="4114800"/>
            <a:ext cx="539115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rgbClr val="FFFFFF"/>
                </a:solidFill>
                <a:effectLst>
                  <a:glow rad="101600">
                    <a:srgbClr val="100D00"/>
                  </a:glow>
                </a:effectLst>
                <a:latin typeface="Arial"/>
                <a:ea typeface="PMingLiU" charset="0"/>
                <a:cs typeface="Arial"/>
              </a:rPr>
              <a:t>詩十九</a:t>
            </a:r>
            <a:r>
              <a:rPr lang="zh-TW" altLang="en-US" sz="3600" b="1" dirty="0">
                <a:solidFill>
                  <a:srgbClr val="FFFFFF"/>
                </a:solidFill>
                <a:effectLst>
                  <a:glow rad="101600">
                    <a:srgbClr val="100D00"/>
                  </a:glow>
                </a:effectLst>
                <a:latin typeface="Arial"/>
                <a:ea typeface="MingLiU" charset="0"/>
                <a:cs typeface="Arial"/>
              </a:rPr>
              <a:t>2		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rgbClr val="FFFFFF"/>
                </a:solidFill>
                <a:effectLst>
                  <a:glow rad="101600">
                    <a:srgbClr val="100D00"/>
                  </a:glow>
                </a:effectLst>
                <a:latin typeface="Arial"/>
                <a:ea typeface="PMingLiU" charset="0"/>
                <a:cs typeface="Arial"/>
              </a:rPr>
              <a:t>這日到那日發出言語。</a:t>
            </a:r>
            <a:endParaRPr lang="zh-TW" altLang="en-US" sz="3600" b="1" dirty="0">
              <a:solidFill>
                <a:srgbClr val="FFFFFF"/>
              </a:solidFill>
              <a:effectLst>
                <a:glow rad="101600">
                  <a:srgbClr val="100D00"/>
                </a:glow>
              </a:effectLst>
              <a:latin typeface="Arial"/>
              <a:ea typeface="ＭＳ Ｐゴシック" charset="0"/>
              <a:cs typeface="Arial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rgbClr val="FFFFFF"/>
                </a:solidFill>
                <a:effectLst>
                  <a:glow rad="101600">
                    <a:srgbClr val="100D00"/>
                  </a:glow>
                </a:effectLst>
                <a:latin typeface="Arial"/>
                <a:ea typeface="ＭＳ Ｐゴシック" charset="0"/>
                <a:cs typeface="Arial"/>
              </a:rPr>
              <a:t>這夜到那夜傳出知識。</a:t>
            </a:r>
            <a:endParaRPr lang="zh-CN" altLang="en-US" sz="3600" b="1" dirty="0">
              <a:solidFill>
                <a:srgbClr val="FFFFFF"/>
              </a:solidFill>
              <a:effectLst>
                <a:glow rad="101600">
                  <a:srgbClr val="100D00"/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5" descr="bible"/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8"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4" name="Text Box 2"/>
          <p:cNvSpPr txBox="1">
            <a:spLocks noChangeArrowheads="1"/>
          </p:cNvSpPr>
          <p:nvPr/>
        </p:nvSpPr>
        <p:spPr bwMode="auto">
          <a:xfrm>
            <a:off x="685800" y="1003300"/>
            <a:ext cx="7696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Synonymous:  2</a:t>
            </a:r>
            <a:r>
              <a:rPr lang="en-US" sz="3600" b="1" baseline="30000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nd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line restates the 1</a:t>
            </a:r>
            <a:r>
              <a:rPr lang="en-US" sz="3600" b="1" baseline="30000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st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in the same or similar form  </a:t>
            </a:r>
          </a:p>
        </p:txBody>
      </p:sp>
      <p:sp>
        <p:nvSpPr>
          <p:cNvPr id="177155" name="Text Box 3"/>
          <p:cNvSpPr txBox="1">
            <a:spLocks noChangeArrowheads="1"/>
          </p:cNvSpPr>
          <p:nvPr/>
        </p:nvSpPr>
        <p:spPr bwMode="auto">
          <a:xfrm>
            <a:off x="381000" y="2679700"/>
            <a:ext cx="8382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Psalm 2:3                                                    </a:t>
            </a:r>
            <a:r>
              <a:rPr lang="ja-JP" alt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“</a:t>
            </a:r>
            <a:r>
              <a:rPr lang="en-US" altLang="ja-JP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Let us </a:t>
            </a:r>
            <a:r>
              <a:rPr lang="en-US" altLang="ja-JP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break</a:t>
            </a:r>
            <a:r>
              <a:rPr lang="en-US" altLang="ja-JP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their chains,</a:t>
            </a:r>
            <a:r>
              <a:rPr lang="ja-JP" alt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”</a:t>
            </a:r>
            <a:r>
              <a:rPr lang="en-US" altLang="ja-JP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they say,    </a:t>
            </a:r>
            <a:r>
              <a:rPr lang="ja-JP" alt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“</a:t>
            </a:r>
            <a:r>
              <a:rPr lang="en-US" altLang="ja-JP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and </a:t>
            </a:r>
            <a:r>
              <a:rPr lang="en-US" altLang="ja-JP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throw off</a:t>
            </a:r>
            <a:r>
              <a:rPr lang="en-US" altLang="ja-JP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their fetters.</a:t>
            </a:r>
            <a:r>
              <a:rPr lang="ja-JP" alt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”</a:t>
            </a:r>
            <a:endParaRPr lang="en-US" sz="3600" b="1" smtClean="0">
              <a:effectLst>
                <a:outerShdw blurRad="38100" dist="38100" dir="2700000" algn="tl">
                  <a:srgbClr val="DDDDDD"/>
                </a:outerShdw>
              </a:effectLst>
              <a:cs typeface="Times New Roman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121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390</a:t>
            </a:r>
          </a:p>
        </p:txBody>
      </p:sp>
      <p:sp>
        <p:nvSpPr>
          <p:cNvPr id="185349" name="Text Box 4"/>
          <p:cNvSpPr txBox="1">
            <a:spLocks noChangeArrowheads="1"/>
          </p:cNvSpPr>
          <p:nvPr/>
        </p:nvSpPr>
        <p:spPr bwMode="auto">
          <a:xfrm>
            <a:off x="82550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P 13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Picture 5" descr="bible"/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8"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8" name="Text Box 2"/>
          <p:cNvSpPr txBox="1">
            <a:spLocks noChangeArrowheads="1"/>
          </p:cNvSpPr>
          <p:nvPr/>
        </p:nvSpPr>
        <p:spPr bwMode="auto">
          <a:xfrm>
            <a:off x="685800" y="927100"/>
            <a:ext cx="7696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Synonymous:  2</a:t>
            </a:r>
            <a:r>
              <a:rPr lang="en-US" sz="3600" b="1" baseline="30000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nd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line restates the 1</a:t>
            </a:r>
            <a:r>
              <a:rPr lang="en-US" sz="3600" b="1" baseline="30000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st</a:t>
            </a: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in the same or similar form  </a:t>
            </a:r>
          </a:p>
        </p:txBody>
      </p:sp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381000" y="2603500"/>
            <a:ext cx="8382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Psalm 2:3                                                    </a:t>
            </a:r>
            <a:r>
              <a:rPr lang="ja-JP" alt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“</a:t>
            </a:r>
            <a:r>
              <a:rPr lang="en-US" altLang="ja-JP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Let us </a:t>
            </a:r>
            <a:r>
              <a:rPr lang="en-US" altLang="ja-JP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break</a:t>
            </a:r>
            <a:r>
              <a:rPr lang="en-US" altLang="ja-JP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their </a:t>
            </a:r>
            <a:r>
              <a:rPr lang="en-US" altLang="ja-JP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chains</a:t>
            </a:r>
            <a:r>
              <a:rPr lang="en-US" altLang="ja-JP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,</a:t>
            </a:r>
            <a:r>
              <a:rPr lang="ja-JP" alt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”</a:t>
            </a:r>
            <a:r>
              <a:rPr lang="en-US" altLang="ja-JP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they say,    </a:t>
            </a:r>
            <a:r>
              <a:rPr lang="ja-JP" alt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“</a:t>
            </a:r>
            <a:r>
              <a:rPr lang="en-US" altLang="ja-JP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and </a:t>
            </a:r>
            <a:r>
              <a:rPr lang="en-US" altLang="ja-JP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throw off</a:t>
            </a:r>
            <a:r>
              <a:rPr lang="en-US" altLang="ja-JP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their </a:t>
            </a:r>
            <a:r>
              <a:rPr lang="en-US" altLang="ja-JP" sz="3600" b="1" u="sng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fetters</a:t>
            </a:r>
            <a:r>
              <a:rPr lang="en-US" altLang="ja-JP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.</a:t>
            </a:r>
            <a:r>
              <a:rPr lang="ja-JP" altLang="en-US" sz="36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”</a:t>
            </a:r>
            <a:endParaRPr lang="en-US" sz="3600" b="1" smtClean="0">
              <a:effectLst>
                <a:outerShdw blurRad="38100" dist="38100" dir="2700000" algn="tl">
                  <a:srgbClr val="DDDDDD"/>
                </a:outerShdw>
              </a:effectLst>
              <a:cs typeface="Times New Roman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390</a:t>
            </a:r>
          </a:p>
        </p:txBody>
      </p:sp>
      <p:sp>
        <p:nvSpPr>
          <p:cNvPr id="186373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P 13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Fossil">
  <a:themeElements>
    <a:clrScheme name="Fossil 1">
      <a:dk1>
        <a:srgbClr val="969696"/>
      </a:dk1>
      <a:lt1>
        <a:srgbClr val="FFFFFF"/>
      </a:lt1>
      <a:dk2>
        <a:srgbClr val="0081CB"/>
      </a:dk2>
      <a:lt2>
        <a:srgbClr val="FFFFFF"/>
      </a:lt2>
      <a:accent1>
        <a:srgbClr val="000080"/>
      </a:accent1>
      <a:accent2>
        <a:srgbClr val="8DC6FF"/>
      </a:accent2>
      <a:accent3>
        <a:srgbClr val="AAC1E2"/>
      </a:accent3>
      <a:accent4>
        <a:srgbClr val="DADADA"/>
      </a:accent4>
      <a:accent5>
        <a:srgbClr val="AAAAC0"/>
      </a:accent5>
      <a:accent6>
        <a:srgbClr val="7FB3E7"/>
      </a:accent6>
      <a:hlink>
        <a:srgbClr val="0066CC"/>
      </a:hlink>
      <a:folHlink>
        <a:srgbClr val="00A800"/>
      </a:folHlink>
    </a:clrScheme>
    <a:fontScheme name="Fossil">
      <a:majorFont>
        <a:latin typeface="Futura"/>
        <a:ea typeface="ＭＳ Ｐゴシック"/>
        <a:cs typeface="ＭＳ Ｐゴシック"/>
      </a:majorFont>
      <a:minorFont>
        <a:latin typeface="Helvetic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Fossil 1">
        <a:dk1>
          <a:srgbClr val="969696"/>
        </a:dk1>
        <a:lt1>
          <a:srgbClr val="FFFFFF"/>
        </a:lt1>
        <a:dk2>
          <a:srgbClr val="0081CB"/>
        </a:dk2>
        <a:lt2>
          <a:srgbClr val="FFFFFF"/>
        </a:lt2>
        <a:accent1>
          <a:srgbClr val="000080"/>
        </a:accent1>
        <a:accent2>
          <a:srgbClr val="8DC6FF"/>
        </a:accent2>
        <a:accent3>
          <a:srgbClr val="AAC1E2"/>
        </a:accent3>
        <a:accent4>
          <a:srgbClr val="DADADA"/>
        </a:accent4>
        <a:accent5>
          <a:srgbClr val="AAAAC0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Cliff">
  <a:themeElements>
    <a:clrScheme name="Cliff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Cliff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Contemporary">
  <a:themeElements>
    <a:clrScheme name="Contemporary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Contemporary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Cliff</Template>
  <TotalTime>6350</TotalTime>
  <Words>1554</Words>
  <Application>Microsoft Macintosh PowerPoint</Application>
  <PresentationFormat>On-screen Show (4:3)</PresentationFormat>
  <Paragraphs>255</Paragraphs>
  <Slides>55</Slides>
  <Notes>20</Notes>
  <HiddenSlides>32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55</vt:i4>
      </vt:variant>
    </vt:vector>
  </HeadingPairs>
  <TitlesOfParts>
    <vt:vector size="87" baseType="lpstr">
      <vt:lpstr>Arial</vt:lpstr>
      <vt:lpstr>MS PGothic</vt:lpstr>
      <vt:lpstr>Geneva</vt:lpstr>
      <vt:lpstr>ＭＳ Ｐゴシック</vt:lpstr>
      <vt:lpstr>Times New Roman</vt:lpstr>
      <vt:lpstr>Verdana</vt:lpstr>
      <vt:lpstr>Wingdings</vt:lpstr>
      <vt:lpstr>Futura</vt:lpstr>
      <vt:lpstr>Helvetica</vt:lpstr>
      <vt:lpstr>宋体</vt:lpstr>
      <vt:lpstr>Book Antiqua</vt:lpstr>
      <vt:lpstr>Arial Black</vt:lpstr>
      <vt:lpstr>Aria;</vt:lpstr>
      <vt:lpstr>Aramis Regular</vt:lpstr>
      <vt:lpstr>Snell Roundhand Black</vt:lpstr>
      <vt:lpstr>黑体</vt:lpstr>
      <vt:lpstr>Default Design</vt:lpstr>
      <vt:lpstr>3_Default Design</vt:lpstr>
      <vt:lpstr>9_Default Design</vt:lpstr>
      <vt:lpstr>10_Default Design</vt:lpstr>
      <vt:lpstr>1_Cliff</vt:lpstr>
      <vt:lpstr>1_Default Design</vt:lpstr>
      <vt:lpstr>1_Contemporary</vt:lpstr>
      <vt:lpstr>2_Default Design</vt:lpstr>
      <vt:lpstr>4_Default Design</vt:lpstr>
      <vt:lpstr>5_Default Design</vt:lpstr>
      <vt:lpstr>20_Default Design</vt:lpstr>
      <vt:lpstr>6_Default Design</vt:lpstr>
      <vt:lpstr>7_Default Design</vt:lpstr>
      <vt:lpstr>8_Default Design</vt:lpstr>
      <vt:lpstr>11_Default Design</vt:lpstr>
      <vt:lpstr>1_Fossil</vt:lpstr>
      <vt:lpstr>喻象语言</vt:lpstr>
      <vt:lpstr>Title Slide</vt:lpstr>
      <vt:lpstr>What is Poetry?</vt:lpstr>
      <vt:lpstr>文学结构 Structure</vt:lpstr>
      <vt:lpstr>The Key:  Hebrew Parallelism</vt:lpstr>
      <vt:lpstr>What is Parallelism?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对句法</vt:lpstr>
      <vt:lpstr>解开喻象语言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意象</vt:lpstr>
      <vt:lpstr>你属于哪一种动物?</vt:lpstr>
      <vt:lpstr>诗篇 23 篇</vt:lpstr>
      <vt:lpstr>你是一只羊</vt:lpstr>
      <vt:lpstr>祂领我在可安息的水边</vt:lpstr>
      <vt:lpstr>诗篇 23 篇</vt:lpstr>
      <vt:lpstr>“在我敌人面前，你为我摆设筵席” (第5节)</vt:lpstr>
      <vt:lpstr>“在我敌人面前，你为我摆设筵席” (第5节)</vt:lpstr>
      <vt:lpstr>诗篇 23 篇</vt:lpstr>
      <vt:lpstr>有什么永远住在 “主的殿里”?</vt:lpstr>
      <vt:lpstr>Colossians 4:6 EO &amp; HO</vt:lpstr>
      <vt:lpstr>我如何给西4:6 EO (作业 #4) 打分</vt:lpstr>
      <vt:lpstr>PowerPoint Presentation</vt:lpstr>
      <vt:lpstr>圣经学习链接地址 biblestudydownloads.com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About Psalms</dc:title>
  <dc:creator>Lishan</dc:creator>
  <cp:lastModifiedBy>Rick Griffith</cp:lastModifiedBy>
  <cp:revision>232</cp:revision>
  <dcterms:created xsi:type="dcterms:W3CDTF">2009-09-02T23:41:52Z</dcterms:created>
  <dcterms:modified xsi:type="dcterms:W3CDTF">2015-07-02T09:40:09Z</dcterms:modified>
</cp:coreProperties>
</file>